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3" r:id="rId3"/>
    <p:sldMasterId id="2147483655" r:id="rId4"/>
  </p:sldMasterIdLst>
  <p:notesMasterIdLst>
    <p:notesMasterId r:id="rId8"/>
  </p:notesMasterIdLst>
  <p:handoutMasterIdLst>
    <p:handoutMasterId r:id="rId37"/>
  </p:handoutMasterIdLst>
  <p:sldIdLst>
    <p:sldId id="670" r:id="rId5"/>
    <p:sldId id="708" r:id="rId6"/>
    <p:sldId id="706" r:id="rId7"/>
    <p:sldId id="727" r:id="rId9"/>
    <p:sldId id="728" r:id="rId10"/>
    <p:sldId id="729" r:id="rId11"/>
    <p:sldId id="707" r:id="rId12"/>
    <p:sldId id="269" r:id="rId13"/>
    <p:sldId id="711" r:id="rId14"/>
    <p:sldId id="712" r:id="rId15"/>
    <p:sldId id="713" r:id="rId16"/>
    <p:sldId id="710" r:id="rId17"/>
    <p:sldId id="714" r:id="rId18"/>
    <p:sldId id="715" r:id="rId19"/>
    <p:sldId id="716" r:id="rId20"/>
    <p:sldId id="719" r:id="rId21"/>
    <p:sldId id="720" r:id="rId22"/>
    <p:sldId id="718" r:id="rId23"/>
    <p:sldId id="709" r:id="rId24"/>
    <p:sldId id="650" r:id="rId25"/>
    <p:sldId id="270" r:id="rId26"/>
    <p:sldId id="273" r:id="rId27"/>
    <p:sldId id="722" r:id="rId28"/>
    <p:sldId id="724" r:id="rId29"/>
    <p:sldId id="723" r:id="rId30"/>
    <p:sldId id="725" r:id="rId31"/>
    <p:sldId id="726" r:id="rId32"/>
    <p:sldId id="732" r:id="rId33"/>
    <p:sldId id="731" r:id="rId34"/>
    <p:sldId id="260" r:id="rId35"/>
    <p:sldId id="63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展示页" id="{CEC9EC4D-9FE8-4D69-AEEC-FA293357441D}">
          <p14:sldIdLst>
            <p14:sldId id="670"/>
            <p14:sldId id="708"/>
            <p14:sldId id="706"/>
            <p14:sldId id="727"/>
            <p14:sldId id="728"/>
            <p14:sldId id="729"/>
            <p14:sldId id="707"/>
            <p14:sldId id="269"/>
            <p14:sldId id="711"/>
            <p14:sldId id="712"/>
            <p14:sldId id="713"/>
            <p14:sldId id="710"/>
            <p14:sldId id="714"/>
            <p14:sldId id="715"/>
            <p14:sldId id="716"/>
            <p14:sldId id="719"/>
            <p14:sldId id="720"/>
            <p14:sldId id="709"/>
            <p14:sldId id="650"/>
            <p14:sldId id="270"/>
            <p14:sldId id="273"/>
            <p14:sldId id="722"/>
            <p14:sldId id="724"/>
            <p14:sldId id="723"/>
            <p14:sldId id="725"/>
            <p14:sldId id="726"/>
            <p14:sldId id="732"/>
            <p14:sldId id="731"/>
            <p14:sldId id="260"/>
            <p14:sldId id="638"/>
            <p14:sldId id="718"/>
          </p14:sldIdLst>
        </p14:section>
        <p14:section name="主题页" id="{A229FD32-F30D-4BEB-8C3C-0EF2F03F1A9F}">
          <p14:sldIdLst/>
        </p14:section>
        <p14:section name="内容页·第一部分" id="{94D34574-F594-41E7-BFC9-8B29B47A7D77}">
          <p14:sldIdLst/>
        </p14:section>
        <p14:section name="内容页·第二部分" id="{8ABCFAAD-8D7A-4C00-940E-8DD23E8599E7}">
          <p14:sldIdLst/>
        </p14:section>
        <p14:section name="内容页·第三部分" id="{5C5DACF0-E37F-4251-9AFD-0D7B1E7F8A9E}">
          <p14:sldIdLst/>
        </p14:section>
        <p14:section name="内容页·第四部分" id="{84B643F2-BDC5-4FA3-B305-289BE6878B24}">
          <p14:sldIdLst/>
        </p14:section>
        <p14:section name="尾页" id="{F7755338-3F05-4289-A07B-541F8050A758}">
          <p14:sldIdLst/>
        </p14:section>
        <p14:section name="使用说明" id="{8EF4BC61-AE52-475F-BD47-223DE6BA0F6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EE7"/>
    <a:srgbClr val="E5E5E5"/>
    <a:srgbClr val="25348C"/>
    <a:srgbClr val="303C8E"/>
    <a:srgbClr val="28378A"/>
    <a:srgbClr val="253280"/>
    <a:srgbClr val="CB7033"/>
    <a:srgbClr val="7F7F7F"/>
    <a:srgbClr val="8F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8" autoAdjust="0"/>
    <p:restoredTop sz="94660"/>
  </p:normalViewPr>
  <p:slideViewPr>
    <p:cSldViewPr showGuides="1">
      <p:cViewPr>
        <p:scale>
          <a:sx n="66" d="100"/>
          <a:sy n="66" d="100"/>
        </p:scale>
        <p:origin x="1368" y="38"/>
      </p:cViewPr>
      <p:guideLst>
        <p:guide orient="horz" pos="2159"/>
        <p:guide pos="3936"/>
        <p:guide pos="201"/>
        <p:guide pos="7478"/>
        <p:guide orient="horz" pos="346"/>
        <p:guide orient="horz" pos="4007"/>
        <p:guide orient="horz" pos="4188"/>
        <p:guide orient="horz" pos="3055"/>
        <p:guide orient="horz" pos="1252"/>
        <p:guide pos="2604"/>
        <p:guide pos="5124"/>
        <p:guide pos="20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045"/>
    </p:cViewPr>
  </p:sorterViewPr>
  <p:notesViewPr>
    <p:cSldViewPr>
      <p:cViewPr varScale="1">
        <p:scale>
          <a:sx n="62" d="100"/>
          <a:sy n="62" d="100"/>
        </p:scale>
        <p:origin x="2688" y="58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4C013-BCC0-4734-AC5F-E7AB5543D5CE}" type="datetimeFigureOut">
              <a:rPr lang="zh-CN" altLang="en-US" smtClean="0">
                <a:latin typeface="阿里巴巴普惠体 M" panose="00020600040101010101" pitchFamily="18" charset="-122"/>
                <a:ea typeface="阿里巴巴普惠体 M" panose="00020600040101010101" pitchFamily="18" charset="-122"/>
              </a:rPr>
            </a:fld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0FB5F-85F4-43C5-B3DC-BB1313437ECB}" type="slidenum">
              <a:rPr lang="zh-CN" altLang="en-US" smtClean="0">
                <a:latin typeface="阿里巴巴普惠体 M" panose="00020600040101010101" pitchFamily="18" charset="-122"/>
                <a:ea typeface="阿里巴巴普惠体 M" panose="00020600040101010101" pitchFamily="18" charset="-122"/>
              </a:rPr>
            </a:fld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M" panose="00020600040101010101" pitchFamily="18" charset="-122"/>
                <a:ea typeface="阿里巴巴普惠体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M" panose="00020600040101010101" pitchFamily="18" charset="-122"/>
                <a:ea typeface="阿里巴巴普惠体 M" panose="00020600040101010101" pitchFamily="18" charset="-122"/>
              </a:defRPr>
            </a:lvl1pPr>
          </a:lstStyle>
          <a:p>
            <a:fld id="{BA7926AF-3734-4DFE-9619-9F8A4AF275C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M" panose="00020600040101010101" pitchFamily="18" charset="-122"/>
                <a:ea typeface="阿里巴巴普惠体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M" panose="00020600040101010101" pitchFamily="18" charset="-122"/>
                <a:ea typeface="阿里巴巴普惠体 M" panose="00020600040101010101" pitchFamily="18" charset="-122"/>
              </a:defRPr>
            </a:lvl1pPr>
          </a:lstStyle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M" panose="00020600040101010101" pitchFamily="18" charset="-122"/>
        <a:ea typeface="阿里巴巴普惠体 M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M" panose="00020600040101010101" pitchFamily="18" charset="-122"/>
        <a:ea typeface="阿里巴巴普惠体 M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M" panose="00020600040101010101" pitchFamily="18" charset="-122"/>
        <a:ea typeface="阿里巴巴普惠体 M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M" panose="00020600040101010101" pitchFamily="18" charset="-122"/>
        <a:ea typeface="阿里巴巴普惠体 M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M" panose="00020600040101010101" pitchFamily="18" charset="-122"/>
        <a:ea typeface="阿里巴巴普惠体 M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A9538-B3BE-4CAC-94B6-3F6BDB7C85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A9538-B3BE-4CAC-94B6-3F6BDB7C85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A9538-B3BE-4CAC-94B6-3F6BDB7C85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91A31C-CA0C-4AA7-AC83-BCC9DC396E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A78D7-D4CE-4075-B3DB-B76821E5199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4.xml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3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21A2E01-079C-46AC-A808-606688B92B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3926DB-60DE-4793-BA3C-C39657F3BB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9D9B-5487-49DB-A17A-4AB02CADEA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B656-2DA6-4811-9E46-57EE589BDF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 userDrawn="1"/>
        </p:nvSpPr>
        <p:spPr>
          <a:xfrm>
            <a:off x="4724400" y="-23393400"/>
            <a:ext cx="2743200" cy="2743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M" panose="00020600040101010101" pitchFamily="18" charset="-122"/>
            </a:endParaRPr>
          </a:p>
        </p:txBody>
      </p:sp>
      <p:sp>
        <p:nvSpPr>
          <p:cNvPr id="4" name="椭圆 3"/>
          <p:cNvSpPr/>
          <p:nvPr userDrawn="1"/>
        </p:nvSpPr>
        <p:spPr>
          <a:xfrm>
            <a:off x="4580107" y="28041600"/>
            <a:ext cx="2743200" cy="2743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M" panose="00020600040101010101" pitchFamily="18" charset="-122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-30624293" y="2209800"/>
            <a:ext cx="2743200" cy="2743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M" panose="00020600040101010101" pitchFamily="18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39784507" y="2209800"/>
            <a:ext cx="2743200" cy="2743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M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9D9B-5487-49DB-A17A-4AB02CADEA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B656-2DA6-4811-9E46-57EE589BDF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F1591-7B17-44A4-9EBB-127D5B0D0B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2A9A3-453A-49B5-B529-04D2889221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张-世人皆苦-1-图片-Pictur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报纸上的文字&#10;&#10;描述已自动生成"/>
          <p:cNvPicPr>
            <a:picLocks noChangeAspect="1"/>
          </p:cNvPicPr>
          <p:nvPr/>
        </p:nvPicPr>
        <p:blipFill>
          <a:blip r:embed="rId2"/>
          <a:srcRect t="7869" b="7869"/>
          <a:stretch>
            <a:fillRect/>
          </a:stretch>
        </p:blipFill>
        <p:spPr>
          <a:xfrm>
            <a:off x="0" y="0"/>
            <a:ext cx="12192005" cy="6858000"/>
          </a:xfrm>
          <a:prstGeom prst="rect">
            <a:avLst/>
          </a:prstGeom>
        </p:spPr>
      </p:pic>
      <p:pic>
        <p:nvPicPr>
          <p:cNvPr id="3" name="图片 2" descr="2df8g02_homepage_fea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285" y="0"/>
            <a:ext cx="7223125" cy="72231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 flipH="1">
            <a:off x="-597535" y="-180975"/>
            <a:ext cx="13381355" cy="7318375"/>
          </a:xfrm>
          <a:prstGeom prst="rect">
            <a:avLst/>
          </a:prstGeom>
          <a:gradFill flip="none" rotWithShape="1">
            <a:gsLst>
              <a:gs pos="45000">
                <a:srgbClr val="253280"/>
              </a:gs>
              <a:gs pos="0">
                <a:srgbClr val="303C8E">
                  <a:alpha val="30000"/>
                </a:srgbClr>
              </a:gs>
              <a:gs pos="100000">
                <a:srgbClr val="28378A">
                  <a:alpha val="100000"/>
                </a:srgbClr>
              </a:gs>
            </a:gsLst>
            <a:lin ang="78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775255" y="2210968"/>
            <a:ext cx="8479440" cy="3878232"/>
            <a:chOff x="1856280" y="2315143"/>
            <a:chExt cx="8479440" cy="3878232"/>
          </a:xfrm>
        </p:grpSpPr>
        <p:sp>
          <p:nvSpPr>
            <p:cNvPr id="11" name="矩形 10"/>
            <p:cNvSpPr/>
            <p:nvPr/>
          </p:nvSpPr>
          <p:spPr>
            <a:xfrm>
              <a:off x="2028000" y="2315143"/>
              <a:ext cx="813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56280" y="2781000"/>
              <a:ext cx="847944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bg1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sym typeface="阿里巴巴普惠体 M" panose="00020600040101010101" pitchFamily="18" charset="-122"/>
                </a:rPr>
                <a:t>Online News Popularity </a:t>
              </a:r>
              <a:endParaRPr lang="zh-CN" altLang="en-US" sz="6000" b="1" dirty="0">
                <a:solidFill>
                  <a:schemeClr val="bg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028000" y="3956665"/>
              <a:ext cx="8136000" cy="645160"/>
              <a:chOff x="2038160" y="3956665"/>
              <a:chExt cx="8136000" cy="645160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2038160" y="4279572"/>
                <a:ext cx="162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8554160" y="4279572"/>
                <a:ext cx="162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5"/>
              <p:cNvSpPr txBox="1"/>
              <p:nvPr/>
            </p:nvSpPr>
            <p:spPr>
              <a:xfrm>
                <a:off x="3842716" y="3956665"/>
                <a:ext cx="4525617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600" b="1" dirty="0">
                    <a:solidFill>
                      <a:srgbClr val="CB7033"/>
                    </a:solidFill>
                    <a:latin typeface="阿里巴巴普惠体 M" panose="00020600040101010101" pitchFamily="18" charset="-122"/>
                    <a:ea typeface="阿里巴巴普惠体 M" panose="00020600040101010101" pitchFamily="18" charset="-122"/>
                    <a:sym typeface="阿里巴巴普惠体 M" panose="00020600040101010101" pitchFamily="18" charset="-122"/>
                  </a:rPr>
                  <a:t>Competition 2</a:t>
                </a:r>
                <a:endParaRPr lang="zh-CN" altLang="en-US" sz="3600" b="1" dirty="0">
                  <a:solidFill>
                    <a:srgbClr val="CB7033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sym typeface="阿里巴巴普惠体 M" panose="00020600040101010101" pitchFamily="18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810853" y="5733000"/>
              <a:ext cx="673163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sz="2400" dirty="0">
                  <a:solidFill>
                    <a:schemeClr val="bg1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sym typeface="阿里巴巴普惠体 M" panose="00020600040101010101" pitchFamily="18" charset="-122"/>
                </a:rPr>
                <a:t>Cristina Pellegrino, Tyler Sirowich, Frank Zhao</a:t>
              </a:r>
              <a:endParaRPr sz="2400" dirty="0">
                <a:solidFill>
                  <a:schemeClr val="bg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endParaRPr>
            </a:p>
          </p:txBody>
        </p:sp>
      </p:grpSp>
      <p:sp>
        <p:nvSpPr>
          <p:cNvPr id="24" name="newspaper_384685"/>
          <p:cNvSpPr/>
          <p:nvPr/>
        </p:nvSpPr>
        <p:spPr bwMode="auto">
          <a:xfrm>
            <a:off x="5710133" y="850900"/>
            <a:ext cx="609684" cy="707505"/>
          </a:xfrm>
          <a:custGeom>
            <a:avLst/>
            <a:gdLst>
              <a:gd name="connsiteX0" fmla="*/ 515232 w 607004"/>
              <a:gd name="connsiteY0" fmla="*/ 514454 h 606087"/>
              <a:gd name="connsiteX1" fmla="*/ 515232 w 607004"/>
              <a:gd name="connsiteY1" fmla="*/ 548637 h 606087"/>
              <a:gd name="connsiteX2" fmla="*/ 549467 w 607004"/>
              <a:gd name="connsiteY2" fmla="*/ 514454 h 606087"/>
              <a:gd name="connsiteX3" fmla="*/ 84327 w 607004"/>
              <a:gd name="connsiteY3" fmla="*/ 488313 h 606087"/>
              <a:gd name="connsiteX4" fmla="*/ 430960 w 607004"/>
              <a:gd name="connsiteY4" fmla="*/ 488313 h 606087"/>
              <a:gd name="connsiteX5" fmla="*/ 447808 w 607004"/>
              <a:gd name="connsiteY5" fmla="*/ 505143 h 606087"/>
              <a:gd name="connsiteX6" fmla="*/ 430960 w 607004"/>
              <a:gd name="connsiteY6" fmla="*/ 521973 h 606087"/>
              <a:gd name="connsiteX7" fmla="*/ 84327 w 607004"/>
              <a:gd name="connsiteY7" fmla="*/ 521973 h 606087"/>
              <a:gd name="connsiteX8" fmla="*/ 67479 w 607004"/>
              <a:gd name="connsiteY8" fmla="*/ 505143 h 606087"/>
              <a:gd name="connsiteX9" fmla="*/ 84327 w 607004"/>
              <a:gd name="connsiteY9" fmla="*/ 488313 h 606087"/>
              <a:gd name="connsiteX10" fmla="*/ 84328 w 607004"/>
              <a:gd name="connsiteY10" fmla="*/ 404129 h 606087"/>
              <a:gd name="connsiteX11" fmla="*/ 300132 w 607004"/>
              <a:gd name="connsiteY11" fmla="*/ 404129 h 606087"/>
              <a:gd name="connsiteX12" fmla="*/ 316980 w 607004"/>
              <a:gd name="connsiteY12" fmla="*/ 420959 h 606087"/>
              <a:gd name="connsiteX13" fmla="*/ 300132 w 607004"/>
              <a:gd name="connsiteY13" fmla="*/ 437789 h 606087"/>
              <a:gd name="connsiteX14" fmla="*/ 84328 w 607004"/>
              <a:gd name="connsiteY14" fmla="*/ 437789 h 606087"/>
              <a:gd name="connsiteX15" fmla="*/ 67479 w 607004"/>
              <a:gd name="connsiteY15" fmla="*/ 420959 h 606087"/>
              <a:gd name="connsiteX16" fmla="*/ 84328 w 607004"/>
              <a:gd name="connsiteY16" fmla="*/ 404129 h 606087"/>
              <a:gd name="connsiteX17" fmla="*/ 84328 w 607004"/>
              <a:gd name="connsiteY17" fmla="*/ 319944 h 606087"/>
              <a:gd name="connsiteX18" fmla="*/ 300132 w 607004"/>
              <a:gd name="connsiteY18" fmla="*/ 319944 h 606087"/>
              <a:gd name="connsiteX19" fmla="*/ 316980 w 607004"/>
              <a:gd name="connsiteY19" fmla="*/ 336774 h 606087"/>
              <a:gd name="connsiteX20" fmla="*/ 300132 w 607004"/>
              <a:gd name="connsiteY20" fmla="*/ 353604 h 606087"/>
              <a:gd name="connsiteX21" fmla="*/ 84328 w 607004"/>
              <a:gd name="connsiteY21" fmla="*/ 353604 h 606087"/>
              <a:gd name="connsiteX22" fmla="*/ 67479 w 607004"/>
              <a:gd name="connsiteY22" fmla="*/ 336774 h 606087"/>
              <a:gd name="connsiteX23" fmla="*/ 84328 w 607004"/>
              <a:gd name="connsiteY23" fmla="*/ 319944 h 606087"/>
              <a:gd name="connsiteX24" fmla="*/ 384366 w 607004"/>
              <a:gd name="connsiteY24" fmla="*/ 269475 h 606087"/>
              <a:gd name="connsiteX25" fmla="*/ 384366 w 607004"/>
              <a:gd name="connsiteY25" fmla="*/ 404143 h 606087"/>
              <a:gd name="connsiteX26" fmla="*/ 505926 w 607004"/>
              <a:gd name="connsiteY26" fmla="*/ 404143 h 606087"/>
              <a:gd name="connsiteX27" fmla="*/ 505926 w 607004"/>
              <a:gd name="connsiteY27" fmla="*/ 269475 h 606087"/>
              <a:gd name="connsiteX28" fmla="*/ 367512 w 607004"/>
              <a:gd name="connsiteY28" fmla="*/ 235830 h 606087"/>
              <a:gd name="connsiteX29" fmla="*/ 522690 w 607004"/>
              <a:gd name="connsiteY29" fmla="*/ 235830 h 606087"/>
              <a:gd name="connsiteX30" fmla="*/ 539543 w 607004"/>
              <a:gd name="connsiteY30" fmla="*/ 252653 h 606087"/>
              <a:gd name="connsiteX31" fmla="*/ 539543 w 607004"/>
              <a:gd name="connsiteY31" fmla="*/ 420966 h 606087"/>
              <a:gd name="connsiteX32" fmla="*/ 522690 w 607004"/>
              <a:gd name="connsiteY32" fmla="*/ 437788 h 606087"/>
              <a:gd name="connsiteX33" fmla="*/ 367423 w 607004"/>
              <a:gd name="connsiteY33" fmla="*/ 437788 h 606087"/>
              <a:gd name="connsiteX34" fmla="*/ 350569 w 607004"/>
              <a:gd name="connsiteY34" fmla="*/ 420966 h 606087"/>
              <a:gd name="connsiteX35" fmla="*/ 350569 w 607004"/>
              <a:gd name="connsiteY35" fmla="*/ 252653 h 606087"/>
              <a:gd name="connsiteX36" fmla="*/ 367512 w 607004"/>
              <a:gd name="connsiteY36" fmla="*/ 235830 h 606087"/>
              <a:gd name="connsiteX37" fmla="*/ 84328 w 607004"/>
              <a:gd name="connsiteY37" fmla="*/ 235830 h 606087"/>
              <a:gd name="connsiteX38" fmla="*/ 300132 w 607004"/>
              <a:gd name="connsiteY38" fmla="*/ 235830 h 606087"/>
              <a:gd name="connsiteX39" fmla="*/ 316980 w 607004"/>
              <a:gd name="connsiteY39" fmla="*/ 252660 h 606087"/>
              <a:gd name="connsiteX40" fmla="*/ 300132 w 607004"/>
              <a:gd name="connsiteY40" fmla="*/ 269490 h 606087"/>
              <a:gd name="connsiteX41" fmla="*/ 84328 w 607004"/>
              <a:gd name="connsiteY41" fmla="*/ 269490 h 606087"/>
              <a:gd name="connsiteX42" fmla="*/ 67479 w 607004"/>
              <a:gd name="connsiteY42" fmla="*/ 252660 h 606087"/>
              <a:gd name="connsiteX43" fmla="*/ 84328 w 607004"/>
              <a:gd name="connsiteY43" fmla="*/ 235830 h 606087"/>
              <a:gd name="connsiteX44" fmla="*/ 305873 w 607004"/>
              <a:gd name="connsiteY44" fmla="*/ 88383 h 606087"/>
              <a:gd name="connsiteX45" fmla="*/ 316179 w 607004"/>
              <a:gd name="connsiteY45" fmla="*/ 94379 h 606087"/>
              <a:gd name="connsiteX46" fmla="*/ 330517 w 607004"/>
              <a:gd name="connsiteY46" fmla="*/ 148075 h 606087"/>
              <a:gd name="connsiteX47" fmla="*/ 344945 w 607004"/>
              <a:gd name="connsiteY47" fmla="*/ 94379 h 606087"/>
              <a:gd name="connsiteX48" fmla="*/ 355251 w 607004"/>
              <a:gd name="connsiteY48" fmla="*/ 88383 h 606087"/>
              <a:gd name="connsiteX49" fmla="*/ 360897 w 607004"/>
              <a:gd name="connsiteY49" fmla="*/ 93663 h 606087"/>
              <a:gd name="connsiteX50" fmla="*/ 375683 w 607004"/>
              <a:gd name="connsiteY50" fmla="*/ 148075 h 606087"/>
              <a:gd name="connsiteX51" fmla="*/ 390111 w 607004"/>
              <a:gd name="connsiteY51" fmla="*/ 94379 h 606087"/>
              <a:gd name="connsiteX52" fmla="*/ 400417 w 607004"/>
              <a:gd name="connsiteY52" fmla="*/ 88383 h 606087"/>
              <a:gd name="connsiteX53" fmla="*/ 406421 w 607004"/>
              <a:gd name="connsiteY53" fmla="*/ 98674 h 606087"/>
              <a:gd name="connsiteX54" fmla="*/ 383838 w 607004"/>
              <a:gd name="connsiteY54" fmla="*/ 182799 h 606087"/>
              <a:gd name="connsiteX55" fmla="*/ 375683 w 607004"/>
              <a:gd name="connsiteY55" fmla="*/ 188974 h 606087"/>
              <a:gd name="connsiteX56" fmla="*/ 367528 w 607004"/>
              <a:gd name="connsiteY56" fmla="*/ 182799 h 606087"/>
              <a:gd name="connsiteX57" fmla="*/ 353100 w 607004"/>
              <a:gd name="connsiteY57" fmla="*/ 129102 h 606087"/>
              <a:gd name="connsiteX58" fmla="*/ 338762 w 607004"/>
              <a:gd name="connsiteY58" fmla="*/ 182799 h 606087"/>
              <a:gd name="connsiteX59" fmla="*/ 330607 w 607004"/>
              <a:gd name="connsiteY59" fmla="*/ 188974 h 606087"/>
              <a:gd name="connsiteX60" fmla="*/ 322542 w 607004"/>
              <a:gd name="connsiteY60" fmla="*/ 182799 h 606087"/>
              <a:gd name="connsiteX61" fmla="*/ 299959 w 607004"/>
              <a:gd name="connsiteY61" fmla="*/ 98674 h 606087"/>
              <a:gd name="connsiteX62" fmla="*/ 305873 w 607004"/>
              <a:gd name="connsiteY62" fmla="*/ 88383 h 606087"/>
              <a:gd name="connsiteX63" fmla="*/ 231498 w 607004"/>
              <a:gd name="connsiteY63" fmla="*/ 87995 h 606087"/>
              <a:gd name="connsiteX64" fmla="*/ 264648 w 607004"/>
              <a:gd name="connsiteY64" fmla="*/ 87995 h 606087"/>
              <a:gd name="connsiteX65" fmla="*/ 273159 w 607004"/>
              <a:gd name="connsiteY65" fmla="*/ 96403 h 606087"/>
              <a:gd name="connsiteX66" fmla="*/ 264648 w 607004"/>
              <a:gd name="connsiteY66" fmla="*/ 104899 h 606087"/>
              <a:gd name="connsiteX67" fmla="*/ 239830 w 607004"/>
              <a:gd name="connsiteY67" fmla="*/ 104899 h 606087"/>
              <a:gd name="connsiteX68" fmla="*/ 239830 w 607004"/>
              <a:gd name="connsiteY68" fmla="*/ 129854 h 606087"/>
              <a:gd name="connsiteX69" fmla="*/ 264648 w 607004"/>
              <a:gd name="connsiteY69" fmla="*/ 129854 h 606087"/>
              <a:gd name="connsiteX70" fmla="*/ 273159 w 607004"/>
              <a:gd name="connsiteY70" fmla="*/ 138261 h 606087"/>
              <a:gd name="connsiteX71" fmla="*/ 264648 w 607004"/>
              <a:gd name="connsiteY71" fmla="*/ 146758 h 606087"/>
              <a:gd name="connsiteX72" fmla="*/ 239830 w 607004"/>
              <a:gd name="connsiteY72" fmla="*/ 146758 h 606087"/>
              <a:gd name="connsiteX73" fmla="*/ 239830 w 607004"/>
              <a:gd name="connsiteY73" fmla="*/ 172070 h 606087"/>
              <a:gd name="connsiteX74" fmla="*/ 264648 w 607004"/>
              <a:gd name="connsiteY74" fmla="*/ 172070 h 606087"/>
              <a:gd name="connsiteX75" fmla="*/ 273159 w 607004"/>
              <a:gd name="connsiteY75" fmla="*/ 180477 h 606087"/>
              <a:gd name="connsiteX76" fmla="*/ 264648 w 607004"/>
              <a:gd name="connsiteY76" fmla="*/ 188974 h 606087"/>
              <a:gd name="connsiteX77" fmla="*/ 231498 w 607004"/>
              <a:gd name="connsiteY77" fmla="*/ 188974 h 606087"/>
              <a:gd name="connsiteX78" fmla="*/ 222987 w 607004"/>
              <a:gd name="connsiteY78" fmla="*/ 180477 h 606087"/>
              <a:gd name="connsiteX79" fmla="*/ 222987 w 607004"/>
              <a:gd name="connsiteY79" fmla="*/ 96403 h 606087"/>
              <a:gd name="connsiteX80" fmla="*/ 231498 w 607004"/>
              <a:gd name="connsiteY80" fmla="*/ 87995 h 606087"/>
              <a:gd name="connsiteX81" fmla="*/ 178554 w 607004"/>
              <a:gd name="connsiteY81" fmla="*/ 87986 h 606087"/>
              <a:gd name="connsiteX82" fmla="*/ 187069 w 607004"/>
              <a:gd name="connsiteY82" fmla="*/ 96394 h 606087"/>
              <a:gd name="connsiteX83" fmla="*/ 187069 w 607004"/>
              <a:gd name="connsiteY83" fmla="*/ 180476 h 606087"/>
              <a:gd name="connsiteX84" fmla="*/ 180795 w 607004"/>
              <a:gd name="connsiteY84" fmla="*/ 188616 h 606087"/>
              <a:gd name="connsiteX85" fmla="*/ 178554 w 607004"/>
              <a:gd name="connsiteY85" fmla="*/ 188974 h 606087"/>
              <a:gd name="connsiteX86" fmla="*/ 171294 w 607004"/>
              <a:gd name="connsiteY86" fmla="*/ 184949 h 606087"/>
              <a:gd name="connsiteX87" fmla="*/ 136337 w 607004"/>
              <a:gd name="connsiteY87" fmla="*/ 126807 h 606087"/>
              <a:gd name="connsiteX88" fmla="*/ 136337 w 607004"/>
              <a:gd name="connsiteY88" fmla="*/ 180476 h 606087"/>
              <a:gd name="connsiteX89" fmla="*/ 127912 w 607004"/>
              <a:gd name="connsiteY89" fmla="*/ 188974 h 606087"/>
              <a:gd name="connsiteX90" fmla="*/ 119397 w 607004"/>
              <a:gd name="connsiteY90" fmla="*/ 180476 h 606087"/>
              <a:gd name="connsiteX91" fmla="*/ 119397 w 607004"/>
              <a:gd name="connsiteY91" fmla="*/ 96394 h 606087"/>
              <a:gd name="connsiteX92" fmla="*/ 125581 w 607004"/>
              <a:gd name="connsiteY92" fmla="*/ 88344 h 606087"/>
              <a:gd name="connsiteX93" fmla="*/ 135082 w 607004"/>
              <a:gd name="connsiteY93" fmla="*/ 92101 h 606087"/>
              <a:gd name="connsiteX94" fmla="*/ 170039 w 607004"/>
              <a:gd name="connsiteY94" fmla="*/ 150064 h 606087"/>
              <a:gd name="connsiteX95" fmla="*/ 170039 w 607004"/>
              <a:gd name="connsiteY95" fmla="*/ 96394 h 606087"/>
              <a:gd name="connsiteX96" fmla="*/ 178554 w 607004"/>
              <a:gd name="connsiteY96" fmla="*/ 87986 h 606087"/>
              <a:gd name="connsiteX97" fmla="*/ 458146 w 607004"/>
              <a:gd name="connsiteY97" fmla="*/ 87360 h 606087"/>
              <a:gd name="connsiteX98" fmla="*/ 479637 w 607004"/>
              <a:gd name="connsiteY98" fmla="*/ 96665 h 606087"/>
              <a:gd name="connsiteX99" fmla="*/ 479279 w 607004"/>
              <a:gd name="connsiteY99" fmla="*/ 108565 h 606087"/>
              <a:gd name="connsiteX100" fmla="*/ 467369 w 607004"/>
              <a:gd name="connsiteY100" fmla="*/ 108207 h 606087"/>
              <a:gd name="connsiteX101" fmla="*/ 458146 w 607004"/>
              <a:gd name="connsiteY101" fmla="*/ 104270 h 606087"/>
              <a:gd name="connsiteX102" fmla="*/ 445520 w 607004"/>
              <a:gd name="connsiteY102" fmla="*/ 116975 h 606087"/>
              <a:gd name="connsiteX103" fmla="*/ 458146 w 607004"/>
              <a:gd name="connsiteY103" fmla="*/ 129590 h 606087"/>
              <a:gd name="connsiteX104" fmla="*/ 487607 w 607004"/>
              <a:gd name="connsiteY104" fmla="*/ 159026 h 606087"/>
              <a:gd name="connsiteX105" fmla="*/ 458146 w 607004"/>
              <a:gd name="connsiteY105" fmla="*/ 188551 h 606087"/>
              <a:gd name="connsiteX106" fmla="*/ 436655 w 607004"/>
              <a:gd name="connsiteY106" fmla="*/ 179246 h 606087"/>
              <a:gd name="connsiteX107" fmla="*/ 437013 w 607004"/>
              <a:gd name="connsiteY107" fmla="*/ 167257 h 606087"/>
              <a:gd name="connsiteX108" fmla="*/ 448923 w 607004"/>
              <a:gd name="connsiteY108" fmla="*/ 167615 h 606087"/>
              <a:gd name="connsiteX109" fmla="*/ 458146 w 607004"/>
              <a:gd name="connsiteY109" fmla="*/ 171552 h 606087"/>
              <a:gd name="connsiteX110" fmla="*/ 470772 w 607004"/>
              <a:gd name="connsiteY110" fmla="*/ 158936 h 606087"/>
              <a:gd name="connsiteX111" fmla="*/ 458146 w 607004"/>
              <a:gd name="connsiteY111" fmla="*/ 146321 h 606087"/>
              <a:gd name="connsiteX112" fmla="*/ 428685 w 607004"/>
              <a:gd name="connsiteY112" fmla="*/ 116796 h 606087"/>
              <a:gd name="connsiteX113" fmla="*/ 458146 w 607004"/>
              <a:gd name="connsiteY113" fmla="*/ 87360 h 606087"/>
              <a:gd name="connsiteX114" fmla="*/ 33697 w 607004"/>
              <a:gd name="connsiteY114" fmla="*/ 33647 h 606087"/>
              <a:gd name="connsiteX115" fmla="*/ 33697 w 607004"/>
              <a:gd name="connsiteY115" fmla="*/ 572441 h 606087"/>
              <a:gd name="connsiteX116" fmla="*/ 481535 w 607004"/>
              <a:gd name="connsiteY116" fmla="*/ 572441 h 606087"/>
              <a:gd name="connsiteX117" fmla="*/ 481535 w 607004"/>
              <a:gd name="connsiteY117" fmla="*/ 497630 h 606087"/>
              <a:gd name="connsiteX118" fmla="*/ 498383 w 607004"/>
              <a:gd name="connsiteY118" fmla="*/ 480807 h 606087"/>
              <a:gd name="connsiteX119" fmla="*/ 573307 w 607004"/>
              <a:gd name="connsiteY119" fmla="*/ 480807 h 606087"/>
              <a:gd name="connsiteX120" fmla="*/ 573307 w 607004"/>
              <a:gd name="connsiteY120" fmla="*/ 33647 h 606087"/>
              <a:gd name="connsiteX121" fmla="*/ 16849 w 607004"/>
              <a:gd name="connsiteY121" fmla="*/ 0 h 606087"/>
              <a:gd name="connsiteX122" fmla="*/ 590155 w 607004"/>
              <a:gd name="connsiteY122" fmla="*/ 0 h 606087"/>
              <a:gd name="connsiteX123" fmla="*/ 607004 w 607004"/>
              <a:gd name="connsiteY123" fmla="*/ 16823 h 606087"/>
              <a:gd name="connsiteX124" fmla="*/ 607004 w 607004"/>
              <a:gd name="connsiteY124" fmla="*/ 497630 h 606087"/>
              <a:gd name="connsiteX125" fmla="*/ 602165 w 607004"/>
              <a:gd name="connsiteY125" fmla="*/ 509621 h 606087"/>
              <a:gd name="connsiteX126" fmla="*/ 510393 w 607004"/>
              <a:gd name="connsiteY126" fmla="*/ 601255 h 606087"/>
              <a:gd name="connsiteX127" fmla="*/ 498383 w 607004"/>
              <a:gd name="connsiteY127" fmla="*/ 606087 h 606087"/>
              <a:gd name="connsiteX128" fmla="*/ 16849 w 607004"/>
              <a:gd name="connsiteY128" fmla="*/ 606087 h 606087"/>
              <a:gd name="connsiteX129" fmla="*/ 0 w 607004"/>
              <a:gd name="connsiteY129" fmla="*/ 589264 h 606087"/>
              <a:gd name="connsiteX130" fmla="*/ 0 w 607004"/>
              <a:gd name="connsiteY130" fmla="*/ 16823 h 606087"/>
              <a:gd name="connsiteX131" fmla="*/ 16849 w 607004"/>
              <a:gd name="connsiteY131" fmla="*/ 0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07004" h="606087">
                <a:moveTo>
                  <a:pt x="515232" y="514454"/>
                </a:moveTo>
                <a:lnTo>
                  <a:pt x="515232" y="548637"/>
                </a:lnTo>
                <a:lnTo>
                  <a:pt x="549467" y="514454"/>
                </a:lnTo>
                <a:close/>
                <a:moveTo>
                  <a:pt x="84327" y="488313"/>
                </a:moveTo>
                <a:lnTo>
                  <a:pt x="430960" y="488313"/>
                </a:lnTo>
                <a:cubicBezTo>
                  <a:pt x="440280" y="488313"/>
                  <a:pt x="447808" y="495833"/>
                  <a:pt x="447808" y="505143"/>
                </a:cubicBezTo>
                <a:cubicBezTo>
                  <a:pt x="447808" y="514453"/>
                  <a:pt x="440280" y="521973"/>
                  <a:pt x="430960" y="521973"/>
                </a:cubicBezTo>
                <a:lnTo>
                  <a:pt x="84327" y="521973"/>
                </a:lnTo>
                <a:cubicBezTo>
                  <a:pt x="75007" y="521973"/>
                  <a:pt x="67390" y="514364"/>
                  <a:pt x="67479" y="505143"/>
                </a:cubicBezTo>
                <a:cubicBezTo>
                  <a:pt x="67479" y="495833"/>
                  <a:pt x="75007" y="488313"/>
                  <a:pt x="84327" y="488313"/>
                </a:cubicBezTo>
                <a:close/>
                <a:moveTo>
                  <a:pt x="84328" y="404129"/>
                </a:moveTo>
                <a:lnTo>
                  <a:pt x="300132" y="404129"/>
                </a:lnTo>
                <a:cubicBezTo>
                  <a:pt x="309452" y="404129"/>
                  <a:pt x="316980" y="411649"/>
                  <a:pt x="316980" y="420959"/>
                </a:cubicBezTo>
                <a:cubicBezTo>
                  <a:pt x="316980" y="430269"/>
                  <a:pt x="309452" y="437789"/>
                  <a:pt x="300132" y="437789"/>
                </a:cubicBezTo>
                <a:lnTo>
                  <a:pt x="84328" y="437789"/>
                </a:lnTo>
                <a:cubicBezTo>
                  <a:pt x="75008" y="437789"/>
                  <a:pt x="67390" y="430269"/>
                  <a:pt x="67479" y="420959"/>
                </a:cubicBezTo>
                <a:cubicBezTo>
                  <a:pt x="67479" y="411649"/>
                  <a:pt x="75008" y="404129"/>
                  <a:pt x="84328" y="404129"/>
                </a:cubicBezTo>
                <a:close/>
                <a:moveTo>
                  <a:pt x="84328" y="319944"/>
                </a:moveTo>
                <a:lnTo>
                  <a:pt x="300132" y="319944"/>
                </a:lnTo>
                <a:cubicBezTo>
                  <a:pt x="309452" y="319944"/>
                  <a:pt x="316980" y="327464"/>
                  <a:pt x="316980" y="336774"/>
                </a:cubicBezTo>
                <a:cubicBezTo>
                  <a:pt x="316980" y="346084"/>
                  <a:pt x="309452" y="353604"/>
                  <a:pt x="300132" y="353604"/>
                </a:cubicBezTo>
                <a:lnTo>
                  <a:pt x="84328" y="353604"/>
                </a:lnTo>
                <a:cubicBezTo>
                  <a:pt x="75008" y="353604"/>
                  <a:pt x="67390" y="346084"/>
                  <a:pt x="67479" y="336774"/>
                </a:cubicBezTo>
                <a:cubicBezTo>
                  <a:pt x="67479" y="327464"/>
                  <a:pt x="75008" y="319944"/>
                  <a:pt x="84328" y="319944"/>
                </a:cubicBezTo>
                <a:close/>
                <a:moveTo>
                  <a:pt x="384366" y="269475"/>
                </a:moveTo>
                <a:lnTo>
                  <a:pt x="384366" y="404143"/>
                </a:lnTo>
                <a:lnTo>
                  <a:pt x="505926" y="404143"/>
                </a:lnTo>
                <a:lnTo>
                  <a:pt x="505926" y="269475"/>
                </a:lnTo>
                <a:close/>
                <a:moveTo>
                  <a:pt x="367512" y="235830"/>
                </a:moveTo>
                <a:lnTo>
                  <a:pt x="522690" y="235830"/>
                </a:lnTo>
                <a:cubicBezTo>
                  <a:pt x="532013" y="235830"/>
                  <a:pt x="539543" y="243347"/>
                  <a:pt x="539543" y="252653"/>
                </a:cubicBezTo>
                <a:lnTo>
                  <a:pt x="539543" y="420966"/>
                </a:lnTo>
                <a:cubicBezTo>
                  <a:pt x="539543" y="430272"/>
                  <a:pt x="532013" y="437788"/>
                  <a:pt x="522690" y="437788"/>
                </a:cubicBezTo>
                <a:lnTo>
                  <a:pt x="367423" y="437788"/>
                </a:lnTo>
                <a:cubicBezTo>
                  <a:pt x="358099" y="437788"/>
                  <a:pt x="350569" y="430272"/>
                  <a:pt x="350569" y="420966"/>
                </a:cubicBezTo>
                <a:lnTo>
                  <a:pt x="350569" y="252653"/>
                </a:lnTo>
                <a:cubicBezTo>
                  <a:pt x="350569" y="243347"/>
                  <a:pt x="358189" y="235830"/>
                  <a:pt x="367512" y="235830"/>
                </a:cubicBezTo>
                <a:close/>
                <a:moveTo>
                  <a:pt x="84328" y="235830"/>
                </a:moveTo>
                <a:lnTo>
                  <a:pt x="300132" y="235830"/>
                </a:lnTo>
                <a:cubicBezTo>
                  <a:pt x="309452" y="235830"/>
                  <a:pt x="316980" y="243350"/>
                  <a:pt x="316980" y="252660"/>
                </a:cubicBezTo>
                <a:cubicBezTo>
                  <a:pt x="316980" y="261970"/>
                  <a:pt x="309452" y="269490"/>
                  <a:pt x="300132" y="269490"/>
                </a:cubicBezTo>
                <a:lnTo>
                  <a:pt x="84328" y="269490"/>
                </a:lnTo>
                <a:cubicBezTo>
                  <a:pt x="75008" y="269490"/>
                  <a:pt x="67390" y="261970"/>
                  <a:pt x="67479" y="252660"/>
                </a:cubicBezTo>
                <a:cubicBezTo>
                  <a:pt x="67479" y="243350"/>
                  <a:pt x="75008" y="235830"/>
                  <a:pt x="84328" y="235830"/>
                </a:cubicBezTo>
                <a:close/>
                <a:moveTo>
                  <a:pt x="305873" y="88383"/>
                </a:moveTo>
                <a:cubicBezTo>
                  <a:pt x="310354" y="87219"/>
                  <a:pt x="315014" y="89814"/>
                  <a:pt x="316179" y="94379"/>
                </a:cubicBezTo>
                <a:lnTo>
                  <a:pt x="330517" y="148075"/>
                </a:lnTo>
                <a:lnTo>
                  <a:pt x="344945" y="94379"/>
                </a:lnTo>
                <a:cubicBezTo>
                  <a:pt x="346200" y="89814"/>
                  <a:pt x="350681" y="87219"/>
                  <a:pt x="355251" y="88383"/>
                </a:cubicBezTo>
                <a:cubicBezTo>
                  <a:pt x="358029" y="89099"/>
                  <a:pt x="359911" y="91157"/>
                  <a:pt x="360897" y="93663"/>
                </a:cubicBezTo>
                <a:cubicBezTo>
                  <a:pt x="360986" y="93842"/>
                  <a:pt x="375683" y="148075"/>
                  <a:pt x="375683" y="148075"/>
                </a:cubicBezTo>
                <a:lnTo>
                  <a:pt x="390111" y="94379"/>
                </a:lnTo>
                <a:cubicBezTo>
                  <a:pt x="391366" y="89814"/>
                  <a:pt x="395847" y="87219"/>
                  <a:pt x="400417" y="88383"/>
                </a:cubicBezTo>
                <a:cubicBezTo>
                  <a:pt x="404987" y="89546"/>
                  <a:pt x="407586" y="94110"/>
                  <a:pt x="406421" y="98674"/>
                </a:cubicBezTo>
                <a:lnTo>
                  <a:pt x="383838" y="182799"/>
                </a:lnTo>
                <a:cubicBezTo>
                  <a:pt x="382852" y="186468"/>
                  <a:pt x="379537" y="188974"/>
                  <a:pt x="375683" y="188974"/>
                </a:cubicBezTo>
                <a:cubicBezTo>
                  <a:pt x="371830" y="188974"/>
                  <a:pt x="368514" y="186468"/>
                  <a:pt x="367528" y="182799"/>
                </a:cubicBezTo>
                <a:lnTo>
                  <a:pt x="353100" y="129102"/>
                </a:lnTo>
                <a:lnTo>
                  <a:pt x="338762" y="182799"/>
                </a:lnTo>
                <a:cubicBezTo>
                  <a:pt x="337776" y="186468"/>
                  <a:pt x="334460" y="188974"/>
                  <a:pt x="330607" y="188974"/>
                </a:cubicBezTo>
                <a:cubicBezTo>
                  <a:pt x="326843" y="188974"/>
                  <a:pt x="323438" y="186468"/>
                  <a:pt x="322542" y="182799"/>
                </a:cubicBezTo>
                <a:lnTo>
                  <a:pt x="299959" y="98674"/>
                </a:lnTo>
                <a:cubicBezTo>
                  <a:pt x="298704" y="94200"/>
                  <a:pt x="301393" y="89546"/>
                  <a:pt x="305873" y="88383"/>
                </a:cubicBezTo>
                <a:close/>
                <a:moveTo>
                  <a:pt x="231498" y="87995"/>
                </a:moveTo>
                <a:lnTo>
                  <a:pt x="264648" y="87995"/>
                </a:lnTo>
                <a:cubicBezTo>
                  <a:pt x="269306" y="87995"/>
                  <a:pt x="273159" y="91752"/>
                  <a:pt x="273159" y="96403"/>
                </a:cubicBezTo>
                <a:cubicBezTo>
                  <a:pt x="273159" y="101054"/>
                  <a:pt x="269306" y="104899"/>
                  <a:pt x="264648" y="104899"/>
                </a:cubicBezTo>
                <a:lnTo>
                  <a:pt x="239830" y="104899"/>
                </a:lnTo>
                <a:lnTo>
                  <a:pt x="239830" y="129854"/>
                </a:lnTo>
                <a:lnTo>
                  <a:pt x="264648" y="129854"/>
                </a:lnTo>
                <a:cubicBezTo>
                  <a:pt x="269306" y="129854"/>
                  <a:pt x="273159" y="133610"/>
                  <a:pt x="273159" y="138261"/>
                </a:cubicBezTo>
                <a:cubicBezTo>
                  <a:pt x="273159" y="142912"/>
                  <a:pt x="269306" y="146758"/>
                  <a:pt x="264648" y="146758"/>
                </a:cubicBezTo>
                <a:lnTo>
                  <a:pt x="239830" y="146758"/>
                </a:lnTo>
                <a:lnTo>
                  <a:pt x="239830" y="172070"/>
                </a:lnTo>
                <a:lnTo>
                  <a:pt x="264648" y="172070"/>
                </a:lnTo>
                <a:cubicBezTo>
                  <a:pt x="269306" y="172070"/>
                  <a:pt x="273159" y="175826"/>
                  <a:pt x="273159" y="180477"/>
                </a:cubicBezTo>
                <a:cubicBezTo>
                  <a:pt x="273159" y="185128"/>
                  <a:pt x="269306" y="188974"/>
                  <a:pt x="264648" y="188974"/>
                </a:cubicBezTo>
                <a:lnTo>
                  <a:pt x="231498" y="188974"/>
                </a:lnTo>
                <a:cubicBezTo>
                  <a:pt x="226839" y="188974"/>
                  <a:pt x="223076" y="185128"/>
                  <a:pt x="222987" y="180477"/>
                </a:cubicBezTo>
                <a:lnTo>
                  <a:pt x="222987" y="96403"/>
                </a:lnTo>
                <a:cubicBezTo>
                  <a:pt x="222987" y="91752"/>
                  <a:pt x="226839" y="87995"/>
                  <a:pt x="231498" y="87995"/>
                </a:cubicBezTo>
                <a:close/>
                <a:moveTo>
                  <a:pt x="178554" y="87986"/>
                </a:moveTo>
                <a:cubicBezTo>
                  <a:pt x="183215" y="87986"/>
                  <a:pt x="187069" y="91743"/>
                  <a:pt x="187069" y="96394"/>
                </a:cubicBezTo>
                <a:lnTo>
                  <a:pt x="187069" y="180476"/>
                </a:lnTo>
                <a:cubicBezTo>
                  <a:pt x="187069" y="184323"/>
                  <a:pt x="184559" y="187632"/>
                  <a:pt x="180795" y="188616"/>
                </a:cubicBezTo>
                <a:cubicBezTo>
                  <a:pt x="180078" y="188885"/>
                  <a:pt x="179271" y="188974"/>
                  <a:pt x="178554" y="188974"/>
                </a:cubicBezTo>
                <a:cubicBezTo>
                  <a:pt x="175596" y="188974"/>
                  <a:pt x="172817" y="187543"/>
                  <a:pt x="171294" y="184949"/>
                </a:cubicBezTo>
                <a:lnTo>
                  <a:pt x="136337" y="126807"/>
                </a:lnTo>
                <a:lnTo>
                  <a:pt x="136337" y="180476"/>
                </a:lnTo>
                <a:cubicBezTo>
                  <a:pt x="136337" y="185128"/>
                  <a:pt x="132573" y="188974"/>
                  <a:pt x="127912" y="188974"/>
                </a:cubicBezTo>
                <a:cubicBezTo>
                  <a:pt x="123251" y="188974"/>
                  <a:pt x="119397" y="185128"/>
                  <a:pt x="119397" y="180476"/>
                </a:cubicBezTo>
                <a:lnTo>
                  <a:pt x="119397" y="96394"/>
                </a:lnTo>
                <a:cubicBezTo>
                  <a:pt x="119397" y="92638"/>
                  <a:pt x="121907" y="89239"/>
                  <a:pt x="125581" y="88344"/>
                </a:cubicBezTo>
                <a:cubicBezTo>
                  <a:pt x="129167" y="87360"/>
                  <a:pt x="133111" y="88881"/>
                  <a:pt x="135082" y="92101"/>
                </a:cubicBezTo>
                <a:lnTo>
                  <a:pt x="170039" y="150064"/>
                </a:lnTo>
                <a:lnTo>
                  <a:pt x="170039" y="96394"/>
                </a:lnTo>
                <a:cubicBezTo>
                  <a:pt x="170039" y="91743"/>
                  <a:pt x="173893" y="87986"/>
                  <a:pt x="178554" y="87986"/>
                </a:cubicBezTo>
                <a:close/>
                <a:moveTo>
                  <a:pt x="458146" y="87360"/>
                </a:moveTo>
                <a:cubicBezTo>
                  <a:pt x="466295" y="87360"/>
                  <a:pt x="474175" y="90849"/>
                  <a:pt x="479637" y="96665"/>
                </a:cubicBezTo>
                <a:cubicBezTo>
                  <a:pt x="482861" y="100154"/>
                  <a:pt x="482592" y="105344"/>
                  <a:pt x="479279" y="108565"/>
                </a:cubicBezTo>
                <a:cubicBezTo>
                  <a:pt x="475787" y="111786"/>
                  <a:pt x="470593" y="111607"/>
                  <a:pt x="467369" y="108207"/>
                </a:cubicBezTo>
                <a:cubicBezTo>
                  <a:pt x="464952" y="105702"/>
                  <a:pt x="461638" y="104270"/>
                  <a:pt x="458146" y="104270"/>
                </a:cubicBezTo>
                <a:cubicBezTo>
                  <a:pt x="451072" y="104270"/>
                  <a:pt x="445520" y="109996"/>
                  <a:pt x="445520" y="116975"/>
                </a:cubicBezTo>
                <a:cubicBezTo>
                  <a:pt x="445520" y="123954"/>
                  <a:pt x="451251" y="129590"/>
                  <a:pt x="458146" y="129590"/>
                </a:cubicBezTo>
                <a:cubicBezTo>
                  <a:pt x="474354" y="129590"/>
                  <a:pt x="487607" y="142832"/>
                  <a:pt x="487607" y="159026"/>
                </a:cubicBezTo>
                <a:cubicBezTo>
                  <a:pt x="487607" y="175310"/>
                  <a:pt x="474354" y="188551"/>
                  <a:pt x="458146" y="188551"/>
                </a:cubicBezTo>
                <a:cubicBezTo>
                  <a:pt x="449997" y="188551"/>
                  <a:pt x="442117" y="185062"/>
                  <a:pt x="436655" y="179246"/>
                </a:cubicBezTo>
                <a:cubicBezTo>
                  <a:pt x="433431" y="175757"/>
                  <a:pt x="433700" y="170478"/>
                  <a:pt x="437013" y="167257"/>
                </a:cubicBezTo>
                <a:cubicBezTo>
                  <a:pt x="440505" y="164036"/>
                  <a:pt x="445699" y="164305"/>
                  <a:pt x="448923" y="167615"/>
                </a:cubicBezTo>
                <a:cubicBezTo>
                  <a:pt x="451341" y="170120"/>
                  <a:pt x="454654" y="171552"/>
                  <a:pt x="458146" y="171552"/>
                </a:cubicBezTo>
                <a:cubicBezTo>
                  <a:pt x="465220" y="171552"/>
                  <a:pt x="470772" y="165826"/>
                  <a:pt x="470772" y="158936"/>
                </a:cubicBezTo>
                <a:cubicBezTo>
                  <a:pt x="470772" y="151868"/>
                  <a:pt x="465041" y="146321"/>
                  <a:pt x="458146" y="146321"/>
                </a:cubicBezTo>
                <a:cubicBezTo>
                  <a:pt x="441938" y="146321"/>
                  <a:pt x="428685" y="133079"/>
                  <a:pt x="428685" y="116796"/>
                </a:cubicBezTo>
                <a:cubicBezTo>
                  <a:pt x="428685" y="100602"/>
                  <a:pt x="441938" y="87360"/>
                  <a:pt x="458146" y="87360"/>
                </a:cubicBezTo>
                <a:close/>
                <a:moveTo>
                  <a:pt x="33697" y="33647"/>
                </a:moveTo>
                <a:lnTo>
                  <a:pt x="33697" y="572441"/>
                </a:lnTo>
                <a:lnTo>
                  <a:pt x="481535" y="572441"/>
                </a:lnTo>
                <a:lnTo>
                  <a:pt x="481535" y="497630"/>
                </a:lnTo>
                <a:cubicBezTo>
                  <a:pt x="481535" y="488324"/>
                  <a:pt x="489063" y="480807"/>
                  <a:pt x="498383" y="480807"/>
                </a:cubicBezTo>
                <a:lnTo>
                  <a:pt x="573307" y="480807"/>
                </a:lnTo>
                <a:lnTo>
                  <a:pt x="573307" y="33647"/>
                </a:lnTo>
                <a:close/>
                <a:moveTo>
                  <a:pt x="16849" y="0"/>
                </a:moveTo>
                <a:lnTo>
                  <a:pt x="590155" y="0"/>
                </a:lnTo>
                <a:cubicBezTo>
                  <a:pt x="599476" y="0"/>
                  <a:pt x="607004" y="7517"/>
                  <a:pt x="607004" y="16823"/>
                </a:cubicBezTo>
                <a:lnTo>
                  <a:pt x="607004" y="497630"/>
                </a:lnTo>
                <a:cubicBezTo>
                  <a:pt x="607004" y="502194"/>
                  <a:pt x="605212" y="506489"/>
                  <a:pt x="602165" y="509621"/>
                </a:cubicBezTo>
                <a:lnTo>
                  <a:pt x="510393" y="601255"/>
                </a:lnTo>
                <a:cubicBezTo>
                  <a:pt x="507166" y="604297"/>
                  <a:pt x="502864" y="606087"/>
                  <a:pt x="498383" y="606087"/>
                </a:cubicBezTo>
                <a:lnTo>
                  <a:pt x="16849" y="606087"/>
                </a:lnTo>
                <a:cubicBezTo>
                  <a:pt x="7528" y="606087"/>
                  <a:pt x="0" y="598570"/>
                  <a:pt x="0" y="589264"/>
                </a:cubicBezTo>
                <a:lnTo>
                  <a:pt x="0" y="16823"/>
                </a:lnTo>
                <a:cubicBezTo>
                  <a:pt x="0" y="7517"/>
                  <a:pt x="7528" y="0"/>
                  <a:pt x="168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56616" y="1259840"/>
            <a:ext cx="10481944" cy="535940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汉仪中等线简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51255" y="1523516"/>
            <a:ext cx="9892666" cy="4832050"/>
            <a:chOff x="1219200" y="1058863"/>
            <a:chExt cx="9756775" cy="4765675"/>
          </a:xfrm>
        </p:grpSpPr>
        <p:sp>
          <p:nvSpPr>
            <p:cNvPr id="321" name="Freeform 5"/>
            <p:cNvSpPr>
              <a:spLocks noEditPoints="1"/>
            </p:cNvSpPr>
            <p:nvPr/>
          </p:nvSpPr>
          <p:spPr bwMode="auto">
            <a:xfrm>
              <a:off x="6805613" y="2743201"/>
              <a:ext cx="252413" cy="211138"/>
            </a:xfrm>
            <a:custGeom>
              <a:avLst/>
              <a:gdLst>
                <a:gd name="T0" fmla="*/ 7 w 262"/>
                <a:gd name="T1" fmla="*/ 219 h 219"/>
                <a:gd name="T2" fmla="*/ 45 w 262"/>
                <a:gd name="T3" fmla="*/ 219 h 219"/>
                <a:gd name="T4" fmla="*/ 46 w 262"/>
                <a:gd name="T5" fmla="*/ 219 h 219"/>
                <a:gd name="T6" fmla="*/ 47 w 262"/>
                <a:gd name="T7" fmla="*/ 219 h 219"/>
                <a:gd name="T8" fmla="*/ 101 w 262"/>
                <a:gd name="T9" fmla="*/ 219 h 219"/>
                <a:gd name="T10" fmla="*/ 102 w 262"/>
                <a:gd name="T11" fmla="*/ 219 h 219"/>
                <a:gd name="T12" fmla="*/ 103 w 262"/>
                <a:gd name="T13" fmla="*/ 219 h 219"/>
                <a:gd name="T14" fmla="*/ 158 w 262"/>
                <a:gd name="T15" fmla="*/ 219 h 219"/>
                <a:gd name="T16" fmla="*/ 159 w 262"/>
                <a:gd name="T17" fmla="*/ 219 h 219"/>
                <a:gd name="T18" fmla="*/ 160 w 262"/>
                <a:gd name="T19" fmla="*/ 219 h 219"/>
                <a:gd name="T20" fmla="*/ 215 w 262"/>
                <a:gd name="T21" fmla="*/ 219 h 219"/>
                <a:gd name="T22" fmla="*/ 216 w 262"/>
                <a:gd name="T23" fmla="*/ 219 h 219"/>
                <a:gd name="T24" fmla="*/ 217 w 262"/>
                <a:gd name="T25" fmla="*/ 219 h 219"/>
                <a:gd name="T26" fmla="*/ 254 w 262"/>
                <a:gd name="T27" fmla="*/ 219 h 219"/>
                <a:gd name="T28" fmla="*/ 262 w 262"/>
                <a:gd name="T29" fmla="*/ 211 h 219"/>
                <a:gd name="T30" fmla="*/ 262 w 262"/>
                <a:gd name="T31" fmla="*/ 202 h 219"/>
                <a:gd name="T32" fmla="*/ 254 w 262"/>
                <a:gd name="T33" fmla="*/ 195 h 219"/>
                <a:gd name="T34" fmla="*/ 238 w 262"/>
                <a:gd name="T35" fmla="*/ 195 h 219"/>
                <a:gd name="T36" fmla="*/ 231 w 262"/>
                <a:gd name="T37" fmla="*/ 179 h 219"/>
                <a:gd name="T38" fmla="*/ 231 w 262"/>
                <a:gd name="T39" fmla="*/ 104 h 219"/>
                <a:gd name="T40" fmla="*/ 255 w 262"/>
                <a:gd name="T41" fmla="*/ 104 h 219"/>
                <a:gd name="T42" fmla="*/ 262 w 262"/>
                <a:gd name="T43" fmla="*/ 96 h 219"/>
                <a:gd name="T44" fmla="*/ 262 w 262"/>
                <a:gd name="T45" fmla="*/ 85 h 219"/>
                <a:gd name="T46" fmla="*/ 256 w 262"/>
                <a:gd name="T47" fmla="*/ 74 h 219"/>
                <a:gd name="T48" fmla="*/ 137 w 262"/>
                <a:gd name="T49" fmla="*/ 2 h 219"/>
                <a:gd name="T50" fmla="*/ 125 w 262"/>
                <a:gd name="T51" fmla="*/ 2 h 219"/>
                <a:gd name="T52" fmla="*/ 6 w 262"/>
                <a:gd name="T53" fmla="*/ 74 h 219"/>
                <a:gd name="T54" fmla="*/ 0 w 262"/>
                <a:gd name="T55" fmla="*/ 85 h 219"/>
                <a:gd name="T56" fmla="*/ 0 w 262"/>
                <a:gd name="T57" fmla="*/ 97 h 219"/>
                <a:gd name="T58" fmla="*/ 7 w 262"/>
                <a:gd name="T59" fmla="*/ 104 h 219"/>
                <a:gd name="T60" fmla="*/ 31 w 262"/>
                <a:gd name="T61" fmla="*/ 104 h 219"/>
                <a:gd name="T62" fmla="*/ 31 w 262"/>
                <a:gd name="T63" fmla="*/ 179 h 219"/>
                <a:gd name="T64" fmla="*/ 24 w 262"/>
                <a:gd name="T65" fmla="*/ 195 h 219"/>
                <a:gd name="T66" fmla="*/ 7 w 262"/>
                <a:gd name="T67" fmla="*/ 195 h 219"/>
                <a:gd name="T68" fmla="*/ 0 w 262"/>
                <a:gd name="T69" fmla="*/ 202 h 219"/>
                <a:gd name="T70" fmla="*/ 0 w 262"/>
                <a:gd name="T71" fmla="*/ 211 h 219"/>
                <a:gd name="T72" fmla="*/ 7 w 262"/>
                <a:gd name="T73" fmla="*/ 219 h 219"/>
                <a:gd name="T74" fmla="*/ 144 w 262"/>
                <a:gd name="T75" fmla="*/ 104 h 219"/>
                <a:gd name="T76" fmla="*/ 144 w 262"/>
                <a:gd name="T77" fmla="*/ 179 h 219"/>
                <a:gd name="T78" fmla="*/ 138 w 262"/>
                <a:gd name="T79" fmla="*/ 195 h 219"/>
                <a:gd name="T80" fmla="*/ 124 w 262"/>
                <a:gd name="T81" fmla="*/ 195 h 219"/>
                <a:gd name="T82" fmla="*/ 117 w 262"/>
                <a:gd name="T83" fmla="*/ 179 h 219"/>
                <a:gd name="T84" fmla="*/ 117 w 262"/>
                <a:gd name="T85" fmla="*/ 104 h 219"/>
                <a:gd name="T86" fmla="*/ 144 w 262"/>
                <a:gd name="T87" fmla="*/ 104 h 219"/>
                <a:gd name="T88" fmla="*/ 201 w 262"/>
                <a:gd name="T89" fmla="*/ 179 h 219"/>
                <a:gd name="T90" fmla="*/ 195 w 262"/>
                <a:gd name="T91" fmla="*/ 195 h 219"/>
                <a:gd name="T92" fmla="*/ 181 w 262"/>
                <a:gd name="T93" fmla="*/ 195 h 219"/>
                <a:gd name="T94" fmla="*/ 174 w 262"/>
                <a:gd name="T95" fmla="*/ 179 h 219"/>
                <a:gd name="T96" fmla="*/ 174 w 262"/>
                <a:gd name="T97" fmla="*/ 104 h 219"/>
                <a:gd name="T98" fmla="*/ 201 w 262"/>
                <a:gd name="T99" fmla="*/ 104 h 219"/>
                <a:gd name="T100" fmla="*/ 201 w 262"/>
                <a:gd name="T101" fmla="*/ 179 h 219"/>
                <a:gd name="T102" fmla="*/ 131 w 262"/>
                <a:gd name="T103" fmla="*/ 32 h 219"/>
                <a:gd name="T104" fmla="*/ 153 w 262"/>
                <a:gd name="T105" fmla="*/ 54 h 219"/>
                <a:gd name="T106" fmla="*/ 131 w 262"/>
                <a:gd name="T107" fmla="*/ 76 h 219"/>
                <a:gd name="T108" fmla="*/ 109 w 262"/>
                <a:gd name="T109" fmla="*/ 54 h 219"/>
                <a:gd name="T110" fmla="*/ 131 w 262"/>
                <a:gd name="T111" fmla="*/ 32 h 219"/>
                <a:gd name="T112" fmla="*/ 87 w 262"/>
                <a:gd name="T113" fmla="*/ 104 h 219"/>
                <a:gd name="T114" fmla="*/ 87 w 262"/>
                <a:gd name="T115" fmla="*/ 179 h 219"/>
                <a:gd name="T116" fmla="*/ 81 w 262"/>
                <a:gd name="T117" fmla="*/ 195 h 219"/>
                <a:gd name="T118" fmla="*/ 68 w 262"/>
                <a:gd name="T119" fmla="*/ 195 h 219"/>
                <a:gd name="T120" fmla="*/ 61 w 262"/>
                <a:gd name="T121" fmla="*/ 179 h 219"/>
                <a:gd name="T122" fmla="*/ 61 w 262"/>
                <a:gd name="T123" fmla="*/ 104 h 219"/>
                <a:gd name="T124" fmla="*/ 87 w 262"/>
                <a:gd name="T125" fmla="*/ 10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2" h="219">
                  <a:moveTo>
                    <a:pt x="7" y="219"/>
                  </a:moveTo>
                  <a:cubicBezTo>
                    <a:pt x="45" y="219"/>
                    <a:pt x="45" y="219"/>
                    <a:pt x="45" y="219"/>
                  </a:cubicBezTo>
                  <a:cubicBezTo>
                    <a:pt x="45" y="219"/>
                    <a:pt x="46" y="219"/>
                    <a:pt x="46" y="219"/>
                  </a:cubicBezTo>
                  <a:cubicBezTo>
                    <a:pt x="46" y="219"/>
                    <a:pt x="47" y="219"/>
                    <a:pt x="47" y="219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2" y="219"/>
                    <a:pt x="102" y="219"/>
                    <a:pt x="102" y="219"/>
                  </a:cubicBezTo>
                  <a:cubicBezTo>
                    <a:pt x="103" y="219"/>
                    <a:pt x="103" y="219"/>
                    <a:pt x="103" y="219"/>
                  </a:cubicBezTo>
                  <a:cubicBezTo>
                    <a:pt x="158" y="219"/>
                    <a:pt x="158" y="219"/>
                    <a:pt x="158" y="219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60" y="219"/>
                    <a:pt x="160" y="219"/>
                    <a:pt x="160" y="219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16" y="219"/>
                    <a:pt x="216" y="219"/>
                    <a:pt x="216" y="219"/>
                  </a:cubicBezTo>
                  <a:cubicBezTo>
                    <a:pt x="217" y="219"/>
                    <a:pt x="217" y="219"/>
                    <a:pt x="217" y="219"/>
                  </a:cubicBezTo>
                  <a:cubicBezTo>
                    <a:pt x="254" y="219"/>
                    <a:pt x="254" y="219"/>
                    <a:pt x="254" y="219"/>
                  </a:cubicBezTo>
                  <a:cubicBezTo>
                    <a:pt x="258" y="219"/>
                    <a:pt x="262" y="215"/>
                    <a:pt x="262" y="211"/>
                  </a:cubicBezTo>
                  <a:cubicBezTo>
                    <a:pt x="262" y="202"/>
                    <a:pt x="262" y="202"/>
                    <a:pt x="262" y="202"/>
                  </a:cubicBezTo>
                  <a:cubicBezTo>
                    <a:pt x="262" y="198"/>
                    <a:pt x="258" y="195"/>
                    <a:pt x="254" y="195"/>
                  </a:cubicBezTo>
                  <a:cubicBezTo>
                    <a:pt x="238" y="195"/>
                    <a:pt x="238" y="195"/>
                    <a:pt x="238" y="195"/>
                  </a:cubicBezTo>
                  <a:cubicBezTo>
                    <a:pt x="238" y="189"/>
                    <a:pt x="235" y="183"/>
                    <a:pt x="231" y="179"/>
                  </a:cubicBezTo>
                  <a:cubicBezTo>
                    <a:pt x="231" y="104"/>
                    <a:pt x="231" y="104"/>
                    <a:pt x="231" y="104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9" y="104"/>
                    <a:pt x="262" y="100"/>
                    <a:pt x="262" y="96"/>
                  </a:cubicBezTo>
                  <a:cubicBezTo>
                    <a:pt x="262" y="85"/>
                    <a:pt x="262" y="85"/>
                    <a:pt x="262" y="85"/>
                  </a:cubicBezTo>
                  <a:cubicBezTo>
                    <a:pt x="262" y="81"/>
                    <a:pt x="259" y="76"/>
                    <a:pt x="256" y="74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4" y="0"/>
                    <a:pt x="128" y="0"/>
                    <a:pt x="125" y="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6"/>
                    <a:pt x="0" y="81"/>
                    <a:pt x="0" y="8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1"/>
                    <a:pt x="3" y="104"/>
                    <a:pt x="7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27" y="183"/>
                    <a:pt x="24" y="189"/>
                    <a:pt x="24" y="195"/>
                  </a:cubicBezTo>
                  <a:cubicBezTo>
                    <a:pt x="7" y="195"/>
                    <a:pt x="7" y="195"/>
                    <a:pt x="7" y="195"/>
                  </a:cubicBezTo>
                  <a:cubicBezTo>
                    <a:pt x="3" y="195"/>
                    <a:pt x="0" y="198"/>
                    <a:pt x="0" y="202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5"/>
                    <a:pt x="3" y="219"/>
                    <a:pt x="7" y="219"/>
                  </a:cubicBezTo>
                  <a:close/>
                  <a:moveTo>
                    <a:pt x="144" y="104"/>
                  </a:moveTo>
                  <a:cubicBezTo>
                    <a:pt x="144" y="179"/>
                    <a:pt x="144" y="179"/>
                    <a:pt x="144" y="179"/>
                  </a:cubicBezTo>
                  <a:cubicBezTo>
                    <a:pt x="140" y="183"/>
                    <a:pt x="138" y="189"/>
                    <a:pt x="138" y="195"/>
                  </a:cubicBezTo>
                  <a:cubicBezTo>
                    <a:pt x="124" y="195"/>
                    <a:pt x="124" y="195"/>
                    <a:pt x="124" y="195"/>
                  </a:cubicBezTo>
                  <a:cubicBezTo>
                    <a:pt x="124" y="189"/>
                    <a:pt x="122" y="183"/>
                    <a:pt x="117" y="179"/>
                  </a:cubicBezTo>
                  <a:cubicBezTo>
                    <a:pt x="117" y="104"/>
                    <a:pt x="117" y="104"/>
                    <a:pt x="117" y="104"/>
                  </a:cubicBezTo>
                  <a:lnTo>
                    <a:pt x="144" y="104"/>
                  </a:lnTo>
                  <a:close/>
                  <a:moveTo>
                    <a:pt x="201" y="179"/>
                  </a:moveTo>
                  <a:cubicBezTo>
                    <a:pt x="197" y="183"/>
                    <a:pt x="195" y="189"/>
                    <a:pt x="195" y="195"/>
                  </a:cubicBezTo>
                  <a:cubicBezTo>
                    <a:pt x="181" y="195"/>
                    <a:pt x="181" y="195"/>
                    <a:pt x="181" y="195"/>
                  </a:cubicBezTo>
                  <a:cubicBezTo>
                    <a:pt x="181" y="189"/>
                    <a:pt x="178" y="183"/>
                    <a:pt x="174" y="179"/>
                  </a:cubicBezTo>
                  <a:cubicBezTo>
                    <a:pt x="174" y="104"/>
                    <a:pt x="174" y="104"/>
                    <a:pt x="174" y="104"/>
                  </a:cubicBezTo>
                  <a:cubicBezTo>
                    <a:pt x="201" y="104"/>
                    <a:pt x="201" y="104"/>
                    <a:pt x="201" y="104"/>
                  </a:cubicBezTo>
                  <a:lnTo>
                    <a:pt x="201" y="179"/>
                  </a:lnTo>
                  <a:close/>
                  <a:moveTo>
                    <a:pt x="131" y="32"/>
                  </a:moveTo>
                  <a:cubicBezTo>
                    <a:pt x="143" y="32"/>
                    <a:pt x="153" y="42"/>
                    <a:pt x="153" y="54"/>
                  </a:cubicBezTo>
                  <a:cubicBezTo>
                    <a:pt x="153" y="66"/>
                    <a:pt x="143" y="76"/>
                    <a:pt x="131" y="76"/>
                  </a:cubicBezTo>
                  <a:cubicBezTo>
                    <a:pt x="119" y="76"/>
                    <a:pt x="109" y="66"/>
                    <a:pt x="109" y="54"/>
                  </a:cubicBezTo>
                  <a:cubicBezTo>
                    <a:pt x="109" y="42"/>
                    <a:pt x="119" y="32"/>
                    <a:pt x="131" y="32"/>
                  </a:cubicBezTo>
                  <a:close/>
                  <a:moveTo>
                    <a:pt x="87" y="104"/>
                  </a:moveTo>
                  <a:cubicBezTo>
                    <a:pt x="87" y="179"/>
                    <a:pt x="87" y="179"/>
                    <a:pt x="87" y="179"/>
                  </a:cubicBezTo>
                  <a:cubicBezTo>
                    <a:pt x="83" y="183"/>
                    <a:pt x="81" y="189"/>
                    <a:pt x="81" y="195"/>
                  </a:cubicBezTo>
                  <a:cubicBezTo>
                    <a:pt x="68" y="195"/>
                    <a:pt x="68" y="195"/>
                    <a:pt x="68" y="195"/>
                  </a:cubicBezTo>
                  <a:cubicBezTo>
                    <a:pt x="68" y="189"/>
                    <a:pt x="65" y="183"/>
                    <a:pt x="61" y="179"/>
                  </a:cubicBezTo>
                  <a:cubicBezTo>
                    <a:pt x="61" y="104"/>
                    <a:pt x="61" y="104"/>
                    <a:pt x="61" y="104"/>
                  </a:cubicBezTo>
                  <a:lnTo>
                    <a:pt x="87" y="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6"/>
            <p:cNvSpPr/>
            <p:nvPr/>
          </p:nvSpPr>
          <p:spPr bwMode="auto">
            <a:xfrm>
              <a:off x="6792913" y="2965451"/>
              <a:ext cx="277813" cy="34925"/>
            </a:xfrm>
            <a:custGeom>
              <a:avLst/>
              <a:gdLst>
                <a:gd name="T0" fmla="*/ 281 w 288"/>
                <a:gd name="T1" fmla="*/ 0 h 36"/>
                <a:gd name="T2" fmla="*/ 7 w 288"/>
                <a:gd name="T3" fmla="*/ 0 h 36"/>
                <a:gd name="T4" fmla="*/ 0 w 288"/>
                <a:gd name="T5" fmla="*/ 7 h 36"/>
                <a:gd name="T6" fmla="*/ 0 w 288"/>
                <a:gd name="T7" fmla="*/ 28 h 36"/>
                <a:gd name="T8" fmla="*/ 7 w 288"/>
                <a:gd name="T9" fmla="*/ 36 h 36"/>
                <a:gd name="T10" fmla="*/ 281 w 288"/>
                <a:gd name="T11" fmla="*/ 36 h 36"/>
                <a:gd name="T12" fmla="*/ 288 w 288"/>
                <a:gd name="T13" fmla="*/ 28 h 36"/>
                <a:gd name="T14" fmla="*/ 288 w 288"/>
                <a:gd name="T15" fmla="*/ 7 h 36"/>
                <a:gd name="T16" fmla="*/ 281 w 288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36">
                  <a:moveTo>
                    <a:pt x="281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3" y="36"/>
                    <a:pt x="7" y="36"/>
                  </a:cubicBezTo>
                  <a:cubicBezTo>
                    <a:pt x="281" y="36"/>
                    <a:pt x="281" y="36"/>
                    <a:pt x="281" y="36"/>
                  </a:cubicBezTo>
                  <a:cubicBezTo>
                    <a:pt x="285" y="36"/>
                    <a:pt x="288" y="32"/>
                    <a:pt x="288" y="28"/>
                  </a:cubicBezTo>
                  <a:cubicBezTo>
                    <a:pt x="288" y="7"/>
                    <a:pt x="288" y="7"/>
                    <a:pt x="288" y="7"/>
                  </a:cubicBezTo>
                  <a:cubicBezTo>
                    <a:pt x="288" y="3"/>
                    <a:pt x="285" y="0"/>
                    <a:pt x="2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Freeform 7"/>
            <p:cNvSpPr/>
            <p:nvPr/>
          </p:nvSpPr>
          <p:spPr bwMode="auto">
            <a:xfrm>
              <a:off x="5678488" y="1103313"/>
              <a:ext cx="277813" cy="190500"/>
            </a:xfrm>
            <a:custGeom>
              <a:avLst/>
              <a:gdLst>
                <a:gd name="T0" fmla="*/ 255 w 288"/>
                <a:gd name="T1" fmla="*/ 143 h 197"/>
                <a:gd name="T2" fmla="*/ 255 w 288"/>
                <a:gd name="T3" fmla="*/ 143 h 197"/>
                <a:gd name="T4" fmla="*/ 113 w 288"/>
                <a:gd name="T5" fmla="*/ 0 h 197"/>
                <a:gd name="T6" fmla="*/ 0 w 288"/>
                <a:gd name="T7" fmla="*/ 56 h 197"/>
                <a:gd name="T8" fmla="*/ 12 w 288"/>
                <a:gd name="T9" fmla="*/ 68 h 197"/>
                <a:gd name="T10" fmla="*/ 29 w 288"/>
                <a:gd name="T11" fmla="*/ 84 h 197"/>
                <a:gd name="T12" fmla="*/ 113 w 288"/>
                <a:gd name="T13" fmla="*/ 40 h 197"/>
                <a:gd name="T14" fmla="*/ 215 w 288"/>
                <a:gd name="T15" fmla="*/ 143 h 197"/>
                <a:gd name="T16" fmla="*/ 215 w 288"/>
                <a:gd name="T17" fmla="*/ 143 h 197"/>
                <a:gd name="T18" fmla="*/ 182 w 288"/>
                <a:gd name="T19" fmla="*/ 143 h 197"/>
                <a:gd name="T20" fmla="*/ 235 w 288"/>
                <a:gd name="T21" fmla="*/ 197 h 197"/>
                <a:gd name="T22" fmla="*/ 288 w 288"/>
                <a:gd name="T23" fmla="*/ 143 h 197"/>
                <a:gd name="T24" fmla="*/ 255 w 288"/>
                <a:gd name="T25" fmla="*/ 14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" h="197">
                  <a:moveTo>
                    <a:pt x="255" y="143"/>
                  </a:moveTo>
                  <a:cubicBezTo>
                    <a:pt x="255" y="143"/>
                    <a:pt x="255" y="143"/>
                    <a:pt x="255" y="143"/>
                  </a:cubicBezTo>
                  <a:cubicBezTo>
                    <a:pt x="255" y="64"/>
                    <a:pt x="191" y="0"/>
                    <a:pt x="113" y="0"/>
                  </a:cubicBezTo>
                  <a:cubicBezTo>
                    <a:pt x="67" y="0"/>
                    <a:pt x="26" y="22"/>
                    <a:pt x="0" y="5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47" y="57"/>
                    <a:pt x="78" y="40"/>
                    <a:pt x="113" y="40"/>
                  </a:cubicBezTo>
                  <a:cubicBezTo>
                    <a:pt x="169" y="40"/>
                    <a:pt x="215" y="86"/>
                    <a:pt x="215" y="143"/>
                  </a:cubicBezTo>
                  <a:cubicBezTo>
                    <a:pt x="215" y="143"/>
                    <a:pt x="215" y="143"/>
                    <a:pt x="215" y="143"/>
                  </a:cubicBezTo>
                  <a:cubicBezTo>
                    <a:pt x="182" y="143"/>
                    <a:pt x="182" y="143"/>
                    <a:pt x="182" y="143"/>
                  </a:cubicBezTo>
                  <a:cubicBezTo>
                    <a:pt x="235" y="197"/>
                    <a:pt x="235" y="197"/>
                    <a:pt x="235" y="197"/>
                  </a:cubicBezTo>
                  <a:cubicBezTo>
                    <a:pt x="288" y="143"/>
                    <a:pt x="288" y="143"/>
                    <a:pt x="288" y="143"/>
                  </a:cubicBezTo>
                  <a:lnTo>
                    <a:pt x="255" y="14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4" name="Freeform 8"/>
            <p:cNvSpPr/>
            <p:nvPr/>
          </p:nvSpPr>
          <p:spPr bwMode="auto">
            <a:xfrm>
              <a:off x="6235700" y="1076326"/>
              <a:ext cx="277813" cy="247650"/>
            </a:xfrm>
            <a:custGeom>
              <a:avLst/>
              <a:gdLst>
                <a:gd name="T0" fmla="*/ 288 w 288"/>
                <a:gd name="T1" fmla="*/ 256 h 256"/>
                <a:gd name="T2" fmla="*/ 288 w 288"/>
                <a:gd name="T3" fmla="*/ 255 h 256"/>
                <a:gd name="T4" fmla="*/ 79 w 288"/>
                <a:gd name="T5" fmla="*/ 47 h 256"/>
                <a:gd name="T6" fmla="*/ 78 w 288"/>
                <a:gd name="T7" fmla="*/ 47 h 256"/>
                <a:gd name="T8" fmla="*/ 78 w 288"/>
                <a:gd name="T9" fmla="*/ 0 h 256"/>
                <a:gd name="T10" fmla="*/ 0 w 288"/>
                <a:gd name="T11" fmla="*/ 78 h 256"/>
                <a:gd name="T12" fmla="*/ 78 w 288"/>
                <a:gd name="T13" fmla="*/ 156 h 256"/>
                <a:gd name="T14" fmla="*/ 78 w 288"/>
                <a:gd name="T15" fmla="*/ 155 h 256"/>
                <a:gd name="T16" fmla="*/ 78 w 288"/>
                <a:gd name="T17" fmla="*/ 105 h 256"/>
                <a:gd name="T18" fmla="*/ 79 w 288"/>
                <a:gd name="T19" fmla="*/ 105 h 256"/>
                <a:gd name="T20" fmla="*/ 230 w 288"/>
                <a:gd name="T21" fmla="*/ 255 h 256"/>
                <a:gd name="T22" fmla="*/ 230 w 288"/>
                <a:gd name="T23" fmla="*/ 256 h 256"/>
                <a:gd name="T24" fmla="*/ 288 w 288"/>
                <a:gd name="T2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" h="256">
                  <a:moveTo>
                    <a:pt x="288" y="256"/>
                  </a:moveTo>
                  <a:cubicBezTo>
                    <a:pt x="288" y="256"/>
                    <a:pt x="288" y="256"/>
                    <a:pt x="288" y="255"/>
                  </a:cubicBezTo>
                  <a:cubicBezTo>
                    <a:pt x="288" y="140"/>
                    <a:pt x="194" y="47"/>
                    <a:pt x="79" y="47"/>
                  </a:cubicBezTo>
                  <a:cubicBezTo>
                    <a:pt x="79" y="47"/>
                    <a:pt x="78" y="47"/>
                    <a:pt x="78" y="4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8" y="155"/>
                    <a:pt x="78" y="155"/>
                    <a:pt x="78" y="15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5"/>
                    <a:pt x="79" y="105"/>
                  </a:cubicBezTo>
                  <a:cubicBezTo>
                    <a:pt x="162" y="105"/>
                    <a:pt x="230" y="172"/>
                    <a:pt x="230" y="255"/>
                  </a:cubicBezTo>
                  <a:cubicBezTo>
                    <a:pt x="230" y="256"/>
                    <a:pt x="230" y="256"/>
                    <a:pt x="230" y="256"/>
                  </a:cubicBezTo>
                  <a:lnTo>
                    <a:pt x="288" y="25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5" name="Freeform 9"/>
            <p:cNvSpPr>
              <a:spLocks noEditPoints="1"/>
            </p:cNvSpPr>
            <p:nvPr/>
          </p:nvSpPr>
          <p:spPr bwMode="auto">
            <a:xfrm>
              <a:off x="10693400" y="4406901"/>
              <a:ext cx="279400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64 w 288"/>
                <a:gd name="T11" fmla="*/ 82 h 288"/>
                <a:gd name="T12" fmla="*/ 224 w 288"/>
                <a:gd name="T13" fmla="*/ 82 h 288"/>
                <a:gd name="T14" fmla="*/ 227 w 288"/>
                <a:gd name="T15" fmla="*/ 83 h 288"/>
                <a:gd name="T16" fmla="*/ 168 w 288"/>
                <a:gd name="T17" fmla="*/ 134 h 288"/>
                <a:gd name="T18" fmla="*/ 160 w 288"/>
                <a:gd name="T19" fmla="*/ 140 h 288"/>
                <a:gd name="T20" fmla="*/ 144 w 288"/>
                <a:gd name="T21" fmla="*/ 153 h 288"/>
                <a:gd name="T22" fmla="*/ 129 w 288"/>
                <a:gd name="T23" fmla="*/ 140 h 288"/>
                <a:gd name="T24" fmla="*/ 121 w 288"/>
                <a:gd name="T25" fmla="*/ 134 h 288"/>
                <a:gd name="T26" fmla="*/ 61 w 288"/>
                <a:gd name="T27" fmla="*/ 83 h 288"/>
                <a:gd name="T28" fmla="*/ 64 w 288"/>
                <a:gd name="T29" fmla="*/ 82 h 288"/>
                <a:gd name="T30" fmla="*/ 54 w 288"/>
                <a:gd name="T31" fmla="*/ 194 h 288"/>
                <a:gd name="T32" fmla="*/ 54 w 288"/>
                <a:gd name="T33" fmla="*/ 93 h 288"/>
                <a:gd name="T34" fmla="*/ 54 w 288"/>
                <a:gd name="T35" fmla="*/ 90 h 288"/>
                <a:gd name="T36" fmla="*/ 113 w 288"/>
                <a:gd name="T37" fmla="*/ 141 h 288"/>
                <a:gd name="T38" fmla="*/ 54 w 288"/>
                <a:gd name="T39" fmla="*/ 197 h 288"/>
                <a:gd name="T40" fmla="*/ 54 w 288"/>
                <a:gd name="T41" fmla="*/ 194 h 288"/>
                <a:gd name="T42" fmla="*/ 224 w 288"/>
                <a:gd name="T43" fmla="*/ 205 h 288"/>
                <a:gd name="T44" fmla="*/ 64 w 288"/>
                <a:gd name="T45" fmla="*/ 205 h 288"/>
                <a:gd name="T46" fmla="*/ 61 w 288"/>
                <a:gd name="T47" fmla="*/ 204 h 288"/>
                <a:gd name="T48" fmla="*/ 121 w 288"/>
                <a:gd name="T49" fmla="*/ 147 h 288"/>
                <a:gd name="T50" fmla="*/ 144 w 288"/>
                <a:gd name="T51" fmla="*/ 166 h 288"/>
                <a:gd name="T52" fmla="*/ 167 w 288"/>
                <a:gd name="T53" fmla="*/ 147 h 288"/>
                <a:gd name="T54" fmla="*/ 227 w 288"/>
                <a:gd name="T55" fmla="*/ 204 h 288"/>
                <a:gd name="T56" fmla="*/ 224 w 288"/>
                <a:gd name="T57" fmla="*/ 205 h 288"/>
                <a:gd name="T58" fmla="*/ 235 w 288"/>
                <a:gd name="T59" fmla="*/ 194 h 288"/>
                <a:gd name="T60" fmla="*/ 234 w 288"/>
                <a:gd name="T61" fmla="*/ 197 h 288"/>
                <a:gd name="T62" fmla="*/ 175 w 288"/>
                <a:gd name="T63" fmla="*/ 141 h 288"/>
                <a:gd name="T64" fmla="*/ 234 w 288"/>
                <a:gd name="T65" fmla="*/ 90 h 288"/>
                <a:gd name="T66" fmla="*/ 235 w 288"/>
                <a:gd name="T67" fmla="*/ 93 h 288"/>
                <a:gd name="T68" fmla="*/ 235 w 288"/>
                <a:gd name="T69" fmla="*/ 19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3"/>
                    <a:pt x="65" y="288"/>
                    <a:pt x="144" y="288"/>
                  </a:cubicBezTo>
                  <a:cubicBezTo>
                    <a:pt x="224" y="288"/>
                    <a:pt x="288" y="223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  <a:moveTo>
                    <a:pt x="64" y="82"/>
                  </a:moveTo>
                  <a:cubicBezTo>
                    <a:pt x="224" y="82"/>
                    <a:pt x="224" y="82"/>
                    <a:pt x="224" y="82"/>
                  </a:cubicBezTo>
                  <a:cubicBezTo>
                    <a:pt x="225" y="82"/>
                    <a:pt x="226" y="83"/>
                    <a:pt x="227" y="83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53"/>
                    <a:pt x="144" y="153"/>
                    <a:pt x="144" y="153"/>
                  </a:cubicBezTo>
                  <a:cubicBezTo>
                    <a:pt x="129" y="140"/>
                    <a:pt x="129" y="140"/>
                    <a:pt x="129" y="140"/>
                  </a:cubicBezTo>
                  <a:cubicBezTo>
                    <a:pt x="121" y="134"/>
                    <a:pt x="121" y="134"/>
                    <a:pt x="121" y="134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2" y="83"/>
                    <a:pt x="63" y="82"/>
                    <a:pt x="64" y="82"/>
                  </a:cubicBezTo>
                  <a:close/>
                  <a:moveTo>
                    <a:pt x="54" y="194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2"/>
                    <a:pt x="54" y="91"/>
                    <a:pt x="54" y="90"/>
                  </a:cubicBezTo>
                  <a:cubicBezTo>
                    <a:pt x="113" y="141"/>
                    <a:pt x="113" y="141"/>
                    <a:pt x="113" y="141"/>
                  </a:cubicBezTo>
                  <a:cubicBezTo>
                    <a:pt x="54" y="197"/>
                    <a:pt x="54" y="197"/>
                    <a:pt x="54" y="197"/>
                  </a:cubicBezTo>
                  <a:cubicBezTo>
                    <a:pt x="54" y="196"/>
                    <a:pt x="54" y="195"/>
                    <a:pt x="54" y="194"/>
                  </a:cubicBezTo>
                  <a:close/>
                  <a:moveTo>
                    <a:pt x="224" y="205"/>
                  </a:moveTo>
                  <a:cubicBezTo>
                    <a:pt x="64" y="205"/>
                    <a:pt x="64" y="205"/>
                    <a:pt x="64" y="205"/>
                  </a:cubicBezTo>
                  <a:cubicBezTo>
                    <a:pt x="63" y="205"/>
                    <a:pt x="62" y="205"/>
                    <a:pt x="61" y="204"/>
                  </a:cubicBezTo>
                  <a:cubicBezTo>
                    <a:pt x="121" y="147"/>
                    <a:pt x="121" y="147"/>
                    <a:pt x="121" y="147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227" y="204"/>
                    <a:pt x="227" y="204"/>
                    <a:pt x="227" y="204"/>
                  </a:cubicBezTo>
                  <a:cubicBezTo>
                    <a:pt x="226" y="205"/>
                    <a:pt x="225" y="205"/>
                    <a:pt x="224" y="205"/>
                  </a:cubicBezTo>
                  <a:close/>
                  <a:moveTo>
                    <a:pt x="235" y="194"/>
                  </a:moveTo>
                  <a:cubicBezTo>
                    <a:pt x="235" y="195"/>
                    <a:pt x="234" y="196"/>
                    <a:pt x="234" y="197"/>
                  </a:cubicBezTo>
                  <a:cubicBezTo>
                    <a:pt x="175" y="141"/>
                    <a:pt x="175" y="141"/>
                    <a:pt x="175" y="141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4" y="91"/>
                    <a:pt x="235" y="92"/>
                    <a:pt x="235" y="93"/>
                  </a:cubicBezTo>
                  <a:lnTo>
                    <a:pt x="235" y="19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6" name="Freeform 10"/>
            <p:cNvSpPr/>
            <p:nvPr/>
          </p:nvSpPr>
          <p:spPr bwMode="auto">
            <a:xfrm>
              <a:off x="1219200" y="1058863"/>
              <a:ext cx="239713" cy="239713"/>
            </a:xfrm>
            <a:custGeom>
              <a:avLst/>
              <a:gdLst>
                <a:gd name="T0" fmla="*/ 13 w 151"/>
                <a:gd name="T1" fmla="*/ 13 h 151"/>
                <a:gd name="T2" fmla="*/ 25 w 151"/>
                <a:gd name="T3" fmla="*/ 13 h 151"/>
                <a:gd name="T4" fmla="*/ 151 w 151"/>
                <a:gd name="T5" fmla="*/ 13 h 151"/>
                <a:gd name="T6" fmla="*/ 151 w 151"/>
                <a:gd name="T7" fmla="*/ 0 h 151"/>
                <a:gd name="T8" fmla="*/ 0 w 151"/>
                <a:gd name="T9" fmla="*/ 0 h 151"/>
                <a:gd name="T10" fmla="*/ 0 w 151"/>
                <a:gd name="T11" fmla="*/ 151 h 151"/>
                <a:gd name="T12" fmla="*/ 13 w 151"/>
                <a:gd name="T13" fmla="*/ 151 h 151"/>
                <a:gd name="T14" fmla="*/ 13 w 151"/>
                <a:gd name="T15" fmla="*/ 25 h 151"/>
                <a:gd name="T16" fmla="*/ 13 w 151"/>
                <a:gd name="T17" fmla="*/ 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51">
                  <a:moveTo>
                    <a:pt x="13" y="13"/>
                  </a:moveTo>
                  <a:lnTo>
                    <a:pt x="25" y="13"/>
                  </a:lnTo>
                  <a:lnTo>
                    <a:pt x="151" y="13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13" y="151"/>
                  </a:lnTo>
                  <a:lnTo>
                    <a:pt x="13" y="25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11"/>
            <p:cNvSpPr>
              <a:spLocks noEditPoints="1"/>
            </p:cNvSpPr>
            <p:nvPr/>
          </p:nvSpPr>
          <p:spPr bwMode="auto">
            <a:xfrm>
              <a:off x="1258888" y="1098551"/>
              <a:ext cx="239713" cy="239713"/>
            </a:xfrm>
            <a:custGeom>
              <a:avLst/>
              <a:gdLst>
                <a:gd name="T0" fmla="*/ 0 w 247"/>
                <a:gd name="T1" fmla="*/ 0 h 247"/>
                <a:gd name="T2" fmla="*/ 0 w 247"/>
                <a:gd name="T3" fmla="*/ 247 h 247"/>
                <a:gd name="T4" fmla="*/ 247 w 247"/>
                <a:gd name="T5" fmla="*/ 247 h 247"/>
                <a:gd name="T6" fmla="*/ 247 w 247"/>
                <a:gd name="T7" fmla="*/ 0 h 247"/>
                <a:gd name="T8" fmla="*/ 0 w 247"/>
                <a:gd name="T9" fmla="*/ 0 h 247"/>
                <a:gd name="T10" fmla="*/ 81 w 247"/>
                <a:gd name="T11" fmla="*/ 156 h 247"/>
                <a:gd name="T12" fmla="*/ 93 w 247"/>
                <a:gd name="T13" fmla="*/ 158 h 247"/>
                <a:gd name="T14" fmla="*/ 93 w 247"/>
                <a:gd name="T15" fmla="*/ 70 h 247"/>
                <a:gd name="T16" fmla="*/ 93 w 247"/>
                <a:gd name="T17" fmla="*/ 70 h 247"/>
                <a:gd name="T18" fmla="*/ 168 w 247"/>
                <a:gd name="T19" fmla="*/ 53 h 247"/>
                <a:gd name="T20" fmla="*/ 183 w 247"/>
                <a:gd name="T21" fmla="*/ 49 h 247"/>
                <a:gd name="T22" fmla="*/ 183 w 247"/>
                <a:gd name="T23" fmla="*/ 49 h 247"/>
                <a:gd name="T24" fmla="*/ 183 w 247"/>
                <a:gd name="T25" fmla="*/ 63 h 247"/>
                <a:gd name="T26" fmla="*/ 183 w 247"/>
                <a:gd name="T27" fmla="*/ 63 h 247"/>
                <a:gd name="T28" fmla="*/ 183 w 247"/>
                <a:gd name="T29" fmla="*/ 151 h 247"/>
                <a:gd name="T30" fmla="*/ 183 w 247"/>
                <a:gd name="T31" fmla="*/ 151 h 247"/>
                <a:gd name="T32" fmla="*/ 156 w 247"/>
                <a:gd name="T33" fmla="*/ 173 h 247"/>
                <a:gd name="T34" fmla="*/ 129 w 247"/>
                <a:gd name="T35" fmla="*/ 151 h 247"/>
                <a:gd name="T36" fmla="*/ 156 w 247"/>
                <a:gd name="T37" fmla="*/ 129 h 247"/>
                <a:gd name="T38" fmla="*/ 168 w 247"/>
                <a:gd name="T39" fmla="*/ 132 h 247"/>
                <a:gd name="T40" fmla="*/ 168 w 247"/>
                <a:gd name="T41" fmla="*/ 79 h 247"/>
                <a:gd name="T42" fmla="*/ 108 w 247"/>
                <a:gd name="T43" fmla="*/ 93 h 247"/>
                <a:gd name="T44" fmla="*/ 108 w 247"/>
                <a:gd name="T45" fmla="*/ 178 h 247"/>
                <a:gd name="T46" fmla="*/ 108 w 247"/>
                <a:gd name="T47" fmla="*/ 178 h 247"/>
                <a:gd name="T48" fmla="*/ 81 w 247"/>
                <a:gd name="T49" fmla="*/ 199 h 247"/>
                <a:gd name="T50" fmla="*/ 54 w 247"/>
                <a:gd name="T51" fmla="*/ 178 h 247"/>
                <a:gd name="T52" fmla="*/ 81 w 247"/>
                <a:gd name="T53" fmla="*/ 15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7" h="247">
                  <a:moveTo>
                    <a:pt x="0" y="0"/>
                  </a:moveTo>
                  <a:cubicBezTo>
                    <a:pt x="0" y="247"/>
                    <a:pt x="0" y="247"/>
                    <a:pt x="0" y="247"/>
                  </a:cubicBezTo>
                  <a:cubicBezTo>
                    <a:pt x="247" y="247"/>
                    <a:pt x="247" y="247"/>
                    <a:pt x="247" y="247"/>
                  </a:cubicBezTo>
                  <a:cubicBezTo>
                    <a:pt x="247" y="0"/>
                    <a:pt x="247" y="0"/>
                    <a:pt x="247" y="0"/>
                  </a:cubicBezTo>
                  <a:lnTo>
                    <a:pt x="0" y="0"/>
                  </a:lnTo>
                  <a:close/>
                  <a:moveTo>
                    <a:pt x="81" y="156"/>
                  </a:moveTo>
                  <a:cubicBezTo>
                    <a:pt x="85" y="156"/>
                    <a:pt x="89" y="157"/>
                    <a:pt x="93" y="158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83" y="49"/>
                    <a:pt x="183" y="49"/>
                    <a:pt x="183" y="49"/>
                  </a:cubicBezTo>
                  <a:cubicBezTo>
                    <a:pt x="183" y="49"/>
                    <a:pt x="183" y="49"/>
                    <a:pt x="183" y="49"/>
                  </a:cubicBezTo>
                  <a:cubicBezTo>
                    <a:pt x="183" y="63"/>
                    <a:pt x="183" y="63"/>
                    <a:pt x="183" y="63"/>
                  </a:cubicBezTo>
                  <a:cubicBezTo>
                    <a:pt x="183" y="63"/>
                    <a:pt x="183" y="63"/>
                    <a:pt x="183" y="63"/>
                  </a:cubicBezTo>
                  <a:cubicBezTo>
                    <a:pt x="183" y="151"/>
                    <a:pt x="183" y="151"/>
                    <a:pt x="183" y="151"/>
                  </a:cubicBezTo>
                  <a:cubicBezTo>
                    <a:pt x="183" y="151"/>
                    <a:pt x="183" y="151"/>
                    <a:pt x="183" y="151"/>
                  </a:cubicBezTo>
                  <a:cubicBezTo>
                    <a:pt x="183" y="163"/>
                    <a:pt x="171" y="173"/>
                    <a:pt x="156" y="173"/>
                  </a:cubicBezTo>
                  <a:cubicBezTo>
                    <a:pt x="141" y="173"/>
                    <a:pt x="129" y="163"/>
                    <a:pt x="129" y="151"/>
                  </a:cubicBezTo>
                  <a:cubicBezTo>
                    <a:pt x="129" y="139"/>
                    <a:pt x="141" y="129"/>
                    <a:pt x="156" y="129"/>
                  </a:cubicBezTo>
                  <a:cubicBezTo>
                    <a:pt x="161" y="129"/>
                    <a:pt x="165" y="130"/>
                    <a:pt x="168" y="132"/>
                  </a:cubicBezTo>
                  <a:cubicBezTo>
                    <a:pt x="168" y="79"/>
                    <a:pt x="168" y="79"/>
                    <a:pt x="168" y="79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178"/>
                    <a:pt x="108" y="178"/>
                    <a:pt x="108" y="178"/>
                  </a:cubicBezTo>
                  <a:cubicBezTo>
                    <a:pt x="108" y="178"/>
                    <a:pt x="108" y="178"/>
                    <a:pt x="108" y="178"/>
                  </a:cubicBezTo>
                  <a:cubicBezTo>
                    <a:pt x="108" y="190"/>
                    <a:pt x="96" y="199"/>
                    <a:pt x="81" y="199"/>
                  </a:cubicBezTo>
                  <a:cubicBezTo>
                    <a:pt x="66" y="199"/>
                    <a:pt x="54" y="190"/>
                    <a:pt x="54" y="178"/>
                  </a:cubicBezTo>
                  <a:cubicBezTo>
                    <a:pt x="54" y="166"/>
                    <a:pt x="66" y="156"/>
                    <a:pt x="81" y="1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8" name="Freeform 12"/>
            <p:cNvSpPr/>
            <p:nvPr/>
          </p:nvSpPr>
          <p:spPr bwMode="auto">
            <a:xfrm>
              <a:off x="1828800" y="5656263"/>
              <a:ext cx="196850" cy="69850"/>
            </a:xfrm>
            <a:custGeom>
              <a:avLst/>
              <a:gdLst>
                <a:gd name="T0" fmla="*/ 90 w 204"/>
                <a:gd name="T1" fmla="*/ 40 h 73"/>
                <a:gd name="T2" fmla="*/ 86 w 204"/>
                <a:gd name="T3" fmla="*/ 39 h 73"/>
                <a:gd name="T4" fmla="*/ 3 w 204"/>
                <a:gd name="T5" fmla="*/ 5 h 73"/>
                <a:gd name="T6" fmla="*/ 0 w 204"/>
                <a:gd name="T7" fmla="*/ 19 h 73"/>
                <a:gd name="T8" fmla="*/ 3 w 204"/>
                <a:gd name="T9" fmla="*/ 30 h 73"/>
                <a:gd name="T10" fmla="*/ 90 w 204"/>
                <a:gd name="T11" fmla="*/ 73 h 73"/>
                <a:gd name="T12" fmla="*/ 204 w 204"/>
                <a:gd name="T13" fmla="*/ 26 h 73"/>
                <a:gd name="T14" fmla="*/ 190 w 204"/>
                <a:gd name="T15" fmla="*/ 0 h 73"/>
                <a:gd name="T16" fmla="*/ 95 w 204"/>
                <a:gd name="T17" fmla="*/ 39 h 73"/>
                <a:gd name="T18" fmla="*/ 90 w 204"/>
                <a:gd name="T19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73">
                  <a:moveTo>
                    <a:pt x="90" y="40"/>
                  </a:moveTo>
                  <a:cubicBezTo>
                    <a:pt x="86" y="39"/>
                    <a:pt x="86" y="39"/>
                    <a:pt x="86" y="39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2"/>
                    <a:pt x="4" y="26"/>
                    <a:pt x="3" y="30"/>
                  </a:cubicBezTo>
                  <a:cubicBezTo>
                    <a:pt x="43" y="43"/>
                    <a:pt x="90" y="73"/>
                    <a:pt x="90" y="73"/>
                  </a:cubicBezTo>
                  <a:cubicBezTo>
                    <a:pt x="90" y="73"/>
                    <a:pt x="166" y="26"/>
                    <a:pt x="204" y="26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95" y="39"/>
                    <a:pt x="95" y="39"/>
                    <a:pt x="95" y="39"/>
                  </a:cubicBezTo>
                  <a:lnTo>
                    <a:pt x="9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" name="Freeform 13"/>
            <p:cNvSpPr/>
            <p:nvPr/>
          </p:nvSpPr>
          <p:spPr bwMode="auto">
            <a:xfrm>
              <a:off x="1814513" y="5641976"/>
              <a:ext cx="3175" cy="0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Oval 14"/>
            <p:cNvSpPr>
              <a:spLocks noChangeArrowheads="1"/>
            </p:cNvSpPr>
            <p:nvPr/>
          </p:nvSpPr>
          <p:spPr bwMode="auto">
            <a:xfrm>
              <a:off x="1903413" y="5619751"/>
              <a:ext cx="25400" cy="127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15"/>
            <p:cNvSpPr/>
            <p:nvPr/>
          </p:nvSpPr>
          <p:spPr bwMode="auto">
            <a:xfrm>
              <a:off x="1792288" y="5697538"/>
              <a:ext cx="36513" cy="53975"/>
            </a:xfrm>
            <a:custGeom>
              <a:avLst/>
              <a:gdLst>
                <a:gd name="T0" fmla="*/ 19 w 38"/>
                <a:gd name="T1" fmla="*/ 38 h 56"/>
                <a:gd name="T2" fmla="*/ 22 w 38"/>
                <a:gd name="T3" fmla="*/ 56 h 56"/>
                <a:gd name="T4" fmla="*/ 28 w 38"/>
                <a:gd name="T5" fmla="*/ 54 h 56"/>
                <a:gd name="T6" fmla="*/ 33 w 38"/>
                <a:gd name="T7" fmla="*/ 27 h 56"/>
                <a:gd name="T8" fmla="*/ 34 w 38"/>
                <a:gd name="T9" fmla="*/ 5 h 56"/>
                <a:gd name="T10" fmla="*/ 28 w 38"/>
                <a:gd name="T11" fmla="*/ 2 h 56"/>
                <a:gd name="T12" fmla="*/ 27 w 38"/>
                <a:gd name="T13" fmla="*/ 1 h 56"/>
                <a:gd name="T14" fmla="*/ 21 w 38"/>
                <a:gd name="T15" fmla="*/ 0 h 56"/>
                <a:gd name="T16" fmla="*/ 16 w 38"/>
                <a:gd name="T17" fmla="*/ 1 h 56"/>
                <a:gd name="T18" fmla="*/ 8 w 38"/>
                <a:gd name="T19" fmla="*/ 4 h 56"/>
                <a:gd name="T20" fmla="*/ 10 w 38"/>
                <a:gd name="T21" fmla="*/ 50 h 56"/>
                <a:gd name="T22" fmla="*/ 17 w 38"/>
                <a:gd name="T23" fmla="*/ 56 h 56"/>
                <a:gd name="T24" fmla="*/ 19 w 38"/>
                <a:gd name="T25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6">
                  <a:moveTo>
                    <a:pt x="19" y="38"/>
                  </a:moveTo>
                  <a:cubicBezTo>
                    <a:pt x="21" y="31"/>
                    <a:pt x="20" y="43"/>
                    <a:pt x="22" y="56"/>
                  </a:cubicBezTo>
                  <a:cubicBezTo>
                    <a:pt x="25" y="55"/>
                    <a:pt x="27" y="55"/>
                    <a:pt x="28" y="54"/>
                  </a:cubicBezTo>
                  <a:cubicBezTo>
                    <a:pt x="31" y="53"/>
                    <a:pt x="26" y="38"/>
                    <a:pt x="33" y="27"/>
                  </a:cubicBezTo>
                  <a:cubicBezTo>
                    <a:pt x="38" y="19"/>
                    <a:pt x="36" y="11"/>
                    <a:pt x="34" y="5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7" y="2"/>
                    <a:pt x="27" y="1"/>
                  </a:cubicBezTo>
                  <a:cubicBezTo>
                    <a:pt x="25" y="1"/>
                    <a:pt x="23" y="0"/>
                    <a:pt x="21" y="0"/>
                  </a:cubicBezTo>
                  <a:cubicBezTo>
                    <a:pt x="19" y="0"/>
                    <a:pt x="17" y="1"/>
                    <a:pt x="16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8"/>
                    <a:pt x="10" y="38"/>
                    <a:pt x="10" y="50"/>
                  </a:cubicBezTo>
                  <a:cubicBezTo>
                    <a:pt x="10" y="54"/>
                    <a:pt x="14" y="55"/>
                    <a:pt x="17" y="56"/>
                  </a:cubicBezTo>
                  <a:cubicBezTo>
                    <a:pt x="17" y="49"/>
                    <a:pt x="17" y="42"/>
                    <a:pt x="19" y="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16"/>
            <p:cNvSpPr/>
            <p:nvPr/>
          </p:nvSpPr>
          <p:spPr bwMode="auto">
            <a:xfrm>
              <a:off x="1776413" y="5568951"/>
              <a:ext cx="279400" cy="114300"/>
            </a:xfrm>
            <a:custGeom>
              <a:avLst/>
              <a:gdLst>
                <a:gd name="T0" fmla="*/ 40 w 288"/>
                <a:gd name="T1" fmla="*/ 75 h 118"/>
                <a:gd name="T2" fmla="*/ 43 w 288"/>
                <a:gd name="T3" fmla="*/ 76 h 118"/>
                <a:gd name="T4" fmla="*/ 124 w 288"/>
                <a:gd name="T5" fmla="*/ 59 h 118"/>
                <a:gd name="T6" fmla="*/ 124 w 288"/>
                <a:gd name="T7" fmla="*/ 59 h 118"/>
                <a:gd name="T8" fmla="*/ 144 w 288"/>
                <a:gd name="T9" fmla="*/ 45 h 118"/>
                <a:gd name="T10" fmla="*/ 165 w 288"/>
                <a:gd name="T11" fmla="*/ 59 h 118"/>
                <a:gd name="T12" fmla="*/ 144 w 288"/>
                <a:gd name="T13" fmla="*/ 72 h 118"/>
                <a:gd name="T14" fmla="*/ 127 w 288"/>
                <a:gd name="T15" fmla="*/ 66 h 118"/>
                <a:gd name="T16" fmla="*/ 52 w 288"/>
                <a:gd name="T17" fmla="*/ 80 h 118"/>
                <a:gd name="T18" fmla="*/ 144 w 288"/>
                <a:gd name="T19" fmla="*/ 118 h 118"/>
                <a:gd name="T20" fmla="*/ 288 w 288"/>
                <a:gd name="T21" fmla="*/ 59 h 118"/>
                <a:gd name="T22" fmla="*/ 144 w 288"/>
                <a:gd name="T23" fmla="*/ 0 h 118"/>
                <a:gd name="T24" fmla="*/ 0 w 288"/>
                <a:gd name="T25" fmla="*/ 59 h 118"/>
                <a:gd name="T26" fmla="*/ 38 w 288"/>
                <a:gd name="T27" fmla="*/ 74 h 118"/>
                <a:gd name="T28" fmla="*/ 38 w 288"/>
                <a:gd name="T29" fmla="*/ 74 h 118"/>
                <a:gd name="T30" fmla="*/ 40 w 288"/>
                <a:gd name="T31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118">
                  <a:moveTo>
                    <a:pt x="40" y="75"/>
                  </a:moveTo>
                  <a:cubicBezTo>
                    <a:pt x="43" y="76"/>
                    <a:pt x="43" y="76"/>
                    <a:pt x="43" y="76"/>
                  </a:cubicBezTo>
                  <a:cubicBezTo>
                    <a:pt x="56" y="63"/>
                    <a:pt x="107" y="60"/>
                    <a:pt x="124" y="59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1"/>
                    <a:pt x="132" y="45"/>
                    <a:pt x="144" y="45"/>
                  </a:cubicBezTo>
                  <a:cubicBezTo>
                    <a:pt x="156" y="45"/>
                    <a:pt x="165" y="51"/>
                    <a:pt x="165" y="59"/>
                  </a:cubicBezTo>
                  <a:cubicBezTo>
                    <a:pt x="165" y="67"/>
                    <a:pt x="156" y="72"/>
                    <a:pt x="144" y="72"/>
                  </a:cubicBezTo>
                  <a:cubicBezTo>
                    <a:pt x="137" y="72"/>
                    <a:pt x="130" y="70"/>
                    <a:pt x="127" y="66"/>
                  </a:cubicBezTo>
                  <a:cubicBezTo>
                    <a:pt x="115" y="67"/>
                    <a:pt x="65" y="72"/>
                    <a:pt x="52" y="80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288" y="59"/>
                    <a:pt x="288" y="59"/>
                    <a:pt x="288" y="59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40" y="75"/>
                    <a:pt x="40" y="75"/>
                    <a:pt x="40" y="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17"/>
            <p:cNvSpPr/>
            <p:nvPr/>
          </p:nvSpPr>
          <p:spPr bwMode="auto">
            <a:xfrm>
              <a:off x="1804988" y="5641976"/>
              <a:ext cx="22225" cy="50800"/>
            </a:xfrm>
            <a:custGeom>
              <a:avLst/>
              <a:gdLst>
                <a:gd name="T0" fmla="*/ 8 w 23"/>
                <a:gd name="T1" fmla="*/ 49 h 52"/>
                <a:gd name="T2" fmla="*/ 17 w 23"/>
                <a:gd name="T3" fmla="*/ 51 h 52"/>
                <a:gd name="T4" fmla="*/ 19 w 23"/>
                <a:gd name="T5" fmla="*/ 52 h 52"/>
                <a:gd name="T6" fmla="*/ 20 w 23"/>
                <a:gd name="T7" fmla="*/ 44 h 52"/>
                <a:gd name="T8" fmla="*/ 16 w 23"/>
                <a:gd name="T9" fmla="*/ 35 h 52"/>
                <a:gd name="T10" fmla="*/ 23 w 23"/>
                <a:gd name="T11" fmla="*/ 4 h 52"/>
                <a:gd name="T12" fmla="*/ 14 w 23"/>
                <a:gd name="T13" fmla="*/ 0 h 52"/>
                <a:gd name="T14" fmla="*/ 7 w 23"/>
                <a:gd name="T15" fmla="*/ 34 h 52"/>
                <a:gd name="T16" fmla="*/ 1 w 23"/>
                <a:gd name="T17" fmla="*/ 41 h 52"/>
                <a:gd name="T18" fmla="*/ 0 w 23"/>
                <a:gd name="T19" fmla="*/ 51 h 52"/>
                <a:gd name="T20" fmla="*/ 8 w 23"/>
                <a:gd name="T21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52">
                  <a:moveTo>
                    <a:pt x="8" y="49"/>
                  </a:moveTo>
                  <a:cubicBezTo>
                    <a:pt x="11" y="49"/>
                    <a:pt x="14" y="50"/>
                    <a:pt x="17" y="51"/>
                  </a:cubicBezTo>
                  <a:cubicBezTo>
                    <a:pt x="18" y="51"/>
                    <a:pt x="18" y="52"/>
                    <a:pt x="19" y="5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1" y="41"/>
                    <a:pt x="18" y="37"/>
                    <a:pt x="16" y="3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5" y="35"/>
                    <a:pt x="2" y="38"/>
                    <a:pt x="1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" y="50"/>
                    <a:pt x="5" y="49"/>
                    <a:pt x="8" y="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18"/>
            <p:cNvSpPr>
              <a:spLocks noEditPoints="1"/>
            </p:cNvSpPr>
            <p:nvPr/>
          </p:nvSpPr>
          <p:spPr bwMode="auto">
            <a:xfrm>
              <a:off x="4614863" y="3289301"/>
              <a:ext cx="176213" cy="257175"/>
            </a:xfrm>
            <a:custGeom>
              <a:avLst/>
              <a:gdLst>
                <a:gd name="T0" fmla="*/ 181 w 182"/>
                <a:gd name="T1" fmla="*/ 137 h 265"/>
                <a:gd name="T2" fmla="*/ 182 w 182"/>
                <a:gd name="T3" fmla="*/ 89 h 265"/>
                <a:gd name="T4" fmla="*/ 182 w 182"/>
                <a:gd name="T5" fmla="*/ 76 h 265"/>
                <a:gd name="T6" fmla="*/ 154 w 182"/>
                <a:gd name="T7" fmla="*/ 18 h 265"/>
                <a:gd name="T8" fmla="*/ 98 w 182"/>
                <a:gd name="T9" fmla="*/ 0 h 265"/>
                <a:gd name="T10" fmla="*/ 98 w 182"/>
                <a:gd name="T11" fmla="*/ 0 h 265"/>
                <a:gd name="T12" fmla="*/ 91 w 182"/>
                <a:gd name="T13" fmla="*/ 0 h 265"/>
                <a:gd name="T14" fmla="*/ 91 w 182"/>
                <a:gd name="T15" fmla="*/ 0 h 265"/>
                <a:gd name="T16" fmla="*/ 91 w 182"/>
                <a:gd name="T17" fmla="*/ 0 h 265"/>
                <a:gd name="T18" fmla="*/ 84 w 182"/>
                <a:gd name="T19" fmla="*/ 0 h 265"/>
                <a:gd name="T20" fmla="*/ 84 w 182"/>
                <a:gd name="T21" fmla="*/ 0 h 265"/>
                <a:gd name="T22" fmla="*/ 84 w 182"/>
                <a:gd name="T23" fmla="*/ 0 h 265"/>
                <a:gd name="T24" fmla="*/ 28 w 182"/>
                <a:gd name="T25" fmla="*/ 18 h 265"/>
                <a:gd name="T26" fmla="*/ 0 w 182"/>
                <a:gd name="T27" fmla="*/ 76 h 265"/>
                <a:gd name="T28" fmla="*/ 0 w 182"/>
                <a:gd name="T29" fmla="*/ 86 h 265"/>
                <a:gd name="T30" fmla="*/ 2 w 182"/>
                <a:gd name="T31" fmla="*/ 141 h 265"/>
                <a:gd name="T32" fmla="*/ 1 w 182"/>
                <a:gd name="T33" fmla="*/ 152 h 265"/>
                <a:gd name="T34" fmla="*/ 1 w 182"/>
                <a:gd name="T35" fmla="*/ 153 h 265"/>
                <a:gd name="T36" fmla="*/ 19 w 182"/>
                <a:gd name="T37" fmla="*/ 215 h 265"/>
                <a:gd name="T38" fmla="*/ 21 w 182"/>
                <a:gd name="T39" fmla="*/ 220 h 265"/>
                <a:gd name="T40" fmla="*/ 38 w 182"/>
                <a:gd name="T41" fmla="*/ 265 h 265"/>
                <a:gd name="T42" fmla="*/ 45 w 182"/>
                <a:gd name="T43" fmla="*/ 255 h 265"/>
                <a:gd name="T44" fmla="*/ 46 w 182"/>
                <a:gd name="T45" fmla="*/ 252 h 265"/>
                <a:gd name="T46" fmla="*/ 56 w 182"/>
                <a:gd name="T47" fmla="*/ 261 h 265"/>
                <a:gd name="T48" fmla="*/ 65 w 182"/>
                <a:gd name="T49" fmla="*/ 252 h 265"/>
                <a:gd name="T50" fmla="*/ 117 w 182"/>
                <a:gd name="T51" fmla="*/ 252 h 265"/>
                <a:gd name="T52" fmla="*/ 127 w 182"/>
                <a:gd name="T53" fmla="*/ 261 h 265"/>
                <a:gd name="T54" fmla="*/ 136 w 182"/>
                <a:gd name="T55" fmla="*/ 252 h 265"/>
                <a:gd name="T56" fmla="*/ 138 w 182"/>
                <a:gd name="T57" fmla="*/ 255 h 265"/>
                <a:gd name="T58" fmla="*/ 144 w 182"/>
                <a:gd name="T59" fmla="*/ 265 h 265"/>
                <a:gd name="T60" fmla="*/ 163 w 182"/>
                <a:gd name="T61" fmla="*/ 214 h 265"/>
                <a:gd name="T62" fmla="*/ 175 w 182"/>
                <a:gd name="T63" fmla="*/ 180 h 265"/>
                <a:gd name="T64" fmla="*/ 181 w 182"/>
                <a:gd name="T65" fmla="*/ 153 h 265"/>
                <a:gd name="T66" fmla="*/ 181 w 182"/>
                <a:gd name="T67" fmla="*/ 152 h 265"/>
                <a:gd name="T68" fmla="*/ 181 w 182"/>
                <a:gd name="T69" fmla="*/ 137 h 265"/>
                <a:gd name="T70" fmla="*/ 178 w 182"/>
                <a:gd name="T71" fmla="*/ 169 h 265"/>
                <a:gd name="T72" fmla="*/ 136 w 182"/>
                <a:gd name="T73" fmla="*/ 245 h 265"/>
                <a:gd name="T74" fmla="*/ 127 w 182"/>
                <a:gd name="T75" fmla="*/ 253 h 265"/>
                <a:gd name="T76" fmla="*/ 119 w 182"/>
                <a:gd name="T77" fmla="*/ 245 h 265"/>
                <a:gd name="T78" fmla="*/ 63 w 182"/>
                <a:gd name="T79" fmla="*/ 245 h 265"/>
                <a:gd name="T80" fmla="*/ 55 w 182"/>
                <a:gd name="T81" fmla="*/ 253 h 265"/>
                <a:gd name="T82" fmla="*/ 46 w 182"/>
                <a:gd name="T83" fmla="*/ 245 h 265"/>
                <a:gd name="T84" fmla="*/ 5 w 182"/>
                <a:gd name="T85" fmla="*/ 169 h 265"/>
                <a:gd name="T86" fmla="*/ 3 w 182"/>
                <a:gd name="T87" fmla="*/ 153 h 265"/>
                <a:gd name="T88" fmla="*/ 13 w 182"/>
                <a:gd name="T89" fmla="*/ 131 h 265"/>
                <a:gd name="T90" fmla="*/ 14 w 182"/>
                <a:gd name="T91" fmla="*/ 68 h 265"/>
                <a:gd name="T92" fmla="*/ 66 w 182"/>
                <a:gd name="T93" fmla="*/ 16 h 265"/>
                <a:gd name="T94" fmla="*/ 72 w 182"/>
                <a:gd name="T95" fmla="*/ 78 h 265"/>
                <a:gd name="T96" fmla="*/ 75 w 182"/>
                <a:gd name="T97" fmla="*/ 82 h 265"/>
                <a:gd name="T98" fmla="*/ 90 w 182"/>
                <a:gd name="T99" fmla="*/ 82 h 265"/>
                <a:gd name="T100" fmla="*/ 92 w 182"/>
                <a:gd name="T101" fmla="*/ 82 h 265"/>
                <a:gd name="T102" fmla="*/ 107 w 182"/>
                <a:gd name="T103" fmla="*/ 82 h 265"/>
                <a:gd name="T104" fmla="*/ 111 w 182"/>
                <a:gd name="T105" fmla="*/ 78 h 265"/>
                <a:gd name="T106" fmla="*/ 117 w 182"/>
                <a:gd name="T107" fmla="*/ 16 h 265"/>
                <a:gd name="T108" fmla="*/ 168 w 182"/>
                <a:gd name="T109" fmla="*/ 68 h 265"/>
                <a:gd name="T110" fmla="*/ 170 w 182"/>
                <a:gd name="T111" fmla="*/ 131 h 265"/>
                <a:gd name="T112" fmla="*/ 179 w 182"/>
                <a:gd name="T113" fmla="*/ 153 h 265"/>
                <a:gd name="T114" fmla="*/ 178 w 182"/>
                <a:gd name="T115" fmla="*/ 16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2" h="265">
                  <a:moveTo>
                    <a:pt x="181" y="137"/>
                  </a:moveTo>
                  <a:cubicBezTo>
                    <a:pt x="181" y="117"/>
                    <a:pt x="182" y="101"/>
                    <a:pt x="182" y="89"/>
                  </a:cubicBezTo>
                  <a:cubicBezTo>
                    <a:pt x="182" y="84"/>
                    <a:pt x="182" y="80"/>
                    <a:pt x="182" y="76"/>
                  </a:cubicBezTo>
                  <a:cubicBezTo>
                    <a:pt x="180" y="50"/>
                    <a:pt x="170" y="30"/>
                    <a:pt x="154" y="18"/>
                  </a:cubicBezTo>
                  <a:cubicBezTo>
                    <a:pt x="139" y="6"/>
                    <a:pt x="120" y="1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62" y="1"/>
                    <a:pt x="43" y="6"/>
                    <a:pt x="28" y="18"/>
                  </a:cubicBezTo>
                  <a:cubicBezTo>
                    <a:pt x="12" y="30"/>
                    <a:pt x="2" y="50"/>
                    <a:pt x="0" y="76"/>
                  </a:cubicBezTo>
                  <a:cubicBezTo>
                    <a:pt x="0" y="79"/>
                    <a:pt x="0" y="82"/>
                    <a:pt x="0" y="86"/>
                  </a:cubicBezTo>
                  <a:cubicBezTo>
                    <a:pt x="0" y="99"/>
                    <a:pt x="2" y="117"/>
                    <a:pt x="2" y="141"/>
                  </a:cubicBezTo>
                  <a:cubicBezTo>
                    <a:pt x="2" y="145"/>
                    <a:pt x="1" y="148"/>
                    <a:pt x="1" y="152"/>
                  </a:cubicBezTo>
                  <a:cubicBezTo>
                    <a:pt x="1" y="152"/>
                    <a:pt x="1" y="153"/>
                    <a:pt x="1" y="153"/>
                  </a:cubicBezTo>
                  <a:cubicBezTo>
                    <a:pt x="2" y="177"/>
                    <a:pt x="14" y="197"/>
                    <a:pt x="19" y="215"/>
                  </a:cubicBezTo>
                  <a:cubicBezTo>
                    <a:pt x="20" y="217"/>
                    <a:pt x="20" y="219"/>
                    <a:pt x="21" y="220"/>
                  </a:cubicBezTo>
                  <a:cubicBezTo>
                    <a:pt x="27" y="240"/>
                    <a:pt x="32" y="255"/>
                    <a:pt x="38" y="265"/>
                  </a:cubicBezTo>
                  <a:cubicBezTo>
                    <a:pt x="40" y="263"/>
                    <a:pt x="43" y="259"/>
                    <a:pt x="45" y="255"/>
                  </a:cubicBezTo>
                  <a:cubicBezTo>
                    <a:pt x="45" y="254"/>
                    <a:pt x="46" y="253"/>
                    <a:pt x="46" y="252"/>
                  </a:cubicBezTo>
                  <a:cubicBezTo>
                    <a:pt x="56" y="261"/>
                    <a:pt x="56" y="261"/>
                    <a:pt x="56" y="261"/>
                  </a:cubicBezTo>
                  <a:cubicBezTo>
                    <a:pt x="65" y="252"/>
                    <a:pt x="65" y="252"/>
                    <a:pt x="65" y="252"/>
                  </a:cubicBezTo>
                  <a:cubicBezTo>
                    <a:pt x="117" y="252"/>
                    <a:pt x="117" y="252"/>
                    <a:pt x="117" y="252"/>
                  </a:cubicBezTo>
                  <a:cubicBezTo>
                    <a:pt x="127" y="261"/>
                    <a:pt x="127" y="261"/>
                    <a:pt x="127" y="261"/>
                  </a:cubicBezTo>
                  <a:cubicBezTo>
                    <a:pt x="136" y="252"/>
                    <a:pt x="136" y="252"/>
                    <a:pt x="136" y="252"/>
                  </a:cubicBezTo>
                  <a:cubicBezTo>
                    <a:pt x="137" y="253"/>
                    <a:pt x="137" y="254"/>
                    <a:pt x="138" y="255"/>
                  </a:cubicBezTo>
                  <a:cubicBezTo>
                    <a:pt x="139" y="259"/>
                    <a:pt x="142" y="263"/>
                    <a:pt x="144" y="265"/>
                  </a:cubicBezTo>
                  <a:cubicBezTo>
                    <a:pt x="151" y="254"/>
                    <a:pt x="157" y="237"/>
                    <a:pt x="163" y="214"/>
                  </a:cubicBezTo>
                  <a:cubicBezTo>
                    <a:pt x="167" y="203"/>
                    <a:pt x="172" y="192"/>
                    <a:pt x="175" y="180"/>
                  </a:cubicBezTo>
                  <a:cubicBezTo>
                    <a:pt x="179" y="172"/>
                    <a:pt x="181" y="163"/>
                    <a:pt x="181" y="153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81" y="147"/>
                    <a:pt x="181" y="142"/>
                    <a:pt x="181" y="137"/>
                  </a:cubicBezTo>
                  <a:close/>
                  <a:moveTo>
                    <a:pt x="178" y="169"/>
                  </a:moveTo>
                  <a:cubicBezTo>
                    <a:pt x="166" y="195"/>
                    <a:pt x="138" y="224"/>
                    <a:pt x="136" y="245"/>
                  </a:cubicBezTo>
                  <a:cubicBezTo>
                    <a:pt x="127" y="253"/>
                    <a:pt x="127" y="253"/>
                    <a:pt x="127" y="253"/>
                  </a:cubicBezTo>
                  <a:cubicBezTo>
                    <a:pt x="119" y="245"/>
                    <a:pt x="119" y="245"/>
                    <a:pt x="119" y="245"/>
                  </a:cubicBezTo>
                  <a:cubicBezTo>
                    <a:pt x="63" y="245"/>
                    <a:pt x="63" y="245"/>
                    <a:pt x="63" y="245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46" y="245"/>
                    <a:pt x="46" y="245"/>
                    <a:pt x="46" y="245"/>
                  </a:cubicBezTo>
                  <a:cubicBezTo>
                    <a:pt x="44" y="224"/>
                    <a:pt x="16" y="195"/>
                    <a:pt x="5" y="169"/>
                  </a:cubicBezTo>
                  <a:cubicBezTo>
                    <a:pt x="4" y="164"/>
                    <a:pt x="3" y="159"/>
                    <a:pt x="3" y="153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23" y="23"/>
                    <a:pt x="66" y="16"/>
                    <a:pt x="66" y="16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82"/>
                    <a:pt x="75" y="82"/>
                  </a:cubicBezTo>
                  <a:cubicBezTo>
                    <a:pt x="78" y="82"/>
                    <a:pt x="86" y="82"/>
                    <a:pt x="90" y="82"/>
                  </a:cubicBezTo>
                  <a:cubicBezTo>
                    <a:pt x="90" y="82"/>
                    <a:pt x="91" y="82"/>
                    <a:pt x="92" y="82"/>
                  </a:cubicBezTo>
                  <a:cubicBezTo>
                    <a:pt x="96" y="82"/>
                    <a:pt x="105" y="82"/>
                    <a:pt x="107" y="82"/>
                  </a:cubicBezTo>
                  <a:cubicBezTo>
                    <a:pt x="110" y="82"/>
                    <a:pt x="111" y="78"/>
                    <a:pt x="111" y="78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7" y="16"/>
                    <a:pt x="160" y="23"/>
                    <a:pt x="168" y="68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9" y="153"/>
                    <a:pt x="179" y="153"/>
                    <a:pt x="179" y="153"/>
                  </a:cubicBezTo>
                  <a:cubicBezTo>
                    <a:pt x="180" y="159"/>
                    <a:pt x="179" y="164"/>
                    <a:pt x="178" y="16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Freeform 19"/>
            <p:cNvSpPr/>
            <p:nvPr/>
          </p:nvSpPr>
          <p:spPr bwMode="auto">
            <a:xfrm>
              <a:off x="4665663" y="3546476"/>
              <a:ext cx="76200" cy="22225"/>
            </a:xfrm>
            <a:custGeom>
              <a:avLst/>
              <a:gdLst>
                <a:gd name="T0" fmla="*/ 51 w 79"/>
                <a:gd name="T1" fmla="*/ 4 h 22"/>
                <a:gd name="T2" fmla="*/ 49 w 79"/>
                <a:gd name="T3" fmla="*/ 0 h 22"/>
                <a:gd name="T4" fmla="*/ 30 w 79"/>
                <a:gd name="T5" fmla="*/ 0 h 22"/>
                <a:gd name="T6" fmla="*/ 28 w 79"/>
                <a:gd name="T7" fmla="*/ 4 h 22"/>
                <a:gd name="T8" fmla="*/ 12 w 79"/>
                <a:gd name="T9" fmla="*/ 4 h 22"/>
                <a:gd name="T10" fmla="*/ 0 w 79"/>
                <a:gd name="T11" fmla="*/ 14 h 22"/>
                <a:gd name="T12" fmla="*/ 31 w 79"/>
                <a:gd name="T13" fmla="*/ 22 h 22"/>
                <a:gd name="T14" fmla="*/ 39 w 79"/>
                <a:gd name="T15" fmla="*/ 22 h 22"/>
                <a:gd name="T16" fmla="*/ 39 w 79"/>
                <a:gd name="T17" fmla="*/ 22 h 22"/>
                <a:gd name="T18" fmla="*/ 39 w 79"/>
                <a:gd name="T19" fmla="*/ 22 h 22"/>
                <a:gd name="T20" fmla="*/ 47 w 79"/>
                <a:gd name="T21" fmla="*/ 22 h 22"/>
                <a:gd name="T22" fmla="*/ 79 w 79"/>
                <a:gd name="T23" fmla="*/ 14 h 22"/>
                <a:gd name="T24" fmla="*/ 67 w 79"/>
                <a:gd name="T25" fmla="*/ 4 h 22"/>
                <a:gd name="T26" fmla="*/ 51 w 79"/>
                <a:gd name="T2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" h="22">
                  <a:moveTo>
                    <a:pt x="51" y="4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0"/>
                    <a:pt x="18" y="22"/>
                    <a:pt x="31" y="22"/>
                  </a:cubicBezTo>
                  <a:cubicBezTo>
                    <a:pt x="32" y="22"/>
                    <a:pt x="32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6" y="22"/>
                    <a:pt x="47" y="22"/>
                    <a:pt x="47" y="22"/>
                  </a:cubicBezTo>
                  <a:cubicBezTo>
                    <a:pt x="61" y="22"/>
                    <a:pt x="71" y="20"/>
                    <a:pt x="79" y="1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51" y="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6" name="Freeform 20"/>
            <p:cNvSpPr/>
            <p:nvPr/>
          </p:nvSpPr>
          <p:spPr bwMode="auto">
            <a:xfrm>
              <a:off x="4718050" y="3427413"/>
              <a:ext cx="49213" cy="17463"/>
            </a:xfrm>
            <a:custGeom>
              <a:avLst/>
              <a:gdLst>
                <a:gd name="T0" fmla="*/ 0 w 50"/>
                <a:gd name="T1" fmla="*/ 11 h 19"/>
                <a:gd name="T2" fmla="*/ 3 w 50"/>
                <a:gd name="T3" fmla="*/ 18 h 19"/>
                <a:gd name="T4" fmla="*/ 50 w 50"/>
                <a:gd name="T5" fmla="*/ 10 h 19"/>
                <a:gd name="T6" fmla="*/ 47 w 50"/>
                <a:gd name="T7" fmla="*/ 0 h 19"/>
                <a:gd name="T8" fmla="*/ 0 w 50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9">
                  <a:moveTo>
                    <a:pt x="0" y="11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2" y="19"/>
                    <a:pt x="50" y="1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32" y="9"/>
                    <a:pt x="0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Freeform 21"/>
            <p:cNvSpPr/>
            <p:nvPr/>
          </p:nvSpPr>
          <p:spPr bwMode="auto">
            <a:xfrm>
              <a:off x="4638675" y="3427413"/>
              <a:ext cx="49213" cy="17463"/>
            </a:xfrm>
            <a:custGeom>
              <a:avLst/>
              <a:gdLst>
                <a:gd name="T0" fmla="*/ 0 w 50"/>
                <a:gd name="T1" fmla="*/ 10 h 19"/>
                <a:gd name="T2" fmla="*/ 47 w 50"/>
                <a:gd name="T3" fmla="*/ 18 h 19"/>
                <a:gd name="T4" fmla="*/ 50 w 50"/>
                <a:gd name="T5" fmla="*/ 11 h 19"/>
                <a:gd name="T6" fmla="*/ 4 w 50"/>
                <a:gd name="T7" fmla="*/ 0 h 19"/>
                <a:gd name="T8" fmla="*/ 0 w 50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9">
                  <a:moveTo>
                    <a:pt x="0" y="10"/>
                  </a:moveTo>
                  <a:cubicBezTo>
                    <a:pt x="9" y="19"/>
                    <a:pt x="47" y="18"/>
                    <a:pt x="47" y="18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18" y="9"/>
                    <a:pt x="4" y="0"/>
                    <a:pt x="4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8" name="Freeform 22"/>
            <p:cNvSpPr/>
            <p:nvPr/>
          </p:nvSpPr>
          <p:spPr bwMode="auto">
            <a:xfrm>
              <a:off x="5859463" y="1847851"/>
              <a:ext cx="12700" cy="0"/>
            </a:xfrm>
            <a:custGeom>
              <a:avLst/>
              <a:gdLst>
                <a:gd name="T0" fmla="*/ 0 w 13"/>
                <a:gd name="T1" fmla="*/ 9 w 13"/>
                <a:gd name="T2" fmla="*/ 13 w 13"/>
                <a:gd name="T3" fmla="*/ 9 w 13"/>
                <a:gd name="T4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cubicBezTo>
                    <a:pt x="3" y="0"/>
                    <a:pt x="6" y="0"/>
                    <a:pt x="9" y="0"/>
                  </a:cubicBezTo>
                  <a:cubicBezTo>
                    <a:pt x="10" y="0"/>
                    <a:pt x="11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23"/>
            <p:cNvSpPr/>
            <p:nvPr/>
          </p:nvSpPr>
          <p:spPr bwMode="auto">
            <a:xfrm>
              <a:off x="5759450" y="1670051"/>
              <a:ext cx="3175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0" name="Freeform 24"/>
            <p:cNvSpPr/>
            <p:nvPr/>
          </p:nvSpPr>
          <p:spPr bwMode="auto">
            <a:xfrm>
              <a:off x="5754688" y="1670051"/>
              <a:ext cx="3175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1" name="Freeform 25"/>
            <p:cNvSpPr/>
            <p:nvPr/>
          </p:nvSpPr>
          <p:spPr bwMode="auto">
            <a:xfrm>
              <a:off x="5872163" y="1847851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2" name="Freeform 26"/>
            <p:cNvSpPr/>
            <p:nvPr/>
          </p:nvSpPr>
          <p:spPr bwMode="auto">
            <a:xfrm>
              <a:off x="5876925" y="1846263"/>
              <a:ext cx="4763" cy="1588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3" name="Freeform 27"/>
            <p:cNvSpPr/>
            <p:nvPr/>
          </p:nvSpPr>
          <p:spPr bwMode="auto">
            <a:xfrm>
              <a:off x="5764213" y="1668463"/>
              <a:ext cx="12700" cy="1588"/>
            </a:xfrm>
            <a:custGeom>
              <a:avLst/>
              <a:gdLst>
                <a:gd name="T0" fmla="*/ 0 w 13"/>
                <a:gd name="T1" fmla="*/ 0 h 1"/>
                <a:gd name="T2" fmla="*/ 4 w 13"/>
                <a:gd name="T3" fmla="*/ 0 h 1"/>
                <a:gd name="T4" fmla="*/ 13 w 13"/>
                <a:gd name="T5" fmla="*/ 1 h 1"/>
                <a:gd name="T6" fmla="*/ 4 w 13"/>
                <a:gd name="T7" fmla="*/ 0 h 1"/>
                <a:gd name="T8" fmla="*/ 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7" y="0"/>
                    <a:pt x="10" y="1"/>
                    <a:pt x="13" y="1"/>
                  </a:cubicBezTo>
                  <a:cubicBezTo>
                    <a:pt x="10" y="1"/>
                    <a:pt x="7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4" name="Freeform 28"/>
            <p:cNvSpPr/>
            <p:nvPr/>
          </p:nvSpPr>
          <p:spPr bwMode="auto">
            <a:xfrm>
              <a:off x="5678488" y="1668463"/>
              <a:ext cx="277813" cy="179388"/>
            </a:xfrm>
            <a:custGeom>
              <a:avLst/>
              <a:gdLst>
                <a:gd name="T0" fmla="*/ 68 w 288"/>
                <a:gd name="T1" fmla="*/ 93 h 185"/>
                <a:gd name="T2" fmla="*/ 68 w 288"/>
                <a:gd name="T3" fmla="*/ 92 h 185"/>
                <a:gd name="T4" fmla="*/ 38 w 288"/>
                <a:gd name="T5" fmla="*/ 92 h 185"/>
                <a:gd name="T6" fmla="*/ 86 w 288"/>
                <a:gd name="T7" fmla="*/ 44 h 185"/>
                <a:gd name="T8" fmla="*/ 134 w 288"/>
                <a:gd name="T9" fmla="*/ 92 h 185"/>
                <a:gd name="T10" fmla="*/ 103 w 288"/>
                <a:gd name="T11" fmla="*/ 92 h 185"/>
                <a:gd name="T12" fmla="*/ 103 w 288"/>
                <a:gd name="T13" fmla="*/ 93 h 185"/>
                <a:gd name="T14" fmla="*/ 187 w 288"/>
                <a:gd name="T15" fmla="*/ 185 h 185"/>
                <a:gd name="T16" fmla="*/ 196 w 288"/>
                <a:gd name="T17" fmla="*/ 185 h 185"/>
                <a:gd name="T18" fmla="*/ 200 w 288"/>
                <a:gd name="T19" fmla="*/ 185 h 185"/>
                <a:gd name="T20" fmla="*/ 201 w 288"/>
                <a:gd name="T21" fmla="*/ 185 h 185"/>
                <a:gd name="T22" fmla="*/ 205 w 288"/>
                <a:gd name="T23" fmla="*/ 185 h 185"/>
                <a:gd name="T24" fmla="*/ 206 w 288"/>
                <a:gd name="T25" fmla="*/ 185 h 185"/>
                <a:gd name="T26" fmla="*/ 210 w 288"/>
                <a:gd name="T27" fmla="*/ 184 h 185"/>
                <a:gd name="T28" fmla="*/ 210 w 288"/>
                <a:gd name="T29" fmla="*/ 184 h 185"/>
                <a:gd name="T30" fmla="*/ 288 w 288"/>
                <a:gd name="T31" fmla="*/ 93 h 185"/>
                <a:gd name="T32" fmla="*/ 196 w 288"/>
                <a:gd name="T33" fmla="*/ 0 h 185"/>
                <a:gd name="T34" fmla="*/ 182 w 288"/>
                <a:gd name="T35" fmla="*/ 1 h 185"/>
                <a:gd name="T36" fmla="*/ 221 w 288"/>
                <a:gd name="T37" fmla="*/ 93 h 185"/>
                <a:gd name="T38" fmla="*/ 221 w 288"/>
                <a:gd name="T39" fmla="*/ 94 h 185"/>
                <a:gd name="T40" fmla="*/ 251 w 288"/>
                <a:gd name="T41" fmla="*/ 94 h 185"/>
                <a:gd name="T42" fmla="*/ 203 w 288"/>
                <a:gd name="T43" fmla="*/ 142 h 185"/>
                <a:gd name="T44" fmla="*/ 155 w 288"/>
                <a:gd name="T45" fmla="*/ 94 h 185"/>
                <a:gd name="T46" fmla="*/ 185 w 288"/>
                <a:gd name="T47" fmla="*/ 94 h 185"/>
                <a:gd name="T48" fmla="*/ 185 w 288"/>
                <a:gd name="T49" fmla="*/ 93 h 185"/>
                <a:gd name="T50" fmla="*/ 102 w 288"/>
                <a:gd name="T51" fmla="*/ 1 h 185"/>
                <a:gd name="T52" fmla="*/ 93 w 288"/>
                <a:gd name="T53" fmla="*/ 0 h 185"/>
                <a:gd name="T54" fmla="*/ 89 w 288"/>
                <a:gd name="T55" fmla="*/ 0 h 185"/>
                <a:gd name="T56" fmla="*/ 88 w 288"/>
                <a:gd name="T57" fmla="*/ 1 h 185"/>
                <a:gd name="T58" fmla="*/ 84 w 288"/>
                <a:gd name="T59" fmla="*/ 1 h 185"/>
                <a:gd name="T60" fmla="*/ 83 w 288"/>
                <a:gd name="T61" fmla="*/ 1 h 185"/>
                <a:gd name="T62" fmla="*/ 79 w 288"/>
                <a:gd name="T63" fmla="*/ 1 h 185"/>
                <a:gd name="T64" fmla="*/ 78 w 288"/>
                <a:gd name="T65" fmla="*/ 2 h 185"/>
                <a:gd name="T66" fmla="*/ 0 w 288"/>
                <a:gd name="T67" fmla="*/ 93 h 185"/>
                <a:gd name="T68" fmla="*/ 93 w 288"/>
                <a:gd name="T69" fmla="*/ 185 h 185"/>
                <a:gd name="T70" fmla="*/ 106 w 288"/>
                <a:gd name="T71" fmla="*/ 184 h 185"/>
                <a:gd name="T72" fmla="*/ 68 w 288"/>
                <a:gd name="T73" fmla="*/ 9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8" h="185">
                  <a:moveTo>
                    <a:pt x="68" y="93"/>
                  </a:moveTo>
                  <a:cubicBezTo>
                    <a:pt x="68" y="92"/>
                    <a:pt x="68" y="92"/>
                    <a:pt x="68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134" y="92"/>
                    <a:pt x="134" y="92"/>
                    <a:pt x="134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3" y="140"/>
                    <a:pt x="140" y="180"/>
                    <a:pt x="187" y="185"/>
                  </a:cubicBezTo>
                  <a:cubicBezTo>
                    <a:pt x="190" y="185"/>
                    <a:pt x="193" y="185"/>
                    <a:pt x="196" y="185"/>
                  </a:cubicBezTo>
                  <a:cubicBezTo>
                    <a:pt x="197" y="185"/>
                    <a:pt x="198" y="185"/>
                    <a:pt x="200" y="185"/>
                  </a:cubicBezTo>
                  <a:cubicBezTo>
                    <a:pt x="200" y="185"/>
                    <a:pt x="200" y="185"/>
                    <a:pt x="201" y="185"/>
                  </a:cubicBezTo>
                  <a:cubicBezTo>
                    <a:pt x="202" y="185"/>
                    <a:pt x="203" y="185"/>
                    <a:pt x="205" y="185"/>
                  </a:cubicBezTo>
                  <a:cubicBezTo>
                    <a:pt x="205" y="185"/>
                    <a:pt x="205" y="185"/>
                    <a:pt x="206" y="185"/>
                  </a:cubicBezTo>
                  <a:cubicBezTo>
                    <a:pt x="207" y="185"/>
                    <a:pt x="208" y="184"/>
                    <a:pt x="210" y="184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55" y="177"/>
                    <a:pt x="288" y="139"/>
                    <a:pt x="288" y="93"/>
                  </a:cubicBezTo>
                  <a:cubicBezTo>
                    <a:pt x="288" y="42"/>
                    <a:pt x="247" y="0"/>
                    <a:pt x="196" y="0"/>
                  </a:cubicBezTo>
                  <a:cubicBezTo>
                    <a:pt x="191" y="0"/>
                    <a:pt x="187" y="1"/>
                    <a:pt x="182" y="1"/>
                  </a:cubicBezTo>
                  <a:cubicBezTo>
                    <a:pt x="206" y="25"/>
                    <a:pt x="221" y="57"/>
                    <a:pt x="221" y="93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51" y="94"/>
                    <a:pt x="251" y="94"/>
                    <a:pt x="251" y="94"/>
                  </a:cubicBezTo>
                  <a:cubicBezTo>
                    <a:pt x="203" y="142"/>
                    <a:pt x="203" y="142"/>
                    <a:pt x="203" y="142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45"/>
                    <a:pt x="149" y="6"/>
                    <a:pt x="102" y="1"/>
                  </a:cubicBezTo>
                  <a:cubicBezTo>
                    <a:pt x="99" y="1"/>
                    <a:pt x="96" y="0"/>
                    <a:pt x="93" y="0"/>
                  </a:cubicBezTo>
                  <a:cubicBezTo>
                    <a:pt x="92" y="0"/>
                    <a:pt x="90" y="0"/>
                    <a:pt x="89" y="0"/>
                  </a:cubicBezTo>
                  <a:cubicBezTo>
                    <a:pt x="89" y="0"/>
                    <a:pt x="88" y="1"/>
                    <a:pt x="88" y="1"/>
                  </a:cubicBezTo>
                  <a:cubicBezTo>
                    <a:pt x="87" y="1"/>
                    <a:pt x="85" y="1"/>
                    <a:pt x="84" y="1"/>
                  </a:cubicBezTo>
                  <a:cubicBezTo>
                    <a:pt x="84" y="1"/>
                    <a:pt x="83" y="1"/>
                    <a:pt x="83" y="1"/>
                  </a:cubicBezTo>
                  <a:cubicBezTo>
                    <a:pt x="82" y="1"/>
                    <a:pt x="80" y="1"/>
                    <a:pt x="79" y="1"/>
                  </a:cubicBezTo>
                  <a:cubicBezTo>
                    <a:pt x="79" y="1"/>
                    <a:pt x="79" y="1"/>
                    <a:pt x="78" y="2"/>
                  </a:cubicBezTo>
                  <a:cubicBezTo>
                    <a:pt x="34" y="8"/>
                    <a:pt x="0" y="47"/>
                    <a:pt x="0" y="93"/>
                  </a:cubicBezTo>
                  <a:cubicBezTo>
                    <a:pt x="0" y="144"/>
                    <a:pt x="42" y="185"/>
                    <a:pt x="93" y="185"/>
                  </a:cubicBezTo>
                  <a:cubicBezTo>
                    <a:pt x="97" y="185"/>
                    <a:pt x="102" y="185"/>
                    <a:pt x="106" y="184"/>
                  </a:cubicBezTo>
                  <a:cubicBezTo>
                    <a:pt x="83" y="161"/>
                    <a:pt x="68" y="129"/>
                    <a:pt x="68" y="9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5" name="Freeform 29"/>
            <p:cNvSpPr>
              <a:spLocks noEditPoints="1"/>
            </p:cNvSpPr>
            <p:nvPr/>
          </p:nvSpPr>
          <p:spPr bwMode="auto">
            <a:xfrm>
              <a:off x="5678488" y="3313113"/>
              <a:ext cx="277813" cy="231775"/>
            </a:xfrm>
            <a:custGeom>
              <a:avLst/>
              <a:gdLst>
                <a:gd name="T0" fmla="*/ 183 w 288"/>
                <a:gd name="T1" fmla="*/ 240 h 240"/>
                <a:gd name="T2" fmla="*/ 288 w 288"/>
                <a:gd name="T3" fmla="*/ 210 h 240"/>
                <a:gd name="T4" fmla="*/ 184 w 288"/>
                <a:gd name="T5" fmla="*/ 139 h 240"/>
                <a:gd name="T6" fmla="*/ 194 w 288"/>
                <a:gd name="T7" fmla="*/ 110 h 240"/>
                <a:gd name="T8" fmla="*/ 197 w 288"/>
                <a:gd name="T9" fmla="*/ 92 h 240"/>
                <a:gd name="T10" fmla="*/ 198 w 288"/>
                <a:gd name="T11" fmla="*/ 54 h 240"/>
                <a:gd name="T12" fmla="*/ 181 w 288"/>
                <a:gd name="T13" fmla="*/ 11 h 240"/>
                <a:gd name="T14" fmla="*/ 147 w 288"/>
                <a:gd name="T15" fmla="*/ 0 h 240"/>
                <a:gd name="T16" fmla="*/ 143 w 288"/>
                <a:gd name="T17" fmla="*/ 0 h 240"/>
                <a:gd name="T18" fmla="*/ 139 w 288"/>
                <a:gd name="T19" fmla="*/ 0 h 240"/>
                <a:gd name="T20" fmla="*/ 139 w 288"/>
                <a:gd name="T21" fmla="*/ 0 h 240"/>
                <a:gd name="T22" fmla="*/ 88 w 288"/>
                <a:gd name="T23" fmla="*/ 47 h 240"/>
                <a:gd name="T24" fmla="*/ 88 w 288"/>
                <a:gd name="T25" fmla="*/ 86 h 240"/>
                <a:gd name="T26" fmla="*/ 88 w 288"/>
                <a:gd name="T27" fmla="*/ 93 h 240"/>
                <a:gd name="T28" fmla="*/ 100 w 288"/>
                <a:gd name="T29" fmla="*/ 134 h 240"/>
                <a:gd name="T30" fmla="*/ 36 w 288"/>
                <a:gd name="T31" fmla="*/ 177 h 240"/>
                <a:gd name="T32" fmla="*/ 0 w 288"/>
                <a:gd name="T33" fmla="*/ 240 h 240"/>
                <a:gd name="T34" fmla="*/ 143 w 288"/>
                <a:gd name="T35" fmla="*/ 204 h 240"/>
                <a:gd name="T36" fmla="*/ 89 w 288"/>
                <a:gd name="T37" fmla="*/ 93 h 240"/>
                <a:gd name="T38" fmla="*/ 96 w 288"/>
                <a:gd name="T39" fmla="*/ 42 h 240"/>
                <a:gd name="T40" fmla="*/ 131 w 288"/>
                <a:gd name="T41" fmla="*/ 48 h 240"/>
                <a:gd name="T42" fmla="*/ 142 w 288"/>
                <a:gd name="T43" fmla="*/ 50 h 240"/>
                <a:gd name="T44" fmla="*/ 152 w 288"/>
                <a:gd name="T45" fmla="*/ 50 h 240"/>
                <a:gd name="T46" fmla="*/ 158 w 288"/>
                <a:gd name="T47" fmla="*/ 10 h 240"/>
                <a:gd name="T48" fmla="*/ 190 w 288"/>
                <a:gd name="T49" fmla="*/ 80 h 240"/>
                <a:gd name="T50" fmla="*/ 195 w 288"/>
                <a:gd name="T51" fmla="*/ 103 h 240"/>
                <a:gd name="T52" fmla="*/ 164 w 288"/>
                <a:gd name="T53" fmla="*/ 154 h 240"/>
                <a:gd name="T54" fmla="*/ 126 w 288"/>
                <a:gd name="T55" fmla="*/ 149 h 240"/>
                <a:gd name="T56" fmla="*/ 116 w 288"/>
                <a:gd name="T57" fmla="*/ 149 h 240"/>
                <a:gd name="T58" fmla="*/ 115 w 288"/>
                <a:gd name="T59" fmla="*/ 155 h 240"/>
                <a:gd name="T60" fmla="*/ 121 w 288"/>
                <a:gd name="T61" fmla="*/ 159 h 240"/>
                <a:gd name="T62" fmla="*/ 158 w 288"/>
                <a:gd name="T63" fmla="*/ 153 h 240"/>
                <a:gd name="T64" fmla="*/ 170 w 288"/>
                <a:gd name="T65" fmla="*/ 153 h 240"/>
                <a:gd name="T66" fmla="*/ 175 w 288"/>
                <a:gd name="T67" fmla="*/ 161 h 240"/>
                <a:gd name="T68" fmla="*/ 160 w 288"/>
                <a:gd name="T69" fmla="*/ 164 h 240"/>
                <a:gd name="T70" fmla="*/ 148 w 288"/>
                <a:gd name="T71" fmla="*/ 162 h 240"/>
                <a:gd name="T72" fmla="*/ 136 w 288"/>
                <a:gd name="T73" fmla="*/ 164 h 240"/>
                <a:gd name="T74" fmla="*/ 119 w 288"/>
                <a:gd name="T75" fmla="*/ 170 h 240"/>
                <a:gd name="T76" fmla="*/ 115 w 288"/>
                <a:gd name="T77" fmla="*/ 15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8" h="240">
                  <a:moveTo>
                    <a:pt x="143" y="204"/>
                  </a:moveTo>
                  <a:cubicBezTo>
                    <a:pt x="164" y="204"/>
                    <a:pt x="181" y="220"/>
                    <a:pt x="183" y="240"/>
                  </a:cubicBezTo>
                  <a:cubicBezTo>
                    <a:pt x="288" y="240"/>
                    <a:pt x="288" y="240"/>
                    <a:pt x="288" y="240"/>
                  </a:cubicBezTo>
                  <a:cubicBezTo>
                    <a:pt x="288" y="210"/>
                    <a:pt x="288" y="210"/>
                    <a:pt x="288" y="210"/>
                  </a:cubicBezTo>
                  <a:cubicBezTo>
                    <a:pt x="288" y="210"/>
                    <a:pt x="288" y="193"/>
                    <a:pt x="252" y="177"/>
                  </a:cubicBezTo>
                  <a:cubicBezTo>
                    <a:pt x="237" y="170"/>
                    <a:pt x="215" y="150"/>
                    <a:pt x="184" y="139"/>
                  </a:cubicBezTo>
                  <a:cubicBezTo>
                    <a:pt x="185" y="136"/>
                    <a:pt x="186" y="133"/>
                    <a:pt x="187" y="130"/>
                  </a:cubicBezTo>
                  <a:cubicBezTo>
                    <a:pt x="189" y="124"/>
                    <a:pt x="192" y="117"/>
                    <a:pt x="194" y="110"/>
                  </a:cubicBezTo>
                  <a:cubicBezTo>
                    <a:pt x="196" y="105"/>
                    <a:pt x="197" y="100"/>
                    <a:pt x="198" y="93"/>
                  </a:cubicBezTo>
                  <a:cubicBezTo>
                    <a:pt x="198" y="93"/>
                    <a:pt x="197" y="93"/>
                    <a:pt x="197" y="92"/>
                  </a:cubicBezTo>
                  <a:cubicBezTo>
                    <a:pt x="197" y="89"/>
                    <a:pt x="197" y="86"/>
                    <a:pt x="197" y="84"/>
                  </a:cubicBezTo>
                  <a:cubicBezTo>
                    <a:pt x="197" y="71"/>
                    <a:pt x="198" y="62"/>
                    <a:pt x="198" y="54"/>
                  </a:cubicBezTo>
                  <a:cubicBezTo>
                    <a:pt x="198" y="51"/>
                    <a:pt x="198" y="49"/>
                    <a:pt x="198" y="47"/>
                  </a:cubicBezTo>
                  <a:cubicBezTo>
                    <a:pt x="196" y="31"/>
                    <a:pt x="190" y="19"/>
                    <a:pt x="181" y="11"/>
                  </a:cubicBezTo>
                  <a:cubicBezTo>
                    <a:pt x="172" y="4"/>
                    <a:pt x="160" y="1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1"/>
                    <a:pt x="114" y="4"/>
                    <a:pt x="105" y="11"/>
                  </a:cubicBezTo>
                  <a:cubicBezTo>
                    <a:pt x="95" y="19"/>
                    <a:pt x="89" y="31"/>
                    <a:pt x="88" y="47"/>
                  </a:cubicBezTo>
                  <a:cubicBezTo>
                    <a:pt x="87" y="48"/>
                    <a:pt x="87" y="50"/>
                    <a:pt x="87" y="52"/>
                  </a:cubicBezTo>
                  <a:cubicBezTo>
                    <a:pt x="87" y="61"/>
                    <a:pt x="88" y="71"/>
                    <a:pt x="88" y="86"/>
                  </a:cubicBezTo>
                  <a:cubicBezTo>
                    <a:pt x="88" y="88"/>
                    <a:pt x="88" y="90"/>
                    <a:pt x="88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108"/>
                    <a:pt x="96" y="120"/>
                    <a:pt x="99" y="131"/>
                  </a:cubicBezTo>
                  <a:cubicBezTo>
                    <a:pt x="99" y="132"/>
                    <a:pt x="100" y="133"/>
                    <a:pt x="100" y="134"/>
                  </a:cubicBezTo>
                  <a:cubicBezTo>
                    <a:pt x="101" y="136"/>
                    <a:pt x="101" y="138"/>
                    <a:pt x="102" y="140"/>
                  </a:cubicBezTo>
                  <a:cubicBezTo>
                    <a:pt x="72" y="151"/>
                    <a:pt x="51" y="170"/>
                    <a:pt x="36" y="177"/>
                  </a:cubicBezTo>
                  <a:cubicBezTo>
                    <a:pt x="0" y="193"/>
                    <a:pt x="0" y="210"/>
                    <a:pt x="0" y="21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3" y="240"/>
                    <a:pt x="103" y="240"/>
                    <a:pt x="103" y="240"/>
                  </a:cubicBezTo>
                  <a:cubicBezTo>
                    <a:pt x="105" y="220"/>
                    <a:pt x="123" y="204"/>
                    <a:pt x="143" y="204"/>
                  </a:cubicBezTo>
                  <a:close/>
                  <a:moveTo>
                    <a:pt x="90" y="103"/>
                  </a:moveTo>
                  <a:cubicBezTo>
                    <a:pt x="90" y="100"/>
                    <a:pt x="89" y="97"/>
                    <a:pt x="89" y="93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1" y="14"/>
                    <a:pt x="127" y="10"/>
                    <a:pt x="127" y="10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48"/>
                    <a:pt x="131" y="50"/>
                    <a:pt x="133" y="50"/>
                  </a:cubicBezTo>
                  <a:cubicBezTo>
                    <a:pt x="134" y="50"/>
                    <a:pt x="140" y="50"/>
                    <a:pt x="142" y="50"/>
                  </a:cubicBezTo>
                  <a:cubicBezTo>
                    <a:pt x="142" y="50"/>
                    <a:pt x="143" y="50"/>
                    <a:pt x="143" y="50"/>
                  </a:cubicBezTo>
                  <a:cubicBezTo>
                    <a:pt x="146" y="50"/>
                    <a:pt x="151" y="50"/>
                    <a:pt x="152" y="50"/>
                  </a:cubicBezTo>
                  <a:cubicBezTo>
                    <a:pt x="154" y="50"/>
                    <a:pt x="154" y="48"/>
                    <a:pt x="154" y="48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58" y="10"/>
                    <a:pt x="184" y="14"/>
                    <a:pt x="189" y="42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96" y="93"/>
                    <a:pt x="196" y="93"/>
                    <a:pt x="196" y="93"/>
                  </a:cubicBezTo>
                  <a:cubicBezTo>
                    <a:pt x="196" y="97"/>
                    <a:pt x="196" y="100"/>
                    <a:pt x="195" y="103"/>
                  </a:cubicBezTo>
                  <a:cubicBezTo>
                    <a:pt x="188" y="119"/>
                    <a:pt x="172" y="136"/>
                    <a:pt x="170" y="149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0" y="149"/>
                    <a:pt x="160" y="149"/>
                    <a:pt x="160" y="149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1" y="154"/>
                    <a:pt x="121" y="154"/>
                    <a:pt x="121" y="154"/>
                  </a:cubicBezTo>
                  <a:cubicBezTo>
                    <a:pt x="116" y="149"/>
                    <a:pt x="116" y="149"/>
                    <a:pt x="116" y="149"/>
                  </a:cubicBezTo>
                  <a:cubicBezTo>
                    <a:pt x="114" y="136"/>
                    <a:pt x="97" y="119"/>
                    <a:pt x="90" y="103"/>
                  </a:cubicBezTo>
                  <a:close/>
                  <a:moveTo>
                    <a:pt x="115" y="155"/>
                  </a:moveTo>
                  <a:cubicBezTo>
                    <a:pt x="115" y="155"/>
                    <a:pt x="115" y="154"/>
                    <a:pt x="115" y="153"/>
                  </a:cubicBezTo>
                  <a:cubicBezTo>
                    <a:pt x="121" y="159"/>
                    <a:pt x="121" y="159"/>
                    <a:pt x="121" y="159"/>
                  </a:cubicBezTo>
                  <a:cubicBezTo>
                    <a:pt x="127" y="153"/>
                    <a:pt x="127" y="153"/>
                    <a:pt x="127" y="153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64" y="159"/>
                    <a:pt x="164" y="159"/>
                    <a:pt x="164" y="159"/>
                  </a:cubicBezTo>
                  <a:cubicBezTo>
                    <a:pt x="170" y="153"/>
                    <a:pt x="170" y="153"/>
                    <a:pt x="170" y="153"/>
                  </a:cubicBezTo>
                  <a:cubicBezTo>
                    <a:pt x="170" y="154"/>
                    <a:pt x="171" y="155"/>
                    <a:pt x="171" y="155"/>
                  </a:cubicBezTo>
                  <a:cubicBezTo>
                    <a:pt x="172" y="157"/>
                    <a:pt x="174" y="160"/>
                    <a:pt x="175" y="161"/>
                  </a:cubicBezTo>
                  <a:cubicBezTo>
                    <a:pt x="172" y="165"/>
                    <a:pt x="170" y="168"/>
                    <a:pt x="167" y="170"/>
                  </a:cubicBezTo>
                  <a:cubicBezTo>
                    <a:pt x="160" y="164"/>
                    <a:pt x="160" y="164"/>
                    <a:pt x="160" y="164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6" y="168"/>
                    <a:pt x="113" y="165"/>
                    <a:pt x="111" y="161"/>
                  </a:cubicBezTo>
                  <a:cubicBezTo>
                    <a:pt x="112" y="160"/>
                    <a:pt x="113" y="157"/>
                    <a:pt x="115" y="1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6" name="Freeform 30"/>
            <p:cNvSpPr/>
            <p:nvPr/>
          </p:nvSpPr>
          <p:spPr bwMode="auto">
            <a:xfrm>
              <a:off x="5824538" y="3397251"/>
              <a:ext cx="30163" cy="11113"/>
            </a:xfrm>
            <a:custGeom>
              <a:avLst/>
              <a:gdLst>
                <a:gd name="T0" fmla="*/ 31 w 31"/>
                <a:gd name="T1" fmla="*/ 5 h 11"/>
                <a:gd name="T2" fmla="*/ 29 w 31"/>
                <a:gd name="T3" fmla="*/ 0 h 11"/>
                <a:gd name="T4" fmla="*/ 0 w 31"/>
                <a:gd name="T5" fmla="*/ 6 h 11"/>
                <a:gd name="T6" fmla="*/ 2 w 31"/>
                <a:gd name="T7" fmla="*/ 10 h 11"/>
                <a:gd name="T8" fmla="*/ 31 w 3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31" y="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0" y="5"/>
                    <a:pt x="0" y="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6" y="11"/>
                    <a:pt x="31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7" name="Freeform 31"/>
            <p:cNvSpPr/>
            <p:nvPr/>
          </p:nvSpPr>
          <p:spPr bwMode="auto">
            <a:xfrm>
              <a:off x="5776913" y="3397251"/>
              <a:ext cx="30163" cy="11113"/>
            </a:xfrm>
            <a:custGeom>
              <a:avLst/>
              <a:gdLst>
                <a:gd name="T0" fmla="*/ 28 w 30"/>
                <a:gd name="T1" fmla="*/ 10 h 11"/>
                <a:gd name="T2" fmla="*/ 30 w 30"/>
                <a:gd name="T3" fmla="*/ 6 h 11"/>
                <a:gd name="T4" fmla="*/ 2 w 30"/>
                <a:gd name="T5" fmla="*/ 0 h 11"/>
                <a:gd name="T6" fmla="*/ 0 w 30"/>
                <a:gd name="T7" fmla="*/ 5 h 11"/>
                <a:gd name="T8" fmla="*/ 28 w 3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28" y="10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11" y="5"/>
                    <a:pt x="2" y="0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11"/>
                    <a:pt x="28" y="10"/>
                    <a:pt x="28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8" name="Freeform 32"/>
            <p:cNvSpPr/>
            <p:nvPr/>
          </p:nvSpPr>
          <p:spPr bwMode="auto">
            <a:xfrm>
              <a:off x="5783263" y="3516313"/>
              <a:ext cx="66675" cy="28575"/>
            </a:xfrm>
            <a:custGeom>
              <a:avLst/>
              <a:gdLst>
                <a:gd name="T0" fmla="*/ 34 w 68"/>
                <a:gd name="T1" fmla="*/ 8 h 30"/>
                <a:gd name="T2" fmla="*/ 60 w 68"/>
                <a:gd name="T3" fmla="*/ 30 h 30"/>
                <a:gd name="T4" fmla="*/ 68 w 68"/>
                <a:gd name="T5" fmla="*/ 30 h 30"/>
                <a:gd name="T6" fmla="*/ 34 w 68"/>
                <a:gd name="T7" fmla="*/ 0 h 30"/>
                <a:gd name="T8" fmla="*/ 0 w 68"/>
                <a:gd name="T9" fmla="*/ 30 h 30"/>
                <a:gd name="T10" fmla="*/ 9 w 68"/>
                <a:gd name="T11" fmla="*/ 30 h 30"/>
                <a:gd name="T12" fmla="*/ 34 w 68"/>
                <a:gd name="T13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0">
                  <a:moveTo>
                    <a:pt x="34" y="8"/>
                  </a:moveTo>
                  <a:cubicBezTo>
                    <a:pt x="47" y="8"/>
                    <a:pt x="58" y="18"/>
                    <a:pt x="60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6" y="13"/>
                    <a:pt x="52" y="0"/>
                    <a:pt x="34" y="0"/>
                  </a:cubicBezTo>
                  <a:cubicBezTo>
                    <a:pt x="17" y="0"/>
                    <a:pt x="2" y="13"/>
                    <a:pt x="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1" y="18"/>
                    <a:pt x="21" y="8"/>
                    <a:pt x="34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9" name="Freeform 33"/>
            <p:cNvSpPr>
              <a:spLocks noEditPoints="1"/>
            </p:cNvSpPr>
            <p:nvPr/>
          </p:nvSpPr>
          <p:spPr bwMode="auto">
            <a:xfrm>
              <a:off x="9021763" y="4962526"/>
              <a:ext cx="279400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44 w 288"/>
                <a:gd name="T11" fmla="*/ 260 h 288"/>
                <a:gd name="T12" fmla="*/ 28 w 288"/>
                <a:gd name="T13" fmla="*/ 144 h 288"/>
                <a:gd name="T14" fmla="*/ 144 w 288"/>
                <a:gd name="T15" fmla="*/ 28 h 288"/>
                <a:gd name="T16" fmla="*/ 260 w 288"/>
                <a:gd name="T17" fmla="*/ 144 h 288"/>
                <a:gd name="T18" fmla="*/ 144 w 288"/>
                <a:gd name="T19" fmla="*/ 26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144" y="260"/>
                  </a:moveTo>
                  <a:cubicBezTo>
                    <a:pt x="80" y="260"/>
                    <a:pt x="28" y="208"/>
                    <a:pt x="28" y="144"/>
                  </a:cubicBezTo>
                  <a:cubicBezTo>
                    <a:pt x="28" y="80"/>
                    <a:pt x="80" y="28"/>
                    <a:pt x="144" y="28"/>
                  </a:cubicBezTo>
                  <a:cubicBezTo>
                    <a:pt x="208" y="28"/>
                    <a:pt x="260" y="80"/>
                    <a:pt x="260" y="144"/>
                  </a:cubicBezTo>
                  <a:cubicBezTo>
                    <a:pt x="260" y="208"/>
                    <a:pt x="208" y="260"/>
                    <a:pt x="144" y="2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Freeform 34"/>
            <p:cNvSpPr>
              <a:spLocks noEditPoints="1"/>
            </p:cNvSpPr>
            <p:nvPr/>
          </p:nvSpPr>
          <p:spPr bwMode="auto">
            <a:xfrm>
              <a:off x="9077325" y="5018088"/>
              <a:ext cx="169863" cy="169863"/>
            </a:xfrm>
            <a:custGeom>
              <a:avLst/>
              <a:gdLst>
                <a:gd name="T0" fmla="*/ 88 w 175"/>
                <a:gd name="T1" fmla="*/ 0 h 175"/>
                <a:gd name="T2" fmla="*/ 0 w 175"/>
                <a:gd name="T3" fmla="*/ 87 h 175"/>
                <a:gd name="T4" fmla="*/ 88 w 175"/>
                <a:gd name="T5" fmla="*/ 175 h 175"/>
                <a:gd name="T6" fmla="*/ 175 w 175"/>
                <a:gd name="T7" fmla="*/ 87 h 175"/>
                <a:gd name="T8" fmla="*/ 88 w 175"/>
                <a:gd name="T9" fmla="*/ 0 h 175"/>
                <a:gd name="T10" fmla="*/ 122 w 175"/>
                <a:gd name="T11" fmla="*/ 136 h 175"/>
                <a:gd name="T12" fmla="*/ 121 w 175"/>
                <a:gd name="T13" fmla="*/ 136 h 175"/>
                <a:gd name="T14" fmla="*/ 88 w 175"/>
                <a:gd name="T15" fmla="*/ 147 h 175"/>
                <a:gd name="T16" fmla="*/ 54 w 175"/>
                <a:gd name="T17" fmla="*/ 136 h 175"/>
                <a:gd name="T18" fmla="*/ 54 w 175"/>
                <a:gd name="T19" fmla="*/ 136 h 175"/>
                <a:gd name="T20" fmla="*/ 54 w 175"/>
                <a:gd name="T21" fmla="*/ 136 h 175"/>
                <a:gd name="T22" fmla="*/ 28 w 175"/>
                <a:gd name="T23" fmla="*/ 87 h 175"/>
                <a:gd name="T24" fmla="*/ 87 w 175"/>
                <a:gd name="T25" fmla="*/ 28 h 175"/>
                <a:gd name="T26" fmla="*/ 87 w 175"/>
                <a:gd name="T27" fmla="*/ 28 h 175"/>
                <a:gd name="T28" fmla="*/ 87 w 175"/>
                <a:gd name="T29" fmla="*/ 28 h 175"/>
                <a:gd name="T30" fmla="*/ 88 w 175"/>
                <a:gd name="T31" fmla="*/ 28 h 175"/>
                <a:gd name="T32" fmla="*/ 147 w 175"/>
                <a:gd name="T33" fmla="*/ 87 h 175"/>
                <a:gd name="T34" fmla="*/ 121 w 175"/>
                <a:gd name="T35" fmla="*/ 136 h 175"/>
                <a:gd name="T36" fmla="*/ 122 w 175"/>
                <a:gd name="T37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" h="175">
                  <a:moveTo>
                    <a:pt x="88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6"/>
                    <a:pt x="39" y="175"/>
                    <a:pt x="88" y="175"/>
                  </a:cubicBezTo>
                  <a:cubicBezTo>
                    <a:pt x="136" y="175"/>
                    <a:pt x="175" y="136"/>
                    <a:pt x="175" y="87"/>
                  </a:cubicBezTo>
                  <a:cubicBezTo>
                    <a:pt x="175" y="39"/>
                    <a:pt x="136" y="0"/>
                    <a:pt x="88" y="0"/>
                  </a:cubicBezTo>
                  <a:close/>
                  <a:moveTo>
                    <a:pt x="122" y="136"/>
                  </a:moveTo>
                  <a:cubicBezTo>
                    <a:pt x="121" y="136"/>
                    <a:pt x="121" y="136"/>
                    <a:pt x="121" y="136"/>
                  </a:cubicBezTo>
                  <a:cubicBezTo>
                    <a:pt x="112" y="143"/>
                    <a:pt x="100" y="147"/>
                    <a:pt x="88" y="147"/>
                  </a:cubicBezTo>
                  <a:cubicBezTo>
                    <a:pt x="75" y="147"/>
                    <a:pt x="64" y="143"/>
                    <a:pt x="54" y="136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39" y="125"/>
                    <a:pt x="28" y="108"/>
                    <a:pt x="28" y="87"/>
                  </a:cubicBezTo>
                  <a:cubicBezTo>
                    <a:pt x="28" y="55"/>
                    <a:pt x="55" y="28"/>
                    <a:pt x="87" y="28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28"/>
                    <a:pt x="87" y="28"/>
                    <a:pt x="88" y="28"/>
                  </a:cubicBezTo>
                  <a:cubicBezTo>
                    <a:pt x="120" y="28"/>
                    <a:pt x="147" y="55"/>
                    <a:pt x="147" y="87"/>
                  </a:cubicBezTo>
                  <a:cubicBezTo>
                    <a:pt x="147" y="107"/>
                    <a:pt x="137" y="125"/>
                    <a:pt x="121" y="136"/>
                  </a:cubicBezTo>
                  <a:lnTo>
                    <a:pt x="122" y="1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Freeform 35"/>
            <p:cNvSpPr/>
            <p:nvPr/>
          </p:nvSpPr>
          <p:spPr bwMode="auto">
            <a:xfrm>
              <a:off x="9109075" y="5045076"/>
              <a:ext cx="104775" cy="104775"/>
            </a:xfrm>
            <a:custGeom>
              <a:avLst/>
              <a:gdLst>
                <a:gd name="T0" fmla="*/ 66 w 66"/>
                <a:gd name="T1" fmla="*/ 26 h 66"/>
                <a:gd name="T2" fmla="*/ 40 w 66"/>
                <a:gd name="T3" fmla="*/ 26 h 66"/>
                <a:gd name="T4" fmla="*/ 33 w 66"/>
                <a:gd name="T5" fmla="*/ 0 h 66"/>
                <a:gd name="T6" fmla="*/ 33 w 66"/>
                <a:gd name="T7" fmla="*/ 0 h 66"/>
                <a:gd name="T8" fmla="*/ 33 w 66"/>
                <a:gd name="T9" fmla="*/ 0 h 66"/>
                <a:gd name="T10" fmla="*/ 26 w 66"/>
                <a:gd name="T11" fmla="*/ 26 h 66"/>
                <a:gd name="T12" fmla="*/ 0 w 66"/>
                <a:gd name="T13" fmla="*/ 26 h 66"/>
                <a:gd name="T14" fmla="*/ 21 w 66"/>
                <a:gd name="T15" fmla="*/ 40 h 66"/>
                <a:gd name="T16" fmla="*/ 13 w 66"/>
                <a:gd name="T17" fmla="*/ 66 h 66"/>
                <a:gd name="T18" fmla="*/ 13 w 66"/>
                <a:gd name="T19" fmla="*/ 66 h 66"/>
                <a:gd name="T20" fmla="*/ 13 w 66"/>
                <a:gd name="T21" fmla="*/ 66 h 66"/>
                <a:gd name="T22" fmla="*/ 33 w 66"/>
                <a:gd name="T23" fmla="*/ 49 h 66"/>
                <a:gd name="T24" fmla="*/ 54 w 66"/>
                <a:gd name="T25" fmla="*/ 66 h 66"/>
                <a:gd name="T26" fmla="*/ 54 w 66"/>
                <a:gd name="T27" fmla="*/ 66 h 66"/>
                <a:gd name="T28" fmla="*/ 54 w 66"/>
                <a:gd name="T29" fmla="*/ 66 h 66"/>
                <a:gd name="T30" fmla="*/ 45 w 66"/>
                <a:gd name="T31" fmla="*/ 40 h 66"/>
                <a:gd name="T32" fmla="*/ 66 w 66"/>
                <a:gd name="T3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66">
                  <a:moveTo>
                    <a:pt x="66" y="26"/>
                  </a:moveTo>
                  <a:lnTo>
                    <a:pt x="40" y="26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21" y="40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33" y="49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45" y="40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2" name="Freeform 36"/>
            <p:cNvSpPr>
              <a:spLocks noEditPoints="1"/>
            </p:cNvSpPr>
            <p:nvPr/>
          </p:nvSpPr>
          <p:spPr bwMode="auto">
            <a:xfrm>
              <a:off x="9021763" y="1660526"/>
              <a:ext cx="279400" cy="185738"/>
            </a:xfrm>
            <a:custGeom>
              <a:avLst/>
              <a:gdLst>
                <a:gd name="T0" fmla="*/ 244 w 288"/>
                <a:gd name="T1" fmla="*/ 0 h 192"/>
                <a:gd name="T2" fmla="*/ 44 w 288"/>
                <a:gd name="T3" fmla="*/ 0 h 192"/>
                <a:gd name="T4" fmla="*/ 0 w 288"/>
                <a:gd name="T5" fmla="*/ 44 h 192"/>
                <a:gd name="T6" fmla="*/ 0 w 288"/>
                <a:gd name="T7" fmla="*/ 148 h 192"/>
                <a:gd name="T8" fmla="*/ 44 w 288"/>
                <a:gd name="T9" fmla="*/ 192 h 192"/>
                <a:gd name="T10" fmla="*/ 244 w 288"/>
                <a:gd name="T11" fmla="*/ 192 h 192"/>
                <a:gd name="T12" fmla="*/ 288 w 288"/>
                <a:gd name="T13" fmla="*/ 148 h 192"/>
                <a:gd name="T14" fmla="*/ 288 w 288"/>
                <a:gd name="T15" fmla="*/ 44 h 192"/>
                <a:gd name="T16" fmla="*/ 244 w 288"/>
                <a:gd name="T17" fmla="*/ 0 h 192"/>
                <a:gd name="T18" fmla="*/ 100 w 288"/>
                <a:gd name="T19" fmla="*/ 149 h 192"/>
                <a:gd name="T20" fmla="*/ 100 w 288"/>
                <a:gd name="T21" fmla="*/ 43 h 192"/>
                <a:gd name="T22" fmla="*/ 206 w 288"/>
                <a:gd name="T23" fmla="*/ 96 h 192"/>
                <a:gd name="T24" fmla="*/ 100 w 288"/>
                <a:gd name="T25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" h="192">
                  <a:moveTo>
                    <a:pt x="24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8" y="0"/>
                    <a:pt x="0" y="18"/>
                    <a:pt x="0" y="4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75"/>
                    <a:pt x="18" y="192"/>
                    <a:pt x="4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71" y="192"/>
                    <a:pt x="288" y="175"/>
                    <a:pt x="288" y="148"/>
                  </a:cubicBezTo>
                  <a:cubicBezTo>
                    <a:pt x="288" y="44"/>
                    <a:pt x="288" y="44"/>
                    <a:pt x="288" y="44"/>
                  </a:cubicBezTo>
                  <a:cubicBezTo>
                    <a:pt x="288" y="18"/>
                    <a:pt x="271" y="0"/>
                    <a:pt x="244" y="0"/>
                  </a:cubicBezTo>
                  <a:close/>
                  <a:moveTo>
                    <a:pt x="100" y="149"/>
                  </a:moveTo>
                  <a:cubicBezTo>
                    <a:pt x="100" y="43"/>
                    <a:pt x="100" y="43"/>
                    <a:pt x="100" y="43"/>
                  </a:cubicBezTo>
                  <a:cubicBezTo>
                    <a:pt x="206" y="96"/>
                    <a:pt x="206" y="96"/>
                    <a:pt x="206" y="96"/>
                  </a:cubicBezTo>
                  <a:lnTo>
                    <a:pt x="100" y="1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Freeform 37"/>
            <p:cNvSpPr/>
            <p:nvPr/>
          </p:nvSpPr>
          <p:spPr bwMode="auto">
            <a:xfrm>
              <a:off x="1770063" y="2749551"/>
              <a:ext cx="168275" cy="184150"/>
            </a:xfrm>
            <a:custGeom>
              <a:avLst/>
              <a:gdLst>
                <a:gd name="T0" fmla="*/ 22 w 174"/>
                <a:gd name="T1" fmla="*/ 112 h 189"/>
                <a:gd name="T2" fmla="*/ 85 w 174"/>
                <a:gd name="T3" fmla="*/ 20 h 189"/>
                <a:gd name="T4" fmla="*/ 161 w 174"/>
                <a:gd name="T5" fmla="*/ 49 h 189"/>
                <a:gd name="T6" fmla="*/ 174 w 174"/>
                <a:gd name="T7" fmla="*/ 45 h 189"/>
                <a:gd name="T8" fmla="*/ 82 w 174"/>
                <a:gd name="T9" fmla="*/ 7 h 189"/>
                <a:gd name="T10" fmla="*/ 9 w 174"/>
                <a:gd name="T11" fmla="*/ 114 h 189"/>
                <a:gd name="T12" fmla="*/ 97 w 174"/>
                <a:gd name="T13" fmla="*/ 189 h 189"/>
                <a:gd name="T14" fmla="*/ 94 w 174"/>
                <a:gd name="T15" fmla="*/ 176 h 189"/>
                <a:gd name="T16" fmla="*/ 22 w 174"/>
                <a:gd name="T17" fmla="*/ 1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89">
                  <a:moveTo>
                    <a:pt x="22" y="112"/>
                  </a:moveTo>
                  <a:cubicBezTo>
                    <a:pt x="14" y="69"/>
                    <a:pt x="42" y="28"/>
                    <a:pt x="85" y="20"/>
                  </a:cubicBezTo>
                  <a:cubicBezTo>
                    <a:pt x="115" y="14"/>
                    <a:pt x="144" y="27"/>
                    <a:pt x="161" y="49"/>
                  </a:cubicBezTo>
                  <a:cubicBezTo>
                    <a:pt x="166" y="48"/>
                    <a:pt x="170" y="46"/>
                    <a:pt x="174" y="45"/>
                  </a:cubicBezTo>
                  <a:cubicBezTo>
                    <a:pt x="154" y="16"/>
                    <a:pt x="119" y="0"/>
                    <a:pt x="82" y="7"/>
                  </a:cubicBezTo>
                  <a:cubicBezTo>
                    <a:pt x="32" y="17"/>
                    <a:pt x="0" y="65"/>
                    <a:pt x="9" y="114"/>
                  </a:cubicBezTo>
                  <a:cubicBezTo>
                    <a:pt x="17" y="158"/>
                    <a:pt x="55" y="188"/>
                    <a:pt x="97" y="189"/>
                  </a:cubicBezTo>
                  <a:cubicBezTo>
                    <a:pt x="96" y="185"/>
                    <a:pt x="95" y="180"/>
                    <a:pt x="94" y="176"/>
                  </a:cubicBezTo>
                  <a:cubicBezTo>
                    <a:pt x="59" y="173"/>
                    <a:pt x="29" y="148"/>
                    <a:pt x="22" y="1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4" name="Freeform 38"/>
            <p:cNvSpPr/>
            <p:nvPr/>
          </p:nvSpPr>
          <p:spPr bwMode="auto">
            <a:xfrm>
              <a:off x="1787525" y="2770188"/>
              <a:ext cx="134938" cy="144463"/>
            </a:xfrm>
            <a:custGeom>
              <a:avLst/>
              <a:gdLst>
                <a:gd name="T0" fmla="*/ 74 w 138"/>
                <a:gd name="T1" fmla="*/ 150 h 150"/>
                <a:gd name="T2" fmla="*/ 72 w 138"/>
                <a:gd name="T3" fmla="*/ 133 h 150"/>
                <a:gd name="T4" fmla="*/ 73 w 138"/>
                <a:gd name="T5" fmla="*/ 126 h 150"/>
                <a:gd name="T6" fmla="*/ 60 w 138"/>
                <a:gd name="T7" fmla="*/ 123 h 150"/>
                <a:gd name="T8" fmla="*/ 60 w 138"/>
                <a:gd name="T9" fmla="*/ 122 h 150"/>
                <a:gd name="T10" fmla="*/ 62 w 138"/>
                <a:gd name="T11" fmla="*/ 109 h 150"/>
                <a:gd name="T12" fmla="*/ 63 w 138"/>
                <a:gd name="T13" fmla="*/ 108 h 150"/>
                <a:gd name="T14" fmla="*/ 75 w 138"/>
                <a:gd name="T15" fmla="*/ 111 h 150"/>
                <a:gd name="T16" fmla="*/ 79 w 138"/>
                <a:gd name="T17" fmla="*/ 94 h 150"/>
                <a:gd name="T18" fmla="*/ 78 w 138"/>
                <a:gd name="T19" fmla="*/ 84 h 150"/>
                <a:gd name="T20" fmla="*/ 48 w 138"/>
                <a:gd name="T21" fmla="*/ 62 h 150"/>
                <a:gd name="T22" fmla="*/ 68 w 138"/>
                <a:gd name="T23" fmla="*/ 31 h 150"/>
                <a:gd name="T24" fmla="*/ 66 w 138"/>
                <a:gd name="T25" fmla="*/ 24 h 150"/>
                <a:gd name="T26" fmla="*/ 69 w 138"/>
                <a:gd name="T27" fmla="*/ 21 h 150"/>
                <a:gd name="T28" fmla="*/ 71 w 138"/>
                <a:gd name="T29" fmla="*/ 20 h 150"/>
                <a:gd name="T30" fmla="*/ 75 w 138"/>
                <a:gd name="T31" fmla="*/ 22 h 150"/>
                <a:gd name="T32" fmla="*/ 76 w 138"/>
                <a:gd name="T33" fmla="*/ 29 h 150"/>
                <a:gd name="T34" fmla="*/ 99 w 138"/>
                <a:gd name="T35" fmla="*/ 33 h 150"/>
                <a:gd name="T36" fmla="*/ 99 w 138"/>
                <a:gd name="T37" fmla="*/ 34 h 150"/>
                <a:gd name="T38" fmla="*/ 97 w 138"/>
                <a:gd name="T39" fmla="*/ 45 h 150"/>
                <a:gd name="T40" fmla="*/ 96 w 138"/>
                <a:gd name="T41" fmla="*/ 46 h 150"/>
                <a:gd name="T42" fmla="*/ 79 w 138"/>
                <a:gd name="T43" fmla="*/ 43 h 150"/>
                <a:gd name="T44" fmla="*/ 84 w 138"/>
                <a:gd name="T45" fmla="*/ 69 h 150"/>
                <a:gd name="T46" fmla="*/ 91 w 138"/>
                <a:gd name="T47" fmla="*/ 71 h 150"/>
                <a:gd name="T48" fmla="*/ 138 w 138"/>
                <a:gd name="T49" fmla="*/ 32 h 150"/>
                <a:gd name="T50" fmla="*/ 66 w 138"/>
                <a:gd name="T51" fmla="*/ 5 h 150"/>
                <a:gd name="T52" fmla="*/ 8 w 138"/>
                <a:gd name="T53" fmla="*/ 91 h 150"/>
                <a:gd name="T54" fmla="*/ 74 w 138"/>
                <a:gd name="T5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150">
                  <a:moveTo>
                    <a:pt x="74" y="150"/>
                  </a:moveTo>
                  <a:cubicBezTo>
                    <a:pt x="73" y="145"/>
                    <a:pt x="72" y="139"/>
                    <a:pt x="72" y="133"/>
                  </a:cubicBezTo>
                  <a:cubicBezTo>
                    <a:pt x="72" y="131"/>
                    <a:pt x="72" y="129"/>
                    <a:pt x="73" y="126"/>
                  </a:cubicBezTo>
                  <a:cubicBezTo>
                    <a:pt x="66" y="126"/>
                    <a:pt x="61" y="125"/>
                    <a:pt x="60" y="123"/>
                  </a:cubicBezTo>
                  <a:cubicBezTo>
                    <a:pt x="60" y="123"/>
                    <a:pt x="60" y="123"/>
                    <a:pt x="60" y="122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3" y="108"/>
                  </a:cubicBezTo>
                  <a:cubicBezTo>
                    <a:pt x="64" y="108"/>
                    <a:pt x="69" y="110"/>
                    <a:pt x="75" y="111"/>
                  </a:cubicBezTo>
                  <a:cubicBezTo>
                    <a:pt x="76" y="105"/>
                    <a:pt x="77" y="99"/>
                    <a:pt x="79" y="9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68" y="82"/>
                    <a:pt x="52" y="80"/>
                    <a:pt x="48" y="62"/>
                  </a:cubicBezTo>
                  <a:cubicBezTo>
                    <a:pt x="44" y="41"/>
                    <a:pt x="61" y="32"/>
                    <a:pt x="68" y="31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6" y="21"/>
                    <a:pt x="66" y="21"/>
                    <a:pt x="69" y="21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4" y="20"/>
                    <a:pt x="74" y="20"/>
                    <a:pt x="75" y="22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80" y="28"/>
                    <a:pt x="98" y="28"/>
                    <a:pt x="99" y="33"/>
                  </a:cubicBezTo>
                  <a:cubicBezTo>
                    <a:pt x="99" y="33"/>
                    <a:pt x="99" y="34"/>
                    <a:pt x="99" y="34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7" y="45"/>
                    <a:pt x="96" y="46"/>
                    <a:pt x="96" y="46"/>
                  </a:cubicBezTo>
                  <a:cubicBezTo>
                    <a:pt x="95" y="46"/>
                    <a:pt x="85" y="42"/>
                    <a:pt x="79" y="43"/>
                  </a:cubicBezTo>
                  <a:cubicBezTo>
                    <a:pt x="84" y="69"/>
                    <a:pt x="84" y="69"/>
                    <a:pt x="84" y="69"/>
                  </a:cubicBezTo>
                  <a:cubicBezTo>
                    <a:pt x="86" y="70"/>
                    <a:pt x="88" y="70"/>
                    <a:pt x="91" y="71"/>
                  </a:cubicBezTo>
                  <a:cubicBezTo>
                    <a:pt x="103" y="54"/>
                    <a:pt x="119" y="40"/>
                    <a:pt x="138" y="32"/>
                  </a:cubicBezTo>
                  <a:cubicBezTo>
                    <a:pt x="121" y="11"/>
                    <a:pt x="94" y="0"/>
                    <a:pt x="66" y="5"/>
                  </a:cubicBezTo>
                  <a:cubicBezTo>
                    <a:pt x="27" y="13"/>
                    <a:pt x="0" y="51"/>
                    <a:pt x="8" y="91"/>
                  </a:cubicBezTo>
                  <a:cubicBezTo>
                    <a:pt x="14" y="124"/>
                    <a:pt x="42" y="148"/>
                    <a:pt x="74" y="1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5" name="Freeform 39"/>
            <p:cNvSpPr/>
            <p:nvPr/>
          </p:nvSpPr>
          <p:spPr bwMode="auto">
            <a:xfrm>
              <a:off x="1847850" y="2813051"/>
              <a:ext cx="12700" cy="22225"/>
            </a:xfrm>
            <a:custGeom>
              <a:avLst/>
              <a:gdLst>
                <a:gd name="T0" fmla="*/ 2 w 13"/>
                <a:gd name="T1" fmla="*/ 12 h 22"/>
                <a:gd name="T2" fmla="*/ 13 w 13"/>
                <a:gd name="T3" fmla="*/ 22 h 22"/>
                <a:gd name="T4" fmla="*/ 9 w 13"/>
                <a:gd name="T5" fmla="*/ 0 h 22"/>
                <a:gd name="T6" fmla="*/ 2 w 13"/>
                <a:gd name="T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2">
                  <a:moveTo>
                    <a:pt x="2" y="12"/>
                  </a:moveTo>
                  <a:cubicBezTo>
                    <a:pt x="3" y="20"/>
                    <a:pt x="10" y="22"/>
                    <a:pt x="13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0" y="4"/>
                    <a:pt x="2" y="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6" name="Freeform 40"/>
            <p:cNvSpPr>
              <a:spLocks noEditPoints="1"/>
            </p:cNvSpPr>
            <p:nvPr/>
          </p:nvSpPr>
          <p:spPr bwMode="auto">
            <a:xfrm>
              <a:off x="1876425" y="2809876"/>
              <a:ext cx="179388" cy="177800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92 w 184"/>
                <a:gd name="T11" fmla="*/ 170 h 184"/>
                <a:gd name="T12" fmla="*/ 13 w 184"/>
                <a:gd name="T13" fmla="*/ 92 h 184"/>
                <a:gd name="T14" fmla="*/ 92 w 184"/>
                <a:gd name="T15" fmla="*/ 13 h 184"/>
                <a:gd name="T16" fmla="*/ 170 w 184"/>
                <a:gd name="T17" fmla="*/ 92 h 184"/>
                <a:gd name="T18" fmla="*/ 92 w 184"/>
                <a:gd name="T19" fmla="*/ 17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2" y="184"/>
                    <a:pt x="184" y="143"/>
                    <a:pt x="184" y="92"/>
                  </a:cubicBezTo>
                  <a:cubicBezTo>
                    <a:pt x="184" y="41"/>
                    <a:pt x="142" y="0"/>
                    <a:pt x="92" y="0"/>
                  </a:cubicBezTo>
                  <a:close/>
                  <a:moveTo>
                    <a:pt x="92" y="170"/>
                  </a:moveTo>
                  <a:cubicBezTo>
                    <a:pt x="48" y="170"/>
                    <a:pt x="13" y="135"/>
                    <a:pt x="13" y="92"/>
                  </a:cubicBezTo>
                  <a:cubicBezTo>
                    <a:pt x="13" y="49"/>
                    <a:pt x="48" y="13"/>
                    <a:pt x="92" y="13"/>
                  </a:cubicBezTo>
                  <a:cubicBezTo>
                    <a:pt x="135" y="13"/>
                    <a:pt x="170" y="49"/>
                    <a:pt x="170" y="92"/>
                  </a:cubicBezTo>
                  <a:cubicBezTo>
                    <a:pt x="170" y="135"/>
                    <a:pt x="135" y="170"/>
                    <a:pt x="92" y="17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7" name="Freeform 41"/>
            <p:cNvSpPr/>
            <p:nvPr/>
          </p:nvSpPr>
          <p:spPr bwMode="auto">
            <a:xfrm>
              <a:off x="1954213" y="2865438"/>
              <a:ext cx="9525" cy="22225"/>
            </a:xfrm>
            <a:custGeom>
              <a:avLst/>
              <a:gdLst>
                <a:gd name="T0" fmla="*/ 0 w 9"/>
                <a:gd name="T1" fmla="*/ 11 h 23"/>
                <a:gd name="T2" fmla="*/ 9 w 9"/>
                <a:gd name="T3" fmla="*/ 23 h 23"/>
                <a:gd name="T4" fmla="*/ 9 w 9"/>
                <a:gd name="T5" fmla="*/ 0 h 23"/>
                <a:gd name="T6" fmla="*/ 0 w 9"/>
                <a:gd name="T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3">
                  <a:moveTo>
                    <a:pt x="0" y="11"/>
                  </a:moveTo>
                  <a:cubicBezTo>
                    <a:pt x="0" y="19"/>
                    <a:pt x="6" y="22"/>
                    <a:pt x="9" y="2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0" y="3"/>
                    <a:pt x="0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8" name="Freeform 42"/>
            <p:cNvSpPr>
              <a:spLocks noEditPoints="1"/>
            </p:cNvSpPr>
            <p:nvPr/>
          </p:nvSpPr>
          <p:spPr bwMode="auto">
            <a:xfrm>
              <a:off x="1893888" y="2827338"/>
              <a:ext cx="142875" cy="141288"/>
            </a:xfrm>
            <a:custGeom>
              <a:avLst/>
              <a:gdLst>
                <a:gd name="T0" fmla="*/ 74 w 147"/>
                <a:gd name="T1" fmla="*/ 0 h 147"/>
                <a:gd name="T2" fmla="*/ 0 w 147"/>
                <a:gd name="T3" fmla="*/ 74 h 147"/>
                <a:gd name="T4" fmla="*/ 74 w 147"/>
                <a:gd name="T5" fmla="*/ 147 h 147"/>
                <a:gd name="T6" fmla="*/ 147 w 147"/>
                <a:gd name="T7" fmla="*/ 74 h 147"/>
                <a:gd name="T8" fmla="*/ 74 w 147"/>
                <a:gd name="T9" fmla="*/ 0 h 147"/>
                <a:gd name="T10" fmla="*/ 79 w 147"/>
                <a:gd name="T11" fmla="*/ 123 h 147"/>
                <a:gd name="T12" fmla="*/ 79 w 147"/>
                <a:gd name="T13" fmla="*/ 129 h 147"/>
                <a:gd name="T14" fmla="*/ 76 w 147"/>
                <a:gd name="T15" fmla="*/ 132 h 147"/>
                <a:gd name="T16" fmla="*/ 73 w 147"/>
                <a:gd name="T17" fmla="*/ 132 h 147"/>
                <a:gd name="T18" fmla="*/ 70 w 147"/>
                <a:gd name="T19" fmla="*/ 129 h 147"/>
                <a:gd name="T20" fmla="*/ 70 w 147"/>
                <a:gd name="T21" fmla="*/ 123 h 147"/>
                <a:gd name="T22" fmla="*/ 46 w 147"/>
                <a:gd name="T23" fmla="*/ 115 h 147"/>
                <a:gd name="T24" fmla="*/ 46 w 147"/>
                <a:gd name="T25" fmla="*/ 114 h 147"/>
                <a:gd name="T26" fmla="*/ 50 w 147"/>
                <a:gd name="T27" fmla="*/ 102 h 147"/>
                <a:gd name="T28" fmla="*/ 51 w 147"/>
                <a:gd name="T29" fmla="*/ 101 h 147"/>
                <a:gd name="T30" fmla="*/ 70 w 147"/>
                <a:gd name="T31" fmla="*/ 107 h 147"/>
                <a:gd name="T32" fmla="*/ 70 w 147"/>
                <a:gd name="T33" fmla="*/ 80 h 147"/>
                <a:gd name="T34" fmla="*/ 45 w 147"/>
                <a:gd name="T35" fmla="*/ 52 h 147"/>
                <a:gd name="T36" fmla="*/ 70 w 147"/>
                <a:gd name="T37" fmla="*/ 26 h 147"/>
                <a:gd name="T38" fmla="*/ 70 w 147"/>
                <a:gd name="T39" fmla="*/ 19 h 147"/>
                <a:gd name="T40" fmla="*/ 73 w 147"/>
                <a:gd name="T41" fmla="*/ 16 h 147"/>
                <a:gd name="T42" fmla="*/ 76 w 147"/>
                <a:gd name="T43" fmla="*/ 16 h 147"/>
                <a:gd name="T44" fmla="*/ 79 w 147"/>
                <a:gd name="T45" fmla="*/ 19 h 147"/>
                <a:gd name="T46" fmla="*/ 79 w 147"/>
                <a:gd name="T47" fmla="*/ 26 h 147"/>
                <a:gd name="T48" fmla="*/ 101 w 147"/>
                <a:gd name="T49" fmla="*/ 34 h 147"/>
                <a:gd name="T50" fmla="*/ 101 w 147"/>
                <a:gd name="T51" fmla="*/ 35 h 147"/>
                <a:gd name="T52" fmla="*/ 96 w 147"/>
                <a:gd name="T53" fmla="*/ 45 h 147"/>
                <a:gd name="T54" fmla="*/ 95 w 147"/>
                <a:gd name="T55" fmla="*/ 46 h 147"/>
                <a:gd name="T56" fmla="*/ 79 w 147"/>
                <a:gd name="T57" fmla="*/ 40 h 147"/>
                <a:gd name="T58" fmla="*/ 79 w 147"/>
                <a:gd name="T59" fmla="*/ 66 h 147"/>
                <a:gd name="T60" fmla="*/ 104 w 147"/>
                <a:gd name="T61" fmla="*/ 95 h 147"/>
                <a:gd name="T62" fmla="*/ 79 w 147"/>
                <a:gd name="T63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" h="147">
                  <a:moveTo>
                    <a:pt x="74" y="0"/>
                  </a:moveTo>
                  <a:cubicBezTo>
                    <a:pt x="33" y="1"/>
                    <a:pt x="0" y="33"/>
                    <a:pt x="0" y="74"/>
                  </a:cubicBezTo>
                  <a:cubicBezTo>
                    <a:pt x="0" y="114"/>
                    <a:pt x="33" y="147"/>
                    <a:pt x="74" y="147"/>
                  </a:cubicBezTo>
                  <a:cubicBezTo>
                    <a:pt x="114" y="147"/>
                    <a:pt x="147" y="114"/>
                    <a:pt x="147" y="74"/>
                  </a:cubicBezTo>
                  <a:cubicBezTo>
                    <a:pt x="147" y="33"/>
                    <a:pt x="114" y="1"/>
                    <a:pt x="74" y="0"/>
                  </a:cubicBezTo>
                  <a:close/>
                  <a:moveTo>
                    <a:pt x="79" y="123"/>
                  </a:move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2"/>
                    <a:pt x="76" y="132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1" y="132"/>
                    <a:pt x="70" y="131"/>
                    <a:pt x="70" y="129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5" y="123"/>
                    <a:pt x="46" y="119"/>
                    <a:pt x="46" y="115"/>
                  </a:cubicBezTo>
                  <a:cubicBezTo>
                    <a:pt x="46" y="115"/>
                    <a:pt x="46" y="115"/>
                    <a:pt x="46" y="114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2"/>
                    <a:pt x="51" y="101"/>
                    <a:pt x="51" y="101"/>
                  </a:cubicBezTo>
                  <a:cubicBezTo>
                    <a:pt x="52" y="101"/>
                    <a:pt x="62" y="106"/>
                    <a:pt x="70" y="107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62" y="76"/>
                    <a:pt x="45" y="71"/>
                    <a:pt x="45" y="52"/>
                  </a:cubicBezTo>
                  <a:cubicBezTo>
                    <a:pt x="45" y="32"/>
                    <a:pt x="64" y="26"/>
                    <a:pt x="70" y="26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6"/>
                    <a:pt x="71" y="16"/>
                    <a:pt x="73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8" y="16"/>
                    <a:pt x="79" y="16"/>
                    <a:pt x="79" y="19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83" y="26"/>
                    <a:pt x="101" y="29"/>
                    <a:pt x="101" y="34"/>
                  </a:cubicBezTo>
                  <a:cubicBezTo>
                    <a:pt x="101" y="34"/>
                    <a:pt x="101" y="35"/>
                    <a:pt x="101" y="3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6"/>
                    <a:pt x="95" y="46"/>
                    <a:pt x="95" y="46"/>
                  </a:cubicBezTo>
                  <a:cubicBezTo>
                    <a:pt x="94" y="46"/>
                    <a:pt x="85" y="40"/>
                    <a:pt x="79" y="40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88" y="71"/>
                    <a:pt x="104" y="77"/>
                    <a:pt x="104" y="95"/>
                  </a:cubicBezTo>
                  <a:cubicBezTo>
                    <a:pt x="104" y="115"/>
                    <a:pt x="88" y="121"/>
                    <a:pt x="79" y="1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9" name="Freeform 43"/>
            <p:cNvSpPr/>
            <p:nvPr/>
          </p:nvSpPr>
          <p:spPr bwMode="auto">
            <a:xfrm>
              <a:off x="1970088" y="2906713"/>
              <a:ext cx="7938" cy="23813"/>
            </a:xfrm>
            <a:custGeom>
              <a:avLst/>
              <a:gdLst>
                <a:gd name="T0" fmla="*/ 0 w 9"/>
                <a:gd name="T1" fmla="*/ 0 h 24"/>
                <a:gd name="T2" fmla="*/ 0 w 9"/>
                <a:gd name="T3" fmla="*/ 24 h 24"/>
                <a:gd name="T4" fmla="*/ 9 w 9"/>
                <a:gd name="T5" fmla="*/ 13 h 24"/>
                <a:gd name="T6" fmla="*/ 0 w 9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4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4" y="23"/>
                    <a:pt x="9" y="21"/>
                    <a:pt x="9" y="13"/>
                  </a:cubicBezTo>
                  <a:cubicBezTo>
                    <a:pt x="9" y="5"/>
                    <a:pt x="3" y="2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0" name="Freeform 44"/>
            <p:cNvSpPr/>
            <p:nvPr/>
          </p:nvSpPr>
          <p:spPr bwMode="auto">
            <a:xfrm>
              <a:off x="10136188" y="1616076"/>
              <a:ext cx="279400" cy="280988"/>
            </a:xfrm>
            <a:custGeom>
              <a:avLst/>
              <a:gdLst>
                <a:gd name="T0" fmla="*/ 0 w 176"/>
                <a:gd name="T1" fmla="*/ 94 h 177"/>
                <a:gd name="T2" fmla="*/ 83 w 176"/>
                <a:gd name="T3" fmla="*/ 94 h 177"/>
                <a:gd name="T4" fmla="*/ 83 w 176"/>
                <a:gd name="T5" fmla="*/ 177 h 177"/>
                <a:gd name="T6" fmla="*/ 176 w 176"/>
                <a:gd name="T7" fmla="*/ 0 h 177"/>
                <a:gd name="T8" fmla="*/ 0 w 176"/>
                <a:gd name="T9" fmla="*/ 9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7">
                  <a:moveTo>
                    <a:pt x="0" y="94"/>
                  </a:moveTo>
                  <a:lnTo>
                    <a:pt x="83" y="94"/>
                  </a:lnTo>
                  <a:lnTo>
                    <a:pt x="83" y="177"/>
                  </a:lnTo>
                  <a:lnTo>
                    <a:pt x="176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1" name="Freeform 45"/>
            <p:cNvSpPr/>
            <p:nvPr/>
          </p:nvSpPr>
          <p:spPr bwMode="auto">
            <a:xfrm>
              <a:off x="9707563" y="2830513"/>
              <a:ext cx="71438" cy="107950"/>
            </a:xfrm>
            <a:custGeom>
              <a:avLst/>
              <a:gdLst>
                <a:gd name="T0" fmla="*/ 65 w 74"/>
                <a:gd name="T1" fmla="*/ 111 h 113"/>
                <a:gd name="T2" fmla="*/ 62 w 74"/>
                <a:gd name="T3" fmla="*/ 113 h 113"/>
                <a:gd name="T4" fmla="*/ 61 w 74"/>
                <a:gd name="T5" fmla="*/ 113 h 113"/>
                <a:gd name="T6" fmla="*/ 58 w 74"/>
                <a:gd name="T7" fmla="*/ 113 h 113"/>
                <a:gd name="T8" fmla="*/ 3 w 74"/>
                <a:gd name="T9" fmla="*/ 75 h 113"/>
                <a:gd name="T10" fmla="*/ 1 w 74"/>
                <a:gd name="T11" fmla="*/ 74 h 113"/>
                <a:gd name="T12" fmla="*/ 0 w 74"/>
                <a:gd name="T13" fmla="*/ 71 h 113"/>
                <a:gd name="T14" fmla="*/ 0 w 74"/>
                <a:gd name="T15" fmla="*/ 5 h 113"/>
                <a:gd name="T16" fmla="*/ 1 w 74"/>
                <a:gd name="T17" fmla="*/ 1 h 113"/>
                <a:gd name="T18" fmla="*/ 5 w 74"/>
                <a:gd name="T19" fmla="*/ 0 h 113"/>
                <a:gd name="T20" fmla="*/ 18 w 74"/>
                <a:gd name="T21" fmla="*/ 0 h 113"/>
                <a:gd name="T22" fmla="*/ 22 w 74"/>
                <a:gd name="T23" fmla="*/ 1 h 113"/>
                <a:gd name="T24" fmla="*/ 23 w 74"/>
                <a:gd name="T25" fmla="*/ 5 h 113"/>
                <a:gd name="T26" fmla="*/ 23 w 74"/>
                <a:gd name="T27" fmla="*/ 61 h 113"/>
                <a:gd name="T28" fmla="*/ 71 w 74"/>
                <a:gd name="T29" fmla="*/ 93 h 113"/>
                <a:gd name="T30" fmla="*/ 72 w 74"/>
                <a:gd name="T31" fmla="*/ 100 h 113"/>
                <a:gd name="T32" fmla="*/ 65 w 74"/>
                <a:gd name="T33" fmla="*/ 11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13">
                  <a:moveTo>
                    <a:pt x="65" y="111"/>
                  </a:moveTo>
                  <a:cubicBezTo>
                    <a:pt x="65" y="112"/>
                    <a:pt x="64" y="113"/>
                    <a:pt x="62" y="113"/>
                  </a:cubicBezTo>
                  <a:cubicBezTo>
                    <a:pt x="62" y="113"/>
                    <a:pt x="62" y="113"/>
                    <a:pt x="61" y="113"/>
                  </a:cubicBezTo>
                  <a:cubicBezTo>
                    <a:pt x="60" y="113"/>
                    <a:pt x="59" y="113"/>
                    <a:pt x="58" y="113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2" y="75"/>
                    <a:pt x="1" y="74"/>
                  </a:cubicBezTo>
                  <a:cubicBezTo>
                    <a:pt x="0" y="73"/>
                    <a:pt x="0" y="72"/>
                    <a:pt x="0" y="7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1" y="0"/>
                    <a:pt x="22" y="1"/>
                  </a:cubicBezTo>
                  <a:cubicBezTo>
                    <a:pt x="23" y="2"/>
                    <a:pt x="23" y="3"/>
                    <a:pt x="23" y="5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3" y="94"/>
                    <a:pt x="74" y="98"/>
                    <a:pt x="72" y="100"/>
                  </a:cubicBezTo>
                  <a:lnTo>
                    <a:pt x="65" y="1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2" name="Freeform 46"/>
            <p:cNvSpPr/>
            <p:nvPr/>
          </p:nvSpPr>
          <p:spPr bwMode="auto">
            <a:xfrm>
              <a:off x="9598025" y="2727326"/>
              <a:ext cx="109538" cy="87313"/>
            </a:xfrm>
            <a:custGeom>
              <a:avLst/>
              <a:gdLst>
                <a:gd name="T0" fmla="*/ 113 w 113"/>
                <a:gd name="T1" fmla="*/ 38 h 90"/>
                <a:gd name="T2" fmla="*/ 100 w 113"/>
                <a:gd name="T3" fmla="*/ 15 h 90"/>
                <a:gd name="T4" fmla="*/ 40 w 113"/>
                <a:gd name="T5" fmla="*/ 18 h 90"/>
                <a:gd name="T6" fmla="*/ 7 w 113"/>
                <a:gd name="T7" fmla="*/ 69 h 90"/>
                <a:gd name="T8" fmla="*/ 19 w 113"/>
                <a:gd name="T9" fmla="*/ 90 h 90"/>
                <a:gd name="T10" fmla="*/ 113 w 113"/>
                <a:gd name="T11" fmla="*/ 3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90">
                  <a:moveTo>
                    <a:pt x="113" y="38"/>
                  </a:moveTo>
                  <a:cubicBezTo>
                    <a:pt x="100" y="15"/>
                    <a:pt x="100" y="15"/>
                    <a:pt x="100" y="15"/>
                  </a:cubicBezTo>
                  <a:cubicBezTo>
                    <a:pt x="92" y="2"/>
                    <a:pt x="71" y="0"/>
                    <a:pt x="40" y="18"/>
                  </a:cubicBezTo>
                  <a:cubicBezTo>
                    <a:pt x="9" y="36"/>
                    <a:pt x="0" y="56"/>
                    <a:pt x="7" y="69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41" y="61"/>
                    <a:pt x="75" y="42"/>
                    <a:pt x="113" y="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3" name="Freeform 47"/>
            <p:cNvSpPr/>
            <p:nvPr/>
          </p:nvSpPr>
          <p:spPr bwMode="auto">
            <a:xfrm>
              <a:off x="9732963" y="2727326"/>
              <a:ext cx="107950" cy="85725"/>
            </a:xfrm>
            <a:custGeom>
              <a:avLst/>
              <a:gdLst>
                <a:gd name="T0" fmla="*/ 94 w 113"/>
                <a:gd name="T1" fmla="*/ 89 h 89"/>
                <a:gd name="T2" fmla="*/ 106 w 113"/>
                <a:gd name="T3" fmla="*/ 69 h 89"/>
                <a:gd name="T4" fmla="*/ 73 w 113"/>
                <a:gd name="T5" fmla="*/ 18 h 89"/>
                <a:gd name="T6" fmla="*/ 13 w 113"/>
                <a:gd name="T7" fmla="*/ 15 h 89"/>
                <a:gd name="T8" fmla="*/ 0 w 113"/>
                <a:gd name="T9" fmla="*/ 38 h 89"/>
                <a:gd name="T10" fmla="*/ 94 w 113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9">
                  <a:moveTo>
                    <a:pt x="94" y="89"/>
                  </a:moveTo>
                  <a:cubicBezTo>
                    <a:pt x="106" y="69"/>
                    <a:pt x="106" y="69"/>
                    <a:pt x="106" y="69"/>
                  </a:cubicBezTo>
                  <a:cubicBezTo>
                    <a:pt x="113" y="56"/>
                    <a:pt x="104" y="36"/>
                    <a:pt x="73" y="18"/>
                  </a:cubicBezTo>
                  <a:cubicBezTo>
                    <a:pt x="42" y="0"/>
                    <a:pt x="21" y="2"/>
                    <a:pt x="13" y="1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8" y="41"/>
                    <a:pt x="71" y="61"/>
                    <a:pt x="94" y="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4" name="Freeform 48"/>
            <p:cNvSpPr>
              <a:spLocks noEditPoints="1"/>
            </p:cNvSpPr>
            <p:nvPr/>
          </p:nvSpPr>
          <p:spPr bwMode="auto">
            <a:xfrm>
              <a:off x="9602788" y="2776538"/>
              <a:ext cx="233363" cy="234950"/>
            </a:xfrm>
            <a:custGeom>
              <a:avLst/>
              <a:gdLst>
                <a:gd name="T0" fmla="*/ 121 w 242"/>
                <a:gd name="T1" fmla="*/ 0 h 242"/>
                <a:gd name="T2" fmla="*/ 0 w 242"/>
                <a:gd name="T3" fmla="*/ 121 h 242"/>
                <a:gd name="T4" fmla="*/ 121 w 242"/>
                <a:gd name="T5" fmla="*/ 242 h 242"/>
                <a:gd name="T6" fmla="*/ 242 w 242"/>
                <a:gd name="T7" fmla="*/ 121 h 242"/>
                <a:gd name="T8" fmla="*/ 121 w 242"/>
                <a:gd name="T9" fmla="*/ 0 h 242"/>
                <a:gd name="T10" fmla="*/ 121 w 242"/>
                <a:gd name="T11" fmla="*/ 212 h 242"/>
                <a:gd name="T12" fmla="*/ 30 w 242"/>
                <a:gd name="T13" fmla="*/ 121 h 242"/>
                <a:gd name="T14" fmla="*/ 121 w 242"/>
                <a:gd name="T15" fmla="*/ 30 h 242"/>
                <a:gd name="T16" fmla="*/ 212 w 242"/>
                <a:gd name="T17" fmla="*/ 121 h 242"/>
                <a:gd name="T18" fmla="*/ 121 w 242"/>
                <a:gd name="T19" fmla="*/ 21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242">
                  <a:moveTo>
                    <a:pt x="121" y="0"/>
                  </a:moveTo>
                  <a:cubicBezTo>
                    <a:pt x="54" y="0"/>
                    <a:pt x="0" y="54"/>
                    <a:pt x="0" y="121"/>
                  </a:cubicBezTo>
                  <a:cubicBezTo>
                    <a:pt x="0" y="188"/>
                    <a:pt x="54" y="242"/>
                    <a:pt x="121" y="242"/>
                  </a:cubicBezTo>
                  <a:cubicBezTo>
                    <a:pt x="188" y="242"/>
                    <a:pt x="242" y="188"/>
                    <a:pt x="242" y="121"/>
                  </a:cubicBezTo>
                  <a:cubicBezTo>
                    <a:pt x="242" y="54"/>
                    <a:pt x="188" y="0"/>
                    <a:pt x="121" y="0"/>
                  </a:cubicBezTo>
                  <a:close/>
                  <a:moveTo>
                    <a:pt x="121" y="212"/>
                  </a:moveTo>
                  <a:cubicBezTo>
                    <a:pt x="71" y="212"/>
                    <a:pt x="30" y="171"/>
                    <a:pt x="30" y="121"/>
                  </a:cubicBezTo>
                  <a:cubicBezTo>
                    <a:pt x="30" y="71"/>
                    <a:pt x="71" y="30"/>
                    <a:pt x="121" y="30"/>
                  </a:cubicBezTo>
                  <a:cubicBezTo>
                    <a:pt x="171" y="30"/>
                    <a:pt x="212" y="71"/>
                    <a:pt x="212" y="121"/>
                  </a:cubicBezTo>
                  <a:cubicBezTo>
                    <a:pt x="212" y="171"/>
                    <a:pt x="171" y="212"/>
                    <a:pt x="121" y="2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5" name="Freeform 49"/>
            <p:cNvSpPr/>
            <p:nvPr/>
          </p:nvSpPr>
          <p:spPr bwMode="auto">
            <a:xfrm>
              <a:off x="9707563" y="2830513"/>
              <a:ext cx="71438" cy="107950"/>
            </a:xfrm>
            <a:custGeom>
              <a:avLst/>
              <a:gdLst>
                <a:gd name="T0" fmla="*/ 71 w 74"/>
                <a:gd name="T1" fmla="*/ 93 h 113"/>
                <a:gd name="T2" fmla="*/ 23 w 74"/>
                <a:gd name="T3" fmla="*/ 61 h 113"/>
                <a:gd name="T4" fmla="*/ 23 w 74"/>
                <a:gd name="T5" fmla="*/ 5 h 113"/>
                <a:gd name="T6" fmla="*/ 22 w 74"/>
                <a:gd name="T7" fmla="*/ 1 h 113"/>
                <a:gd name="T8" fmla="*/ 18 w 74"/>
                <a:gd name="T9" fmla="*/ 0 h 113"/>
                <a:gd name="T10" fmla="*/ 5 w 74"/>
                <a:gd name="T11" fmla="*/ 0 h 113"/>
                <a:gd name="T12" fmla="*/ 1 w 74"/>
                <a:gd name="T13" fmla="*/ 1 h 113"/>
                <a:gd name="T14" fmla="*/ 0 w 74"/>
                <a:gd name="T15" fmla="*/ 5 h 113"/>
                <a:gd name="T16" fmla="*/ 0 w 74"/>
                <a:gd name="T17" fmla="*/ 71 h 113"/>
                <a:gd name="T18" fmla="*/ 1 w 74"/>
                <a:gd name="T19" fmla="*/ 74 h 113"/>
                <a:gd name="T20" fmla="*/ 3 w 74"/>
                <a:gd name="T21" fmla="*/ 75 h 113"/>
                <a:gd name="T22" fmla="*/ 58 w 74"/>
                <a:gd name="T23" fmla="*/ 113 h 113"/>
                <a:gd name="T24" fmla="*/ 61 w 74"/>
                <a:gd name="T25" fmla="*/ 113 h 113"/>
                <a:gd name="T26" fmla="*/ 62 w 74"/>
                <a:gd name="T27" fmla="*/ 113 h 113"/>
                <a:gd name="T28" fmla="*/ 65 w 74"/>
                <a:gd name="T29" fmla="*/ 111 h 113"/>
                <a:gd name="T30" fmla="*/ 72 w 74"/>
                <a:gd name="T31" fmla="*/ 100 h 113"/>
                <a:gd name="T32" fmla="*/ 71 w 74"/>
                <a:gd name="T33" fmla="*/ 9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13">
                  <a:moveTo>
                    <a:pt x="71" y="93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3"/>
                    <a:pt x="23" y="2"/>
                    <a:pt x="22" y="1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3"/>
                    <a:pt x="1" y="74"/>
                  </a:cubicBezTo>
                  <a:cubicBezTo>
                    <a:pt x="2" y="75"/>
                    <a:pt x="2" y="75"/>
                    <a:pt x="3" y="75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59" y="113"/>
                    <a:pt x="60" y="113"/>
                    <a:pt x="61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4" y="113"/>
                    <a:pt x="65" y="112"/>
                    <a:pt x="65" y="111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4" y="98"/>
                    <a:pt x="73" y="94"/>
                    <a:pt x="71" y="9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6" name="Freeform 50"/>
            <p:cNvSpPr>
              <a:spLocks noEditPoints="1"/>
            </p:cNvSpPr>
            <p:nvPr/>
          </p:nvSpPr>
          <p:spPr bwMode="auto">
            <a:xfrm>
              <a:off x="10136188" y="2808288"/>
              <a:ext cx="279400" cy="128588"/>
            </a:xfrm>
            <a:custGeom>
              <a:avLst/>
              <a:gdLst>
                <a:gd name="T0" fmla="*/ 222 w 288"/>
                <a:gd name="T1" fmla="*/ 0 h 132"/>
                <a:gd name="T2" fmla="*/ 156 w 288"/>
                <a:gd name="T3" fmla="*/ 66 h 132"/>
                <a:gd name="T4" fmla="*/ 168 w 288"/>
                <a:gd name="T5" fmla="*/ 104 h 132"/>
                <a:gd name="T6" fmla="*/ 119 w 288"/>
                <a:gd name="T7" fmla="*/ 104 h 132"/>
                <a:gd name="T8" fmla="*/ 131 w 288"/>
                <a:gd name="T9" fmla="*/ 66 h 132"/>
                <a:gd name="T10" fmla="*/ 66 w 288"/>
                <a:gd name="T11" fmla="*/ 0 h 132"/>
                <a:gd name="T12" fmla="*/ 0 w 288"/>
                <a:gd name="T13" fmla="*/ 66 h 132"/>
                <a:gd name="T14" fmla="*/ 66 w 288"/>
                <a:gd name="T15" fmla="*/ 132 h 132"/>
                <a:gd name="T16" fmla="*/ 66 w 288"/>
                <a:gd name="T17" fmla="*/ 132 h 132"/>
                <a:gd name="T18" fmla="*/ 66 w 288"/>
                <a:gd name="T19" fmla="*/ 132 h 132"/>
                <a:gd name="T20" fmla="*/ 222 w 288"/>
                <a:gd name="T21" fmla="*/ 132 h 132"/>
                <a:gd name="T22" fmla="*/ 222 w 288"/>
                <a:gd name="T23" fmla="*/ 132 h 132"/>
                <a:gd name="T24" fmla="*/ 222 w 288"/>
                <a:gd name="T25" fmla="*/ 132 h 132"/>
                <a:gd name="T26" fmla="*/ 288 w 288"/>
                <a:gd name="T27" fmla="*/ 66 h 132"/>
                <a:gd name="T28" fmla="*/ 222 w 288"/>
                <a:gd name="T29" fmla="*/ 0 h 132"/>
                <a:gd name="T30" fmla="*/ 184 w 288"/>
                <a:gd name="T31" fmla="*/ 66 h 132"/>
                <a:gd name="T32" fmla="*/ 222 w 288"/>
                <a:gd name="T33" fmla="*/ 28 h 132"/>
                <a:gd name="T34" fmla="*/ 260 w 288"/>
                <a:gd name="T35" fmla="*/ 66 h 132"/>
                <a:gd name="T36" fmla="*/ 222 w 288"/>
                <a:gd name="T37" fmla="*/ 104 h 132"/>
                <a:gd name="T38" fmla="*/ 184 w 288"/>
                <a:gd name="T39" fmla="*/ 66 h 132"/>
                <a:gd name="T40" fmla="*/ 66 w 288"/>
                <a:gd name="T41" fmla="*/ 28 h 132"/>
                <a:gd name="T42" fmla="*/ 103 w 288"/>
                <a:gd name="T43" fmla="*/ 66 h 132"/>
                <a:gd name="T44" fmla="*/ 66 w 288"/>
                <a:gd name="T45" fmla="*/ 104 h 132"/>
                <a:gd name="T46" fmla="*/ 28 w 288"/>
                <a:gd name="T47" fmla="*/ 66 h 132"/>
                <a:gd name="T48" fmla="*/ 66 w 288"/>
                <a:gd name="T49" fmla="*/ 2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8" h="132">
                  <a:moveTo>
                    <a:pt x="222" y="0"/>
                  </a:moveTo>
                  <a:cubicBezTo>
                    <a:pt x="186" y="0"/>
                    <a:pt x="156" y="30"/>
                    <a:pt x="156" y="66"/>
                  </a:cubicBezTo>
                  <a:cubicBezTo>
                    <a:pt x="156" y="80"/>
                    <a:pt x="161" y="93"/>
                    <a:pt x="168" y="104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27" y="93"/>
                    <a:pt x="131" y="80"/>
                    <a:pt x="131" y="66"/>
                  </a:cubicBezTo>
                  <a:cubicBezTo>
                    <a:pt x="131" y="30"/>
                    <a:pt x="102" y="0"/>
                    <a:pt x="66" y="0"/>
                  </a:cubicBezTo>
                  <a:cubicBezTo>
                    <a:pt x="29" y="0"/>
                    <a:pt x="0" y="30"/>
                    <a:pt x="0" y="66"/>
                  </a:cubicBezTo>
                  <a:cubicBezTo>
                    <a:pt x="0" y="102"/>
                    <a:pt x="29" y="132"/>
                    <a:pt x="66" y="132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222" y="132"/>
                    <a:pt x="222" y="132"/>
                    <a:pt x="222" y="132"/>
                  </a:cubicBezTo>
                  <a:cubicBezTo>
                    <a:pt x="222" y="132"/>
                    <a:pt x="222" y="132"/>
                    <a:pt x="222" y="132"/>
                  </a:cubicBezTo>
                  <a:cubicBezTo>
                    <a:pt x="222" y="132"/>
                    <a:pt x="222" y="132"/>
                    <a:pt x="222" y="132"/>
                  </a:cubicBezTo>
                  <a:cubicBezTo>
                    <a:pt x="258" y="132"/>
                    <a:pt x="288" y="102"/>
                    <a:pt x="288" y="66"/>
                  </a:cubicBezTo>
                  <a:cubicBezTo>
                    <a:pt x="288" y="30"/>
                    <a:pt x="258" y="0"/>
                    <a:pt x="222" y="0"/>
                  </a:cubicBezTo>
                  <a:close/>
                  <a:moveTo>
                    <a:pt x="184" y="66"/>
                  </a:moveTo>
                  <a:cubicBezTo>
                    <a:pt x="184" y="45"/>
                    <a:pt x="201" y="28"/>
                    <a:pt x="222" y="28"/>
                  </a:cubicBezTo>
                  <a:cubicBezTo>
                    <a:pt x="243" y="28"/>
                    <a:pt x="260" y="45"/>
                    <a:pt x="260" y="66"/>
                  </a:cubicBezTo>
                  <a:cubicBezTo>
                    <a:pt x="260" y="87"/>
                    <a:pt x="243" y="104"/>
                    <a:pt x="222" y="104"/>
                  </a:cubicBezTo>
                  <a:cubicBezTo>
                    <a:pt x="201" y="104"/>
                    <a:pt x="184" y="87"/>
                    <a:pt x="184" y="66"/>
                  </a:cubicBezTo>
                  <a:close/>
                  <a:moveTo>
                    <a:pt x="66" y="28"/>
                  </a:moveTo>
                  <a:cubicBezTo>
                    <a:pt x="86" y="28"/>
                    <a:pt x="103" y="45"/>
                    <a:pt x="103" y="66"/>
                  </a:cubicBezTo>
                  <a:cubicBezTo>
                    <a:pt x="103" y="87"/>
                    <a:pt x="86" y="104"/>
                    <a:pt x="66" y="104"/>
                  </a:cubicBezTo>
                  <a:cubicBezTo>
                    <a:pt x="45" y="104"/>
                    <a:pt x="28" y="87"/>
                    <a:pt x="28" y="66"/>
                  </a:cubicBezTo>
                  <a:cubicBezTo>
                    <a:pt x="28" y="45"/>
                    <a:pt x="45" y="28"/>
                    <a:pt x="66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7" name="Freeform 51"/>
            <p:cNvSpPr>
              <a:spLocks noEditPoints="1"/>
            </p:cNvSpPr>
            <p:nvPr/>
          </p:nvSpPr>
          <p:spPr bwMode="auto">
            <a:xfrm>
              <a:off x="6792913" y="5519738"/>
              <a:ext cx="277813" cy="279400"/>
            </a:xfrm>
            <a:custGeom>
              <a:avLst/>
              <a:gdLst>
                <a:gd name="T0" fmla="*/ 0 w 175"/>
                <a:gd name="T1" fmla="*/ 0 h 176"/>
                <a:gd name="T2" fmla="*/ 0 w 175"/>
                <a:gd name="T3" fmla="*/ 176 h 176"/>
                <a:gd name="T4" fmla="*/ 175 w 175"/>
                <a:gd name="T5" fmla="*/ 176 h 176"/>
                <a:gd name="T6" fmla="*/ 175 w 175"/>
                <a:gd name="T7" fmla="*/ 0 h 176"/>
                <a:gd name="T8" fmla="*/ 0 w 175"/>
                <a:gd name="T9" fmla="*/ 0 h 176"/>
                <a:gd name="T10" fmla="*/ 17 w 175"/>
                <a:gd name="T11" fmla="*/ 88 h 176"/>
                <a:gd name="T12" fmla="*/ 88 w 175"/>
                <a:gd name="T13" fmla="*/ 88 h 176"/>
                <a:gd name="T14" fmla="*/ 88 w 175"/>
                <a:gd name="T15" fmla="*/ 17 h 176"/>
                <a:gd name="T16" fmla="*/ 158 w 175"/>
                <a:gd name="T17" fmla="*/ 17 h 176"/>
                <a:gd name="T18" fmla="*/ 158 w 175"/>
                <a:gd name="T19" fmla="*/ 88 h 176"/>
                <a:gd name="T20" fmla="*/ 88 w 175"/>
                <a:gd name="T21" fmla="*/ 88 h 176"/>
                <a:gd name="T22" fmla="*/ 88 w 175"/>
                <a:gd name="T23" fmla="*/ 159 h 176"/>
                <a:gd name="T24" fmla="*/ 17 w 175"/>
                <a:gd name="T25" fmla="*/ 159 h 176"/>
                <a:gd name="T26" fmla="*/ 17 w 175"/>
                <a:gd name="T27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176">
                  <a:moveTo>
                    <a:pt x="0" y="0"/>
                  </a:moveTo>
                  <a:lnTo>
                    <a:pt x="0" y="176"/>
                  </a:lnTo>
                  <a:lnTo>
                    <a:pt x="175" y="176"/>
                  </a:lnTo>
                  <a:lnTo>
                    <a:pt x="175" y="0"/>
                  </a:lnTo>
                  <a:lnTo>
                    <a:pt x="0" y="0"/>
                  </a:lnTo>
                  <a:close/>
                  <a:moveTo>
                    <a:pt x="17" y="88"/>
                  </a:moveTo>
                  <a:lnTo>
                    <a:pt x="88" y="88"/>
                  </a:lnTo>
                  <a:lnTo>
                    <a:pt x="88" y="17"/>
                  </a:lnTo>
                  <a:lnTo>
                    <a:pt x="158" y="17"/>
                  </a:lnTo>
                  <a:lnTo>
                    <a:pt x="158" y="88"/>
                  </a:lnTo>
                  <a:lnTo>
                    <a:pt x="88" y="88"/>
                  </a:lnTo>
                  <a:lnTo>
                    <a:pt x="88" y="159"/>
                  </a:lnTo>
                  <a:lnTo>
                    <a:pt x="17" y="159"/>
                  </a:lnTo>
                  <a:lnTo>
                    <a:pt x="17" y="8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8" name="Rectangle 52"/>
            <p:cNvSpPr>
              <a:spLocks noChangeArrowheads="1"/>
            </p:cNvSpPr>
            <p:nvPr/>
          </p:nvSpPr>
          <p:spPr bwMode="auto">
            <a:xfrm>
              <a:off x="10693400" y="2960688"/>
              <a:ext cx="77788" cy="14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9" name="Freeform 53"/>
            <p:cNvSpPr/>
            <p:nvPr/>
          </p:nvSpPr>
          <p:spPr bwMode="auto">
            <a:xfrm>
              <a:off x="10693400" y="2982913"/>
              <a:ext cx="77788" cy="28575"/>
            </a:xfrm>
            <a:custGeom>
              <a:avLst/>
              <a:gdLst>
                <a:gd name="T0" fmla="*/ 0 w 79"/>
                <a:gd name="T1" fmla="*/ 13 h 29"/>
                <a:gd name="T2" fmla="*/ 16 w 79"/>
                <a:gd name="T3" fmla="*/ 29 h 29"/>
                <a:gd name="T4" fmla="*/ 63 w 79"/>
                <a:gd name="T5" fmla="*/ 29 h 29"/>
                <a:gd name="T6" fmla="*/ 79 w 79"/>
                <a:gd name="T7" fmla="*/ 13 h 29"/>
                <a:gd name="T8" fmla="*/ 79 w 79"/>
                <a:gd name="T9" fmla="*/ 0 h 29"/>
                <a:gd name="T10" fmla="*/ 0 w 79"/>
                <a:gd name="T11" fmla="*/ 0 h 29"/>
                <a:gd name="T12" fmla="*/ 0 w 79"/>
                <a:gd name="T13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29">
                  <a:moveTo>
                    <a:pt x="0" y="13"/>
                  </a:moveTo>
                  <a:cubicBezTo>
                    <a:pt x="0" y="29"/>
                    <a:pt x="1" y="29"/>
                    <a:pt x="16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78" y="29"/>
                    <a:pt x="79" y="29"/>
                    <a:pt x="79" y="1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0" name="Rectangle 54"/>
            <p:cNvSpPr>
              <a:spLocks noChangeArrowheads="1"/>
            </p:cNvSpPr>
            <p:nvPr/>
          </p:nvSpPr>
          <p:spPr bwMode="auto">
            <a:xfrm>
              <a:off x="10693400" y="2841626"/>
              <a:ext cx="77788" cy="1127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1" name="Freeform 55"/>
            <p:cNvSpPr/>
            <p:nvPr/>
          </p:nvSpPr>
          <p:spPr bwMode="auto">
            <a:xfrm>
              <a:off x="10693400" y="2790826"/>
              <a:ext cx="77788" cy="34925"/>
            </a:xfrm>
            <a:custGeom>
              <a:avLst/>
              <a:gdLst>
                <a:gd name="T0" fmla="*/ 79 w 79"/>
                <a:gd name="T1" fmla="*/ 16 h 37"/>
                <a:gd name="T2" fmla="*/ 63 w 79"/>
                <a:gd name="T3" fmla="*/ 0 h 37"/>
                <a:gd name="T4" fmla="*/ 16 w 79"/>
                <a:gd name="T5" fmla="*/ 0 h 37"/>
                <a:gd name="T6" fmla="*/ 0 w 79"/>
                <a:gd name="T7" fmla="*/ 16 h 37"/>
                <a:gd name="T8" fmla="*/ 0 w 79"/>
                <a:gd name="T9" fmla="*/ 37 h 37"/>
                <a:gd name="T10" fmla="*/ 79 w 79"/>
                <a:gd name="T11" fmla="*/ 37 h 37"/>
                <a:gd name="T12" fmla="*/ 79 w 79"/>
                <a:gd name="T1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7">
                  <a:moveTo>
                    <a:pt x="79" y="16"/>
                  </a:moveTo>
                  <a:cubicBezTo>
                    <a:pt x="79" y="1"/>
                    <a:pt x="78" y="0"/>
                    <a:pt x="6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" y="0"/>
                    <a:pt x="0" y="1"/>
                    <a:pt x="0" y="1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79" y="37"/>
                    <a:pt x="79" y="37"/>
                    <a:pt x="79" y="37"/>
                  </a:cubicBezTo>
                  <a:lnTo>
                    <a:pt x="79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2" name="Freeform 56"/>
            <p:cNvSpPr/>
            <p:nvPr/>
          </p:nvSpPr>
          <p:spPr bwMode="auto">
            <a:xfrm>
              <a:off x="10793413" y="2732088"/>
              <a:ext cx="57150" cy="28575"/>
            </a:xfrm>
            <a:custGeom>
              <a:avLst/>
              <a:gdLst>
                <a:gd name="T0" fmla="*/ 59 w 59"/>
                <a:gd name="T1" fmla="*/ 16 h 29"/>
                <a:gd name="T2" fmla="*/ 38 w 59"/>
                <a:gd name="T3" fmla="*/ 0 h 29"/>
                <a:gd name="T4" fmla="*/ 20 w 59"/>
                <a:gd name="T5" fmla="*/ 0 h 29"/>
                <a:gd name="T6" fmla="*/ 0 w 59"/>
                <a:gd name="T7" fmla="*/ 16 h 29"/>
                <a:gd name="T8" fmla="*/ 0 w 59"/>
                <a:gd name="T9" fmla="*/ 29 h 29"/>
                <a:gd name="T10" fmla="*/ 59 w 59"/>
                <a:gd name="T11" fmla="*/ 29 h 29"/>
                <a:gd name="T12" fmla="*/ 59 w 59"/>
                <a:gd name="T1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9">
                  <a:moveTo>
                    <a:pt x="59" y="16"/>
                  </a:moveTo>
                  <a:cubicBezTo>
                    <a:pt x="59" y="1"/>
                    <a:pt x="54" y="0"/>
                    <a:pt x="3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5" y="0"/>
                    <a:pt x="0" y="1"/>
                    <a:pt x="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59" y="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3" name="Freeform 57"/>
            <p:cNvSpPr/>
            <p:nvPr/>
          </p:nvSpPr>
          <p:spPr bwMode="auto">
            <a:xfrm>
              <a:off x="10793413" y="2767013"/>
              <a:ext cx="57150" cy="244475"/>
            </a:xfrm>
            <a:custGeom>
              <a:avLst/>
              <a:gdLst>
                <a:gd name="T0" fmla="*/ 0 w 59"/>
                <a:gd name="T1" fmla="*/ 235 h 251"/>
                <a:gd name="T2" fmla="*/ 20 w 59"/>
                <a:gd name="T3" fmla="*/ 251 h 251"/>
                <a:gd name="T4" fmla="*/ 38 w 59"/>
                <a:gd name="T5" fmla="*/ 251 h 251"/>
                <a:gd name="T6" fmla="*/ 59 w 59"/>
                <a:gd name="T7" fmla="*/ 235 h 251"/>
                <a:gd name="T8" fmla="*/ 59 w 59"/>
                <a:gd name="T9" fmla="*/ 0 h 251"/>
                <a:gd name="T10" fmla="*/ 0 w 59"/>
                <a:gd name="T11" fmla="*/ 0 h 251"/>
                <a:gd name="T12" fmla="*/ 0 w 59"/>
                <a:gd name="T13" fmla="*/ 23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51">
                  <a:moveTo>
                    <a:pt x="0" y="235"/>
                  </a:moveTo>
                  <a:cubicBezTo>
                    <a:pt x="0" y="251"/>
                    <a:pt x="5" y="251"/>
                    <a:pt x="20" y="251"/>
                  </a:cubicBezTo>
                  <a:cubicBezTo>
                    <a:pt x="38" y="251"/>
                    <a:pt x="38" y="251"/>
                    <a:pt x="38" y="251"/>
                  </a:cubicBezTo>
                  <a:cubicBezTo>
                    <a:pt x="56" y="251"/>
                    <a:pt x="59" y="251"/>
                    <a:pt x="59" y="235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4" name="Freeform 58"/>
            <p:cNvSpPr/>
            <p:nvPr/>
          </p:nvSpPr>
          <p:spPr bwMode="auto">
            <a:xfrm>
              <a:off x="10868025" y="2814638"/>
              <a:ext cx="96838" cy="157163"/>
            </a:xfrm>
            <a:custGeom>
              <a:avLst/>
              <a:gdLst>
                <a:gd name="T0" fmla="*/ 64 w 100"/>
                <a:gd name="T1" fmla="*/ 12 h 163"/>
                <a:gd name="T2" fmla="*/ 45 w 100"/>
                <a:gd name="T3" fmla="*/ 4 h 163"/>
                <a:gd name="T4" fmla="*/ 16 w 100"/>
                <a:gd name="T5" fmla="*/ 11 h 163"/>
                <a:gd name="T6" fmla="*/ 4 w 100"/>
                <a:gd name="T7" fmla="*/ 31 h 163"/>
                <a:gd name="T8" fmla="*/ 39 w 100"/>
                <a:gd name="T9" fmla="*/ 163 h 163"/>
                <a:gd name="T10" fmla="*/ 100 w 100"/>
                <a:gd name="T11" fmla="*/ 148 h 163"/>
                <a:gd name="T12" fmla="*/ 64 w 100"/>
                <a:gd name="T13" fmla="*/ 1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63">
                  <a:moveTo>
                    <a:pt x="64" y="12"/>
                  </a:moveTo>
                  <a:cubicBezTo>
                    <a:pt x="61" y="1"/>
                    <a:pt x="60" y="0"/>
                    <a:pt x="45" y="4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" y="15"/>
                    <a:pt x="0" y="16"/>
                    <a:pt x="4" y="31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100" y="148"/>
                    <a:pt x="100" y="148"/>
                    <a:pt x="100" y="148"/>
                  </a:cubicBezTo>
                  <a:lnTo>
                    <a:pt x="64" y="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5" name="Freeform 59"/>
            <p:cNvSpPr/>
            <p:nvPr/>
          </p:nvSpPr>
          <p:spPr bwMode="auto">
            <a:xfrm>
              <a:off x="10909300" y="2971801"/>
              <a:ext cx="66675" cy="41275"/>
            </a:xfrm>
            <a:custGeom>
              <a:avLst/>
              <a:gdLst>
                <a:gd name="T0" fmla="*/ 63 w 69"/>
                <a:gd name="T1" fmla="*/ 8 h 42"/>
                <a:gd name="T2" fmla="*/ 61 w 69"/>
                <a:gd name="T3" fmla="*/ 0 h 42"/>
                <a:gd name="T4" fmla="*/ 0 w 69"/>
                <a:gd name="T5" fmla="*/ 15 h 42"/>
                <a:gd name="T6" fmla="*/ 3 w 69"/>
                <a:gd name="T7" fmla="*/ 27 h 42"/>
                <a:gd name="T8" fmla="*/ 22 w 69"/>
                <a:gd name="T9" fmla="*/ 38 h 42"/>
                <a:gd name="T10" fmla="*/ 52 w 69"/>
                <a:gd name="T11" fmla="*/ 31 h 42"/>
                <a:gd name="T12" fmla="*/ 63 w 69"/>
                <a:gd name="T1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2">
                  <a:moveTo>
                    <a:pt x="63" y="8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42"/>
                    <a:pt x="7" y="42"/>
                    <a:pt x="22" y="38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69" y="27"/>
                    <a:pt x="67" y="27"/>
                    <a:pt x="63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6" name="Freeform 60"/>
            <p:cNvSpPr>
              <a:spLocks noEditPoints="1"/>
            </p:cNvSpPr>
            <p:nvPr/>
          </p:nvSpPr>
          <p:spPr bwMode="auto">
            <a:xfrm>
              <a:off x="10206038" y="5589588"/>
              <a:ext cx="139700" cy="139700"/>
            </a:xfrm>
            <a:custGeom>
              <a:avLst/>
              <a:gdLst>
                <a:gd name="T0" fmla="*/ 72 w 144"/>
                <a:gd name="T1" fmla="*/ 0 h 143"/>
                <a:gd name="T2" fmla="*/ 144 w 144"/>
                <a:gd name="T3" fmla="*/ 72 h 143"/>
                <a:gd name="T4" fmla="*/ 72 w 144"/>
                <a:gd name="T5" fmla="*/ 143 h 143"/>
                <a:gd name="T6" fmla="*/ 0 w 144"/>
                <a:gd name="T7" fmla="*/ 72 h 143"/>
                <a:gd name="T8" fmla="*/ 72 w 144"/>
                <a:gd name="T9" fmla="*/ 0 h 143"/>
                <a:gd name="T10" fmla="*/ 72 w 144"/>
                <a:gd name="T11" fmla="*/ 36 h 143"/>
                <a:gd name="T12" fmla="*/ 36 w 144"/>
                <a:gd name="T13" fmla="*/ 72 h 143"/>
                <a:gd name="T14" fmla="*/ 72 w 144"/>
                <a:gd name="T15" fmla="*/ 107 h 143"/>
                <a:gd name="T16" fmla="*/ 108 w 144"/>
                <a:gd name="T17" fmla="*/ 72 h 143"/>
                <a:gd name="T18" fmla="*/ 72 w 144"/>
                <a:gd name="T19" fmla="*/ 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3">
                  <a:moveTo>
                    <a:pt x="72" y="0"/>
                  </a:moveTo>
                  <a:cubicBezTo>
                    <a:pt x="112" y="0"/>
                    <a:pt x="144" y="32"/>
                    <a:pt x="144" y="72"/>
                  </a:cubicBezTo>
                  <a:cubicBezTo>
                    <a:pt x="144" y="111"/>
                    <a:pt x="112" y="143"/>
                    <a:pt x="72" y="143"/>
                  </a:cubicBezTo>
                  <a:cubicBezTo>
                    <a:pt x="33" y="143"/>
                    <a:pt x="0" y="111"/>
                    <a:pt x="0" y="72"/>
                  </a:cubicBezTo>
                  <a:cubicBezTo>
                    <a:pt x="0" y="32"/>
                    <a:pt x="33" y="0"/>
                    <a:pt x="72" y="0"/>
                  </a:cubicBezTo>
                  <a:moveTo>
                    <a:pt x="72" y="36"/>
                  </a:moveTo>
                  <a:cubicBezTo>
                    <a:pt x="53" y="36"/>
                    <a:pt x="36" y="52"/>
                    <a:pt x="36" y="72"/>
                  </a:cubicBezTo>
                  <a:cubicBezTo>
                    <a:pt x="36" y="91"/>
                    <a:pt x="53" y="107"/>
                    <a:pt x="72" y="107"/>
                  </a:cubicBezTo>
                  <a:cubicBezTo>
                    <a:pt x="92" y="107"/>
                    <a:pt x="108" y="91"/>
                    <a:pt x="108" y="72"/>
                  </a:cubicBezTo>
                  <a:cubicBezTo>
                    <a:pt x="108" y="52"/>
                    <a:pt x="92" y="36"/>
                    <a:pt x="72" y="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Freeform 61"/>
            <p:cNvSpPr/>
            <p:nvPr/>
          </p:nvSpPr>
          <p:spPr bwMode="auto">
            <a:xfrm>
              <a:off x="9604375" y="5070476"/>
              <a:ext cx="161925" cy="171450"/>
            </a:xfrm>
            <a:custGeom>
              <a:avLst/>
              <a:gdLst>
                <a:gd name="T0" fmla="*/ 95 w 167"/>
                <a:gd name="T1" fmla="*/ 153 h 177"/>
                <a:gd name="T2" fmla="*/ 24 w 167"/>
                <a:gd name="T3" fmla="*/ 83 h 177"/>
                <a:gd name="T4" fmla="*/ 52 w 167"/>
                <a:gd name="T5" fmla="*/ 27 h 177"/>
                <a:gd name="T6" fmla="*/ 49 w 167"/>
                <a:gd name="T7" fmla="*/ 0 h 177"/>
                <a:gd name="T8" fmla="*/ 0 w 167"/>
                <a:gd name="T9" fmla="*/ 83 h 177"/>
                <a:gd name="T10" fmla="*/ 95 w 167"/>
                <a:gd name="T11" fmla="*/ 177 h 177"/>
                <a:gd name="T12" fmla="*/ 167 w 167"/>
                <a:gd name="T13" fmla="*/ 143 h 177"/>
                <a:gd name="T14" fmla="*/ 155 w 167"/>
                <a:gd name="T15" fmla="*/ 119 h 177"/>
                <a:gd name="T16" fmla="*/ 95 w 167"/>
                <a:gd name="T17" fmla="*/ 15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77">
                  <a:moveTo>
                    <a:pt x="95" y="153"/>
                  </a:moveTo>
                  <a:cubicBezTo>
                    <a:pt x="56" y="153"/>
                    <a:pt x="24" y="121"/>
                    <a:pt x="24" y="83"/>
                  </a:cubicBezTo>
                  <a:cubicBezTo>
                    <a:pt x="24" y="60"/>
                    <a:pt x="35" y="40"/>
                    <a:pt x="52" y="27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0" y="17"/>
                    <a:pt x="0" y="47"/>
                    <a:pt x="0" y="83"/>
                  </a:cubicBezTo>
                  <a:cubicBezTo>
                    <a:pt x="0" y="135"/>
                    <a:pt x="43" y="177"/>
                    <a:pt x="95" y="177"/>
                  </a:cubicBezTo>
                  <a:cubicBezTo>
                    <a:pt x="124" y="177"/>
                    <a:pt x="150" y="164"/>
                    <a:pt x="167" y="143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43" y="139"/>
                    <a:pt x="120" y="153"/>
                    <a:pt x="95" y="1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8" name="Freeform 62"/>
            <p:cNvSpPr/>
            <p:nvPr/>
          </p:nvSpPr>
          <p:spPr bwMode="auto">
            <a:xfrm>
              <a:off x="9645650" y="4962526"/>
              <a:ext cx="185738" cy="255588"/>
            </a:xfrm>
            <a:custGeom>
              <a:avLst/>
              <a:gdLst>
                <a:gd name="T0" fmla="*/ 17 w 192"/>
                <a:gd name="T1" fmla="*/ 66 h 264"/>
                <a:gd name="T2" fmla="*/ 30 w 192"/>
                <a:gd name="T3" fmla="*/ 187 h 264"/>
                <a:gd name="T4" fmla="*/ 108 w 192"/>
                <a:gd name="T5" fmla="*/ 188 h 264"/>
                <a:gd name="T6" fmla="*/ 147 w 192"/>
                <a:gd name="T7" fmla="*/ 264 h 264"/>
                <a:gd name="T8" fmla="*/ 192 w 192"/>
                <a:gd name="T9" fmla="*/ 251 h 264"/>
                <a:gd name="T10" fmla="*/ 185 w 192"/>
                <a:gd name="T11" fmla="*/ 227 h 264"/>
                <a:gd name="T12" fmla="*/ 160 w 192"/>
                <a:gd name="T13" fmla="*/ 235 h 264"/>
                <a:gd name="T14" fmla="*/ 124 w 192"/>
                <a:gd name="T15" fmla="*/ 163 h 264"/>
                <a:gd name="T16" fmla="*/ 52 w 192"/>
                <a:gd name="T17" fmla="*/ 162 h 264"/>
                <a:gd name="T18" fmla="*/ 49 w 192"/>
                <a:gd name="T19" fmla="*/ 128 h 264"/>
                <a:gd name="T20" fmla="*/ 96 w 192"/>
                <a:gd name="T21" fmla="*/ 128 h 264"/>
                <a:gd name="T22" fmla="*/ 96 w 192"/>
                <a:gd name="T23" fmla="*/ 104 h 264"/>
                <a:gd name="T24" fmla="*/ 46 w 192"/>
                <a:gd name="T25" fmla="*/ 104 h 264"/>
                <a:gd name="T26" fmla="*/ 43 w 192"/>
                <a:gd name="T27" fmla="*/ 71 h 264"/>
                <a:gd name="T28" fmla="*/ 58 w 192"/>
                <a:gd name="T29" fmla="*/ 64 h 264"/>
                <a:gd name="T30" fmla="*/ 72 w 192"/>
                <a:gd name="T31" fmla="*/ 36 h 264"/>
                <a:gd name="T32" fmla="*/ 36 w 192"/>
                <a:gd name="T33" fmla="*/ 0 h 264"/>
                <a:gd name="T34" fmla="*/ 0 w 192"/>
                <a:gd name="T35" fmla="*/ 36 h 264"/>
                <a:gd name="T36" fmla="*/ 2 w 192"/>
                <a:gd name="T37" fmla="*/ 45 h 264"/>
                <a:gd name="T38" fmla="*/ 17 w 192"/>
                <a:gd name="T39" fmla="*/ 6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64">
                  <a:moveTo>
                    <a:pt x="17" y="66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47" y="264"/>
                    <a:pt x="147" y="264"/>
                    <a:pt x="147" y="264"/>
                  </a:cubicBezTo>
                  <a:cubicBezTo>
                    <a:pt x="192" y="251"/>
                    <a:pt x="192" y="251"/>
                    <a:pt x="192" y="251"/>
                  </a:cubicBezTo>
                  <a:cubicBezTo>
                    <a:pt x="185" y="227"/>
                    <a:pt x="185" y="227"/>
                    <a:pt x="185" y="22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8" y="70"/>
                    <a:pt x="53" y="68"/>
                    <a:pt x="58" y="64"/>
                  </a:cubicBezTo>
                  <a:cubicBezTo>
                    <a:pt x="66" y="58"/>
                    <a:pt x="72" y="48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9"/>
                    <a:pt x="1" y="42"/>
                    <a:pt x="2" y="45"/>
                  </a:cubicBezTo>
                  <a:cubicBezTo>
                    <a:pt x="4" y="54"/>
                    <a:pt x="10" y="62"/>
                    <a:pt x="17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9" name="Freeform 63"/>
            <p:cNvSpPr>
              <a:spLocks noEditPoints="1"/>
            </p:cNvSpPr>
            <p:nvPr/>
          </p:nvSpPr>
          <p:spPr bwMode="auto">
            <a:xfrm>
              <a:off x="7340600" y="3856038"/>
              <a:ext cx="301625" cy="254000"/>
            </a:xfrm>
            <a:custGeom>
              <a:avLst/>
              <a:gdLst>
                <a:gd name="T0" fmla="*/ 288 w 311"/>
                <a:gd name="T1" fmla="*/ 86 h 263"/>
                <a:gd name="T2" fmla="*/ 109 w 311"/>
                <a:gd name="T3" fmla="*/ 29 h 263"/>
                <a:gd name="T4" fmla="*/ 11 w 311"/>
                <a:gd name="T5" fmla="*/ 171 h 263"/>
                <a:gd name="T6" fmla="*/ 32 w 311"/>
                <a:gd name="T7" fmla="*/ 224 h 263"/>
                <a:gd name="T8" fmla="*/ 71 w 311"/>
                <a:gd name="T9" fmla="*/ 252 h 263"/>
                <a:gd name="T10" fmla="*/ 181 w 311"/>
                <a:gd name="T11" fmla="*/ 167 h 263"/>
                <a:gd name="T12" fmla="*/ 181 w 311"/>
                <a:gd name="T13" fmla="*/ 241 h 263"/>
                <a:gd name="T14" fmla="*/ 216 w 311"/>
                <a:gd name="T15" fmla="*/ 231 h 263"/>
                <a:gd name="T16" fmla="*/ 288 w 311"/>
                <a:gd name="T17" fmla="*/ 86 h 263"/>
                <a:gd name="T18" fmla="*/ 49 w 311"/>
                <a:gd name="T19" fmla="*/ 110 h 263"/>
                <a:gd name="T20" fmla="*/ 75 w 311"/>
                <a:gd name="T21" fmla="*/ 109 h 263"/>
                <a:gd name="T22" fmla="*/ 86 w 311"/>
                <a:gd name="T23" fmla="*/ 121 h 263"/>
                <a:gd name="T24" fmla="*/ 61 w 311"/>
                <a:gd name="T25" fmla="*/ 131 h 263"/>
                <a:gd name="T26" fmla="*/ 42 w 311"/>
                <a:gd name="T27" fmla="*/ 125 h 263"/>
                <a:gd name="T28" fmla="*/ 49 w 311"/>
                <a:gd name="T29" fmla="*/ 110 h 263"/>
                <a:gd name="T30" fmla="*/ 88 w 311"/>
                <a:gd name="T31" fmla="*/ 196 h 263"/>
                <a:gd name="T32" fmla="*/ 81 w 311"/>
                <a:gd name="T33" fmla="*/ 201 h 263"/>
                <a:gd name="T34" fmla="*/ 69 w 311"/>
                <a:gd name="T35" fmla="*/ 205 h 263"/>
                <a:gd name="T36" fmla="*/ 52 w 311"/>
                <a:gd name="T37" fmla="*/ 199 h 263"/>
                <a:gd name="T38" fmla="*/ 50 w 311"/>
                <a:gd name="T39" fmla="*/ 182 h 263"/>
                <a:gd name="T40" fmla="*/ 58 w 311"/>
                <a:gd name="T41" fmla="*/ 175 h 263"/>
                <a:gd name="T42" fmla="*/ 79 w 311"/>
                <a:gd name="T43" fmla="*/ 169 h 263"/>
                <a:gd name="T44" fmla="*/ 94 w 311"/>
                <a:gd name="T45" fmla="*/ 182 h 263"/>
                <a:gd name="T46" fmla="*/ 88 w 311"/>
                <a:gd name="T47" fmla="*/ 196 h 263"/>
                <a:gd name="T48" fmla="*/ 129 w 311"/>
                <a:gd name="T49" fmla="*/ 74 h 263"/>
                <a:gd name="T50" fmla="*/ 102 w 311"/>
                <a:gd name="T51" fmla="*/ 81 h 263"/>
                <a:gd name="T52" fmla="*/ 106 w 311"/>
                <a:gd name="T53" fmla="*/ 56 h 263"/>
                <a:gd name="T54" fmla="*/ 121 w 311"/>
                <a:gd name="T55" fmla="*/ 57 h 263"/>
                <a:gd name="T56" fmla="*/ 129 w 311"/>
                <a:gd name="T57" fmla="*/ 74 h 263"/>
                <a:gd name="T58" fmla="*/ 210 w 311"/>
                <a:gd name="T59" fmla="*/ 68 h 263"/>
                <a:gd name="T60" fmla="*/ 171 w 311"/>
                <a:gd name="T61" fmla="*/ 68 h 263"/>
                <a:gd name="T62" fmla="*/ 183 w 311"/>
                <a:gd name="T63" fmla="*/ 43 h 263"/>
                <a:gd name="T64" fmla="*/ 196 w 311"/>
                <a:gd name="T65" fmla="*/ 44 h 263"/>
                <a:gd name="T66" fmla="*/ 208 w 311"/>
                <a:gd name="T67" fmla="*/ 47 h 263"/>
                <a:gd name="T68" fmla="*/ 201 w 311"/>
                <a:gd name="T69" fmla="*/ 61 h 263"/>
                <a:gd name="T70" fmla="*/ 210 w 311"/>
                <a:gd name="T71" fmla="*/ 68 h 263"/>
                <a:gd name="T72" fmla="*/ 241 w 311"/>
                <a:gd name="T73" fmla="*/ 197 h 263"/>
                <a:gd name="T74" fmla="*/ 215 w 311"/>
                <a:gd name="T75" fmla="*/ 194 h 263"/>
                <a:gd name="T76" fmla="*/ 220 w 311"/>
                <a:gd name="T77" fmla="*/ 177 h 263"/>
                <a:gd name="T78" fmla="*/ 238 w 311"/>
                <a:gd name="T79" fmla="*/ 180 h 263"/>
                <a:gd name="T80" fmla="*/ 241 w 311"/>
                <a:gd name="T81" fmla="*/ 197 h 263"/>
                <a:gd name="T82" fmla="*/ 254 w 311"/>
                <a:gd name="T83" fmla="*/ 124 h 263"/>
                <a:gd name="T84" fmla="*/ 229 w 311"/>
                <a:gd name="T85" fmla="*/ 104 h 263"/>
                <a:gd name="T86" fmla="*/ 251 w 311"/>
                <a:gd name="T87" fmla="*/ 87 h 263"/>
                <a:gd name="T88" fmla="*/ 270 w 311"/>
                <a:gd name="T89" fmla="*/ 91 h 263"/>
                <a:gd name="T90" fmla="*/ 254 w 311"/>
                <a:gd name="T91" fmla="*/ 12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1" h="263">
                  <a:moveTo>
                    <a:pt x="288" y="86"/>
                  </a:moveTo>
                  <a:cubicBezTo>
                    <a:pt x="266" y="26"/>
                    <a:pt x="186" y="0"/>
                    <a:pt x="109" y="29"/>
                  </a:cubicBezTo>
                  <a:cubicBezTo>
                    <a:pt x="32" y="57"/>
                    <a:pt x="0" y="120"/>
                    <a:pt x="11" y="171"/>
                  </a:cubicBezTo>
                  <a:cubicBezTo>
                    <a:pt x="15" y="187"/>
                    <a:pt x="17" y="202"/>
                    <a:pt x="32" y="224"/>
                  </a:cubicBezTo>
                  <a:cubicBezTo>
                    <a:pt x="34" y="228"/>
                    <a:pt x="52" y="248"/>
                    <a:pt x="71" y="252"/>
                  </a:cubicBezTo>
                  <a:cubicBezTo>
                    <a:pt x="118" y="263"/>
                    <a:pt x="158" y="155"/>
                    <a:pt x="181" y="167"/>
                  </a:cubicBezTo>
                  <a:cubicBezTo>
                    <a:pt x="203" y="179"/>
                    <a:pt x="154" y="241"/>
                    <a:pt x="181" y="241"/>
                  </a:cubicBezTo>
                  <a:cubicBezTo>
                    <a:pt x="193" y="241"/>
                    <a:pt x="204" y="236"/>
                    <a:pt x="216" y="231"/>
                  </a:cubicBezTo>
                  <a:cubicBezTo>
                    <a:pt x="293" y="203"/>
                    <a:pt x="311" y="146"/>
                    <a:pt x="288" y="86"/>
                  </a:cubicBezTo>
                  <a:close/>
                  <a:moveTo>
                    <a:pt x="49" y="110"/>
                  </a:moveTo>
                  <a:cubicBezTo>
                    <a:pt x="49" y="110"/>
                    <a:pt x="57" y="101"/>
                    <a:pt x="75" y="109"/>
                  </a:cubicBezTo>
                  <a:cubicBezTo>
                    <a:pt x="92" y="117"/>
                    <a:pt x="84" y="116"/>
                    <a:pt x="86" y="121"/>
                  </a:cubicBezTo>
                  <a:cubicBezTo>
                    <a:pt x="87" y="126"/>
                    <a:pt x="71" y="137"/>
                    <a:pt x="61" y="131"/>
                  </a:cubicBezTo>
                  <a:cubicBezTo>
                    <a:pt x="51" y="126"/>
                    <a:pt x="49" y="125"/>
                    <a:pt x="42" y="125"/>
                  </a:cubicBezTo>
                  <a:cubicBezTo>
                    <a:pt x="35" y="125"/>
                    <a:pt x="43" y="111"/>
                    <a:pt x="49" y="110"/>
                  </a:cubicBezTo>
                  <a:close/>
                  <a:moveTo>
                    <a:pt x="88" y="196"/>
                  </a:moveTo>
                  <a:cubicBezTo>
                    <a:pt x="82" y="198"/>
                    <a:pt x="82" y="198"/>
                    <a:pt x="81" y="201"/>
                  </a:cubicBezTo>
                  <a:cubicBezTo>
                    <a:pt x="80" y="205"/>
                    <a:pt x="74" y="209"/>
                    <a:pt x="69" y="205"/>
                  </a:cubicBezTo>
                  <a:cubicBezTo>
                    <a:pt x="65" y="201"/>
                    <a:pt x="52" y="209"/>
                    <a:pt x="52" y="199"/>
                  </a:cubicBezTo>
                  <a:cubicBezTo>
                    <a:pt x="51" y="190"/>
                    <a:pt x="45" y="185"/>
                    <a:pt x="50" y="182"/>
                  </a:cubicBezTo>
                  <a:cubicBezTo>
                    <a:pt x="54" y="178"/>
                    <a:pt x="56" y="177"/>
                    <a:pt x="58" y="175"/>
                  </a:cubicBezTo>
                  <a:cubicBezTo>
                    <a:pt x="62" y="171"/>
                    <a:pt x="65" y="163"/>
                    <a:pt x="79" y="169"/>
                  </a:cubicBezTo>
                  <a:cubicBezTo>
                    <a:pt x="92" y="176"/>
                    <a:pt x="93" y="178"/>
                    <a:pt x="94" y="182"/>
                  </a:cubicBezTo>
                  <a:cubicBezTo>
                    <a:pt x="96" y="186"/>
                    <a:pt x="93" y="194"/>
                    <a:pt x="88" y="196"/>
                  </a:cubicBezTo>
                  <a:close/>
                  <a:moveTo>
                    <a:pt x="129" y="74"/>
                  </a:moveTo>
                  <a:cubicBezTo>
                    <a:pt x="129" y="81"/>
                    <a:pt x="107" y="92"/>
                    <a:pt x="102" y="81"/>
                  </a:cubicBezTo>
                  <a:cubicBezTo>
                    <a:pt x="97" y="70"/>
                    <a:pt x="105" y="72"/>
                    <a:pt x="106" y="56"/>
                  </a:cubicBezTo>
                  <a:cubicBezTo>
                    <a:pt x="106" y="52"/>
                    <a:pt x="113" y="57"/>
                    <a:pt x="121" y="57"/>
                  </a:cubicBezTo>
                  <a:cubicBezTo>
                    <a:pt x="128" y="56"/>
                    <a:pt x="130" y="68"/>
                    <a:pt x="129" y="74"/>
                  </a:cubicBezTo>
                  <a:close/>
                  <a:moveTo>
                    <a:pt x="210" y="68"/>
                  </a:moveTo>
                  <a:cubicBezTo>
                    <a:pt x="210" y="76"/>
                    <a:pt x="180" y="80"/>
                    <a:pt x="171" y="68"/>
                  </a:cubicBezTo>
                  <a:cubicBezTo>
                    <a:pt x="161" y="55"/>
                    <a:pt x="181" y="49"/>
                    <a:pt x="183" y="43"/>
                  </a:cubicBezTo>
                  <a:cubicBezTo>
                    <a:pt x="183" y="41"/>
                    <a:pt x="194" y="37"/>
                    <a:pt x="196" y="44"/>
                  </a:cubicBezTo>
                  <a:cubicBezTo>
                    <a:pt x="199" y="51"/>
                    <a:pt x="200" y="44"/>
                    <a:pt x="208" y="47"/>
                  </a:cubicBezTo>
                  <a:cubicBezTo>
                    <a:pt x="215" y="50"/>
                    <a:pt x="206" y="55"/>
                    <a:pt x="201" y="61"/>
                  </a:cubicBezTo>
                  <a:cubicBezTo>
                    <a:pt x="196" y="66"/>
                    <a:pt x="210" y="60"/>
                    <a:pt x="210" y="68"/>
                  </a:cubicBezTo>
                  <a:close/>
                  <a:moveTo>
                    <a:pt x="241" y="197"/>
                  </a:moveTo>
                  <a:cubicBezTo>
                    <a:pt x="237" y="202"/>
                    <a:pt x="219" y="199"/>
                    <a:pt x="215" y="194"/>
                  </a:cubicBezTo>
                  <a:cubicBezTo>
                    <a:pt x="211" y="188"/>
                    <a:pt x="216" y="185"/>
                    <a:pt x="220" y="177"/>
                  </a:cubicBezTo>
                  <a:cubicBezTo>
                    <a:pt x="225" y="169"/>
                    <a:pt x="238" y="180"/>
                    <a:pt x="238" y="180"/>
                  </a:cubicBezTo>
                  <a:cubicBezTo>
                    <a:pt x="245" y="174"/>
                    <a:pt x="245" y="191"/>
                    <a:pt x="241" y="197"/>
                  </a:cubicBezTo>
                  <a:close/>
                  <a:moveTo>
                    <a:pt x="254" y="124"/>
                  </a:moveTo>
                  <a:cubicBezTo>
                    <a:pt x="242" y="132"/>
                    <a:pt x="228" y="121"/>
                    <a:pt x="229" y="104"/>
                  </a:cubicBezTo>
                  <a:cubicBezTo>
                    <a:pt x="230" y="87"/>
                    <a:pt x="236" y="97"/>
                    <a:pt x="251" y="87"/>
                  </a:cubicBezTo>
                  <a:cubicBezTo>
                    <a:pt x="266" y="77"/>
                    <a:pt x="267" y="90"/>
                    <a:pt x="270" y="91"/>
                  </a:cubicBezTo>
                  <a:cubicBezTo>
                    <a:pt x="281" y="93"/>
                    <a:pt x="266" y="116"/>
                    <a:pt x="254" y="1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0" name="Freeform 64"/>
            <p:cNvSpPr>
              <a:spLocks noEditPoints="1"/>
            </p:cNvSpPr>
            <p:nvPr/>
          </p:nvSpPr>
          <p:spPr bwMode="auto">
            <a:xfrm>
              <a:off x="1827213" y="4962526"/>
              <a:ext cx="179388" cy="277813"/>
            </a:xfrm>
            <a:custGeom>
              <a:avLst/>
              <a:gdLst>
                <a:gd name="T0" fmla="*/ 113 w 113"/>
                <a:gd name="T1" fmla="*/ 12 h 175"/>
                <a:gd name="T2" fmla="*/ 113 w 113"/>
                <a:gd name="T3" fmla="*/ 0 h 175"/>
                <a:gd name="T4" fmla="*/ 71 w 113"/>
                <a:gd name="T5" fmla="*/ 0 h 175"/>
                <a:gd name="T6" fmla="*/ 66 w 113"/>
                <a:gd name="T7" fmla="*/ 34 h 175"/>
                <a:gd name="T8" fmla="*/ 0 w 113"/>
                <a:gd name="T9" fmla="*/ 34 h 175"/>
                <a:gd name="T10" fmla="*/ 22 w 113"/>
                <a:gd name="T11" fmla="*/ 175 h 175"/>
                <a:gd name="T12" fmla="*/ 91 w 113"/>
                <a:gd name="T13" fmla="*/ 175 h 175"/>
                <a:gd name="T14" fmla="*/ 113 w 113"/>
                <a:gd name="T15" fmla="*/ 34 h 175"/>
                <a:gd name="T16" fmla="*/ 79 w 113"/>
                <a:gd name="T17" fmla="*/ 34 h 175"/>
                <a:gd name="T18" fmla="*/ 82 w 113"/>
                <a:gd name="T19" fmla="*/ 12 h 175"/>
                <a:gd name="T20" fmla="*/ 113 w 113"/>
                <a:gd name="T21" fmla="*/ 12 h 175"/>
                <a:gd name="T22" fmla="*/ 64 w 113"/>
                <a:gd name="T23" fmla="*/ 47 h 175"/>
                <a:gd name="T24" fmla="*/ 55 w 113"/>
                <a:gd name="T25" fmla="*/ 115 h 175"/>
                <a:gd name="T26" fmla="*/ 25 w 113"/>
                <a:gd name="T27" fmla="*/ 115 h 175"/>
                <a:gd name="T28" fmla="*/ 15 w 113"/>
                <a:gd name="T29" fmla="*/ 47 h 175"/>
                <a:gd name="T30" fmla="*/ 64 w 113"/>
                <a:gd name="T31" fmla="*/ 47 h 175"/>
                <a:gd name="T32" fmla="*/ 99 w 113"/>
                <a:gd name="T33" fmla="*/ 47 h 175"/>
                <a:gd name="T34" fmla="*/ 88 w 113"/>
                <a:gd name="T35" fmla="*/ 115 h 175"/>
                <a:gd name="T36" fmla="*/ 68 w 113"/>
                <a:gd name="T37" fmla="*/ 115 h 175"/>
                <a:gd name="T38" fmla="*/ 77 w 113"/>
                <a:gd name="T39" fmla="*/ 47 h 175"/>
                <a:gd name="T40" fmla="*/ 99 w 113"/>
                <a:gd name="T41" fmla="*/ 4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175">
                  <a:moveTo>
                    <a:pt x="113" y="12"/>
                  </a:moveTo>
                  <a:lnTo>
                    <a:pt x="113" y="0"/>
                  </a:lnTo>
                  <a:lnTo>
                    <a:pt x="71" y="0"/>
                  </a:lnTo>
                  <a:lnTo>
                    <a:pt x="66" y="34"/>
                  </a:lnTo>
                  <a:lnTo>
                    <a:pt x="0" y="34"/>
                  </a:lnTo>
                  <a:lnTo>
                    <a:pt x="22" y="175"/>
                  </a:lnTo>
                  <a:lnTo>
                    <a:pt x="91" y="175"/>
                  </a:lnTo>
                  <a:lnTo>
                    <a:pt x="113" y="34"/>
                  </a:lnTo>
                  <a:lnTo>
                    <a:pt x="79" y="34"/>
                  </a:lnTo>
                  <a:lnTo>
                    <a:pt x="82" y="12"/>
                  </a:lnTo>
                  <a:lnTo>
                    <a:pt x="113" y="12"/>
                  </a:lnTo>
                  <a:close/>
                  <a:moveTo>
                    <a:pt x="64" y="47"/>
                  </a:moveTo>
                  <a:lnTo>
                    <a:pt x="55" y="115"/>
                  </a:lnTo>
                  <a:lnTo>
                    <a:pt x="25" y="115"/>
                  </a:lnTo>
                  <a:lnTo>
                    <a:pt x="15" y="47"/>
                  </a:lnTo>
                  <a:lnTo>
                    <a:pt x="64" y="47"/>
                  </a:lnTo>
                  <a:close/>
                  <a:moveTo>
                    <a:pt x="99" y="47"/>
                  </a:moveTo>
                  <a:lnTo>
                    <a:pt x="88" y="115"/>
                  </a:lnTo>
                  <a:lnTo>
                    <a:pt x="68" y="115"/>
                  </a:lnTo>
                  <a:lnTo>
                    <a:pt x="77" y="47"/>
                  </a:lnTo>
                  <a:lnTo>
                    <a:pt x="99" y="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1" name="Freeform 65"/>
            <p:cNvSpPr/>
            <p:nvPr/>
          </p:nvSpPr>
          <p:spPr bwMode="auto">
            <a:xfrm>
              <a:off x="2370138" y="4962526"/>
              <a:ext cx="206375" cy="41275"/>
            </a:xfrm>
            <a:custGeom>
              <a:avLst/>
              <a:gdLst>
                <a:gd name="T0" fmla="*/ 130 w 130"/>
                <a:gd name="T1" fmla="*/ 13 h 26"/>
                <a:gd name="T2" fmla="*/ 116 w 130"/>
                <a:gd name="T3" fmla="*/ 13 h 26"/>
                <a:gd name="T4" fmla="*/ 116 w 130"/>
                <a:gd name="T5" fmla="*/ 0 h 26"/>
                <a:gd name="T6" fmla="*/ 14 w 130"/>
                <a:gd name="T7" fmla="*/ 0 h 26"/>
                <a:gd name="T8" fmla="*/ 14 w 130"/>
                <a:gd name="T9" fmla="*/ 13 h 26"/>
                <a:gd name="T10" fmla="*/ 0 w 130"/>
                <a:gd name="T11" fmla="*/ 13 h 26"/>
                <a:gd name="T12" fmla="*/ 0 w 130"/>
                <a:gd name="T13" fmla="*/ 26 h 26"/>
                <a:gd name="T14" fmla="*/ 130 w 130"/>
                <a:gd name="T15" fmla="*/ 26 h 26"/>
                <a:gd name="T16" fmla="*/ 130 w 130"/>
                <a:gd name="T17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26">
                  <a:moveTo>
                    <a:pt x="130" y="13"/>
                  </a:moveTo>
                  <a:lnTo>
                    <a:pt x="116" y="13"/>
                  </a:lnTo>
                  <a:lnTo>
                    <a:pt x="116" y="0"/>
                  </a:lnTo>
                  <a:lnTo>
                    <a:pt x="14" y="0"/>
                  </a:lnTo>
                  <a:lnTo>
                    <a:pt x="14" y="13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130" y="26"/>
                  </a:lnTo>
                  <a:lnTo>
                    <a:pt x="130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2" name="Freeform 66"/>
            <p:cNvSpPr>
              <a:spLocks noEditPoints="1"/>
            </p:cNvSpPr>
            <p:nvPr/>
          </p:nvSpPr>
          <p:spPr bwMode="auto">
            <a:xfrm>
              <a:off x="2382838" y="5026026"/>
              <a:ext cx="182563" cy="215900"/>
            </a:xfrm>
            <a:custGeom>
              <a:avLst/>
              <a:gdLst>
                <a:gd name="T0" fmla="*/ 115 w 115"/>
                <a:gd name="T1" fmla="*/ 0 h 136"/>
                <a:gd name="T2" fmla="*/ 0 w 115"/>
                <a:gd name="T3" fmla="*/ 0 h 136"/>
                <a:gd name="T4" fmla="*/ 7 w 115"/>
                <a:gd name="T5" fmla="*/ 57 h 136"/>
                <a:gd name="T6" fmla="*/ 12 w 115"/>
                <a:gd name="T7" fmla="*/ 97 h 136"/>
                <a:gd name="T8" fmla="*/ 16 w 115"/>
                <a:gd name="T9" fmla="*/ 136 h 136"/>
                <a:gd name="T10" fmla="*/ 98 w 115"/>
                <a:gd name="T11" fmla="*/ 136 h 136"/>
                <a:gd name="T12" fmla="*/ 103 w 115"/>
                <a:gd name="T13" fmla="*/ 97 h 136"/>
                <a:gd name="T14" fmla="*/ 108 w 115"/>
                <a:gd name="T15" fmla="*/ 57 h 136"/>
                <a:gd name="T16" fmla="*/ 115 w 115"/>
                <a:gd name="T17" fmla="*/ 0 h 136"/>
                <a:gd name="T18" fmla="*/ 22 w 115"/>
                <a:gd name="T19" fmla="*/ 97 h 136"/>
                <a:gd name="T20" fmla="*/ 17 w 115"/>
                <a:gd name="T21" fmla="*/ 57 h 136"/>
                <a:gd name="T22" fmla="*/ 98 w 115"/>
                <a:gd name="T23" fmla="*/ 57 h 136"/>
                <a:gd name="T24" fmla="*/ 93 w 115"/>
                <a:gd name="T25" fmla="*/ 97 h 136"/>
                <a:gd name="T26" fmla="*/ 22 w 115"/>
                <a:gd name="T27" fmla="*/ 9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36">
                  <a:moveTo>
                    <a:pt x="115" y="0"/>
                  </a:moveTo>
                  <a:lnTo>
                    <a:pt x="0" y="0"/>
                  </a:lnTo>
                  <a:lnTo>
                    <a:pt x="7" y="57"/>
                  </a:lnTo>
                  <a:lnTo>
                    <a:pt x="12" y="97"/>
                  </a:lnTo>
                  <a:lnTo>
                    <a:pt x="16" y="136"/>
                  </a:lnTo>
                  <a:lnTo>
                    <a:pt x="98" y="136"/>
                  </a:lnTo>
                  <a:lnTo>
                    <a:pt x="103" y="97"/>
                  </a:lnTo>
                  <a:lnTo>
                    <a:pt x="108" y="57"/>
                  </a:lnTo>
                  <a:lnTo>
                    <a:pt x="115" y="0"/>
                  </a:lnTo>
                  <a:close/>
                  <a:moveTo>
                    <a:pt x="22" y="97"/>
                  </a:moveTo>
                  <a:lnTo>
                    <a:pt x="17" y="57"/>
                  </a:lnTo>
                  <a:lnTo>
                    <a:pt x="98" y="57"/>
                  </a:lnTo>
                  <a:lnTo>
                    <a:pt x="93" y="97"/>
                  </a:lnTo>
                  <a:lnTo>
                    <a:pt x="22" y="9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3" name="Freeform 67"/>
            <p:cNvSpPr>
              <a:spLocks noEditPoints="1"/>
            </p:cNvSpPr>
            <p:nvPr/>
          </p:nvSpPr>
          <p:spPr bwMode="auto">
            <a:xfrm>
              <a:off x="6780213" y="4470401"/>
              <a:ext cx="293688" cy="149225"/>
            </a:xfrm>
            <a:custGeom>
              <a:avLst/>
              <a:gdLst>
                <a:gd name="T0" fmla="*/ 230 w 303"/>
                <a:gd name="T1" fmla="*/ 119 h 154"/>
                <a:gd name="T2" fmla="*/ 300 w 303"/>
                <a:gd name="T3" fmla="*/ 103 h 154"/>
                <a:gd name="T4" fmla="*/ 259 w 303"/>
                <a:gd name="T5" fmla="*/ 19 h 154"/>
                <a:gd name="T6" fmla="*/ 132 w 303"/>
                <a:gd name="T7" fmla="*/ 86 h 154"/>
                <a:gd name="T8" fmla="*/ 76 w 303"/>
                <a:gd name="T9" fmla="*/ 68 h 154"/>
                <a:gd name="T10" fmla="*/ 96 w 303"/>
                <a:gd name="T11" fmla="*/ 17 h 154"/>
                <a:gd name="T12" fmla="*/ 52 w 303"/>
                <a:gd name="T13" fmla="*/ 54 h 154"/>
                <a:gd name="T14" fmla="*/ 52 w 303"/>
                <a:gd name="T15" fmla="*/ 55 h 154"/>
                <a:gd name="T16" fmla="*/ 15 w 303"/>
                <a:gd name="T17" fmla="*/ 98 h 154"/>
                <a:gd name="T18" fmla="*/ 57 w 303"/>
                <a:gd name="T19" fmla="*/ 82 h 154"/>
                <a:gd name="T20" fmla="*/ 110 w 303"/>
                <a:gd name="T21" fmla="*/ 139 h 154"/>
                <a:gd name="T22" fmla="*/ 291 w 303"/>
                <a:gd name="T23" fmla="*/ 128 h 154"/>
                <a:gd name="T24" fmla="*/ 297 w 303"/>
                <a:gd name="T25" fmla="*/ 115 h 154"/>
                <a:gd name="T26" fmla="*/ 230 w 303"/>
                <a:gd name="T27" fmla="*/ 119 h 154"/>
                <a:gd name="T28" fmla="*/ 230 w 303"/>
                <a:gd name="T29" fmla="*/ 92 h 154"/>
                <a:gd name="T30" fmla="*/ 241 w 303"/>
                <a:gd name="T31" fmla="*/ 98 h 154"/>
                <a:gd name="T32" fmla="*/ 230 w 303"/>
                <a:gd name="T33" fmla="*/ 101 h 154"/>
                <a:gd name="T34" fmla="*/ 219 w 303"/>
                <a:gd name="T35" fmla="*/ 101 h 154"/>
                <a:gd name="T36" fmla="*/ 230 w 303"/>
                <a:gd name="T37" fmla="*/ 9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3" h="154">
                  <a:moveTo>
                    <a:pt x="230" y="119"/>
                  </a:moveTo>
                  <a:cubicBezTo>
                    <a:pt x="263" y="118"/>
                    <a:pt x="288" y="109"/>
                    <a:pt x="300" y="103"/>
                  </a:cubicBezTo>
                  <a:cubicBezTo>
                    <a:pt x="303" y="73"/>
                    <a:pt x="296" y="26"/>
                    <a:pt x="259" y="19"/>
                  </a:cubicBezTo>
                  <a:cubicBezTo>
                    <a:pt x="245" y="16"/>
                    <a:pt x="128" y="0"/>
                    <a:pt x="132" y="86"/>
                  </a:cubicBezTo>
                  <a:cubicBezTo>
                    <a:pt x="132" y="86"/>
                    <a:pt x="90" y="124"/>
                    <a:pt x="76" y="68"/>
                  </a:cubicBezTo>
                  <a:cubicBezTo>
                    <a:pt x="76" y="68"/>
                    <a:pt x="96" y="35"/>
                    <a:pt x="96" y="17"/>
                  </a:cubicBezTo>
                  <a:cubicBezTo>
                    <a:pt x="96" y="17"/>
                    <a:pt x="52" y="3"/>
                    <a:pt x="52" y="54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0" y="55"/>
                    <a:pt x="15" y="98"/>
                    <a:pt x="15" y="98"/>
                  </a:cubicBezTo>
                  <a:cubicBezTo>
                    <a:pt x="28" y="98"/>
                    <a:pt x="57" y="82"/>
                    <a:pt x="57" y="82"/>
                  </a:cubicBezTo>
                  <a:cubicBezTo>
                    <a:pt x="57" y="82"/>
                    <a:pt x="70" y="123"/>
                    <a:pt x="110" y="139"/>
                  </a:cubicBezTo>
                  <a:cubicBezTo>
                    <a:pt x="150" y="154"/>
                    <a:pt x="272" y="143"/>
                    <a:pt x="291" y="128"/>
                  </a:cubicBezTo>
                  <a:cubicBezTo>
                    <a:pt x="293" y="126"/>
                    <a:pt x="296" y="121"/>
                    <a:pt x="297" y="115"/>
                  </a:cubicBezTo>
                  <a:cubicBezTo>
                    <a:pt x="261" y="131"/>
                    <a:pt x="190" y="119"/>
                    <a:pt x="230" y="119"/>
                  </a:cubicBezTo>
                  <a:close/>
                  <a:moveTo>
                    <a:pt x="230" y="92"/>
                  </a:moveTo>
                  <a:cubicBezTo>
                    <a:pt x="237" y="92"/>
                    <a:pt x="241" y="94"/>
                    <a:pt x="241" y="98"/>
                  </a:cubicBezTo>
                  <a:cubicBezTo>
                    <a:pt x="242" y="102"/>
                    <a:pt x="241" y="100"/>
                    <a:pt x="230" y="101"/>
                  </a:cubicBezTo>
                  <a:cubicBezTo>
                    <a:pt x="220" y="103"/>
                    <a:pt x="220" y="105"/>
                    <a:pt x="219" y="101"/>
                  </a:cubicBezTo>
                  <a:cubicBezTo>
                    <a:pt x="219" y="97"/>
                    <a:pt x="222" y="93"/>
                    <a:pt x="230" y="9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4" name="Freeform 68"/>
            <p:cNvSpPr>
              <a:spLocks noEditPoints="1"/>
            </p:cNvSpPr>
            <p:nvPr/>
          </p:nvSpPr>
          <p:spPr bwMode="auto">
            <a:xfrm>
              <a:off x="7350125" y="4403726"/>
              <a:ext cx="277813" cy="27940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48 w 288"/>
                <a:gd name="T11" fmla="*/ 176 h 289"/>
                <a:gd name="T12" fmla="*/ 243 w 288"/>
                <a:gd name="T13" fmla="*/ 185 h 289"/>
                <a:gd name="T14" fmla="*/ 106 w 288"/>
                <a:gd name="T15" fmla="*/ 193 h 289"/>
                <a:gd name="T16" fmla="*/ 66 w 288"/>
                <a:gd name="T17" fmla="*/ 151 h 289"/>
                <a:gd name="T18" fmla="*/ 34 w 288"/>
                <a:gd name="T19" fmla="*/ 163 h 289"/>
                <a:gd name="T20" fmla="*/ 62 w 288"/>
                <a:gd name="T21" fmla="*/ 130 h 289"/>
                <a:gd name="T22" fmla="*/ 62 w 288"/>
                <a:gd name="T23" fmla="*/ 130 h 289"/>
                <a:gd name="T24" fmla="*/ 95 w 288"/>
                <a:gd name="T25" fmla="*/ 101 h 289"/>
                <a:gd name="T26" fmla="*/ 80 w 288"/>
                <a:gd name="T27" fmla="*/ 140 h 289"/>
                <a:gd name="T28" fmla="*/ 123 w 288"/>
                <a:gd name="T29" fmla="*/ 153 h 289"/>
                <a:gd name="T30" fmla="*/ 219 w 288"/>
                <a:gd name="T31" fmla="*/ 102 h 289"/>
                <a:gd name="T32" fmla="*/ 250 w 288"/>
                <a:gd name="T33" fmla="*/ 166 h 289"/>
                <a:gd name="T34" fmla="*/ 197 w 288"/>
                <a:gd name="T35" fmla="*/ 178 h 289"/>
                <a:gd name="T36" fmla="*/ 248 w 288"/>
                <a:gd name="T37" fmla="*/ 1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48" y="176"/>
                  </a:moveTo>
                  <a:cubicBezTo>
                    <a:pt x="247" y="180"/>
                    <a:pt x="245" y="184"/>
                    <a:pt x="243" y="185"/>
                  </a:cubicBezTo>
                  <a:cubicBezTo>
                    <a:pt x="228" y="197"/>
                    <a:pt x="137" y="205"/>
                    <a:pt x="106" y="193"/>
                  </a:cubicBezTo>
                  <a:cubicBezTo>
                    <a:pt x="76" y="182"/>
                    <a:pt x="66" y="151"/>
                    <a:pt x="66" y="151"/>
                  </a:cubicBezTo>
                  <a:cubicBezTo>
                    <a:pt x="66" y="151"/>
                    <a:pt x="44" y="163"/>
                    <a:pt x="34" y="163"/>
                  </a:cubicBezTo>
                  <a:cubicBezTo>
                    <a:pt x="34" y="163"/>
                    <a:pt x="23" y="130"/>
                    <a:pt x="62" y="130"/>
                  </a:cubicBezTo>
                  <a:cubicBezTo>
                    <a:pt x="62" y="130"/>
                    <a:pt x="62" y="130"/>
                    <a:pt x="62" y="130"/>
                  </a:cubicBezTo>
                  <a:cubicBezTo>
                    <a:pt x="62" y="90"/>
                    <a:pt x="95" y="101"/>
                    <a:pt x="95" y="101"/>
                  </a:cubicBezTo>
                  <a:cubicBezTo>
                    <a:pt x="95" y="115"/>
                    <a:pt x="80" y="140"/>
                    <a:pt x="80" y="140"/>
                  </a:cubicBezTo>
                  <a:cubicBezTo>
                    <a:pt x="91" y="182"/>
                    <a:pt x="123" y="153"/>
                    <a:pt x="123" y="153"/>
                  </a:cubicBezTo>
                  <a:cubicBezTo>
                    <a:pt x="120" y="88"/>
                    <a:pt x="208" y="100"/>
                    <a:pt x="219" y="102"/>
                  </a:cubicBezTo>
                  <a:cubicBezTo>
                    <a:pt x="247" y="108"/>
                    <a:pt x="253" y="144"/>
                    <a:pt x="250" y="166"/>
                  </a:cubicBezTo>
                  <a:cubicBezTo>
                    <a:pt x="241" y="171"/>
                    <a:pt x="222" y="178"/>
                    <a:pt x="197" y="178"/>
                  </a:cubicBezTo>
                  <a:cubicBezTo>
                    <a:pt x="166" y="179"/>
                    <a:pt x="221" y="188"/>
                    <a:pt x="248" y="1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5" name="Freeform 69"/>
            <p:cNvSpPr/>
            <p:nvPr/>
          </p:nvSpPr>
          <p:spPr bwMode="auto">
            <a:xfrm>
              <a:off x="7532688" y="4557713"/>
              <a:ext cx="17463" cy="9525"/>
            </a:xfrm>
            <a:custGeom>
              <a:avLst/>
              <a:gdLst>
                <a:gd name="T0" fmla="*/ 8 w 17"/>
                <a:gd name="T1" fmla="*/ 7 h 10"/>
                <a:gd name="T2" fmla="*/ 17 w 17"/>
                <a:gd name="T3" fmla="*/ 5 h 10"/>
                <a:gd name="T4" fmla="*/ 8 w 17"/>
                <a:gd name="T5" fmla="*/ 0 h 10"/>
                <a:gd name="T6" fmla="*/ 0 w 17"/>
                <a:gd name="T7" fmla="*/ 7 h 10"/>
                <a:gd name="T8" fmla="*/ 8 w 17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8" y="7"/>
                  </a:moveTo>
                  <a:cubicBezTo>
                    <a:pt x="17" y="6"/>
                    <a:pt x="17" y="8"/>
                    <a:pt x="17" y="5"/>
                  </a:cubicBezTo>
                  <a:cubicBezTo>
                    <a:pt x="16" y="2"/>
                    <a:pt x="13" y="0"/>
                    <a:pt x="8" y="0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10"/>
                    <a:pt x="0" y="8"/>
                    <a:pt x="8" y="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6" name="Freeform 70"/>
            <p:cNvSpPr/>
            <p:nvPr/>
          </p:nvSpPr>
          <p:spPr bwMode="auto">
            <a:xfrm>
              <a:off x="4005263" y="3289301"/>
              <a:ext cx="279400" cy="277813"/>
            </a:xfrm>
            <a:custGeom>
              <a:avLst/>
              <a:gdLst>
                <a:gd name="T0" fmla="*/ 252 w 288"/>
                <a:gd name="T1" fmla="*/ 179 h 287"/>
                <a:gd name="T2" fmla="*/ 288 w 288"/>
                <a:gd name="T3" fmla="*/ 143 h 287"/>
                <a:gd name="T4" fmla="*/ 252 w 288"/>
                <a:gd name="T5" fmla="*/ 107 h 287"/>
                <a:gd name="T6" fmla="*/ 218 w 288"/>
                <a:gd name="T7" fmla="*/ 133 h 287"/>
                <a:gd name="T8" fmla="*/ 128 w 288"/>
                <a:gd name="T9" fmla="*/ 133 h 287"/>
                <a:gd name="T10" fmla="*/ 178 w 288"/>
                <a:gd name="T11" fmla="*/ 46 h 287"/>
                <a:gd name="T12" fmla="*/ 218 w 288"/>
                <a:gd name="T13" fmla="*/ 46 h 287"/>
                <a:gd name="T14" fmla="*/ 252 w 288"/>
                <a:gd name="T15" fmla="*/ 72 h 287"/>
                <a:gd name="T16" fmla="*/ 288 w 288"/>
                <a:gd name="T17" fmla="*/ 36 h 287"/>
                <a:gd name="T18" fmla="*/ 252 w 288"/>
                <a:gd name="T19" fmla="*/ 0 h 287"/>
                <a:gd name="T20" fmla="*/ 218 w 288"/>
                <a:gd name="T21" fmla="*/ 26 h 287"/>
                <a:gd name="T22" fmla="*/ 166 w 288"/>
                <a:gd name="T23" fmla="*/ 26 h 287"/>
                <a:gd name="T24" fmla="*/ 104 w 288"/>
                <a:gd name="T25" fmla="*/ 133 h 287"/>
                <a:gd name="T26" fmla="*/ 71 w 288"/>
                <a:gd name="T27" fmla="*/ 133 h 287"/>
                <a:gd name="T28" fmla="*/ 36 w 288"/>
                <a:gd name="T29" fmla="*/ 107 h 287"/>
                <a:gd name="T30" fmla="*/ 0 w 288"/>
                <a:gd name="T31" fmla="*/ 143 h 287"/>
                <a:gd name="T32" fmla="*/ 36 w 288"/>
                <a:gd name="T33" fmla="*/ 179 h 287"/>
                <a:gd name="T34" fmla="*/ 71 w 288"/>
                <a:gd name="T35" fmla="*/ 153 h 287"/>
                <a:gd name="T36" fmla="*/ 104 w 288"/>
                <a:gd name="T37" fmla="*/ 153 h 287"/>
                <a:gd name="T38" fmla="*/ 166 w 288"/>
                <a:gd name="T39" fmla="*/ 261 h 287"/>
                <a:gd name="T40" fmla="*/ 218 w 288"/>
                <a:gd name="T41" fmla="*/ 261 h 287"/>
                <a:gd name="T42" fmla="*/ 252 w 288"/>
                <a:gd name="T43" fmla="*/ 287 h 287"/>
                <a:gd name="T44" fmla="*/ 288 w 288"/>
                <a:gd name="T45" fmla="*/ 251 h 287"/>
                <a:gd name="T46" fmla="*/ 252 w 288"/>
                <a:gd name="T47" fmla="*/ 215 h 287"/>
                <a:gd name="T48" fmla="*/ 218 w 288"/>
                <a:gd name="T49" fmla="*/ 241 h 287"/>
                <a:gd name="T50" fmla="*/ 178 w 288"/>
                <a:gd name="T51" fmla="*/ 241 h 287"/>
                <a:gd name="T52" fmla="*/ 128 w 288"/>
                <a:gd name="T53" fmla="*/ 153 h 287"/>
                <a:gd name="T54" fmla="*/ 218 w 288"/>
                <a:gd name="T55" fmla="*/ 153 h 287"/>
                <a:gd name="T56" fmla="*/ 252 w 288"/>
                <a:gd name="T57" fmla="*/ 17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87">
                  <a:moveTo>
                    <a:pt x="252" y="179"/>
                  </a:moveTo>
                  <a:cubicBezTo>
                    <a:pt x="272" y="179"/>
                    <a:pt x="288" y="163"/>
                    <a:pt x="288" y="143"/>
                  </a:cubicBezTo>
                  <a:cubicBezTo>
                    <a:pt x="288" y="124"/>
                    <a:pt x="272" y="107"/>
                    <a:pt x="252" y="107"/>
                  </a:cubicBezTo>
                  <a:cubicBezTo>
                    <a:pt x="236" y="107"/>
                    <a:pt x="222" y="118"/>
                    <a:pt x="218" y="133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218" y="46"/>
                    <a:pt x="218" y="46"/>
                    <a:pt x="218" y="46"/>
                  </a:cubicBezTo>
                  <a:cubicBezTo>
                    <a:pt x="222" y="61"/>
                    <a:pt x="236" y="72"/>
                    <a:pt x="252" y="72"/>
                  </a:cubicBezTo>
                  <a:cubicBezTo>
                    <a:pt x="272" y="72"/>
                    <a:pt x="288" y="56"/>
                    <a:pt x="288" y="36"/>
                  </a:cubicBezTo>
                  <a:cubicBezTo>
                    <a:pt x="288" y="16"/>
                    <a:pt x="272" y="0"/>
                    <a:pt x="252" y="0"/>
                  </a:cubicBezTo>
                  <a:cubicBezTo>
                    <a:pt x="236" y="0"/>
                    <a:pt x="222" y="11"/>
                    <a:pt x="218" y="26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6" y="118"/>
                    <a:pt x="53" y="107"/>
                    <a:pt x="36" y="107"/>
                  </a:cubicBezTo>
                  <a:cubicBezTo>
                    <a:pt x="16" y="107"/>
                    <a:pt x="0" y="124"/>
                    <a:pt x="0" y="143"/>
                  </a:cubicBezTo>
                  <a:cubicBezTo>
                    <a:pt x="0" y="163"/>
                    <a:pt x="16" y="179"/>
                    <a:pt x="36" y="179"/>
                  </a:cubicBezTo>
                  <a:cubicBezTo>
                    <a:pt x="53" y="179"/>
                    <a:pt x="66" y="168"/>
                    <a:pt x="71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66" y="261"/>
                    <a:pt x="166" y="261"/>
                    <a:pt x="166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22" y="277"/>
                    <a:pt x="236" y="287"/>
                    <a:pt x="252" y="287"/>
                  </a:cubicBezTo>
                  <a:cubicBezTo>
                    <a:pt x="272" y="287"/>
                    <a:pt x="288" y="271"/>
                    <a:pt x="288" y="251"/>
                  </a:cubicBezTo>
                  <a:cubicBezTo>
                    <a:pt x="288" y="232"/>
                    <a:pt x="272" y="215"/>
                    <a:pt x="252" y="215"/>
                  </a:cubicBezTo>
                  <a:cubicBezTo>
                    <a:pt x="236" y="215"/>
                    <a:pt x="222" y="226"/>
                    <a:pt x="218" y="241"/>
                  </a:cubicBezTo>
                  <a:cubicBezTo>
                    <a:pt x="178" y="241"/>
                    <a:pt x="178" y="241"/>
                    <a:pt x="178" y="241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22" y="168"/>
                    <a:pt x="236" y="179"/>
                    <a:pt x="252" y="17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7" name="Rectangle 71"/>
            <p:cNvSpPr>
              <a:spLocks noChangeArrowheads="1"/>
            </p:cNvSpPr>
            <p:nvPr/>
          </p:nvSpPr>
          <p:spPr bwMode="auto">
            <a:xfrm>
              <a:off x="6489700" y="1720851"/>
              <a:ext cx="23813" cy="69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8" name="Rectangle 72"/>
            <p:cNvSpPr>
              <a:spLocks noChangeArrowheads="1"/>
            </p:cNvSpPr>
            <p:nvPr/>
          </p:nvSpPr>
          <p:spPr bwMode="auto">
            <a:xfrm>
              <a:off x="6235700" y="1720851"/>
              <a:ext cx="25400" cy="69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9" name="Freeform 73"/>
            <p:cNvSpPr/>
            <p:nvPr/>
          </p:nvSpPr>
          <p:spPr bwMode="auto">
            <a:xfrm>
              <a:off x="6235700" y="1616076"/>
              <a:ext cx="53975" cy="53975"/>
            </a:xfrm>
            <a:custGeom>
              <a:avLst/>
              <a:gdLst>
                <a:gd name="T0" fmla="*/ 56 w 56"/>
                <a:gd name="T1" fmla="*/ 26 h 56"/>
                <a:gd name="T2" fmla="*/ 56 w 56"/>
                <a:gd name="T3" fmla="*/ 0 h 56"/>
                <a:gd name="T4" fmla="*/ 0 w 56"/>
                <a:gd name="T5" fmla="*/ 56 h 56"/>
                <a:gd name="T6" fmla="*/ 26 w 56"/>
                <a:gd name="T7" fmla="*/ 56 h 56"/>
                <a:gd name="T8" fmla="*/ 56 w 56"/>
                <a:gd name="T9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56" y="26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39"/>
                    <a:pt x="39" y="26"/>
                    <a:pt x="56" y="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0" name="Rectangle 74"/>
            <p:cNvSpPr>
              <a:spLocks noChangeArrowheads="1"/>
            </p:cNvSpPr>
            <p:nvPr/>
          </p:nvSpPr>
          <p:spPr bwMode="auto">
            <a:xfrm>
              <a:off x="6340475" y="1870076"/>
              <a:ext cx="68263" cy="2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1" name="Freeform 75"/>
            <p:cNvSpPr/>
            <p:nvPr/>
          </p:nvSpPr>
          <p:spPr bwMode="auto">
            <a:xfrm>
              <a:off x="6459538" y="1841501"/>
              <a:ext cx="53975" cy="53975"/>
            </a:xfrm>
            <a:custGeom>
              <a:avLst/>
              <a:gdLst>
                <a:gd name="T0" fmla="*/ 0 w 56"/>
                <a:gd name="T1" fmla="*/ 30 h 56"/>
                <a:gd name="T2" fmla="*/ 0 w 56"/>
                <a:gd name="T3" fmla="*/ 56 h 56"/>
                <a:gd name="T4" fmla="*/ 56 w 56"/>
                <a:gd name="T5" fmla="*/ 0 h 56"/>
                <a:gd name="T6" fmla="*/ 31 w 56"/>
                <a:gd name="T7" fmla="*/ 0 h 56"/>
                <a:gd name="T8" fmla="*/ 0 w 56"/>
                <a:gd name="T9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0" y="3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31" y="56"/>
                    <a:pt x="56" y="31"/>
                    <a:pt x="5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17"/>
                    <a:pt x="17" y="30"/>
                    <a:pt x="0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2" name="Freeform 76"/>
            <p:cNvSpPr/>
            <p:nvPr/>
          </p:nvSpPr>
          <p:spPr bwMode="auto">
            <a:xfrm>
              <a:off x="6235700" y="1841501"/>
              <a:ext cx="53975" cy="53975"/>
            </a:xfrm>
            <a:custGeom>
              <a:avLst/>
              <a:gdLst>
                <a:gd name="T0" fmla="*/ 26 w 56"/>
                <a:gd name="T1" fmla="*/ 0 h 56"/>
                <a:gd name="T2" fmla="*/ 0 w 56"/>
                <a:gd name="T3" fmla="*/ 0 h 56"/>
                <a:gd name="T4" fmla="*/ 56 w 56"/>
                <a:gd name="T5" fmla="*/ 56 h 56"/>
                <a:gd name="T6" fmla="*/ 56 w 56"/>
                <a:gd name="T7" fmla="*/ 30 h 56"/>
                <a:gd name="T8" fmla="*/ 26 w 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25" y="56"/>
                    <a:pt x="56" y="56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39" y="30"/>
                    <a:pt x="26" y="17"/>
                    <a:pt x="2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3" name="Freeform 77"/>
            <p:cNvSpPr/>
            <p:nvPr/>
          </p:nvSpPr>
          <p:spPr bwMode="auto">
            <a:xfrm>
              <a:off x="6459538" y="1616076"/>
              <a:ext cx="53975" cy="53975"/>
            </a:xfrm>
            <a:custGeom>
              <a:avLst/>
              <a:gdLst>
                <a:gd name="T0" fmla="*/ 31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26 h 56"/>
                <a:gd name="T8" fmla="*/ 31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31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25"/>
                    <a:pt x="31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7" y="26"/>
                    <a:pt x="30" y="39"/>
                    <a:pt x="31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4" name="Rectangle 78"/>
            <p:cNvSpPr>
              <a:spLocks noChangeArrowheads="1"/>
            </p:cNvSpPr>
            <p:nvPr/>
          </p:nvSpPr>
          <p:spPr bwMode="auto">
            <a:xfrm>
              <a:off x="6340475" y="1616076"/>
              <a:ext cx="68263" cy="2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5" name="Rectangle 79"/>
            <p:cNvSpPr>
              <a:spLocks noChangeArrowheads="1"/>
            </p:cNvSpPr>
            <p:nvPr/>
          </p:nvSpPr>
          <p:spPr bwMode="auto">
            <a:xfrm>
              <a:off x="7046913" y="1720851"/>
              <a:ext cx="23813" cy="69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6" name="Rectangle 80"/>
            <p:cNvSpPr>
              <a:spLocks noChangeArrowheads="1"/>
            </p:cNvSpPr>
            <p:nvPr/>
          </p:nvSpPr>
          <p:spPr bwMode="auto">
            <a:xfrm>
              <a:off x="6792913" y="1720851"/>
              <a:ext cx="25400" cy="69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7" name="Freeform 81"/>
            <p:cNvSpPr/>
            <p:nvPr/>
          </p:nvSpPr>
          <p:spPr bwMode="auto">
            <a:xfrm>
              <a:off x="6792913" y="1616076"/>
              <a:ext cx="55563" cy="53975"/>
            </a:xfrm>
            <a:custGeom>
              <a:avLst/>
              <a:gdLst>
                <a:gd name="T0" fmla="*/ 0 w 57"/>
                <a:gd name="T1" fmla="*/ 56 h 56"/>
                <a:gd name="T2" fmla="*/ 26 w 57"/>
                <a:gd name="T3" fmla="*/ 56 h 56"/>
                <a:gd name="T4" fmla="*/ 57 w 57"/>
                <a:gd name="T5" fmla="*/ 26 h 56"/>
                <a:gd name="T6" fmla="*/ 57 w 57"/>
                <a:gd name="T7" fmla="*/ 0 h 56"/>
                <a:gd name="T8" fmla="*/ 0 w 57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6">
                  <a:moveTo>
                    <a:pt x="0" y="56"/>
                  </a:moveTo>
                  <a:cubicBezTo>
                    <a:pt x="26" y="56"/>
                    <a:pt x="26" y="56"/>
                    <a:pt x="26" y="56"/>
                  </a:cubicBezTo>
                  <a:cubicBezTo>
                    <a:pt x="26" y="39"/>
                    <a:pt x="40" y="26"/>
                    <a:pt x="57" y="2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5"/>
                    <a:pt x="0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8" name="Rectangle 82"/>
            <p:cNvSpPr>
              <a:spLocks noChangeArrowheads="1"/>
            </p:cNvSpPr>
            <p:nvPr/>
          </p:nvSpPr>
          <p:spPr bwMode="auto">
            <a:xfrm>
              <a:off x="6897688" y="1870076"/>
              <a:ext cx="69850" cy="2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9" name="Freeform 83"/>
            <p:cNvSpPr/>
            <p:nvPr/>
          </p:nvSpPr>
          <p:spPr bwMode="auto">
            <a:xfrm>
              <a:off x="7016750" y="1841501"/>
              <a:ext cx="53975" cy="53975"/>
            </a:xfrm>
            <a:custGeom>
              <a:avLst/>
              <a:gdLst>
                <a:gd name="T0" fmla="*/ 0 w 56"/>
                <a:gd name="T1" fmla="*/ 30 h 56"/>
                <a:gd name="T2" fmla="*/ 0 w 56"/>
                <a:gd name="T3" fmla="*/ 56 h 56"/>
                <a:gd name="T4" fmla="*/ 56 w 56"/>
                <a:gd name="T5" fmla="*/ 0 h 56"/>
                <a:gd name="T6" fmla="*/ 31 w 56"/>
                <a:gd name="T7" fmla="*/ 0 h 56"/>
                <a:gd name="T8" fmla="*/ 0 w 56"/>
                <a:gd name="T9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0" y="3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31" y="56"/>
                    <a:pt x="56" y="31"/>
                    <a:pt x="5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17"/>
                    <a:pt x="17" y="30"/>
                    <a:pt x="0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Freeform 84"/>
            <p:cNvSpPr/>
            <p:nvPr/>
          </p:nvSpPr>
          <p:spPr bwMode="auto">
            <a:xfrm>
              <a:off x="6792913" y="1841501"/>
              <a:ext cx="55563" cy="53975"/>
            </a:xfrm>
            <a:custGeom>
              <a:avLst/>
              <a:gdLst>
                <a:gd name="T0" fmla="*/ 26 w 57"/>
                <a:gd name="T1" fmla="*/ 0 h 56"/>
                <a:gd name="T2" fmla="*/ 0 w 57"/>
                <a:gd name="T3" fmla="*/ 0 h 56"/>
                <a:gd name="T4" fmla="*/ 57 w 57"/>
                <a:gd name="T5" fmla="*/ 56 h 56"/>
                <a:gd name="T6" fmla="*/ 57 w 57"/>
                <a:gd name="T7" fmla="*/ 30 h 56"/>
                <a:gd name="T8" fmla="*/ 26 w 5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6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26" y="56"/>
                    <a:pt x="57" y="56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40" y="30"/>
                    <a:pt x="26" y="17"/>
                    <a:pt x="2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1" name="Freeform 85"/>
            <p:cNvSpPr/>
            <p:nvPr/>
          </p:nvSpPr>
          <p:spPr bwMode="auto">
            <a:xfrm>
              <a:off x="7016750" y="1616076"/>
              <a:ext cx="53975" cy="53975"/>
            </a:xfrm>
            <a:custGeom>
              <a:avLst/>
              <a:gdLst>
                <a:gd name="T0" fmla="*/ 31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26 h 56"/>
                <a:gd name="T8" fmla="*/ 31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31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25"/>
                    <a:pt x="31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7" y="26"/>
                    <a:pt x="31" y="39"/>
                    <a:pt x="31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Rectangle 86"/>
            <p:cNvSpPr>
              <a:spLocks noChangeArrowheads="1"/>
            </p:cNvSpPr>
            <p:nvPr/>
          </p:nvSpPr>
          <p:spPr bwMode="auto">
            <a:xfrm>
              <a:off x="6897688" y="1616076"/>
              <a:ext cx="69850" cy="2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87"/>
            <p:cNvSpPr/>
            <p:nvPr/>
          </p:nvSpPr>
          <p:spPr bwMode="auto">
            <a:xfrm>
              <a:off x="6867525" y="1681163"/>
              <a:ext cx="130175" cy="150813"/>
            </a:xfrm>
            <a:custGeom>
              <a:avLst/>
              <a:gdLst>
                <a:gd name="T0" fmla="*/ 127 w 135"/>
                <a:gd name="T1" fmla="*/ 74 h 155"/>
                <a:gd name="T2" fmla="*/ 97 w 135"/>
                <a:gd name="T3" fmla="*/ 74 h 155"/>
                <a:gd name="T4" fmla="*/ 86 w 135"/>
                <a:gd name="T5" fmla="*/ 74 h 155"/>
                <a:gd name="T6" fmla="*/ 86 w 135"/>
                <a:gd name="T7" fmla="*/ 12 h 155"/>
                <a:gd name="T8" fmla="*/ 74 w 135"/>
                <a:gd name="T9" fmla="*/ 0 h 155"/>
                <a:gd name="T10" fmla="*/ 61 w 135"/>
                <a:gd name="T11" fmla="*/ 0 h 155"/>
                <a:gd name="T12" fmla="*/ 49 w 135"/>
                <a:gd name="T13" fmla="*/ 12 h 155"/>
                <a:gd name="T14" fmla="*/ 49 w 135"/>
                <a:gd name="T15" fmla="*/ 74 h 155"/>
                <a:gd name="T16" fmla="*/ 38 w 135"/>
                <a:gd name="T17" fmla="*/ 74 h 155"/>
                <a:gd name="T18" fmla="*/ 8 w 135"/>
                <a:gd name="T19" fmla="*/ 74 h 155"/>
                <a:gd name="T20" fmla="*/ 4 w 135"/>
                <a:gd name="T21" fmla="*/ 83 h 155"/>
                <a:gd name="T22" fmla="*/ 60 w 135"/>
                <a:gd name="T23" fmla="*/ 150 h 155"/>
                <a:gd name="T24" fmla="*/ 75 w 135"/>
                <a:gd name="T25" fmla="*/ 150 h 155"/>
                <a:gd name="T26" fmla="*/ 131 w 135"/>
                <a:gd name="T27" fmla="*/ 83 h 155"/>
                <a:gd name="T28" fmla="*/ 127 w 135"/>
                <a:gd name="T29" fmla="*/ 7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5" h="155">
                  <a:moveTo>
                    <a:pt x="127" y="74"/>
                  </a:moveTo>
                  <a:cubicBezTo>
                    <a:pt x="97" y="74"/>
                    <a:pt x="97" y="74"/>
                    <a:pt x="97" y="74"/>
                  </a:cubicBezTo>
                  <a:cubicBezTo>
                    <a:pt x="94" y="74"/>
                    <a:pt x="90" y="74"/>
                    <a:pt x="86" y="74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5"/>
                    <a:pt x="81" y="0"/>
                    <a:pt x="7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4" y="0"/>
                    <a:pt x="49" y="5"/>
                    <a:pt x="49" y="12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5" y="74"/>
                    <a:pt x="41" y="74"/>
                    <a:pt x="3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2" y="74"/>
                    <a:pt x="0" y="78"/>
                    <a:pt x="4" y="83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4" y="155"/>
                    <a:pt x="71" y="155"/>
                    <a:pt x="75" y="150"/>
                  </a:cubicBezTo>
                  <a:cubicBezTo>
                    <a:pt x="131" y="83"/>
                    <a:pt x="131" y="83"/>
                    <a:pt x="131" y="83"/>
                  </a:cubicBezTo>
                  <a:cubicBezTo>
                    <a:pt x="135" y="78"/>
                    <a:pt x="133" y="74"/>
                    <a:pt x="127" y="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Rectangle 88"/>
            <p:cNvSpPr>
              <a:spLocks noChangeArrowheads="1"/>
            </p:cNvSpPr>
            <p:nvPr/>
          </p:nvSpPr>
          <p:spPr bwMode="auto">
            <a:xfrm>
              <a:off x="7604125" y="1720851"/>
              <a:ext cx="23813" cy="69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Rectangle 89"/>
            <p:cNvSpPr>
              <a:spLocks noChangeArrowheads="1"/>
            </p:cNvSpPr>
            <p:nvPr/>
          </p:nvSpPr>
          <p:spPr bwMode="auto">
            <a:xfrm>
              <a:off x="7350125" y="1720851"/>
              <a:ext cx="23813" cy="69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Freeform 90"/>
            <p:cNvSpPr/>
            <p:nvPr/>
          </p:nvSpPr>
          <p:spPr bwMode="auto">
            <a:xfrm>
              <a:off x="7350125" y="1616076"/>
              <a:ext cx="53975" cy="53975"/>
            </a:xfrm>
            <a:custGeom>
              <a:avLst/>
              <a:gdLst>
                <a:gd name="T0" fmla="*/ 0 w 56"/>
                <a:gd name="T1" fmla="*/ 56 h 56"/>
                <a:gd name="T2" fmla="*/ 25 w 56"/>
                <a:gd name="T3" fmla="*/ 56 h 56"/>
                <a:gd name="T4" fmla="*/ 56 w 56"/>
                <a:gd name="T5" fmla="*/ 26 h 56"/>
                <a:gd name="T6" fmla="*/ 56 w 56"/>
                <a:gd name="T7" fmla="*/ 0 h 56"/>
                <a:gd name="T8" fmla="*/ 0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0" y="56"/>
                  </a:moveTo>
                  <a:cubicBezTo>
                    <a:pt x="25" y="56"/>
                    <a:pt x="25" y="56"/>
                    <a:pt x="25" y="56"/>
                  </a:cubicBezTo>
                  <a:cubicBezTo>
                    <a:pt x="26" y="39"/>
                    <a:pt x="39" y="26"/>
                    <a:pt x="56" y="26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7" name="Rectangle 91"/>
            <p:cNvSpPr>
              <a:spLocks noChangeArrowheads="1"/>
            </p:cNvSpPr>
            <p:nvPr/>
          </p:nvSpPr>
          <p:spPr bwMode="auto">
            <a:xfrm>
              <a:off x="7454900" y="1870076"/>
              <a:ext cx="69850" cy="2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8" name="Freeform 92"/>
            <p:cNvSpPr/>
            <p:nvPr/>
          </p:nvSpPr>
          <p:spPr bwMode="auto">
            <a:xfrm>
              <a:off x="7573963" y="1841501"/>
              <a:ext cx="53975" cy="53975"/>
            </a:xfrm>
            <a:custGeom>
              <a:avLst/>
              <a:gdLst>
                <a:gd name="T0" fmla="*/ 0 w 56"/>
                <a:gd name="T1" fmla="*/ 30 h 56"/>
                <a:gd name="T2" fmla="*/ 0 w 56"/>
                <a:gd name="T3" fmla="*/ 56 h 56"/>
                <a:gd name="T4" fmla="*/ 56 w 56"/>
                <a:gd name="T5" fmla="*/ 0 h 56"/>
                <a:gd name="T6" fmla="*/ 30 w 56"/>
                <a:gd name="T7" fmla="*/ 0 h 56"/>
                <a:gd name="T8" fmla="*/ 0 w 56"/>
                <a:gd name="T9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0" y="3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31" y="56"/>
                    <a:pt x="56" y="31"/>
                    <a:pt x="5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7"/>
                    <a:pt x="17" y="30"/>
                    <a:pt x="0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9" name="Freeform 93"/>
            <p:cNvSpPr/>
            <p:nvPr/>
          </p:nvSpPr>
          <p:spPr bwMode="auto">
            <a:xfrm>
              <a:off x="7350125" y="1841501"/>
              <a:ext cx="53975" cy="53975"/>
            </a:xfrm>
            <a:custGeom>
              <a:avLst/>
              <a:gdLst>
                <a:gd name="T0" fmla="*/ 25 w 56"/>
                <a:gd name="T1" fmla="*/ 0 h 56"/>
                <a:gd name="T2" fmla="*/ 0 w 56"/>
                <a:gd name="T3" fmla="*/ 0 h 56"/>
                <a:gd name="T4" fmla="*/ 56 w 56"/>
                <a:gd name="T5" fmla="*/ 56 h 56"/>
                <a:gd name="T6" fmla="*/ 56 w 56"/>
                <a:gd name="T7" fmla="*/ 30 h 56"/>
                <a:gd name="T8" fmla="*/ 25 w 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25" y="56"/>
                    <a:pt x="56" y="56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39" y="30"/>
                    <a:pt x="26" y="17"/>
                    <a:pt x="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0" name="Freeform 94"/>
            <p:cNvSpPr/>
            <p:nvPr/>
          </p:nvSpPr>
          <p:spPr bwMode="auto">
            <a:xfrm>
              <a:off x="7573963" y="1616076"/>
              <a:ext cx="53975" cy="53975"/>
            </a:xfrm>
            <a:custGeom>
              <a:avLst/>
              <a:gdLst>
                <a:gd name="T0" fmla="*/ 30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26 h 56"/>
                <a:gd name="T8" fmla="*/ 30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30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25"/>
                    <a:pt x="31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7" y="26"/>
                    <a:pt x="30" y="39"/>
                    <a:pt x="30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1" name="Rectangle 95"/>
            <p:cNvSpPr>
              <a:spLocks noChangeArrowheads="1"/>
            </p:cNvSpPr>
            <p:nvPr/>
          </p:nvSpPr>
          <p:spPr bwMode="auto">
            <a:xfrm>
              <a:off x="7454900" y="1616076"/>
              <a:ext cx="69850" cy="2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2" name="Freeform 96"/>
            <p:cNvSpPr/>
            <p:nvPr/>
          </p:nvSpPr>
          <p:spPr bwMode="auto">
            <a:xfrm>
              <a:off x="7423150" y="1681163"/>
              <a:ext cx="131763" cy="149225"/>
            </a:xfrm>
            <a:custGeom>
              <a:avLst/>
              <a:gdLst>
                <a:gd name="T0" fmla="*/ 75 w 136"/>
                <a:gd name="T1" fmla="*/ 5 h 155"/>
                <a:gd name="T2" fmla="*/ 61 w 136"/>
                <a:gd name="T3" fmla="*/ 5 h 155"/>
                <a:gd name="T4" fmla="*/ 5 w 136"/>
                <a:gd name="T5" fmla="*/ 72 h 155"/>
                <a:gd name="T6" fmla="*/ 9 w 136"/>
                <a:gd name="T7" fmla="*/ 81 h 155"/>
                <a:gd name="T8" fmla="*/ 38 w 136"/>
                <a:gd name="T9" fmla="*/ 81 h 155"/>
                <a:gd name="T10" fmla="*/ 50 w 136"/>
                <a:gd name="T11" fmla="*/ 81 h 155"/>
                <a:gd name="T12" fmla="*/ 50 w 136"/>
                <a:gd name="T13" fmla="*/ 143 h 155"/>
                <a:gd name="T14" fmla="*/ 61 w 136"/>
                <a:gd name="T15" fmla="*/ 155 h 155"/>
                <a:gd name="T16" fmla="*/ 75 w 136"/>
                <a:gd name="T17" fmla="*/ 155 h 155"/>
                <a:gd name="T18" fmla="*/ 86 w 136"/>
                <a:gd name="T19" fmla="*/ 143 h 155"/>
                <a:gd name="T20" fmla="*/ 86 w 136"/>
                <a:gd name="T21" fmla="*/ 81 h 155"/>
                <a:gd name="T22" fmla="*/ 98 w 136"/>
                <a:gd name="T23" fmla="*/ 81 h 155"/>
                <a:gd name="T24" fmla="*/ 127 w 136"/>
                <a:gd name="T25" fmla="*/ 81 h 155"/>
                <a:gd name="T26" fmla="*/ 132 w 136"/>
                <a:gd name="T27" fmla="*/ 72 h 155"/>
                <a:gd name="T28" fmla="*/ 75 w 136"/>
                <a:gd name="T29" fmla="*/ 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6" h="155">
                  <a:moveTo>
                    <a:pt x="75" y="5"/>
                  </a:moveTo>
                  <a:cubicBezTo>
                    <a:pt x="71" y="0"/>
                    <a:pt x="65" y="0"/>
                    <a:pt x="61" y="5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0" y="77"/>
                    <a:pt x="2" y="81"/>
                    <a:pt x="9" y="81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1" y="81"/>
                    <a:pt x="46" y="81"/>
                    <a:pt x="50" y="81"/>
                  </a:cubicBezTo>
                  <a:cubicBezTo>
                    <a:pt x="50" y="143"/>
                    <a:pt x="50" y="143"/>
                    <a:pt x="50" y="143"/>
                  </a:cubicBezTo>
                  <a:cubicBezTo>
                    <a:pt x="50" y="150"/>
                    <a:pt x="55" y="155"/>
                    <a:pt x="61" y="155"/>
                  </a:cubicBezTo>
                  <a:cubicBezTo>
                    <a:pt x="75" y="155"/>
                    <a:pt x="75" y="155"/>
                    <a:pt x="75" y="155"/>
                  </a:cubicBezTo>
                  <a:cubicBezTo>
                    <a:pt x="81" y="155"/>
                    <a:pt x="86" y="150"/>
                    <a:pt x="86" y="143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1" y="81"/>
                    <a:pt x="95" y="81"/>
                    <a:pt x="98" y="81"/>
                  </a:cubicBezTo>
                  <a:cubicBezTo>
                    <a:pt x="127" y="81"/>
                    <a:pt x="127" y="81"/>
                    <a:pt x="127" y="81"/>
                  </a:cubicBezTo>
                  <a:cubicBezTo>
                    <a:pt x="134" y="81"/>
                    <a:pt x="136" y="77"/>
                    <a:pt x="132" y="72"/>
                  </a:cubicBezTo>
                  <a:lnTo>
                    <a:pt x="7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3" name="Freeform 97"/>
            <p:cNvSpPr/>
            <p:nvPr/>
          </p:nvSpPr>
          <p:spPr bwMode="auto">
            <a:xfrm>
              <a:off x="7912100" y="3903663"/>
              <a:ext cx="271463" cy="166688"/>
            </a:xfrm>
            <a:custGeom>
              <a:avLst/>
              <a:gdLst>
                <a:gd name="T0" fmla="*/ 280 w 280"/>
                <a:gd name="T1" fmla="*/ 49 h 172"/>
                <a:gd name="T2" fmla="*/ 280 w 280"/>
                <a:gd name="T3" fmla="*/ 15 h 172"/>
                <a:gd name="T4" fmla="*/ 246 w 280"/>
                <a:gd name="T5" fmla="*/ 15 h 172"/>
                <a:gd name="T6" fmla="*/ 246 w 280"/>
                <a:gd name="T7" fmla="*/ 25 h 172"/>
                <a:gd name="T8" fmla="*/ 172 w 280"/>
                <a:gd name="T9" fmla="*/ 25 h 172"/>
                <a:gd name="T10" fmla="*/ 172 w 280"/>
                <a:gd name="T11" fmla="*/ 0 h 172"/>
                <a:gd name="T12" fmla="*/ 108 w 280"/>
                <a:gd name="T13" fmla="*/ 0 h 172"/>
                <a:gd name="T14" fmla="*/ 108 w 280"/>
                <a:gd name="T15" fmla="*/ 25 h 172"/>
                <a:gd name="T16" fmla="*/ 34 w 280"/>
                <a:gd name="T17" fmla="*/ 25 h 172"/>
                <a:gd name="T18" fmla="*/ 34 w 280"/>
                <a:gd name="T19" fmla="*/ 15 h 172"/>
                <a:gd name="T20" fmla="*/ 0 w 280"/>
                <a:gd name="T21" fmla="*/ 15 h 172"/>
                <a:gd name="T22" fmla="*/ 0 w 280"/>
                <a:gd name="T23" fmla="*/ 49 h 172"/>
                <a:gd name="T24" fmla="*/ 34 w 280"/>
                <a:gd name="T25" fmla="*/ 49 h 172"/>
                <a:gd name="T26" fmla="*/ 34 w 280"/>
                <a:gd name="T27" fmla="*/ 39 h 172"/>
                <a:gd name="T28" fmla="*/ 81 w 280"/>
                <a:gd name="T29" fmla="*/ 39 h 172"/>
                <a:gd name="T30" fmla="*/ 25 w 280"/>
                <a:gd name="T31" fmla="*/ 138 h 172"/>
                <a:gd name="T32" fmla="*/ 14 w 280"/>
                <a:gd name="T33" fmla="*/ 138 h 172"/>
                <a:gd name="T34" fmla="*/ 14 w 280"/>
                <a:gd name="T35" fmla="*/ 172 h 172"/>
                <a:gd name="T36" fmla="*/ 48 w 280"/>
                <a:gd name="T37" fmla="*/ 172 h 172"/>
                <a:gd name="T38" fmla="*/ 48 w 280"/>
                <a:gd name="T39" fmla="*/ 138 h 172"/>
                <a:gd name="T40" fmla="*/ 39 w 280"/>
                <a:gd name="T41" fmla="*/ 138 h 172"/>
                <a:gd name="T42" fmla="*/ 108 w 280"/>
                <a:gd name="T43" fmla="*/ 44 h 172"/>
                <a:gd name="T44" fmla="*/ 108 w 280"/>
                <a:gd name="T45" fmla="*/ 64 h 172"/>
                <a:gd name="T46" fmla="*/ 172 w 280"/>
                <a:gd name="T47" fmla="*/ 64 h 172"/>
                <a:gd name="T48" fmla="*/ 172 w 280"/>
                <a:gd name="T49" fmla="*/ 43 h 172"/>
                <a:gd name="T50" fmla="*/ 241 w 280"/>
                <a:gd name="T51" fmla="*/ 138 h 172"/>
                <a:gd name="T52" fmla="*/ 232 w 280"/>
                <a:gd name="T53" fmla="*/ 138 h 172"/>
                <a:gd name="T54" fmla="*/ 232 w 280"/>
                <a:gd name="T55" fmla="*/ 172 h 172"/>
                <a:gd name="T56" fmla="*/ 266 w 280"/>
                <a:gd name="T57" fmla="*/ 172 h 172"/>
                <a:gd name="T58" fmla="*/ 266 w 280"/>
                <a:gd name="T59" fmla="*/ 138 h 172"/>
                <a:gd name="T60" fmla="*/ 256 w 280"/>
                <a:gd name="T61" fmla="*/ 138 h 172"/>
                <a:gd name="T62" fmla="*/ 200 w 280"/>
                <a:gd name="T63" fmla="*/ 39 h 172"/>
                <a:gd name="T64" fmla="*/ 246 w 280"/>
                <a:gd name="T65" fmla="*/ 39 h 172"/>
                <a:gd name="T66" fmla="*/ 246 w 280"/>
                <a:gd name="T67" fmla="*/ 49 h 172"/>
                <a:gd name="T68" fmla="*/ 280 w 280"/>
                <a:gd name="T69" fmla="*/ 4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172">
                  <a:moveTo>
                    <a:pt x="280" y="49"/>
                  </a:moveTo>
                  <a:cubicBezTo>
                    <a:pt x="280" y="15"/>
                    <a:pt x="280" y="15"/>
                    <a:pt x="280" y="15"/>
                  </a:cubicBezTo>
                  <a:cubicBezTo>
                    <a:pt x="246" y="15"/>
                    <a:pt x="246" y="15"/>
                    <a:pt x="246" y="15"/>
                  </a:cubicBezTo>
                  <a:cubicBezTo>
                    <a:pt x="246" y="25"/>
                    <a:pt x="246" y="25"/>
                    <a:pt x="246" y="2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42" y="61"/>
                    <a:pt x="28" y="105"/>
                    <a:pt x="25" y="138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39" y="138"/>
                    <a:pt x="39" y="138"/>
                    <a:pt x="39" y="138"/>
                  </a:cubicBezTo>
                  <a:cubicBezTo>
                    <a:pt x="42" y="103"/>
                    <a:pt x="60" y="58"/>
                    <a:pt x="108" y="4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72" y="64"/>
                    <a:pt x="172" y="64"/>
                    <a:pt x="172" y="64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220" y="58"/>
                    <a:pt x="238" y="103"/>
                    <a:pt x="241" y="138"/>
                  </a:cubicBezTo>
                  <a:cubicBezTo>
                    <a:pt x="232" y="138"/>
                    <a:pt x="232" y="138"/>
                    <a:pt x="232" y="138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3" y="105"/>
                    <a:pt x="238" y="61"/>
                    <a:pt x="200" y="39"/>
                  </a:cubicBezTo>
                  <a:cubicBezTo>
                    <a:pt x="246" y="39"/>
                    <a:pt x="246" y="39"/>
                    <a:pt x="246" y="39"/>
                  </a:cubicBezTo>
                  <a:cubicBezTo>
                    <a:pt x="246" y="49"/>
                    <a:pt x="246" y="49"/>
                    <a:pt x="246" y="49"/>
                  </a:cubicBezTo>
                  <a:lnTo>
                    <a:pt x="280" y="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4" name="Freeform 98"/>
            <p:cNvSpPr>
              <a:spLocks noEditPoints="1"/>
            </p:cNvSpPr>
            <p:nvPr/>
          </p:nvSpPr>
          <p:spPr bwMode="auto">
            <a:xfrm>
              <a:off x="8474075" y="3846513"/>
              <a:ext cx="260350" cy="279400"/>
            </a:xfrm>
            <a:custGeom>
              <a:avLst/>
              <a:gdLst>
                <a:gd name="T0" fmla="*/ 217 w 270"/>
                <a:gd name="T1" fmla="*/ 54 h 288"/>
                <a:gd name="T2" fmla="*/ 135 w 270"/>
                <a:gd name="T3" fmla="*/ 0 h 288"/>
                <a:gd name="T4" fmla="*/ 53 w 270"/>
                <a:gd name="T5" fmla="*/ 54 h 288"/>
                <a:gd name="T6" fmla="*/ 10 w 270"/>
                <a:gd name="T7" fmla="*/ 72 h 288"/>
                <a:gd name="T8" fmla="*/ 10 w 270"/>
                <a:gd name="T9" fmla="*/ 216 h 288"/>
                <a:gd name="T10" fmla="*/ 85 w 270"/>
                <a:gd name="T11" fmla="*/ 230 h 288"/>
                <a:gd name="T12" fmla="*/ 185 w 270"/>
                <a:gd name="T13" fmla="*/ 230 h 288"/>
                <a:gd name="T14" fmla="*/ 260 w 270"/>
                <a:gd name="T15" fmla="*/ 216 h 288"/>
                <a:gd name="T16" fmla="*/ 260 w 270"/>
                <a:gd name="T17" fmla="*/ 72 h 288"/>
                <a:gd name="T18" fmla="*/ 24 w 270"/>
                <a:gd name="T19" fmla="*/ 208 h 288"/>
                <a:gd name="T20" fmla="*/ 47 w 270"/>
                <a:gd name="T21" fmla="*/ 155 h 288"/>
                <a:gd name="T22" fmla="*/ 81 w 270"/>
                <a:gd name="T23" fmla="*/ 215 h 288"/>
                <a:gd name="T24" fmla="*/ 73 w 270"/>
                <a:gd name="T25" fmla="*/ 157 h 288"/>
                <a:gd name="T26" fmla="*/ 73 w 270"/>
                <a:gd name="T27" fmla="*/ 131 h 288"/>
                <a:gd name="T28" fmla="*/ 73 w 270"/>
                <a:gd name="T29" fmla="*/ 157 h 288"/>
                <a:gd name="T30" fmla="*/ 47 w 270"/>
                <a:gd name="T31" fmla="*/ 133 h 288"/>
                <a:gd name="T32" fmla="*/ 24 w 270"/>
                <a:gd name="T33" fmla="*/ 80 h 288"/>
                <a:gd name="T34" fmla="*/ 81 w 270"/>
                <a:gd name="T35" fmla="*/ 74 h 288"/>
                <a:gd name="T36" fmla="*/ 177 w 270"/>
                <a:gd name="T37" fmla="*/ 97 h 288"/>
                <a:gd name="T38" fmla="*/ 154 w 270"/>
                <a:gd name="T39" fmla="*/ 84 h 288"/>
                <a:gd name="T40" fmla="*/ 177 w 270"/>
                <a:gd name="T41" fmla="*/ 97 h 288"/>
                <a:gd name="T42" fmla="*/ 169 w 270"/>
                <a:gd name="T43" fmla="*/ 62 h 288"/>
                <a:gd name="T44" fmla="*/ 101 w 270"/>
                <a:gd name="T45" fmla="*/ 62 h 288"/>
                <a:gd name="T46" fmla="*/ 97 w 270"/>
                <a:gd name="T47" fmla="*/ 77 h 288"/>
                <a:gd name="T48" fmla="*/ 104 w 270"/>
                <a:gd name="T49" fmla="*/ 90 h 288"/>
                <a:gd name="T50" fmla="*/ 97 w 270"/>
                <a:gd name="T51" fmla="*/ 77 h 288"/>
                <a:gd name="T52" fmla="*/ 104 w 270"/>
                <a:gd name="T53" fmla="*/ 198 h 288"/>
                <a:gd name="T54" fmla="*/ 97 w 270"/>
                <a:gd name="T55" fmla="*/ 211 h 288"/>
                <a:gd name="T56" fmla="*/ 135 w 270"/>
                <a:gd name="T57" fmla="*/ 272 h 288"/>
                <a:gd name="T58" fmla="*/ 135 w 270"/>
                <a:gd name="T59" fmla="*/ 213 h 288"/>
                <a:gd name="T60" fmla="*/ 135 w 270"/>
                <a:gd name="T61" fmla="*/ 272 h 288"/>
                <a:gd name="T62" fmla="*/ 154 w 270"/>
                <a:gd name="T63" fmla="*/ 204 h 288"/>
                <a:gd name="T64" fmla="*/ 177 w 270"/>
                <a:gd name="T65" fmla="*/ 191 h 288"/>
                <a:gd name="T66" fmla="*/ 180 w 270"/>
                <a:gd name="T67" fmla="*/ 170 h 288"/>
                <a:gd name="T68" fmla="*/ 135 w 270"/>
                <a:gd name="T69" fmla="*/ 196 h 288"/>
                <a:gd name="T70" fmla="*/ 90 w 270"/>
                <a:gd name="T71" fmla="*/ 170 h 288"/>
                <a:gd name="T72" fmla="*/ 90 w 270"/>
                <a:gd name="T73" fmla="*/ 118 h 288"/>
                <a:gd name="T74" fmla="*/ 135 w 270"/>
                <a:gd name="T75" fmla="*/ 92 h 288"/>
                <a:gd name="T76" fmla="*/ 180 w 270"/>
                <a:gd name="T77" fmla="*/ 118 h 288"/>
                <a:gd name="T78" fmla="*/ 180 w 270"/>
                <a:gd name="T79" fmla="*/ 170 h 288"/>
                <a:gd name="T80" fmla="*/ 246 w 270"/>
                <a:gd name="T81" fmla="*/ 80 h 288"/>
                <a:gd name="T82" fmla="*/ 223 w 270"/>
                <a:gd name="T83" fmla="*/ 133 h 288"/>
                <a:gd name="T84" fmla="*/ 189 w 270"/>
                <a:gd name="T85" fmla="*/ 74 h 288"/>
                <a:gd name="T86" fmla="*/ 197 w 270"/>
                <a:gd name="T87" fmla="*/ 131 h 288"/>
                <a:gd name="T88" fmla="*/ 197 w 270"/>
                <a:gd name="T89" fmla="*/ 157 h 288"/>
                <a:gd name="T90" fmla="*/ 197 w 270"/>
                <a:gd name="T91" fmla="*/ 131 h 288"/>
                <a:gd name="T92" fmla="*/ 217 w 270"/>
                <a:gd name="T93" fmla="*/ 218 h 288"/>
                <a:gd name="T94" fmla="*/ 195 w 270"/>
                <a:gd name="T95" fmla="*/ 179 h 288"/>
                <a:gd name="T96" fmla="*/ 232 w 270"/>
                <a:gd name="T97" fmla="*/ 16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0" h="288">
                  <a:moveTo>
                    <a:pt x="260" y="72"/>
                  </a:moveTo>
                  <a:cubicBezTo>
                    <a:pt x="253" y="60"/>
                    <a:pt x="237" y="54"/>
                    <a:pt x="217" y="54"/>
                  </a:cubicBezTo>
                  <a:cubicBezTo>
                    <a:pt x="207" y="54"/>
                    <a:pt x="196" y="56"/>
                    <a:pt x="185" y="58"/>
                  </a:cubicBezTo>
                  <a:cubicBezTo>
                    <a:pt x="173" y="23"/>
                    <a:pt x="155" y="0"/>
                    <a:pt x="135" y="0"/>
                  </a:cubicBezTo>
                  <a:cubicBezTo>
                    <a:pt x="115" y="0"/>
                    <a:pt x="97" y="23"/>
                    <a:pt x="85" y="58"/>
                  </a:cubicBezTo>
                  <a:cubicBezTo>
                    <a:pt x="74" y="56"/>
                    <a:pt x="63" y="54"/>
                    <a:pt x="53" y="54"/>
                  </a:cubicBezTo>
                  <a:cubicBezTo>
                    <a:pt x="43" y="54"/>
                    <a:pt x="34" y="56"/>
                    <a:pt x="27" y="59"/>
                  </a:cubicBezTo>
                  <a:cubicBezTo>
                    <a:pt x="19" y="62"/>
                    <a:pt x="14" y="66"/>
                    <a:pt x="10" y="72"/>
                  </a:cubicBezTo>
                  <a:cubicBezTo>
                    <a:pt x="0" y="90"/>
                    <a:pt x="11" y="117"/>
                    <a:pt x="36" y="144"/>
                  </a:cubicBezTo>
                  <a:cubicBezTo>
                    <a:pt x="11" y="171"/>
                    <a:pt x="0" y="198"/>
                    <a:pt x="10" y="216"/>
                  </a:cubicBezTo>
                  <a:cubicBezTo>
                    <a:pt x="17" y="228"/>
                    <a:pt x="33" y="234"/>
                    <a:pt x="53" y="234"/>
                  </a:cubicBezTo>
                  <a:cubicBezTo>
                    <a:pt x="63" y="234"/>
                    <a:pt x="74" y="233"/>
                    <a:pt x="85" y="230"/>
                  </a:cubicBezTo>
                  <a:cubicBezTo>
                    <a:pt x="97" y="265"/>
                    <a:pt x="115" y="288"/>
                    <a:pt x="135" y="288"/>
                  </a:cubicBezTo>
                  <a:cubicBezTo>
                    <a:pt x="155" y="288"/>
                    <a:pt x="173" y="265"/>
                    <a:pt x="185" y="230"/>
                  </a:cubicBezTo>
                  <a:cubicBezTo>
                    <a:pt x="196" y="233"/>
                    <a:pt x="207" y="234"/>
                    <a:pt x="217" y="234"/>
                  </a:cubicBezTo>
                  <a:cubicBezTo>
                    <a:pt x="237" y="234"/>
                    <a:pt x="253" y="228"/>
                    <a:pt x="260" y="216"/>
                  </a:cubicBezTo>
                  <a:cubicBezTo>
                    <a:pt x="270" y="198"/>
                    <a:pt x="259" y="171"/>
                    <a:pt x="234" y="144"/>
                  </a:cubicBezTo>
                  <a:cubicBezTo>
                    <a:pt x="259" y="117"/>
                    <a:pt x="270" y="90"/>
                    <a:pt x="260" y="72"/>
                  </a:cubicBezTo>
                  <a:close/>
                  <a:moveTo>
                    <a:pt x="53" y="218"/>
                  </a:moveTo>
                  <a:cubicBezTo>
                    <a:pt x="38" y="218"/>
                    <a:pt x="28" y="214"/>
                    <a:pt x="24" y="208"/>
                  </a:cubicBezTo>
                  <a:cubicBezTo>
                    <a:pt x="20" y="200"/>
                    <a:pt x="25" y="184"/>
                    <a:pt x="38" y="167"/>
                  </a:cubicBezTo>
                  <a:cubicBezTo>
                    <a:pt x="41" y="163"/>
                    <a:pt x="44" y="159"/>
                    <a:pt x="47" y="155"/>
                  </a:cubicBezTo>
                  <a:cubicBezTo>
                    <a:pt x="55" y="163"/>
                    <a:pt x="65" y="171"/>
                    <a:pt x="75" y="179"/>
                  </a:cubicBezTo>
                  <a:cubicBezTo>
                    <a:pt x="76" y="191"/>
                    <a:pt x="78" y="203"/>
                    <a:pt x="81" y="215"/>
                  </a:cubicBezTo>
                  <a:cubicBezTo>
                    <a:pt x="71" y="217"/>
                    <a:pt x="62" y="218"/>
                    <a:pt x="53" y="218"/>
                  </a:cubicBezTo>
                  <a:close/>
                  <a:moveTo>
                    <a:pt x="73" y="157"/>
                  </a:moveTo>
                  <a:cubicBezTo>
                    <a:pt x="68" y="153"/>
                    <a:pt x="63" y="149"/>
                    <a:pt x="58" y="144"/>
                  </a:cubicBezTo>
                  <a:cubicBezTo>
                    <a:pt x="63" y="140"/>
                    <a:pt x="68" y="135"/>
                    <a:pt x="73" y="131"/>
                  </a:cubicBezTo>
                  <a:cubicBezTo>
                    <a:pt x="73" y="135"/>
                    <a:pt x="73" y="140"/>
                    <a:pt x="73" y="144"/>
                  </a:cubicBezTo>
                  <a:cubicBezTo>
                    <a:pt x="73" y="149"/>
                    <a:pt x="73" y="153"/>
                    <a:pt x="73" y="157"/>
                  </a:cubicBezTo>
                  <a:close/>
                  <a:moveTo>
                    <a:pt x="75" y="109"/>
                  </a:moveTo>
                  <a:cubicBezTo>
                    <a:pt x="65" y="117"/>
                    <a:pt x="55" y="125"/>
                    <a:pt x="47" y="133"/>
                  </a:cubicBezTo>
                  <a:cubicBezTo>
                    <a:pt x="44" y="129"/>
                    <a:pt x="41" y="125"/>
                    <a:pt x="38" y="121"/>
                  </a:cubicBezTo>
                  <a:cubicBezTo>
                    <a:pt x="25" y="104"/>
                    <a:pt x="20" y="88"/>
                    <a:pt x="24" y="80"/>
                  </a:cubicBezTo>
                  <a:cubicBezTo>
                    <a:pt x="28" y="74"/>
                    <a:pt x="38" y="70"/>
                    <a:pt x="53" y="70"/>
                  </a:cubicBezTo>
                  <a:cubicBezTo>
                    <a:pt x="62" y="70"/>
                    <a:pt x="71" y="71"/>
                    <a:pt x="81" y="74"/>
                  </a:cubicBezTo>
                  <a:cubicBezTo>
                    <a:pt x="78" y="85"/>
                    <a:pt x="76" y="97"/>
                    <a:pt x="75" y="109"/>
                  </a:cubicBezTo>
                  <a:close/>
                  <a:moveTo>
                    <a:pt x="177" y="97"/>
                  </a:moveTo>
                  <a:cubicBezTo>
                    <a:pt x="174" y="95"/>
                    <a:pt x="170" y="93"/>
                    <a:pt x="166" y="90"/>
                  </a:cubicBezTo>
                  <a:cubicBezTo>
                    <a:pt x="162" y="88"/>
                    <a:pt x="158" y="86"/>
                    <a:pt x="154" y="84"/>
                  </a:cubicBezTo>
                  <a:cubicBezTo>
                    <a:pt x="161" y="82"/>
                    <a:pt x="167" y="79"/>
                    <a:pt x="174" y="77"/>
                  </a:cubicBezTo>
                  <a:cubicBezTo>
                    <a:pt x="175" y="84"/>
                    <a:pt x="176" y="90"/>
                    <a:pt x="177" y="97"/>
                  </a:cubicBezTo>
                  <a:close/>
                  <a:moveTo>
                    <a:pt x="135" y="16"/>
                  </a:moveTo>
                  <a:cubicBezTo>
                    <a:pt x="146" y="16"/>
                    <a:pt x="160" y="33"/>
                    <a:pt x="169" y="62"/>
                  </a:cubicBezTo>
                  <a:cubicBezTo>
                    <a:pt x="158" y="65"/>
                    <a:pt x="147" y="70"/>
                    <a:pt x="135" y="75"/>
                  </a:cubicBezTo>
                  <a:cubicBezTo>
                    <a:pt x="123" y="69"/>
                    <a:pt x="112" y="65"/>
                    <a:pt x="101" y="62"/>
                  </a:cubicBezTo>
                  <a:cubicBezTo>
                    <a:pt x="111" y="33"/>
                    <a:pt x="124" y="16"/>
                    <a:pt x="135" y="16"/>
                  </a:cubicBezTo>
                  <a:close/>
                  <a:moveTo>
                    <a:pt x="97" y="77"/>
                  </a:moveTo>
                  <a:cubicBezTo>
                    <a:pt x="103" y="79"/>
                    <a:pt x="109" y="82"/>
                    <a:pt x="116" y="84"/>
                  </a:cubicBezTo>
                  <a:cubicBezTo>
                    <a:pt x="112" y="86"/>
                    <a:pt x="108" y="88"/>
                    <a:pt x="104" y="90"/>
                  </a:cubicBezTo>
                  <a:cubicBezTo>
                    <a:pt x="100" y="93"/>
                    <a:pt x="96" y="95"/>
                    <a:pt x="93" y="97"/>
                  </a:cubicBezTo>
                  <a:cubicBezTo>
                    <a:pt x="94" y="90"/>
                    <a:pt x="95" y="84"/>
                    <a:pt x="97" y="77"/>
                  </a:cubicBezTo>
                  <a:close/>
                  <a:moveTo>
                    <a:pt x="93" y="191"/>
                  </a:moveTo>
                  <a:cubicBezTo>
                    <a:pt x="96" y="193"/>
                    <a:pt x="100" y="195"/>
                    <a:pt x="104" y="198"/>
                  </a:cubicBezTo>
                  <a:cubicBezTo>
                    <a:pt x="108" y="200"/>
                    <a:pt x="112" y="202"/>
                    <a:pt x="116" y="204"/>
                  </a:cubicBezTo>
                  <a:cubicBezTo>
                    <a:pt x="109" y="207"/>
                    <a:pt x="103" y="209"/>
                    <a:pt x="97" y="211"/>
                  </a:cubicBezTo>
                  <a:cubicBezTo>
                    <a:pt x="95" y="204"/>
                    <a:pt x="94" y="198"/>
                    <a:pt x="93" y="191"/>
                  </a:cubicBezTo>
                  <a:close/>
                  <a:moveTo>
                    <a:pt x="135" y="272"/>
                  </a:moveTo>
                  <a:cubicBezTo>
                    <a:pt x="124" y="272"/>
                    <a:pt x="111" y="255"/>
                    <a:pt x="101" y="226"/>
                  </a:cubicBezTo>
                  <a:cubicBezTo>
                    <a:pt x="112" y="223"/>
                    <a:pt x="123" y="219"/>
                    <a:pt x="135" y="213"/>
                  </a:cubicBezTo>
                  <a:cubicBezTo>
                    <a:pt x="147" y="219"/>
                    <a:pt x="158" y="223"/>
                    <a:pt x="169" y="226"/>
                  </a:cubicBezTo>
                  <a:cubicBezTo>
                    <a:pt x="160" y="255"/>
                    <a:pt x="146" y="272"/>
                    <a:pt x="135" y="272"/>
                  </a:cubicBezTo>
                  <a:close/>
                  <a:moveTo>
                    <a:pt x="174" y="211"/>
                  </a:moveTo>
                  <a:cubicBezTo>
                    <a:pt x="167" y="209"/>
                    <a:pt x="161" y="207"/>
                    <a:pt x="154" y="204"/>
                  </a:cubicBezTo>
                  <a:cubicBezTo>
                    <a:pt x="158" y="202"/>
                    <a:pt x="162" y="200"/>
                    <a:pt x="166" y="198"/>
                  </a:cubicBezTo>
                  <a:cubicBezTo>
                    <a:pt x="170" y="195"/>
                    <a:pt x="174" y="193"/>
                    <a:pt x="177" y="191"/>
                  </a:cubicBezTo>
                  <a:cubicBezTo>
                    <a:pt x="176" y="198"/>
                    <a:pt x="175" y="204"/>
                    <a:pt x="174" y="211"/>
                  </a:cubicBezTo>
                  <a:close/>
                  <a:moveTo>
                    <a:pt x="180" y="170"/>
                  </a:moveTo>
                  <a:cubicBezTo>
                    <a:pt x="173" y="175"/>
                    <a:pt x="166" y="179"/>
                    <a:pt x="158" y="184"/>
                  </a:cubicBezTo>
                  <a:cubicBezTo>
                    <a:pt x="150" y="188"/>
                    <a:pt x="143" y="192"/>
                    <a:pt x="135" y="196"/>
                  </a:cubicBezTo>
                  <a:cubicBezTo>
                    <a:pt x="127" y="192"/>
                    <a:pt x="120" y="188"/>
                    <a:pt x="112" y="184"/>
                  </a:cubicBezTo>
                  <a:cubicBezTo>
                    <a:pt x="105" y="179"/>
                    <a:pt x="97" y="175"/>
                    <a:pt x="90" y="170"/>
                  </a:cubicBezTo>
                  <a:cubicBezTo>
                    <a:pt x="90" y="162"/>
                    <a:pt x="89" y="153"/>
                    <a:pt x="89" y="144"/>
                  </a:cubicBezTo>
                  <a:cubicBezTo>
                    <a:pt x="89" y="135"/>
                    <a:pt x="90" y="126"/>
                    <a:pt x="90" y="118"/>
                  </a:cubicBezTo>
                  <a:cubicBezTo>
                    <a:pt x="97" y="113"/>
                    <a:pt x="105" y="109"/>
                    <a:pt x="112" y="104"/>
                  </a:cubicBezTo>
                  <a:cubicBezTo>
                    <a:pt x="120" y="100"/>
                    <a:pt x="127" y="96"/>
                    <a:pt x="135" y="92"/>
                  </a:cubicBezTo>
                  <a:cubicBezTo>
                    <a:pt x="143" y="96"/>
                    <a:pt x="150" y="100"/>
                    <a:pt x="158" y="104"/>
                  </a:cubicBezTo>
                  <a:cubicBezTo>
                    <a:pt x="166" y="109"/>
                    <a:pt x="173" y="113"/>
                    <a:pt x="180" y="118"/>
                  </a:cubicBezTo>
                  <a:cubicBezTo>
                    <a:pt x="181" y="126"/>
                    <a:pt x="181" y="135"/>
                    <a:pt x="181" y="144"/>
                  </a:cubicBezTo>
                  <a:cubicBezTo>
                    <a:pt x="181" y="153"/>
                    <a:pt x="181" y="162"/>
                    <a:pt x="180" y="170"/>
                  </a:cubicBezTo>
                  <a:close/>
                  <a:moveTo>
                    <a:pt x="217" y="70"/>
                  </a:moveTo>
                  <a:cubicBezTo>
                    <a:pt x="232" y="70"/>
                    <a:pt x="242" y="74"/>
                    <a:pt x="246" y="80"/>
                  </a:cubicBezTo>
                  <a:cubicBezTo>
                    <a:pt x="251" y="88"/>
                    <a:pt x="245" y="104"/>
                    <a:pt x="232" y="121"/>
                  </a:cubicBezTo>
                  <a:cubicBezTo>
                    <a:pt x="230" y="125"/>
                    <a:pt x="226" y="129"/>
                    <a:pt x="223" y="133"/>
                  </a:cubicBezTo>
                  <a:cubicBezTo>
                    <a:pt x="215" y="125"/>
                    <a:pt x="205" y="117"/>
                    <a:pt x="195" y="109"/>
                  </a:cubicBezTo>
                  <a:cubicBezTo>
                    <a:pt x="194" y="97"/>
                    <a:pt x="192" y="85"/>
                    <a:pt x="189" y="74"/>
                  </a:cubicBezTo>
                  <a:cubicBezTo>
                    <a:pt x="199" y="71"/>
                    <a:pt x="208" y="70"/>
                    <a:pt x="217" y="70"/>
                  </a:cubicBezTo>
                  <a:close/>
                  <a:moveTo>
                    <a:pt x="197" y="131"/>
                  </a:moveTo>
                  <a:cubicBezTo>
                    <a:pt x="202" y="135"/>
                    <a:pt x="207" y="140"/>
                    <a:pt x="212" y="144"/>
                  </a:cubicBezTo>
                  <a:cubicBezTo>
                    <a:pt x="207" y="149"/>
                    <a:pt x="202" y="153"/>
                    <a:pt x="197" y="157"/>
                  </a:cubicBezTo>
                  <a:cubicBezTo>
                    <a:pt x="197" y="153"/>
                    <a:pt x="197" y="149"/>
                    <a:pt x="197" y="144"/>
                  </a:cubicBezTo>
                  <a:cubicBezTo>
                    <a:pt x="197" y="140"/>
                    <a:pt x="197" y="135"/>
                    <a:pt x="197" y="131"/>
                  </a:cubicBezTo>
                  <a:close/>
                  <a:moveTo>
                    <a:pt x="246" y="208"/>
                  </a:moveTo>
                  <a:cubicBezTo>
                    <a:pt x="242" y="214"/>
                    <a:pt x="232" y="218"/>
                    <a:pt x="217" y="218"/>
                  </a:cubicBezTo>
                  <a:cubicBezTo>
                    <a:pt x="208" y="218"/>
                    <a:pt x="199" y="217"/>
                    <a:pt x="189" y="215"/>
                  </a:cubicBezTo>
                  <a:cubicBezTo>
                    <a:pt x="192" y="203"/>
                    <a:pt x="194" y="191"/>
                    <a:pt x="195" y="179"/>
                  </a:cubicBezTo>
                  <a:cubicBezTo>
                    <a:pt x="205" y="171"/>
                    <a:pt x="215" y="163"/>
                    <a:pt x="223" y="155"/>
                  </a:cubicBezTo>
                  <a:cubicBezTo>
                    <a:pt x="226" y="159"/>
                    <a:pt x="230" y="163"/>
                    <a:pt x="232" y="167"/>
                  </a:cubicBezTo>
                  <a:cubicBezTo>
                    <a:pt x="245" y="184"/>
                    <a:pt x="251" y="200"/>
                    <a:pt x="246" y="2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5" name="Rectangle 99"/>
            <p:cNvSpPr>
              <a:spLocks noChangeArrowheads="1"/>
            </p:cNvSpPr>
            <p:nvPr/>
          </p:nvSpPr>
          <p:spPr bwMode="auto">
            <a:xfrm>
              <a:off x="8524875" y="3898901"/>
              <a:ext cx="1588" cy="1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6" name="Rectangle 100"/>
            <p:cNvSpPr>
              <a:spLocks noChangeArrowheads="1"/>
            </p:cNvSpPr>
            <p:nvPr/>
          </p:nvSpPr>
          <p:spPr bwMode="auto">
            <a:xfrm>
              <a:off x="8683625" y="3898901"/>
              <a:ext cx="1588" cy="1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7" name="Oval 101"/>
            <p:cNvSpPr>
              <a:spLocks noChangeArrowheads="1"/>
            </p:cNvSpPr>
            <p:nvPr/>
          </p:nvSpPr>
          <p:spPr bwMode="auto">
            <a:xfrm>
              <a:off x="8583613" y="3967163"/>
              <a:ext cx="41275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8" name="Freeform 102"/>
            <p:cNvSpPr/>
            <p:nvPr/>
          </p:nvSpPr>
          <p:spPr bwMode="auto">
            <a:xfrm>
              <a:off x="9023350" y="3906838"/>
              <a:ext cx="277813" cy="160338"/>
            </a:xfrm>
            <a:custGeom>
              <a:avLst/>
              <a:gdLst>
                <a:gd name="T0" fmla="*/ 263 w 287"/>
                <a:gd name="T1" fmla="*/ 55 h 166"/>
                <a:gd name="T2" fmla="*/ 255 w 287"/>
                <a:gd name="T3" fmla="*/ 55 h 166"/>
                <a:gd name="T4" fmla="*/ 238 w 287"/>
                <a:gd name="T5" fmla="*/ 59 h 166"/>
                <a:gd name="T6" fmla="*/ 238 w 287"/>
                <a:gd name="T7" fmla="*/ 17 h 166"/>
                <a:gd name="T8" fmla="*/ 220 w 287"/>
                <a:gd name="T9" fmla="*/ 0 h 166"/>
                <a:gd name="T10" fmla="*/ 166 w 287"/>
                <a:gd name="T11" fmla="*/ 0 h 166"/>
                <a:gd name="T12" fmla="*/ 171 w 287"/>
                <a:gd name="T13" fmla="*/ 21 h 166"/>
                <a:gd name="T14" fmla="*/ 171 w 287"/>
                <a:gd name="T15" fmla="*/ 29 h 166"/>
                <a:gd name="T16" fmla="*/ 147 w 287"/>
                <a:gd name="T17" fmla="*/ 53 h 166"/>
                <a:gd name="T18" fmla="*/ 139 w 287"/>
                <a:gd name="T19" fmla="*/ 53 h 166"/>
                <a:gd name="T20" fmla="*/ 115 w 287"/>
                <a:gd name="T21" fmla="*/ 29 h 166"/>
                <a:gd name="T22" fmla="*/ 115 w 287"/>
                <a:gd name="T23" fmla="*/ 21 h 166"/>
                <a:gd name="T24" fmla="*/ 120 w 287"/>
                <a:gd name="T25" fmla="*/ 0 h 166"/>
                <a:gd name="T26" fmla="*/ 66 w 287"/>
                <a:gd name="T27" fmla="*/ 0 h 166"/>
                <a:gd name="T28" fmla="*/ 48 w 287"/>
                <a:gd name="T29" fmla="*/ 17 h 166"/>
                <a:gd name="T30" fmla="*/ 48 w 287"/>
                <a:gd name="T31" fmla="*/ 59 h 166"/>
                <a:gd name="T32" fmla="*/ 31 w 287"/>
                <a:gd name="T33" fmla="*/ 55 h 166"/>
                <a:gd name="T34" fmla="*/ 23 w 287"/>
                <a:gd name="T35" fmla="*/ 55 h 166"/>
                <a:gd name="T36" fmla="*/ 0 w 287"/>
                <a:gd name="T37" fmla="*/ 79 h 166"/>
                <a:gd name="T38" fmla="*/ 0 w 287"/>
                <a:gd name="T39" fmla="*/ 87 h 166"/>
                <a:gd name="T40" fmla="*/ 23 w 287"/>
                <a:gd name="T41" fmla="*/ 111 h 166"/>
                <a:gd name="T42" fmla="*/ 31 w 287"/>
                <a:gd name="T43" fmla="*/ 111 h 166"/>
                <a:gd name="T44" fmla="*/ 48 w 287"/>
                <a:gd name="T45" fmla="*/ 107 h 166"/>
                <a:gd name="T46" fmla="*/ 48 w 287"/>
                <a:gd name="T47" fmla="*/ 149 h 166"/>
                <a:gd name="T48" fmla="*/ 66 w 287"/>
                <a:gd name="T49" fmla="*/ 166 h 166"/>
                <a:gd name="T50" fmla="*/ 120 w 287"/>
                <a:gd name="T51" fmla="*/ 166 h 166"/>
                <a:gd name="T52" fmla="*/ 115 w 287"/>
                <a:gd name="T53" fmla="*/ 145 h 166"/>
                <a:gd name="T54" fmla="*/ 115 w 287"/>
                <a:gd name="T55" fmla="*/ 137 h 166"/>
                <a:gd name="T56" fmla="*/ 139 w 287"/>
                <a:gd name="T57" fmla="*/ 113 h 166"/>
                <a:gd name="T58" fmla="*/ 147 w 287"/>
                <a:gd name="T59" fmla="*/ 113 h 166"/>
                <a:gd name="T60" fmla="*/ 171 w 287"/>
                <a:gd name="T61" fmla="*/ 137 h 166"/>
                <a:gd name="T62" fmla="*/ 171 w 287"/>
                <a:gd name="T63" fmla="*/ 145 h 166"/>
                <a:gd name="T64" fmla="*/ 166 w 287"/>
                <a:gd name="T65" fmla="*/ 166 h 166"/>
                <a:gd name="T66" fmla="*/ 220 w 287"/>
                <a:gd name="T67" fmla="*/ 166 h 166"/>
                <a:gd name="T68" fmla="*/ 238 w 287"/>
                <a:gd name="T69" fmla="*/ 149 h 166"/>
                <a:gd name="T70" fmla="*/ 238 w 287"/>
                <a:gd name="T71" fmla="*/ 107 h 166"/>
                <a:gd name="T72" fmla="*/ 255 w 287"/>
                <a:gd name="T73" fmla="*/ 111 h 166"/>
                <a:gd name="T74" fmla="*/ 263 w 287"/>
                <a:gd name="T75" fmla="*/ 111 h 166"/>
                <a:gd name="T76" fmla="*/ 287 w 287"/>
                <a:gd name="T77" fmla="*/ 87 h 166"/>
                <a:gd name="T78" fmla="*/ 287 w 287"/>
                <a:gd name="T79" fmla="*/ 79 h 166"/>
                <a:gd name="T80" fmla="*/ 263 w 287"/>
                <a:gd name="T81" fmla="*/ 5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7" h="166">
                  <a:moveTo>
                    <a:pt x="263" y="55"/>
                  </a:moveTo>
                  <a:cubicBezTo>
                    <a:pt x="255" y="55"/>
                    <a:pt x="255" y="55"/>
                    <a:pt x="255" y="55"/>
                  </a:cubicBezTo>
                  <a:cubicBezTo>
                    <a:pt x="250" y="55"/>
                    <a:pt x="244" y="57"/>
                    <a:pt x="238" y="59"/>
                  </a:cubicBezTo>
                  <a:cubicBezTo>
                    <a:pt x="238" y="17"/>
                    <a:pt x="238" y="17"/>
                    <a:pt x="238" y="17"/>
                  </a:cubicBezTo>
                  <a:cubicBezTo>
                    <a:pt x="238" y="8"/>
                    <a:pt x="230" y="0"/>
                    <a:pt x="220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8" y="6"/>
                    <a:pt x="171" y="15"/>
                    <a:pt x="171" y="21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71" y="42"/>
                    <a:pt x="160" y="53"/>
                    <a:pt x="147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6" y="53"/>
                    <a:pt x="115" y="42"/>
                    <a:pt x="115" y="29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15"/>
                    <a:pt x="118" y="6"/>
                    <a:pt x="12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6" y="0"/>
                    <a:pt x="48" y="8"/>
                    <a:pt x="48" y="17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3" y="57"/>
                    <a:pt x="36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10" y="55"/>
                    <a:pt x="0" y="66"/>
                    <a:pt x="0" y="79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00"/>
                    <a:pt x="10" y="111"/>
                    <a:pt x="23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6" y="111"/>
                    <a:pt x="43" y="109"/>
                    <a:pt x="48" y="107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58"/>
                    <a:pt x="56" y="166"/>
                    <a:pt x="66" y="166"/>
                  </a:cubicBezTo>
                  <a:cubicBezTo>
                    <a:pt x="120" y="166"/>
                    <a:pt x="120" y="166"/>
                    <a:pt x="120" y="166"/>
                  </a:cubicBezTo>
                  <a:cubicBezTo>
                    <a:pt x="118" y="160"/>
                    <a:pt x="115" y="151"/>
                    <a:pt x="115" y="145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5" y="123"/>
                    <a:pt x="126" y="113"/>
                    <a:pt x="139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60" y="113"/>
                    <a:pt x="171" y="123"/>
                    <a:pt x="171" y="137"/>
                  </a:cubicBezTo>
                  <a:cubicBezTo>
                    <a:pt x="171" y="145"/>
                    <a:pt x="171" y="145"/>
                    <a:pt x="171" y="145"/>
                  </a:cubicBezTo>
                  <a:cubicBezTo>
                    <a:pt x="171" y="151"/>
                    <a:pt x="169" y="160"/>
                    <a:pt x="166" y="166"/>
                  </a:cubicBezTo>
                  <a:cubicBezTo>
                    <a:pt x="220" y="166"/>
                    <a:pt x="220" y="166"/>
                    <a:pt x="220" y="166"/>
                  </a:cubicBezTo>
                  <a:cubicBezTo>
                    <a:pt x="230" y="166"/>
                    <a:pt x="238" y="158"/>
                    <a:pt x="238" y="149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44" y="109"/>
                    <a:pt x="250" y="111"/>
                    <a:pt x="255" y="111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76" y="111"/>
                    <a:pt x="287" y="100"/>
                    <a:pt x="287" y="87"/>
                  </a:cubicBezTo>
                  <a:cubicBezTo>
                    <a:pt x="287" y="79"/>
                    <a:pt x="287" y="79"/>
                    <a:pt x="287" y="79"/>
                  </a:cubicBezTo>
                  <a:cubicBezTo>
                    <a:pt x="287" y="66"/>
                    <a:pt x="276" y="55"/>
                    <a:pt x="263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" name="Freeform 103"/>
            <p:cNvSpPr/>
            <p:nvPr/>
          </p:nvSpPr>
          <p:spPr bwMode="auto">
            <a:xfrm>
              <a:off x="6889750" y="3916363"/>
              <a:ext cx="39688" cy="58738"/>
            </a:xfrm>
            <a:custGeom>
              <a:avLst/>
              <a:gdLst>
                <a:gd name="T0" fmla="*/ 14 w 25"/>
                <a:gd name="T1" fmla="*/ 33 h 37"/>
                <a:gd name="T2" fmla="*/ 25 w 25"/>
                <a:gd name="T3" fmla="*/ 14 h 37"/>
                <a:gd name="T4" fmla="*/ 21 w 25"/>
                <a:gd name="T5" fmla="*/ 0 h 37"/>
                <a:gd name="T6" fmla="*/ 0 w 25"/>
                <a:gd name="T7" fmla="*/ 37 h 37"/>
                <a:gd name="T8" fmla="*/ 14 w 25"/>
                <a:gd name="T9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7">
                  <a:moveTo>
                    <a:pt x="14" y="33"/>
                  </a:moveTo>
                  <a:lnTo>
                    <a:pt x="25" y="14"/>
                  </a:lnTo>
                  <a:lnTo>
                    <a:pt x="21" y="0"/>
                  </a:lnTo>
                  <a:lnTo>
                    <a:pt x="0" y="37"/>
                  </a:lnTo>
                  <a:lnTo>
                    <a:pt x="14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" name="Freeform 104"/>
            <p:cNvSpPr/>
            <p:nvPr/>
          </p:nvSpPr>
          <p:spPr bwMode="auto">
            <a:xfrm>
              <a:off x="6907213" y="3903663"/>
              <a:ext cx="166688" cy="203200"/>
            </a:xfrm>
            <a:custGeom>
              <a:avLst/>
              <a:gdLst>
                <a:gd name="T0" fmla="*/ 159 w 173"/>
                <a:gd name="T1" fmla="*/ 53 h 209"/>
                <a:gd name="T2" fmla="*/ 66 w 173"/>
                <a:gd name="T3" fmla="*/ 0 h 209"/>
                <a:gd name="T4" fmla="*/ 72 w 173"/>
                <a:gd name="T5" fmla="*/ 24 h 209"/>
                <a:gd name="T6" fmla="*/ 150 w 173"/>
                <a:gd name="T7" fmla="*/ 69 h 209"/>
                <a:gd name="T8" fmla="*/ 152 w 173"/>
                <a:gd name="T9" fmla="*/ 74 h 209"/>
                <a:gd name="T10" fmla="*/ 105 w 173"/>
                <a:gd name="T11" fmla="*/ 155 h 209"/>
                <a:gd name="T12" fmla="*/ 80 w 173"/>
                <a:gd name="T13" fmla="*/ 141 h 209"/>
                <a:gd name="T14" fmla="*/ 66 w 173"/>
                <a:gd name="T15" fmla="*/ 148 h 209"/>
                <a:gd name="T16" fmla="*/ 0 w 173"/>
                <a:gd name="T17" fmla="*/ 165 h 209"/>
                <a:gd name="T18" fmla="*/ 71 w 173"/>
                <a:gd name="T19" fmla="*/ 206 h 209"/>
                <a:gd name="T20" fmla="*/ 82 w 173"/>
                <a:gd name="T21" fmla="*/ 209 h 209"/>
                <a:gd name="T22" fmla="*/ 101 w 173"/>
                <a:gd name="T23" fmla="*/ 198 h 209"/>
                <a:gd name="T24" fmla="*/ 167 w 173"/>
                <a:gd name="T25" fmla="*/ 83 h 209"/>
                <a:gd name="T26" fmla="*/ 159 w 173"/>
                <a:gd name="T27" fmla="*/ 5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09">
                  <a:moveTo>
                    <a:pt x="159" y="53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52" y="70"/>
                    <a:pt x="153" y="72"/>
                    <a:pt x="152" y="74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76" y="144"/>
                    <a:pt x="71" y="146"/>
                    <a:pt x="66" y="148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74" y="208"/>
                    <a:pt x="78" y="209"/>
                    <a:pt x="82" y="209"/>
                  </a:cubicBezTo>
                  <a:cubicBezTo>
                    <a:pt x="89" y="209"/>
                    <a:pt x="97" y="205"/>
                    <a:pt x="101" y="198"/>
                  </a:cubicBezTo>
                  <a:cubicBezTo>
                    <a:pt x="167" y="83"/>
                    <a:pt x="167" y="83"/>
                    <a:pt x="167" y="83"/>
                  </a:cubicBezTo>
                  <a:cubicBezTo>
                    <a:pt x="173" y="73"/>
                    <a:pt x="170" y="60"/>
                    <a:pt x="159" y="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1" name="Freeform 105"/>
            <p:cNvSpPr>
              <a:spLocks noEditPoints="1"/>
            </p:cNvSpPr>
            <p:nvPr/>
          </p:nvSpPr>
          <p:spPr bwMode="auto">
            <a:xfrm>
              <a:off x="6791325" y="3867151"/>
              <a:ext cx="193675" cy="196850"/>
            </a:xfrm>
            <a:custGeom>
              <a:avLst/>
              <a:gdLst>
                <a:gd name="T0" fmla="*/ 197 w 200"/>
                <a:gd name="T1" fmla="*/ 144 h 203"/>
                <a:gd name="T2" fmla="*/ 163 w 200"/>
                <a:gd name="T3" fmla="*/ 16 h 203"/>
                <a:gd name="T4" fmla="*/ 142 w 200"/>
                <a:gd name="T5" fmla="*/ 0 h 203"/>
                <a:gd name="T6" fmla="*/ 142 w 200"/>
                <a:gd name="T7" fmla="*/ 0 h 203"/>
                <a:gd name="T8" fmla="*/ 136 w 200"/>
                <a:gd name="T9" fmla="*/ 1 h 203"/>
                <a:gd name="T10" fmla="*/ 18 w 200"/>
                <a:gd name="T11" fmla="*/ 32 h 203"/>
                <a:gd name="T12" fmla="*/ 3 w 200"/>
                <a:gd name="T13" fmla="*/ 59 h 203"/>
                <a:gd name="T14" fmla="*/ 37 w 200"/>
                <a:gd name="T15" fmla="*/ 187 h 203"/>
                <a:gd name="T16" fmla="*/ 58 w 200"/>
                <a:gd name="T17" fmla="*/ 203 h 203"/>
                <a:gd name="T18" fmla="*/ 64 w 200"/>
                <a:gd name="T19" fmla="*/ 203 h 203"/>
                <a:gd name="T20" fmla="*/ 182 w 200"/>
                <a:gd name="T21" fmla="*/ 171 h 203"/>
                <a:gd name="T22" fmla="*/ 197 w 200"/>
                <a:gd name="T23" fmla="*/ 144 h 203"/>
                <a:gd name="T24" fmla="*/ 44 w 200"/>
                <a:gd name="T25" fmla="*/ 144 h 203"/>
                <a:gd name="T26" fmla="*/ 20 w 200"/>
                <a:gd name="T27" fmla="*/ 54 h 203"/>
                <a:gd name="T28" fmla="*/ 20 w 200"/>
                <a:gd name="T29" fmla="*/ 51 h 203"/>
                <a:gd name="T30" fmla="*/ 23 w 200"/>
                <a:gd name="T31" fmla="*/ 49 h 203"/>
                <a:gd name="T32" fmla="*/ 141 w 200"/>
                <a:gd name="T33" fmla="*/ 18 h 203"/>
                <a:gd name="T34" fmla="*/ 142 w 200"/>
                <a:gd name="T35" fmla="*/ 17 h 203"/>
                <a:gd name="T36" fmla="*/ 146 w 200"/>
                <a:gd name="T37" fmla="*/ 21 h 203"/>
                <a:gd name="T38" fmla="*/ 170 w 200"/>
                <a:gd name="T39" fmla="*/ 110 h 203"/>
                <a:gd name="T40" fmla="*/ 44 w 200"/>
                <a:gd name="T41" fmla="*/ 14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03">
                  <a:moveTo>
                    <a:pt x="197" y="144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160" y="6"/>
                    <a:pt x="151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0" y="0"/>
                    <a:pt x="138" y="0"/>
                    <a:pt x="136" y="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6" y="35"/>
                    <a:pt x="0" y="47"/>
                    <a:pt x="3" y="59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0" y="197"/>
                    <a:pt x="48" y="203"/>
                    <a:pt x="58" y="203"/>
                  </a:cubicBezTo>
                  <a:cubicBezTo>
                    <a:pt x="60" y="203"/>
                    <a:pt x="62" y="203"/>
                    <a:pt x="64" y="203"/>
                  </a:cubicBezTo>
                  <a:cubicBezTo>
                    <a:pt x="182" y="171"/>
                    <a:pt x="182" y="171"/>
                    <a:pt x="182" y="171"/>
                  </a:cubicBezTo>
                  <a:cubicBezTo>
                    <a:pt x="194" y="168"/>
                    <a:pt x="200" y="156"/>
                    <a:pt x="197" y="144"/>
                  </a:cubicBezTo>
                  <a:close/>
                  <a:moveTo>
                    <a:pt x="44" y="14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19" y="53"/>
                    <a:pt x="20" y="52"/>
                    <a:pt x="20" y="51"/>
                  </a:cubicBezTo>
                  <a:cubicBezTo>
                    <a:pt x="21" y="51"/>
                    <a:pt x="21" y="50"/>
                    <a:pt x="23" y="49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18"/>
                    <a:pt x="142" y="17"/>
                    <a:pt x="142" y="17"/>
                  </a:cubicBezTo>
                  <a:cubicBezTo>
                    <a:pt x="143" y="17"/>
                    <a:pt x="145" y="18"/>
                    <a:pt x="146" y="21"/>
                  </a:cubicBezTo>
                  <a:cubicBezTo>
                    <a:pt x="170" y="110"/>
                    <a:pt x="170" y="110"/>
                    <a:pt x="170" y="110"/>
                  </a:cubicBezTo>
                  <a:lnTo>
                    <a:pt x="44" y="14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106"/>
            <p:cNvSpPr/>
            <p:nvPr/>
          </p:nvSpPr>
          <p:spPr bwMode="auto">
            <a:xfrm>
              <a:off x="10186988" y="1058863"/>
              <a:ext cx="179388" cy="201613"/>
            </a:xfrm>
            <a:custGeom>
              <a:avLst/>
              <a:gdLst>
                <a:gd name="T0" fmla="*/ 113 w 113"/>
                <a:gd name="T1" fmla="*/ 62 h 127"/>
                <a:gd name="T2" fmla="*/ 70 w 113"/>
                <a:gd name="T3" fmla="*/ 62 h 127"/>
                <a:gd name="T4" fmla="*/ 70 w 113"/>
                <a:gd name="T5" fmla="*/ 0 h 127"/>
                <a:gd name="T6" fmla="*/ 42 w 113"/>
                <a:gd name="T7" fmla="*/ 0 h 127"/>
                <a:gd name="T8" fmla="*/ 42 w 113"/>
                <a:gd name="T9" fmla="*/ 62 h 127"/>
                <a:gd name="T10" fmla="*/ 0 w 113"/>
                <a:gd name="T11" fmla="*/ 62 h 127"/>
                <a:gd name="T12" fmla="*/ 56 w 113"/>
                <a:gd name="T13" fmla="*/ 127 h 127"/>
                <a:gd name="T14" fmla="*/ 113 w 113"/>
                <a:gd name="T15" fmla="*/ 6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127">
                  <a:moveTo>
                    <a:pt x="113" y="62"/>
                  </a:moveTo>
                  <a:lnTo>
                    <a:pt x="70" y="62"/>
                  </a:lnTo>
                  <a:lnTo>
                    <a:pt x="70" y="0"/>
                  </a:lnTo>
                  <a:lnTo>
                    <a:pt x="42" y="0"/>
                  </a:lnTo>
                  <a:lnTo>
                    <a:pt x="42" y="62"/>
                  </a:lnTo>
                  <a:lnTo>
                    <a:pt x="0" y="62"/>
                  </a:lnTo>
                  <a:lnTo>
                    <a:pt x="56" y="127"/>
                  </a:lnTo>
                  <a:lnTo>
                    <a:pt x="113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zzzzzzzzzzzzzzzzzzzzzz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107"/>
            <p:cNvSpPr/>
            <p:nvPr/>
          </p:nvSpPr>
          <p:spPr bwMode="auto">
            <a:xfrm>
              <a:off x="10136188" y="1233488"/>
              <a:ext cx="279400" cy="104775"/>
            </a:xfrm>
            <a:custGeom>
              <a:avLst/>
              <a:gdLst>
                <a:gd name="T0" fmla="*/ 248 w 288"/>
                <a:gd name="T1" fmla="*/ 0 h 108"/>
                <a:gd name="T2" fmla="*/ 248 w 288"/>
                <a:gd name="T3" fmla="*/ 68 h 108"/>
                <a:gd name="T4" fmla="*/ 40 w 288"/>
                <a:gd name="T5" fmla="*/ 68 h 108"/>
                <a:gd name="T6" fmla="*/ 40 w 288"/>
                <a:gd name="T7" fmla="*/ 0 h 108"/>
                <a:gd name="T8" fmla="*/ 0 w 288"/>
                <a:gd name="T9" fmla="*/ 0 h 108"/>
                <a:gd name="T10" fmla="*/ 0 w 288"/>
                <a:gd name="T11" fmla="*/ 88 h 108"/>
                <a:gd name="T12" fmla="*/ 20 w 288"/>
                <a:gd name="T13" fmla="*/ 108 h 108"/>
                <a:gd name="T14" fmla="*/ 268 w 288"/>
                <a:gd name="T15" fmla="*/ 108 h 108"/>
                <a:gd name="T16" fmla="*/ 288 w 288"/>
                <a:gd name="T17" fmla="*/ 88 h 108"/>
                <a:gd name="T18" fmla="*/ 288 w 288"/>
                <a:gd name="T19" fmla="*/ 0 h 108"/>
                <a:gd name="T20" fmla="*/ 248 w 288"/>
                <a:gd name="T2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108">
                  <a:moveTo>
                    <a:pt x="248" y="0"/>
                  </a:moveTo>
                  <a:cubicBezTo>
                    <a:pt x="248" y="68"/>
                    <a:pt x="248" y="68"/>
                    <a:pt x="248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9"/>
                    <a:pt x="9" y="108"/>
                    <a:pt x="20" y="108"/>
                  </a:cubicBezTo>
                  <a:cubicBezTo>
                    <a:pt x="268" y="108"/>
                    <a:pt x="268" y="108"/>
                    <a:pt x="268" y="108"/>
                  </a:cubicBezTo>
                  <a:cubicBezTo>
                    <a:pt x="279" y="108"/>
                    <a:pt x="288" y="99"/>
                    <a:pt x="288" y="88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4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108"/>
            <p:cNvSpPr/>
            <p:nvPr/>
          </p:nvSpPr>
          <p:spPr bwMode="auto">
            <a:xfrm>
              <a:off x="10741025" y="1130301"/>
              <a:ext cx="184150" cy="207963"/>
            </a:xfrm>
            <a:custGeom>
              <a:avLst/>
              <a:gdLst>
                <a:gd name="T0" fmla="*/ 0 w 116"/>
                <a:gd name="T1" fmla="*/ 67 h 131"/>
                <a:gd name="T2" fmla="*/ 44 w 116"/>
                <a:gd name="T3" fmla="*/ 67 h 131"/>
                <a:gd name="T4" fmla="*/ 44 w 116"/>
                <a:gd name="T5" fmla="*/ 131 h 131"/>
                <a:gd name="T6" fmla="*/ 72 w 116"/>
                <a:gd name="T7" fmla="*/ 131 h 131"/>
                <a:gd name="T8" fmla="*/ 72 w 116"/>
                <a:gd name="T9" fmla="*/ 67 h 131"/>
                <a:gd name="T10" fmla="*/ 116 w 116"/>
                <a:gd name="T11" fmla="*/ 67 h 131"/>
                <a:gd name="T12" fmla="*/ 58 w 116"/>
                <a:gd name="T13" fmla="*/ 0 h 131"/>
                <a:gd name="T14" fmla="*/ 0 w 116"/>
                <a:gd name="T15" fmla="*/ 6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31">
                  <a:moveTo>
                    <a:pt x="0" y="67"/>
                  </a:moveTo>
                  <a:lnTo>
                    <a:pt x="44" y="67"/>
                  </a:lnTo>
                  <a:lnTo>
                    <a:pt x="44" y="131"/>
                  </a:lnTo>
                  <a:lnTo>
                    <a:pt x="72" y="131"/>
                  </a:lnTo>
                  <a:lnTo>
                    <a:pt x="72" y="67"/>
                  </a:lnTo>
                  <a:lnTo>
                    <a:pt x="116" y="67"/>
                  </a:lnTo>
                  <a:lnTo>
                    <a:pt x="58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Rectangle 109"/>
            <p:cNvSpPr>
              <a:spLocks noChangeArrowheads="1"/>
            </p:cNvSpPr>
            <p:nvPr/>
          </p:nvSpPr>
          <p:spPr bwMode="auto">
            <a:xfrm>
              <a:off x="10693400" y="1058863"/>
              <a:ext cx="279400" cy="38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110"/>
            <p:cNvSpPr>
              <a:spLocks noEditPoints="1"/>
            </p:cNvSpPr>
            <p:nvPr/>
          </p:nvSpPr>
          <p:spPr bwMode="auto">
            <a:xfrm>
              <a:off x="2360613" y="3846513"/>
              <a:ext cx="225425" cy="279400"/>
            </a:xfrm>
            <a:custGeom>
              <a:avLst/>
              <a:gdLst>
                <a:gd name="T0" fmla="*/ 24 w 233"/>
                <a:gd name="T1" fmla="*/ 0 h 288"/>
                <a:gd name="T2" fmla="*/ 0 w 233"/>
                <a:gd name="T3" fmla="*/ 264 h 288"/>
                <a:gd name="T4" fmla="*/ 209 w 233"/>
                <a:gd name="T5" fmla="*/ 288 h 288"/>
                <a:gd name="T6" fmla="*/ 233 w 233"/>
                <a:gd name="T7" fmla="*/ 24 h 288"/>
                <a:gd name="T8" fmla="*/ 26 w 233"/>
                <a:gd name="T9" fmla="*/ 37 h 288"/>
                <a:gd name="T10" fmla="*/ 194 w 233"/>
                <a:gd name="T11" fmla="*/ 26 h 288"/>
                <a:gd name="T12" fmla="*/ 207 w 233"/>
                <a:gd name="T13" fmla="*/ 82 h 288"/>
                <a:gd name="T14" fmla="*/ 39 w 233"/>
                <a:gd name="T15" fmla="*/ 93 h 288"/>
                <a:gd name="T16" fmla="*/ 26 w 233"/>
                <a:gd name="T17" fmla="*/ 37 h 288"/>
                <a:gd name="T18" fmla="*/ 37 w 233"/>
                <a:gd name="T19" fmla="*/ 257 h 288"/>
                <a:gd name="T20" fmla="*/ 37 w 233"/>
                <a:gd name="T21" fmla="*/ 229 h 288"/>
                <a:gd name="T22" fmla="*/ 58 w 233"/>
                <a:gd name="T23" fmla="*/ 243 h 288"/>
                <a:gd name="T24" fmla="*/ 47 w 233"/>
                <a:gd name="T25" fmla="*/ 204 h 288"/>
                <a:gd name="T26" fmla="*/ 26 w 233"/>
                <a:gd name="T27" fmla="*/ 190 h 288"/>
                <a:gd name="T28" fmla="*/ 47 w 233"/>
                <a:gd name="T29" fmla="*/ 175 h 288"/>
                <a:gd name="T30" fmla="*/ 47 w 233"/>
                <a:gd name="T31" fmla="*/ 204 h 288"/>
                <a:gd name="T32" fmla="*/ 37 w 233"/>
                <a:gd name="T33" fmla="*/ 151 h 288"/>
                <a:gd name="T34" fmla="*/ 37 w 233"/>
                <a:gd name="T35" fmla="*/ 122 h 288"/>
                <a:gd name="T36" fmla="*/ 58 w 233"/>
                <a:gd name="T37" fmla="*/ 137 h 288"/>
                <a:gd name="T38" fmla="*/ 96 w 233"/>
                <a:gd name="T39" fmla="*/ 257 h 288"/>
                <a:gd name="T40" fmla="*/ 75 w 233"/>
                <a:gd name="T41" fmla="*/ 243 h 288"/>
                <a:gd name="T42" fmla="*/ 96 w 233"/>
                <a:gd name="T43" fmla="*/ 229 h 288"/>
                <a:gd name="T44" fmla="*/ 96 w 233"/>
                <a:gd name="T45" fmla="*/ 257 h 288"/>
                <a:gd name="T46" fmla="*/ 86 w 233"/>
                <a:gd name="T47" fmla="*/ 204 h 288"/>
                <a:gd name="T48" fmla="*/ 86 w 233"/>
                <a:gd name="T49" fmla="*/ 175 h 288"/>
                <a:gd name="T50" fmla="*/ 107 w 233"/>
                <a:gd name="T51" fmla="*/ 190 h 288"/>
                <a:gd name="T52" fmla="*/ 96 w 233"/>
                <a:gd name="T53" fmla="*/ 151 h 288"/>
                <a:gd name="T54" fmla="*/ 75 w 233"/>
                <a:gd name="T55" fmla="*/ 137 h 288"/>
                <a:gd name="T56" fmla="*/ 96 w 233"/>
                <a:gd name="T57" fmla="*/ 122 h 288"/>
                <a:gd name="T58" fmla="*/ 96 w 233"/>
                <a:gd name="T59" fmla="*/ 151 h 288"/>
                <a:gd name="T60" fmla="*/ 135 w 233"/>
                <a:gd name="T61" fmla="*/ 257 h 288"/>
                <a:gd name="T62" fmla="*/ 135 w 233"/>
                <a:gd name="T63" fmla="*/ 229 h 288"/>
                <a:gd name="T64" fmla="*/ 156 w 233"/>
                <a:gd name="T65" fmla="*/ 243 h 288"/>
                <a:gd name="T66" fmla="*/ 145 w 233"/>
                <a:gd name="T67" fmla="*/ 204 h 288"/>
                <a:gd name="T68" fmla="*/ 123 w 233"/>
                <a:gd name="T69" fmla="*/ 190 h 288"/>
                <a:gd name="T70" fmla="*/ 145 w 233"/>
                <a:gd name="T71" fmla="*/ 175 h 288"/>
                <a:gd name="T72" fmla="*/ 145 w 233"/>
                <a:gd name="T73" fmla="*/ 204 h 288"/>
                <a:gd name="T74" fmla="*/ 135 w 233"/>
                <a:gd name="T75" fmla="*/ 151 h 288"/>
                <a:gd name="T76" fmla="*/ 135 w 233"/>
                <a:gd name="T77" fmla="*/ 122 h 288"/>
                <a:gd name="T78" fmla="*/ 156 w 233"/>
                <a:gd name="T79" fmla="*/ 137 h 288"/>
                <a:gd name="T80" fmla="*/ 207 w 233"/>
                <a:gd name="T81" fmla="*/ 247 h 288"/>
                <a:gd name="T82" fmla="*/ 185 w 233"/>
                <a:gd name="T83" fmla="*/ 257 h 288"/>
                <a:gd name="T84" fmla="*/ 175 w 233"/>
                <a:gd name="T85" fmla="*/ 185 h 288"/>
                <a:gd name="T86" fmla="*/ 197 w 233"/>
                <a:gd name="T87" fmla="*/ 175 h 288"/>
                <a:gd name="T88" fmla="*/ 207 w 233"/>
                <a:gd name="T89" fmla="*/ 247 h 288"/>
                <a:gd name="T90" fmla="*/ 186 w 233"/>
                <a:gd name="T91" fmla="*/ 151 h 288"/>
                <a:gd name="T92" fmla="*/ 186 w 233"/>
                <a:gd name="T93" fmla="*/ 123 h 288"/>
                <a:gd name="T94" fmla="*/ 207 w 233"/>
                <a:gd name="T95" fmla="*/ 13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3" h="288">
                  <a:moveTo>
                    <a:pt x="20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77"/>
                    <a:pt x="11" y="288"/>
                    <a:pt x="24" y="288"/>
                  </a:cubicBezTo>
                  <a:cubicBezTo>
                    <a:pt x="209" y="288"/>
                    <a:pt x="209" y="288"/>
                    <a:pt x="209" y="288"/>
                  </a:cubicBezTo>
                  <a:cubicBezTo>
                    <a:pt x="223" y="288"/>
                    <a:pt x="233" y="277"/>
                    <a:pt x="233" y="264"/>
                  </a:cubicBezTo>
                  <a:cubicBezTo>
                    <a:pt x="233" y="24"/>
                    <a:pt x="233" y="24"/>
                    <a:pt x="233" y="24"/>
                  </a:cubicBezTo>
                  <a:cubicBezTo>
                    <a:pt x="233" y="11"/>
                    <a:pt x="223" y="0"/>
                    <a:pt x="209" y="0"/>
                  </a:cubicBezTo>
                  <a:close/>
                  <a:moveTo>
                    <a:pt x="26" y="37"/>
                  </a:moveTo>
                  <a:cubicBezTo>
                    <a:pt x="26" y="31"/>
                    <a:pt x="32" y="26"/>
                    <a:pt x="39" y="26"/>
                  </a:cubicBezTo>
                  <a:cubicBezTo>
                    <a:pt x="194" y="26"/>
                    <a:pt x="194" y="26"/>
                    <a:pt x="194" y="26"/>
                  </a:cubicBezTo>
                  <a:cubicBezTo>
                    <a:pt x="201" y="26"/>
                    <a:pt x="207" y="31"/>
                    <a:pt x="207" y="37"/>
                  </a:cubicBezTo>
                  <a:cubicBezTo>
                    <a:pt x="207" y="82"/>
                    <a:pt x="207" y="82"/>
                    <a:pt x="207" y="82"/>
                  </a:cubicBezTo>
                  <a:cubicBezTo>
                    <a:pt x="207" y="88"/>
                    <a:pt x="201" y="93"/>
                    <a:pt x="194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2" y="93"/>
                    <a:pt x="26" y="88"/>
                    <a:pt x="26" y="82"/>
                  </a:cubicBezTo>
                  <a:lnTo>
                    <a:pt x="26" y="37"/>
                  </a:lnTo>
                  <a:close/>
                  <a:moveTo>
                    <a:pt x="47" y="257"/>
                  </a:moveTo>
                  <a:cubicBezTo>
                    <a:pt x="37" y="257"/>
                    <a:pt x="37" y="257"/>
                    <a:pt x="37" y="257"/>
                  </a:cubicBezTo>
                  <a:cubicBezTo>
                    <a:pt x="31" y="257"/>
                    <a:pt x="26" y="251"/>
                    <a:pt x="26" y="243"/>
                  </a:cubicBezTo>
                  <a:cubicBezTo>
                    <a:pt x="26" y="235"/>
                    <a:pt x="31" y="229"/>
                    <a:pt x="37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53" y="229"/>
                    <a:pt x="58" y="235"/>
                    <a:pt x="58" y="243"/>
                  </a:cubicBezTo>
                  <a:cubicBezTo>
                    <a:pt x="58" y="251"/>
                    <a:pt x="53" y="257"/>
                    <a:pt x="47" y="257"/>
                  </a:cubicBezTo>
                  <a:close/>
                  <a:moveTo>
                    <a:pt x="47" y="204"/>
                  </a:moveTo>
                  <a:cubicBezTo>
                    <a:pt x="37" y="204"/>
                    <a:pt x="37" y="204"/>
                    <a:pt x="37" y="204"/>
                  </a:cubicBezTo>
                  <a:cubicBezTo>
                    <a:pt x="31" y="204"/>
                    <a:pt x="26" y="198"/>
                    <a:pt x="26" y="190"/>
                  </a:cubicBezTo>
                  <a:cubicBezTo>
                    <a:pt x="26" y="182"/>
                    <a:pt x="31" y="175"/>
                    <a:pt x="37" y="175"/>
                  </a:cubicBezTo>
                  <a:cubicBezTo>
                    <a:pt x="47" y="175"/>
                    <a:pt x="47" y="175"/>
                    <a:pt x="47" y="175"/>
                  </a:cubicBezTo>
                  <a:cubicBezTo>
                    <a:pt x="53" y="175"/>
                    <a:pt x="58" y="182"/>
                    <a:pt x="58" y="190"/>
                  </a:cubicBezTo>
                  <a:cubicBezTo>
                    <a:pt x="58" y="198"/>
                    <a:pt x="53" y="204"/>
                    <a:pt x="47" y="204"/>
                  </a:cubicBezTo>
                  <a:close/>
                  <a:moveTo>
                    <a:pt x="47" y="151"/>
                  </a:moveTo>
                  <a:cubicBezTo>
                    <a:pt x="37" y="151"/>
                    <a:pt x="37" y="151"/>
                    <a:pt x="37" y="151"/>
                  </a:cubicBezTo>
                  <a:cubicBezTo>
                    <a:pt x="31" y="151"/>
                    <a:pt x="26" y="145"/>
                    <a:pt x="26" y="137"/>
                  </a:cubicBezTo>
                  <a:cubicBezTo>
                    <a:pt x="26" y="129"/>
                    <a:pt x="31" y="122"/>
                    <a:pt x="37" y="122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53" y="122"/>
                    <a:pt x="58" y="129"/>
                    <a:pt x="58" y="137"/>
                  </a:cubicBezTo>
                  <a:cubicBezTo>
                    <a:pt x="58" y="145"/>
                    <a:pt x="53" y="151"/>
                    <a:pt x="47" y="151"/>
                  </a:cubicBezTo>
                  <a:close/>
                  <a:moveTo>
                    <a:pt x="96" y="257"/>
                  </a:moveTo>
                  <a:cubicBezTo>
                    <a:pt x="86" y="257"/>
                    <a:pt x="86" y="257"/>
                    <a:pt x="86" y="257"/>
                  </a:cubicBezTo>
                  <a:cubicBezTo>
                    <a:pt x="80" y="257"/>
                    <a:pt x="75" y="251"/>
                    <a:pt x="75" y="243"/>
                  </a:cubicBezTo>
                  <a:cubicBezTo>
                    <a:pt x="75" y="235"/>
                    <a:pt x="80" y="229"/>
                    <a:pt x="86" y="229"/>
                  </a:cubicBezTo>
                  <a:cubicBezTo>
                    <a:pt x="96" y="229"/>
                    <a:pt x="96" y="229"/>
                    <a:pt x="96" y="229"/>
                  </a:cubicBezTo>
                  <a:cubicBezTo>
                    <a:pt x="102" y="229"/>
                    <a:pt x="107" y="235"/>
                    <a:pt x="107" y="243"/>
                  </a:cubicBezTo>
                  <a:cubicBezTo>
                    <a:pt x="107" y="251"/>
                    <a:pt x="102" y="257"/>
                    <a:pt x="96" y="257"/>
                  </a:cubicBezTo>
                  <a:close/>
                  <a:moveTo>
                    <a:pt x="96" y="204"/>
                  </a:moveTo>
                  <a:cubicBezTo>
                    <a:pt x="86" y="204"/>
                    <a:pt x="86" y="204"/>
                    <a:pt x="86" y="204"/>
                  </a:cubicBezTo>
                  <a:cubicBezTo>
                    <a:pt x="80" y="204"/>
                    <a:pt x="75" y="198"/>
                    <a:pt x="75" y="190"/>
                  </a:cubicBezTo>
                  <a:cubicBezTo>
                    <a:pt x="75" y="182"/>
                    <a:pt x="80" y="175"/>
                    <a:pt x="86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102" y="175"/>
                    <a:pt x="107" y="182"/>
                    <a:pt x="107" y="190"/>
                  </a:cubicBezTo>
                  <a:cubicBezTo>
                    <a:pt x="107" y="198"/>
                    <a:pt x="102" y="204"/>
                    <a:pt x="96" y="204"/>
                  </a:cubicBezTo>
                  <a:close/>
                  <a:moveTo>
                    <a:pt x="96" y="151"/>
                  </a:moveTo>
                  <a:cubicBezTo>
                    <a:pt x="86" y="151"/>
                    <a:pt x="86" y="151"/>
                    <a:pt x="86" y="151"/>
                  </a:cubicBezTo>
                  <a:cubicBezTo>
                    <a:pt x="80" y="151"/>
                    <a:pt x="75" y="145"/>
                    <a:pt x="75" y="137"/>
                  </a:cubicBezTo>
                  <a:cubicBezTo>
                    <a:pt x="75" y="129"/>
                    <a:pt x="80" y="122"/>
                    <a:pt x="86" y="122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102" y="122"/>
                    <a:pt x="107" y="129"/>
                    <a:pt x="107" y="137"/>
                  </a:cubicBezTo>
                  <a:cubicBezTo>
                    <a:pt x="107" y="145"/>
                    <a:pt x="102" y="151"/>
                    <a:pt x="96" y="151"/>
                  </a:cubicBezTo>
                  <a:close/>
                  <a:moveTo>
                    <a:pt x="145" y="257"/>
                  </a:moveTo>
                  <a:cubicBezTo>
                    <a:pt x="135" y="257"/>
                    <a:pt x="135" y="257"/>
                    <a:pt x="135" y="257"/>
                  </a:cubicBezTo>
                  <a:cubicBezTo>
                    <a:pt x="129" y="257"/>
                    <a:pt x="123" y="251"/>
                    <a:pt x="123" y="243"/>
                  </a:cubicBezTo>
                  <a:cubicBezTo>
                    <a:pt x="123" y="235"/>
                    <a:pt x="129" y="229"/>
                    <a:pt x="135" y="229"/>
                  </a:cubicBezTo>
                  <a:cubicBezTo>
                    <a:pt x="145" y="229"/>
                    <a:pt x="145" y="229"/>
                    <a:pt x="145" y="229"/>
                  </a:cubicBezTo>
                  <a:cubicBezTo>
                    <a:pt x="151" y="229"/>
                    <a:pt x="156" y="235"/>
                    <a:pt x="156" y="243"/>
                  </a:cubicBezTo>
                  <a:cubicBezTo>
                    <a:pt x="156" y="251"/>
                    <a:pt x="151" y="257"/>
                    <a:pt x="145" y="257"/>
                  </a:cubicBezTo>
                  <a:close/>
                  <a:moveTo>
                    <a:pt x="145" y="204"/>
                  </a:moveTo>
                  <a:cubicBezTo>
                    <a:pt x="135" y="204"/>
                    <a:pt x="135" y="204"/>
                    <a:pt x="135" y="204"/>
                  </a:cubicBezTo>
                  <a:cubicBezTo>
                    <a:pt x="129" y="204"/>
                    <a:pt x="123" y="198"/>
                    <a:pt x="123" y="190"/>
                  </a:cubicBezTo>
                  <a:cubicBezTo>
                    <a:pt x="123" y="182"/>
                    <a:pt x="129" y="175"/>
                    <a:pt x="135" y="175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51" y="175"/>
                    <a:pt x="156" y="182"/>
                    <a:pt x="156" y="190"/>
                  </a:cubicBezTo>
                  <a:cubicBezTo>
                    <a:pt x="156" y="198"/>
                    <a:pt x="151" y="204"/>
                    <a:pt x="145" y="204"/>
                  </a:cubicBezTo>
                  <a:close/>
                  <a:moveTo>
                    <a:pt x="145" y="151"/>
                  </a:moveTo>
                  <a:cubicBezTo>
                    <a:pt x="135" y="151"/>
                    <a:pt x="135" y="151"/>
                    <a:pt x="135" y="151"/>
                  </a:cubicBezTo>
                  <a:cubicBezTo>
                    <a:pt x="129" y="151"/>
                    <a:pt x="123" y="145"/>
                    <a:pt x="123" y="137"/>
                  </a:cubicBezTo>
                  <a:cubicBezTo>
                    <a:pt x="123" y="129"/>
                    <a:pt x="129" y="122"/>
                    <a:pt x="135" y="122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51" y="122"/>
                    <a:pt x="156" y="129"/>
                    <a:pt x="156" y="137"/>
                  </a:cubicBezTo>
                  <a:cubicBezTo>
                    <a:pt x="156" y="145"/>
                    <a:pt x="151" y="151"/>
                    <a:pt x="145" y="151"/>
                  </a:cubicBezTo>
                  <a:close/>
                  <a:moveTo>
                    <a:pt x="207" y="247"/>
                  </a:moveTo>
                  <a:cubicBezTo>
                    <a:pt x="207" y="253"/>
                    <a:pt x="200" y="257"/>
                    <a:pt x="197" y="257"/>
                  </a:cubicBezTo>
                  <a:cubicBezTo>
                    <a:pt x="185" y="257"/>
                    <a:pt x="185" y="257"/>
                    <a:pt x="185" y="257"/>
                  </a:cubicBezTo>
                  <a:cubicBezTo>
                    <a:pt x="182" y="257"/>
                    <a:pt x="175" y="253"/>
                    <a:pt x="175" y="247"/>
                  </a:cubicBezTo>
                  <a:cubicBezTo>
                    <a:pt x="175" y="185"/>
                    <a:pt x="175" y="185"/>
                    <a:pt x="175" y="185"/>
                  </a:cubicBezTo>
                  <a:cubicBezTo>
                    <a:pt x="175" y="180"/>
                    <a:pt x="182" y="175"/>
                    <a:pt x="185" y="175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0" y="175"/>
                    <a:pt x="207" y="180"/>
                    <a:pt x="207" y="185"/>
                  </a:cubicBezTo>
                  <a:lnTo>
                    <a:pt x="207" y="247"/>
                  </a:lnTo>
                  <a:close/>
                  <a:moveTo>
                    <a:pt x="196" y="151"/>
                  </a:moveTo>
                  <a:cubicBezTo>
                    <a:pt x="186" y="151"/>
                    <a:pt x="186" y="151"/>
                    <a:pt x="186" y="151"/>
                  </a:cubicBezTo>
                  <a:cubicBezTo>
                    <a:pt x="180" y="151"/>
                    <a:pt x="175" y="145"/>
                    <a:pt x="175" y="137"/>
                  </a:cubicBezTo>
                  <a:cubicBezTo>
                    <a:pt x="175" y="129"/>
                    <a:pt x="180" y="123"/>
                    <a:pt x="186" y="123"/>
                  </a:cubicBezTo>
                  <a:cubicBezTo>
                    <a:pt x="196" y="123"/>
                    <a:pt x="196" y="123"/>
                    <a:pt x="196" y="123"/>
                  </a:cubicBezTo>
                  <a:cubicBezTo>
                    <a:pt x="202" y="123"/>
                    <a:pt x="207" y="129"/>
                    <a:pt x="207" y="137"/>
                  </a:cubicBezTo>
                  <a:cubicBezTo>
                    <a:pt x="207" y="145"/>
                    <a:pt x="202" y="151"/>
                    <a:pt x="196" y="1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111"/>
            <p:cNvSpPr>
              <a:spLocks noEditPoints="1"/>
            </p:cNvSpPr>
            <p:nvPr/>
          </p:nvSpPr>
          <p:spPr bwMode="auto">
            <a:xfrm>
              <a:off x="2917825" y="3846513"/>
              <a:ext cx="225425" cy="279400"/>
            </a:xfrm>
            <a:custGeom>
              <a:avLst/>
              <a:gdLst>
                <a:gd name="T0" fmla="*/ 20 w 233"/>
                <a:gd name="T1" fmla="*/ 0 h 288"/>
                <a:gd name="T2" fmla="*/ 0 w 233"/>
                <a:gd name="T3" fmla="*/ 268 h 288"/>
                <a:gd name="T4" fmla="*/ 213 w 233"/>
                <a:gd name="T5" fmla="*/ 288 h 288"/>
                <a:gd name="T6" fmla="*/ 233 w 233"/>
                <a:gd name="T7" fmla="*/ 20 h 288"/>
                <a:gd name="T8" fmla="*/ 75 w 233"/>
                <a:gd name="T9" fmla="*/ 238 h 288"/>
                <a:gd name="T10" fmla="*/ 45 w 233"/>
                <a:gd name="T11" fmla="*/ 253 h 288"/>
                <a:gd name="T12" fmla="*/ 30 w 233"/>
                <a:gd name="T13" fmla="*/ 227 h 288"/>
                <a:gd name="T14" fmla="*/ 60 w 233"/>
                <a:gd name="T15" fmla="*/ 212 h 288"/>
                <a:gd name="T16" fmla="*/ 75 w 233"/>
                <a:gd name="T17" fmla="*/ 238 h 288"/>
                <a:gd name="T18" fmla="*/ 60 w 233"/>
                <a:gd name="T19" fmla="*/ 186 h 288"/>
                <a:gd name="T20" fmla="*/ 30 w 233"/>
                <a:gd name="T21" fmla="*/ 171 h 288"/>
                <a:gd name="T22" fmla="*/ 45 w 233"/>
                <a:gd name="T23" fmla="*/ 145 h 288"/>
                <a:gd name="T24" fmla="*/ 75 w 233"/>
                <a:gd name="T25" fmla="*/ 160 h 288"/>
                <a:gd name="T26" fmla="*/ 139 w 233"/>
                <a:gd name="T27" fmla="*/ 238 h 288"/>
                <a:gd name="T28" fmla="*/ 109 w 233"/>
                <a:gd name="T29" fmla="*/ 253 h 288"/>
                <a:gd name="T30" fmla="*/ 94 w 233"/>
                <a:gd name="T31" fmla="*/ 227 h 288"/>
                <a:gd name="T32" fmla="*/ 124 w 233"/>
                <a:gd name="T33" fmla="*/ 212 h 288"/>
                <a:gd name="T34" fmla="*/ 139 w 233"/>
                <a:gd name="T35" fmla="*/ 238 h 288"/>
                <a:gd name="T36" fmla="*/ 124 w 233"/>
                <a:gd name="T37" fmla="*/ 186 h 288"/>
                <a:gd name="T38" fmla="*/ 94 w 233"/>
                <a:gd name="T39" fmla="*/ 171 h 288"/>
                <a:gd name="T40" fmla="*/ 109 w 233"/>
                <a:gd name="T41" fmla="*/ 145 h 288"/>
                <a:gd name="T42" fmla="*/ 139 w 233"/>
                <a:gd name="T43" fmla="*/ 160 h 288"/>
                <a:gd name="T44" fmla="*/ 203 w 233"/>
                <a:gd name="T45" fmla="*/ 238 h 288"/>
                <a:gd name="T46" fmla="*/ 173 w 233"/>
                <a:gd name="T47" fmla="*/ 253 h 288"/>
                <a:gd name="T48" fmla="*/ 158 w 233"/>
                <a:gd name="T49" fmla="*/ 227 h 288"/>
                <a:gd name="T50" fmla="*/ 188 w 233"/>
                <a:gd name="T51" fmla="*/ 212 h 288"/>
                <a:gd name="T52" fmla="*/ 203 w 233"/>
                <a:gd name="T53" fmla="*/ 238 h 288"/>
                <a:gd name="T54" fmla="*/ 188 w 233"/>
                <a:gd name="T55" fmla="*/ 186 h 288"/>
                <a:gd name="T56" fmla="*/ 158 w 233"/>
                <a:gd name="T57" fmla="*/ 171 h 288"/>
                <a:gd name="T58" fmla="*/ 173 w 233"/>
                <a:gd name="T59" fmla="*/ 145 h 288"/>
                <a:gd name="T60" fmla="*/ 203 w 233"/>
                <a:gd name="T61" fmla="*/ 160 h 288"/>
                <a:gd name="T62" fmla="*/ 203 w 233"/>
                <a:gd name="T63" fmla="*/ 106 h 288"/>
                <a:gd name="T64" fmla="*/ 43 w 233"/>
                <a:gd name="T65" fmla="*/ 117 h 288"/>
                <a:gd name="T66" fmla="*/ 30 w 233"/>
                <a:gd name="T67" fmla="*/ 41 h 288"/>
                <a:gd name="T68" fmla="*/ 190 w 233"/>
                <a:gd name="T69" fmla="*/ 30 h 288"/>
                <a:gd name="T70" fmla="*/ 203 w 233"/>
                <a:gd name="T71" fmla="*/ 10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3" h="288">
                  <a:moveTo>
                    <a:pt x="2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7" y="0"/>
                    <a:pt x="0" y="7"/>
                    <a:pt x="0" y="2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81"/>
                    <a:pt x="7" y="288"/>
                    <a:pt x="20" y="288"/>
                  </a:cubicBezTo>
                  <a:cubicBezTo>
                    <a:pt x="213" y="288"/>
                    <a:pt x="213" y="288"/>
                    <a:pt x="213" y="288"/>
                  </a:cubicBezTo>
                  <a:cubicBezTo>
                    <a:pt x="226" y="288"/>
                    <a:pt x="233" y="281"/>
                    <a:pt x="233" y="268"/>
                  </a:cubicBezTo>
                  <a:cubicBezTo>
                    <a:pt x="233" y="20"/>
                    <a:pt x="233" y="20"/>
                    <a:pt x="233" y="20"/>
                  </a:cubicBezTo>
                  <a:cubicBezTo>
                    <a:pt x="233" y="7"/>
                    <a:pt x="226" y="0"/>
                    <a:pt x="213" y="0"/>
                  </a:cubicBezTo>
                  <a:close/>
                  <a:moveTo>
                    <a:pt x="75" y="238"/>
                  </a:moveTo>
                  <a:cubicBezTo>
                    <a:pt x="75" y="246"/>
                    <a:pt x="68" y="253"/>
                    <a:pt x="60" y="253"/>
                  </a:cubicBezTo>
                  <a:cubicBezTo>
                    <a:pt x="45" y="253"/>
                    <a:pt x="45" y="253"/>
                    <a:pt x="45" y="253"/>
                  </a:cubicBezTo>
                  <a:cubicBezTo>
                    <a:pt x="36" y="253"/>
                    <a:pt x="30" y="246"/>
                    <a:pt x="30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30" y="219"/>
                    <a:pt x="36" y="212"/>
                    <a:pt x="45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68" y="212"/>
                    <a:pt x="75" y="219"/>
                    <a:pt x="75" y="227"/>
                  </a:cubicBezTo>
                  <a:lnTo>
                    <a:pt x="75" y="238"/>
                  </a:lnTo>
                  <a:close/>
                  <a:moveTo>
                    <a:pt x="75" y="171"/>
                  </a:moveTo>
                  <a:cubicBezTo>
                    <a:pt x="75" y="179"/>
                    <a:pt x="68" y="186"/>
                    <a:pt x="60" y="186"/>
                  </a:cubicBezTo>
                  <a:cubicBezTo>
                    <a:pt x="45" y="186"/>
                    <a:pt x="45" y="186"/>
                    <a:pt x="45" y="186"/>
                  </a:cubicBezTo>
                  <a:cubicBezTo>
                    <a:pt x="36" y="186"/>
                    <a:pt x="30" y="179"/>
                    <a:pt x="30" y="171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52"/>
                    <a:pt x="36" y="145"/>
                    <a:pt x="45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8" y="145"/>
                    <a:pt x="75" y="152"/>
                    <a:pt x="75" y="160"/>
                  </a:cubicBezTo>
                  <a:lnTo>
                    <a:pt x="75" y="171"/>
                  </a:lnTo>
                  <a:close/>
                  <a:moveTo>
                    <a:pt x="139" y="238"/>
                  </a:moveTo>
                  <a:cubicBezTo>
                    <a:pt x="139" y="246"/>
                    <a:pt x="132" y="253"/>
                    <a:pt x="124" y="253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00" y="253"/>
                    <a:pt x="94" y="246"/>
                    <a:pt x="94" y="238"/>
                  </a:cubicBezTo>
                  <a:cubicBezTo>
                    <a:pt x="94" y="227"/>
                    <a:pt x="94" y="227"/>
                    <a:pt x="94" y="227"/>
                  </a:cubicBezTo>
                  <a:cubicBezTo>
                    <a:pt x="94" y="219"/>
                    <a:pt x="100" y="212"/>
                    <a:pt x="109" y="212"/>
                  </a:cubicBezTo>
                  <a:cubicBezTo>
                    <a:pt x="124" y="212"/>
                    <a:pt x="124" y="212"/>
                    <a:pt x="124" y="212"/>
                  </a:cubicBezTo>
                  <a:cubicBezTo>
                    <a:pt x="132" y="212"/>
                    <a:pt x="139" y="219"/>
                    <a:pt x="139" y="227"/>
                  </a:cubicBezTo>
                  <a:lnTo>
                    <a:pt x="139" y="238"/>
                  </a:lnTo>
                  <a:close/>
                  <a:moveTo>
                    <a:pt x="139" y="171"/>
                  </a:moveTo>
                  <a:cubicBezTo>
                    <a:pt x="139" y="179"/>
                    <a:pt x="132" y="186"/>
                    <a:pt x="124" y="186"/>
                  </a:cubicBezTo>
                  <a:cubicBezTo>
                    <a:pt x="109" y="186"/>
                    <a:pt x="109" y="186"/>
                    <a:pt x="109" y="186"/>
                  </a:cubicBezTo>
                  <a:cubicBezTo>
                    <a:pt x="100" y="186"/>
                    <a:pt x="94" y="179"/>
                    <a:pt x="94" y="171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52"/>
                    <a:pt x="100" y="145"/>
                    <a:pt x="109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32" y="145"/>
                    <a:pt x="139" y="152"/>
                    <a:pt x="139" y="160"/>
                  </a:cubicBezTo>
                  <a:lnTo>
                    <a:pt x="139" y="171"/>
                  </a:lnTo>
                  <a:close/>
                  <a:moveTo>
                    <a:pt x="203" y="238"/>
                  </a:moveTo>
                  <a:cubicBezTo>
                    <a:pt x="203" y="246"/>
                    <a:pt x="196" y="253"/>
                    <a:pt x="188" y="253"/>
                  </a:cubicBezTo>
                  <a:cubicBezTo>
                    <a:pt x="173" y="253"/>
                    <a:pt x="173" y="253"/>
                    <a:pt x="173" y="253"/>
                  </a:cubicBezTo>
                  <a:cubicBezTo>
                    <a:pt x="164" y="253"/>
                    <a:pt x="158" y="246"/>
                    <a:pt x="158" y="238"/>
                  </a:cubicBezTo>
                  <a:cubicBezTo>
                    <a:pt x="158" y="227"/>
                    <a:pt x="158" y="227"/>
                    <a:pt x="158" y="227"/>
                  </a:cubicBezTo>
                  <a:cubicBezTo>
                    <a:pt x="158" y="219"/>
                    <a:pt x="164" y="212"/>
                    <a:pt x="173" y="212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96" y="212"/>
                    <a:pt x="203" y="219"/>
                    <a:pt x="203" y="227"/>
                  </a:cubicBezTo>
                  <a:lnTo>
                    <a:pt x="203" y="238"/>
                  </a:lnTo>
                  <a:close/>
                  <a:moveTo>
                    <a:pt x="203" y="171"/>
                  </a:moveTo>
                  <a:cubicBezTo>
                    <a:pt x="203" y="179"/>
                    <a:pt x="196" y="186"/>
                    <a:pt x="188" y="186"/>
                  </a:cubicBezTo>
                  <a:cubicBezTo>
                    <a:pt x="173" y="186"/>
                    <a:pt x="173" y="186"/>
                    <a:pt x="173" y="186"/>
                  </a:cubicBezTo>
                  <a:cubicBezTo>
                    <a:pt x="164" y="186"/>
                    <a:pt x="158" y="179"/>
                    <a:pt x="158" y="171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8" y="152"/>
                    <a:pt x="164" y="145"/>
                    <a:pt x="173" y="145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96" y="145"/>
                    <a:pt x="203" y="152"/>
                    <a:pt x="203" y="160"/>
                  </a:cubicBezTo>
                  <a:lnTo>
                    <a:pt x="203" y="171"/>
                  </a:lnTo>
                  <a:close/>
                  <a:moveTo>
                    <a:pt x="203" y="106"/>
                  </a:moveTo>
                  <a:cubicBezTo>
                    <a:pt x="203" y="112"/>
                    <a:pt x="197" y="117"/>
                    <a:pt x="190" y="117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36" y="117"/>
                    <a:pt x="30" y="112"/>
                    <a:pt x="30" y="106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35"/>
                    <a:pt x="36" y="30"/>
                    <a:pt x="43" y="30"/>
                  </a:cubicBezTo>
                  <a:cubicBezTo>
                    <a:pt x="190" y="30"/>
                    <a:pt x="190" y="30"/>
                    <a:pt x="190" y="30"/>
                  </a:cubicBezTo>
                  <a:cubicBezTo>
                    <a:pt x="197" y="30"/>
                    <a:pt x="203" y="35"/>
                    <a:pt x="203" y="41"/>
                  </a:cubicBezTo>
                  <a:lnTo>
                    <a:pt x="203" y="1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112"/>
            <p:cNvSpPr/>
            <p:nvPr/>
          </p:nvSpPr>
          <p:spPr bwMode="auto">
            <a:xfrm>
              <a:off x="1273175" y="5686426"/>
              <a:ext cx="169863" cy="112713"/>
            </a:xfrm>
            <a:custGeom>
              <a:avLst/>
              <a:gdLst>
                <a:gd name="T0" fmla="*/ 72 w 176"/>
                <a:gd name="T1" fmla="*/ 92 h 116"/>
                <a:gd name="T2" fmla="*/ 12 w 176"/>
                <a:gd name="T3" fmla="*/ 92 h 116"/>
                <a:gd name="T4" fmla="*/ 0 w 176"/>
                <a:gd name="T5" fmla="*/ 104 h 116"/>
                <a:gd name="T6" fmla="*/ 12 w 176"/>
                <a:gd name="T7" fmla="*/ 116 h 116"/>
                <a:gd name="T8" fmla="*/ 164 w 176"/>
                <a:gd name="T9" fmla="*/ 116 h 116"/>
                <a:gd name="T10" fmla="*/ 176 w 176"/>
                <a:gd name="T11" fmla="*/ 104 h 116"/>
                <a:gd name="T12" fmla="*/ 164 w 176"/>
                <a:gd name="T13" fmla="*/ 92 h 116"/>
                <a:gd name="T14" fmla="*/ 104 w 176"/>
                <a:gd name="T15" fmla="*/ 92 h 116"/>
                <a:gd name="T16" fmla="*/ 104 w 176"/>
                <a:gd name="T17" fmla="*/ 0 h 116"/>
                <a:gd name="T18" fmla="*/ 72 w 176"/>
                <a:gd name="T19" fmla="*/ 0 h 116"/>
                <a:gd name="T20" fmla="*/ 72 w 176"/>
                <a:gd name="T21" fmla="*/ 9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" h="116">
                  <a:moveTo>
                    <a:pt x="72" y="92"/>
                  </a:moveTo>
                  <a:cubicBezTo>
                    <a:pt x="12" y="92"/>
                    <a:pt x="12" y="92"/>
                    <a:pt x="12" y="92"/>
                  </a:cubicBezTo>
                  <a:cubicBezTo>
                    <a:pt x="5" y="92"/>
                    <a:pt x="0" y="98"/>
                    <a:pt x="0" y="104"/>
                  </a:cubicBezTo>
                  <a:cubicBezTo>
                    <a:pt x="0" y="111"/>
                    <a:pt x="5" y="116"/>
                    <a:pt x="12" y="116"/>
                  </a:cubicBezTo>
                  <a:cubicBezTo>
                    <a:pt x="164" y="116"/>
                    <a:pt x="164" y="116"/>
                    <a:pt x="164" y="116"/>
                  </a:cubicBezTo>
                  <a:cubicBezTo>
                    <a:pt x="171" y="116"/>
                    <a:pt x="176" y="111"/>
                    <a:pt x="176" y="104"/>
                  </a:cubicBezTo>
                  <a:cubicBezTo>
                    <a:pt x="176" y="98"/>
                    <a:pt x="171" y="92"/>
                    <a:pt x="164" y="92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72" y="9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113"/>
            <p:cNvSpPr/>
            <p:nvPr/>
          </p:nvSpPr>
          <p:spPr bwMode="auto">
            <a:xfrm>
              <a:off x="1436688" y="5686426"/>
              <a:ext cx="15875" cy="58738"/>
            </a:xfrm>
            <a:custGeom>
              <a:avLst/>
              <a:gdLst>
                <a:gd name="T0" fmla="*/ 0 w 16"/>
                <a:gd name="T1" fmla="*/ 53 h 61"/>
                <a:gd name="T2" fmla="*/ 8 w 16"/>
                <a:gd name="T3" fmla="*/ 61 h 61"/>
                <a:gd name="T4" fmla="*/ 16 w 16"/>
                <a:gd name="T5" fmla="*/ 53 h 61"/>
                <a:gd name="T6" fmla="*/ 16 w 16"/>
                <a:gd name="T7" fmla="*/ 0 h 61"/>
                <a:gd name="T8" fmla="*/ 0 w 16"/>
                <a:gd name="T9" fmla="*/ 0 h 61"/>
                <a:gd name="T10" fmla="*/ 0 w 16"/>
                <a:gd name="T11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1">
                  <a:moveTo>
                    <a:pt x="0" y="53"/>
                  </a:moveTo>
                  <a:cubicBezTo>
                    <a:pt x="0" y="58"/>
                    <a:pt x="3" y="61"/>
                    <a:pt x="8" y="61"/>
                  </a:cubicBezTo>
                  <a:cubicBezTo>
                    <a:pt x="12" y="61"/>
                    <a:pt x="16" y="58"/>
                    <a:pt x="16" y="5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114"/>
            <p:cNvSpPr/>
            <p:nvPr/>
          </p:nvSpPr>
          <p:spPr bwMode="auto">
            <a:xfrm>
              <a:off x="1220788" y="5521326"/>
              <a:ext cx="273050" cy="150813"/>
            </a:xfrm>
            <a:custGeom>
              <a:avLst/>
              <a:gdLst>
                <a:gd name="T0" fmla="*/ 273 w 282"/>
                <a:gd name="T1" fmla="*/ 155 h 155"/>
                <a:gd name="T2" fmla="*/ 277 w 282"/>
                <a:gd name="T3" fmla="*/ 146 h 155"/>
                <a:gd name="T4" fmla="*/ 167 w 282"/>
                <a:gd name="T5" fmla="*/ 9 h 155"/>
                <a:gd name="T6" fmla="*/ 148 w 282"/>
                <a:gd name="T7" fmla="*/ 0 h 155"/>
                <a:gd name="T8" fmla="*/ 134 w 282"/>
                <a:gd name="T9" fmla="*/ 0 h 155"/>
                <a:gd name="T10" fmla="*/ 115 w 282"/>
                <a:gd name="T11" fmla="*/ 9 h 155"/>
                <a:gd name="T12" fmla="*/ 4 w 282"/>
                <a:gd name="T13" fmla="*/ 146 h 155"/>
                <a:gd name="T14" fmla="*/ 9 w 282"/>
                <a:gd name="T15" fmla="*/ 155 h 155"/>
                <a:gd name="T16" fmla="*/ 273 w 282"/>
                <a:gd name="T1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155">
                  <a:moveTo>
                    <a:pt x="273" y="155"/>
                  </a:moveTo>
                  <a:cubicBezTo>
                    <a:pt x="280" y="155"/>
                    <a:pt x="282" y="151"/>
                    <a:pt x="277" y="146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3" y="4"/>
                    <a:pt x="155" y="0"/>
                    <a:pt x="14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8" y="0"/>
                    <a:pt x="119" y="4"/>
                    <a:pt x="115" y="9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0" y="151"/>
                    <a:pt x="2" y="155"/>
                    <a:pt x="9" y="155"/>
                  </a:cubicBezTo>
                  <a:lnTo>
                    <a:pt x="273" y="1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115"/>
            <p:cNvSpPr/>
            <p:nvPr/>
          </p:nvSpPr>
          <p:spPr bwMode="auto">
            <a:xfrm>
              <a:off x="4052888" y="4405313"/>
              <a:ext cx="106363" cy="277813"/>
            </a:xfrm>
            <a:custGeom>
              <a:avLst/>
              <a:gdLst>
                <a:gd name="T0" fmla="*/ 82 w 111"/>
                <a:gd name="T1" fmla="*/ 184 h 288"/>
                <a:gd name="T2" fmla="*/ 79 w 111"/>
                <a:gd name="T3" fmla="*/ 182 h 288"/>
                <a:gd name="T4" fmla="*/ 79 w 111"/>
                <a:gd name="T5" fmla="*/ 24 h 288"/>
                <a:gd name="T6" fmla="*/ 55 w 111"/>
                <a:gd name="T7" fmla="*/ 0 h 288"/>
                <a:gd name="T8" fmla="*/ 31 w 111"/>
                <a:gd name="T9" fmla="*/ 24 h 288"/>
                <a:gd name="T10" fmla="*/ 31 w 111"/>
                <a:gd name="T11" fmla="*/ 182 h 288"/>
                <a:gd name="T12" fmla="*/ 28 w 111"/>
                <a:gd name="T13" fmla="*/ 184 h 288"/>
                <a:gd name="T14" fmla="*/ 0 w 111"/>
                <a:gd name="T15" fmla="*/ 232 h 288"/>
                <a:gd name="T16" fmla="*/ 55 w 111"/>
                <a:gd name="T17" fmla="*/ 288 h 288"/>
                <a:gd name="T18" fmla="*/ 110 w 111"/>
                <a:gd name="T19" fmla="*/ 232 h 288"/>
                <a:gd name="T20" fmla="*/ 82 w 111"/>
                <a:gd name="T21" fmla="*/ 1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288">
                  <a:moveTo>
                    <a:pt x="82" y="184"/>
                  </a:moveTo>
                  <a:cubicBezTo>
                    <a:pt x="79" y="182"/>
                    <a:pt x="79" y="182"/>
                    <a:pt x="79" y="182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9" y="11"/>
                    <a:pt x="68" y="0"/>
                    <a:pt x="55" y="0"/>
                  </a:cubicBezTo>
                  <a:cubicBezTo>
                    <a:pt x="42" y="0"/>
                    <a:pt x="31" y="11"/>
                    <a:pt x="31" y="24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11" y="193"/>
                    <a:pt x="0" y="211"/>
                    <a:pt x="0" y="232"/>
                  </a:cubicBezTo>
                  <a:cubicBezTo>
                    <a:pt x="0" y="263"/>
                    <a:pt x="25" y="287"/>
                    <a:pt x="55" y="288"/>
                  </a:cubicBezTo>
                  <a:cubicBezTo>
                    <a:pt x="86" y="287"/>
                    <a:pt x="110" y="263"/>
                    <a:pt x="110" y="232"/>
                  </a:cubicBezTo>
                  <a:cubicBezTo>
                    <a:pt x="111" y="211"/>
                    <a:pt x="99" y="193"/>
                    <a:pt x="82" y="1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116"/>
            <p:cNvSpPr/>
            <p:nvPr/>
          </p:nvSpPr>
          <p:spPr bwMode="auto">
            <a:xfrm>
              <a:off x="4165600" y="4432301"/>
              <a:ext cx="76200" cy="15875"/>
            </a:xfrm>
            <a:custGeom>
              <a:avLst/>
              <a:gdLst>
                <a:gd name="T0" fmla="*/ 8 w 79"/>
                <a:gd name="T1" fmla="*/ 16 h 16"/>
                <a:gd name="T2" fmla="*/ 71 w 79"/>
                <a:gd name="T3" fmla="*/ 16 h 16"/>
                <a:gd name="T4" fmla="*/ 79 w 79"/>
                <a:gd name="T5" fmla="*/ 8 h 16"/>
                <a:gd name="T6" fmla="*/ 71 w 79"/>
                <a:gd name="T7" fmla="*/ 0 h 16"/>
                <a:gd name="T8" fmla="*/ 8 w 79"/>
                <a:gd name="T9" fmla="*/ 0 h 16"/>
                <a:gd name="T10" fmla="*/ 0 w 79"/>
                <a:gd name="T11" fmla="*/ 8 h 16"/>
                <a:gd name="T12" fmla="*/ 8 w 7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6">
                  <a:moveTo>
                    <a:pt x="8" y="16"/>
                  </a:moveTo>
                  <a:cubicBezTo>
                    <a:pt x="71" y="16"/>
                    <a:pt x="71" y="16"/>
                    <a:pt x="71" y="16"/>
                  </a:cubicBezTo>
                  <a:cubicBezTo>
                    <a:pt x="76" y="16"/>
                    <a:pt x="79" y="12"/>
                    <a:pt x="79" y="8"/>
                  </a:cubicBezTo>
                  <a:cubicBezTo>
                    <a:pt x="79" y="3"/>
                    <a:pt x="76" y="0"/>
                    <a:pt x="7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117"/>
            <p:cNvSpPr/>
            <p:nvPr/>
          </p:nvSpPr>
          <p:spPr bwMode="auto">
            <a:xfrm>
              <a:off x="4165600" y="4475163"/>
              <a:ext cx="76200" cy="14288"/>
            </a:xfrm>
            <a:custGeom>
              <a:avLst/>
              <a:gdLst>
                <a:gd name="T0" fmla="*/ 71 w 79"/>
                <a:gd name="T1" fmla="*/ 0 h 16"/>
                <a:gd name="T2" fmla="*/ 8 w 79"/>
                <a:gd name="T3" fmla="*/ 0 h 16"/>
                <a:gd name="T4" fmla="*/ 0 w 79"/>
                <a:gd name="T5" fmla="*/ 8 h 16"/>
                <a:gd name="T6" fmla="*/ 8 w 79"/>
                <a:gd name="T7" fmla="*/ 16 h 16"/>
                <a:gd name="T8" fmla="*/ 71 w 79"/>
                <a:gd name="T9" fmla="*/ 16 h 16"/>
                <a:gd name="T10" fmla="*/ 79 w 79"/>
                <a:gd name="T11" fmla="*/ 8 h 16"/>
                <a:gd name="T12" fmla="*/ 71 w 79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6">
                  <a:moveTo>
                    <a:pt x="7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6" y="16"/>
                    <a:pt x="79" y="12"/>
                    <a:pt x="79" y="8"/>
                  </a:cubicBezTo>
                  <a:cubicBezTo>
                    <a:pt x="79" y="3"/>
                    <a:pt x="76" y="0"/>
                    <a:pt x="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118"/>
            <p:cNvSpPr/>
            <p:nvPr/>
          </p:nvSpPr>
          <p:spPr bwMode="auto">
            <a:xfrm>
              <a:off x="4165600" y="4518026"/>
              <a:ext cx="76200" cy="14288"/>
            </a:xfrm>
            <a:custGeom>
              <a:avLst/>
              <a:gdLst>
                <a:gd name="T0" fmla="*/ 71 w 79"/>
                <a:gd name="T1" fmla="*/ 0 h 16"/>
                <a:gd name="T2" fmla="*/ 8 w 79"/>
                <a:gd name="T3" fmla="*/ 0 h 16"/>
                <a:gd name="T4" fmla="*/ 0 w 79"/>
                <a:gd name="T5" fmla="*/ 8 h 16"/>
                <a:gd name="T6" fmla="*/ 8 w 79"/>
                <a:gd name="T7" fmla="*/ 16 h 16"/>
                <a:gd name="T8" fmla="*/ 71 w 79"/>
                <a:gd name="T9" fmla="*/ 16 h 16"/>
                <a:gd name="T10" fmla="*/ 79 w 79"/>
                <a:gd name="T11" fmla="*/ 8 h 16"/>
                <a:gd name="T12" fmla="*/ 71 w 79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6">
                  <a:moveTo>
                    <a:pt x="7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6" y="16"/>
                    <a:pt x="79" y="13"/>
                    <a:pt x="79" y="8"/>
                  </a:cubicBezTo>
                  <a:cubicBezTo>
                    <a:pt x="79" y="4"/>
                    <a:pt x="76" y="0"/>
                    <a:pt x="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119"/>
            <p:cNvSpPr/>
            <p:nvPr/>
          </p:nvSpPr>
          <p:spPr bwMode="auto">
            <a:xfrm>
              <a:off x="4165600" y="4559301"/>
              <a:ext cx="76200" cy="15875"/>
            </a:xfrm>
            <a:custGeom>
              <a:avLst/>
              <a:gdLst>
                <a:gd name="T0" fmla="*/ 71 w 79"/>
                <a:gd name="T1" fmla="*/ 0 h 16"/>
                <a:gd name="T2" fmla="*/ 8 w 79"/>
                <a:gd name="T3" fmla="*/ 0 h 16"/>
                <a:gd name="T4" fmla="*/ 0 w 79"/>
                <a:gd name="T5" fmla="*/ 8 h 16"/>
                <a:gd name="T6" fmla="*/ 8 w 79"/>
                <a:gd name="T7" fmla="*/ 16 h 16"/>
                <a:gd name="T8" fmla="*/ 71 w 79"/>
                <a:gd name="T9" fmla="*/ 16 h 16"/>
                <a:gd name="T10" fmla="*/ 79 w 79"/>
                <a:gd name="T11" fmla="*/ 8 h 16"/>
                <a:gd name="T12" fmla="*/ 71 w 79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6">
                  <a:moveTo>
                    <a:pt x="7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6" y="16"/>
                    <a:pt x="79" y="12"/>
                    <a:pt x="79" y="8"/>
                  </a:cubicBezTo>
                  <a:cubicBezTo>
                    <a:pt x="79" y="3"/>
                    <a:pt x="76" y="0"/>
                    <a:pt x="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120"/>
            <p:cNvSpPr>
              <a:spLocks noEditPoints="1"/>
            </p:cNvSpPr>
            <p:nvPr/>
          </p:nvSpPr>
          <p:spPr bwMode="auto">
            <a:xfrm>
              <a:off x="1219200" y="2214563"/>
              <a:ext cx="279400" cy="196850"/>
            </a:xfrm>
            <a:custGeom>
              <a:avLst/>
              <a:gdLst>
                <a:gd name="T0" fmla="*/ 8 w 288"/>
                <a:gd name="T1" fmla="*/ 0 h 204"/>
                <a:gd name="T2" fmla="*/ 0 w 288"/>
                <a:gd name="T3" fmla="*/ 196 h 204"/>
                <a:gd name="T4" fmla="*/ 280 w 288"/>
                <a:gd name="T5" fmla="*/ 204 h 204"/>
                <a:gd name="T6" fmla="*/ 288 w 288"/>
                <a:gd name="T7" fmla="*/ 8 h 204"/>
                <a:gd name="T8" fmla="*/ 43 w 288"/>
                <a:gd name="T9" fmla="*/ 176 h 204"/>
                <a:gd name="T10" fmla="*/ 21 w 288"/>
                <a:gd name="T11" fmla="*/ 180 h 204"/>
                <a:gd name="T12" fmla="*/ 17 w 288"/>
                <a:gd name="T13" fmla="*/ 158 h 204"/>
                <a:gd name="T14" fmla="*/ 39 w 288"/>
                <a:gd name="T15" fmla="*/ 154 h 204"/>
                <a:gd name="T16" fmla="*/ 43 w 288"/>
                <a:gd name="T17" fmla="*/ 176 h 204"/>
                <a:gd name="T18" fmla="*/ 39 w 288"/>
                <a:gd name="T19" fmla="*/ 136 h 204"/>
                <a:gd name="T20" fmla="*/ 17 w 288"/>
                <a:gd name="T21" fmla="*/ 132 h 204"/>
                <a:gd name="T22" fmla="*/ 21 w 288"/>
                <a:gd name="T23" fmla="*/ 110 h 204"/>
                <a:gd name="T24" fmla="*/ 43 w 288"/>
                <a:gd name="T25" fmla="*/ 114 h 204"/>
                <a:gd name="T26" fmla="*/ 43 w 288"/>
                <a:gd name="T27" fmla="*/ 90 h 204"/>
                <a:gd name="T28" fmla="*/ 21 w 288"/>
                <a:gd name="T29" fmla="*/ 94 h 204"/>
                <a:gd name="T30" fmla="*/ 17 w 288"/>
                <a:gd name="T31" fmla="*/ 72 h 204"/>
                <a:gd name="T32" fmla="*/ 39 w 288"/>
                <a:gd name="T33" fmla="*/ 68 h 204"/>
                <a:gd name="T34" fmla="*/ 43 w 288"/>
                <a:gd name="T35" fmla="*/ 90 h 204"/>
                <a:gd name="T36" fmla="*/ 39 w 288"/>
                <a:gd name="T37" fmla="*/ 50 h 204"/>
                <a:gd name="T38" fmla="*/ 17 w 288"/>
                <a:gd name="T39" fmla="*/ 46 h 204"/>
                <a:gd name="T40" fmla="*/ 21 w 288"/>
                <a:gd name="T41" fmla="*/ 24 h 204"/>
                <a:gd name="T42" fmla="*/ 43 w 288"/>
                <a:gd name="T43" fmla="*/ 28 h 204"/>
                <a:gd name="T44" fmla="*/ 226 w 288"/>
                <a:gd name="T45" fmla="*/ 177 h 204"/>
                <a:gd name="T46" fmla="*/ 70 w 288"/>
                <a:gd name="T47" fmla="*/ 185 h 204"/>
                <a:gd name="T48" fmla="*/ 62 w 288"/>
                <a:gd name="T49" fmla="*/ 26 h 204"/>
                <a:gd name="T50" fmla="*/ 218 w 288"/>
                <a:gd name="T51" fmla="*/ 18 h 204"/>
                <a:gd name="T52" fmla="*/ 226 w 288"/>
                <a:gd name="T53" fmla="*/ 177 h 204"/>
                <a:gd name="T54" fmla="*/ 267 w 288"/>
                <a:gd name="T55" fmla="*/ 180 h 204"/>
                <a:gd name="T56" fmla="*/ 245 w 288"/>
                <a:gd name="T57" fmla="*/ 176 h 204"/>
                <a:gd name="T58" fmla="*/ 249 w 288"/>
                <a:gd name="T59" fmla="*/ 154 h 204"/>
                <a:gd name="T60" fmla="*/ 271 w 288"/>
                <a:gd name="T61" fmla="*/ 158 h 204"/>
                <a:gd name="T62" fmla="*/ 271 w 288"/>
                <a:gd name="T63" fmla="*/ 132 h 204"/>
                <a:gd name="T64" fmla="*/ 249 w 288"/>
                <a:gd name="T65" fmla="*/ 136 h 204"/>
                <a:gd name="T66" fmla="*/ 245 w 288"/>
                <a:gd name="T67" fmla="*/ 114 h 204"/>
                <a:gd name="T68" fmla="*/ 267 w 288"/>
                <a:gd name="T69" fmla="*/ 110 h 204"/>
                <a:gd name="T70" fmla="*/ 271 w 288"/>
                <a:gd name="T71" fmla="*/ 132 h 204"/>
                <a:gd name="T72" fmla="*/ 267 w 288"/>
                <a:gd name="T73" fmla="*/ 94 h 204"/>
                <a:gd name="T74" fmla="*/ 245 w 288"/>
                <a:gd name="T75" fmla="*/ 90 h 204"/>
                <a:gd name="T76" fmla="*/ 249 w 288"/>
                <a:gd name="T77" fmla="*/ 68 h 204"/>
                <a:gd name="T78" fmla="*/ 271 w 288"/>
                <a:gd name="T79" fmla="*/ 72 h 204"/>
                <a:gd name="T80" fmla="*/ 271 w 288"/>
                <a:gd name="T81" fmla="*/ 46 h 204"/>
                <a:gd name="T82" fmla="*/ 249 w 288"/>
                <a:gd name="T83" fmla="*/ 50 h 204"/>
                <a:gd name="T84" fmla="*/ 245 w 288"/>
                <a:gd name="T85" fmla="*/ 28 h 204"/>
                <a:gd name="T86" fmla="*/ 267 w 288"/>
                <a:gd name="T87" fmla="*/ 24 h 204"/>
                <a:gd name="T88" fmla="*/ 271 w 288"/>
                <a:gd name="T89" fmla="*/ 4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204">
                  <a:moveTo>
                    <a:pt x="2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0"/>
                    <a:pt x="4" y="204"/>
                    <a:pt x="8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84" y="204"/>
                    <a:pt x="288" y="200"/>
                    <a:pt x="288" y="196"/>
                  </a:cubicBezTo>
                  <a:cubicBezTo>
                    <a:pt x="288" y="8"/>
                    <a:pt x="288" y="8"/>
                    <a:pt x="288" y="8"/>
                  </a:cubicBezTo>
                  <a:cubicBezTo>
                    <a:pt x="288" y="4"/>
                    <a:pt x="284" y="0"/>
                    <a:pt x="280" y="0"/>
                  </a:cubicBezTo>
                  <a:close/>
                  <a:moveTo>
                    <a:pt x="43" y="176"/>
                  </a:moveTo>
                  <a:cubicBezTo>
                    <a:pt x="43" y="178"/>
                    <a:pt x="42" y="180"/>
                    <a:pt x="39" y="180"/>
                  </a:cubicBezTo>
                  <a:cubicBezTo>
                    <a:pt x="21" y="180"/>
                    <a:pt x="21" y="180"/>
                    <a:pt x="21" y="180"/>
                  </a:cubicBezTo>
                  <a:cubicBezTo>
                    <a:pt x="19" y="180"/>
                    <a:pt x="17" y="178"/>
                    <a:pt x="17" y="176"/>
                  </a:cubicBezTo>
                  <a:cubicBezTo>
                    <a:pt x="17" y="158"/>
                    <a:pt x="17" y="158"/>
                    <a:pt x="17" y="158"/>
                  </a:cubicBezTo>
                  <a:cubicBezTo>
                    <a:pt x="17" y="156"/>
                    <a:pt x="19" y="154"/>
                    <a:pt x="21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42" y="154"/>
                    <a:pt x="43" y="156"/>
                    <a:pt x="43" y="158"/>
                  </a:cubicBezTo>
                  <a:lnTo>
                    <a:pt x="43" y="176"/>
                  </a:lnTo>
                  <a:close/>
                  <a:moveTo>
                    <a:pt x="43" y="132"/>
                  </a:moveTo>
                  <a:cubicBezTo>
                    <a:pt x="43" y="134"/>
                    <a:pt x="42" y="136"/>
                    <a:pt x="39" y="136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9" y="136"/>
                    <a:pt x="17" y="134"/>
                    <a:pt x="17" y="132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2"/>
                    <a:pt x="19" y="110"/>
                    <a:pt x="21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2" y="110"/>
                    <a:pt x="43" y="112"/>
                    <a:pt x="43" y="114"/>
                  </a:cubicBezTo>
                  <a:lnTo>
                    <a:pt x="43" y="132"/>
                  </a:lnTo>
                  <a:close/>
                  <a:moveTo>
                    <a:pt x="43" y="90"/>
                  </a:moveTo>
                  <a:cubicBezTo>
                    <a:pt x="43" y="92"/>
                    <a:pt x="42" y="94"/>
                    <a:pt x="39" y="94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19" y="94"/>
                    <a:pt x="17" y="92"/>
                    <a:pt x="17" y="90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0"/>
                    <a:pt x="19" y="68"/>
                    <a:pt x="21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2" y="68"/>
                    <a:pt x="43" y="70"/>
                    <a:pt x="43" y="72"/>
                  </a:cubicBezTo>
                  <a:lnTo>
                    <a:pt x="43" y="90"/>
                  </a:lnTo>
                  <a:close/>
                  <a:moveTo>
                    <a:pt x="43" y="46"/>
                  </a:moveTo>
                  <a:cubicBezTo>
                    <a:pt x="43" y="48"/>
                    <a:pt x="42" y="50"/>
                    <a:pt x="3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9" y="50"/>
                    <a:pt x="17" y="48"/>
                    <a:pt x="17" y="4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6"/>
                    <a:pt x="19" y="24"/>
                    <a:pt x="21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2" y="24"/>
                    <a:pt x="43" y="26"/>
                    <a:pt x="43" y="28"/>
                  </a:cubicBezTo>
                  <a:lnTo>
                    <a:pt x="43" y="46"/>
                  </a:lnTo>
                  <a:close/>
                  <a:moveTo>
                    <a:pt x="226" y="177"/>
                  </a:moveTo>
                  <a:cubicBezTo>
                    <a:pt x="226" y="182"/>
                    <a:pt x="222" y="185"/>
                    <a:pt x="218" y="185"/>
                  </a:cubicBezTo>
                  <a:cubicBezTo>
                    <a:pt x="70" y="185"/>
                    <a:pt x="70" y="185"/>
                    <a:pt x="70" y="185"/>
                  </a:cubicBezTo>
                  <a:cubicBezTo>
                    <a:pt x="66" y="185"/>
                    <a:pt x="62" y="182"/>
                    <a:pt x="62" y="17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2"/>
                    <a:pt x="66" y="18"/>
                    <a:pt x="70" y="18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222" y="18"/>
                    <a:pt x="226" y="22"/>
                    <a:pt x="226" y="26"/>
                  </a:cubicBezTo>
                  <a:lnTo>
                    <a:pt x="226" y="177"/>
                  </a:lnTo>
                  <a:close/>
                  <a:moveTo>
                    <a:pt x="271" y="176"/>
                  </a:moveTo>
                  <a:cubicBezTo>
                    <a:pt x="271" y="178"/>
                    <a:pt x="269" y="180"/>
                    <a:pt x="267" y="180"/>
                  </a:cubicBezTo>
                  <a:cubicBezTo>
                    <a:pt x="249" y="180"/>
                    <a:pt x="249" y="180"/>
                    <a:pt x="249" y="180"/>
                  </a:cubicBezTo>
                  <a:cubicBezTo>
                    <a:pt x="247" y="180"/>
                    <a:pt x="245" y="178"/>
                    <a:pt x="245" y="176"/>
                  </a:cubicBezTo>
                  <a:cubicBezTo>
                    <a:pt x="245" y="158"/>
                    <a:pt x="245" y="158"/>
                    <a:pt x="245" y="158"/>
                  </a:cubicBezTo>
                  <a:cubicBezTo>
                    <a:pt x="245" y="156"/>
                    <a:pt x="247" y="154"/>
                    <a:pt x="249" y="154"/>
                  </a:cubicBezTo>
                  <a:cubicBezTo>
                    <a:pt x="267" y="154"/>
                    <a:pt x="267" y="154"/>
                    <a:pt x="267" y="154"/>
                  </a:cubicBezTo>
                  <a:cubicBezTo>
                    <a:pt x="269" y="154"/>
                    <a:pt x="271" y="156"/>
                    <a:pt x="271" y="158"/>
                  </a:cubicBezTo>
                  <a:lnTo>
                    <a:pt x="271" y="176"/>
                  </a:lnTo>
                  <a:close/>
                  <a:moveTo>
                    <a:pt x="271" y="132"/>
                  </a:moveTo>
                  <a:cubicBezTo>
                    <a:pt x="271" y="134"/>
                    <a:pt x="269" y="136"/>
                    <a:pt x="267" y="136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7" y="136"/>
                    <a:pt x="245" y="134"/>
                    <a:pt x="245" y="132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5" y="112"/>
                    <a:pt x="247" y="110"/>
                    <a:pt x="249" y="110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9" y="110"/>
                    <a:pt x="271" y="112"/>
                    <a:pt x="271" y="114"/>
                  </a:cubicBezTo>
                  <a:lnTo>
                    <a:pt x="271" y="132"/>
                  </a:lnTo>
                  <a:close/>
                  <a:moveTo>
                    <a:pt x="271" y="90"/>
                  </a:moveTo>
                  <a:cubicBezTo>
                    <a:pt x="271" y="92"/>
                    <a:pt x="269" y="94"/>
                    <a:pt x="267" y="94"/>
                  </a:cubicBezTo>
                  <a:cubicBezTo>
                    <a:pt x="249" y="94"/>
                    <a:pt x="249" y="94"/>
                    <a:pt x="249" y="94"/>
                  </a:cubicBezTo>
                  <a:cubicBezTo>
                    <a:pt x="247" y="94"/>
                    <a:pt x="245" y="92"/>
                    <a:pt x="245" y="90"/>
                  </a:cubicBezTo>
                  <a:cubicBezTo>
                    <a:pt x="245" y="72"/>
                    <a:pt x="245" y="72"/>
                    <a:pt x="245" y="72"/>
                  </a:cubicBezTo>
                  <a:cubicBezTo>
                    <a:pt x="245" y="70"/>
                    <a:pt x="247" y="68"/>
                    <a:pt x="249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9" y="68"/>
                    <a:pt x="271" y="70"/>
                    <a:pt x="271" y="72"/>
                  </a:cubicBezTo>
                  <a:lnTo>
                    <a:pt x="271" y="90"/>
                  </a:lnTo>
                  <a:close/>
                  <a:moveTo>
                    <a:pt x="271" y="46"/>
                  </a:moveTo>
                  <a:cubicBezTo>
                    <a:pt x="271" y="48"/>
                    <a:pt x="269" y="50"/>
                    <a:pt x="267" y="50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7" y="50"/>
                    <a:pt x="245" y="48"/>
                    <a:pt x="245" y="46"/>
                  </a:cubicBezTo>
                  <a:cubicBezTo>
                    <a:pt x="245" y="28"/>
                    <a:pt x="245" y="28"/>
                    <a:pt x="245" y="28"/>
                  </a:cubicBezTo>
                  <a:cubicBezTo>
                    <a:pt x="245" y="26"/>
                    <a:pt x="247" y="24"/>
                    <a:pt x="249" y="24"/>
                  </a:cubicBezTo>
                  <a:cubicBezTo>
                    <a:pt x="267" y="24"/>
                    <a:pt x="267" y="24"/>
                    <a:pt x="267" y="24"/>
                  </a:cubicBezTo>
                  <a:cubicBezTo>
                    <a:pt x="269" y="24"/>
                    <a:pt x="271" y="26"/>
                    <a:pt x="271" y="28"/>
                  </a:cubicBezTo>
                  <a:lnTo>
                    <a:pt x="271" y="4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7" name="Freeform 121"/>
            <p:cNvSpPr>
              <a:spLocks noEditPoints="1"/>
            </p:cNvSpPr>
            <p:nvPr/>
          </p:nvSpPr>
          <p:spPr bwMode="auto">
            <a:xfrm>
              <a:off x="1776413" y="2214563"/>
              <a:ext cx="279400" cy="196850"/>
            </a:xfrm>
            <a:custGeom>
              <a:avLst/>
              <a:gdLst>
                <a:gd name="T0" fmla="*/ 8 w 288"/>
                <a:gd name="T1" fmla="*/ 0 h 204"/>
                <a:gd name="T2" fmla="*/ 0 w 288"/>
                <a:gd name="T3" fmla="*/ 196 h 204"/>
                <a:gd name="T4" fmla="*/ 280 w 288"/>
                <a:gd name="T5" fmla="*/ 204 h 204"/>
                <a:gd name="T6" fmla="*/ 288 w 288"/>
                <a:gd name="T7" fmla="*/ 8 h 204"/>
                <a:gd name="T8" fmla="*/ 43 w 288"/>
                <a:gd name="T9" fmla="*/ 176 h 204"/>
                <a:gd name="T10" fmla="*/ 21 w 288"/>
                <a:gd name="T11" fmla="*/ 180 h 204"/>
                <a:gd name="T12" fmla="*/ 17 w 288"/>
                <a:gd name="T13" fmla="*/ 158 h 204"/>
                <a:gd name="T14" fmla="*/ 39 w 288"/>
                <a:gd name="T15" fmla="*/ 154 h 204"/>
                <a:gd name="T16" fmla="*/ 43 w 288"/>
                <a:gd name="T17" fmla="*/ 176 h 204"/>
                <a:gd name="T18" fmla="*/ 39 w 288"/>
                <a:gd name="T19" fmla="*/ 136 h 204"/>
                <a:gd name="T20" fmla="*/ 17 w 288"/>
                <a:gd name="T21" fmla="*/ 132 h 204"/>
                <a:gd name="T22" fmla="*/ 21 w 288"/>
                <a:gd name="T23" fmla="*/ 110 h 204"/>
                <a:gd name="T24" fmla="*/ 43 w 288"/>
                <a:gd name="T25" fmla="*/ 114 h 204"/>
                <a:gd name="T26" fmla="*/ 43 w 288"/>
                <a:gd name="T27" fmla="*/ 90 h 204"/>
                <a:gd name="T28" fmla="*/ 21 w 288"/>
                <a:gd name="T29" fmla="*/ 94 h 204"/>
                <a:gd name="T30" fmla="*/ 17 w 288"/>
                <a:gd name="T31" fmla="*/ 72 h 204"/>
                <a:gd name="T32" fmla="*/ 39 w 288"/>
                <a:gd name="T33" fmla="*/ 68 h 204"/>
                <a:gd name="T34" fmla="*/ 43 w 288"/>
                <a:gd name="T35" fmla="*/ 90 h 204"/>
                <a:gd name="T36" fmla="*/ 39 w 288"/>
                <a:gd name="T37" fmla="*/ 50 h 204"/>
                <a:gd name="T38" fmla="*/ 17 w 288"/>
                <a:gd name="T39" fmla="*/ 46 h 204"/>
                <a:gd name="T40" fmla="*/ 21 w 288"/>
                <a:gd name="T41" fmla="*/ 24 h 204"/>
                <a:gd name="T42" fmla="*/ 43 w 288"/>
                <a:gd name="T43" fmla="*/ 28 h 204"/>
                <a:gd name="T44" fmla="*/ 226 w 288"/>
                <a:gd name="T45" fmla="*/ 177 h 204"/>
                <a:gd name="T46" fmla="*/ 70 w 288"/>
                <a:gd name="T47" fmla="*/ 185 h 204"/>
                <a:gd name="T48" fmla="*/ 62 w 288"/>
                <a:gd name="T49" fmla="*/ 26 h 204"/>
                <a:gd name="T50" fmla="*/ 218 w 288"/>
                <a:gd name="T51" fmla="*/ 18 h 204"/>
                <a:gd name="T52" fmla="*/ 226 w 288"/>
                <a:gd name="T53" fmla="*/ 177 h 204"/>
                <a:gd name="T54" fmla="*/ 267 w 288"/>
                <a:gd name="T55" fmla="*/ 180 h 204"/>
                <a:gd name="T56" fmla="*/ 245 w 288"/>
                <a:gd name="T57" fmla="*/ 176 h 204"/>
                <a:gd name="T58" fmla="*/ 249 w 288"/>
                <a:gd name="T59" fmla="*/ 154 h 204"/>
                <a:gd name="T60" fmla="*/ 271 w 288"/>
                <a:gd name="T61" fmla="*/ 158 h 204"/>
                <a:gd name="T62" fmla="*/ 271 w 288"/>
                <a:gd name="T63" fmla="*/ 132 h 204"/>
                <a:gd name="T64" fmla="*/ 249 w 288"/>
                <a:gd name="T65" fmla="*/ 136 h 204"/>
                <a:gd name="T66" fmla="*/ 245 w 288"/>
                <a:gd name="T67" fmla="*/ 114 h 204"/>
                <a:gd name="T68" fmla="*/ 267 w 288"/>
                <a:gd name="T69" fmla="*/ 110 h 204"/>
                <a:gd name="T70" fmla="*/ 271 w 288"/>
                <a:gd name="T71" fmla="*/ 132 h 204"/>
                <a:gd name="T72" fmla="*/ 267 w 288"/>
                <a:gd name="T73" fmla="*/ 94 h 204"/>
                <a:gd name="T74" fmla="*/ 245 w 288"/>
                <a:gd name="T75" fmla="*/ 90 h 204"/>
                <a:gd name="T76" fmla="*/ 249 w 288"/>
                <a:gd name="T77" fmla="*/ 68 h 204"/>
                <a:gd name="T78" fmla="*/ 271 w 288"/>
                <a:gd name="T79" fmla="*/ 72 h 204"/>
                <a:gd name="T80" fmla="*/ 271 w 288"/>
                <a:gd name="T81" fmla="*/ 46 h 204"/>
                <a:gd name="T82" fmla="*/ 249 w 288"/>
                <a:gd name="T83" fmla="*/ 50 h 204"/>
                <a:gd name="T84" fmla="*/ 245 w 288"/>
                <a:gd name="T85" fmla="*/ 28 h 204"/>
                <a:gd name="T86" fmla="*/ 267 w 288"/>
                <a:gd name="T87" fmla="*/ 24 h 204"/>
                <a:gd name="T88" fmla="*/ 271 w 288"/>
                <a:gd name="T89" fmla="*/ 4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204">
                  <a:moveTo>
                    <a:pt x="2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0"/>
                    <a:pt x="4" y="204"/>
                    <a:pt x="8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85" y="204"/>
                    <a:pt x="288" y="200"/>
                    <a:pt x="288" y="196"/>
                  </a:cubicBezTo>
                  <a:cubicBezTo>
                    <a:pt x="288" y="8"/>
                    <a:pt x="288" y="8"/>
                    <a:pt x="288" y="8"/>
                  </a:cubicBezTo>
                  <a:cubicBezTo>
                    <a:pt x="288" y="4"/>
                    <a:pt x="285" y="0"/>
                    <a:pt x="280" y="0"/>
                  </a:cubicBezTo>
                  <a:close/>
                  <a:moveTo>
                    <a:pt x="43" y="176"/>
                  </a:moveTo>
                  <a:cubicBezTo>
                    <a:pt x="43" y="178"/>
                    <a:pt x="42" y="180"/>
                    <a:pt x="39" y="180"/>
                  </a:cubicBezTo>
                  <a:cubicBezTo>
                    <a:pt x="21" y="180"/>
                    <a:pt x="21" y="180"/>
                    <a:pt x="21" y="180"/>
                  </a:cubicBezTo>
                  <a:cubicBezTo>
                    <a:pt x="19" y="180"/>
                    <a:pt x="17" y="178"/>
                    <a:pt x="17" y="176"/>
                  </a:cubicBezTo>
                  <a:cubicBezTo>
                    <a:pt x="17" y="158"/>
                    <a:pt x="17" y="158"/>
                    <a:pt x="17" y="158"/>
                  </a:cubicBezTo>
                  <a:cubicBezTo>
                    <a:pt x="17" y="156"/>
                    <a:pt x="19" y="154"/>
                    <a:pt x="21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42" y="154"/>
                    <a:pt x="43" y="156"/>
                    <a:pt x="43" y="158"/>
                  </a:cubicBezTo>
                  <a:lnTo>
                    <a:pt x="43" y="176"/>
                  </a:lnTo>
                  <a:close/>
                  <a:moveTo>
                    <a:pt x="43" y="132"/>
                  </a:moveTo>
                  <a:cubicBezTo>
                    <a:pt x="43" y="134"/>
                    <a:pt x="42" y="136"/>
                    <a:pt x="39" y="136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9" y="136"/>
                    <a:pt x="17" y="134"/>
                    <a:pt x="17" y="132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2"/>
                    <a:pt x="19" y="110"/>
                    <a:pt x="21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2" y="110"/>
                    <a:pt x="43" y="112"/>
                    <a:pt x="43" y="114"/>
                  </a:cubicBezTo>
                  <a:lnTo>
                    <a:pt x="43" y="132"/>
                  </a:lnTo>
                  <a:close/>
                  <a:moveTo>
                    <a:pt x="43" y="90"/>
                  </a:moveTo>
                  <a:cubicBezTo>
                    <a:pt x="43" y="92"/>
                    <a:pt x="42" y="94"/>
                    <a:pt x="39" y="94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19" y="94"/>
                    <a:pt x="17" y="92"/>
                    <a:pt x="17" y="90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0"/>
                    <a:pt x="19" y="68"/>
                    <a:pt x="21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2" y="68"/>
                    <a:pt x="43" y="70"/>
                    <a:pt x="43" y="72"/>
                  </a:cubicBezTo>
                  <a:lnTo>
                    <a:pt x="43" y="90"/>
                  </a:lnTo>
                  <a:close/>
                  <a:moveTo>
                    <a:pt x="43" y="46"/>
                  </a:moveTo>
                  <a:cubicBezTo>
                    <a:pt x="43" y="48"/>
                    <a:pt x="42" y="50"/>
                    <a:pt x="3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9" y="50"/>
                    <a:pt x="17" y="48"/>
                    <a:pt x="17" y="4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6"/>
                    <a:pt x="19" y="24"/>
                    <a:pt x="21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2" y="24"/>
                    <a:pt x="43" y="26"/>
                    <a:pt x="43" y="28"/>
                  </a:cubicBezTo>
                  <a:lnTo>
                    <a:pt x="43" y="46"/>
                  </a:lnTo>
                  <a:close/>
                  <a:moveTo>
                    <a:pt x="226" y="177"/>
                  </a:moveTo>
                  <a:cubicBezTo>
                    <a:pt x="226" y="182"/>
                    <a:pt x="223" y="185"/>
                    <a:pt x="218" y="185"/>
                  </a:cubicBezTo>
                  <a:cubicBezTo>
                    <a:pt x="70" y="185"/>
                    <a:pt x="70" y="185"/>
                    <a:pt x="70" y="185"/>
                  </a:cubicBezTo>
                  <a:cubicBezTo>
                    <a:pt x="66" y="185"/>
                    <a:pt x="62" y="182"/>
                    <a:pt x="62" y="177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2"/>
                    <a:pt x="66" y="18"/>
                    <a:pt x="70" y="18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223" y="18"/>
                    <a:pt x="226" y="22"/>
                    <a:pt x="226" y="26"/>
                  </a:cubicBezTo>
                  <a:lnTo>
                    <a:pt x="226" y="177"/>
                  </a:lnTo>
                  <a:close/>
                  <a:moveTo>
                    <a:pt x="271" y="176"/>
                  </a:moveTo>
                  <a:cubicBezTo>
                    <a:pt x="271" y="178"/>
                    <a:pt x="269" y="180"/>
                    <a:pt x="267" y="180"/>
                  </a:cubicBezTo>
                  <a:cubicBezTo>
                    <a:pt x="249" y="180"/>
                    <a:pt x="249" y="180"/>
                    <a:pt x="249" y="180"/>
                  </a:cubicBezTo>
                  <a:cubicBezTo>
                    <a:pt x="247" y="180"/>
                    <a:pt x="245" y="178"/>
                    <a:pt x="245" y="176"/>
                  </a:cubicBezTo>
                  <a:cubicBezTo>
                    <a:pt x="245" y="158"/>
                    <a:pt x="245" y="158"/>
                    <a:pt x="245" y="158"/>
                  </a:cubicBezTo>
                  <a:cubicBezTo>
                    <a:pt x="245" y="156"/>
                    <a:pt x="247" y="154"/>
                    <a:pt x="249" y="154"/>
                  </a:cubicBezTo>
                  <a:cubicBezTo>
                    <a:pt x="267" y="154"/>
                    <a:pt x="267" y="154"/>
                    <a:pt x="267" y="154"/>
                  </a:cubicBezTo>
                  <a:cubicBezTo>
                    <a:pt x="269" y="154"/>
                    <a:pt x="271" y="156"/>
                    <a:pt x="271" y="158"/>
                  </a:cubicBezTo>
                  <a:lnTo>
                    <a:pt x="271" y="176"/>
                  </a:lnTo>
                  <a:close/>
                  <a:moveTo>
                    <a:pt x="271" y="132"/>
                  </a:moveTo>
                  <a:cubicBezTo>
                    <a:pt x="271" y="134"/>
                    <a:pt x="269" y="136"/>
                    <a:pt x="267" y="136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7" y="136"/>
                    <a:pt x="245" y="134"/>
                    <a:pt x="245" y="132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5" y="112"/>
                    <a:pt x="247" y="110"/>
                    <a:pt x="249" y="110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9" y="110"/>
                    <a:pt x="271" y="112"/>
                    <a:pt x="271" y="114"/>
                  </a:cubicBezTo>
                  <a:lnTo>
                    <a:pt x="271" y="132"/>
                  </a:lnTo>
                  <a:close/>
                  <a:moveTo>
                    <a:pt x="271" y="90"/>
                  </a:moveTo>
                  <a:cubicBezTo>
                    <a:pt x="271" y="92"/>
                    <a:pt x="269" y="94"/>
                    <a:pt x="267" y="94"/>
                  </a:cubicBezTo>
                  <a:cubicBezTo>
                    <a:pt x="249" y="94"/>
                    <a:pt x="249" y="94"/>
                    <a:pt x="249" y="94"/>
                  </a:cubicBezTo>
                  <a:cubicBezTo>
                    <a:pt x="247" y="94"/>
                    <a:pt x="245" y="92"/>
                    <a:pt x="245" y="90"/>
                  </a:cubicBezTo>
                  <a:cubicBezTo>
                    <a:pt x="245" y="72"/>
                    <a:pt x="245" y="72"/>
                    <a:pt x="245" y="72"/>
                  </a:cubicBezTo>
                  <a:cubicBezTo>
                    <a:pt x="245" y="70"/>
                    <a:pt x="247" y="68"/>
                    <a:pt x="249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9" y="68"/>
                    <a:pt x="271" y="70"/>
                    <a:pt x="271" y="72"/>
                  </a:cubicBezTo>
                  <a:lnTo>
                    <a:pt x="271" y="90"/>
                  </a:lnTo>
                  <a:close/>
                  <a:moveTo>
                    <a:pt x="271" y="46"/>
                  </a:moveTo>
                  <a:cubicBezTo>
                    <a:pt x="271" y="48"/>
                    <a:pt x="269" y="50"/>
                    <a:pt x="267" y="50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7" y="50"/>
                    <a:pt x="245" y="48"/>
                    <a:pt x="245" y="46"/>
                  </a:cubicBezTo>
                  <a:cubicBezTo>
                    <a:pt x="245" y="28"/>
                    <a:pt x="245" y="28"/>
                    <a:pt x="245" y="28"/>
                  </a:cubicBezTo>
                  <a:cubicBezTo>
                    <a:pt x="245" y="26"/>
                    <a:pt x="247" y="24"/>
                    <a:pt x="249" y="24"/>
                  </a:cubicBezTo>
                  <a:cubicBezTo>
                    <a:pt x="267" y="24"/>
                    <a:pt x="267" y="24"/>
                    <a:pt x="267" y="24"/>
                  </a:cubicBezTo>
                  <a:cubicBezTo>
                    <a:pt x="269" y="24"/>
                    <a:pt x="271" y="26"/>
                    <a:pt x="271" y="28"/>
                  </a:cubicBezTo>
                  <a:lnTo>
                    <a:pt x="271" y="4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8" name="Freeform 122"/>
            <p:cNvSpPr/>
            <p:nvPr/>
          </p:nvSpPr>
          <p:spPr bwMode="auto">
            <a:xfrm>
              <a:off x="1884363" y="2276476"/>
              <a:ext cx="71438" cy="71438"/>
            </a:xfrm>
            <a:custGeom>
              <a:avLst/>
              <a:gdLst>
                <a:gd name="T0" fmla="*/ 0 w 45"/>
                <a:gd name="T1" fmla="*/ 45 h 45"/>
                <a:gd name="T2" fmla="*/ 45 w 45"/>
                <a:gd name="T3" fmla="*/ 23 h 45"/>
                <a:gd name="T4" fmla="*/ 0 w 45"/>
                <a:gd name="T5" fmla="*/ 0 h 45"/>
                <a:gd name="T6" fmla="*/ 0 w 45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5">
                  <a:moveTo>
                    <a:pt x="0" y="45"/>
                  </a:moveTo>
                  <a:lnTo>
                    <a:pt x="45" y="23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9" name="Freeform 123"/>
            <p:cNvSpPr>
              <a:spLocks noEditPoints="1"/>
            </p:cNvSpPr>
            <p:nvPr/>
          </p:nvSpPr>
          <p:spPr bwMode="auto">
            <a:xfrm>
              <a:off x="5121275" y="3848101"/>
              <a:ext cx="277813" cy="279400"/>
            </a:xfrm>
            <a:custGeom>
              <a:avLst/>
              <a:gdLst>
                <a:gd name="T0" fmla="*/ 87 w 175"/>
                <a:gd name="T1" fmla="*/ 50 h 176"/>
                <a:gd name="T2" fmla="*/ 93 w 175"/>
                <a:gd name="T3" fmla="*/ 73 h 176"/>
                <a:gd name="T4" fmla="*/ 97 w 175"/>
                <a:gd name="T5" fmla="*/ 83 h 176"/>
                <a:gd name="T6" fmla="*/ 107 w 175"/>
                <a:gd name="T7" fmla="*/ 83 h 176"/>
                <a:gd name="T8" fmla="*/ 131 w 175"/>
                <a:gd name="T9" fmla="*/ 83 h 176"/>
                <a:gd name="T10" fmla="*/ 112 w 175"/>
                <a:gd name="T11" fmla="*/ 95 h 176"/>
                <a:gd name="T12" fmla="*/ 104 w 175"/>
                <a:gd name="T13" fmla="*/ 101 h 176"/>
                <a:gd name="T14" fmla="*/ 107 w 175"/>
                <a:gd name="T15" fmla="*/ 110 h 176"/>
                <a:gd name="T16" fmla="*/ 115 w 175"/>
                <a:gd name="T17" fmla="*/ 136 h 176"/>
                <a:gd name="T18" fmla="*/ 96 w 175"/>
                <a:gd name="T19" fmla="*/ 120 h 176"/>
                <a:gd name="T20" fmla="*/ 87 w 175"/>
                <a:gd name="T21" fmla="*/ 112 h 176"/>
                <a:gd name="T22" fmla="*/ 79 w 175"/>
                <a:gd name="T23" fmla="*/ 120 h 176"/>
                <a:gd name="T24" fmla="*/ 60 w 175"/>
                <a:gd name="T25" fmla="*/ 136 h 176"/>
                <a:gd name="T26" fmla="*/ 68 w 175"/>
                <a:gd name="T27" fmla="*/ 110 h 176"/>
                <a:gd name="T28" fmla="*/ 71 w 175"/>
                <a:gd name="T29" fmla="*/ 101 h 176"/>
                <a:gd name="T30" fmla="*/ 62 w 175"/>
                <a:gd name="T31" fmla="*/ 95 h 176"/>
                <a:gd name="T32" fmla="*/ 44 w 175"/>
                <a:gd name="T33" fmla="*/ 83 h 176"/>
                <a:gd name="T34" fmla="*/ 68 w 175"/>
                <a:gd name="T35" fmla="*/ 83 h 176"/>
                <a:gd name="T36" fmla="*/ 78 w 175"/>
                <a:gd name="T37" fmla="*/ 83 h 176"/>
                <a:gd name="T38" fmla="*/ 81 w 175"/>
                <a:gd name="T39" fmla="*/ 73 h 176"/>
                <a:gd name="T40" fmla="*/ 87 w 175"/>
                <a:gd name="T41" fmla="*/ 50 h 176"/>
                <a:gd name="T42" fmla="*/ 87 w 175"/>
                <a:gd name="T43" fmla="*/ 0 h 176"/>
                <a:gd name="T44" fmla="*/ 68 w 175"/>
                <a:gd name="T45" fmla="*/ 70 h 176"/>
                <a:gd name="T46" fmla="*/ 0 w 175"/>
                <a:gd name="T47" fmla="*/ 70 h 176"/>
                <a:gd name="T48" fmla="*/ 55 w 175"/>
                <a:gd name="T49" fmla="*/ 106 h 176"/>
                <a:gd name="T50" fmla="*/ 34 w 175"/>
                <a:gd name="T51" fmla="*/ 176 h 176"/>
                <a:gd name="T52" fmla="*/ 87 w 175"/>
                <a:gd name="T53" fmla="*/ 130 h 176"/>
                <a:gd name="T54" fmla="*/ 143 w 175"/>
                <a:gd name="T55" fmla="*/ 176 h 176"/>
                <a:gd name="T56" fmla="*/ 120 w 175"/>
                <a:gd name="T57" fmla="*/ 106 h 176"/>
                <a:gd name="T58" fmla="*/ 175 w 175"/>
                <a:gd name="T59" fmla="*/ 70 h 176"/>
                <a:gd name="T60" fmla="*/ 107 w 175"/>
                <a:gd name="T61" fmla="*/ 70 h 176"/>
                <a:gd name="T62" fmla="*/ 87 w 175"/>
                <a:gd name="T63" fmla="*/ 0 h 176"/>
                <a:gd name="T64" fmla="*/ 87 w 175"/>
                <a:gd name="T6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" h="176">
                  <a:moveTo>
                    <a:pt x="87" y="50"/>
                  </a:moveTo>
                  <a:lnTo>
                    <a:pt x="93" y="73"/>
                  </a:lnTo>
                  <a:lnTo>
                    <a:pt x="97" y="83"/>
                  </a:lnTo>
                  <a:lnTo>
                    <a:pt x="107" y="83"/>
                  </a:lnTo>
                  <a:lnTo>
                    <a:pt x="131" y="83"/>
                  </a:lnTo>
                  <a:lnTo>
                    <a:pt x="112" y="95"/>
                  </a:lnTo>
                  <a:lnTo>
                    <a:pt x="104" y="101"/>
                  </a:lnTo>
                  <a:lnTo>
                    <a:pt x="107" y="110"/>
                  </a:lnTo>
                  <a:lnTo>
                    <a:pt x="115" y="136"/>
                  </a:lnTo>
                  <a:lnTo>
                    <a:pt x="96" y="120"/>
                  </a:lnTo>
                  <a:lnTo>
                    <a:pt x="87" y="112"/>
                  </a:lnTo>
                  <a:lnTo>
                    <a:pt x="79" y="120"/>
                  </a:lnTo>
                  <a:lnTo>
                    <a:pt x="60" y="136"/>
                  </a:lnTo>
                  <a:lnTo>
                    <a:pt x="68" y="110"/>
                  </a:lnTo>
                  <a:lnTo>
                    <a:pt x="71" y="101"/>
                  </a:lnTo>
                  <a:lnTo>
                    <a:pt x="62" y="95"/>
                  </a:lnTo>
                  <a:lnTo>
                    <a:pt x="44" y="83"/>
                  </a:lnTo>
                  <a:lnTo>
                    <a:pt x="68" y="83"/>
                  </a:lnTo>
                  <a:lnTo>
                    <a:pt x="78" y="83"/>
                  </a:lnTo>
                  <a:lnTo>
                    <a:pt x="81" y="73"/>
                  </a:lnTo>
                  <a:lnTo>
                    <a:pt x="87" y="50"/>
                  </a:lnTo>
                  <a:close/>
                  <a:moveTo>
                    <a:pt x="87" y="0"/>
                  </a:moveTo>
                  <a:lnTo>
                    <a:pt x="68" y="70"/>
                  </a:lnTo>
                  <a:lnTo>
                    <a:pt x="0" y="70"/>
                  </a:lnTo>
                  <a:lnTo>
                    <a:pt x="55" y="106"/>
                  </a:lnTo>
                  <a:lnTo>
                    <a:pt x="34" y="176"/>
                  </a:lnTo>
                  <a:lnTo>
                    <a:pt x="87" y="130"/>
                  </a:lnTo>
                  <a:lnTo>
                    <a:pt x="143" y="176"/>
                  </a:lnTo>
                  <a:lnTo>
                    <a:pt x="120" y="106"/>
                  </a:lnTo>
                  <a:lnTo>
                    <a:pt x="175" y="70"/>
                  </a:lnTo>
                  <a:lnTo>
                    <a:pt x="107" y="70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0" name="Freeform 124"/>
            <p:cNvSpPr>
              <a:spLocks noEditPoints="1"/>
            </p:cNvSpPr>
            <p:nvPr/>
          </p:nvSpPr>
          <p:spPr bwMode="auto">
            <a:xfrm>
              <a:off x="5121275" y="3848101"/>
              <a:ext cx="277813" cy="279400"/>
            </a:xfrm>
            <a:custGeom>
              <a:avLst/>
              <a:gdLst>
                <a:gd name="T0" fmla="*/ 87 w 175"/>
                <a:gd name="T1" fmla="*/ 50 h 176"/>
                <a:gd name="T2" fmla="*/ 93 w 175"/>
                <a:gd name="T3" fmla="*/ 73 h 176"/>
                <a:gd name="T4" fmla="*/ 97 w 175"/>
                <a:gd name="T5" fmla="*/ 83 h 176"/>
                <a:gd name="T6" fmla="*/ 107 w 175"/>
                <a:gd name="T7" fmla="*/ 83 h 176"/>
                <a:gd name="T8" fmla="*/ 131 w 175"/>
                <a:gd name="T9" fmla="*/ 83 h 176"/>
                <a:gd name="T10" fmla="*/ 112 w 175"/>
                <a:gd name="T11" fmla="*/ 95 h 176"/>
                <a:gd name="T12" fmla="*/ 104 w 175"/>
                <a:gd name="T13" fmla="*/ 101 h 176"/>
                <a:gd name="T14" fmla="*/ 107 w 175"/>
                <a:gd name="T15" fmla="*/ 110 h 176"/>
                <a:gd name="T16" fmla="*/ 115 w 175"/>
                <a:gd name="T17" fmla="*/ 136 h 176"/>
                <a:gd name="T18" fmla="*/ 96 w 175"/>
                <a:gd name="T19" fmla="*/ 120 h 176"/>
                <a:gd name="T20" fmla="*/ 87 w 175"/>
                <a:gd name="T21" fmla="*/ 112 h 176"/>
                <a:gd name="T22" fmla="*/ 79 w 175"/>
                <a:gd name="T23" fmla="*/ 120 h 176"/>
                <a:gd name="T24" fmla="*/ 60 w 175"/>
                <a:gd name="T25" fmla="*/ 136 h 176"/>
                <a:gd name="T26" fmla="*/ 68 w 175"/>
                <a:gd name="T27" fmla="*/ 110 h 176"/>
                <a:gd name="T28" fmla="*/ 71 w 175"/>
                <a:gd name="T29" fmla="*/ 101 h 176"/>
                <a:gd name="T30" fmla="*/ 62 w 175"/>
                <a:gd name="T31" fmla="*/ 95 h 176"/>
                <a:gd name="T32" fmla="*/ 44 w 175"/>
                <a:gd name="T33" fmla="*/ 83 h 176"/>
                <a:gd name="T34" fmla="*/ 68 w 175"/>
                <a:gd name="T35" fmla="*/ 83 h 176"/>
                <a:gd name="T36" fmla="*/ 78 w 175"/>
                <a:gd name="T37" fmla="*/ 83 h 176"/>
                <a:gd name="T38" fmla="*/ 81 w 175"/>
                <a:gd name="T39" fmla="*/ 73 h 176"/>
                <a:gd name="T40" fmla="*/ 87 w 175"/>
                <a:gd name="T41" fmla="*/ 50 h 176"/>
                <a:gd name="T42" fmla="*/ 87 w 175"/>
                <a:gd name="T43" fmla="*/ 0 h 176"/>
                <a:gd name="T44" fmla="*/ 68 w 175"/>
                <a:gd name="T45" fmla="*/ 70 h 176"/>
                <a:gd name="T46" fmla="*/ 0 w 175"/>
                <a:gd name="T47" fmla="*/ 70 h 176"/>
                <a:gd name="T48" fmla="*/ 55 w 175"/>
                <a:gd name="T49" fmla="*/ 106 h 176"/>
                <a:gd name="T50" fmla="*/ 34 w 175"/>
                <a:gd name="T51" fmla="*/ 176 h 176"/>
                <a:gd name="T52" fmla="*/ 87 w 175"/>
                <a:gd name="T53" fmla="*/ 130 h 176"/>
                <a:gd name="T54" fmla="*/ 143 w 175"/>
                <a:gd name="T55" fmla="*/ 176 h 176"/>
                <a:gd name="T56" fmla="*/ 120 w 175"/>
                <a:gd name="T57" fmla="*/ 106 h 176"/>
                <a:gd name="T58" fmla="*/ 175 w 175"/>
                <a:gd name="T59" fmla="*/ 70 h 176"/>
                <a:gd name="T60" fmla="*/ 107 w 175"/>
                <a:gd name="T61" fmla="*/ 70 h 176"/>
                <a:gd name="T62" fmla="*/ 87 w 175"/>
                <a:gd name="T63" fmla="*/ 0 h 176"/>
                <a:gd name="T64" fmla="*/ 87 w 175"/>
                <a:gd name="T6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" h="176">
                  <a:moveTo>
                    <a:pt x="87" y="50"/>
                  </a:moveTo>
                  <a:lnTo>
                    <a:pt x="93" y="73"/>
                  </a:lnTo>
                  <a:lnTo>
                    <a:pt x="97" y="83"/>
                  </a:lnTo>
                  <a:lnTo>
                    <a:pt x="107" y="83"/>
                  </a:lnTo>
                  <a:lnTo>
                    <a:pt x="131" y="83"/>
                  </a:lnTo>
                  <a:lnTo>
                    <a:pt x="112" y="95"/>
                  </a:lnTo>
                  <a:lnTo>
                    <a:pt x="104" y="101"/>
                  </a:lnTo>
                  <a:lnTo>
                    <a:pt x="107" y="110"/>
                  </a:lnTo>
                  <a:lnTo>
                    <a:pt x="115" y="136"/>
                  </a:lnTo>
                  <a:lnTo>
                    <a:pt x="96" y="120"/>
                  </a:lnTo>
                  <a:lnTo>
                    <a:pt x="87" y="112"/>
                  </a:lnTo>
                  <a:lnTo>
                    <a:pt x="79" y="120"/>
                  </a:lnTo>
                  <a:lnTo>
                    <a:pt x="60" y="136"/>
                  </a:lnTo>
                  <a:lnTo>
                    <a:pt x="68" y="110"/>
                  </a:lnTo>
                  <a:lnTo>
                    <a:pt x="71" y="101"/>
                  </a:lnTo>
                  <a:lnTo>
                    <a:pt x="62" y="95"/>
                  </a:lnTo>
                  <a:lnTo>
                    <a:pt x="44" y="83"/>
                  </a:lnTo>
                  <a:lnTo>
                    <a:pt x="68" y="83"/>
                  </a:lnTo>
                  <a:lnTo>
                    <a:pt x="78" y="83"/>
                  </a:lnTo>
                  <a:lnTo>
                    <a:pt x="81" y="73"/>
                  </a:lnTo>
                  <a:lnTo>
                    <a:pt x="87" y="50"/>
                  </a:lnTo>
                  <a:moveTo>
                    <a:pt x="87" y="0"/>
                  </a:moveTo>
                  <a:lnTo>
                    <a:pt x="68" y="70"/>
                  </a:lnTo>
                  <a:lnTo>
                    <a:pt x="0" y="70"/>
                  </a:lnTo>
                  <a:lnTo>
                    <a:pt x="55" y="106"/>
                  </a:lnTo>
                  <a:lnTo>
                    <a:pt x="34" y="176"/>
                  </a:lnTo>
                  <a:lnTo>
                    <a:pt x="87" y="130"/>
                  </a:lnTo>
                  <a:lnTo>
                    <a:pt x="143" y="176"/>
                  </a:lnTo>
                  <a:lnTo>
                    <a:pt x="120" y="106"/>
                  </a:lnTo>
                  <a:lnTo>
                    <a:pt x="175" y="70"/>
                  </a:lnTo>
                  <a:lnTo>
                    <a:pt x="107" y="70"/>
                  </a:lnTo>
                  <a:lnTo>
                    <a:pt x="87" y="0"/>
                  </a:lnTo>
                  <a:lnTo>
                    <a:pt x="87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1" name="Freeform 125"/>
            <p:cNvSpPr>
              <a:spLocks noEditPoints="1"/>
            </p:cNvSpPr>
            <p:nvPr/>
          </p:nvSpPr>
          <p:spPr bwMode="auto">
            <a:xfrm>
              <a:off x="7943850" y="2174876"/>
              <a:ext cx="204788" cy="277813"/>
            </a:xfrm>
            <a:custGeom>
              <a:avLst/>
              <a:gdLst>
                <a:gd name="T0" fmla="*/ 192 w 213"/>
                <a:gd name="T1" fmla="*/ 0 h 288"/>
                <a:gd name="T2" fmla="*/ 21 w 213"/>
                <a:gd name="T3" fmla="*/ 0 h 288"/>
                <a:gd name="T4" fmla="*/ 0 w 213"/>
                <a:gd name="T5" fmla="*/ 22 h 288"/>
                <a:gd name="T6" fmla="*/ 0 w 213"/>
                <a:gd name="T7" fmla="*/ 267 h 288"/>
                <a:gd name="T8" fmla="*/ 21 w 213"/>
                <a:gd name="T9" fmla="*/ 288 h 288"/>
                <a:gd name="T10" fmla="*/ 192 w 213"/>
                <a:gd name="T11" fmla="*/ 288 h 288"/>
                <a:gd name="T12" fmla="*/ 213 w 213"/>
                <a:gd name="T13" fmla="*/ 267 h 288"/>
                <a:gd name="T14" fmla="*/ 213 w 213"/>
                <a:gd name="T15" fmla="*/ 22 h 288"/>
                <a:gd name="T16" fmla="*/ 192 w 213"/>
                <a:gd name="T17" fmla="*/ 0 h 288"/>
                <a:gd name="T18" fmla="*/ 188 w 213"/>
                <a:gd name="T19" fmla="*/ 262 h 288"/>
                <a:gd name="T20" fmla="*/ 25 w 213"/>
                <a:gd name="T21" fmla="*/ 262 h 288"/>
                <a:gd name="T22" fmla="*/ 25 w 213"/>
                <a:gd name="T23" fmla="*/ 152 h 288"/>
                <a:gd name="T24" fmla="*/ 188 w 213"/>
                <a:gd name="T25" fmla="*/ 152 h 288"/>
                <a:gd name="T26" fmla="*/ 188 w 213"/>
                <a:gd name="T27" fmla="*/ 262 h 288"/>
                <a:gd name="T28" fmla="*/ 188 w 213"/>
                <a:gd name="T29" fmla="*/ 136 h 288"/>
                <a:gd name="T30" fmla="*/ 25 w 213"/>
                <a:gd name="T31" fmla="*/ 136 h 288"/>
                <a:gd name="T32" fmla="*/ 25 w 213"/>
                <a:gd name="T33" fmla="*/ 26 h 288"/>
                <a:gd name="T34" fmla="*/ 188 w 213"/>
                <a:gd name="T35" fmla="*/ 26 h 288"/>
                <a:gd name="T36" fmla="*/ 188 w 213"/>
                <a:gd name="T37" fmla="*/ 13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3" h="288">
                  <a:moveTo>
                    <a:pt x="19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" y="0"/>
                    <a:pt x="0" y="3"/>
                    <a:pt x="0" y="22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85"/>
                    <a:pt x="3" y="288"/>
                    <a:pt x="21" y="288"/>
                  </a:cubicBezTo>
                  <a:cubicBezTo>
                    <a:pt x="192" y="288"/>
                    <a:pt x="192" y="288"/>
                    <a:pt x="192" y="288"/>
                  </a:cubicBezTo>
                  <a:cubicBezTo>
                    <a:pt x="210" y="288"/>
                    <a:pt x="213" y="285"/>
                    <a:pt x="213" y="267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3" y="3"/>
                    <a:pt x="210" y="0"/>
                    <a:pt x="192" y="0"/>
                  </a:cubicBezTo>
                  <a:close/>
                  <a:moveTo>
                    <a:pt x="188" y="262"/>
                  </a:moveTo>
                  <a:cubicBezTo>
                    <a:pt x="25" y="262"/>
                    <a:pt x="25" y="262"/>
                    <a:pt x="25" y="26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188" y="152"/>
                    <a:pt x="188" y="152"/>
                    <a:pt x="188" y="152"/>
                  </a:cubicBezTo>
                  <a:lnTo>
                    <a:pt x="188" y="262"/>
                  </a:lnTo>
                  <a:close/>
                  <a:moveTo>
                    <a:pt x="188" y="136"/>
                  </a:moveTo>
                  <a:cubicBezTo>
                    <a:pt x="25" y="136"/>
                    <a:pt x="25" y="136"/>
                    <a:pt x="25" y="13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188" y="26"/>
                    <a:pt x="188" y="26"/>
                    <a:pt x="188" y="26"/>
                  </a:cubicBezTo>
                  <a:lnTo>
                    <a:pt x="188" y="1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126"/>
            <p:cNvSpPr>
              <a:spLocks noEditPoints="1"/>
            </p:cNvSpPr>
            <p:nvPr/>
          </p:nvSpPr>
          <p:spPr bwMode="auto">
            <a:xfrm>
              <a:off x="7983538" y="2214563"/>
              <a:ext cx="125413" cy="76200"/>
            </a:xfrm>
            <a:custGeom>
              <a:avLst/>
              <a:gdLst>
                <a:gd name="T0" fmla="*/ 0 w 79"/>
                <a:gd name="T1" fmla="*/ 0 h 48"/>
                <a:gd name="T2" fmla="*/ 0 w 79"/>
                <a:gd name="T3" fmla="*/ 48 h 48"/>
                <a:gd name="T4" fmla="*/ 79 w 79"/>
                <a:gd name="T5" fmla="*/ 48 h 48"/>
                <a:gd name="T6" fmla="*/ 79 w 79"/>
                <a:gd name="T7" fmla="*/ 0 h 48"/>
                <a:gd name="T8" fmla="*/ 0 w 79"/>
                <a:gd name="T9" fmla="*/ 0 h 48"/>
                <a:gd name="T10" fmla="*/ 58 w 79"/>
                <a:gd name="T11" fmla="*/ 37 h 48"/>
                <a:gd name="T12" fmla="*/ 21 w 79"/>
                <a:gd name="T13" fmla="*/ 37 h 48"/>
                <a:gd name="T14" fmla="*/ 21 w 79"/>
                <a:gd name="T15" fmla="*/ 27 h 48"/>
                <a:gd name="T16" fmla="*/ 58 w 79"/>
                <a:gd name="T17" fmla="*/ 27 h 48"/>
                <a:gd name="T18" fmla="*/ 58 w 7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48">
                  <a:moveTo>
                    <a:pt x="0" y="0"/>
                  </a:moveTo>
                  <a:lnTo>
                    <a:pt x="0" y="48"/>
                  </a:lnTo>
                  <a:lnTo>
                    <a:pt x="79" y="48"/>
                  </a:lnTo>
                  <a:lnTo>
                    <a:pt x="79" y="0"/>
                  </a:lnTo>
                  <a:lnTo>
                    <a:pt x="0" y="0"/>
                  </a:lnTo>
                  <a:close/>
                  <a:moveTo>
                    <a:pt x="58" y="37"/>
                  </a:moveTo>
                  <a:lnTo>
                    <a:pt x="21" y="37"/>
                  </a:lnTo>
                  <a:lnTo>
                    <a:pt x="21" y="27"/>
                  </a:lnTo>
                  <a:lnTo>
                    <a:pt x="58" y="27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127"/>
            <p:cNvSpPr>
              <a:spLocks noEditPoints="1"/>
            </p:cNvSpPr>
            <p:nvPr/>
          </p:nvSpPr>
          <p:spPr bwMode="auto">
            <a:xfrm>
              <a:off x="7983538" y="2336801"/>
              <a:ext cx="125413" cy="76200"/>
            </a:xfrm>
            <a:custGeom>
              <a:avLst/>
              <a:gdLst>
                <a:gd name="T0" fmla="*/ 0 w 79"/>
                <a:gd name="T1" fmla="*/ 0 h 48"/>
                <a:gd name="T2" fmla="*/ 0 w 79"/>
                <a:gd name="T3" fmla="*/ 48 h 48"/>
                <a:gd name="T4" fmla="*/ 79 w 79"/>
                <a:gd name="T5" fmla="*/ 48 h 48"/>
                <a:gd name="T6" fmla="*/ 79 w 79"/>
                <a:gd name="T7" fmla="*/ 0 h 48"/>
                <a:gd name="T8" fmla="*/ 0 w 79"/>
                <a:gd name="T9" fmla="*/ 0 h 48"/>
                <a:gd name="T10" fmla="*/ 58 w 79"/>
                <a:gd name="T11" fmla="*/ 37 h 48"/>
                <a:gd name="T12" fmla="*/ 21 w 79"/>
                <a:gd name="T13" fmla="*/ 37 h 48"/>
                <a:gd name="T14" fmla="*/ 21 w 79"/>
                <a:gd name="T15" fmla="*/ 27 h 48"/>
                <a:gd name="T16" fmla="*/ 58 w 79"/>
                <a:gd name="T17" fmla="*/ 27 h 48"/>
                <a:gd name="T18" fmla="*/ 58 w 7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48">
                  <a:moveTo>
                    <a:pt x="0" y="0"/>
                  </a:moveTo>
                  <a:lnTo>
                    <a:pt x="0" y="48"/>
                  </a:lnTo>
                  <a:lnTo>
                    <a:pt x="79" y="48"/>
                  </a:lnTo>
                  <a:lnTo>
                    <a:pt x="79" y="0"/>
                  </a:lnTo>
                  <a:lnTo>
                    <a:pt x="0" y="0"/>
                  </a:lnTo>
                  <a:close/>
                  <a:moveTo>
                    <a:pt x="58" y="37"/>
                  </a:moveTo>
                  <a:lnTo>
                    <a:pt x="21" y="37"/>
                  </a:lnTo>
                  <a:lnTo>
                    <a:pt x="21" y="27"/>
                  </a:lnTo>
                  <a:lnTo>
                    <a:pt x="58" y="27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4" name="Freeform 128"/>
            <p:cNvSpPr>
              <a:spLocks noEditPoints="1"/>
            </p:cNvSpPr>
            <p:nvPr/>
          </p:nvSpPr>
          <p:spPr bwMode="auto">
            <a:xfrm>
              <a:off x="4010025" y="5519738"/>
              <a:ext cx="271463" cy="71438"/>
            </a:xfrm>
            <a:custGeom>
              <a:avLst/>
              <a:gdLst>
                <a:gd name="T0" fmla="*/ 280 w 280"/>
                <a:gd name="T1" fmla="*/ 42 h 73"/>
                <a:gd name="T2" fmla="*/ 213 w 280"/>
                <a:gd name="T3" fmla="*/ 42 h 73"/>
                <a:gd name="T4" fmla="*/ 172 w 280"/>
                <a:gd name="T5" fmla="*/ 0 h 73"/>
                <a:gd name="T6" fmla="*/ 107 w 280"/>
                <a:gd name="T7" fmla="*/ 0 h 73"/>
                <a:gd name="T8" fmla="*/ 69 w 280"/>
                <a:gd name="T9" fmla="*/ 42 h 73"/>
                <a:gd name="T10" fmla="*/ 0 w 280"/>
                <a:gd name="T11" fmla="*/ 42 h 73"/>
                <a:gd name="T12" fmla="*/ 0 w 280"/>
                <a:gd name="T13" fmla="*/ 73 h 73"/>
                <a:gd name="T14" fmla="*/ 280 w 280"/>
                <a:gd name="T15" fmla="*/ 73 h 73"/>
                <a:gd name="T16" fmla="*/ 280 w 280"/>
                <a:gd name="T17" fmla="*/ 42 h 73"/>
                <a:gd name="T18" fmla="*/ 156 w 280"/>
                <a:gd name="T19" fmla="*/ 43 h 73"/>
                <a:gd name="T20" fmla="*/ 123 w 280"/>
                <a:gd name="T21" fmla="*/ 43 h 73"/>
                <a:gd name="T22" fmla="*/ 113 w 280"/>
                <a:gd name="T23" fmla="*/ 29 h 73"/>
                <a:gd name="T24" fmla="*/ 123 w 280"/>
                <a:gd name="T25" fmla="*/ 15 h 73"/>
                <a:gd name="T26" fmla="*/ 156 w 280"/>
                <a:gd name="T27" fmla="*/ 15 h 73"/>
                <a:gd name="T28" fmla="*/ 165 w 280"/>
                <a:gd name="T29" fmla="*/ 29 h 73"/>
                <a:gd name="T30" fmla="*/ 156 w 280"/>
                <a:gd name="T31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0" h="73">
                  <a:moveTo>
                    <a:pt x="280" y="42"/>
                  </a:moveTo>
                  <a:cubicBezTo>
                    <a:pt x="213" y="42"/>
                    <a:pt x="213" y="42"/>
                    <a:pt x="213" y="42"/>
                  </a:cubicBezTo>
                  <a:cubicBezTo>
                    <a:pt x="204" y="24"/>
                    <a:pt x="187" y="0"/>
                    <a:pt x="17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93" y="0"/>
                    <a:pt x="78" y="23"/>
                    <a:pt x="69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80" y="73"/>
                    <a:pt x="280" y="73"/>
                    <a:pt x="280" y="73"/>
                  </a:cubicBezTo>
                  <a:lnTo>
                    <a:pt x="280" y="42"/>
                  </a:lnTo>
                  <a:close/>
                  <a:moveTo>
                    <a:pt x="156" y="43"/>
                  </a:moveTo>
                  <a:cubicBezTo>
                    <a:pt x="123" y="43"/>
                    <a:pt x="123" y="43"/>
                    <a:pt x="123" y="43"/>
                  </a:cubicBezTo>
                  <a:cubicBezTo>
                    <a:pt x="118" y="43"/>
                    <a:pt x="113" y="34"/>
                    <a:pt x="113" y="29"/>
                  </a:cubicBezTo>
                  <a:cubicBezTo>
                    <a:pt x="113" y="23"/>
                    <a:pt x="118" y="15"/>
                    <a:pt x="123" y="15"/>
                  </a:cubicBezTo>
                  <a:cubicBezTo>
                    <a:pt x="156" y="15"/>
                    <a:pt x="156" y="15"/>
                    <a:pt x="156" y="15"/>
                  </a:cubicBezTo>
                  <a:cubicBezTo>
                    <a:pt x="161" y="15"/>
                    <a:pt x="165" y="23"/>
                    <a:pt x="165" y="29"/>
                  </a:cubicBezTo>
                  <a:cubicBezTo>
                    <a:pt x="165" y="34"/>
                    <a:pt x="161" y="43"/>
                    <a:pt x="156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5" name="Freeform 129"/>
            <p:cNvSpPr>
              <a:spLocks noEditPoints="1"/>
            </p:cNvSpPr>
            <p:nvPr/>
          </p:nvSpPr>
          <p:spPr bwMode="auto">
            <a:xfrm>
              <a:off x="4010025" y="5614988"/>
              <a:ext cx="271463" cy="184150"/>
            </a:xfrm>
            <a:custGeom>
              <a:avLst/>
              <a:gdLst>
                <a:gd name="T0" fmla="*/ 0 w 171"/>
                <a:gd name="T1" fmla="*/ 116 h 116"/>
                <a:gd name="T2" fmla="*/ 171 w 171"/>
                <a:gd name="T3" fmla="*/ 116 h 116"/>
                <a:gd name="T4" fmla="*/ 171 w 171"/>
                <a:gd name="T5" fmla="*/ 0 h 116"/>
                <a:gd name="T6" fmla="*/ 0 w 171"/>
                <a:gd name="T7" fmla="*/ 0 h 116"/>
                <a:gd name="T8" fmla="*/ 0 w 171"/>
                <a:gd name="T9" fmla="*/ 116 h 116"/>
                <a:gd name="T10" fmla="*/ 47 w 171"/>
                <a:gd name="T11" fmla="*/ 43 h 116"/>
                <a:gd name="T12" fmla="*/ 74 w 171"/>
                <a:gd name="T13" fmla="*/ 43 h 116"/>
                <a:gd name="T14" fmla="*/ 74 w 171"/>
                <a:gd name="T15" fmla="*/ 15 h 116"/>
                <a:gd name="T16" fmla="*/ 96 w 171"/>
                <a:gd name="T17" fmla="*/ 15 h 116"/>
                <a:gd name="T18" fmla="*/ 96 w 171"/>
                <a:gd name="T19" fmla="*/ 43 h 116"/>
                <a:gd name="T20" fmla="*/ 124 w 171"/>
                <a:gd name="T21" fmla="*/ 43 h 116"/>
                <a:gd name="T22" fmla="*/ 124 w 171"/>
                <a:gd name="T23" fmla="*/ 65 h 116"/>
                <a:gd name="T24" fmla="*/ 96 w 171"/>
                <a:gd name="T25" fmla="*/ 65 h 116"/>
                <a:gd name="T26" fmla="*/ 96 w 171"/>
                <a:gd name="T27" fmla="*/ 92 h 116"/>
                <a:gd name="T28" fmla="*/ 74 w 171"/>
                <a:gd name="T29" fmla="*/ 92 h 116"/>
                <a:gd name="T30" fmla="*/ 74 w 171"/>
                <a:gd name="T31" fmla="*/ 65 h 116"/>
                <a:gd name="T32" fmla="*/ 47 w 171"/>
                <a:gd name="T33" fmla="*/ 65 h 116"/>
                <a:gd name="T34" fmla="*/ 47 w 171"/>
                <a:gd name="T35" fmla="*/ 4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" h="116">
                  <a:moveTo>
                    <a:pt x="0" y="116"/>
                  </a:moveTo>
                  <a:lnTo>
                    <a:pt x="171" y="116"/>
                  </a:lnTo>
                  <a:lnTo>
                    <a:pt x="171" y="0"/>
                  </a:lnTo>
                  <a:lnTo>
                    <a:pt x="0" y="0"/>
                  </a:lnTo>
                  <a:lnTo>
                    <a:pt x="0" y="116"/>
                  </a:lnTo>
                  <a:close/>
                  <a:moveTo>
                    <a:pt x="47" y="43"/>
                  </a:moveTo>
                  <a:lnTo>
                    <a:pt x="74" y="43"/>
                  </a:lnTo>
                  <a:lnTo>
                    <a:pt x="74" y="15"/>
                  </a:lnTo>
                  <a:lnTo>
                    <a:pt x="96" y="15"/>
                  </a:lnTo>
                  <a:lnTo>
                    <a:pt x="96" y="43"/>
                  </a:lnTo>
                  <a:lnTo>
                    <a:pt x="124" y="43"/>
                  </a:lnTo>
                  <a:lnTo>
                    <a:pt x="124" y="65"/>
                  </a:lnTo>
                  <a:lnTo>
                    <a:pt x="96" y="65"/>
                  </a:lnTo>
                  <a:lnTo>
                    <a:pt x="96" y="92"/>
                  </a:lnTo>
                  <a:lnTo>
                    <a:pt x="74" y="92"/>
                  </a:lnTo>
                  <a:lnTo>
                    <a:pt x="74" y="65"/>
                  </a:lnTo>
                  <a:lnTo>
                    <a:pt x="47" y="65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6" name="Freeform 130"/>
            <p:cNvSpPr>
              <a:spLocks noEditPoints="1"/>
            </p:cNvSpPr>
            <p:nvPr/>
          </p:nvSpPr>
          <p:spPr bwMode="auto">
            <a:xfrm>
              <a:off x="4602163" y="1616076"/>
              <a:ext cx="201613" cy="279400"/>
            </a:xfrm>
            <a:custGeom>
              <a:avLst/>
              <a:gdLst>
                <a:gd name="T0" fmla="*/ 60 w 208"/>
                <a:gd name="T1" fmla="*/ 0 h 288"/>
                <a:gd name="T2" fmla="*/ 60 w 208"/>
                <a:gd name="T3" fmla="*/ 0 h 288"/>
                <a:gd name="T4" fmla="*/ 60 w 208"/>
                <a:gd name="T5" fmla="*/ 42 h 288"/>
                <a:gd name="T6" fmla="*/ 60 w 208"/>
                <a:gd name="T7" fmla="*/ 60 h 288"/>
                <a:gd name="T8" fmla="*/ 41 w 208"/>
                <a:gd name="T9" fmla="*/ 60 h 288"/>
                <a:gd name="T10" fmla="*/ 0 w 208"/>
                <a:gd name="T11" fmla="*/ 60 h 288"/>
                <a:gd name="T12" fmla="*/ 0 w 208"/>
                <a:gd name="T13" fmla="*/ 288 h 288"/>
                <a:gd name="T14" fmla="*/ 208 w 208"/>
                <a:gd name="T15" fmla="*/ 288 h 288"/>
                <a:gd name="T16" fmla="*/ 208 w 208"/>
                <a:gd name="T17" fmla="*/ 0 h 288"/>
                <a:gd name="T18" fmla="*/ 60 w 208"/>
                <a:gd name="T19" fmla="*/ 0 h 288"/>
                <a:gd name="T20" fmla="*/ 167 w 208"/>
                <a:gd name="T21" fmla="*/ 170 h 288"/>
                <a:gd name="T22" fmla="*/ 111 w 208"/>
                <a:gd name="T23" fmla="*/ 237 h 288"/>
                <a:gd name="T24" fmla="*/ 96 w 208"/>
                <a:gd name="T25" fmla="*/ 237 h 288"/>
                <a:gd name="T26" fmla="*/ 40 w 208"/>
                <a:gd name="T27" fmla="*/ 170 h 288"/>
                <a:gd name="T28" fmla="*/ 45 w 208"/>
                <a:gd name="T29" fmla="*/ 161 h 288"/>
                <a:gd name="T30" fmla="*/ 74 w 208"/>
                <a:gd name="T31" fmla="*/ 161 h 288"/>
                <a:gd name="T32" fmla="*/ 86 w 208"/>
                <a:gd name="T33" fmla="*/ 161 h 288"/>
                <a:gd name="T34" fmla="*/ 86 w 208"/>
                <a:gd name="T35" fmla="*/ 99 h 288"/>
                <a:gd name="T36" fmla="*/ 97 w 208"/>
                <a:gd name="T37" fmla="*/ 87 h 288"/>
                <a:gd name="T38" fmla="*/ 111 w 208"/>
                <a:gd name="T39" fmla="*/ 87 h 288"/>
                <a:gd name="T40" fmla="*/ 122 w 208"/>
                <a:gd name="T41" fmla="*/ 99 h 288"/>
                <a:gd name="T42" fmla="*/ 122 w 208"/>
                <a:gd name="T43" fmla="*/ 161 h 288"/>
                <a:gd name="T44" fmla="*/ 134 w 208"/>
                <a:gd name="T45" fmla="*/ 161 h 288"/>
                <a:gd name="T46" fmla="*/ 163 w 208"/>
                <a:gd name="T47" fmla="*/ 161 h 288"/>
                <a:gd name="T48" fmla="*/ 167 w 208"/>
                <a:gd name="T49" fmla="*/ 17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8" h="288"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08" y="288"/>
                    <a:pt x="208" y="288"/>
                    <a:pt x="208" y="28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60" y="0"/>
                  </a:lnTo>
                  <a:close/>
                  <a:moveTo>
                    <a:pt x="167" y="170"/>
                  </a:moveTo>
                  <a:cubicBezTo>
                    <a:pt x="111" y="237"/>
                    <a:pt x="111" y="237"/>
                    <a:pt x="111" y="237"/>
                  </a:cubicBezTo>
                  <a:cubicBezTo>
                    <a:pt x="107" y="242"/>
                    <a:pt x="101" y="242"/>
                    <a:pt x="96" y="237"/>
                  </a:cubicBezTo>
                  <a:cubicBezTo>
                    <a:pt x="40" y="170"/>
                    <a:pt x="40" y="170"/>
                    <a:pt x="40" y="170"/>
                  </a:cubicBezTo>
                  <a:cubicBezTo>
                    <a:pt x="36" y="165"/>
                    <a:pt x="38" y="161"/>
                    <a:pt x="45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7" y="161"/>
                    <a:pt x="81" y="161"/>
                    <a:pt x="86" y="161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2"/>
                    <a:pt x="91" y="87"/>
                    <a:pt x="97" y="87"/>
                  </a:cubicBezTo>
                  <a:cubicBezTo>
                    <a:pt x="111" y="87"/>
                    <a:pt x="111" y="87"/>
                    <a:pt x="111" y="87"/>
                  </a:cubicBezTo>
                  <a:cubicBezTo>
                    <a:pt x="117" y="87"/>
                    <a:pt x="122" y="92"/>
                    <a:pt x="122" y="99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6" y="161"/>
                    <a:pt x="131" y="161"/>
                    <a:pt x="134" y="161"/>
                  </a:cubicBezTo>
                  <a:cubicBezTo>
                    <a:pt x="163" y="161"/>
                    <a:pt x="163" y="161"/>
                    <a:pt x="163" y="161"/>
                  </a:cubicBezTo>
                  <a:cubicBezTo>
                    <a:pt x="170" y="161"/>
                    <a:pt x="171" y="165"/>
                    <a:pt x="167" y="17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7" name="Freeform 131"/>
            <p:cNvSpPr/>
            <p:nvPr/>
          </p:nvSpPr>
          <p:spPr bwMode="auto">
            <a:xfrm>
              <a:off x="4600575" y="1616076"/>
              <a:ext cx="41275" cy="41275"/>
            </a:xfrm>
            <a:custGeom>
              <a:avLst/>
              <a:gdLst>
                <a:gd name="T0" fmla="*/ 26 w 26"/>
                <a:gd name="T1" fmla="*/ 0 h 26"/>
                <a:gd name="T2" fmla="*/ 0 w 26"/>
                <a:gd name="T3" fmla="*/ 26 h 26"/>
                <a:gd name="T4" fmla="*/ 26 w 26"/>
                <a:gd name="T5" fmla="*/ 26 h 26"/>
                <a:gd name="T6" fmla="*/ 26 w 2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26" y="0"/>
                  </a:moveTo>
                  <a:lnTo>
                    <a:pt x="0" y="26"/>
                  </a:lnTo>
                  <a:lnTo>
                    <a:pt x="26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132"/>
            <p:cNvSpPr>
              <a:spLocks noEditPoints="1"/>
            </p:cNvSpPr>
            <p:nvPr/>
          </p:nvSpPr>
          <p:spPr bwMode="auto">
            <a:xfrm>
              <a:off x="5160963" y="1616076"/>
              <a:ext cx="201613" cy="279400"/>
            </a:xfrm>
            <a:custGeom>
              <a:avLst/>
              <a:gdLst>
                <a:gd name="T0" fmla="*/ 60 w 208"/>
                <a:gd name="T1" fmla="*/ 0 h 288"/>
                <a:gd name="T2" fmla="*/ 60 w 208"/>
                <a:gd name="T3" fmla="*/ 0 h 288"/>
                <a:gd name="T4" fmla="*/ 60 w 208"/>
                <a:gd name="T5" fmla="*/ 42 h 288"/>
                <a:gd name="T6" fmla="*/ 60 w 208"/>
                <a:gd name="T7" fmla="*/ 61 h 288"/>
                <a:gd name="T8" fmla="*/ 41 w 208"/>
                <a:gd name="T9" fmla="*/ 61 h 288"/>
                <a:gd name="T10" fmla="*/ 0 w 208"/>
                <a:gd name="T11" fmla="*/ 61 h 288"/>
                <a:gd name="T12" fmla="*/ 0 w 208"/>
                <a:gd name="T13" fmla="*/ 288 h 288"/>
                <a:gd name="T14" fmla="*/ 208 w 208"/>
                <a:gd name="T15" fmla="*/ 288 h 288"/>
                <a:gd name="T16" fmla="*/ 208 w 208"/>
                <a:gd name="T17" fmla="*/ 0 h 288"/>
                <a:gd name="T18" fmla="*/ 60 w 208"/>
                <a:gd name="T19" fmla="*/ 0 h 288"/>
                <a:gd name="T20" fmla="*/ 163 w 208"/>
                <a:gd name="T21" fmla="*/ 167 h 288"/>
                <a:gd name="T22" fmla="*/ 134 w 208"/>
                <a:gd name="T23" fmla="*/ 167 h 288"/>
                <a:gd name="T24" fmla="*/ 122 w 208"/>
                <a:gd name="T25" fmla="*/ 167 h 288"/>
                <a:gd name="T26" fmla="*/ 122 w 208"/>
                <a:gd name="T27" fmla="*/ 230 h 288"/>
                <a:gd name="T28" fmla="*/ 111 w 208"/>
                <a:gd name="T29" fmla="*/ 241 h 288"/>
                <a:gd name="T30" fmla="*/ 97 w 208"/>
                <a:gd name="T31" fmla="*/ 241 h 288"/>
                <a:gd name="T32" fmla="*/ 86 w 208"/>
                <a:gd name="T33" fmla="*/ 230 h 288"/>
                <a:gd name="T34" fmla="*/ 86 w 208"/>
                <a:gd name="T35" fmla="*/ 167 h 288"/>
                <a:gd name="T36" fmla="*/ 74 w 208"/>
                <a:gd name="T37" fmla="*/ 167 h 288"/>
                <a:gd name="T38" fmla="*/ 45 w 208"/>
                <a:gd name="T39" fmla="*/ 167 h 288"/>
                <a:gd name="T40" fmla="*/ 40 w 208"/>
                <a:gd name="T41" fmla="*/ 158 h 288"/>
                <a:gd name="T42" fmla="*/ 97 w 208"/>
                <a:gd name="T43" fmla="*/ 91 h 288"/>
                <a:gd name="T44" fmla="*/ 111 w 208"/>
                <a:gd name="T45" fmla="*/ 91 h 288"/>
                <a:gd name="T46" fmla="*/ 167 w 208"/>
                <a:gd name="T47" fmla="*/ 158 h 288"/>
                <a:gd name="T48" fmla="*/ 163 w 208"/>
                <a:gd name="T49" fmla="*/ 16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8" h="288"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08" y="288"/>
                    <a:pt x="208" y="288"/>
                    <a:pt x="208" y="288"/>
                  </a:cubicBezTo>
                  <a:cubicBezTo>
                    <a:pt x="208" y="0"/>
                    <a:pt x="208" y="0"/>
                    <a:pt x="208" y="0"/>
                  </a:cubicBezTo>
                  <a:lnTo>
                    <a:pt x="60" y="0"/>
                  </a:lnTo>
                  <a:close/>
                  <a:moveTo>
                    <a:pt x="163" y="167"/>
                  </a:moveTo>
                  <a:cubicBezTo>
                    <a:pt x="134" y="167"/>
                    <a:pt x="134" y="167"/>
                    <a:pt x="134" y="167"/>
                  </a:cubicBezTo>
                  <a:cubicBezTo>
                    <a:pt x="131" y="167"/>
                    <a:pt x="126" y="167"/>
                    <a:pt x="122" y="167"/>
                  </a:cubicBezTo>
                  <a:cubicBezTo>
                    <a:pt x="122" y="230"/>
                    <a:pt x="122" y="230"/>
                    <a:pt x="122" y="230"/>
                  </a:cubicBezTo>
                  <a:cubicBezTo>
                    <a:pt x="122" y="236"/>
                    <a:pt x="117" y="241"/>
                    <a:pt x="111" y="241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1" y="241"/>
                    <a:pt x="86" y="236"/>
                    <a:pt x="86" y="230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1" y="167"/>
                    <a:pt x="77" y="167"/>
                    <a:pt x="74" y="167"/>
                  </a:cubicBezTo>
                  <a:cubicBezTo>
                    <a:pt x="45" y="167"/>
                    <a:pt x="45" y="167"/>
                    <a:pt x="45" y="167"/>
                  </a:cubicBezTo>
                  <a:cubicBezTo>
                    <a:pt x="38" y="167"/>
                    <a:pt x="36" y="163"/>
                    <a:pt x="40" y="158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101" y="86"/>
                    <a:pt x="107" y="86"/>
                    <a:pt x="111" y="91"/>
                  </a:cubicBezTo>
                  <a:cubicBezTo>
                    <a:pt x="167" y="158"/>
                    <a:pt x="167" y="158"/>
                    <a:pt x="167" y="158"/>
                  </a:cubicBezTo>
                  <a:cubicBezTo>
                    <a:pt x="172" y="163"/>
                    <a:pt x="170" y="167"/>
                    <a:pt x="163" y="16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133"/>
            <p:cNvSpPr/>
            <p:nvPr/>
          </p:nvSpPr>
          <p:spPr bwMode="auto">
            <a:xfrm>
              <a:off x="5160963" y="1616076"/>
              <a:ext cx="39688" cy="41275"/>
            </a:xfrm>
            <a:custGeom>
              <a:avLst/>
              <a:gdLst>
                <a:gd name="T0" fmla="*/ 25 w 25"/>
                <a:gd name="T1" fmla="*/ 0 h 26"/>
                <a:gd name="T2" fmla="*/ 0 w 25"/>
                <a:gd name="T3" fmla="*/ 26 h 26"/>
                <a:gd name="T4" fmla="*/ 25 w 25"/>
                <a:gd name="T5" fmla="*/ 26 h 26"/>
                <a:gd name="T6" fmla="*/ 25 w 25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6">
                  <a:moveTo>
                    <a:pt x="25" y="0"/>
                  </a:moveTo>
                  <a:lnTo>
                    <a:pt x="0" y="26"/>
                  </a:lnTo>
                  <a:lnTo>
                    <a:pt x="25" y="2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134"/>
            <p:cNvSpPr>
              <a:spLocks noEditPoints="1"/>
            </p:cNvSpPr>
            <p:nvPr/>
          </p:nvSpPr>
          <p:spPr bwMode="auto">
            <a:xfrm>
              <a:off x="4005263" y="2174876"/>
              <a:ext cx="279400" cy="277813"/>
            </a:xfrm>
            <a:custGeom>
              <a:avLst/>
              <a:gdLst>
                <a:gd name="T0" fmla="*/ 252 w 288"/>
                <a:gd name="T1" fmla="*/ 223 h 287"/>
                <a:gd name="T2" fmla="*/ 252 w 288"/>
                <a:gd name="T3" fmla="*/ 34 h 287"/>
                <a:gd name="T4" fmla="*/ 221 w 288"/>
                <a:gd name="T5" fmla="*/ 1 h 287"/>
                <a:gd name="T6" fmla="*/ 46 w 288"/>
                <a:gd name="T7" fmla="*/ 1 h 287"/>
                <a:gd name="T8" fmla="*/ 20 w 288"/>
                <a:gd name="T9" fmla="*/ 10 h 287"/>
                <a:gd name="T10" fmla="*/ 0 w 288"/>
                <a:gd name="T11" fmla="*/ 71 h 287"/>
                <a:gd name="T12" fmla="*/ 0 w 288"/>
                <a:gd name="T13" fmla="*/ 80 h 287"/>
                <a:gd name="T14" fmla="*/ 36 w 288"/>
                <a:gd name="T15" fmla="*/ 80 h 287"/>
                <a:gd name="T16" fmla="*/ 36 w 288"/>
                <a:gd name="T17" fmla="*/ 257 h 287"/>
                <a:gd name="T18" fmla="*/ 44 w 288"/>
                <a:gd name="T19" fmla="*/ 281 h 287"/>
                <a:gd name="T20" fmla="*/ 57 w 288"/>
                <a:gd name="T21" fmla="*/ 287 h 287"/>
                <a:gd name="T22" fmla="*/ 57 w 288"/>
                <a:gd name="T23" fmla="*/ 287 h 287"/>
                <a:gd name="T24" fmla="*/ 243 w 288"/>
                <a:gd name="T25" fmla="*/ 287 h 287"/>
                <a:gd name="T26" fmla="*/ 288 w 288"/>
                <a:gd name="T27" fmla="*/ 232 h 287"/>
                <a:gd name="T28" fmla="*/ 288 w 288"/>
                <a:gd name="T29" fmla="*/ 223 h 287"/>
                <a:gd name="T30" fmla="*/ 252 w 288"/>
                <a:gd name="T31" fmla="*/ 223 h 287"/>
                <a:gd name="T32" fmla="*/ 18 w 288"/>
                <a:gd name="T33" fmla="*/ 62 h 287"/>
                <a:gd name="T34" fmla="*/ 31 w 288"/>
                <a:gd name="T35" fmla="*/ 24 h 287"/>
                <a:gd name="T36" fmla="*/ 36 w 288"/>
                <a:gd name="T37" fmla="*/ 43 h 287"/>
                <a:gd name="T38" fmla="*/ 36 w 288"/>
                <a:gd name="T39" fmla="*/ 62 h 287"/>
                <a:gd name="T40" fmla="*/ 18 w 288"/>
                <a:gd name="T41" fmla="*/ 62 h 287"/>
                <a:gd name="T42" fmla="*/ 72 w 288"/>
                <a:gd name="T43" fmla="*/ 232 h 287"/>
                <a:gd name="T44" fmla="*/ 58 w 288"/>
                <a:gd name="T45" fmla="*/ 270 h 287"/>
                <a:gd name="T46" fmla="*/ 54 w 288"/>
                <a:gd name="T47" fmla="*/ 257 h 287"/>
                <a:gd name="T48" fmla="*/ 54 w 288"/>
                <a:gd name="T49" fmla="*/ 43 h 287"/>
                <a:gd name="T50" fmla="*/ 48 w 288"/>
                <a:gd name="T51" fmla="*/ 18 h 287"/>
                <a:gd name="T52" fmla="*/ 221 w 288"/>
                <a:gd name="T53" fmla="*/ 19 h 287"/>
                <a:gd name="T54" fmla="*/ 234 w 288"/>
                <a:gd name="T55" fmla="*/ 34 h 287"/>
                <a:gd name="T56" fmla="*/ 234 w 288"/>
                <a:gd name="T57" fmla="*/ 223 h 287"/>
                <a:gd name="T58" fmla="*/ 72 w 288"/>
                <a:gd name="T59" fmla="*/ 224 h 287"/>
                <a:gd name="T60" fmla="*/ 72 w 288"/>
                <a:gd name="T61" fmla="*/ 232 h 287"/>
                <a:gd name="T62" fmla="*/ 243 w 288"/>
                <a:gd name="T63" fmla="*/ 270 h 287"/>
                <a:gd name="T64" fmla="*/ 83 w 288"/>
                <a:gd name="T65" fmla="*/ 270 h 287"/>
                <a:gd name="T66" fmla="*/ 90 w 288"/>
                <a:gd name="T67" fmla="*/ 241 h 287"/>
                <a:gd name="T68" fmla="*/ 269 w 288"/>
                <a:gd name="T69" fmla="*/ 241 h 287"/>
                <a:gd name="T70" fmla="*/ 243 w 288"/>
                <a:gd name="T71" fmla="*/ 27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8" h="287">
                  <a:moveTo>
                    <a:pt x="252" y="223"/>
                  </a:moveTo>
                  <a:cubicBezTo>
                    <a:pt x="252" y="34"/>
                    <a:pt x="252" y="34"/>
                    <a:pt x="252" y="34"/>
                  </a:cubicBezTo>
                  <a:cubicBezTo>
                    <a:pt x="252" y="20"/>
                    <a:pt x="243" y="1"/>
                    <a:pt x="221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3" y="0"/>
                    <a:pt x="31" y="0"/>
                    <a:pt x="20" y="10"/>
                  </a:cubicBezTo>
                  <a:cubicBezTo>
                    <a:pt x="7" y="22"/>
                    <a:pt x="0" y="42"/>
                    <a:pt x="0" y="7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257"/>
                    <a:pt x="36" y="257"/>
                    <a:pt x="36" y="257"/>
                  </a:cubicBezTo>
                  <a:cubicBezTo>
                    <a:pt x="36" y="268"/>
                    <a:pt x="39" y="276"/>
                    <a:pt x="44" y="281"/>
                  </a:cubicBezTo>
                  <a:cubicBezTo>
                    <a:pt x="49" y="286"/>
                    <a:pt x="54" y="287"/>
                    <a:pt x="57" y="287"/>
                  </a:cubicBezTo>
                  <a:cubicBezTo>
                    <a:pt x="57" y="287"/>
                    <a:pt x="57" y="287"/>
                    <a:pt x="57" y="287"/>
                  </a:cubicBezTo>
                  <a:cubicBezTo>
                    <a:pt x="243" y="287"/>
                    <a:pt x="243" y="287"/>
                    <a:pt x="243" y="287"/>
                  </a:cubicBezTo>
                  <a:cubicBezTo>
                    <a:pt x="279" y="287"/>
                    <a:pt x="288" y="251"/>
                    <a:pt x="288" y="232"/>
                  </a:cubicBezTo>
                  <a:cubicBezTo>
                    <a:pt x="288" y="223"/>
                    <a:pt x="288" y="223"/>
                    <a:pt x="288" y="223"/>
                  </a:cubicBezTo>
                  <a:lnTo>
                    <a:pt x="252" y="223"/>
                  </a:lnTo>
                  <a:close/>
                  <a:moveTo>
                    <a:pt x="18" y="62"/>
                  </a:moveTo>
                  <a:cubicBezTo>
                    <a:pt x="20" y="40"/>
                    <a:pt x="25" y="30"/>
                    <a:pt x="31" y="24"/>
                  </a:cubicBezTo>
                  <a:cubicBezTo>
                    <a:pt x="33" y="26"/>
                    <a:pt x="36" y="32"/>
                    <a:pt x="36" y="43"/>
                  </a:cubicBezTo>
                  <a:cubicBezTo>
                    <a:pt x="36" y="62"/>
                    <a:pt x="36" y="62"/>
                    <a:pt x="36" y="62"/>
                  </a:cubicBezTo>
                  <a:lnTo>
                    <a:pt x="18" y="62"/>
                  </a:lnTo>
                  <a:close/>
                  <a:moveTo>
                    <a:pt x="72" y="232"/>
                  </a:moveTo>
                  <a:cubicBezTo>
                    <a:pt x="72" y="260"/>
                    <a:pt x="64" y="269"/>
                    <a:pt x="58" y="270"/>
                  </a:cubicBezTo>
                  <a:cubicBezTo>
                    <a:pt x="56" y="269"/>
                    <a:pt x="54" y="266"/>
                    <a:pt x="54" y="25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32"/>
                    <a:pt x="51" y="24"/>
                    <a:pt x="48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33" y="19"/>
                    <a:pt x="234" y="30"/>
                    <a:pt x="234" y="3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72" y="224"/>
                    <a:pt x="72" y="224"/>
                    <a:pt x="72" y="224"/>
                  </a:cubicBezTo>
                  <a:lnTo>
                    <a:pt x="72" y="232"/>
                  </a:lnTo>
                  <a:close/>
                  <a:moveTo>
                    <a:pt x="243" y="270"/>
                  </a:moveTo>
                  <a:cubicBezTo>
                    <a:pt x="83" y="270"/>
                    <a:pt x="83" y="270"/>
                    <a:pt x="83" y="270"/>
                  </a:cubicBezTo>
                  <a:cubicBezTo>
                    <a:pt x="86" y="263"/>
                    <a:pt x="89" y="254"/>
                    <a:pt x="90" y="241"/>
                  </a:cubicBezTo>
                  <a:cubicBezTo>
                    <a:pt x="269" y="241"/>
                    <a:pt x="269" y="241"/>
                    <a:pt x="269" y="241"/>
                  </a:cubicBezTo>
                  <a:cubicBezTo>
                    <a:pt x="267" y="252"/>
                    <a:pt x="262" y="270"/>
                    <a:pt x="243" y="27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Rectangle 135"/>
            <p:cNvSpPr>
              <a:spLocks noChangeArrowheads="1"/>
            </p:cNvSpPr>
            <p:nvPr/>
          </p:nvSpPr>
          <p:spPr bwMode="auto">
            <a:xfrm>
              <a:off x="4089400" y="2228851"/>
              <a:ext cx="114300" cy="15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Rectangle 136"/>
            <p:cNvSpPr>
              <a:spLocks noChangeArrowheads="1"/>
            </p:cNvSpPr>
            <p:nvPr/>
          </p:nvSpPr>
          <p:spPr bwMode="auto">
            <a:xfrm>
              <a:off x="4089400" y="2266951"/>
              <a:ext cx="114300" cy="17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Rectangle 137"/>
            <p:cNvSpPr>
              <a:spLocks noChangeArrowheads="1"/>
            </p:cNvSpPr>
            <p:nvPr/>
          </p:nvSpPr>
          <p:spPr bwMode="auto">
            <a:xfrm>
              <a:off x="4089400" y="2305051"/>
              <a:ext cx="114300" cy="17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Rectangle 138"/>
            <p:cNvSpPr>
              <a:spLocks noChangeArrowheads="1"/>
            </p:cNvSpPr>
            <p:nvPr/>
          </p:nvSpPr>
          <p:spPr bwMode="auto">
            <a:xfrm>
              <a:off x="4089400" y="2343151"/>
              <a:ext cx="114300" cy="17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139"/>
            <p:cNvSpPr/>
            <p:nvPr/>
          </p:nvSpPr>
          <p:spPr bwMode="auto">
            <a:xfrm>
              <a:off x="9023350" y="5495926"/>
              <a:ext cx="273050" cy="134938"/>
            </a:xfrm>
            <a:custGeom>
              <a:avLst/>
              <a:gdLst>
                <a:gd name="T0" fmla="*/ 11 w 282"/>
                <a:gd name="T1" fmla="*/ 94 h 139"/>
                <a:gd name="T2" fmla="*/ 130 w 282"/>
                <a:gd name="T3" fmla="*/ 94 h 139"/>
                <a:gd name="T4" fmla="*/ 211 w 282"/>
                <a:gd name="T5" fmla="*/ 139 h 139"/>
                <a:gd name="T6" fmla="*/ 282 w 282"/>
                <a:gd name="T7" fmla="*/ 107 h 139"/>
                <a:gd name="T8" fmla="*/ 282 w 282"/>
                <a:gd name="T9" fmla="*/ 60 h 139"/>
                <a:gd name="T10" fmla="*/ 273 w 282"/>
                <a:gd name="T11" fmla="*/ 69 h 139"/>
                <a:gd name="T12" fmla="*/ 154 w 282"/>
                <a:gd name="T13" fmla="*/ 69 h 139"/>
                <a:gd name="T14" fmla="*/ 0 w 282"/>
                <a:gd name="T15" fmla="*/ 58 h 139"/>
                <a:gd name="T16" fmla="*/ 0 w 282"/>
                <a:gd name="T17" fmla="*/ 105 h 139"/>
                <a:gd name="T18" fmla="*/ 11 w 282"/>
                <a:gd name="T19" fmla="*/ 9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139">
                  <a:moveTo>
                    <a:pt x="11" y="94"/>
                  </a:moveTo>
                  <a:cubicBezTo>
                    <a:pt x="14" y="92"/>
                    <a:pt x="72" y="37"/>
                    <a:pt x="130" y="94"/>
                  </a:cubicBezTo>
                  <a:cubicBezTo>
                    <a:pt x="157" y="121"/>
                    <a:pt x="185" y="139"/>
                    <a:pt x="211" y="139"/>
                  </a:cubicBezTo>
                  <a:cubicBezTo>
                    <a:pt x="239" y="139"/>
                    <a:pt x="264" y="120"/>
                    <a:pt x="282" y="107"/>
                  </a:cubicBezTo>
                  <a:cubicBezTo>
                    <a:pt x="282" y="60"/>
                    <a:pt x="282" y="60"/>
                    <a:pt x="282" y="60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1" y="71"/>
                    <a:pt x="213" y="127"/>
                    <a:pt x="154" y="69"/>
                  </a:cubicBezTo>
                  <a:cubicBezTo>
                    <a:pt x="86" y="0"/>
                    <a:pt x="47" y="24"/>
                    <a:pt x="0" y="58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11" y="9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140"/>
            <p:cNvSpPr/>
            <p:nvPr/>
          </p:nvSpPr>
          <p:spPr bwMode="auto">
            <a:xfrm>
              <a:off x="9023350" y="5580063"/>
              <a:ext cx="273050" cy="134938"/>
            </a:xfrm>
            <a:custGeom>
              <a:avLst/>
              <a:gdLst>
                <a:gd name="T0" fmla="*/ 154 w 282"/>
                <a:gd name="T1" fmla="*/ 69 h 139"/>
                <a:gd name="T2" fmla="*/ 0 w 282"/>
                <a:gd name="T3" fmla="*/ 58 h 139"/>
                <a:gd name="T4" fmla="*/ 0 w 282"/>
                <a:gd name="T5" fmla="*/ 105 h 139"/>
                <a:gd name="T6" fmla="*/ 11 w 282"/>
                <a:gd name="T7" fmla="*/ 94 h 139"/>
                <a:gd name="T8" fmla="*/ 130 w 282"/>
                <a:gd name="T9" fmla="*/ 94 h 139"/>
                <a:gd name="T10" fmla="*/ 211 w 282"/>
                <a:gd name="T11" fmla="*/ 139 h 139"/>
                <a:gd name="T12" fmla="*/ 282 w 282"/>
                <a:gd name="T13" fmla="*/ 107 h 139"/>
                <a:gd name="T14" fmla="*/ 282 w 282"/>
                <a:gd name="T15" fmla="*/ 60 h 139"/>
                <a:gd name="T16" fmla="*/ 273 w 282"/>
                <a:gd name="T17" fmla="*/ 69 h 139"/>
                <a:gd name="T18" fmla="*/ 154 w 282"/>
                <a:gd name="T19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139">
                  <a:moveTo>
                    <a:pt x="154" y="69"/>
                  </a:moveTo>
                  <a:cubicBezTo>
                    <a:pt x="86" y="0"/>
                    <a:pt x="47" y="24"/>
                    <a:pt x="0" y="58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4" y="92"/>
                    <a:pt x="72" y="36"/>
                    <a:pt x="130" y="94"/>
                  </a:cubicBezTo>
                  <a:cubicBezTo>
                    <a:pt x="157" y="121"/>
                    <a:pt x="185" y="139"/>
                    <a:pt x="211" y="139"/>
                  </a:cubicBezTo>
                  <a:cubicBezTo>
                    <a:pt x="239" y="139"/>
                    <a:pt x="264" y="120"/>
                    <a:pt x="282" y="107"/>
                  </a:cubicBezTo>
                  <a:cubicBezTo>
                    <a:pt x="282" y="60"/>
                    <a:pt x="282" y="60"/>
                    <a:pt x="282" y="60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1" y="71"/>
                    <a:pt x="213" y="127"/>
                    <a:pt x="154" y="6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141"/>
            <p:cNvSpPr/>
            <p:nvPr/>
          </p:nvSpPr>
          <p:spPr bwMode="auto">
            <a:xfrm>
              <a:off x="9023350" y="5664201"/>
              <a:ext cx="273050" cy="133350"/>
            </a:xfrm>
            <a:custGeom>
              <a:avLst/>
              <a:gdLst>
                <a:gd name="T0" fmla="*/ 273 w 282"/>
                <a:gd name="T1" fmla="*/ 69 h 138"/>
                <a:gd name="T2" fmla="*/ 154 w 282"/>
                <a:gd name="T3" fmla="*/ 69 h 138"/>
                <a:gd name="T4" fmla="*/ 0 w 282"/>
                <a:gd name="T5" fmla="*/ 57 h 138"/>
                <a:gd name="T6" fmla="*/ 0 w 282"/>
                <a:gd name="T7" fmla="*/ 105 h 138"/>
                <a:gd name="T8" fmla="*/ 11 w 282"/>
                <a:gd name="T9" fmla="*/ 94 h 138"/>
                <a:gd name="T10" fmla="*/ 130 w 282"/>
                <a:gd name="T11" fmla="*/ 94 h 138"/>
                <a:gd name="T12" fmla="*/ 211 w 282"/>
                <a:gd name="T13" fmla="*/ 138 h 138"/>
                <a:gd name="T14" fmla="*/ 282 w 282"/>
                <a:gd name="T15" fmla="*/ 107 h 138"/>
                <a:gd name="T16" fmla="*/ 282 w 282"/>
                <a:gd name="T17" fmla="*/ 60 h 138"/>
                <a:gd name="T18" fmla="*/ 273 w 282"/>
                <a:gd name="T19" fmla="*/ 6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138">
                  <a:moveTo>
                    <a:pt x="273" y="69"/>
                  </a:moveTo>
                  <a:cubicBezTo>
                    <a:pt x="271" y="71"/>
                    <a:pt x="213" y="127"/>
                    <a:pt x="154" y="69"/>
                  </a:cubicBezTo>
                  <a:cubicBezTo>
                    <a:pt x="86" y="0"/>
                    <a:pt x="47" y="24"/>
                    <a:pt x="0" y="5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4" y="91"/>
                    <a:pt x="72" y="36"/>
                    <a:pt x="130" y="94"/>
                  </a:cubicBezTo>
                  <a:cubicBezTo>
                    <a:pt x="157" y="121"/>
                    <a:pt x="185" y="138"/>
                    <a:pt x="211" y="138"/>
                  </a:cubicBezTo>
                  <a:cubicBezTo>
                    <a:pt x="239" y="138"/>
                    <a:pt x="264" y="120"/>
                    <a:pt x="282" y="107"/>
                  </a:cubicBezTo>
                  <a:cubicBezTo>
                    <a:pt x="282" y="60"/>
                    <a:pt x="282" y="60"/>
                    <a:pt x="282" y="60"/>
                  </a:cubicBezTo>
                  <a:lnTo>
                    <a:pt x="273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142"/>
            <p:cNvSpPr>
              <a:spLocks noEditPoints="1"/>
            </p:cNvSpPr>
            <p:nvPr/>
          </p:nvSpPr>
          <p:spPr bwMode="auto">
            <a:xfrm>
              <a:off x="4567238" y="4962526"/>
              <a:ext cx="274638" cy="238125"/>
            </a:xfrm>
            <a:custGeom>
              <a:avLst/>
              <a:gdLst>
                <a:gd name="T0" fmla="*/ 284 w 284"/>
                <a:gd name="T1" fmla="*/ 80 h 245"/>
                <a:gd name="T2" fmla="*/ 224 w 284"/>
                <a:gd name="T3" fmla="*/ 24 h 245"/>
                <a:gd name="T4" fmla="*/ 203 w 284"/>
                <a:gd name="T5" fmla="*/ 27 h 245"/>
                <a:gd name="T6" fmla="*/ 142 w 284"/>
                <a:gd name="T7" fmla="*/ 0 h 245"/>
                <a:gd name="T8" fmla="*/ 81 w 284"/>
                <a:gd name="T9" fmla="*/ 27 h 245"/>
                <a:gd name="T10" fmla="*/ 60 w 284"/>
                <a:gd name="T11" fmla="*/ 24 h 245"/>
                <a:gd name="T12" fmla="*/ 0 w 284"/>
                <a:gd name="T13" fmla="*/ 80 h 245"/>
                <a:gd name="T14" fmla="*/ 55 w 284"/>
                <a:gd name="T15" fmla="*/ 140 h 245"/>
                <a:gd name="T16" fmla="*/ 55 w 284"/>
                <a:gd name="T17" fmla="*/ 177 h 245"/>
                <a:gd name="T18" fmla="*/ 55 w 284"/>
                <a:gd name="T19" fmla="*/ 210 h 245"/>
                <a:gd name="T20" fmla="*/ 142 w 284"/>
                <a:gd name="T21" fmla="*/ 245 h 245"/>
                <a:gd name="T22" fmla="*/ 228 w 284"/>
                <a:gd name="T23" fmla="*/ 210 h 245"/>
                <a:gd name="T24" fmla="*/ 228 w 284"/>
                <a:gd name="T25" fmla="*/ 177 h 245"/>
                <a:gd name="T26" fmla="*/ 228 w 284"/>
                <a:gd name="T27" fmla="*/ 140 h 245"/>
                <a:gd name="T28" fmla="*/ 284 w 284"/>
                <a:gd name="T29" fmla="*/ 80 h 245"/>
                <a:gd name="T30" fmla="*/ 134 w 284"/>
                <a:gd name="T31" fmla="*/ 210 h 245"/>
                <a:gd name="T32" fmla="*/ 134 w 284"/>
                <a:gd name="T33" fmla="*/ 159 h 245"/>
                <a:gd name="T34" fmla="*/ 142 w 284"/>
                <a:gd name="T35" fmla="*/ 159 h 245"/>
                <a:gd name="T36" fmla="*/ 150 w 284"/>
                <a:gd name="T37" fmla="*/ 159 h 245"/>
                <a:gd name="T38" fmla="*/ 150 w 284"/>
                <a:gd name="T39" fmla="*/ 210 h 245"/>
                <a:gd name="T40" fmla="*/ 150 w 284"/>
                <a:gd name="T41" fmla="*/ 220 h 245"/>
                <a:gd name="T42" fmla="*/ 134 w 284"/>
                <a:gd name="T43" fmla="*/ 220 h 245"/>
                <a:gd name="T44" fmla="*/ 134 w 284"/>
                <a:gd name="T45" fmla="*/ 210 h 245"/>
                <a:gd name="T46" fmla="*/ 186 w 284"/>
                <a:gd name="T47" fmla="*/ 210 h 245"/>
                <a:gd name="T48" fmla="*/ 186 w 284"/>
                <a:gd name="T49" fmla="*/ 154 h 245"/>
                <a:gd name="T50" fmla="*/ 202 w 284"/>
                <a:gd name="T51" fmla="*/ 149 h 245"/>
                <a:gd name="T52" fmla="*/ 202 w 284"/>
                <a:gd name="T53" fmla="*/ 210 h 245"/>
                <a:gd name="T54" fmla="*/ 202 w 284"/>
                <a:gd name="T55" fmla="*/ 211 h 245"/>
                <a:gd name="T56" fmla="*/ 186 w 284"/>
                <a:gd name="T57" fmla="*/ 218 h 245"/>
                <a:gd name="T58" fmla="*/ 186 w 284"/>
                <a:gd name="T59" fmla="*/ 210 h 245"/>
                <a:gd name="T60" fmla="*/ 83 w 284"/>
                <a:gd name="T61" fmla="*/ 212 h 245"/>
                <a:gd name="T62" fmla="*/ 83 w 284"/>
                <a:gd name="T63" fmla="*/ 210 h 245"/>
                <a:gd name="T64" fmla="*/ 83 w 284"/>
                <a:gd name="T65" fmla="*/ 150 h 245"/>
                <a:gd name="T66" fmla="*/ 99 w 284"/>
                <a:gd name="T67" fmla="*/ 154 h 245"/>
                <a:gd name="T68" fmla="*/ 99 w 284"/>
                <a:gd name="T69" fmla="*/ 210 h 245"/>
                <a:gd name="T70" fmla="*/ 99 w 284"/>
                <a:gd name="T71" fmla="*/ 219 h 245"/>
                <a:gd name="T72" fmla="*/ 83 w 284"/>
                <a:gd name="T73" fmla="*/ 21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4" h="245">
                  <a:moveTo>
                    <a:pt x="284" y="80"/>
                  </a:moveTo>
                  <a:cubicBezTo>
                    <a:pt x="284" y="47"/>
                    <a:pt x="257" y="24"/>
                    <a:pt x="224" y="24"/>
                  </a:cubicBezTo>
                  <a:cubicBezTo>
                    <a:pt x="217" y="24"/>
                    <a:pt x="210" y="25"/>
                    <a:pt x="203" y="27"/>
                  </a:cubicBezTo>
                  <a:cubicBezTo>
                    <a:pt x="188" y="11"/>
                    <a:pt x="166" y="0"/>
                    <a:pt x="142" y="0"/>
                  </a:cubicBezTo>
                  <a:cubicBezTo>
                    <a:pt x="118" y="0"/>
                    <a:pt x="96" y="11"/>
                    <a:pt x="81" y="27"/>
                  </a:cubicBezTo>
                  <a:cubicBezTo>
                    <a:pt x="75" y="25"/>
                    <a:pt x="68" y="24"/>
                    <a:pt x="60" y="24"/>
                  </a:cubicBezTo>
                  <a:cubicBezTo>
                    <a:pt x="27" y="24"/>
                    <a:pt x="0" y="47"/>
                    <a:pt x="0" y="80"/>
                  </a:cubicBezTo>
                  <a:cubicBezTo>
                    <a:pt x="0" y="111"/>
                    <a:pt x="24" y="137"/>
                    <a:pt x="55" y="140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5" y="229"/>
                    <a:pt x="94" y="245"/>
                    <a:pt x="142" y="245"/>
                  </a:cubicBezTo>
                  <a:cubicBezTo>
                    <a:pt x="190" y="245"/>
                    <a:pt x="228" y="229"/>
                    <a:pt x="228" y="210"/>
                  </a:cubicBezTo>
                  <a:cubicBezTo>
                    <a:pt x="228" y="177"/>
                    <a:pt x="228" y="177"/>
                    <a:pt x="228" y="177"/>
                  </a:cubicBezTo>
                  <a:cubicBezTo>
                    <a:pt x="228" y="140"/>
                    <a:pt x="228" y="140"/>
                    <a:pt x="228" y="140"/>
                  </a:cubicBezTo>
                  <a:cubicBezTo>
                    <a:pt x="260" y="137"/>
                    <a:pt x="284" y="112"/>
                    <a:pt x="284" y="80"/>
                  </a:cubicBezTo>
                  <a:close/>
                  <a:moveTo>
                    <a:pt x="134" y="210"/>
                  </a:moveTo>
                  <a:cubicBezTo>
                    <a:pt x="134" y="159"/>
                    <a:pt x="134" y="159"/>
                    <a:pt x="134" y="159"/>
                  </a:cubicBezTo>
                  <a:cubicBezTo>
                    <a:pt x="137" y="159"/>
                    <a:pt x="139" y="159"/>
                    <a:pt x="142" y="159"/>
                  </a:cubicBezTo>
                  <a:cubicBezTo>
                    <a:pt x="145" y="159"/>
                    <a:pt x="147" y="159"/>
                    <a:pt x="150" y="159"/>
                  </a:cubicBezTo>
                  <a:cubicBezTo>
                    <a:pt x="150" y="210"/>
                    <a:pt x="150" y="210"/>
                    <a:pt x="150" y="210"/>
                  </a:cubicBezTo>
                  <a:cubicBezTo>
                    <a:pt x="150" y="220"/>
                    <a:pt x="150" y="220"/>
                    <a:pt x="150" y="220"/>
                  </a:cubicBezTo>
                  <a:cubicBezTo>
                    <a:pt x="134" y="220"/>
                    <a:pt x="134" y="220"/>
                    <a:pt x="134" y="220"/>
                  </a:cubicBezTo>
                  <a:lnTo>
                    <a:pt x="134" y="210"/>
                  </a:lnTo>
                  <a:close/>
                  <a:moveTo>
                    <a:pt x="186" y="210"/>
                  </a:moveTo>
                  <a:cubicBezTo>
                    <a:pt x="186" y="154"/>
                    <a:pt x="186" y="154"/>
                    <a:pt x="186" y="154"/>
                  </a:cubicBezTo>
                  <a:cubicBezTo>
                    <a:pt x="192" y="152"/>
                    <a:pt x="197" y="152"/>
                    <a:pt x="202" y="149"/>
                  </a:cubicBezTo>
                  <a:cubicBezTo>
                    <a:pt x="202" y="210"/>
                    <a:pt x="202" y="210"/>
                    <a:pt x="202" y="210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198" y="214"/>
                    <a:pt x="192" y="216"/>
                    <a:pt x="186" y="218"/>
                  </a:cubicBezTo>
                  <a:lnTo>
                    <a:pt x="186" y="210"/>
                  </a:lnTo>
                  <a:close/>
                  <a:moveTo>
                    <a:pt x="83" y="212"/>
                  </a:moveTo>
                  <a:cubicBezTo>
                    <a:pt x="83" y="210"/>
                    <a:pt x="83" y="210"/>
                    <a:pt x="83" y="21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8" y="152"/>
                    <a:pt x="94" y="153"/>
                    <a:pt x="99" y="154"/>
                  </a:cubicBezTo>
                  <a:cubicBezTo>
                    <a:pt x="99" y="210"/>
                    <a:pt x="99" y="210"/>
                    <a:pt x="99" y="210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3" y="217"/>
                    <a:pt x="88" y="214"/>
                    <a:pt x="83" y="2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143"/>
            <p:cNvSpPr/>
            <p:nvPr/>
          </p:nvSpPr>
          <p:spPr bwMode="auto">
            <a:xfrm>
              <a:off x="4619625" y="5194301"/>
              <a:ext cx="168275" cy="47625"/>
            </a:xfrm>
            <a:custGeom>
              <a:avLst/>
              <a:gdLst>
                <a:gd name="T0" fmla="*/ 0 w 173"/>
                <a:gd name="T1" fmla="*/ 0 h 49"/>
                <a:gd name="T2" fmla="*/ 0 w 173"/>
                <a:gd name="T3" fmla="*/ 10 h 49"/>
                <a:gd name="T4" fmla="*/ 0 w 173"/>
                <a:gd name="T5" fmla="*/ 13 h 49"/>
                <a:gd name="T6" fmla="*/ 0 w 173"/>
                <a:gd name="T7" fmla="*/ 15 h 49"/>
                <a:gd name="T8" fmla="*/ 87 w 173"/>
                <a:gd name="T9" fmla="*/ 49 h 49"/>
                <a:gd name="T10" fmla="*/ 173 w 173"/>
                <a:gd name="T11" fmla="*/ 15 h 49"/>
                <a:gd name="T12" fmla="*/ 173 w 173"/>
                <a:gd name="T13" fmla="*/ 13 h 49"/>
                <a:gd name="T14" fmla="*/ 173 w 173"/>
                <a:gd name="T15" fmla="*/ 10 h 49"/>
                <a:gd name="T16" fmla="*/ 173 w 173"/>
                <a:gd name="T17" fmla="*/ 0 h 49"/>
                <a:gd name="T18" fmla="*/ 87 w 173"/>
                <a:gd name="T19" fmla="*/ 21 h 49"/>
                <a:gd name="T20" fmla="*/ 0 w 173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49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34"/>
                    <a:pt x="39" y="49"/>
                    <a:pt x="87" y="49"/>
                  </a:cubicBezTo>
                  <a:cubicBezTo>
                    <a:pt x="135" y="49"/>
                    <a:pt x="173" y="34"/>
                    <a:pt x="173" y="15"/>
                  </a:cubicBezTo>
                  <a:cubicBezTo>
                    <a:pt x="173" y="14"/>
                    <a:pt x="173" y="13"/>
                    <a:pt x="173" y="13"/>
                  </a:cubicBezTo>
                  <a:cubicBezTo>
                    <a:pt x="173" y="12"/>
                    <a:pt x="173" y="11"/>
                    <a:pt x="173" y="1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4" y="14"/>
                    <a:pt x="120" y="21"/>
                    <a:pt x="87" y="21"/>
                  </a:cubicBezTo>
                  <a:cubicBezTo>
                    <a:pt x="54" y="21"/>
                    <a:pt x="20" y="14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144"/>
            <p:cNvSpPr>
              <a:spLocks noEditPoints="1"/>
            </p:cNvSpPr>
            <p:nvPr/>
          </p:nvSpPr>
          <p:spPr bwMode="auto">
            <a:xfrm>
              <a:off x="8464550" y="5537201"/>
              <a:ext cx="279400" cy="244475"/>
            </a:xfrm>
            <a:custGeom>
              <a:avLst/>
              <a:gdLst>
                <a:gd name="T0" fmla="*/ 288 w 288"/>
                <a:gd name="T1" fmla="*/ 63 h 253"/>
                <a:gd name="T2" fmla="*/ 288 w 288"/>
                <a:gd name="T3" fmla="*/ 40 h 253"/>
                <a:gd name="T4" fmla="*/ 259 w 288"/>
                <a:gd name="T5" fmla="*/ 19 h 253"/>
                <a:gd name="T6" fmla="*/ 145 w 288"/>
                <a:gd name="T7" fmla="*/ 0 h 253"/>
                <a:gd name="T8" fmla="*/ 144 w 288"/>
                <a:gd name="T9" fmla="*/ 0 h 253"/>
                <a:gd name="T10" fmla="*/ 29 w 288"/>
                <a:gd name="T11" fmla="*/ 19 h 253"/>
                <a:gd name="T12" fmla="*/ 0 w 288"/>
                <a:gd name="T13" fmla="*/ 40 h 253"/>
                <a:gd name="T14" fmla="*/ 0 w 288"/>
                <a:gd name="T15" fmla="*/ 41 h 253"/>
                <a:gd name="T16" fmla="*/ 0 w 288"/>
                <a:gd name="T17" fmla="*/ 213 h 253"/>
                <a:gd name="T18" fmla="*/ 143 w 288"/>
                <a:gd name="T19" fmla="*/ 253 h 253"/>
                <a:gd name="T20" fmla="*/ 144 w 288"/>
                <a:gd name="T21" fmla="*/ 253 h 253"/>
                <a:gd name="T22" fmla="*/ 288 w 288"/>
                <a:gd name="T23" fmla="*/ 212 h 253"/>
                <a:gd name="T24" fmla="*/ 288 w 288"/>
                <a:gd name="T25" fmla="*/ 63 h 253"/>
                <a:gd name="T26" fmla="*/ 144 w 288"/>
                <a:gd name="T27" fmla="*/ 29 h 253"/>
                <a:gd name="T28" fmla="*/ 145 w 288"/>
                <a:gd name="T29" fmla="*/ 29 h 253"/>
                <a:gd name="T30" fmla="*/ 259 w 288"/>
                <a:gd name="T31" fmla="*/ 51 h 253"/>
                <a:gd name="T32" fmla="*/ 259 w 288"/>
                <a:gd name="T33" fmla="*/ 52 h 253"/>
                <a:gd name="T34" fmla="*/ 144 w 288"/>
                <a:gd name="T35" fmla="*/ 73 h 253"/>
                <a:gd name="T36" fmla="*/ 143 w 288"/>
                <a:gd name="T37" fmla="*/ 73 h 253"/>
                <a:gd name="T38" fmla="*/ 29 w 288"/>
                <a:gd name="T39" fmla="*/ 52 h 253"/>
                <a:gd name="T40" fmla="*/ 29 w 288"/>
                <a:gd name="T41" fmla="*/ 51 h 253"/>
                <a:gd name="T42" fmla="*/ 144 w 288"/>
                <a:gd name="T43" fmla="*/ 29 h 253"/>
                <a:gd name="T44" fmla="*/ 144 w 288"/>
                <a:gd name="T45" fmla="*/ 162 h 253"/>
                <a:gd name="T46" fmla="*/ 143 w 288"/>
                <a:gd name="T47" fmla="*/ 162 h 253"/>
                <a:gd name="T48" fmla="*/ 29 w 288"/>
                <a:gd name="T49" fmla="*/ 140 h 253"/>
                <a:gd name="T50" fmla="*/ 29 w 288"/>
                <a:gd name="T51" fmla="*/ 83 h 253"/>
                <a:gd name="T52" fmla="*/ 143 w 288"/>
                <a:gd name="T53" fmla="*/ 102 h 253"/>
                <a:gd name="T54" fmla="*/ 144 w 288"/>
                <a:gd name="T55" fmla="*/ 102 h 253"/>
                <a:gd name="T56" fmla="*/ 259 w 288"/>
                <a:gd name="T57" fmla="*/ 83 h 253"/>
                <a:gd name="T58" fmla="*/ 259 w 288"/>
                <a:gd name="T59" fmla="*/ 140 h 253"/>
                <a:gd name="T60" fmla="*/ 144 w 288"/>
                <a:gd name="T61" fmla="*/ 16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8" h="253">
                  <a:moveTo>
                    <a:pt x="288" y="63"/>
                  </a:moveTo>
                  <a:cubicBezTo>
                    <a:pt x="288" y="40"/>
                    <a:pt x="288" y="40"/>
                    <a:pt x="288" y="40"/>
                  </a:cubicBezTo>
                  <a:cubicBezTo>
                    <a:pt x="288" y="34"/>
                    <a:pt x="277" y="26"/>
                    <a:pt x="259" y="19"/>
                  </a:cubicBezTo>
                  <a:cubicBezTo>
                    <a:pt x="233" y="9"/>
                    <a:pt x="192" y="0"/>
                    <a:pt x="145" y="0"/>
                  </a:cubicBezTo>
                  <a:cubicBezTo>
                    <a:pt x="145" y="0"/>
                    <a:pt x="144" y="0"/>
                    <a:pt x="144" y="0"/>
                  </a:cubicBezTo>
                  <a:cubicBezTo>
                    <a:pt x="97" y="0"/>
                    <a:pt x="55" y="9"/>
                    <a:pt x="29" y="19"/>
                  </a:cubicBezTo>
                  <a:cubicBezTo>
                    <a:pt x="12" y="26"/>
                    <a:pt x="1" y="34"/>
                    <a:pt x="0" y="40"/>
                  </a:cubicBezTo>
                  <a:cubicBezTo>
                    <a:pt x="0" y="40"/>
                    <a:pt x="0" y="40"/>
                    <a:pt x="0" y="41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228"/>
                    <a:pt x="64" y="253"/>
                    <a:pt x="143" y="253"/>
                  </a:cubicBezTo>
                  <a:cubicBezTo>
                    <a:pt x="143" y="253"/>
                    <a:pt x="144" y="253"/>
                    <a:pt x="144" y="253"/>
                  </a:cubicBezTo>
                  <a:cubicBezTo>
                    <a:pt x="224" y="253"/>
                    <a:pt x="288" y="228"/>
                    <a:pt x="288" y="212"/>
                  </a:cubicBezTo>
                  <a:lnTo>
                    <a:pt x="288" y="63"/>
                  </a:lnTo>
                  <a:close/>
                  <a:moveTo>
                    <a:pt x="144" y="29"/>
                  </a:moveTo>
                  <a:cubicBezTo>
                    <a:pt x="145" y="29"/>
                    <a:pt x="145" y="29"/>
                    <a:pt x="145" y="29"/>
                  </a:cubicBezTo>
                  <a:cubicBezTo>
                    <a:pt x="201" y="29"/>
                    <a:pt x="244" y="43"/>
                    <a:pt x="259" y="51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44" y="60"/>
                    <a:pt x="201" y="73"/>
                    <a:pt x="144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87" y="73"/>
                    <a:pt x="44" y="60"/>
                    <a:pt x="29" y="52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44" y="43"/>
                    <a:pt x="87" y="29"/>
                    <a:pt x="144" y="29"/>
                  </a:cubicBezTo>
                  <a:close/>
                  <a:moveTo>
                    <a:pt x="144" y="162"/>
                  </a:moveTo>
                  <a:cubicBezTo>
                    <a:pt x="143" y="162"/>
                    <a:pt x="143" y="162"/>
                    <a:pt x="143" y="162"/>
                  </a:cubicBezTo>
                  <a:cubicBezTo>
                    <a:pt x="87" y="162"/>
                    <a:pt x="44" y="148"/>
                    <a:pt x="29" y="140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55" y="94"/>
                    <a:pt x="96" y="102"/>
                    <a:pt x="143" y="102"/>
                  </a:cubicBezTo>
                  <a:cubicBezTo>
                    <a:pt x="143" y="102"/>
                    <a:pt x="144" y="102"/>
                    <a:pt x="144" y="102"/>
                  </a:cubicBezTo>
                  <a:cubicBezTo>
                    <a:pt x="191" y="102"/>
                    <a:pt x="233" y="94"/>
                    <a:pt x="259" y="83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44" y="148"/>
                    <a:pt x="201" y="161"/>
                    <a:pt x="144" y="1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145"/>
            <p:cNvSpPr/>
            <p:nvPr/>
          </p:nvSpPr>
          <p:spPr bwMode="auto">
            <a:xfrm>
              <a:off x="2338388" y="2936876"/>
              <a:ext cx="269875" cy="74613"/>
            </a:xfrm>
            <a:custGeom>
              <a:avLst/>
              <a:gdLst>
                <a:gd name="T0" fmla="*/ 278 w 278"/>
                <a:gd name="T1" fmla="*/ 1 h 77"/>
                <a:gd name="T2" fmla="*/ 253 w 278"/>
                <a:gd name="T3" fmla="*/ 23 h 77"/>
                <a:gd name="T4" fmla="*/ 253 w 278"/>
                <a:gd name="T5" fmla="*/ 23 h 77"/>
                <a:gd name="T6" fmla="*/ 253 w 278"/>
                <a:gd name="T7" fmla="*/ 23 h 77"/>
                <a:gd name="T8" fmla="*/ 140 w 278"/>
                <a:gd name="T9" fmla="*/ 52 h 77"/>
                <a:gd name="T10" fmla="*/ 38 w 278"/>
                <a:gd name="T11" fmla="*/ 30 h 77"/>
                <a:gd name="T12" fmla="*/ 0 w 278"/>
                <a:gd name="T13" fmla="*/ 0 h 77"/>
                <a:gd name="T14" fmla="*/ 47 w 278"/>
                <a:gd name="T15" fmla="*/ 56 h 77"/>
                <a:gd name="T16" fmla="*/ 140 w 278"/>
                <a:gd name="T17" fmla="*/ 77 h 77"/>
                <a:gd name="T18" fmla="*/ 243 w 278"/>
                <a:gd name="T19" fmla="*/ 50 h 77"/>
                <a:gd name="T20" fmla="*/ 243 w 278"/>
                <a:gd name="T21" fmla="*/ 50 h 77"/>
                <a:gd name="T22" fmla="*/ 278 w 278"/>
                <a:gd name="T23" fmla="*/ 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8" h="77">
                  <a:moveTo>
                    <a:pt x="278" y="1"/>
                  </a:moveTo>
                  <a:cubicBezTo>
                    <a:pt x="271" y="9"/>
                    <a:pt x="263" y="16"/>
                    <a:pt x="253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23" y="42"/>
                    <a:pt x="183" y="52"/>
                    <a:pt x="140" y="52"/>
                  </a:cubicBezTo>
                  <a:cubicBezTo>
                    <a:pt x="103" y="52"/>
                    <a:pt x="67" y="44"/>
                    <a:pt x="38" y="30"/>
                  </a:cubicBezTo>
                  <a:cubicBezTo>
                    <a:pt x="22" y="22"/>
                    <a:pt x="9" y="11"/>
                    <a:pt x="0" y="0"/>
                  </a:cubicBezTo>
                  <a:cubicBezTo>
                    <a:pt x="2" y="21"/>
                    <a:pt x="18" y="41"/>
                    <a:pt x="47" y="56"/>
                  </a:cubicBezTo>
                  <a:cubicBezTo>
                    <a:pt x="73" y="70"/>
                    <a:pt x="107" y="77"/>
                    <a:pt x="140" y="77"/>
                  </a:cubicBezTo>
                  <a:cubicBezTo>
                    <a:pt x="178" y="77"/>
                    <a:pt x="216" y="67"/>
                    <a:pt x="243" y="50"/>
                  </a:cubicBezTo>
                  <a:cubicBezTo>
                    <a:pt x="243" y="50"/>
                    <a:pt x="243" y="50"/>
                    <a:pt x="243" y="50"/>
                  </a:cubicBezTo>
                  <a:cubicBezTo>
                    <a:pt x="265" y="36"/>
                    <a:pt x="276" y="19"/>
                    <a:pt x="27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146"/>
            <p:cNvSpPr/>
            <p:nvPr/>
          </p:nvSpPr>
          <p:spPr bwMode="auto">
            <a:xfrm>
              <a:off x="2338388" y="2897188"/>
              <a:ext cx="269875" cy="73025"/>
            </a:xfrm>
            <a:custGeom>
              <a:avLst/>
              <a:gdLst>
                <a:gd name="T0" fmla="*/ 253 w 278"/>
                <a:gd name="T1" fmla="*/ 22 h 76"/>
                <a:gd name="T2" fmla="*/ 253 w 278"/>
                <a:gd name="T3" fmla="*/ 23 h 76"/>
                <a:gd name="T4" fmla="*/ 253 w 278"/>
                <a:gd name="T5" fmla="*/ 23 h 76"/>
                <a:gd name="T6" fmla="*/ 140 w 278"/>
                <a:gd name="T7" fmla="*/ 52 h 76"/>
                <a:gd name="T8" fmla="*/ 38 w 278"/>
                <a:gd name="T9" fmla="*/ 30 h 76"/>
                <a:gd name="T10" fmla="*/ 0 w 278"/>
                <a:gd name="T11" fmla="*/ 0 h 76"/>
                <a:gd name="T12" fmla="*/ 47 w 278"/>
                <a:gd name="T13" fmla="*/ 56 h 76"/>
                <a:gd name="T14" fmla="*/ 140 w 278"/>
                <a:gd name="T15" fmla="*/ 76 h 76"/>
                <a:gd name="T16" fmla="*/ 243 w 278"/>
                <a:gd name="T17" fmla="*/ 49 h 76"/>
                <a:gd name="T18" fmla="*/ 243 w 278"/>
                <a:gd name="T19" fmla="*/ 49 h 76"/>
                <a:gd name="T20" fmla="*/ 278 w 278"/>
                <a:gd name="T21" fmla="*/ 1 h 76"/>
                <a:gd name="T22" fmla="*/ 253 w 278"/>
                <a:gd name="T23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8" h="76">
                  <a:moveTo>
                    <a:pt x="253" y="22"/>
                  </a:moveTo>
                  <a:cubicBezTo>
                    <a:pt x="253" y="23"/>
                    <a:pt x="253" y="23"/>
                    <a:pt x="253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23" y="42"/>
                    <a:pt x="183" y="52"/>
                    <a:pt x="140" y="52"/>
                  </a:cubicBezTo>
                  <a:cubicBezTo>
                    <a:pt x="103" y="52"/>
                    <a:pt x="67" y="44"/>
                    <a:pt x="38" y="30"/>
                  </a:cubicBezTo>
                  <a:cubicBezTo>
                    <a:pt x="22" y="21"/>
                    <a:pt x="9" y="11"/>
                    <a:pt x="0" y="0"/>
                  </a:cubicBezTo>
                  <a:cubicBezTo>
                    <a:pt x="2" y="20"/>
                    <a:pt x="18" y="41"/>
                    <a:pt x="47" y="56"/>
                  </a:cubicBezTo>
                  <a:cubicBezTo>
                    <a:pt x="73" y="70"/>
                    <a:pt x="107" y="76"/>
                    <a:pt x="140" y="76"/>
                  </a:cubicBezTo>
                  <a:cubicBezTo>
                    <a:pt x="178" y="76"/>
                    <a:pt x="216" y="67"/>
                    <a:pt x="243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65" y="35"/>
                    <a:pt x="276" y="18"/>
                    <a:pt x="278" y="1"/>
                  </a:cubicBezTo>
                  <a:cubicBezTo>
                    <a:pt x="271" y="9"/>
                    <a:pt x="263" y="16"/>
                    <a:pt x="253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147"/>
            <p:cNvSpPr/>
            <p:nvPr/>
          </p:nvSpPr>
          <p:spPr bwMode="auto">
            <a:xfrm>
              <a:off x="2338388" y="2855913"/>
              <a:ext cx="269875" cy="73025"/>
            </a:xfrm>
            <a:custGeom>
              <a:avLst/>
              <a:gdLst>
                <a:gd name="T0" fmla="*/ 253 w 278"/>
                <a:gd name="T1" fmla="*/ 22 h 76"/>
                <a:gd name="T2" fmla="*/ 253 w 278"/>
                <a:gd name="T3" fmla="*/ 22 h 76"/>
                <a:gd name="T4" fmla="*/ 253 w 278"/>
                <a:gd name="T5" fmla="*/ 22 h 76"/>
                <a:gd name="T6" fmla="*/ 140 w 278"/>
                <a:gd name="T7" fmla="*/ 52 h 76"/>
                <a:gd name="T8" fmla="*/ 38 w 278"/>
                <a:gd name="T9" fmla="*/ 29 h 76"/>
                <a:gd name="T10" fmla="*/ 0 w 278"/>
                <a:gd name="T11" fmla="*/ 0 h 76"/>
                <a:gd name="T12" fmla="*/ 47 w 278"/>
                <a:gd name="T13" fmla="*/ 55 h 76"/>
                <a:gd name="T14" fmla="*/ 140 w 278"/>
                <a:gd name="T15" fmla="*/ 76 h 76"/>
                <a:gd name="T16" fmla="*/ 243 w 278"/>
                <a:gd name="T17" fmla="*/ 49 h 76"/>
                <a:gd name="T18" fmla="*/ 243 w 278"/>
                <a:gd name="T19" fmla="*/ 49 h 76"/>
                <a:gd name="T20" fmla="*/ 278 w 278"/>
                <a:gd name="T21" fmla="*/ 1 h 76"/>
                <a:gd name="T22" fmla="*/ 253 w 278"/>
                <a:gd name="T23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8" h="76">
                  <a:moveTo>
                    <a:pt x="253" y="22"/>
                  </a:moveTo>
                  <a:cubicBezTo>
                    <a:pt x="253" y="22"/>
                    <a:pt x="253" y="22"/>
                    <a:pt x="253" y="22"/>
                  </a:cubicBezTo>
                  <a:cubicBezTo>
                    <a:pt x="253" y="22"/>
                    <a:pt x="253" y="22"/>
                    <a:pt x="253" y="22"/>
                  </a:cubicBezTo>
                  <a:cubicBezTo>
                    <a:pt x="223" y="41"/>
                    <a:pt x="183" y="52"/>
                    <a:pt x="140" y="52"/>
                  </a:cubicBezTo>
                  <a:cubicBezTo>
                    <a:pt x="103" y="52"/>
                    <a:pt x="67" y="44"/>
                    <a:pt x="38" y="29"/>
                  </a:cubicBezTo>
                  <a:cubicBezTo>
                    <a:pt x="22" y="21"/>
                    <a:pt x="9" y="11"/>
                    <a:pt x="0" y="0"/>
                  </a:cubicBezTo>
                  <a:cubicBezTo>
                    <a:pt x="2" y="20"/>
                    <a:pt x="18" y="41"/>
                    <a:pt x="47" y="55"/>
                  </a:cubicBezTo>
                  <a:cubicBezTo>
                    <a:pt x="73" y="69"/>
                    <a:pt x="107" y="76"/>
                    <a:pt x="140" y="76"/>
                  </a:cubicBezTo>
                  <a:cubicBezTo>
                    <a:pt x="178" y="76"/>
                    <a:pt x="216" y="67"/>
                    <a:pt x="243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65" y="35"/>
                    <a:pt x="276" y="18"/>
                    <a:pt x="278" y="1"/>
                  </a:cubicBezTo>
                  <a:cubicBezTo>
                    <a:pt x="271" y="9"/>
                    <a:pt x="263" y="16"/>
                    <a:pt x="253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148"/>
            <p:cNvSpPr>
              <a:spLocks noEditPoints="1"/>
            </p:cNvSpPr>
            <p:nvPr/>
          </p:nvSpPr>
          <p:spPr bwMode="auto">
            <a:xfrm>
              <a:off x="2336800" y="2732088"/>
              <a:ext cx="271463" cy="165100"/>
            </a:xfrm>
            <a:custGeom>
              <a:avLst/>
              <a:gdLst>
                <a:gd name="T0" fmla="*/ 2 w 280"/>
                <a:gd name="T1" fmla="*/ 78 h 171"/>
                <a:gd name="T2" fmla="*/ 49 w 280"/>
                <a:gd name="T3" fmla="*/ 141 h 171"/>
                <a:gd name="T4" fmla="*/ 245 w 280"/>
                <a:gd name="T5" fmla="*/ 135 h 171"/>
                <a:gd name="T6" fmla="*/ 245 w 280"/>
                <a:gd name="T7" fmla="*/ 135 h 171"/>
                <a:gd name="T8" fmla="*/ 280 w 280"/>
                <a:gd name="T9" fmla="*/ 84 h 171"/>
                <a:gd name="T10" fmla="*/ 280 w 280"/>
                <a:gd name="T11" fmla="*/ 81 h 171"/>
                <a:gd name="T12" fmla="*/ 280 w 280"/>
                <a:gd name="T13" fmla="*/ 77 h 171"/>
                <a:gd name="T14" fmla="*/ 233 w 280"/>
                <a:gd name="T15" fmla="*/ 21 h 171"/>
                <a:gd name="T16" fmla="*/ 140 w 280"/>
                <a:gd name="T17" fmla="*/ 0 h 171"/>
                <a:gd name="T18" fmla="*/ 133 w 280"/>
                <a:gd name="T19" fmla="*/ 1 h 171"/>
                <a:gd name="T20" fmla="*/ 132 w 280"/>
                <a:gd name="T21" fmla="*/ 1 h 171"/>
                <a:gd name="T22" fmla="*/ 119 w 280"/>
                <a:gd name="T23" fmla="*/ 1 h 171"/>
                <a:gd name="T24" fmla="*/ 119 w 280"/>
                <a:gd name="T25" fmla="*/ 1 h 171"/>
                <a:gd name="T26" fmla="*/ 106 w 280"/>
                <a:gd name="T27" fmla="*/ 3 h 171"/>
                <a:gd name="T28" fmla="*/ 106 w 280"/>
                <a:gd name="T29" fmla="*/ 3 h 171"/>
                <a:gd name="T30" fmla="*/ 93 w 280"/>
                <a:gd name="T31" fmla="*/ 5 h 171"/>
                <a:gd name="T32" fmla="*/ 93 w 280"/>
                <a:gd name="T33" fmla="*/ 5 h 171"/>
                <a:gd name="T34" fmla="*/ 37 w 280"/>
                <a:gd name="T35" fmla="*/ 27 h 171"/>
                <a:gd name="T36" fmla="*/ 37 w 280"/>
                <a:gd name="T37" fmla="*/ 27 h 171"/>
                <a:gd name="T38" fmla="*/ 2 w 280"/>
                <a:gd name="T39" fmla="*/ 78 h 171"/>
                <a:gd name="T40" fmla="*/ 230 w 280"/>
                <a:gd name="T41" fmla="*/ 127 h 171"/>
                <a:gd name="T42" fmla="*/ 230 w 280"/>
                <a:gd name="T43" fmla="*/ 127 h 171"/>
                <a:gd name="T44" fmla="*/ 62 w 280"/>
                <a:gd name="T45" fmla="*/ 133 h 171"/>
                <a:gd name="T46" fmla="*/ 52 w 280"/>
                <a:gd name="T47" fmla="*/ 35 h 171"/>
                <a:gd name="T48" fmla="*/ 220 w 280"/>
                <a:gd name="T49" fmla="*/ 30 h 171"/>
                <a:gd name="T50" fmla="*/ 230 w 280"/>
                <a:gd name="T51" fmla="*/ 12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0" h="171">
                  <a:moveTo>
                    <a:pt x="2" y="78"/>
                  </a:moveTo>
                  <a:cubicBezTo>
                    <a:pt x="0" y="101"/>
                    <a:pt x="16" y="125"/>
                    <a:pt x="49" y="141"/>
                  </a:cubicBezTo>
                  <a:cubicBezTo>
                    <a:pt x="106" y="171"/>
                    <a:pt x="194" y="168"/>
                    <a:pt x="245" y="135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68" y="120"/>
                    <a:pt x="279" y="102"/>
                    <a:pt x="280" y="84"/>
                  </a:cubicBezTo>
                  <a:cubicBezTo>
                    <a:pt x="280" y="83"/>
                    <a:pt x="280" y="82"/>
                    <a:pt x="280" y="81"/>
                  </a:cubicBezTo>
                  <a:cubicBezTo>
                    <a:pt x="280" y="80"/>
                    <a:pt x="280" y="78"/>
                    <a:pt x="280" y="77"/>
                  </a:cubicBezTo>
                  <a:cubicBezTo>
                    <a:pt x="278" y="56"/>
                    <a:pt x="262" y="36"/>
                    <a:pt x="233" y="21"/>
                  </a:cubicBezTo>
                  <a:cubicBezTo>
                    <a:pt x="206" y="7"/>
                    <a:pt x="173" y="0"/>
                    <a:pt x="140" y="0"/>
                  </a:cubicBezTo>
                  <a:cubicBezTo>
                    <a:pt x="138" y="0"/>
                    <a:pt x="135" y="0"/>
                    <a:pt x="133" y="1"/>
                  </a:cubicBezTo>
                  <a:cubicBezTo>
                    <a:pt x="132" y="1"/>
                    <a:pt x="132" y="1"/>
                    <a:pt x="132" y="1"/>
                  </a:cubicBezTo>
                  <a:cubicBezTo>
                    <a:pt x="128" y="1"/>
                    <a:pt x="124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5" y="2"/>
                    <a:pt x="110" y="2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2" y="4"/>
                    <a:pt x="97" y="4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72" y="10"/>
                    <a:pt x="52" y="1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14" y="42"/>
                    <a:pt x="3" y="60"/>
                    <a:pt x="2" y="78"/>
                  </a:cubicBezTo>
                  <a:close/>
                  <a:moveTo>
                    <a:pt x="230" y="127"/>
                  </a:moveTo>
                  <a:cubicBezTo>
                    <a:pt x="230" y="127"/>
                    <a:pt x="230" y="127"/>
                    <a:pt x="230" y="127"/>
                  </a:cubicBezTo>
                  <a:cubicBezTo>
                    <a:pt x="187" y="156"/>
                    <a:pt x="111" y="158"/>
                    <a:pt x="62" y="133"/>
                  </a:cubicBezTo>
                  <a:cubicBezTo>
                    <a:pt x="13" y="107"/>
                    <a:pt x="8" y="63"/>
                    <a:pt x="52" y="35"/>
                  </a:cubicBezTo>
                  <a:cubicBezTo>
                    <a:pt x="95" y="6"/>
                    <a:pt x="171" y="4"/>
                    <a:pt x="220" y="30"/>
                  </a:cubicBezTo>
                  <a:cubicBezTo>
                    <a:pt x="269" y="55"/>
                    <a:pt x="274" y="99"/>
                    <a:pt x="230" y="1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149"/>
            <p:cNvSpPr>
              <a:spLocks noEditPoints="1"/>
            </p:cNvSpPr>
            <p:nvPr/>
          </p:nvSpPr>
          <p:spPr bwMode="auto">
            <a:xfrm>
              <a:off x="2352675" y="2740026"/>
              <a:ext cx="241300" cy="139700"/>
            </a:xfrm>
            <a:custGeom>
              <a:avLst/>
              <a:gdLst>
                <a:gd name="T0" fmla="*/ 40 w 248"/>
                <a:gd name="T1" fmla="*/ 29 h 144"/>
                <a:gd name="T2" fmla="*/ 50 w 248"/>
                <a:gd name="T3" fmla="*/ 120 h 144"/>
                <a:gd name="T4" fmla="*/ 208 w 248"/>
                <a:gd name="T5" fmla="*/ 115 h 144"/>
                <a:gd name="T6" fmla="*/ 198 w 248"/>
                <a:gd name="T7" fmla="*/ 24 h 144"/>
                <a:gd name="T8" fmla="*/ 40 w 248"/>
                <a:gd name="T9" fmla="*/ 29 h 144"/>
                <a:gd name="T10" fmla="*/ 81 w 248"/>
                <a:gd name="T11" fmla="*/ 107 h 144"/>
                <a:gd name="T12" fmla="*/ 74 w 248"/>
                <a:gd name="T13" fmla="*/ 111 h 144"/>
                <a:gd name="T14" fmla="*/ 68 w 248"/>
                <a:gd name="T15" fmla="*/ 111 h 144"/>
                <a:gd name="T16" fmla="*/ 67 w 248"/>
                <a:gd name="T17" fmla="*/ 110 h 144"/>
                <a:gd name="T18" fmla="*/ 65 w 248"/>
                <a:gd name="T19" fmla="*/ 109 h 144"/>
                <a:gd name="T20" fmla="*/ 64 w 248"/>
                <a:gd name="T21" fmla="*/ 106 h 144"/>
                <a:gd name="T22" fmla="*/ 71 w 248"/>
                <a:gd name="T23" fmla="*/ 101 h 144"/>
                <a:gd name="T24" fmla="*/ 51 w 248"/>
                <a:gd name="T25" fmla="*/ 82 h 144"/>
                <a:gd name="T26" fmla="*/ 52 w 248"/>
                <a:gd name="T27" fmla="*/ 81 h 144"/>
                <a:gd name="T28" fmla="*/ 69 w 248"/>
                <a:gd name="T29" fmla="*/ 76 h 144"/>
                <a:gd name="T30" fmla="*/ 71 w 248"/>
                <a:gd name="T31" fmla="*/ 76 h 144"/>
                <a:gd name="T32" fmla="*/ 86 w 248"/>
                <a:gd name="T33" fmla="*/ 91 h 144"/>
                <a:gd name="T34" fmla="*/ 114 w 248"/>
                <a:gd name="T35" fmla="*/ 73 h 144"/>
                <a:gd name="T36" fmla="*/ 113 w 248"/>
                <a:gd name="T37" fmla="*/ 41 h 144"/>
                <a:gd name="T38" fmla="*/ 168 w 248"/>
                <a:gd name="T39" fmla="*/ 38 h 144"/>
                <a:gd name="T40" fmla="*/ 175 w 248"/>
                <a:gd name="T41" fmla="*/ 33 h 144"/>
                <a:gd name="T42" fmla="*/ 182 w 248"/>
                <a:gd name="T43" fmla="*/ 33 h 144"/>
                <a:gd name="T44" fmla="*/ 185 w 248"/>
                <a:gd name="T45" fmla="*/ 35 h 144"/>
                <a:gd name="T46" fmla="*/ 185 w 248"/>
                <a:gd name="T47" fmla="*/ 38 h 144"/>
                <a:gd name="T48" fmla="*/ 178 w 248"/>
                <a:gd name="T49" fmla="*/ 43 h 144"/>
                <a:gd name="T50" fmla="*/ 195 w 248"/>
                <a:gd name="T51" fmla="*/ 61 h 144"/>
                <a:gd name="T52" fmla="*/ 193 w 248"/>
                <a:gd name="T53" fmla="*/ 62 h 144"/>
                <a:gd name="T54" fmla="*/ 179 w 248"/>
                <a:gd name="T55" fmla="*/ 66 h 144"/>
                <a:gd name="T56" fmla="*/ 176 w 248"/>
                <a:gd name="T57" fmla="*/ 66 h 144"/>
                <a:gd name="T58" fmla="*/ 163 w 248"/>
                <a:gd name="T59" fmla="*/ 53 h 144"/>
                <a:gd name="T60" fmla="*/ 137 w 248"/>
                <a:gd name="T61" fmla="*/ 70 h 144"/>
                <a:gd name="T62" fmla="*/ 137 w 248"/>
                <a:gd name="T63" fmla="*/ 103 h 144"/>
                <a:gd name="T64" fmla="*/ 81 w 248"/>
                <a:gd name="T65" fmla="*/ 10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144">
                  <a:moveTo>
                    <a:pt x="40" y="29"/>
                  </a:moveTo>
                  <a:cubicBezTo>
                    <a:pt x="0" y="56"/>
                    <a:pt x="4" y="96"/>
                    <a:pt x="50" y="120"/>
                  </a:cubicBezTo>
                  <a:cubicBezTo>
                    <a:pt x="96" y="144"/>
                    <a:pt x="167" y="142"/>
                    <a:pt x="208" y="115"/>
                  </a:cubicBezTo>
                  <a:cubicBezTo>
                    <a:pt x="248" y="89"/>
                    <a:pt x="244" y="48"/>
                    <a:pt x="198" y="24"/>
                  </a:cubicBezTo>
                  <a:cubicBezTo>
                    <a:pt x="152" y="0"/>
                    <a:pt x="81" y="2"/>
                    <a:pt x="40" y="29"/>
                  </a:cubicBezTo>
                  <a:close/>
                  <a:moveTo>
                    <a:pt x="81" y="107"/>
                  </a:moveTo>
                  <a:cubicBezTo>
                    <a:pt x="74" y="111"/>
                    <a:pt x="74" y="111"/>
                    <a:pt x="74" y="111"/>
                  </a:cubicBezTo>
                  <a:cubicBezTo>
                    <a:pt x="72" y="112"/>
                    <a:pt x="71" y="112"/>
                    <a:pt x="68" y="111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2" y="108"/>
                    <a:pt x="62" y="107"/>
                    <a:pt x="64" y="106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65" y="99"/>
                    <a:pt x="46" y="85"/>
                    <a:pt x="51" y="82"/>
                  </a:cubicBezTo>
                  <a:cubicBezTo>
                    <a:pt x="51" y="82"/>
                    <a:pt x="51" y="82"/>
                    <a:pt x="52" y="81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9" y="76"/>
                    <a:pt x="71" y="76"/>
                    <a:pt x="71" y="76"/>
                  </a:cubicBezTo>
                  <a:cubicBezTo>
                    <a:pt x="72" y="77"/>
                    <a:pt x="77" y="86"/>
                    <a:pt x="86" y="91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08" y="66"/>
                    <a:pt x="95" y="53"/>
                    <a:pt x="113" y="41"/>
                  </a:cubicBezTo>
                  <a:cubicBezTo>
                    <a:pt x="134" y="27"/>
                    <a:pt x="161" y="34"/>
                    <a:pt x="168" y="38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8" y="32"/>
                    <a:pt x="179" y="32"/>
                    <a:pt x="182" y="33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8" y="36"/>
                    <a:pt x="188" y="37"/>
                    <a:pt x="185" y="38"/>
                  </a:cubicBezTo>
                  <a:cubicBezTo>
                    <a:pt x="178" y="43"/>
                    <a:pt x="178" y="43"/>
                    <a:pt x="178" y="43"/>
                  </a:cubicBezTo>
                  <a:cubicBezTo>
                    <a:pt x="183" y="45"/>
                    <a:pt x="200" y="58"/>
                    <a:pt x="195" y="61"/>
                  </a:cubicBezTo>
                  <a:cubicBezTo>
                    <a:pt x="195" y="62"/>
                    <a:pt x="194" y="62"/>
                    <a:pt x="193" y="62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8" y="66"/>
                    <a:pt x="177" y="66"/>
                    <a:pt x="176" y="66"/>
                  </a:cubicBezTo>
                  <a:cubicBezTo>
                    <a:pt x="175" y="65"/>
                    <a:pt x="170" y="56"/>
                    <a:pt x="163" y="53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3" y="78"/>
                    <a:pt x="155" y="91"/>
                    <a:pt x="137" y="103"/>
                  </a:cubicBezTo>
                  <a:cubicBezTo>
                    <a:pt x="117" y="116"/>
                    <a:pt x="93" y="111"/>
                    <a:pt x="81" y="10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150"/>
            <p:cNvSpPr/>
            <p:nvPr/>
          </p:nvSpPr>
          <p:spPr bwMode="auto">
            <a:xfrm>
              <a:off x="2444750" y="2817813"/>
              <a:ext cx="30163" cy="19050"/>
            </a:xfrm>
            <a:custGeom>
              <a:avLst/>
              <a:gdLst>
                <a:gd name="T0" fmla="*/ 22 w 31"/>
                <a:gd name="T1" fmla="*/ 14 h 19"/>
                <a:gd name="T2" fmla="*/ 24 w 31"/>
                <a:gd name="T3" fmla="*/ 0 h 19"/>
                <a:gd name="T4" fmla="*/ 0 w 31"/>
                <a:gd name="T5" fmla="*/ 16 h 19"/>
                <a:gd name="T6" fmla="*/ 22 w 31"/>
                <a:gd name="T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9">
                  <a:moveTo>
                    <a:pt x="22" y="14"/>
                  </a:moveTo>
                  <a:cubicBezTo>
                    <a:pt x="31" y="9"/>
                    <a:pt x="26" y="3"/>
                    <a:pt x="24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8"/>
                    <a:pt x="15" y="19"/>
                    <a:pt x="22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151"/>
            <p:cNvSpPr/>
            <p:nvPr/>
          </p:nvSpPr>
          <p:spPr bwMode="auto">
            <a:xfrm>
              <a:off x="2474913" y="2782888"/>
              <a:ext cx="28575" cy="19050"/>
            </a:xfrm>
            <a:custGeom>
              <a:avLst/>
              <a:gdLst>
                <a:gd name="T0" fmla="*/ 7 w 30"/>
                <a:gd name="T1" fmla="*/ 19 h 19"/>
                <a:gd name="T2" fmla="*/ 30 w 30"/>
                <a:gd name="T3" fmla="*/ 4 h 19"/>
                <a:gd name="T4" fmla="*/ 8 w 30"/>
                <a:gd name="T5" fmla="*/ 6 h 19"/>
                <a:gd name="T6" fmla="*/ 7 w 30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9">
                  <a:moveTo>
                    <a:pt x="7" y="19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26" y="3"/>
                    <a:pt x="16" y="0"/>
                    <a:pt x="8" y="6"/>
                  </a:cubicBezTo>
                  <a:cubicBezTo>
                    <a:pt x="0" y="11"/>
                    <a:pt x="4" y="16"/>
                    <a:pt x="7" y="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152"/>
            <p:cNvSpPr>
              <a:spLocks noEditPoints="1"/>
            </p:cNvSpPr>
            <p:nvPr/>
          </p:nvSpPr>
          <p:spPr bwMode="auto">
            <a:xfrm>
              <a:off x="3448050" y="2784476"/>
              <a:ext cx="279400" cy="174625"/>
            </a:xfrm>
            <a:custGeom>
              <a:avLst/>
              <a:gdLst>
                <a:gd name="T0" fmla="*/ 0 w 176"/>
                <a:gd name="T1" fmla="*/ 0 h 110"/>
                <a:gd name="T2" fmla="*/ 0 w 176"/>
                <a:gd name="T3" fmla="*/ 110 h 110"/>
                <a:gd name="T4" fmla="*/ 176 w 176"/>
                <a:gd name="T5" fmla="*/ 110 h 110"/>
                <a:gd name="T6" fmla="*/ 176 w 176"/>
                <a:gd name="T7" fmla="*/ 0 h 110"/>
                <a:gd name="T8" fmla="*/ 0 w 176"/>
                <a:gd name="T9" fmla="*/ 0 h 110"/>
                <a:gd name="T10" fmla="*/ 166 w 176"/>
                <a:gd name="T11" fmla="*/ 100 h 110"/>
                <a:gd name="T12" fmla="*/ 10 w 176"/>
                <a:gd name="T13" fmla="*/ 100 h 110"/>
                <a:gd name="T14" fmla="*/ 10 w 176"/>
                <a:gd name="T15" fmla="*/ 10 h 110"/>
                <a:gd name="T16" fmla="*/ 166 w 176"/>
                <a:gd name="T17" fmla="*/ 10 h 110"/>
                <a:gd name="T18" fmla="*/ 166 w 176"/>
                <a:gd name="T19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10">
                  <a:moveTo>
                    <a:pt x="0" y="0"/>
                  </a:moveTo>
                  <a:lnTo>
                    <a:pt x="0" y="110"/>
                  </a:lnTo>
                  <a:lnTo>
                    <a:pt x="176" y="110"/>
                  </a:lnTo>
                  <a:lnTo>
                    <a:pt x="176" y="0"/>
                  </a:lnTo>
                  <a:lnTo>
                    <a:pt x="0" y="0"/>
                  </a:lnTo>
                  <a:close/>
                  <a:moveTo>
                    <a:pt x="166" y="100"/>
                  </a:moveTo>
                  <a:lnTo>
                    <a:pt x="10" y="100"/>
                  </a:lnTo>
                  <a:lnTo>
                    <a:pt x="10" y="10"/>
                  </a:lnTo>
                  <a:lnTo>
                    <a:pt x="166" y="10"/>
                  </a:lnTo>
                  <a:lnTo>
                    <a:pt x="166" y="1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Oval 153"/>
            <p:cNvSpPr>
              <a:spLocks noChangeArrowheads="1"/>
            </p:cNvSpPr>
            <p:nvPr/>
          </p:nvSpPr>
          <p:spPr bwMode="auto">
            <a:xfrm>
              <a:off x="3665538" y="2857501"/>
              <a:ext cx="11113" cy="269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154"/>
            <p:cNvSpPr>
              <a:spLocks noEditPoints="1"/>
            </p:cNvSpPr>
            <p:nvPr/>
          </p:nvSpPr>
          <p:spPr bwMode="auto">
            <a:xfrm>
              <a:off x="3611563" y="2811463"/>
              <a:ext cx="88900" cy="120650"/>
            </a:xfrm>
            <a:custGeom>
              <a:avLst/>
              <a:gdLst>
                <a:gd name="T0" fmla="*/ 28 w 92"/>
                <a:gd name="T1" fmla="*/ 62 h 124"/>
                <a:gd name="T2" fmla="*/ 0 w 92"/>
                <a:gd name="T3" fmla="*/ 124 h 124"/>
                <a:gd name="T4" fmla="*/ 92 w 92"/>
                <a:gd name="T5" fmla="*/ 124 h 124"/>
                <a:gd name="T6" fmla="*/ 92 w 92"/>
                <a:gd name="T7" fmla="*/ 0 h 124"/>
                <a:gd name="T8" fmla="*/ 1 w 92"/>
                <a:gd name="T9" fmla="*/ 0 h 124"/>
                <a:gd name="T10" fmla="*/ 28 w 92"/>
                <a:gd name="T11" fmla="*/ 62 h 124"/>
                <a:gd name="T12" fmla="*/ 63 w 92"/>
                <a:gd name="T13" fmla="*/ 40 h 124"/>
                <a:gd name="T14" fmla="*/ 76 w 92"/>
                <a:gd name="T15" fmla="*/ 62 h 124"/>
                <a:gd name="T16" fmla="*/ 63 w 92"/>
                <a:gd name="T17" fmla="*/ 83 h 124"/>
                <a:gd name="T18" fmla="*/ 49 w 92"/>
                <a:gd name="T19" fmla="*/ 62 h 124"/>
                <a:gd name="T20" fmla="*/ 63 w 92"/>
                <a:gd name="T21" fmla="*/ 4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124">
                  <a:moveTo>
                    <a:pt x="28" y="62"/>
                  </a:moveTo>
                  <a:cubicBezTo>
                    <a:pt x="28" y="89"/>
                    <a:pt x="17" y="112"/>
                    <a:pt x="0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7" y="12"/>
                    <a:pt x="28" y="35"/>
                    <a:pt x="28" y="62"/>
                  </a:cubicBezTo>
                  <a:close/>
                  <a:moveTo>
                    <a:pt x="63" y="40"/>
                  </a:moveTo>
                  <a:cubicBezTo>
                    <a:pt x="70" y="40"/>
                    <a:pt x="76" y="50"/>
                    <a:pt x="76" y="62"/>
                  </a:cubicBezTo>
                  <a:cubicBezTo>
                    <a:pt x="76" y="73"/>
                    <a:pt x="70" y="83"/>
                    <a:pt x="63" y="83"/>
                  </a:cubicBezTo>
                  <a:cubicBezTo>
                    <a:pt x="55" y="83"/>
                    <a:pt x="49" y="73"/>
                    <a:pt x="49" y="62"/>
                  </a:cubicBezTo>
                  <a:cubicBezTo>
                    <a:pt x="49" y="50"/>
                    <a:pt x="55" y="40"/>
                    <a:pt x="63" y="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Oval 155"/>
            <p:cNvSpPr>
              <a:spLocks noChangeArrowheads="1"/>
            </p:cNvSpPr>
            <p:nvPr/>
          </p:nvSpPr>
          <p:spPr bwMode="auto">
            <a:xfrm>
              <a:off x="3498850" y="2857501"/>
              <a:ext cx="9525" cy="269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156"/>
            <p:cNvSpPr>
              <a:spLocks noEditPoints="1"/>
            </p:cNvSpPr>
            <p:nvPr/>
          </p:nvSpPr>
          <p:spPr bwMode="auto">
            <a:xfrm>
              <a:off x="3475038" y="2811463"/>
              <a:ext cx="88900" cy="120650"/>
            </a:xfrm>
            <a:custGeom>
              <a:avLst/>
              <a:gdLst>
                <a:gd name="T0" fmla="*/ 63 w 91"/>
                <a:gd name="T1" fmla="*/ 62 h 124"/>
                <a:gd name="T2" fmla="*/ 90 w 91"/>
                <a:gd name="T3" fmla="*/ 0 h 124"/>
                <a:gd name="T4" fmla="*/ 0 w 91"/>
                <a:gd name="T5" fmla="*/ 0 h 124"/>
                <a:gd name="T6" fmla="*/ 0 w 91"/>
                <a:gd name="T7" fmla="*/ 124 h 124"/>
                <a:gd name="T8" fmla="*/ 91 w 91"/>
                <a:gd name="T9" fmla="*/ 124 h 124"/>
                <a:gd name="T10" fmla="*/ 63 w 91"/>
                <a:gd name="T11" fmla="*/ 62 h 124"/>
                <a:gd name="T12" fmla="*/ 29 w 91"/>
                <a:gd name="T13" fmla="*/ 83 h 124"/>
                <a:gd name="T14" fmla="*/ 16 w 91"/>
                <a:gd name="T15" fmla="*/ 62 h 124"/>
                <a:gd name="T16" fmla="*/ 29 w 91"/>
                <a:gd name="T17" fmla="*/ 40 h 124"/>
                <a:gd name="T18" fmla="*/ 42 w 91"/>
                <a:gd name="T19" fmla="*/ 62 h 124"/>
                <a:gd name="T20" fmla="*/ 29 w 91"/>
                <a:gd name="T21" fmla="*/ 8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24">
                  <a:moveTo>
                    <a:pt x="63" y="62"/>
                  </a:moveTo>
                  <a:cubicBezTo>
                    <a:pt x="63" y="35"/>
                    <a:pt x="74" y="12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74" y="112"/>
                    <a:pt x="63" y="89"/>
                    <a:pt x="63" y="62"/>
                  </a:cubicBezTo>
                  <a:close/>
                  <a:moveTo>
                    <a:pt x="29" y="83"/>
                  </a:moveTo>
                  <a:cubicBezTo>
                    <a:pt x="22" y="83"/>
                    <a:pt x="16" y="73"/>
                    <a:pt x="16" y="62"/>
                  </a:cubicBezTo>
                  <a:cubicBezTo>
                    <a:pt x="16" y="50"/>
                    <a:pt x="22" y="40"/>
                    <a:pt x="29" y="40"/>
                  </a:cubicBezTo>
                  <a:cubicBezTo>
                    <a:pt x="36" y="40"/>
                    <a:pt x="42" y="50"/>
                    <a:pt x="42" y="62"/>
                  </a:cubicBezTo>
                  <a:cubicBezTo>
                    <a:pt x="42" y="73"/>
                    <a:pt x="36" y="83"/>
                    <a:pt x="29" y="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157"/>
            <p:cNvSpPr>
              <a:spLocks noEditPoints="1"/>
            </p:cNvSpPr>
            <p:nvPr/>
          </p:nvSpPr>
          <p:spPr bwMode="auto">
            <a:xfrm>
              <a:off x="3562350" y="2820988"/>
              <a:ext cx="50800" cy="100013"/>
            </a:xfrm>
            <a:custGeom>
              <a:avLst/>
              <a:gdLst>
                <a:gd name="T0" fmla="*/ 25 w 53"/>
                <a:gd name="T1" fmla="*/ 104 h 104"/>
                <a:gd name="T2" fmla="*/ 28 w 53"/>
                <a:gd name="T3" fmla="*/ 104 h 104"/>
                <a:gd name="T4" fmla="*/ 31 w 53"/>
                <a:gd name="T5" fmla="*/ 102 h 104"/>
                <a:gd name="T6" fmla="*/ 31 w 53"/>
                <a:gd name="T7" fmla="*/ 96 h 104"/>
                <a:gd name="T8" fmla="*/ 53 w 53"/>
                <a:gd name="T9" fmla="*/ 71 h 104"/>
                <a:gd name="T10" fmla="*/ 31 w 53"/>
                <a:gd name="T11" fmla="*/ 45 h 104"/>
                <a:gd name="T12" fmla="*/ 31 w 53"/>
                <a:gd name="T13" fmla="*/ 22 h 104"/>
                <a:gd name="T14" fmla="*/ 45 w 53"/>
                <a:gd name="T15" fmla="*/ 27 h 104"/>
                <a:gd name="T16" fmla="*/ 46 w 53"/>
                <a:gd name="T17" fmla="*/ 26 h 104"/>
                <a:gd name="T18" fmla="*/ 50 w 53"/>
                <a:gd name="T19" fmla="*/ 17 h 104"/>
                <a:gd name="T20" fmla="*/ 51 w 53"/>
                <a:gd name="T21" fmla="*/ 16 h 104"/>
                <a:gd name="T22" fmla="*/ 31 w 53"/>
                <a:gd name="T23" fmla="*/ 9 h 104"/>
                <a:gd name="T24" fmla="*/ 31 w 53"/>
                <a:gd name="T25" fmla="*/ 2 h 104"/>
                <a:gd name="T26" fmla="*/ 28 w 53"/>
                <a:gd name="T27" fmla="*/ 0 h 104"/>
                <a:gd name="T28" fmla="*/ 25 w 53"/>
                <a:gd name="T29" fmla="*/ 0 h 104"/>
                <a:gd name="T30" fmla="*/ 23 w 53"/>
                <a:gd name="T31" fmla="*/ 2 h 104"/>
                <a:gd name="T32" fmla="*/ 23 w 53"/>
                <a:gd name="T33" fmla="*/ 9 h 104"/>
                <a:gd name="T34" fmla="*/ 0 w 53"/>
                <a:gd name="T35" fmla="*/ 33 h 104"/>
                <a:gd name="T36" fmla="*/ 23 w 53"/>
                <a:gd name="T37" fmla="*/ 58 h 104"/>
                <a:gd name="T38" fmla="*/ 23 w 53"/>
                <a:gd name="T39" fmla="*/ 82 h 104"/>
                <a:gd name="T40" fmla="*/ 6 w 53"/>
                <a:gd name="T41" fmla="*/ 77 h 104"/>
                <a:gd name="T42" fmla="*/ 5 w 53"/>
                <a:gd name="T43" fmla="*/ 78 h 104"/>
                <a:gd name="T44" fmla="*/ 1 w 53"/>
                <a:gd name="T45" fmla="*/ 88 h 104"/>
                <a:gd name="T46" fmla="*/ 1 w 53"/>
                <a:gd name="T47" fmla="*/ 89 h 104"/>
                <a:gd name="T48" fmla="*/ 23 w 53"/>
                <a:gd name="T49" fmla="*/ 96 h 104"/>
                <a:gd name="T50" fmla="*/ 23 w 53"/>
                <a:gd name="T51" fmla="*/ 102 h 104"/>
                <a:gd name="T52" fmla="*/ 25 w 53"/>
                <a:gd name="T53" fmla="*/ 104 h 104"/>
                <a:gd name="T54" fmla="*/ 30 w 53"/>
                <a:gd name="T55" fmla="*/ 60 h 104"/>
                <a:gd name="T56" fmla="*/ 38 w 53"/>
                <a:gd name="T57" fmla="*/ 72 h 104"/>
                <a:gd name="T58" fmla="*/ 30 w 53"/>
                <a:gd name="T59" fmla="*/ 82 h 104"/>
                <a:gd name="T60" fmla="*/ 30 w 53"/>
                <a:gd name="T61" fmla="*/ 60 h 104"/>
                <a:gd name="T62" fmla="*/ 15 w 53"/>
                <a:gd name="T63" fmla="*/ 32 h 104"/>
                <a:gd name="T64" fmla="*/ 24 w 53"/>
                <a:gd name="T65" fmla="*/ 22 h 104"/>
                <a:gd name="T66" fmla="*/ 24 w 53"/>
                <a:gd name="T67" fmla="*/ 43 h 104"/>
                <a:gd name="T68" fmla="*/ 15 w 53"/>
                <a:gd name="T69" fmla="*/ 3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" h="104">
                  <a:moveTo>
                    <a:pt x="25" y="104"/>
                  </a:moveTo>
                  <a:cubicBezTo>
                    <a:pt x="28" y="104"/>
                    <a:pt x="28" y="104"/>
                    <a:pt x="28" y="104"/>
                  </a:cubicBezTo>
                  <a:cubicBezTo>
                    <a:pt x="30" y="104"/>
                    <a:pt x="31" y="104"/>
                    <a:pt x="31" y="10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9" y="95"/>
                    <a:pt x="53" y="89"/>
                    <a:pt x="53" y="71"/>
                  </a:cubicBezTo>
                  <a:cubicBezTo>
                    <a:pt x="53" y="55"/>
                    <a:pt x="39" y="50"/>
                    <a:pt x="31" y="4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22"/>
                    <a:pt x="44" y="27"/>
                    <a:pt x="45" y="27"/>
                  </a:cubicBezTo>
                  <a:cubicBezTo>
                    <a:pt x="46" y="27"/>
                    <a:pt x="46" y="27"/>
                    <a:pt x="46" y="26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1" y="17"/>
                    <a:pt x="51" y="16"/>
                    <a:pt x="51" y="16"/>
                  </a:cubicBezTo>
                  <a:cubicBezTo>
                    <a:pt x="51" y="12"/>
                    <a:pt x="34" y="9"/>
                    <a:pt x="31" y="9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30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3" y="0"/>
                    <a:pt x="23" y="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7" y="9"/>
                    <a:pt x="0" y="14"/>
                    <a:pt x="0" y="33"/>
                  </a:cubicBezTo>
                  <a:cubicBezTo>
                    <a:pt x="0" y="50"/>
                    <a:pt x="15" y="54"/>
                    <a:pt x="23" y="58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15" y="82"/>
                    <a:pt x="7" y="77"/>
                    <a:pt x="6" y="77"/>
                  </a:cubicBezTo>
                  <a:cubicBezTo>
                    <a:pt x="5" y="77"/>
                    <a:pt x="5" y="77"/>
                    <a:pt x="5" y="7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93"/>
                    <a:pt x="18" y="96"/>
                    <a:pt x="23" y="96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3" y="104"/>
                    <a:pt x="23" y="104"/>
                    <a:pt x="25" y="104"/>
                  </a:cubicBezTo>
                  <a:close/>
                  <a:moveTo>
                    <a:pt x="30" y="60"/>
                  </a:moveTo>
                  <a:cubicBezTo>
                    <a:pt x="33" y="62"/>
                    <a:pt x="38" y="65"/>
                    <a:pt x="38" y="72"/>
                  </a:cubicBezTo>
                  <a:cubicBezTo>
                    <a:pt x="38" y="79"/>
                    <a:pt x="34" y="81"/>
                    <a:pt x="30" y="82"/>
                  </a:cubicBezTo>
                  <a:lnTo>
                    <a:pt x="30" y="60"/>
                  </a:lnTo>
                  <a:close/>
                  <a:moveTo>
                    <a:pt x="15" y="32"/>
                  </a:moveTo>
                  <a:cubicBezTo>
                    <a:pt x="15" y="24"/>
                    <a:pt x="21" y="23"/>
                    <a:pt x="24" y="2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1" y="41"/>
                    <a:pt x="15" y="39"/>
                    <a:pt x="15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158"/>
            <p:cNvSpPr/>
            <p:nvPr/>
          </p:nvSpPr>
          <p:spPr bwMode="auto">
            <a:xfrm>
              <a:off x="4005263" y="2773363"/>
              <a:ext cx="223838" cy="138113"/>
            </a:xfrm>
            <a:custGeom>
              <a:avLst/>
              <a:gdLst>
                <a:gd name="T0" fmla="*/ 10 w 141"/>
                <a:gd name="T1" fmla="*/ 9 h 87"/>
                <a:gd name="T2" fmla="*/ 141 w 141"/>
                <a:gd name="T3" fmla="*/ 9 h 87"/>
                <a:gd name="T4" fmla="*/ 141 w 141"/>
                <a:gd name="T5" fmla="*/ 0 h 87"/>
                <a:gd name="T6" fmla="*/ 0 w 141"/>
                <a:gd name="T7" fmla="*/ 0 h 87"/>
                <a:gd name="T8" fmla="*/ 0 w 141"/>
                <a:gd name="T9" fmla="*/ 87 h 87"/>
                <a:gd name="T10" fmla="*/ 10 w 141"/>
                <a:gd name="T11" fmla="*/ 87 h 87"/>
                <a:gd name="T12" fmla="*/ 10 w 141"/>
                <a:gd name="T13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87">
                  <a:moveTo>
                    <a:pt x="10" y="9"/>
                  </a:moveTo>
                  <a:lnTo>
                    <a:pt x="141" y="9"/>
                  </a:lnTo>
                  <a:lnTo>
                    <a:pt x="141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0" y="87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159"/>
            <p:cNvSpPr/>
            <p:nvPr/>
          </p:nvSpPr>
          <p:spPr bwMode="auto">
            <a:xfrm>
              <a:off x="4033838" y="2800351"/>
              <a:ext cx="222250" cy="138113"/>
            </a:xfrm>
            <a:custGeom>
              <a:avLst/>
              <a:gdLst>
                <a:gd name="T0" fmla="*/ 10 w 140"/>
                <a:gd name="T1" fmla="*/ 9 h 87"/>
                <a:gd name="T2" fmla="*/ 140 w 140"/>
                <a:gd name="T3" fmla="*/ 9 h 87"/>
                <a:gd name="T4" fmla="*/ 140 w 140"/>
                <a:gd name="T5" fmla="*/ 0 h 87"/>
                <a:gd name="T6" fmla="*/ 0 w 140"/>
                <a:gd name="T7" fmla="*/ 0 h 87"/>
                <a:gd name="T8" fmla="*/ 0 w 140"/>
                <a:gd name="T9" fmla="*/ 87 h 87"/>
                <a:gd name="T10" fmla="*/ 10 w 140"/>
                <a:gd name="T11" fmla="*/ 87 h 87"/>
                <a:gd name="T12" fmla="*/ 10 w 140"/>
                <a:gd name="T13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87">
                  <a:moveTo>
                    <a:pt x="10" y="9"/>
                  </a:moveTo>
                  <a:lnTo>
                    <a:pt x="140" y="9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0" y="87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160"/>
            <p:cNvSpPr>
              <a:spLocks noEditPoints="1"/>
            </p:cNvSpPr>
            <p:nvPr/>
          </p:nvSpPr>
          <p:spPr bwMode="auto">
            <a:xfrm>
              <a:off x="4062413" y="2827338"/>
              <a:ext cx="222250" cy="139700"/>
            </a:xfrm>
            <a:custGeom>
              <a:avLst/>
              <a:gdLst>
                <a:gd name="T0" fmla="*/ 0 w 140"/>
                <a:gd name="T1" fmla="*/ 0 h 88"/>
                <a:gd name="T2" fmla="*/ 0 w 140"/>
                <a:gd name="T3" fmla="*/ 88 h 88"/>
                <a:gd name="T4" fmla="*/ 140 w 140"/>
                <a:gd name="T5" fmla="*/ 88 h 88"/>
                <a:gd name="T6" fmla="*/ 140 w 140"/>
                <a:gd name="T7" fmla="*/ 0 h 88"/>
                <a:gd name="T8" fmla="*/ 0 w 140"/>
                <a:gd name="T9" fmla="*/ 0 h 88"/>
                <a:gd name="T10" fmla="*/ 132 w 140"/>
                <a:gd name="T11" fmla="*/ 80 h 88"/>
                <a:gd name="T12" fmla="*/ 7 w 140"/>
                <a:gd name="T13" fmla="*/ 80 h 88"/>
                <a:gd name="T14" fmla="*/ 7 w 140"/>
                <a:gd name="T15" fmla="*/ 8 h 88"/>
                <a:gd name="T16" fmla="*/ 132 w 140"/>
                <a:gd name="T17" fmla="*/ 8 h 88"/>
                <a:gd name="T18" fmla="*/ 132 w 140"/>
                <a:gd name="T19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88">
                  <a:moveTo>
                    <a:pt x="0" y="0"/>
                  </a:moveTo>
                  <a:lnTo>
                    <a:pt x="0" y="88"/>
                  </a:lnTo>
                  <a:lnTo>
                    <a:pt x="140" y="88"/>
                  </a:lnTo>
                  <a:lnTo>
                    <a:pt x="140" y="0"/>
                  </a:lnTo>
                  <a:lnTo>
                    <a:pt x="0" y="0"/>
                  </a:lnTo>
                  <a:close/>
                  <a:moveTo>
                    <a:pt x="132" y="80"/>
                  </a:moveTo>
                  <a:lnTo>
                    <a:pt x="7" y="80"/>
                  </a:lnTo>
                  <a:lnTo>
                    <a:pt x="7" y="8"/>
                  </a:lnTo>
                  <a:lnTo>
                    <a:pt x="132" y="8"/>
                  </a:lnTo>
                  <a:lnTo>
                    <a:pt x="132" y="8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Oval 161"/>
            <p:cNvSpPr>
              <a:spLocks noChangeArrowheads="1"/>
            </p:cNvSpPr>
            <p:nvPr/>
          </p:nvSpPr>
          <p:spPr bwMode="auto">
            <a:xfrm>
              <a:off x="4102100" y="2886076"/>
              <a:ext cx="7938" cy="20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Oval 162"/>
            <p:cNvSpPr>
              <a:spLocks noChangeArrowheads="1"/>
            </p:cNvSpPr>
            <p:nvPr/>
          </p:nvSpPr>
          <p:spPr bwMode="auto">
            <a:xfrm>
              <a:off x="4237038" y="2886076"/>
              <a:ext cx="6350" cy="20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163"/>
            <p:cNvSpPr>
              <a:spLocks noEditPoints="1"/>
            </p:cNvSpPr>
            <p:nvPr/>
          </p:nvSpPr>
          <p:spPr bwMode="auto">
            <a:xfrm>
              <a:off x="4083050" y="2849563"/>
              <a:ext cx="71438" cy="96838"/>
            </a:xfrm>
            <a:custGeom>
              <a:avLst/>
              <a:gdLst>
                <a:gd name="T0" fmla="*/ 51 w 73"/>
                <a:gd name="T1" fmla="*/ 50 h 100"/>
                <a:gd name="T2" fmla="*/ 72 w 73"/>
                <a:gd name="T3" fmla="*/ 0 h 100"/>
                <a:gd name="T4" fmla="*/ 0 w 73"/>
                <a:gd name="T5" fmla="*/ 0 h 100"/>
                <a:gd name="T6" fmla="*/ 0 w 73"/>
                <a:gd name="T7" fmla="*/ 100 h 100"/>
                <a:gd name="T8" fmla="*/ 73 w 73"/>
                <a:gd name="T9" fmla="*/ 100 h 100"/>
                <a:gd name="T10" fmla="*/ 51 w 73"/>
                <a:gd name="T11" fmla="*/ 50 h 100"/>
                <a:gd name="T12" fmla="*/ 13 w 73"/>
                <a:gd name="T13" fmla="*/ 50 h 100"/>
                <a:gd name="T14" fmla="*/ 23 w 73"/>
                <a:gd name="T15" fmla="*/ 33 h 100"/>
                <a:gd name="T16" fmla="*/ 34 w 73"/>
                <a:gd name="T17" fmla="*/ 50 h 100"/>
                <a:gd name="T18" fmla="*/ 23 w 73"/>
                <a:gd name="T19" fmla="*/ 67 h 100"/>
                <a:gd name="T20" fmla="*/ 13 w 73"/>
                <a:gd name="T21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00">
                  <a:moveTo>
                    <a:pt x="51" y="50"/>
                  </a:moveTo>
                  <a:cubicBezTo>
                    <a:pt x="51" y="29"/>
                    <a:pt x="59" y="10"/>
                    <a:pt x="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60" y="90"/>
                    <a:pt x="51" y="71"/>
                    <a:pt x="51" y="50"/>
                  </a:cubicBezTo>
                  <a:close/>
                  <a:moveTo>
                    <a:pt x="13" y="50"/>
                  </a:moveTo>
                  <a:cubicBezTo>
                    <a:pt x="13" y="40"/>
                    <a:pt x="18" y="33"/>
                    <a:pt x="23" y="33"/>
                  </a:cubicBezTo>
                  <a:cubicBezTo>
                    <a:pt x="29" y="33"/>
                    <a:pt x="34" y="40"/>
                    <a:pt x="34" y="50"/>
                  </a:cubicBezTo>
                  <a:cubicBezTo>
                    <a:pt x="34" y="59"/>
                    <a:pt x="29" y="67"/>
                    <a:pt x="23" y="67"/>
                  </a:cubicBezTo>
                  <a:cubicBezTo>
                    <a:pt x="18" y="67"/>
                    <a:pt x="13" y="59"/>
                    <a:pt x="13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164"/>
            <p:cNvSpPr>
              <a:spLocks noEditPoints="1"/>
            </p:cNvSpPr>
            <p:nvPr/>
          </p:nvSpPr>
          <p:spPr bwMode="auto">
            <a:xfrm>
              <a:off x="4191000" y="2849563"/>
              <a:ext cx="73025" cy="96838"/>
            </a:xfrm>
            <a:custGeom>
              <a:avLst/>
              <a:gdLst>
                <a:gd name="T0" fmla="*/ 1 w 74"/>
                <a:gd name="T1" fmla="*/ 0 h 100"/>
                <a:gd name="T2" fmla="*/ 23 w 74"/>
                <a:gd name="T3" fmla="*/ 50 h 100"/>
                <a:gd name="T4" fmla="*/ 0 w 74"/>
                <a:gd name="T5" fmla="*/ 100 h 100"/>
                <a:gd name="T6" fmla="*/ 74 w 74"/>
                <a:gd name="T7" fmla="*/ 100 h 100"/>
                <a:gd name="T8" fmla="*/ 74 w 74"/>
                <a:gd name="T9" fmla="*/ 0 h 100"/>
                <a:gd name="T10" fmla="*/ 1 w 74"/>
                <a:gd name="T11" fmla="*/ 0 h 100"/>
                <a:gd name="T12" fmla="*/ 50 w 74"/>
                <a:gd name="T13" fmla="*/ 33 h 100"/>
                <a:gd name="T14" fmla="*/ 61 w 74"/>
                <a:gd name="T15" fmla="*/ 50 h 100"/>
                <a:gd name="T16" fmla="*/ 50 w 74"/>
                <a:gd name="T17" fmla="*/ 67 h 100"/>
                <a:gd name="T18" fmla="*/ 40 w 74"/>
                <a:gd name="T19" fmla="*/ 50 h 100"/>
                <a:gd name="T20" fmla="*/ 50 w 74"/>
                <a:gd name="T21" fmla="*/ 3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100">
                  <a:moveTo>
                    <a:pt x="1" y="0"/>
                  </a:moveTo>
                  <a:cubicBezTo>
                    <a:pt x="14" y="10"/>
                    <a:pt x="23" y="29"/>
                    <a:pt x="23" y="50"/>
                  </a:cubicBezTo>
                  <a:cubicBezTo>
                    <a:pt x="23" y="71"/>
                    <a:pt x="14" y="90"/>
                    <a:pt x="0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1" y="0"/>
                  </a:lnTo>
                  <a:close/>
                  <a:moveTo>
                    <a:pt x="50" y="33"/>
                  </a:moveTo>
                  <a:cubicBezTo>
                    <a:pt x="56" y="33"/>
                    <a:pt x="61" y="40"/>
                    <a:pt x="61" y="50"/>
                  </a:cubicBezTo>
                  <a:cubicBezTo>
                    <a:pt x="61" y="59"/>
                    <a:pt x="56" y="67"/>
                    <a:pt x="50" y="67"/>
                  </a:cubicBezTo>
                  <a:cubicBezTo>
                    <a:pt x="44" y="67"/>
                    <a:pt x="40" y="59"/>
                    <a:pt x="40" y="50"/>
                  </a:cubicBezTo>
                  <a:cubicBezTo>
                    <a:pt x="40" y="40"/>
                    <a:pt x="44" y="33"/>
                    <a:pt x="50" y="3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165"/>
            <p:cNvSpPr>
              <a:spLocks noEditPoints="1"/>
            </p:cNvSpPr>
            <p:nvPr/>
          </p:nvSpPr>
          <p:spPr bwMode="auto">
            <a:xfrm>
              <a:off x="4152900" y="2857501"/>
              <a:ext cx="41275" cy="80963"/>
            </a:xfrm>
            <a:custGeom>
              <a:avLst/>
              <a:gdLst>
                <a:gd name="T0" fmla="*/ 18 w 42"/>
                <a:gd name="T1" fmla="*/ 77 h 84"/>
                <a:gd name="T2" fmla="*/ 18 w 42"/>
                <a:gd name="T3" fmla="*/ 82 h 84"/>
                <a:gd name="T4" fmla="*/ 20 w 42"/>
                <a:gd name="T5" fmla="*/ 84 h 84"/>
                <a:gd name="T6" fmla="*/ 22 w 42"/>
                <a:gd name="T7" fmla="*/ 84 h 84"/>
                <a:gd name="T8" fmla="*/ 24 w 42"/>
                <a:gd name="T9" fmla="*/ 82 h 84"/>
                <a:gd name="T10" fmla="*/ 24 w 42"/>
                <a:gd name="T11" fmla="*/ 77 h 84"/>
                <a:gd name="T12" fmla="*/ 42 w 42"/>
                <a:gd name="T13" fmla="*/ 58 h 84"/>
                <a:gd name="T14" fmla="*/ 24 w 42"/>
                <a:gd name="T15" fmla="*/ 37 h 84"/>
                <a:gd name="T16" fmla="*/ 24 w 42"/>
                <a:gd name="T17" fmla="*/ 18 h 84"/>
                <a:gd name="T18" fmla="*/ 36 w 42"/>
                <a:gd name="T19" fmla="*/ 22 h 84"/>
                <a:gd name="T20" fmla="*/ 37 w 42"/>
                <a:gd name="T21" fmla="*/ 21 h 84"/>
                <a:gd name="T22" fmla="*/ 40 w 42"/>
                <a:gd name="T23" fmla="*/ 14 h 84"/>
                <a:gd name="T24" fmla="*/ 40 w 42"/>
                <a:gd name="T25" fmla="*/ 13 h 84"/>
                <a:gd name="T26" fmla="*/ 24 w 42"/>
                <a:gd name="T27" fmla="*/ 7 h 84"/>
                <a:gd name="T28" fmla="*/ 24 w 42"/>
                <a:gd name="T29" fmla="*/ 2 h 84"/>
                <a:gd name="T30" fmla="*/ 22 w 42"/>
                <a:gd name="T31" fmla="*/ 0 h 84"/>
                <a:gd name="T32" fmla="*/ 20 w 42"/>
                <a:gd name="T33" fmla="*/ 0 h 84"/>
                <a:gd name="T34" fmla="*/ 18 w 42"/>
                <a:gd name="T35" fmla="*/ 2 h 84"/>
                <a:gd name="T36" fmla="*/ 18 w 42"/>
                <a:gd name="T37" fmla="*/ 7 h 84"/>
                <a:gd name="T38" fmla="*/ 0 w 42"/>
                <a:gd name="T39" fmla="*/ 27 h 84"/>
                <a:gd name="T40" fmla="*/ 18 w 42"/>
                <a:gd name="T41" fmla="*/ 47 h 84"/>
                <a:gd name="T42" fmla="*/ 18 w 42"/>
                <a:gd name="T43" fmla="*/ 66 h 84"/>
                <a:gd name="T44" fmla="*/ 4 w 42"/>
                <a:gd name="T45" fmla="*/ 62 h 84"/>
                <a:gd name="T46" fmla="*/ 3 w 42"/>
                <a:gd name="T47" fmla="*/ 63 h 84"/>
                <a:gd name="T48" fmla="*/ 0 w 42"/>
                <a:gd name="T49" fmla="*/ 71 h 84"/>
                <a:gd name="T50" fmla="*/ 0 w 42"/>
                <a:gd name="T51" fmla="*/ 72 h 84"/>
                <a:gd name="T52" fmla="*/ 18 w 42"/>
                <a:gd name="T53" fmla="*/ 77 h 84"/>
                <a:gd name="T54" fmla="*/ 12 w 42"/>
                <a:gd name="T55" fmla="*/ 26 h 84"/>
                <a:gd name="T56" fmla="*/ 18 w 42"/>
                <a:gd name="T57" fmla="*/ 18 h 84"/>
                <a:gd name="T58" fmla="*/ 18 w 42"/>
                <a:gd name="T59" fmla="*/ 35 h 84"/>
                <a:gd name="T60" fmla="*/ 12 w 42"/>
                <a:gd name="T61" fmla="*/ 26 h 84"/>
                <a:gd name="T62" fmla="*/ 23 w 42"/>
                <a:gd name="T63" fmla="*/ 49 h 84"/>
                <a:gd name="T64" fmla="*/ 30 w 42"/>
                <a:gd name="T65" fmla="*/ 58 h 84"/>
                <a:gd name="T66" fmla="*/ 23 w 42"/>
                <a:gd name="T67" fmla="*/ 66 h 84"/>
                <a:gd name="T68" fmla="*/ 23 w 42"/>
                <a:gd name="T69" fmla="*/ 4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84">
                  <a:moveTo>
                    <a:pt x="18" y="77"/>
                  </a:moveTo>
                  <a:cubicBezTo>
                    <a:pt x="18" y="82"/>
                    <a:pt x="18" y="82"/>
                    <a:pt x="18" y="82"/>
                  </a:cubicBezTo>
                  <a:cubicBezTo>
                    <a:pt x="18" y="84"/>
                    <a:pt x="18" y="84"/>
                    <a:pt x="20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4" y="84"/>
                    <a:pt x="24" y="84"/>
                    <a:pt x="24" y="82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31" y="76"/>
                    <a:pt x="42" y="72"/>
                    <a:pt x="42" y="58"/>
                  </a:cubicBezTo>
                  <a:cubicBezTo>
                    <a:pt x="42" y="44"/>
                    <a:pt x="31" y="40"/>
                    <a:pt x="24" y="3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8" y="18"/>
                    <a:pt x="35" y="22"/>
                    <a:pt x="36" y="22"/>
                  </a:cubicBezTo>
                  <a:cubicBezTo>
                    <a:pt x="36" y="22"/>
                    <a:pt x="36" y="22"/>
                    <a:pt x="37" y="2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0" y="10"/>
                    <a:pt x="27" y="8"/>
                    <a:pt x="24" y="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0"/>
                    <a:pt x="2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8" y="1"/>
                    <a:pt x="18" y="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3" y="8"/>
                    <a:pt x="0" y="12"/>
                    <a:pt x="0" y="27"/>
                  </a:cubicBezTo>
                  <a:cubicBezTo>
                    <a:pt x="0" y="40"/>
                    <a:pt x="12" y="44"/>
                    <a:pt x="18" y="47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2" y="66"/>
                    <a:pt x="5" y="62"/>
                    <a:pt x="4" y="62"/>
                  </a:cubicBezTo>
                  <a:cubicBezTo>
                    <a:pt x="4" y="62"/>
                    <a:pt x="3" y="62"/>
                    <a:pt x="3" y="6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5"/>
                    <a:pt x="14" y="77"/>
                    <a:pt x="18" y="77"/>
                  </a:cubicBezTo>
                  <a:close/>
                  <a:moveTo>
                    <a:pt x="12" y="26"/>
                  </a:moveTo>
                  <a:cubicBezTo>
                    <a:pt x="12" y="20"/>
                    <a:pt x="16" y="19"/>
                    <a:pt x="18" y="18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6" y="34"/>
                    <a:pt x="12" y="31"/>
                    <a:pt x="12" y="26"/>
                  </a:cubicBezTo>
                  <a:close/>
                  <a:moveTo>
                    <a:pt x="23" y="49"/>
                  </a:moveTo>
                  <a:cubicBezTo>
                    <a:pt x="26" y="50"/>
                    <a:pt x="30" y="52"/>
                    <a:pt x="30" y="58"/>
                  </a:cubicBezTo>
                  <a:cubicBezTo>
                    <a:pt x="30" y="64"/>
                    <a:pt x="26" y="66"/>
                    <a:pt x="23" y="66"/>
                  </a:cubicBezTo>
                  <a:lnTo>
                    <a:pt x="23" y="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166"/>
            <p:cNvSpPr/>
            <p:nvPr/>
          </p:nvSpPr>
          <p:spPr bwMode="auto">
            <a:xfrm>
              <a:off x="6235700" y="5549901"/>
              <a:ext cx="84138" cy="223838"/>
            </a:xfrm>
            <a:custGeom>
              <a:avLst/>
              <a:gdLst>
                <a:gd name="T0" fmla="*/ 31 w 53"/>
                <a:gd name="T1" fmla="*/ 0 h 141"/>
                <a:gd name="T2" fmla="*/ 22 w 53"/>
                <a:gd name="T3" fmla="*/ 0 h 141"/>
                <a:gd name="T4" fmla="*/ 22 w 53"/>
                <a:gd name="T5" fmla="*/ 29 h 141"/>
                <a:gd name="T6" fmla="*/ 0 w 53"/>
                <a:gd name="T7" fmla="*/ 29 h 141"/>
                <a:gd name="T8" fmla="*/ 0 w 53"/>
                <a:gd name="T9" fmla="*/ 58 h 141"/>
                <a:gd name="T10" fmla="*/ 22 w 53"/>
                <a:gd name="T11" fmla="*/ 58 h 141"/>
                <a:gd name="T12" fmla="*/ 22 w 53"/>
                <a:gd name="T13" fmla="*/ 141 h 141"/>
                <a:gd name="T14" fmla="*/ 31 w 53"/>
                <a:gd name="T15" fmla="*/ 141 h 141"/>
                <a:gd name="T16" fmla="*/ 31 w 53"/>
                <a:gd name="T17" fmla="*/ 58 h 141"/>
                <a:gd name="T18" fmla="*/ 53 w 53"/>
                <a:gd name="T19" fmla="*/ 58 h 141"/>
                <a:gd name="T20" fmla="*/ 53 w 53"/>
                <a:gd name="T21" fmla="*/ 29 h 141"/>
                <a:gd name="T22" fmla="*/ 31 w 53"/>
                <a:gd name="T23" fmla="*/ 29 h 141"/>
                <a:gd name="T24" fmla="*/ 31 w 53"/>
                <a:gd name="T2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41">
                  <a:moveTo>
                    <a:pt x="31" y="0"/>
                  </a:moveTo>
                  <a:lnTo>
                    <a:pt x="22" y="0"/>
                  </a:lnTo>
                  <a:lnTo>
                    <a:pt x="22" y="29"/>
                  </a:lnTo>
                  <a:lnTo>
                    <a:pt x="0" y="29"/>
                  </a:lnTo>
                  <a:lnTo>
                    <a:pt x="0" y="58"/>
                  </a:lnTo>
                  <a:lnTo>
                    <a:pt x="22" y="58"/>
                  </a:lnTo>
                  <a:lnTo>
                    <a:pt x="22" y="141"/>
                  </a:lnTo>
                  <a:lnTo>
                    <a:pt x="31" y="141"/>
                  </a:lnTo>
                  <a:lnTo>
                    <a:pt x="31" y="58"/>
                  </a:lnTo>
                  <a:lnTo>
                    <a:pt x="53" y="58"/>
                  </a:lnTo>
                  <a:lnTo>
                    <a:pt x="53" y="29"/>
                  </a:lnTo>
                  <a:lnTo>
                    <a:pt x="31" y="2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167"/>
            <p:cNvSpPr/>
            <p:nvPr/>
          </p:nvSpPr>
          <p:spPr bwMode="auto">
            <a:xfrm>
              <a:off x="6332538" y="5549901"/>
              <a:ext cx="84138" cy="223838"/>
            </a:xfrm>
            <a:custGeom>
              <a:avLst/>
              <a:gdLst>
                <a:gd name="T0" fmla="*/ 31 w 53"/>
                <a:gd name="T1" fmla="*/ 0 h 141"/>
                <a:gd name="T2" fmla="*/ 22 w 53"/>
                <a:gd name="T3" fmla="*/ 0 h 141"/>
                <a:gd name="T4" fmla="*/ 22 w 53"/>
                <a:gd name="T5" fmla="*/ 83 h 141"/>
                <a:gd name="T6" fmla="*/ 0 w 53"/>
                <a:gd name="T7" fmla="*/ 83 h 141"/>
                <a:gd name="T8" fmla="*/ 0 w 53"/>
                <a:gd name="T9" fmla="*/ 112 h 141"/>
                <a:gd name="T10" fmla="*/ 22 w 53"/>
                <a:gd name="T11" fmla="*/ 112 h 141"/>
                <a:gd name="T12" fmla="*/ 22 w 53"/>
                <a:gd name="T13" fmla="*/ 141 h 141"/>
                <a:gd name="T14" fmla="*/ 31 w 53"/>
                <a:gd name="T15" fmla="*/ 141 h 141"/>
                <a:gd name="T16" fmla="*/ 31 w 53"/>
                <a:gd name="T17" fmla="*/ 112 h 141"/>
                <a:gd name="T18" fmla="*/ 53 w 53"/>
                <a:gd name="T19" fmla="*/ 112 h 141"/>
                <a:gd name="T20" fmla="*/ 53 w 53"/>
                <a:gd name="T21" fmla="*/ 83 h 141"/>
                <a:gd name="T22" fmla="*/ 31 w 53"/>
                <a:gd name="T23" fmla="*/ 83 h 141"/>
                <a:gd name="T24" fmla="*/ 31 w 53"/>
                <a:gd name="T2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41">
                  <a:moveTo>
                    <a:pt x="31" y="0"/>
                  </a:moveTo>
                  <a:lnTo>
                    <a:pt x="22" y="0"/>
                  </a:lnTo>
                  <a:lnTo>
                    <a:pt x="22" y="83"/>
                  </a:lnTo>
                  <a:lnTo>
                    <a:pt x="0" y="83"/>
                  </a:lnTo>
                  <a:lnTo>
                    <a:pt x="0" y="112"/>
                  </a:lnTo>
                  <a:lnTo>
                    <a:pt x="22" y="112"/>
                  </a:lnTo>
                  <a:lnTo>
                    <a:pt x="22" y="141"/>
                  </a:lnTo>
                  <a:lnTo>
                    <a:pt x="31" y="141"/>
                  </a:lnTo>
                  <a:lnTo>
                    <a:pt x="31" y="112"/>
                  </a:lnTo>
                  <a:lnTo>
                    <a:pt x="53" y="112"/>
                  </a:lnTo>
                  <a:lnTo>
                    <a:pt x="53" y="83"/>
                  </a:lnTo>
                  <a:lnTo>
                    <a:pt x="31" y="8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Freeform 168"/>
            <p:cNvSpPr/>
            <p:nvPr/>
          </p:nvSpPr>
          <p:spPr bwMode="auto">
            <a:xfrm>
              <a:off x="6429375" y="5549901"/>
              <a:ext cx="84138" cy="223838"/>
            </a:xfrm>
            <a:custGeom>
              <a:avLst/>
              <a:gdLst>
                <a:gd name="T0" fmla="*/ 53 w 53"/>
                <a:gd name="T1" fmla="*/ 29 h 141"/>
                <a:gd name="T2" fmla="*/ 31 w 53"/>
                <a:gd name="T3" fmla="*/ 29 h 141"/>
                <a:gd name="T4" fmla="*/ 31 w 53"/>
                <a:gd name="T5" fmla="*/ 0 h 141"/>
                <a:gd name="T6" fmla="*/ 22 w 53"/>
                <a:gd name="T7" fmla="*/ 0 h 141"/>
                <a:gd name="T8" fmla="*/ 22 w 53"/>
                <a:gd name="T9" fmla="*/ 29 h 141"/>
                <a:gd name="T10" fmla="*/ 0 w 53"/>
                <a:gd name="T11" fmla="*/ 29 h 141"/>
                <a:gd name="T12" fmla="*/ 0 w 53"/>
                <a:gd name="T13" fmla="*/ 58 h 141"/>
                <a:gd name="T14" fmla="*/ 22 w 53"/>
                <a:gd name="T15" fmla="*/ 58 h 141"/>
                <a:gd name="T16" fmla="*/ 22 w 53"/>
                <a:gd name="T17" fmla="*/ 141 h 141"/>
                <a:gd name="T18" fmla="*/ 31 w 53"/>
                <a:gd name="T19" fmla="*/ 141 h 141"/>
                <a:gd name="T20" fmla="*/ 31 w 53"/>
                <a:gd name="T21" fmla="*/ 58 h 141"/>
                <a:gd name="T22" fmla="*/ 53 w 53"/>
                <a:gd name="T23" fmla="*/ 58 h 141"/>
                <a:gd name="T24" fmla="*/ 53 w 53"/>
                <a:gd name="T25" fmla="*/ 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41">
                  <a:moveTo>
                    <a:pt x="53" y="29"/>
                  </a:moveTo>
                  <a:lnTo>
                    <a:pt x="31" y="29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22" y="29"/>
                  </a:lnTo>
                  <a:lnTo>
                    <a:pt x="0" y="29"/>
                  </a:lnTo>
                  <a:lnTo>
                    <a:pt x="0" y="58"/>
                  </a:lnTo>
                  <a:lnTo>
                    <a:pt x="22" y="58"/>
                  </a:lnTo>
                  <a:lnTo>
                    <a:pt x="22" y="141"/>
                  </a:lnTo>
                  <a:lnTo>
                    <a:pt x="31" y="141"/>
                  </a:lnTo>
                  <a:lnTo>
                    <a:pt x="31" y="58"/>
                  </a:lnTo>
                  <a:lnTo>
                    <a:pt x="53" y="58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5" name="Freeform 169"/>
            <p:cNvSpPr/>
            <p:nvPr/>
          </p:nvSpPr>
          <p:spPr bwMode="auto">
            <a:xfrm>
              <a:off x="10693400" y="5519738"/>
              <a:ext cx="279400" cy="279400"/>
            </a:xfrm>
            <a:custGeom>
              <a:avLst/>
              <a:gdLst>
                <a:gd name="T0" fmla="*/ 288 w 288"/>
                <a:gd name="T1" fmla="*/ 48 h 288"/>
                <a:gd name="T2" fmla="*/ 288 w 288"/>
                <a:gd name="T3" fmla="*/ 216 h 288"/>
                <a:gd name="T4" fmla="*/ 202 w 288"/>
                <a:gd name="T5" fmla="*/ 216 h 288"/>
                <a:gd name="T6" fmla="*/ 145 w 288"/>
                <a:gd name="T7" fmla="*/ 288 h 288"/>
                <a:gd name="T8" fmla="*/ 88 w 288"/>
                <a:gd name="T9" fmla="*/ 216 h 288"/>
                <a:gd name="T10" fmla="*/ 0 w 288"/>
                <a:gd name="T11" fmla="*/ 216 h 288"/>
                <a:gd name="T12" fmla="*/ 0 w 288"/>
                <a:gd name="T13" fmla="*/ 48 h 288"/>
                <a:gd name="T14" fmla="*/ 48 w 288"/>
                <a:gd name="T15" fmla="*/ 0 h 288"/>
                <a:gd name="T16" fmla="*/ 240 w 288"/>
                <a:gd name="T17" fmla="*/ 0 h 288"/>
                <a:gd name="T18" fmla="*/ 288 w 288"/>
                <a:gd name="T19" fmla="*/ 4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88">
                  <a:moveTo>
                    <a:pt x="288" y="48"/>
                  </a:moveTo>
                  <a:cubicBezTo>
                    <a:pt x="288" y="216"/>
                    <a:pt x="288" y="216"/>
                    <a:pt x="288" y="216"/>
                  </a:cubicBezTo>
                  <a:cubicBezTo>
                    <a:pt x="202" y="216"/>
                    <a:pt x="202" y="216"/>
                    <a:pt x="202" y="216"/>
                  </a:cubicBezTo>
                  <a:cubicBezTo>
                    <a:pt x="145" y="288"/>
                    <a:pt x="145" y="288"/>
                    <a:pt x="145" y="288"/>
                  </a:cubicBezTo>
                  <a:cubicBezTo>
                    <a:pt x="88" y="216"/>
                    <a:pt x="88" y="216"/>
                    <a:pt x="88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67" y="0"/>
                    <a:pt x="288" y="22"/>
                    <a:pt x="288" y="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6" name="Freeform 170"/>
            <p:cNvSpPr/>
            <p:nvPr/>
          </p:nvSpPr>
          <p:spPr bwMode="auto">
            <a:xfrm>
              <a:off x="1776413" y="1655763"/>
              <a:ext cx="279400" cy="201613"/>
            </a:xfrm>
            <a:custGeom>
              <a:avLst/>
              <a:gdLst>
                <a:gd name="T0" fmla="*/ 288 w 288"/>
                <a:gd name="T1" fmla="*/ 78 h 209"/>
                <a:gd name="T2" fmla="*/ 210 w 288"/>
                <a:gd name="T3" fmla="*/ 0 h 209"/>
                <a:gd name="T4" fmla="*/ 79 w 288"/>
                <a:gd name="T5" fmla="*/ 0 h 209"/>
                <a:gd name="T6" fmla="*/ 0 w 288"/>
                <a:gd name="T7" fmla="*/ 78 h 209"/>
                <a:gd name="T8" fmla="*/ 0 w 288"/>
                <a:gd name="T9" fmla="*/ 80 h 209"/>
                <a:gd name="T10" fmla="*/ 0 w 288"/>
                <a:gd name="T11" fmla="*/ 81 h 209"/>
                <a:gd name="T12" fmla="*/ 79 w 288"/>
                <a:gd name="T13" fmla="*/ 160 h 209"/>
                <a:gd name="T14" fmla="*/ 88 w 288"/>
                <a:gd name="T15" fmla="*/ 160 h 209"/>
                <a:gd name="T16" fmla="*/ 88 w 288"/>
                <a:gd name="T17" fmla="*/ 121 h 209"/>
                <a:gd name="T18" fmla="*/ 79 w 288"/>
                <a:gd name="T19" fmla="*/ 121 h 209"/>
                <a:gd name="T20" fmla="*/ 39 w 288"/>
                <a:gd name="T21" fmla="*/ 81 h 209"/>
                <a:gd name="T22" fmla="*/ 39 w 288"/>
                <a:gd name="T23" fmla="*/ 79 h 209"/>
                <a:gd name="T24" fmla="*/ 39 w 288"/>
                <a:gd name="T25" fmla="*/ 78 h 209"/>
                <a:gd name="T26" fmla="*/ 79 w 288"/>
                <a:gd name="T27" fmla="*/ 39 h 209"/>
                <a:gd name="T28" fmla="*/ 210 w 288"/>
                <a:gd name="T29" fmla="*/ 39 h 209"/>
                <a:gd name="T30" fmla="*/ 249 w 288"/>
                <a:gd name="T31" fmla="*/ 78 h 209"/>
                <a:gd name="T32" fmla="*/ 249 w 288"/>
                <a:gd name="T33" fmla="*/ 80 h 209"/>
                <a:gd name="T34" fmla="*/ 249 w 288"/>
                <a:gd name="T35" fmla="*/ 81 h 209"/>
                <a:gd name="T36" fmla="*/ 210 w 288"/>
                <a:gd name="T37" fmla="*/ 121 h 209"/>
                <a:gd name="T38" fmla="*/ 183 w 288"/>
                <a:gd name="T39" fmla="*/ 121 h 209"/>
                <a:gd name="T40" fmla="*/ 183 w 288"/>
                <a:gd name="T41" fmla="*/ 71 h 209"/>
                <a:gd name="T42" fmla="*/ 114 w 288"/>
                <a:gd name="T43" fmla="*/ 140 h 209"/>
                <a:gd name="T44" fmla="*/ 183 w 288"/>
                <a:gd name="T45" fmla="*/ 209 h 209"/>
                <a:gd name="T46" fmla="*/ 183 w 288"/>
                <a:gd name="T47" fmla="*/ 160 h 209"/>
                <a:gd name="T48" fmla="*/ 210 w 288"/>
                <a:gd name="T49" fmla="*/ 160 h 209"/>
                <a:gd name="T50" fmla="*/ 288 w 288"/>
                <a:gd name="T51" fmla="*/ 81 h 209"/>
                <a:gd name="T52" fmla="*/ 288 w 288"/>
                <a:gd name="T53" fmla="*/ 80 h 209"/>
                <a:gd name="T54" fmla="*/ 288 w 288"/>
                <a:gd name="T55" fmla="*/ 7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8" h="209">
                  <a:moveTo>
                    <a:pt x="288" y="78"/>
                  </a:moveTo>
                  <a:cubicBezTo>
                    <a:pt x="288" y="35"/>
                    <a:pt x="253" y="0"/>
                    <a:pt x="210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35" y="0"/>
                    <a:pt x="0" y="35"/>
                    <a:pt x="0" y="78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1"/>
                    <a:pt x="0" y="81"/>
                  </a:cubicBezTo>
                  <a:cubicBezTo>
                    <a:pt x="0" y="125"/>
                    <a:pt x="35" y="160"/>
                    <a:pt x="79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88" y="121"/>
                    <a:pt x="88" y="121"/>
                    <a:pt x="88" y="121"/>
                  </a:cubicBezTo>
                  <a:cubicBezTo>
                    <a:pt x="79" y="121"/>
                    <a:pt x="79" y="121"/>
                    <a:pt x="79" y="121"/>
                  </a:cubicBezTo>
                  <a:cubicBezTo>
                    <a:pt x="57" y="121"/>
                    <a:pt x="39" y="103"/>
                    <a:pt x="39" y="81"/>
                  </a:cubicBezTo>
                  <a:cubicBezTo>
                    <a:pt x="39" y="81"/>
                    <a:pt x="39" y="79"/>
                    <a:pt x="39" y="79"/>
                  </a:cubicBezTo>
                  <a:cubicBezTo>
                    <a:pt x="39" y="79"/>
                    <a:pt x="39" y="79"/>
                    <a:pt x="39" y="78"/>
                  </a:cubicBezTo>
                  <a:cubicBezTo>
                    <a:pt x="39" y="57"/>
                    <a:pt x="57" y="39"/>
                    <a:pt x="79" y="39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31" y="39"/>
                    <a:pt x="249" y="57"/>
                    <a:pt x="249" y="78"/>
                  </a:cubicBezTo>
                  <a:cubicBezTo>
                    <a:pt x="249" y="79"/>
                    <a:pt x="249" y="80"/>
                    <a:pt x="249" y="80"/>
                  </a:cubicBezTo>
                  <a:cubicBezTo>
                    <a:pt x="249" y="80"/>
                    <a:pt x="249" y="81"/>
                    <a:pt x="249" y="81"/>
                  </a:cubicBezTo>
                  <a:cubicBezTo>
                    <a:pt x="249" y="103"/>
                    <a:pt x="231" y="121"/>
                    <a:pt x="210" y="121"/>
                  </a:cubicBezTo>
                  <a:cubicBezTo>
                    <a:pt x="183" y="121"/>
                    <a:pt x="183" y="121"/>
                    <a:pt x="183" y="12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83" y="209"/>
                    <a:pt x="183" y="209"/>
                    <a:pt x="183" y="209"/>
                  </a:cubicBezTo>
                  <a:cubicBezTo>
                    <a:pt x="183" y="160"/>
                    <a:pt x="183" y="160"/>
                    <a:pt x="183" y="160"/>
                  </a:cubicBezTo>
                  <a:cubicBezTo>
                    <a:pt x="210" y="160"/>
                    <a:pt x="210" y="160"/>
                    <a:pt x="210" y="160"/>
                  </a:cubicBezTo>
                  <a:cubicBezTo>
                    <a:pt x="253" y="160"/>
                    <a:pt x="288" y="125"/>
                    <a:pt x="288" y="81"/>
                  </a:cubicBezTo>
                  <a:cubicBezTo>
                    <a:pt x="288" y="81"/>
                    <a:pt x="288" y="80"/>
                    <a:pt x="288" y="80"/>
                  </a:cubicBezTo>
                  <a:cubicBezTo>
                    <a:pt x="288" y="79"/>
                    <a:pt x="288" y="79"/>
                    <a:pt x="288" y="7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7" name="Freeform 171"/>
            <p:cNvSpPr/>
            <p:nvPr/>
          </p:nvSpPr>
          <p:spPr bwMode="auto">
            <a:xfrm>
              <a:off x="2338388" y="2174876"/>
              <a:ext cx="271463" cy="277813"/>
            </a:xfrm>
            <a:custGeom>
              <a:avLst/>
              <a:gdLst>
                <a:gd name="T0" fmla="*/ 164 w 171"/>
                <a:gd name="T1" fmla="*/ 64 h 175"/>
                <a:gd name="T2" fmla="*/ 157 w 171"/>
                <a:gd name="T3" fmla="*/ 45 h 175"/>
                <a:gd name="T4" fmla="*/ 150 w 171"/>
                <a:gd name="T5" fmla="*/ 25 h 175"/>
                <a:gd name="T6" fmla="*/ 142 w 171"/>
                <a:gd name="T7" fmla="*/ 16 h 175"/>
                <a:gd name="T8" fmla="*/ 136 w 171"/>
                <a:gd name="T9" fmla="*/ 43 h 175"/>
                <a:gd name="T10" fmla="*/ 128 w 171"/>
                <a:gd name="T11" fmla="*/ 20 h 175"/>
                <a:gd name="T12" fmla="*/ 121 w 171"/>
                <a:gd name="T13" fmla="*/ 40 h 175"/>
                <a:gd name="T14" fmla="*/ 114 w 171"/>
                <a:gd name="T15" fmla="*/ 24 h 175"/>
                <a:gd name="T16" fmla="*/ 107 w 171"/>
                <a:gd name="T17" fmla="*/ 55 h 175"/>
                <a:gd name="T18" fmla="*/ 100 w 171"/>
                <a:gd name="T19" fmla="*/ 65 h 175"/>
                <a:gd name="T20" fmla="*/ 92 w 171"/>
                <a:gd name="T21" fmla="*/ 56 h 175"/>
                <a:gd name="T22" fmla="*/ 86 w 171"/>
                <a:gd name="T23" fmla="*/ 40 h 175"/>
                <a:gd name="T24" fmla="*/ 78 w 171"/>
                <a:gd name="T25" fmla="*/ 19 h 175"/>
                <a:gd name="T26" fmla="*/ 71 w 171"/>
                <a:gd name="T27" fmla="*/ 34 h 175"/>
                <a:gd name="T28" fmla="*/ 64 w 171"/>
                <a:gd name="T29" fmla="*/ 24 h 175"/>
                <a:gd name="T30" fmla="*/ 57 w 171"/>
                <a:gd name="T31" fmla="*/ 0 h 175"/>
                <a:gd name="T32" fmla="*/ 50 w 171"/>
                <a:gd name="T33" fmla="*/ 49 h 175"/>
                <a:gd name="T34" fmla="*/ 42 w 171"/>
                <a:gd name="T35" fmla="*/ 34 h 175"/>
                <a:gd name="T36" fmla="*/ 36 w 171"/>
                <a:gd name="T37" fmla="*/ 12 h 175"/>
                <a:gd name="T38" fmla="*/ 28 w 171"/>
                <a:gd name="T39" fmla="*/ 48 h 175"/>
                <a:gd name="T40" fmla="*/ 21 w 171"/>
                <a:gd name="T41" fmla="*/ 61 h 175"/>
                <a:gd name="T42" fmla="*/ 14 w 171"/>
                <a:gd name="T43" fmla="*/ 53 h 175"/>
                <a:gd name="T44" fmla="*/ 7 w 171"/>
                <a:gd name="T45" fmla="*/ 76 h 175"/>
                <a:gd name="T46" fmla="*/ 0 w 171"/>
                <a:gd name="T47" fmla="*/ 99 h 175"/>
                <a:gd name="T48" fmla="*/ 7 w 171"/>
                <a:gd name="T49" fmla="*/ 122 h 175"/>
                <a:gd name="T50" fmla="*/ 14 w 171"/>
                <a:gd name="T51" fmla="*/ 114 h 175"/>
                <a:gd name="T52" fmla="*/ 21 w 171"/>
                <a:gd name="T53" fmla="*/ 126 h 175"/>
                <a:gd name="T54" fmla="*/ 28 w 171"/>
                <a:gd name="T55" fmla="*/ 163 h 175"/>
                <a:gd name="T56" fmla="*/ 36 w 171"/>
                <a:gd name="T57" fmla="*/ 141 h 175"/>
                <a:gd name="T58" fmla="*/ 42 w 171"/>
                <a:gd name="T59" fmla="*/ 126 h 175"/>
                <a:gd name="T60" fmla="*/ 50 w 171"/>
                <a:gd name="T61" fmla="*/ 175 h 175"/>
                <a:gd name="T62" fmla="*/ 57 w 171"/>
                <a:gd name="T63" fmla="*/ 151 h 175"/>
                <a:gd name="T64" fmla="*/ 64 w 171"/>
                <a:gd name="T65" fmla="*/ 141 h 175"/>
                <a:gd name="T66" fmla="*/ 71 w 171"/>
                <a:gd name="T67" fmla="*/ 157 h 175"/>
                <a:gd name="T68" fmla="*/ 78 w 171"/>
                <a:gd name="T69" fmla="*/ 135 h 175"/>
                <a:gd name="T70" fmla="*/ 86 w 171"/>
                <a:gd name="T71" fmla="*/ 120 h 175"/>
                <a:gd name="T72" fmla="*/ 92 w 171"/>
                <a:gd name="T73" fmla="*/ 109 h 175"/>
                <a:gd name="T74" fmla="*/ 100 w 171"/>
                <a:gd name="T75" fmla="*/ 120 h 175"/>
                <a:gd name="T76" fmla="*/ 107 w 171"/>
                <a:gd name="T77" fmla="*/ 151 h 175"/>
                <a:gd name="T78" fmla="*/ 114 w 171"/>
                <a:gd name="T79" fmla="*/ 136 h 175"/>
                <a:gd name="T80" fmla="*/ 121 w 171"/>
                <a:gd name="T81" fmla="*/ 156 h 175"/>
                <a:gd name="T82" fmla="*/ 128 w 171"/>
                <a:gd name="T83" fmla="*/ 133 h 175"/>
                <a:gd name="T84" fmla="*/ 136 w 171"/>
                <a:gd name="T85" fmla="*/ 159 h 175"/>
                <a:gd name="T86" fmla="*/ 142 w 171"/>
                <a:gd name="T87" fmla="*/ 151 h 175"/>
                <a:gd name="T88" fmla="*/ 150 w 171"/>
                <a:gd name="T89" fmla="*/ 131 h 175"/>
                <a:gd name="T90" fmla="*/ 157 w 171"/>
                <a:gd name="T91" fmla="*/ 111 h 175"/>
                <a:gd name="T92" fmla="*/ 164 w 171"/>
                <a:gd name="T93" fmla="*/ 103 h 175"/>
                <a:gd name="T94" fmla="*/ 171 w 171"/>
                <a:gd name="T95" fmla="*/ 7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1" h="175">
                  <a:moveTo>
                    <a:pt x="164" y="72"/>
                  </a:moveTo>
                  <a:lnTo>
                    <a:pt x="164" y="64"/>
                  </a:lnTo>
                  <a:lnTo>
                    <a:pt x="157" y="64"/>
                  </a:lnTo>
                  <a:lnTo>
                    <a:pt x="157" y="45"/>
                  </a:lnTo>
                  <a:lnTo>
                    <a:pt x="150" y="45"/>
                  </a:lnTo>
                  <a:lnTo>
                    <a:pt x="150" y="25"/>
                  </a:lnTo>
                  <a:lnTo>
                    <a:pt x="142" y="25"/>
                  </a:lnTo>
                  <a:lnTo>
                    <a:pt x="142" y="16"/>
                  </a:lnTo>
                  <a:lnTo>
                    <a:pt x="136" y="16"/>
                  </a:lnTo>
                  <a:lnTo>
                    <a:pt x="136" y="43"/>
                  </a:lnTo>
                  <a:lnTo>
                    <a:pt x="128" y="43"/>
                  </a:lnTo>
                  <a:lnTo>
                    <a:pt x="128" y="20"/>
                  </a:lnTo>
                  <a:lnTo>
                    <a:pt x="121" y="20"/>
                  </a:lnTo>
                  <a:lnTo>
                    <a:pt x="121" y="40"/>
                  </a:lnTo>
                  <a:lnTo>
                    <a:pt x="114" y="40"/>
                  </a:lnTo>
                  <a:lnTo>
                    <a:pt x="114" y="24"/>
                  </a:lnTo>
                  <a:lnTo>
                    <a:pt x="107" y="24"/>
                  </a:lnTo>
                  <a:lnTo>
                    <a:pt x="107" y="55"/>
                  </a:lnTo>
                  <a:lnTo>
                    <a:pt x="100" y="55"/>
                  </a:lnTo>
                  <a:lnTo>
                    <a:pt x="100" y="65"/>
                  </a:lnTo>
                  <a:lnTo>
                    <a:pt x="92" y="65"/>
                  </a:lnTo>
                  <a:lnTo>
                    <a:pt x="92" y="56"/>
                  </a:lnTo>
                  <a:lnTo>
                    <a:pt x="86" y="56"/>
                  </a:lnTo>
                  <a:lnTo>
                    <a:pt x="86" y="40"/>
                  </a:lnTo>
                  <a:lnTo>
                    <a:pt x="78" y="40"/>
                  </a:lnTo>
                  <a:lnTo>
                    <a:pt x="78" y="19"/>
                  </a:lnTo>
                  <a:lnTo>
                    <a:pt x="71" y="19"/>
                  </a:lnTo>
                  <a:lnTo>
                    <a:pt x="71" y="34"/>
                  </a:lnTo>
                  <a:lnTo>
                    <a:pt x="64" y="34"/>
                  </a:lnTo>
                  <a:lnTo>
                    <a:pt x="64" y="24"/>
                  </a:lnTo>
                  <a:lnTo>
                    <a:pt x="57" y="24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50" y="49"/>
                  </a:lnTo>
                  <a:lnTo>
                    <a:pt x="42" y="49"/>
                  </a:lnTo>
                  <a:lnTo>
                    <a:pt x="42" y="34"/>
                  </a:lnTo>
                  <a:lnTo>
                    <a:pt x="36" y="34"/>
                  </a:lnTo>
                  <a:lnTo>
                    <a:pt x="36" y="12"/>
                  </a:lnTo>
                  <a:lnTo>
                    <a:pt x="28" y="12"/>
                  </a:lnTo>
                  <a:lnTo>
                    <a:pt x="28" y="48"/>
                  </a:lnTo>
                  <a:lnTo>
                    <a:pt x="21" y="48"/>
                  </a:lnTo>
                  <a:lnTo>
                    <a:pt x="21" y="61"/>
                  </a:lnTo>
                  <a:lnTo>
                    <a:pt x="14" y="61"/>
                  </a:lnTo>
                  <a:lnTo>
                    <a:pt x="14" y="53"/>
                  </a:lnTo>
                  <a:lnTo>
                    <a:pt x="7" y="53"/>
                  </a:lnTo>
                  <a:lnTo>
                    <a:pt x="7" y="76"/>
                  </a:lnTo>
                  <a:lnTo>
                    <a:pt x="0" y="76"/>
                  </a:lnTo>
                  <a:lnTo>
                    <a:pt x="0" y="99"/>
                  </a:lnTo>
                  <a:lnTo>
                    <a:pt x="7" y="99"/>
                  </a:lnTo>
                  <a:lnTo>
                    <a:pt x="7" y="122"/>
                  </a:lnTo>
                  <a:lnTo>
                    <a:pt x="14" y="122"/>
                  </a:lnTo>
                  <a:lnTo>
                    <a:pt x="14" y="114"/>
                  </a:lnTo>
                  <a:lnTo>
                    <a:pt x="21" y="114"/>
                  </a:lnTo>
                  <a:lnTo>
                    <a:pt x="21" y="126"/>
                  </a:lnTo>
                  <a:lnTo>
                    <a:pt x="28" y="126"/>
                  </a:lnTo>
                  <a:lnTo>
                    <a:pt x="28" y="163"/>
                  </a:lnTo>
                  <a:lnTo>
                    <a:pt x="36" y="163"/>
                  </a:lnTo>
                  <a:lnTo>
                    <a:pt x="36" y="141"/>
                  </a:lnTo>
                  <a:lnTo>
                    <a:pt x="42" y="141"/>
                  </a:lnTo>
                  <a:lnTo>
                    <a:pt x="42" y="126"/>
                  </a:lnTo>
                  <a:lnTo>
                    <a:pt x="50" y="126"/>
                  </a:lnTo>
                  <a:lnTo>
                    <a:pt x="50" y="175"/>
                  </a:lnTo>
                  <a:lnTo>
                    <a:pt x="57" y="175"/>
                  </a:lnTo>
                  <a:lnTo>
                    <a:pt x="57" y="151"/>
                  </a:lnTo>
                  <a:lnTo>
                    <a:pt x="64" y="151"/>
                  </a:lnTo>
                  <a:lnTo>
                    <a:pt x="64" y="141"/>
                  </a:lnTo>
                  <a:lnTo>
                    <a:pt x="71" y="141"/>
                  </a:lnTo>
                  <a:lnTo>
                    <a:pt x="71" y="157"/>
                  </a:lnTo>
                  <a:lnTo>
                    <a:pt x="78" y="157"/>
                  </a:lnTo>
                  <a:lnTo>
                    <a:pt x="78" y="135"/>
                  </a:lnTo>
                  <a:lnTo>
                    <a:pt x="86" y="135"/>
                  </a:lnTo>
                  <a:lnTo>
                    <a:pt x="86" y="120"/>
                  </a:lnTo>
                  <a:lnTo>
                    <a:pt x="92" y="120"/>
                  </a:lnTo>
                  <a:lnTo>
                    <a:pt x="92" y="109"/>
                  </a:lnTo>
                  <a:lnTo>
                    <a:pt x="100" y="109"/>
                  </a:lnTo>
                  <a:lnTo>
                    <a:pt x="100" y="120"/>
                  </a:lnTo>
                  <a:lnTo>
                    <a:pt x="107" y="120"/>
                  </a:lnTo>
                  <a:lnTo>
                    <a:pt x="107" y="151"/>
                  </a:lnTo>
                  <a:lnTo>
                    <a:pt x="114" y="151"/>
                  </a:lnTo>
                  <a:lnTo>
                    <a:pt x="114" y="136"/>
                  </a:lnTo>
                  <a:lnTo>
                    <a:pt x="121" y="136"/>
                  </a:lnTo>
                  <a:lnTo>
                    <a:pt x="121" y="156"/>
                  </a:lnTo>
                  <a:lnTo>
                    <a:pt x="128" y="156"/>
                  </a:lnTo>
                  <a:lnTo>
                    <a:pt x="128" y="133"/>
                  </a:lnTo>
                  <a:lnTo>
                    <a:pt x="136" y="133"/>
                  </a:lnTo>
                  <a:lnTo>
                    <a:pt x="136" y="159"/>
                  </a:lnTo>
                  <a:lnTo>
                    <a:pt x="142" y="159"/>
                  </a:lnTo>
                  <a:lnTo>
                    <a:pt x="142" y="151"/>
                  </a:lnTo>
                  <a:lnTo>
                    <a:pt x="150" y="151"/>
                  </a:lnTo>
                  <a:lnTo>
                    <a:pt x="150" y="131"/>
                  </a:lnTo>
                  <a:lnTo>
                    <a:pt x="157" y="131"/>
                  </a:lnTo>
                  <a:lnTo>
                    <a:pt x="157" y="111"/>
                  </a:lnTo>
                  <a:lnTo>
                    <a:pt x="164" y="111"/>
                  </a:lnTo>
                  <a:lnTo>
                    <a:pt x="164" y="103"/>
                  </a:lnTo>
                  <a:lnTo>
                    <a:pt x="171" y="103"/>
                  </a:lnTo>
                  <a:lnTo>
                    <a:pt x="171" y="72"/>
                  </a:lnTo>
                  <a:lnTo>
                    <a:pt x="164" y="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8" name="Freeform 172"/>
            <p:cNvSpPr>
              <a:spLocks noEditPoints="1"/>
            </p:cNvSpPr>
            <p:nvPr/>
          </p:nvSpPr>
          <p:spPr bwMode="auto">
            <a:xfrm>
              <a:off x="2921000" y="2174876"/>
              <a:ext cx="219075" cy="277813"/>
            </a:xfrm>
            <a:custGeom>
              <a:avLst/>
              <a:gdLst>
                <a:gd name="T0" fmla="*/ 138 w 138"/>
                <a:gd name="T1" fmla="*/ 166 h 175"/>
                <a:gd name="T2" fmla="*/ 138 w 138"/>
                <a:gd name="T3" fmla="*/ 0 h 175"/>
                <a:gd name="T4" fmla="*/ 40 w 138"/>
                <a:gd name="T5" fmla="*/ 0 h 175"/>
                <a:gd name="T6" fmla="*/ 40 w 138"/>
                <a:gd name="T7" fmla="*/ 0 h 175"/>
                <a:gd name="T8" fmla="*/ 0 w 138"/>
                <a:gd name="T9" fmla="*/ 40 h 175"/>
                <a:gd name="T10" fmla="*/ 0 w 138"/>
                <a:gd name="T11" fmla="*/ 166 h 175"/>
                <a:gd name="T12" fmla="*/ 17 w 138"/>
                <a:gd name="T13" fmla="*/ 166 h 175"/>
                <a:gd name="T14" fmla="*/ 29 w 138"/>
                <a:gd name="T15" fmla="*/ 151 h 175"/>
                <a:gd name="T16" fmla="*/ 50 w 138"/>
                <a:gd name="T17" fmla="*/ 175 h 175"/>
                <a:gd name="T18" fmla="*/ 69 w 138"/>
                <a:gd name="T19" fmla="*/ 151 h 175"/>
                <a:gd name="T20" fmla="*/ 89 w 138"/>
                <a:gd name="T21" fmla="*/ 175 h 175"/>
                <a:gd name="T22" fmla="*/ 109 w 138"/>
                <a:gd name="T23" fmla="*/ 151 h 175"/>
                <a:gd name="T24" fmla="*/ 121 w 138"/>
                <a:gd name="T25" fmla="*/ 166 h 175"/>
                <a:gd name="T26" fmla="*/ 138 w 138"/>
                <a:gd name="T27" fmla="*/ 166 h 175"/>
                <a:gd name="T28" fmla="*/ 109 w 138"/>
                <a:gd name="T29" fmla="*/ 126 h 175"/>
                <a:gd name="T30" fmla="*/ 89 w 138"/>
                <a:gd name="T31" fmla="*/ 150 h 175"/>
                <a:gd name="T32" fmla="*/ 69 w 138"/>
                <a:gd name="T33" fmla="*/ 126 h 175"/>
                <a:gd name="T34" fmla="*/ 50 w 138"/>
                <a:gd name="T35" fmla="*/ 150 h 175"/>
                <a:gd name="T36" fmla="*/ 29 w 138"/>
                <a:gd name="T37" fmla="*/ 126 h 175"/>
                <a:gd name="T38" fmla="*/ 16 w 138"/>
                <a:gd name="T39" fmla="*/ 142 h 175"/>
                <a:gd name="T40" fmla="*/ 16 w 138"/>
                <a:gd name="T41" fmla="*/ 56 h 175"/>
                <a:gd name="T42" fmla="*/ 56 w 138"/>
                <a:gd name="T43" fmla="*/ 56 h 175"/>
                <a:gd name="T44" fmla="*/ 56 w 138"/>
                <a:gd name="T45" fmla="*/ 15 h 175"/>
                <a:gd name="T46" fmla="*/ 122 w 138"/>
                <a:gd name="T47" fmla="*/ 15 h 175"/>
                <a:gd name="T48" fmla="*/ 122 w 138"/>
                <a:gd name="T49" fmla="*/ 143 h 175"/>
                <a:gd name="T50" fmla="*/ 109 w 138"/>
                <a:gd name="T51" fmla="*/ 12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75">
                  <a:moveTo>
                    <a:pt x="138" y="166"/>
                  </a:moveTo>
                  <a:lnTo>
                    <a:pt x="13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40"/>
                  </a:lnTo>
                  <a:lnTo>
                    <a:pt x="0" y="166"/>
                  </a:lnTo>
                  <a:lnTo>
                    <a:pt x="17" y="166"/>
                  </a:lnTo>
                  <a:lnTo>
                    <a:pt x="29" y="151"/>
                  </a:lnTo>
                  <a:lnTo>
                    <a:pt x="50" y="175"/>
                  </a:lnTo>
                  <a:lnTo>
                    <a:pt x="69" y="151"/>
                  </a:lnTo>
                  <a:lnTo>
                    <a:pt x="89" y="175"/>
                  </a:lnTo>
                  <a:lnTo>
                    <a:pt x="109" y="151"/>
                  </a:lnTo>
                  <a:lnTo>
                    <a:pt x="121" y="166"/>
                  </a:lnTo>
                  <a:lnTo>
                    <a:pt x="138" y="166"/>
                  </a:lnTo>
                  <a:close/>
                  <a:moveTo>
                    <a:pt x="109" y="126"/>
                  </a:moveTo>
                  <a:lnTo>
                    <a:pt x="89" y="150"/>
                  </a:lnTo>
                  <a:lnTo>
                    <a:pt x="69" y="126"/>
                  </a:lnTo>
                  <a:lnTo>
                    <a:pt x="50" y="150"/>
                  </a:lnTo>
                  <a:lnTo>
                    <a:pt x="29" y="126"/>
                  </a:lnTo>
                  <a:lnTo>
                    <a:pt x="16" y="142"/>
                  </a:lnTo>
                  <a:lnTo>
                    <a:pt x="16" y="56"/>
                  </a:lnTo>
                  <a:lnTo>
                    <a:pt x="56" y="56"/>
                  </a:lnTo>
                  <a:lnTo>
                    <a:pt x="56" y="15"/>
                  </a:lnTo>
                  <a:lnTo>
                    <a:pt x="122" y="15"/>
                  </a:lnTo>
                  <a:lnTo>
                    <a:pt x="122" y="143"/>
                  </a:lnTo>
                  <a:lnTo>
                    <a:pt x="109" y="1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9" name="Freeform 173"/>
            <p:cNvSpPr>
              <a:spLocks noEditPoints="1"/>
            </p:cNvSpPr>
            <p:nvPr/>
          </p:nvSpPr>
          <p:spPr bwMode="auto">
            <a:xfrm>
              <a:off x="3468688" y="2174876"/>
              <a:ext cx="239713" cy="277813"/>
            </a:xfrm>
            <a:custGeom>
              <a:avLst/>
              <a:gdLst>
                <a:gd name="T0" fmla="*/ 151 w 151"/>
                <a:gd name="T1" fmla="*/ 166 h 175"/>
                <a:gd name="T2" fmla="*/ 151 w 151"/>
                <a:gd name="T3" fmla="*/ 0 h 175"/>
                <a:gd name="T4" fmla="*/ 0 w 151"/>
                <a:gd name="T5" fmla="*/ 0 h 175"/>
                <a:gd name="T6" fmla="*/ 0 w 151"/>
                <a:gd name="T7" fmla="*/ 166 h 175"/>
                <a:gd name="T8" fmla="*/ 18 w 151"/>
                <a:gd name="T9" fmla="*/ 166 h 175"/>
                <a:gd name="T10" fmla="*/ 31 w 151"/>
                <a:gd name="T11" fmla="*/ 148 h 175"/>
                <a:gd name="T12" fmla="*/ 54 w 151"/>
                <a:gd name="T13" fmla="*/ 175 h 175"/>
                <a:gd name="T14" fmla="*/ 75 w 151"/>
                <a:gd name="T15" fmla="*/ 149 h 175"/>
                <a:gd name="T16" fmla="*/ 96 w 151"/>
                <a:gd name="T17" fmla="*/ 175 h 175"/>
                <a:gd name="T18" fmla="*/ 118 w 151"/>
                <a:gd name="T19" fmla="*/ 148 h 175"/>
                <a:gd name="T20" fmla="*/ 132 w 151"/>
                <a:gd name="T21" fmla="*/ 166 h 175"/>
                <a:gd name="T22" fmla="*/ 151 w 151"/>
                <a:gd name="T23" fmla="*/ 166 h 175"/>
                <a:gd name="T24" fmla="*/ 118 w 151"/>
                <a:gd name="T25" fmla="*/ 122 h 175"/>
                <a:gd name="T26" fmla="*/ 96 w 151"/>
                <a:gd name="T27" fmla="*/ 148 h 175"/>
                <a:gd name="T28" fmla="*/ 75 w 151"/>
                <a:gd name="T29" fmla="*/ 121 h 175"/>
                <a:gd name="T30" fmla="*/ 53 w 151"/>
                <a:gd name="T31" fmla="*/ 148 h 175"/>
                <a:gd name="T32" fmla="*/ 31 w 151"/>
                <a:gd name="T33" fmla="*/ 122 h 175"/>
                <a:gd name="T34" fmla="*/ 17 w 151"/>
                <a:gd name="T35" fmla="*/ 139 h 175"/>
                <a:gd name="T36" fmla="*/ 17 w 151"/>
                <a:gd name="T37" fmla="*/ 17 h 175"/>
                <a:gd name="T38" fmla="*/ 134 w 151"/>
                <a:gd name="T39" fmla="*/ 17 h 175"/>
                <a:gd name="T40" fmla="*/ 134 w 151"/>
                <a:gd name="T41" fmla="*/ 139 h 175"/>
                <a:gd name="T42" fmla="*/ 118 w 151"/>
                <a:gd name="T43" fmla="*/ 12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" h="175">
                  <a:moveTo>
                    <a:pt x="151" y="166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18" y="166"/>
                  </a:lnTo>
                  <a:lnTo>
                    <a:pt x="31" y="148"/>
                  </a:lnTo>
                  <a:lnTo>
                    <a:pt x="54" y="175"/>
                  </a:lnTo>
                  <a:lnTo>
                    <a:pt x="75" y="149"/>
                  </a:lnTo>
                  <a:lnTo>
                    <a:pt x="96" y="175"/>
                  </a:lnTo>
                  <a:lnTo>
                    <a:pt x="118" y="148"/>
                  </a:lnTo>
                  <a:lnTo>
                    <a:pt x="132" y="166"/>
                  </a:lnTo>
                  <a:lnTo>
                    <a:pt x="151" y="166"/>
                  </a:lnTo>
                  <a:close/>
                  <a:moveTo>
                    <a:pt x="118" y="122"/>
                  </a:moveTo>
                  <a:lnTo>
                    <a:pt x="96" y="148"/>
                  </a:lnTo>
                  <a:lnTo>
                    <a:pt x="75" y="121"/>
                  </a:lnTo>
                  <a:lnTo>
                    <a:pt x="53" y="148"/>
                  </a:lnTo>
                  <a:lnTo>
                    <a:pt x="31" y="122"/>
                  </a:lnTo>
                  <a:lnTo>
                    <a:pt x="17" y="139"/>
                  </a:lnTo>
                  <a:lnTo>
                    <a:pt x="17" y="17"/>
                  </a:lnTo>
                  <a:lnTo>
                    <a:pt x="134" y="17"/>
                  </a:lnTo>
                  <a:lnTo>
                    <a:pt x="134" y="139"/>
                  </a:lnTo>
                  <a:lnTo>
                    <a:pt x="118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0" name="Rectangle 174"/>
            <p:cNvSpPr>
              <a:spLocks noChangeArrowheads="1"/>
            </p:cNvSpPr>
            <p:nvPr/>
          </p:nvSpPr>
          <p:spPr bwMode="auto">
            <a:xfrm>
              <a:off x="3522663" y="2232026"/>
              <a:ext cx="131763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1" name="Rectangle 175"/>
            <p:cNvSpPr>
              <a:spLocks noChangeArrowheads="1"/>
            </p:cNvSpPr>
            <p:nvPr/>
          </p:nvSpPr>
          <p:spPr bwMode="auto">
            <a:xfrm>
              <a:off x="3522663" y="2281238"/>
              <a:ext cx="131763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2" name="Rectangle 176"/>
            <p:cNvSpPr>
              <a:spLocks noChangeArrowheads="1"/>
            </p:cNvSpPr>
            <p:nvPr/>
          </p:nvSpPr>
          <p:spPr bwMode="auto">
            <a:xfrm>
              <a:off x="3522663" y="2330451"/>
              <a:ext cx="131763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3" name="Freeform 177"/>
            <p:cNvSpPr>
              <a:spLocks noEditPoints="1"/>
            </p:cNvSpPr>
            <p:nvPr/>
          </p:nvSpPr>
          <p:spPr bwMode="auto">
            <a:xfrm>
              <a:off x="5121275" y="5540376"/>
              <a:ext cx="277813" cy="239713"/>
            </a:xfrm>
            <a:custGeom>
              <a:avLst/>
              <a:gdLst>
                <a:gd name="T0" fmla="*/ 246 w 288"/>
                <a:gd name="T1" fmla="*/ 26 h 247"/>
                <a:gd name="T2" fmla="*/ 144 w 288"/>
                <a:gd name="T3" fmla="*/ 0 h 247"/>
                <a:gd name="T4" fmla="*/ 41 w 288"/>
                <a:gd name="T5" fmla="*/ 26 h 247"/>
                <a:gd name="T6" fmla="*/ 0 w 288"/>
                <a:gd name="T7" fmla="*/ 98 h 247"/>
                <a:gd name="T8" fmla="*/ 144 w 288"/>
                <a:gd name="T9" fmla="*/ 247 h 247"/>
                <a:gd name="T10" fmla="*/ 288 w 288"/>
                <a:gd name="T11" fmla="*/ 98 h 247"/>
                <a:gd name="T12" fmla="*/ 246 w 288"/>
                <a:gd name="T13" fmla="*/ 26 h 247"/>
                <a:gd name="T14" fmla="*/ 245 w 288"/>
                <a:gd name="T15" fmla="*/ 115 h 247"/>
                <a:gd name="T16" fmla="*/ 201 w 288"/>
                <a:gd name="T17" fmla="*/ 71 h 247"/>
                <a:gd name="T18" fmla="*/ 234 w 288"/>
                <a:gd name="T19" fmla="*/ 41 h 247"/>
                <a:gd name="T20" fmla="*/ 245 w 288"/>
                <a:gd name="T21" fmla="*/ 115 h 247"/>
                <a:gd name="T22" fmla="*/ 227 w 288"/>
                <a:gd name="T23" fmla="*/ 40 h 247"/>
                <a:gd name="T24" fmla="*/ 143 w 288"/>
                <a:gd name="T25" fmla="*/ 72 h 247"/>
                <a:gd name="T26" fmla="*/ 59 w 288"/>
                <a:gd name="T27" fmla="*/ 40 h 247"/>
                <a:gd name="T28" fmla="*/ 62 w 288"/>
                <a:gd name="T29" fmla="*/ 32 h 247"/>
                <a:gd name="T30" fmla="*/ 144 w 288"/>
                <a:gd name="T31" fmla="*/ 15 h 247"/>
                <a:gd name="T32" fmla="*/ 223 w 288"/>
                <a:gd name="T33" fmla="*/ 30 h 247"/>
                <a:gd name="T34" fmla="*/ 227 w 288"/>
                <a:gd name="T35" fmla="*/ 40 h 247"/>
                <a:gd name="T36" fmla="*/ 183 w 288"/>
                <a:gd name="T37" fmla="*/ 76 h 247"/>
                <a:gd name="T38" fmla="*/ 144 w 288"/>
                <a:gd name="T39" fmla="*/ 143 h 247"/>
                <a:gd name="T40" fmla="*/ 105 w 288"/>
                <a:gd name="T41" fmla="*/ 76 h 247"/>
                <a:gd name="T42" fmla="*/ 143 w 288"/>
                <a:gd name="T43" fmla="*/ 80 h 247"/>
                <a:gd name="T44" fmla="*/ 183 w 288"/>
                <a:gd name="T45" fmla="*/ 76 h 247"/>
                <a:gd name="T46" fmla="*/ 52 w 288"/>
                <a:gd name="T47" fmla="*/ 43 h 247"/>
                <a:gd name="T48" fmla="*/ 89 w 288"/>
                <a:gd name="T49" fmla="*/ 72 h 247"/>
                <a:gd name="T50" fmla="*/ 44 w 288"/>
                <a:gd name="T51" fmla="*/ 117 h 247"/>
                <a:gd name="T52" fmla="*/ 52 w 288"/>
                <a:gd name="T53" fmla="*/ 43 h 247"/>
                <a:gd name="T54" fmla="*/ 96 w 288"/>
                <a:gd name="T55" fmla="*/ 76 h 247"/>
                <a:gd name="T56" fmla="*/ 136 w 288"/>
                <a:gd name="T57" fmla="*/ 145 h 247"/>
                <a:gd name="T58" fmla="*/ 49 w 288"/>
                <a:gd name="T59" fmla="*/ 122 h 247"/>
                <a:gd name="T60" fmla="*/ 96 w 288"/>
                <a:gd name="T61" fmla="*/ 76 h 247"/>
                <a:gd name="T62" fmla="*/ 144 w 288"/>
                <a:gd name="T63" fmla="*/ 153 h 247"/>
                <a:gd name="T64" fmla="*/ 187 w 288"/>
                <a:gd name="T65" fmla="*/ 149 h 247"/>
                <a:gd name="T66" fmla="*/ 144 w 288"/>
                <a:gd name="T67" fmla="*/ 224 h 247"/>
                <a:gd name="T68" fmla="*/ 101 w 288"/>
                <a:gd name="T69" fmla="*/ 149 h 247"/>
                <a:gd name="T70" fmla="*/ 144 w 288"/>
                <a:gd name="T71" fmla="*/ 153 h 247"/>
                <a:gd name="T72" fmla="*/ 151 w 288"/>
                <a:gd name="T73" fmla="*/ 145 h 247"/>
                <a:gd name="T74" fmla="*/ 193 w 288"/>
                <a:gd name="T75" fmla="*/ 73 h 247"/>
                <a:gd name="T76" fmla="*/ 241 w 288"/>
                <a:gd name="T77" fmla="*/ 121 h 247"/>
                <a:gd name="T78" fmla="*/ 151 w 288"/>
                <a:gd name="T79" fmla="*/ 145 h 247"/>
                <a:gd name="T80" fmla="*/ 273 w 288"/>
                <a:gd name="T81" fmla="*/ 94 h 247"/>
                <a:gd name="T82" fmla="*/ 253 w 288"/>
                <a:gd name="T83" fmla="*/ 113 h 247"/>
                <a:gd name="T84" fmla="*/ 242 w 288"/>
                <a:gd name="T85" fmla="*/ 41 h 247"/>
                <a:gd name="T86" fmla="*/ 273 w 288"/>
                <a:gd name="T87" fmla="*/ 94 h 247"/>
                <a:gd name="T88" fmla="*/ 44 w 288"/>
                <a:gd name="T89" fmla="*/ 42 h 247"/>
                <a:gd name="T90" fmla="*/ 36 w 288"/>
                <a:gd name="T91" fmla="*/ 114 h 247"/>
                <a:gd name="T92" fmla="*/ 15 w 288"/>
                <a:gd name="T93" fmla="*/ 93 h 247"/>
                <a:gd name="T94" fmla="*/ 44 w 288"/>
                <a:gd name="T95" fmla="*/ 42 h 247"/>
                <a:gd name="T96" fmla="*/ 47 w 288"/>
                <a:gd name="T97" fmla="*/ 130 h 247"/>
                <a:gd name="T98" fmla="*/ 91 w 288"/>
                <a:gd name="T99" fmla="*/ 147 h 247"/>
                <a:gd name="T100" fmla="*/ 127 w 288"/>
                <a:gd name="T101" fmla="*/ 209 h 247"/>
                <a:gd name="T102" fmla="*/ 47 w 288"/>
                <a:gd name="T103" fmla="*/ 130 h 247"/>
                <a:gd name="T104" fmla="*/ 161 w 288"/>
                <a:gd name="T105" fmla="*/ 209 h 247"/>
                <a:gd name="T106" fmla="*/ 197 w 288"/>
                <a:gd name="T107" fmla="*/ 147 h 247"/>
                <a:gd name="T108" fmla="*/ 241 w 288"/>
                <a:gd name="T109" fmla="*/ 130 h 247"/>
                <a:gd name="T110" fmla="*/ 161 w 288"/>
                <a:gd name="T111" fmla="*/ 20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8" h="247">
                  <a:moveTo>
                    <a:pt x="246" y="26"/>
                  </a:moveTo>
                  <a:cubicBezTo>
                    <a:pt x="219" y="12"/>
                    <a:pt x="212" y="0"/>
                    <a:pt x="144" y="0"/>
                  </a:cubicBezTo>
                  <a:cubicBezTo>
                    <a:pt x="76" y="0"/>
                    <a:pt x="68" y="12"/>
                    <a:pt x="41" y="26"/>
                  </a:cubicBezTo>
                  <a:cubicBezTo>
                    <a:pt x="11" y="43"/>
                    <a:pt x="0" y="75"/>
                    <a:pt x="0" y="98"/>
                  </a:cubicBezTo>
                  <a:cubicBezTo>
                    <a:pt x="0" y="110"/>
                    <a:pt x="144" y="247"/>
                    <a:pt x="144" y="247"/>
                  </a:cubicBezTo>
                  <a:cubicBezTo>
                    <a:pt x="144" y="247"/>
                    <a:pt x="288" y="110"/>
                    <a:pt x="288" y="98"/>
                  </a:cubicBezTo>
                  <a:cubicBezTo>
                    <a:pt x="288" y="76"/>
                    <a:pt x="277" y="43"/>
                    <a:pt x="246" y="26"/>
                  </a:cubicBezTo>
                  <a:close/>
                  <a:moveTo>
                    <a:pt x="245" y="115"/>
                  </a:moveTo>
                  <a:cubicBezTo>
                    <a:pt x="201" y="71"/>
                    <a:pt x="201" y="71"/>
                    <a:pt x="201" y="71"/>
                  </a:cubicBezTo>
                  <a:cubicBezTo>
                    <a:pt x="221" y="64"/>
                    <a:pt x="233" y="53"/>
                    <a:pt x="234" y="41"/>
                  </a:cubicBezTo>
                  <a:lnTo>
                    <a:pt x="245" y="115"/>
                  </a:lnTo>
                  <a:close/>
                  <a:moveTo>
                    <a:pt x="227" y="40"/>
                  </a:moveTo>
                  <a:cubicBezTo>
                    <a:pt x="227" y="55"/>
                    <a:pt x="193" y="72"/>
                    <a:pt x="143" y="72"/>
                  </a:cubicBezTo>
                  <a:cubicBezTo>
                    <a:pt x="93" y="72"/>
                    <a:pt x="59" y="55"/>
                    <a:pt x="59" y="40"/>
                  </a:cubicBezTo>
                  <a:cubicBezTo>
                    <a:pt x="59" y="37"/>
                    <a:pt x="60" y="34"/>
                    <a:pt x="62" y="32"/>
                  </a:cubicBezTo>
                  <a:cubicBezTo>
                    <a:pt x="79" y="21"/>
                    <a:pt x="92" y="15"/>
                    <a:pt x="144" y="15"/>
                  </a:cubicBezTo>
                  <a:cubicBezTo>
                    <a:pt x="193" y="15"/>
                    <a:pt x="207" y="21"/>
                    <a:pt x="223" y="30"/>
                  </a:cubicBezTo>
                  <a:cubicBezTo>
                    <a:pt x="225" y="33"/>
                    <a:pt x="227" y="36"/>
                    <a:pt x="227" y="40"/>
                  </a:cubicBezTo>
                  <a:close/>
                  <a:moveTo>
                    <a:pt x="183" y="76"/>
                  </a:moveTo>
                  <a:cubicBezTo>
                    <a:pt x="144" y="143"/>
                    <a:pt x="144" y="143"/>
                    <a:pt x="144" y="143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17" y="78"/>
                    <a:pt x="129" y="80"/>
                    <a:pt x="143" y="80"/>
                  </a:cubicBezTo>
                  <a:cubicBezTo>
                    <a:pt x="158" y="80"/>
                    <a:pt x="171" y="78"/>
                    <a:pt x="183" y="76"/>
                  </a:cubicBezTo>
                  <a:close/>
                  <a:moveTo>
                    <a:pt x="52" y="43"/>
                  </a:moveTo>
                  <a:cubicBezTo>
                    <a:pt x="54" y="55"/>
                    <a:pt x="68" y="65"/>
                    <a:pt x="89" y="72"/>
                  </a:cubicBezTo>
                  <a:cubicBezTo>
                    <a:pt x="44" y="117"/>
                    <a:pt x="44" y="117"/>
                    <a:pt x="44" y="117"/>
                  </a:cubicBezTo>
                  <a:lnTo>
                    <a:pt x="52" y="43"/>
                  </a:lnTo>
                  <a:close/>
                  <a:moveTo>
                    <a:pt x="96" y="76"/>
                  </a:moveTo>
                  <a:cubicBezTo>
                    <a:pt x="136" y="145"/>
                    <a:pt x="136" y="145"/>
                    <a:pt x="136" y="145"/>
                  </a:cubicBezTo>
                  <a:cubicBezTo>
                    <a:pt x="97" y="144"/>
                    <a:pt x="69" y="134"/>
                    <a:pt x="49" y="122"/>
                  </a:cubicBezTo>
                  <a:lnTo>
                    <a:pt x="96" y="76"/>
                  </a:lnTo>
                  <a:close/>
                  <a:moveTo>
                    <a:pt x="144" y="153"/>
                  </a:moveTo>
                  <a:cubicBezTo>
                    <a:pt x="160" y="153"/>
                    <a:pt x="174" y="152"/>
                    <a:pt x="187" y="149"/>
                  </a:cubicBezTo>
                  <a:cubicBezTo>
                    <a:pt x="144" y="224"/>
                    <a:pt x="144" y="224"/>
                    <a:pt x="144" y="224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14" y="152"/>
                    <a:pt x="128" y="153"/>
                    <a:pt x="144" y="153"/>
                  </a:cubicBezTo>
                  <a:close/>
                  <a:moveTo>
                    <a:pt x="151" y="145"/>
                  </a:moveTo>
                  <a:cubicBezTo>
                    <a:pt x="193" y="73"/>
                    <a:pt x="193" y="73"/>
                    <a:pt x="193" y="73"/>
                  </a:cubicBezTo>
                  <a:cubicBezTo>
                    <a:pt x="241" y="121"/>
                    <a:pt x="241" y="121"/>
                    <a:pt x="241" y="121"/>
                  </a:cubicBezTo>
                  <a:cubicBezTo>
                    <a:pt x="221" y="133"/>
                    <a:pt x="192" y="144"/>
                    <a:pt x="151" y="145"/>
                  </a:cubicBezTo>
                  <a:close/>
                  <a:moveTo>
                    <a:pt x="273" y="94"/>
                  </a:moveTo>
                  <a:cubicBezTo>
                    <a:pt x="269" y="98"/>
                    <a:pt x="262" y="105"/>
                    <a:pt x="253" y="113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64" y="55"/>
                    <a:pt x="271" y="78"/>
                    <a:pt x="273" y="94"/>
                  </a:cubicBezTo>
                  <a:close/>
                  <a:moveTo>
                    <a:pt x="44" y="42"/>
                  </a:moveTo>
                  <a:cubicBezTo>
                    <a:pt x="36" y="114"/>
                    <a:pt x="36" y="114"/>
                    <a:pt x="36" y="114"/>
                  </a:cubicBezTo>
                  <a:cubicBezTo>
                    <a:pt x="26" y="106"/>
                    <a:pt x="19" y="98"/>
                    <a:pt x="15" y="93"/>
                  </a:cubicBezTo>
                  <a:cubicBezTo>
                    <a:pt x="16" y="76"/>
                    <a:pt x="26" y="55"/>
                    <a:pt x="44" y="42"/>
                  </a:cubicBezTo>
                  <a:close/>
                  <a:moveTo>
                    <a:pt x="47" y="130"/>
                  </a:moveTo>
                  <a:cubicBezTo>
                    <a:pt x="59" y="137"/>
                    <a:pt x="73" y="143"/>
                    <a:pt x="91" y="147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97" y="180"/>
                    <a:pt x="68" y="152"/>
                    <a:pt x="47" y="130"/>
                  </a:cubicBezTo>
                  <a:close/>
                  <a:moveTo>
                    <a:pt x="161" y="209"/>
                  </a:moveTo>
                  <a:cubicBezTo>
                    <a:pt x="197" y="147"/>
                    <a:pt x="197" y="147"/>
                    <a:pt x="197" y="147"/>
                  </a:cubicBezTo>
                  <a:cubicBezTo>
                    <a:pt x="215" y="143"/>
                    <a:pt x="230" y="137"/>
                    <a:pt x="241" y="130"/>
                  </a:cubicBezTo>
                  <a:cubicBezTo>
                    <a:pt x="220" y="152"/>
                    <a:pt x="191" y="180"/>
                    <a:pt x="161" y="20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4" name="Freeform 178"/>
            <p:cNvSpPr/>
            <p:nvPr/>
          </p:nvSpPr>
          <p:spPr bwMode="auto">
            <a:xfrm>
              <a:off x="5276850" y="4510088"/>
              <a:ext cx="122238" cy="98425"/>
            </a:xfrm>
            <a:custGeom>
              <a:avLst/>
              <a:gdLst>
                <a:gd name="T0" fmla="*/ 28 w 77"/>
                <a:gd name="T1" fmla="*/ 62 h 62"/>
                <a:gd name="T2" fmla="*/ 77 w 77"/>
                <a:gd name="T3" fmla="*/ 62 h 62"/>
                <a:gd name="T4" fmla="*/ 61 w 77"/>
                <a:gd name="T5" fmla="*/ 31 h 62"/>
                <a:gd name="T6" fmla="*/ 42 w 77"/>
                <a:gd name="T7" fmla="*/ 38 h 62"/>
                <a:gd name="T8" fmla="*/ 24 w 77"/>
                <a:gd name="T9" fmla="*/ 0 h 62"/>
                <a:gd name="T10" fmla="*/ 13 w 77"/>
                <a:gd name="T11" fmla="*/ 20 h 62"/>
                <a:gd name="T12" fmla="*/ 1 w 77"/>
                <a:gd name="T13" fmla="*/ 16 h 62"/>
                <a:gd name="T14" fmla="*/ 0 w 77"/>
                <a:gd name="T15" fmla="*/ 19 h 62"/>
                <a:gd name="T16" fmla="*/ 27 w 77"/>
                <a:gd name="T17" fmla="*/ 62 h 62"/>
                <a:gd name="T18" fmla="*/ 28 w 77"/>
                <a:gd name="T1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62">
                  <a:moveTo>
                    <a:pt x="28" y="62"/>
                  </a:moveTo>
                  <a:lnTo>
                    <a:pt x="77" y="62"/>
                  </a:lnTo>
                  <a:lnTo>
                    <a:pt x="61" y="31"/>
                  </a:lnTo>
                  <a:lnTo>
                    <a:pt x="42" y="38"/>
                  </a:lnTo>
                  <a:lnTo>
                    <a:pt x="24" y="0"/>
                  </a:lnTo>
                  <a:lnTo>
                    <a:pt x="13" y="20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27" y="62"/>
                  </a:lnTo>
                  <a:lnTo>
                    <a:pt x="28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5" name="Freeform 179"/>
            <p:cNvSpPr>
              <a:spLocks noEditPoints="1"/>
            </p:cNvSpPr>
            <p:nvPr/>
          </p:nvSpPr>
          <p:spPr bwMode="auto">
            <a:xfrm>
              <a:off x="5121275" y="4473576"/>
              <a:ext cx="185738" cy="142875"/>
            </a:xfrm>
            <a:custGeom>
              <a:avLst/>
              <a:gdLst>
                <a:gd name="T0" fmla="*/ 58 w 117"/>
                <a:gd name="T1" fmla="*/ 0 h 90"/>
                <a:gd name="T2" fmla="*/ 0 w 117"/>
                <a:gd name="T3" fmla="*/ 90 h 90"/>
                <a:gd name="T4" fmla="*/ 117 w 117"/>
                <a:gd name="T5" fmla="*/ 90 h 90"/>
                <a:gd name="T6" fmla="*/ 58 w 117"/>
                <a:gd name="T7" fmla="*/ 0 h 90"/>
                <a:gd name="T8" fmla="*/ 63 w 117"/>
                <a:gd name="T9" fmla="*/ 56 h 90"/>
                <a:gd name="T10" fmla="*/ 58 w 117"/>
                <a:gd name="T11" fmla="*/ 39 h 90"/>
                <a:gd name="T12" fmla="*/ 47 w 117"/>
                <a:gd name="T13" fmla="*/ 44 h 90"/>
                <a:gd name="T14" fmla="*/ 42 w 117"/>
                <a:gd name="T15" fmla="*/ 37 h 90"/>
                <a:gd name="T16" fmla="*/ 58 w 117"/>
                <a:gd name="T17" fmla="*/ 13 h 90"/>
                <a:gd name="T18" fmla="*/ 72 w 117"/>
                <a:gd name="T19" fmla="*/ 32 h 90"/>
                <a:gd name="T20" fmla="*/ 63 w 117"/>
                <a:gd name="T21" fmla="*/ 5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90">
                  <a:moveTo>
                    <a:pt x="58" y="0"/>
                  </a:moveTo>
                  <a:lnTo>
                    <a:pt x="0" y="90"/>
                  </a:lnTo>
                  <a:lnTo>
                    <a:pt x="117" y="90"/>
                  </a:lnTo>
                  <a:lnTo>
                    <a:pt x="58" y="0"/>
                  </a:lnTo>
                  <a:close/>
                  <a:moveTo>
                    <a:pt x="63" y="56"/>
                  </a:moveTo>
                  <a:lnTo>
                    <a:pt x="58" y="39"/>
                  </a:lnTo>
                  <a:lnTo>
                    <a:pt x="47" y="44"/>
                  </a:lnTo>
                  <a:lnTo>
                    <a:pt x="42" y="37"/>
                  </a:lnTo>
                  <a:lnTo>
                    <a:pt x="58" y="13"/>
                  </a:lnTo>
                  <a:lnTo>
                    <a:pt x="72" y="32"/>
                  </a:lnTo>
                  <a:lnTo>
                    <a:pt x="63" y="5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6" name="Freeform 180"/>
            <p:cNvSpPr>
              <a:spLocks noEditPoints="1"/>
            </p:cNvSpPr>
            <p:nvPr/>
          </p:nvSpPr>
          <p:spPr bwMode="auto">
            <a:xfrm>
              <a:off x="5788025" y="4457701"/>
              <a:ext cx="168275" cy="166688"/>
            </a:xfrm>
            <a:custGeom>
              <a:avLst/>
              <a:gdLst>
                <a:gd name="T0" fmla="*/ 38 w 106"/>
                <a:gd name="T1" fmla="*/ 0 h 105"/>
                <a:gd name="T2" fmla="*/ 4 w 106"/>
                <a:gd name="T3" fmla="*/ 52 h 105"/>
                <a:gd name="T4" fmla="*/ 6 w 106"/>
                <a:gd name="T5" fmla="*/ 57 h 105"/>
                <a:gd name="T6" fmla="*/ 0 w 106"/>
                <a:gd name="T7" fmla="*/ 57 h 105"/>
                <a:gd name="T8" fmla="*/ 0 w 106"/>
                <a:gd name="T9" fmla="*/ 58 h 105"/>
                <a:gd name="T10" fmla="*/ 6 w 106"/>
                <a:gd name="T11" fmla="*/ 68 h 105"/>
                <a:gd name="T12" fmla="*/ 15 w 106"/>
                <a:gd name="T13" fmla="*/ 81 h 105"/>
                <a:gd name="T14" fmla="*/ 4 w 106"/>
                <a:gd name="T15" fmla="*/ 81 h 105"/>
                <a:gd name="T16" fmla="*/ 12 w 106"/>
                <a:gd name="T17" fmla="*/ 91 h 105"/>
                <a:gd name="T18" fmla="*/ 23 w 106"/>
                <a:gd name="T19" fmla="*/ 105 h 105"/>
                <a:gd name="T20" fmla="*/ 106 w 106"/>
                <a:gd name="T21" fmla="*/ 105 h 105"/>
                <a:gd name="T22" fmla="*/ 38 w 106"/>
                <a:gd name="T23" fmla="*/ 0 h 105"/>
                <a:gd name="T24" fmla="*/ 38 w 106"/>
                <a:gd name="T25" fmla="*/ 45 h 105"/>
                <a:gd name="T26" fmla="*/ 25 w 106"/>
                <a:gd name="T27" fmla="*/ 51 h 105"/>
                <a:gd name="T28" fmla="*/ 19 w 106"/>
                <a:gd name="T29" fmla="*/ 43 h 105"/>
                <a:gd name="T30" fmla="*/ 38 w 106"/>
                <a:gd name="T31" fmla="*/ 14 h 105"/>
                <a:gd name="T32" fmla="*/ 53 w 106"/>
                <a:gd name="T33" fmla="*/ 38 h 105"/>
                <a:gd name="T34" fmla="*/ 43 w 106"/>
                <a:gd name="T35" fmla="*/ 65 h 105"/>
                <a:gd name="T36" fmla="*/ 38 w 106"/>
                <a:gd name="T37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6" h="105">
                  <a:moveTo>
                    <a:pt x="38" y="0"/>
                  </a:moveTo>
                  <a:lnTo>
                    <a:pt x="4" y="52"/>
                  </a:lnTo>
                  <a:lnTo>
                    <a:pt x="6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6" y="68"/>
                  </a:lnTo>
                  <a:lnTo>
                    <a:pt x="15" y="81"/>
                  </a:lnTo>
                  <a:lnTo>
                    <a:pt x="4" y="81"/>
                  </a:lnTo>
                  <a:lnTo>
                    <a:pt x="12" y="91"/>
                  </a:lnTo>
                  <a:lnTo>
                    <a:pt x="23" y="105"/>
                  </a:lnTo>
                  <a:lnTo>
                    <a:pt x="106" y="105"/>
                  </a:lnTo>
                  <a:lnTo>
                    <a:pt x="38" y="0"/>
                  </a:lnTo>
                  <a:close/>
                  <a:moveTo>
                    <a:pt x="38" y="45"/>
                  </a:moveTo>
                  <a:lnTo>
                    <a:pt x="25" y="51"/>
                  </a:lnTo>
                  <a:lnTo>
                    <a:pt x="19" y="43"/>
                  </a:lnTo>
                  <a:lnTo>
                    <a:pt x="38" y="14"/>
                  </a:lnTo>
                  <a:lnTo>
                    <a:pt x="53" y="38"/>
                  </a:lnTo>
                  <a:lnTo>
                    <a:pt x="43" y="65"/>
                  </a:lnTo>
                  <a:lnTo>
                    <a:pt x="38" y="4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7" name="Freeform 181"/>
            <p:cNvSpPr/>
            <p:nvPr/>
          </p:nvSpPr>
          <p:spPr bwMode="auto">
            <a:xfrm>
              <a:off x="5676900" y="4457701"/>
              <a:ext cx="120650" cy="173038"/>
            </a:xfrm>
            <a:custGeom>
              <a:avLst/>
              <a:gdLst>
                <a:gd name="T0" fmla="*/ 50 w 76"/>
                <a:gd name="T1" fmla="*/ 97 h 109"/>
                <a:gd name="T2" fmla="*/ 76 w 76"/>
                <a:gd name="T3" fmla="*/ 97 h 109"/>
                <a:gd name="T4" fmla="*/ 57 w 76"/>
                <a:gd name="T5" fmla="*/ 72 h 109"/>
                <a:gd name="T6" fmla="*/ 69 w 76"/>
                <a:gd name="T7" fmla="*/ 72 h 109"/>
                <a:gd name="T8" fmla="*/ 54 w 76"/>
                <a:gd name="T9" fmla="*/ 49 h 109"/>
                <a:gd name="T10" fmla="*/ 62 w 76"/>
                <a:gd name="T11" fmla="*/ 49 h 109"/>
                <a:gd name="T12" fmla="*/ 38 w 76"/>
                <a:gd name="T13" fmla="*/ 0 h 109"/>
                <a:gd name="T14" fmla="*/ 13 w 76"/>
                <a:gd name="T15" fmla="*/ 49 h 109"/>
                <a:gd name="T16" fmla="*/ 23 w 76"/>
                <a:gd name="T17" fmla="*/ 49 h 109"/>
                <a:gd name="T18" fmla="*/ 7 w 76"/>
                <a:gd name="T19" fmla="*/ 72 h 109"/>
                <a:gd name="T20" fmla="*/ 19 w 76"/>
                <a:gd name="T21" fmla="*/ 72 h 109"/>
                <a:gd name="T22" fmla="*/ 0 w 76"/>
                <a:gd name="T23" fmla="*/ 97 h 109"/>
                <a:gd name="T24" fmla="*/ 26 w 76"/>
                <a:gd name="T25" fmla="*/ 97 h 109"/>
                <a:gd name="T26" fmla="*/ 26 w 76"/>
                <a:gd name="T27" fmla="*/ 109 h 109"/>
                <a:gd name="T28" fmla="*/ 50 w 76"/>
                <a:gd name="T29" fmla="*/ 109 h 109"/>
                <a:gd name="T30" fmla="*/ 50 w 76"/>
                <a:gd name="T31" fmla="*/ 9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109">
                  <a:moveTo>
                    <a:pt x="50" y="97"/>
                  </a:moveTo>
                  <a:lnTo>
                    <a:pt x="76" y="97"/>
                  </a:lnTo>
                  <a:lnTo>
                    <a:pt x="57" y="72"/>
                  </a:lnTo>
                  <a:lnTo>
                    <a:pt x="69" y="72"/>
                  </a:lnTo>
                  <a:lnTo>
                    <a:pt x="54" y="49"/>
                  </a:lnTo>
                  <a:lnTo>
                    <a:pt x="62" y="49"/>
                  </a:lnTo>
                  <a:lnTo>
                    <a:pt x="38" y="0"/>
                  </a:lnTo>
                  <a:lnTo>
                    <a:pt x="13" y="49"/>
                  </a:lnTo>
                  <a:lnTo>
                    <a:pt x="23" y="49"/>
                  </a:lnTo>
                  <a:lnTo>
                    <a:pt x="7" y="72"/>
                  </a:lnTo>
                  <a:lnTo>
                    <a:pt x="19" y="72"/>
                  </a:lnTo>
                  <a:lnTo>
                    <a:pt x="0" y="97"/>
                  </a:lnTo>
                  <a:lnTo>
                    <a:pt x="26" y="97"/>
                  </a:lnTo>
                  <a:lnTo>
                    <a:pt x="26" y="109"/>
                  </a:lnTo>
                  <a:lnTo>
                    <a:pt x="50" y="109"/>
                  </a:lnTo>
                  <a:lnTo>
                    <a:pt x="50" y="9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8" name="Freeform 182"/>
            <p:cNvSpPr/>
            <p:nvPr/>
          </p:nvSpPr>
          <p:spPr bwMode="auto">
            <a:xfrm>
              <a:off x="5289550" y="5065713"/>
              <a:ext cx="38100" cy="66675"/>
            </a:xfrm>
            <a:custGeom>
              <a:avLst/>
              <a:gdLst>
                <a:gd name="T0" fmla="*/ 34 w 40"/>
                <a:gd name="T1" fmla="*/ 11 h 69"/>
                <a:gd name="T2" fmla="*/ 26 w 40"/>
                <a:gd name="T3" fmla="*/ 3 h 69"/>
                <a:gd name="T4" fmla="*/ 12 w 40"/>
                <a:gd name="T5" fmla="*/ 0 h 69"/>
                <a:gd name="T6" fmla="*/ 5 w 40"/>
                <a:gd name="T7" fmla="*/ 0 h 69"/>
                <a:gd name="T8" fmla="*/ 0 w 40"/>
                <a:gd name="T9" fmla="*/ 0 h 69"/>
                <a:gd name="T10" fmla="*/ 0 w 40"/>
                <a:gd name="T11" fmla="*/ 69 h 69"/>
                <a:gd name="T12" fmla="*/ 2 w 40"/>
                <a:gd name="T13" fmla="*/ 69 h 69"/>
                <a:gd name="T14" fmla="*/ 5 w 40"/>
                <a:gd name="T15" fmla="*/ 69 h 69"/>
                <a:gd name="T16" fmla="*/ 8 w 40"/>
                <a:gd name="T17" fmla="*/ 69 h 69"/>
                <a:gd name="T18" fmla="*/ 11 w 40"/>
                <a:gd name="T19" fmla="*/ 69 h 69"/>
                <a:gd name="T20" fmla="*/ 25 w 40"/>
                <a:gd name="T21" fmla="*/ 66 h 69"/>
                <a:gd name="T22" fmla="*/ 34 w 40"/>
                <a:gd name="T23" fmla="*/ 58 h 69"/>
                <a:gd name="T24" fmla="*/ 38 w 40"/>
                <a:gd name="T25" fmla="*/ 47 h 69"/>
                <a:gd name="T26" fmla="*/ 40 w 40"/>
                <a:gd name="T27" fmla="*/ 34 h 69"/>
                <a:gd name="T28" fmla="*/ 38 w 40"/>
                <a:gd name="T29" fmla="*/ 21 h 69"/>
                <a:gd name="T30" fmla="*/ 34 w 40"/>
                <a:gd name="T3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69">
                  <a:moveTo>
                    <a:pt x="34" y="11"/>
                  </a:moveTo>
                  <a:cubicBezTo>
                    <a:pt x="32" y="7"/>
                    <a:pt x="29" y="5"/>
                    <a:pt x="26" y="3"/>
                  </a:cubicBezTo>
                  <a:cubicBezTo>
                    <a:pt x="22" y="1"/>
                    <a:pt x="17" y="0"/>
                    <a:pt x="12" y="0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69"/>
                    <a:pt x="1" y="69"/>
                    <a:pt x="2" y="69"/>
                  </a:cubicBezTo>
                  <a:cubicBezTo>
                    <a:pt x="3" y="69"/>
                    <a:pt x="4" y="69"/>
                    <a:pt x="5" y="69"/>
                  </a:cubicBezTo>
                  <a:cubicBezTo>
                    <a:pt x="6" y="69"/>
                    <a:pt x="7" y="69"/>
                    <a:pt x="8" y="69"/>
                  </a:cubicBezTo>
                  <a:cubicBezTo>
                    <a:pt x="9" y="69"/>
                    <a:pt x="10" y="69"/>
                    <a:pt x="11" y="69"/>
                  </a:cubicBezTo>
                  <a:cubicBezTo>
                    <a:pt x="16" y="69"/>
                    <a:pt x="21" y="68"/>
                    <a:pt x="25" y="66"/>
                  </a:cubicBezTo>
                  <a:cubicBezTo>
                    <a:pt x="28" y="64"/>
                    <a:pt x="31" y="62"/>
                    <a:pt x="34" y="58"/>
                  </a:cubicBezTo>
                  <a:cubicBezTo>
                    <a:pt x="36" y="55"/>
                    <a:pt x="37" y="51"/>
                    <a:pt x="38" y="47"/>
                  </a:cubicBezTo>
                  <a:cubicBezTo>
                    <a:pt x="39" y="43"/>
                    <a:pt x="40" y="38"/>
                    <a:pt x="40" y="34"/>
                  </a:cubicBezTo>
                  <a:cubicBezTo>
                    <a:pt x="40" y="30"/>
                    <a:pt x="39" y="26"/>
                    <a:pt x="38" y="21"/>
                  </a:cubicBezTo>
                  <a:cubicBezTo>
                    <a:pt x="38" y="17"/>
                    <a:pt x="36" y="14"/>
                    <a:pt x="34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9" name="Freeform 183"/>
            <p:cNvSpPr>
              <a:spLocks noEditPoints="1"/>
            </p:cNvSpPr>
            <p:nvPr/>
          </p:nvSpPr>
          <p:spPr bwMode="auto">
            <a:xfrm>
              <a:off x="5121275" y="5010151"/>
              <a:ext cx="277813" cy="179388"/>
            </a:xfrm>
            <a:custGeom>
              <a:avLst/>
              <a:gdLst>
                <a:gd name="T0" fmla="*/ 243 w 288"/>
                <a:gd name="T1" fmla="*/ 0 h 185"/>
                <a:gd name="T2" fmla="*/ 46 w 288"/>
                <a:gd name="T3" fmla="*/ 0 h 185"/>
                <a:gd name="T4" fmla="*/ 0 w 288"/>
                <a:gd name="T5" fmla="*/ 45 h 185"/>
                <a:gd name="T6" fmla="*/ 0 w 288"/>
                <a:gd name="T7" fmla="*/ 140 h 185"/>
                <a:gd name="T8" fmla="*/ 46 w 288"/>
                <a:gd name="T9" fmla="*/ 185 h 185"/>
                <a:gd name="T10" fmla="*/ 243 w 288"/>
                <a:gd name="T11" fmla="*/ 185 h 185"/>
                <a:gd name="T12" fmla="*/ 288 w 288"/>
                <a:gd name="T13" fmla="*/ 140 h 185"/>
                <a:gd name="T14" fmla="*/ 288 w 288"/>
                <a:gd name="T15" fmla="*/ 45 h 185"/>
                <a:gd name="T16" fmla="*/ 243 w 288"/>
                <a:gd name="T17" fmla="*/ 0 h 185"/>
                <a:gd name="T18" fmla="*/ 136 w 288"/>
                <a:gd name="T19" fmla="*/ 144 h 185"/>
                <a:gd name="T20" fmla="*/ 116 w 288"/>
                <a:gd name="T21" fmla="*/ 144 h 185"/>
                <a:gd name="T22" fmla="*/ 116 w 288"/>
                <a:gd name="T23" fmla="*/ 101 h 185"/>
                <a:gd name="T24" fmla="*/ 79 w 288"/>
                <a:gd name="T25" fmla="*/ 101 h 185"/>
                <a:gd name="T26" fmla="*/ 79 w 288"/>
                <a:gd name="T27" fmla="*/ 144 h 185"/>
                <a:gd name="T28" fmla="*/ 59 w 288"/>
                <a:gd name="T29" fmla="*/ 144 h 185"/>
                <a:gd name="T30" fmla="*/ 59 w 288"/>
                <a:gd name="T31" fmla="*/ 41 h 185"/>
                <a:gd name="T32" fmla="*/ 79 w 288"/>
                <a:gd name="T33" fmla="*/ 41 h 185"/>
                <a:gd name="T34" fmla="*/ 79 w 288"/>
                <a:gd name="T35" fmla="*/ 83 h 185"/>
                <a:gd name="T36" fmla="*/ 116 w 288"/>
                <a:gd name="T37" fmla="*/ 83 h 185"/>
                <a:gd name="T38" fmla="*/ 116 w 288"/>
                <a:gd name="T39" fmla="*/ 41 h 185"/>
                <a:gd name="T40" fmla="*/ 136 w 288"/>
                <a:gd name="T41" fmla="*/ 41 h 185"/>
                <a:gd name="T42" fmla="*/ 136 w 288"/>
                <a:gd name="T43" fmla="*/ 144 h 185"/>
                <a:gd name="T44" fmla="*/ 232 w 288"/>
                <a:gd name="T45" fmla="*/ 112 h 185"/>
                <a:gd name="T46" fmla="*/ 223 w 288"/>
                <a:gd name="T47" fmla="*/ 129 h 185"/>
                <a:gd name="T48" fmla="*/ 207 w 288"/>
                <a:gd name="T49" fmla="*/ 141 h 185"/>
                <a:gd name="T50" fmla="*/ 182 w 288"/>
                <a:gd name="T51" fmla="*/ 145 h 185"/>
                <a:gd name="T52" fmla="*/ 176 w 288"/>
                <a:gd name="T53" fmla="*/ 145 h 185"/>
                <a:gd name="T54" fmla="*/ 168 w 288"/>
                <a:gd name="T55" fmla="*/ 145 h 185"/>
                <a:gd name="T56" fmla="*/ 160 w 288"/>
                <a:gd name="T57" fmla="*/ 144 h 185"/>
                <a:gd name="T58" fmla="*/ 154 w 288"/>
                <a:gd name="T59" fmla="*/ 144 h 185"/>
                <a:gd name="T60" fmla="*/ 154 w 288"/>
                <a:gd name="T61" fmla="*/ 41 h 185"/>
                <a:gd name="T62" fmla="*/ 161 w 288"/>
                <a:gd name="T63" fmla="*/ 40 h 185"/>
                <a:gd name="T64" fmla="*/ 169 w 288"/>
                <a:gd name="T65" fmla="*/ 40 h 185"/>
                <a:gd name="T66" fmla="*/ 177 w 288"/>
                <a:gd name="T67" fmla="*/ 40 h 185"/>
                <a:gd name="T68" fmla="*/ 184 w 288"/>
                <a:gd name="T69" fmla="*/ 40 h 185"/>
                <a:gd name="T70" fmla="*/ 207 w 288"/>
                <a:gd name="T71" fmla="*/ 43 h 185"/>
                <a:gd name="T72" fmla="*/ 223 w 288"/>
                <a:gd name="T73" fmla="*/ 54 h 185"/>
                <a:gd name="T74" fmla="*/ 232 w 288"/>
                <a:gd name="T75" fmla="*/ 71 h 185"/>
                <a:gd name="T76" fmla="*/ 235 w 288"/>
                <a:gd name="T77" fmla="*/ 92 h 185"/>
                <a:gd name="T78" fmla="*/ 232 w 288"/>
                <a:gd name="T79" fmla="*/ 11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8" h="185">
                  <a:moveTo>
                    <a:pt x="243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65"/>
                    <a:pt x="20" y="185"/>
                    <a:pt x="46" y="185"/>
                  </a:cubicBezTo>
                  <a:cubicBezTo>
                    <a:pt x="243" y="185"/>
                    <a:pt x="243" y="185"/>
                    <a:pt x="243" y="185"/>
                  </a:cubicBezTo>
                  <a:cubicBezTo>
                    <a:pt x="268" y="185"/>
                    <a:pt x="288" y="165"/>
                    <a:pt x="288" y="140"/>
                  </a:cubicBezTo>
                  <a:cubicBezTo>
                    <a:pt x="288" y="45"/>
                    <a:pt x="288" y="45"/>
                    <a:pt x="288" y="45"/>
                  </a:cubicBezTo>
                  <a:cubicBezTo>
                    <a:pt x="288" y="20"/>
                    <a:pt x="268" y="0"/>
                    <a:pt x="243" y="0"/>
                  </a:cubicBezTo>
                  <a:close/>
                  <a:moveTo>
                    <a:pt x="136" y="144"/>
                  </a:moveTo>
                  <a:cubicBezTo>
                    <a:pt x="116" y="144"/>
                    <a:pt x="116" y="144"/>
                    <a:pt x="116" y="14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136" y="41"/>
                    <a:pt x="136" y="41"/>
                    <a:pt x="136" y="41"/>
                  </a:cubicBezTo>
                  <a:lnTo>
                    <a:pt x="136" y="144"/>
                  </a:lnTo>
                  <a:close/>
                  <a:moveTo>
                    <a:pt x="232" y="112"/>
                  </a:moveTo>
                  <a:cubicBezTo>
                    <a:pt x="230" y="118"/>
                    <a:pt x="227" y="124"/>
                    <a:pt x="223" y="129"/>
                  </a:cubicBezTo>
                  <a:cubicBezTo>
                    <a:pt x="219" y="134"/>
                    <a:pt x="214" y="138"/>
                    <a:pt x="207" y="141"/>
                  </a:cubicBezTo>
                  <a:cubicBezTo>
                    <a:pt x="200" y="144"/>
                    <a:pt x="192" y="145"/>
                    <a:pt x="182" y="145"/>
                  </a:cubicBezTo>
                  <a:cubicBezTo>
                    <a:pt x="181" y="145"/>
                    <a:pt x="179" y="145"/>
                    <a:pt x="176" y="145"/>
                  </a:cubicBezTo>
                  <a:cubicBezTo>
                    <a:pt x="173" y="145"/>
                    <a:pt x="171" y="145"/>
                    <a:pt x="168" y="145"/>
                  </a:cubicBezTo>
                  <a:cubicBezTo>
                    <a:pt x="165" y="145"/>
                    <a:pt x="162" y="145"/>
                    <a:pt x="160" y="144"/>
                  </a:cubicBezTo>
                  <a:cubicBezTo>
                    <a:pt x="157" y="144"/>
                    <a:pt x="155" y="144"/>
                    <a:pt x="154" y="144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6" y="41"/>
                    <a:pt x="159" y="41"/>
                    <a:pt x="161" y="40"/>
                  </a:cubicBezTo>
                  <a:cubicBezTo>
                    <a:pt x="164" y="40"/>
                    <a:pt x="166" y="40"/>
                    <a:pt x="169" y="40"/>
                  </a:cubicBezTo>
                  <a:cubicBezTo>
                    <a:pt x="172" y="40"/>
                    <a:pt x="175" y="40"/>
                    <a:pt x="177" y="40"/>
                  </a:cubicBezTo>
                  <a:cubicBezTo>
                    <a:pt x="180" y="40"/>
                    <a:pt x="182" y="40"/>
                    <a:pt x="184" y="40"/>
                  </a:cubicBezTo>
                  <a:cubicBezTo>
                    <a:pt x="193" y="40"/>
                    <a:pt x="201" y="41"/>
                    <a:pt x="207" y="43"/>
                  </a:cubicBezTo>
                  <a:cubicBezTo>
                    <a:pt x="214" y="46"/>
                    <a:pt x="219" y="50"/>
                    <a:pt x="223" y="54"/>
                  </a:cubicBezTo>
                  <a:cubicBezTo>
                    <a:pt x="227" y="59"/>
                    <a:pt x="230" y="64"/>
                    <a:pt x="232" y="71"/>
                  </a:cubicBezTo>
                  <a:cubicBezTo>
                    <a:pt x="234" y="77"/>
                    <a:pt x="235" y="84"/>
                    <a:pt x="235" y="92"/>
                  </a:cubicBezTo>
                  <a:cubicBezTo>
                    <a:pt x="235" y="98"/>
                    <a:pt x="234" y="105"/>
                    <a:pt x="232" y="1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0" name="Freeform 184"/>
            <p:cNvSpPr>
              <a:spLocks noEditPoints="1"/>
            </p:cNvSpPr>
            <p:nvPr/>
          </p:nvSpPr>
          <p:spPr bwMode="auto">
            <a:xfrm>
              <a:off x="6235700" y="5035551"/>
              <a:ext cx="277813" cy="131763"/>
            </a:xfrm>
            <a:custGeom>
              <a:avLst/>
              <a:gdLst>
                <a:gd name="T0" fmla="*/ 255 w 288"/>
                <a:gd name="T1" fmla="*/ 0 h 136"/>
                <a:gd name="T2" fmla="*/ 33 w 288"/>
                <a:gd name="T3" fmla="*/ 0 h 136"/>
                <a:gd name="T4" fmla="*/ 0 w 288"/>
                <a:gd name="T5" fmla="*/ 33 h 136"/>
                <a:gd name="T6" fmla="*/ 0 w 288"/>
                <a:gd name="T7" fmla="*/ 103 h 136"/>
                <a:gd name="T8" fmla="*/ 33 w 288"/>
                <a:gd name="T9" fmla="*/ 136 h 136"/>
                <a:gd name="T10" fmla="*/ 255 w 288"/>
                <a:gd name="T11" fmla="*/ 136 h 136"/>
                <a:gd name="T12" fmla="*/ 288 w 288"/>
                <a:gd name="T13" fmla="*/ 103 h 136"/>
                <a:gd name="T14" fmla="*/ 288 w 288"/>
                <a:gd name="T15" fmla="*/ 33 h 136"/>
                <a:gd name="T16" fmla="*/ 255 w 288"/>
                <a:gd name="T17" fmla="*/ 0 h 136"/>
                <a:gd name="T18" fmla="*/ 104 w 288"/>
                <a:gd name="T19" fmla="*/ 106 h 136"/>
                <a:gd name="T20" fmla="*/ 89 w 288"/>
                <a:gd name="T21" fmla="*/ 106 h 136"/>
                <a:gd name="T22" fmla="*/ 89 w 288"/>
                <a:gd name="T23" fmla="*/ 74 h 136"/>
                <a:gd name="T24" fmla="*/ 61 w 288"/>
                <a:gd name="T25" fmla="*/ 74 h 136"/>
                <a:gd name="T26" fmla="*/ 61 w 288"/>
                <a:gd name="T27" fmla="*/ 106 h 136"/>
                <a:gd name="T28" fmla="*/ 47 w 288"/>
                <a:gd name="T29" fmla="*/ 106 h 136"/>
                <a:gd name="T30" fmla="*/ 47 w 288"/>
                <a:gd name="T31" fmla="*/ 30 h 136"/>
                <a:gd name="T32" fmla="*/ 61 w 288"/>
                <a:gd name="T33" fmla="*/ 30 h 136"/>
                <a:gd name="T34" fmla="*/ 61 w 288"/>
                <a:gd name="T35" fmla="*/ 61 h 136"/>
                <a:gd name="T36" fmla="*/ 89 w 288"/>
                <a:gd name="T37" fmla="*/ 61 h 136"/>
                <a:gd name="T38" fmla="*/ 89 w 288"/>
                <a:gd name="T39" fmla="*/ 30 h 136"/>
                <a:gd name="T40" fmla="*/ 104 w 288"/>
                <a:gd name="T41" fmla="*/ 30 h 136"/>
                <a:gd name="T42" fmla="*/ 104 w 288"/>
                <a:gd name="T43" fmla="*/ 106 h 136"/>
                <a:gd name="T44" fmla="*/ 174 w 288"/>
                <a:gd name="T45" fmla="*/ 82 h 136"/>
                <a:gd name="T46" fmla="*/ 167 w 288"/>
                <a:gd name="T47" fmla="*/ 95 h 136"/>
                <a:gd name="T48" fmla="*/ 156 w 288"/>
                <a:gd name="T49" fmla="*/ 104 h 136"/>
                <a:gd name="T50" fmla="*/ 137 w 288"/>
                <a:gd name="T51" fmla="*/ 107 h 136"/>
                <a:gd name="T52" fmla="*/ 133 w 288"/>
                <a:gd name="T53" fmla="*/ 107 h 136"/>
                <a:gd name="T54" fmla="*/ 127 w 288"/>
                <a:gd name="T55" fmla="*/ 106 h 136"/>
                <a:gd name="T56" fmla="*/ 121 w 288"/>
                <a:gd name="T57" fmla="*/ 106 h 136"/>
                <a:gd name="T58" fmla="*/ 117 w 288"/>
                <a:gd name="T59" fmla="*/ 106 h 136"/>
                <a:gd name="T60" fmla="*/ 117 w 288"/>
                <a:gd name="T61" fmla="*/ 30 h 136"/>
                <a:gd name="T62" fmla="*/ 122 w 288"/>
                <a:gd name="T63" fmla="*/ 30 h 136"/>
                <a:gd name="T64" fmla="*/ 128 w 288"/>
                <a:gd name="T65" fmla="*/ 29 h 136"/>
                <a:gd name="T66" fmla="*/ 134 w 288"/>
                <a:gd name="T67" fmla="*/ 29 h 136"/>
                <a:gd name="T68" fmla="*/ 139 w 288"/>
                <a:gd name="T69" fmla="*/ 29 h 136"/>
                <a:gd name="T70" fmla="*/ 156 w 288"/>
                <a:gd name="T71" fmla="*/ 32 h 136"/>
                <a:gd name="T72" fmla="*/ 167 w 288"/>
                <a:gd name="T73" fmla="*/ 40 h 136"/>
                <a:gd name="T74" fmla="*/ 174 w 288"/>
                <a:gd name="T75" fmla="*/ 52 h 136"/>
                <a:gd name="T76" fmla="*/ 176 w 288"/>
                <a:gd name="T77" fmla="*/ 67 h 136"/>
                <a:gd name="T78" fmla="*/ 174 w 288"/>
                <a:gd name="T79" fmla="*/ 82 h 136"/>
                <a:gd name="T80" fmla="*/ 226 w 288"/>
                <a:gd name="T81" fmla="*/ 106 h 136"/>
                <a:gd name="T82" fmla="*/ 209 w 288"/>
                <a:gd name="T83" fmla="*/ 76 h 136"/>
                <a:gd name="T84" fmla="*/ 201 w 288"/>
                <a:gd name="T85" fmla="*/ 75 h 136"/>
                <a:gd name="T86" fmla="*/ 201 w 288"/>
                <a:gd name="T87" fmla="*/ 106 h 136"/>
                <a:gd name="T88" fmla="*/ 186 w 288"/>
                <a:gd name="T89" fmla="*/ 106 h 136"/>
                <a:gd name="T90" fmla="*/ 186 w 288"/>
                <a:gd name="T91" fmla="*/ 31 h 136"/>
                <a:gd name="T92" fmla="*/ 192 w 288"/>
                <a:gd name="T93" fmla="*/ 30 h 136"/>
                <a:gd name="T94" fmla="*/ 197 w 288"/>
                <a:gd name="T95" fmla="*/ 30 h 136"/>
                <a:gd name="T96" fmla="*/ 203 w 288"/>
                <a:gd name="T97" fmla="*/ 29 h 136"/>
                <a:gd name="T98" fmla="*/ 208 w 288"/>
                <a:gd name="T99" fmla="*/ 29 h 136"/>
                <a:gd name="T100" fmla="*/ 218 w 288"/>
                <a:gd name="T101" fmla="*/ 30 h 136"/>
                <a:gd name="T102" fmla="*/ 227 w 288"/>
                <a:gd name="T103" fmla="*/ 33 h 136"/>
                <a:gd name="T104" fmla="*/ 234 w 288"/>
                <a:gd name="T105" fmla="*/ 40 h 136"/>
                <a:gd name="T106" fmla="*/ 236 w 288"/>
                <a:gd name="T107" fmla="*/ 50 h 136"/>
                <a:gd name="T108" fmla="*/ 232 w 288"/>
                <a:gd name="T109" fmla="*/ 65 h 136"/>
                <a:gd name="T110" fmla="*/ 221 w 288"/>
                <a:gd name="T111" fmla="*/ 74 h 136"/>
                <a:gd name="T112" fmla="*/ 243 w 288"/>
                <a:gd name="T113" fmla="*/ 106 h 136"/>
                <a:gd name="T114" fmla="*/ 226 w 288"/>
                <a:gd name="T115" fmla="*/ 10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36">
                  <a:moveTo>
                    <a:pt x="2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21"/>
                    <a:pt x="15" y="136"/>
                    <a:pt x="33" y="136"/>
                  </a:cubicBezTo>
                  <a:cubicBezTo>
                    <a:pt x="255" y="136"/>
                    <a:pt x="255" y="136"/>
                    <a:pt x="255" y="136"/>
                  </a:cubicBezTo>
                  <a:cubicBezTo>
                    <a:pt x="273" y="136"/>
                    <a:pt x="288" y="121"/>
                    <a:pt x="288" y="103"/>
                  </a:cubicBezTo>
                  <a:cubicBezTo>
                    <a:pt x="288" y="33"/>
                    <a:pt x="288" y="33"/>
                    <a:pt x="288" y="33"/>
                  </a:cubicBezTo>
                  <a:cubicBezTo>
                    <a:pt x="288" y="15"/>
                    <a:pt x="273" y="0"/>
                    <a:pt x="255" y="0"/>
                  </a:cubicBezTo>
                  <a:close/>
                  <a:moveTo>
                    <a:pt x="104" y="106"/>
                  </a:moveTo>
                  <a:cubicBezTo>
                    <a:pt x="89" y="106"/>
                    <a:pt x="89" y="106"/>
                    <a:pt x="89" y="106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104" y="30"/>
                    <a:pt x="104" y="30"/>
                    <a:pt x="104" y="30"/>
                  </a:cubicBezTo>
                  <a:lnTo>
                    <a:pt x="104" y="106"/>
                  </a:lnTo>
                  <a:close/>
                  <a:moveTo>
                    <a:pt x="174" y="82"/>
                  </a:moveTo>
                  <a:cubicBezTo>
                    <a:pt x="173" y="87"/>
                    <a:pt x="170" y="91"/>
                    <a:pt x="167" y="95"/>
                  </a:cubicBezTo>
                  <a:cubicBezTo>
                    <a:pt x="164" y="98"/>
                    <a:pt x="160" y="101"/>
                    <a:pt x="156" y="104"/>
                  </a:cubicBezTo>
                  <a:cubicBezTo>
                    <a:pt x="151" y="106"/>
                    <a:pt x="145" y="107"/>
                    <a:pt x="137" y="107"/>
                  </a:cubicBezTo>
                  <a:cubicBezTo>
                    <a:pt x="136" y="107"/>
                    <a:pt x="135" y="107"/>
                    <a:pt x="133" y="107"/>
                  </a:cubicBezTo>
                  <a:cubicBezTo>
                    <a:pt x="131" y="107"/>
                    <a:pt x="129" y="107"/>
                    <a:pt x="127" y="106"/>
                  </a:cubicBezTo>
                  <a:cubicBezTo>
                    <a:pt x="125" y="106"/>
                    <a:pt x="123" y="106"/>
                    <a:pt x="121" y="106"/>
                  </a:cubicBezTo>
                  <a:cubicBezTo>
                    <a:pt x="119" y="106"/>
                    <a:pt x="118" y="106"/>
                    <a:pt x="117" y="10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8" y="30"/>
                    <a:pt x="120" y="30"/>
                    <a:pt x="122" y="30"/>
                  </a:cubicBezTo>
                  <a:cubicBezTo>
                    <a:pt x="124" y="30"/>
                    <a:pt x="126" y="29"/>
                    <a:pt x="128" y="29"/>
                  </a:cubicBezTo>
                  <a:cubicBezTo>
                    <a:pt x="130" y="29"/>
                    <a:pt x="132" y="29"/>
                    <a:pt x="134" y="29"/>
                  </a:cubicBezTo>
                  <a:cubicBezTo>
                    <a:pt x="135" y="29"/>
                    <a:pt x="137" y="29"/>
                    <a:pt x="139" y="29"/>
                  </a:cubicBezTo>
                  <a:cubicBezTo>
                    <a:pt x="145" y="29"/>
                    <a:pt x="151" y="30"/>
                    <a:pt x="156" y="32"/>
                  </a:cubicBezTo>
                  <a:cubicBezTo>
                    <a:pt x="161" y="34"/>
                    <a:pt x="164" y="36"/>
                    <a:pt x="167" y="40"/>
                  </a:cubicBezTo>
                  <a:cubicBezTo>
                    <a:pt x="170" y="43"/>
                    <a:pt x="172" y="47"/>
                    <a:pt x="174" y="52"/>
                  </a:cubicBezTo>
                  <a:cubicBezTo>
                    <a:pt x="175" y="57"/>
                    <a:pt x="176" y="62"/>
                    <a:pt x="176" y="67"/>
                  </a:cubicBezTo>
                  <a:cubicBezTo>
                    <a:pt x="176" y="72"/>
                    <a:pt x="175" y="77"/>
                    <a:pt x="174" y="82"/>
                  </a:cubicBezTo>
                  <a:close/>
                  <a:moveTo>
                    <a:pt x="226" y="106"/>
                  </a:moveTo>
                  <a:cubicBezTo>
                    <a:pt x="209" y="76"/>
                    <a:pt x="209" y="76"/>
                    <a:pt x="209" y="76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106"/>
                    <a:pt x="201" y="106"/>
                    <a:pt x="201" y="106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6" y="31"/>
                    <a:pt x="186" y="31"/>
                    <a:pt x="186" y="31"/>
                  </a:cubicBezTo>
                  <a:cubicBezTo>
                    <a:pt x="188" y="31"/>
                    <a:pt x="190" y="30"/>
                    <a:pt x="192" y="30"/>
                  </a:cubicBezTo>
                  <a:cubicBezTo>
                    <a:pt x="194" y="30"/>
                    <a:pt x="196" y="30"/>
                    <a:pt x="197" y="30"/>
                  </a:cubicBezTo>
                  <a:cubicBezTo>
                    <a:pt x="199" y="29"/>
                    <a:pt x="201" y="29"/>
                    <a:pt x="203" y="29"/>
                  </a:cubicBezTo>
                  <a:cubicBezTo>
                    <a:pt x="205" y="29"/>
                    <a:pt x="206" y="29"/>
                    <a:pt x="208" y="29"/>
                  </a:cubicBezTo>
                  <a:cubicBezTo>
                    <a:pt x="211" y="29"/>
                    <a:pt x="215" y="29"/>
                    <a:pt x="218" y="30"/>
                  </a:cubicBezTo>
                  <a:cubicBezTo>
                    <a:pt x="222" y="31"/>
                    <a:pt x="225" y="32"/>
                    <a:pt x="227" y="33"/>
                  </a:cubicBezTo>
                  <a:cubicBezTo>
                    <a:pt x="230" y="35"/>
                    <a:pt x="232" y="37"/>
                    <a:pt x="234" y="40"/>
                  </a:cubicBezTo>
                  <a:cubicBezTo>
                    <a:pt x="236" y="43"/>
                    <a:pt x="236" y="46"/>
                    <a:pt x="236" y="50"/>
                  </a:cubicBezTo>
                  <a:cubicBezTo>
                    <a:pt x="236" y="57"/>
                    <a:pt x="235" y="62"/>
                    <a:pt x="232" y="65"/>
                  </a:cubicBezTo>
                  <a:cubicBezTo>
                    <a:pt x="229" y="69"/>
                    <a:pt x="225" y="72"/>
                    <a:pt x="221" y="74"/>
                  </a:cubicBezTo>
                  <a:cubicBezTo>
                    <a:pt x="243" y="106"/>
                    <a:pt x="243" y="106"/>
                    <a:pt x="243" y="106"/>
                  </a:cubicBezTo>
                  <a:lnTo>
                    <a:pt x="226" y="1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1" name="Freeform 185"/>
            <p:cNvSpPr/>
            <p:nvPr/>
          </p:nvSpPr>
          <p:spPr bwMode="auto">
            <a:xfrm>
              <a:off x="6362700" y="5076826"/>
              <a:ext cx="26988" cy="50800"/>
            </a:xfrm>
            <a:custGeom>
              <a:avLst/>
              <a:gdLst>
                <a:gd name="T0" fmla="*/ 25 w 29"/>
                <a:gd name="T1" fmla="*/ 8 h 52"/>
                <a:gd name="T2" fmla="*/ 19 w 29"/>
                <a:gd name="T3" fmla="*/ 3 h 52"/>
                <a:gd name="T4" fmla="*/ 9 w 29"/>
                <a:gd name="T5" fmla="*/ 0 h 52"/>
                <a:gd name="T6" fmla="*/ 4 w 29"/>
                <a:gd name="T7" fmla="*/ 0 h 52"/>
                <a:gd name="T8" fmla="*/ 0 w 29"/>
                <a:gd name="T9" fmla="*/ 1 h 52"/>
                <a:gd name="T10" fmla="*/ 0 w 29"/>
                <a:gd name="T11" fmla="*/ 51 h 52"/>
                <a:gd name="T12" fmla="*/ 2 w 29"/>
                <a:gd name="T13" fmla="*/ 51 h 52"/>
                <a:gd name="T14" fmla="*/ 4 w 29"/>
                <a:gd name="T15" fmla="*/ 52 h 52"/>
                <a:gd name="T16" fmla="*/ 6 w 29"/>
                <a:gd name="T17" fmla="*/ 52 h 52"/>
                <a:gd name="T18" fmla="*/ 8 w 29"/>
                <a:gd name="T19" fmla="*/ 52 h 52"/>
                <a:gd name="T20" fmla="*/ 18 w 29"/>
                <a:gd name="T21" fmla="*/ 49 h 52"/>
                <a:gd name="T22" fmla="*/ 25 w 29"/>
                <a:gd name="T23" fmla="*/ 44 h 52"/>
                <a:gd name="T24" fmla="*/ 28 w 29"/>
                <a:gd name="T25" fmla="*/ 35 h 52"/>
                <a:gd name="T26" fmla="*/ 29 w 29"/>
                <a:gd name="T27" fmla="*/ 25 h 52"/>
                <a:gd name="T28" fmla="*/ 28 w 29"/>
                <a:gd name="T29" fmla="*/ 16 h 52"/>
                <a:gd name="T30" fmla="*/ 25 w 29"/>
                <a:gd name="T31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52">
                  <a:moveTo>
                    <a:pt x="25" y="8"/>
                  </a:moveTo>
                  <a:cubicBezTo>
                    <a:pt x="24" y="6"/>
                    <a:pt x="22" y="4"/>
                    <a:pt x="19" y="3"/>
                  </a:cubicBezTo>
                  <a:cubicBezTo>
                    <a:pt x="16" y="1"/>
                    <a:pt x="13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1" y="51"/>
                    <a:pt x="2" y="51"/>
                  </a:cubicBezTo>
                  <a:cubicBezTo>
                    <a:pt x="3" y="51"/>
                    <a:pt x="3" y="52"/>
                    <a:pt x="4" y="52"/>
                  </a:cubicBezTo>
                  <a:cubicBezTo>
                    <a:pt x="5" y="52"/>
                    <a:pt x="6" y="52"/>
                    <a:pt x="6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12" y="52"/>
                    <a:pt x="16" y="51"/>
                    <a:pt x="18" y="49"/>
                  </a:cubicBezTo>
                  <a:cubicBezTo>
                    <a:pt x="21" y="48"/>
                    <a:pt x="23" y="46"/>
                    <a:pt x="25" y="44"/>
                  </a:cubicBezTo>
                  <a:cubicBezTo>
                    <a:pt x="27" y="41"/>
                    <a:pt x="28" y="38"/>
                    <a:pt x="28" y="35"/>
                  </a:cubicBezTo>
                  <a:cubicBezTo>
                    <a:pt x="29" y="32"/>
                    <a:pt x="29" y="29"/>
                    <a:pt x="29" y="25"/>
                  </a:cubicBezTo>
                  <a:cubicBezTo>
                    <a:pt x="29" y="22"/>
                    <a:pt x="29" y="19"/>
                    <a:pt x="28" y="16"/>
                  </a:cubicBezTo>
                  <a:cubicBezTo>
                    <a:pt x="28" y="13"/>
                    <a:pt x="27" y="11"/>
                    <a:pt x="25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2" name="Freeform 186"/>
            <p:cNvSpPr/>
            <p:nvPr/>
          </p:nvSpPr>
          <p:spPr bwMode="auto">
            <a:xfrm>
              <a:off x="6429375" y="5076826"/>
              <a:ext cx="19050" cy="22225"/>
            </a:xfrm>
            <a:custGeom>
              <a:avLst/>
              <a:gdLst>
                <a:gd name="T0" fmla="*/ 17 w 20"/>
                <a:gd name="T1" fmla="*/ 3 h 23"/>
                <a:gd name="T2" fmla="*/ 8 w 20"/>
                <a:gd name="T3" fmla="*/ 0 h 23"/>
                <a:gd name="T4" fmla="*/ 4 w 20"/>
                <a:gd name="T5" fmla="*/ 0 h 23"/>
                <a:gd name="T6" fmla="*/ 0 w 20"/>
                <a:gd name="T7" fmla="*/ 1 h 23"/>
                <a:gd name="T8" fmla="*/ 0 w 20"/>
                <a:gd name="T9" fmla="*/ 23 h 23"/>
                <a:gd name="T10" fmla="*/ 6 w 20"/>
                <a:gd name="T11" fmla="*/ 23 h 23"/>
                <a:gd name="T12" fmla="*/ 16 w 20"/>
                <a:gd name="T13" fmla="*/ 20 h 23"/>
                <a:gd name="T14" fmla="*/ 20 w 20"/>
                <a:gd name="T15" fmla="*/ 11 h 23"/>
                <a:gd name="T16" fmla="*/ 17 w 20"/>
                <a:gd name="T1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7" y="3"/>
                  </a:moveTo>
                  <a:cubicBezTo>
                    <a:pt x="15" y="1"/>
                    <a:pt x="12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3"/>
                    <a:pt x="14" y="22"/>
                    <a:pt x="16" y="20"/>
                  </a:cubicBezTo>
                  <a:cubicBezTo>
                    <a:pt x="19" y="18"/>
                    <a:pt x="20" y="15"/>
                    <a:pt x="20" y="11"/>
                  </a:cubicBezTo>
                  <a:cubicBezTo>
                    <a:pt x="20" y="7"/>
                    <a:pt x="19" y="5"/>
                    <a:pt x="17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187"/>
            <p:cNvSpPr/>
            <p:nvPr/>
          </p:nvSpPr>
          <p:spPr bwMode="auto">
            <a:xfrm>
              <a:off x="5842000" y="5068888"/>
              <a:ext cx="38100" cy="68263"/>
            </a:xfrm>
            <a:custGeom>
              <a:avLst/>
              <a:gdLst>
                <a:gd name="T0" fmla="*/ 34 w 39"/>
                <a:gd name="T1" fmla="*/ 11 h 70"/>
                <a:gd name="T2" fmla="*/ 25 w 39"/>
                <a:gd name="T3" fmla="*/ 3 h 70"/>
                <a:gd name="T4" fmla="*/ 12 w 39"/>
                <a:gd name="T5" fmla="*/ 0 h 70"/>
                <a:gd name="T6" fmla="*/ 5 w 39"/>
                <a:gd name="T7" fmla="*/ 0 h 70"/>
                <a:gd name="T8" fmla="*/ 0 w 39"/>
                <a:gd name="T9" fmla="*/ 1 h 70"/>
                <a:gd name="T10" fmla="*/ 0 w 39"/>
                <a:gd name="T11" fmla="*/ 69 h 70"/>
                <a:gd name="T12" fmla="*/ 2 w 39"/>
                <a:gd name="T13" fmla="*/ 69 h 70"/>
                <a:gd name="T14" fmla="*/ 5 w 39"/>
                <a:gd name="T15" fmla="*/ 69 h 70"/>
                <a:gd name="T16" fmla="*/ 8 w 39"/>
                <a:gd name="T17" fmla="*/ 70 h 70"/>
                <a:gd name="T18" fmla="*/ 10 w 39"/>
                <a:gd name="T19" fmla="*/ 70 h 70"/>
                <a:gd name="T20" fmla="*/ 25 w 39"/>
                <a:gd name="T21" fmla="*/ 67 h 70"/>
                <a:gd name="T22" fmla="*/ 33 w 39"/>
                <a:gd name="T23" fmla="*/ 59 h 70"/>
                <a:gd name="T24" fmla="*/ 38 w 39"/>
                <a:gd name="T25" fmla="*/ 47 h 70"/>
                <a:gd name="T26" fmla="*/ 39 w 39"/>
                <a:gd name="T27" fmla="*/ 34 h 70"/>
                <a:gd name="T28" fmla="*/ 38 w 39"/>
                <a:gd name="T29" fmla="*/ 22 h 70"/>
                <a:gd name="T30" fmla="*/ 34 w 39"/>
                <a:gd name="T3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70">
                  <a:moveTo>
                    <a:pt x="34" y="11"/>
                  </a:moveTo>
                  <a:cubicBezTo>
                    <a:pt x="32" y="8"/>
                    <a:pt x="29" y="5"/>
                    <a:pt x="25" y="3"/>
                  </a:cubicBezTo>
                  <a:cubicBezTo>
                    <a:pt x="22" y="1"/>
                    <a:pt x="17" y="0"/>
                    <a:pt x="12" y="0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69"/>
                    <a:pt x="1" y="69"/>
                    <a:pt x="2" y="69"/>
                  </a:cubicBezTo>
                  <a:cubicBezTo>
                    <a:pt x="3" y="69"/>
                    <a:pt x="4" y="69"/>
                    <a:pt x="5" y="69"/>
                  </a:cubicBezTo>
                  <a:cubicBezTo>
                    <a:pt x="6" y="69"/>
                    <a:pt x="7" y="70"/>
                    <a:pt x="8" y="70"/>
                  </a:cubicBezTo>
                  <a:cubicBezTo>
                    <a:pt x="9" y="70"/>
                    <a:pt x="10" y="70"/>
                    <a:pt x="10" y="70"/>
                  </a:cubicBezTo>
                  <a:cubicBezTo>
                    <a:pt x="16" y="70"/>
                    <a:pt x="21" y="69"/>
                    <a:pt x="25" y="67"/>
                  </a:cubicBezTo>
                  <a:cubicBezTo>
                    <a:pt x="28" y="65"/>
                    <a:pt x="31" y="62"/>
                    <a:pt x="33" y="59"/>
                  </a:cubicBezTo>
                  <a:cubicBezTo>
                    <a:pt x="36" y="55"/>
                    <a:pt x="37" y="52"/>
                    <a:pt x="38" y="47"/>
                  </a:cubicBezTo>
                  <a:cubicBezTo>
                    <a:pt x="39" y="43"/>
                    <a:pt x="39" y="38"/>
                    <a:pt x="39" y="34"/>
                  </a:cubicBezTo>
                  <a:cubicBezTo>
                    <a:pt x="39" y="30"/>
                    <a:pt x="39" y="26"/>
                    <a:pt x="38" y="22"/>
                  </a:cubicBezTo>
                  <a:cubicBezTo>
                    <a:pt x="37" y="18"/>
                    <a:pt x="36" y="14"/>
                    <a:pt x="34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188"/>
            <p:cNvSpPr>
              <a:spLocks noEditPoints="1"/>
            </p:cNvSpPr>
            <p:nvPr/>
          </p:nvSpPr>
          <p:spPr bwMode="auto">
            <a:xfrm>
              <a:off x="5678488" y="5013326"/>
              <a:ext cx="277813" cy="179388"/>
            </a:xfrm>
            <a:custGeom>
              <a:avLst/>
              <a:gdLst>
                <a:gd name="T0" fmla="*/ 45 w 288"/>
                <a:gd name="T1" fmla="*/ 0 h 185"/>
                <a:gd name="T2" fmla="*/ 0 w 288"/>
                <a:gd name="T3" fmla="*/ 140 h 185"/>
                <a:gd name="T4" fmla="*/ 242 w 288"/>
                <a:gd name="T5" fmla="*/ 185 h 185"/>
                <a:gd name="T6" fmla="*/ 288 w 288"/>
                <a:gd name="T7" fmla="*/ 46 h 185"/>
                <a:gd name="T8" fmla="*/ 129 w 288"/>
                <a:gd name="T9" fmla="*/ 128 h 185"/>
                <a:gd name="T10" fmla="*/ 110 w 288"/>
                <a:gd name="T11" fmla="*/ 144 h 185"/>
                <a:gd name="T12" fmla="*/ 75 w 288"/>
                <a:gd name="T13" fmla="*/ 144 h 185"/>
                <a:gd name="T14" fmla="*/ 70 w 288"/>
                <a:gd name="T15" fmla="*/ 123 h 185"/>
                <a:gd name="T16" fmla="*/ 80 w 288"/>
                <a:gd name="T17" fmla="*/ 126 h 185"/>
                <a:gd name="T18" fmla="*/ 94 w 288"/>
                <a:gd name="T19" fmla="*/ 129 h 185"/>
                <a:gd name="T20" fmla="*/ 112 w 288"/>
                <a:gd name="T21" fmla="*/ 116 h 185"/>
                <a:gd name="T22" fmla="*/ 100 w 288"/>
                <a:gd name="T23" fmla="*/ 103 h 185"/>
                <a:gd name="T24" fmla="*/ 78 w 288"/>
                <a:gd name="T25" fmla="*/ 92 h 185"/>
                <a:gd name="T26" fmla="*/ 66 w 288"/>
                <a:gd name="T27" fmla="*/ 69 h 185"/>
                <a:gd name="T28" fmla="*/ 75 w 288"/>
                <a:gd name="T29" fmla="*/ 47 h 185"/>
                <a:gd name="T30" fmla="*/ 100 w 288"/>
                <a:gd name="T31" fmla="*/ 40 h 185"/>
                <a:gd name="T32" fmla="*/ 130 w 288"/>
                <a:gd name="T33" fmla="*/ 45 h 185"/>
                <a:gd name="T34" fmla="*/ 114 w 288"/>
                <a:gd name="T35" fmla="*/ 59 h 185"/>
                <a:gd name="T36" fmla="*/ 89 w 288"/>
                <a:gd name="T37" fmla="*/ 60 h 185"/>
                <a:gd name="T38" fmla="*/ 89 w 288"/>
                <a:gd name="T39" fmla="*/ 74 h 185"/>
                <a:gd name="T40" fmla="*/ 109 w 288"/>
                <a:gd name="T41" fmla="*/ 85 h 185"/>
                <a:gd name="T42" fmla="*/ 129 w 288"/>
                <a:gd name="T43" fmla="*/ 101 h 185"/>
                <a:gd name="T44" fmla="*/ 129 w 288"/>
                <a:gd name="T45" fmla="*/ 128 h 185"/>
                <a:gd name="T46" fmla="*/ 219 w 288"/>
                <a:gd name="T47" fmla="*/ 129 h 185"/>
                <a:gd name="T48" fmla="*/ 178 w 288"/>
                <a:gd name="T49" fmla="*/ 145 h 185"/>
                <a:gd name="T50" fmla="*/ 164 w 288"/>
                <a:gd name="T51" fmla="*/ 145 h 185"/>
                <a:gd name="T52" fmla="*/ 150 w 288"/>
                <a:gd name="T53" fmla="*/ 144 h 185"/>
                <a:gd name="T54" fmla="*/ 157 w 288"/>
                <a:gd name="T55" fmla="*/ 41 h 185"/>
                <a:gd name="T56" fmla="*/ 173 w 288"/>
                <a:gd name="T57" fmla="*/ 40 h 185"/>
                <a:gd name="T58" fmla="*/ 203 w 288"/>
                <a:gd name="T59" fmla="*/ 44 h 185"/>
                <a:gd name="T60" fmla="*/ 228 w 288"/>
                <a:gd name="T61" fmla="*/ 71 h 185"/>
                <a:gd name="T62" fmla="*/ 228 w 288"/>
                <a:gd name="T63" fmla="*/ 11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8" h="185">
                  <a:moveTo>
                    <a:pt x="242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65"/>
                    <a:pt x="20" y="185"/>
                    <a:pt x="45" y="185"/>
                  </a:cubicBezTo>
                  <a:cubicBezTo>
                    <a:pt x="242" y="185"/>
                    <a:pt x="242" y="185"/>
                    <a:pt x="242" y="185"/>
                  </a:cubicBezTo>
                  <a:cubicBezTo>
                    <a:pt x="268" y="185"/>
                    <a:pt x="288" y="165"/>
                    <a:pt x="288" y="140"/>
                  </a:cubicBezTo>
                  <a:cubicBezTo>
                    <a:pt x="288" y="46"/>
                    <a:pt x="288" y="46"/>
                    <a:pt x="288" y="46"/>
                  </a:cubicBezTo>
                  <a:cubicBezTo>
                    <a:pt x="288" y="21"/>
                    <a:pt x="268" y="0"/>
                    <a:pt x="242" y="0"/>
                  </a:cubicBezTo>
                  <a:close/>
                  <a:moveTo>
                    <a:pt x="129" y="128"/>
                  </a:moveTo>
                  <a:cubicBezTo>
                    <a:pt x="128" y="132"/>
                    <a:pt x="125" y="136"/>
                    <a:pt x="122" y="138"/>
                  </a:cubicBezTo>
                  <a:cubicBezTo>
                    <a:pt x="119" y="141"/>
                    <a:pt x="115" y="143"/>
                    <a:pt x="110" y="144"/>
                  </a:cubicBezTo>
                  <a:cubicBezTo>
                    <a:pt x="105" y="145"/>
                    <a:pt x="100" y="146"/>
                    <a:pt x="95" y="146"/>
                  </a:cubicBezTo>
                  <a:cubicBezTo>
                    <a:pt x="87" y="146"/>
                    <a:pt x="81" y="145"/>
                    <a:pt x="75" y="144"/>
                  </a:cubicBezTo>
                  <a:cubicBezTo>
                    <a:pt x="70" y="143"/>
                    <a:pt x="66" y="141"/>
                    <a:pt x="63" y="140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1" y="123"/>
                    <a:pt x="72" y="124"/>
                    <a:pt x="74" y="125"/>
                  </a:cubicBezTo>
                  <a:cubicBezTo>
                    <a:pt x="75" y="125"/>
                    <a:pt x="77" y="126"/>
                    <a:pt x="80" y="126"/>
                  </a:cubicBezTo>
                  <a:cubicBezTo>
                    <a:pt x="82" y="127"/>
                    <a:pt x="84" y="128"/>
                    <a:pt x="86" y="128"/>
                  </a:cubicBezTo>
                  <a:cubicBezTo>
                    <a:pt x="89" y="128"/>
                    <a:pt x="91" y="129"/>
                    <a:pt x="94" y="129"/>
                  </a:cubicBezTo>
                  <a:cubicBezTo>
                    <a:pt x="100" y="129"/>
                    <a:pt x="104" y="128"/>
                    <a:pt x="107" y="126"/>
                  </a:cubicBezTo>
                  <a:cubicBezTo>
                    <a:pt x="111" y="124"/>
                    <a:pt x="112" y="120"/>
                    <a:pt x="112" y="116"/>
                  </a:cubicBezTo>
                  <a:cubicBezTo>
                    <a:pt x="112" y="113"/>
                    <a:pt x="111" y="111"/>
                    <a:pt x="109" y="109"/>
                  </a:cubicBezTo>
                  <a:cubicBezTo>
                    <a:pt x="106" y="107"/>
                    <a:pt x="104" y="105"/>
                    <a:pt x="100" y="103"/>
                  </a:cubicBezTo>
                  <a:cubicBezTo>
                    <a:pt x="97" y="102"/>
                    <a:pt x="93" y="100"/>
                    <a:pt x="89" y="98"/>
                  </a:cubicBezTo>
                  <a:cubicBezTo>
                    <a:pt x="85" y="97"/>
                    <a:pt x="81" y="95"/>
                    <a:pt x="78" y="92"/>
                  </a:cubicBezTo>
                  <a:cubicBezTo>
                    <a:pt x="74" y="90"/>
                    <a:pt x="71" y="87"/>
                    <a:pt x="69" y="83"/>
                  </a:cubicBezTo>
                  <a:cubicBezTo>
                    <a:pt x="67" y="79"/>
                    <a:pt x="66" y="74"/>
                    <a:pt x="66" y="69"/>
                  </a:cubicBezTo>
                  <a:cubicBezTo>
                    <a:pt x="66" y="64"/>
                    <a:pt x="66" y="59"/>
                    <a:pt x="68" y="56"/>
                  </a:cubicBezTo>
                  <a:cubicBezTo>
                    <a:pt x="70" y="52"/>
                    <a:pt x="72" y="49"/>
                    <a:pt x="75" y="47"/>
                  </a:cubicBezTo>
                  <a:cubicBezTo>
                    <a:pt x="78" y="44"/>
                    <a:pt x="82" y="42"/>
                    <a:pt x="86" y="41"/>
                  </a:cubicBezTo>
                  <a:cubicBezTo>
                    <a:pt x="90" y="40"/>
                    <a:pt x="95" y="40"/>
                    <a:pt x="100" y="40"/>
                  </a:cubicBezTo>
                  <a:cubicBezTo>
                    <a:pt x="106" y="40"/>
                    <a:pt x="112" y="40"/>
                    <a:pt x="117" y="41"/>
                  </a:cubicBezTo>
                  <a:cubicBezTo>
                    <a:pt x="122" y="42"/>
                    <a:pt x="126" y="44"/>
                    <a:pt x="130" y="45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1" y="61"/>
                    <a:pt x="118" y="60"/>
                    <a:pt x="114" y="59"/>
                  </a:cubicBezTo>
                  <a:cubicBezTo>
                    <a:pt x="110" y="57"/>
                    <a:pt x="105" y="57"/>
                    <a:pt x="100" y="57"/>
                  </a:cubicBezTo>
                  <a:cubicBezTo>
                    <a:pt x="95" y="57"/>
                    <a:pt x="92" y="58"/>
                    <a:pt x="89" y="60"/>
                  </a:cubicBezTo>
                  <a:cubicBezTo>
                    <a:pt x="87" y="62"/>
                    <a:pt x="86" y="64"/>
                    <a:pt x="86" y="67"/>
                  </a:cubicBezTo>
                  <a:cubicBezTo>
                    <a:pt x="86" y="70"/>
                    <a:pt x="87" y="72"/>
                    <a:pt x="89" y="74"/>
                  </a:cubicBezTo>
                  <a:cubicBezTo>
                    <a:pt x="91" y="76"/>
                    <a:pt x="94" y="78"/>
                    <a:pt x="98" y="80"/>
                  </a:cubicBezTo>
                  <a:cubicBezTo>
                    <a:pt x="101" y="82"/>
                    <a:pt x="105" y="83"/>
                    <a:pt x="109" y="85"/>
                  </a:cubicBezTo>
                  <a:cubicBezTo>
                    <a:pt x="113" y="87"/>
                    <a:pt x="117" y="89"/>
                    <a:pt x="120" y="91"/>
                  </a:cubicBezTo>
                  <a:cubicBezTo>
                    <a:pt x="124" y="94"/>
                    <a:pt x="126" y="97"/>
                    <a:pt x="129" y="101"/>
                  </a:cubicBezTo>
                  <a:cubicBezTo>
                    <a:pt x="131" y="104"/>
                    <a:pt x="132" y="109"/>
                    <a:pt x="132" y="114"/>
                  </a:cubicBezTo>
                  <a:cubicBezTo>
                    <a:pt x="132" y="120"/>
                    <a:pt x="131" y="124"/>
                    <a:pt x="129" y="128"/>
                  </a:cubicBezTo>
                  <a:close/>
                  <a:moveTo>
                    <a:pt x="228" y="112"/>
                  </a:moveTo>
                  <a:cubicBezTo>
                    <a:pt x="226" y="118"/>
                    <a:pt x="223" y="124"/>
                    <a:pt x="219" y="129"/>
                  </a:cubicBezTo>
                  <a:cubicBezTo>
                    <a:pt x="215" y="134"/>
                    <a:pt x="210" y="138"/>
                    <a:pt x="203" y="141"/>
                  </a:cubicBezTo>
                  <a:cubicBezTo>
                    <a:pt x="196" y="144"/>
                    <a:pt x="188" y="145"/>
                    <a:pt x="178" y="145"/>
                  </a:cubicBezTo>
                  <a:cubicBezTo>
                    <a:pt x="177" y="145"/>
                    <a:pt x="174" y="145"/>
                    <a:pt x="172" y="145"/>
                  </a:cubicBezTo>
                  <a:cubicBezTo>
                    <a:pt x="169" y="145"/>
                    <a:pt x="167" y="145"/>
                    <a:pt x="164" y="145"/>
                  </a:cubicBezTo>
                  <a:cubicBezTo>
                    <a:pt x="161" y="145"/>
                    <a:pt x="158" y="145"/>
                    <a:pt x="156" y="145"/>
                  </a:cubicBezTo>
                  <a:cubicBezTo>
                    <a:pt x="153" y="144"/>
                    <a:pt x="151" y="144"/>
                    <a:pt x="150" y="144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2" y="41"/>
                    <a:pt x="155" y="41"/>
                    <a:pt x="157" y="41"/>
                  </a:cubicBezTo>
                  <a:cubicBezTo>
                    <a:pt x="160" y="41"/>
                    <a:pt x="162" y="40"/>
                    <a:pt x="165" y="40"/>
                  </a:cubicBezTo>
                  <a:cubicBezTo>
                    <a:pt x="168" y="40"/>
                    <a:pt x="170" y="40"/>
                    <a:pt x="173" y="40"/>
                  </a:cubicBezTo>
                  <a:cubicBezTo>
                    <a:pt x="176" y="40"/>
                    <a:pt x="178" y="40"/>
                    <a:pt x="180" y="40"/>
                  </a:cubicBezTo>
                  <a:cubicBezTo>
                    <a:pt x="189" y="40"/>
                    <a:pt x="197" y="41"/>
                    <a:pt x="203" y="44"/>
                  </a:cubicBezTo>
                  <a:cubicBezTo>
                    <a:pt x="210" y="46"/>
                    <a:pt x="215" y="50"/>
                    <a:pt x="219" y="55"/>
                  </a:cubicBezTo>
                  <a:cubicBezTo>
                    <a:pt x="223" y="59"/>
                    <a:pt x="226" y="65"/>
                    <a:pt x="228" y="71"/>
                  </a:cubicBezTo>
                  <a:cubicBezTo>
                    <a:pt x="229" y="77"/>
                    <a:pt x="230" y="84"/>
                    <a:pt x="230" y="92"/>
                  </a:cubicBezTo>
                  <a:cubicBezTo>
                    <a:pt x="230" y="99"/>
                    <a:pt x="230" y="105"/>
                    <a:pt x="228" y="1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189"/>
            <p:cNvSpPr/>
            <p:nvPr/>
          </p:nvSpPr>
          <p:spPr bwMode="auto">
            <a:xfrm>
              <a:off x="1331913" y="4405313"/>
              <a:ext cx="53975" cy="50800"/>
            </a:xfrm>
            <a:custGeom>
              <a:avLst/>
              <a:gdLst>
                <a:gd name="T0" fmla="*/ 55 w 56"/>
                <a:gd name="T1" fmla="*/ 51 h 51"/>
                <a:gd name="T2" fmla="*/ 56 w 56"/>
                <a:gd name="T3" fmla="*/ 51 h 51"/>
                <a:gd name="T4" fmla="*/ 28 w 56"/>
                <a:gd name="T5" fmla="*/ 0 h 51"/>
                <a:gd name="T6" fmla="*/ 0 w 56"/>
                <a:gd name="T7" fmla="*/ 51 h 51"/>
                <a:gd name="T8" fmla="*/ 1 w 56"/>
                <a:gd name="T9" fmla="*/ 51 h 51"/>
                <a:gd name="T10" fmla="*/ 28 w 56"/>
                <a:gd name="T11" fmla="*/ 47 h 51"/>
                <a:gd name="T12" fmla="*/ 55 w 56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55" y="51"/>
                  </a:moveTo>
                  <a:cubicBezTo>
                    <a:pt x="56" y="51"/>
                    <a:pt x="56" y="51"/>
                    <a:pt x="56" y="5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0" y="49"/>
                    <a:pt x="19" y="47"/>
                    <a:pt x="28" y="47"/>
                  </a:cubicBezTo>
                  <a:cubicBezTo>
                    <a:pt x="37" y="47"/>
                    <a:pt x="46" y="49"/>
                    <a:pt x="55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190"/>
            <p:cNvSpPr/>
            <p:nvPr/>
          </p:nvSpPr>
          <p:spPr bwMode="auto">
            <a:xfrm>
              <a:off x="1447800" y="4518026"/>
              <a:ext cx="50800" cy="53975"/>
            </a:xfrm>
            <a:custGeom>
              <a:avLst/>
              <a:gdLst>
                <a:gd name="T0" fmla="*/ 0 w 51"/>
                <a:gd name="T1" fmla="*/ 54 h 55"/>
                <a:gd name="T2" fmla="*/ 0 w 51"/>
                <a:gd name="T3" fmla="*/ 55 h 55"/>
                <a:gd name="T4" fmla="*/ 51 w 51"/>
                <a:gd name="T5" fmla="*/ 27 h 55"/>
                <a:gd name="T6" fmla="*/ 0 w 51"/>
                <a:gd name="T7" fmla="*/ 0 h 55"/>
                <a:gd name="T8" fmla="*/ 0 w 51"/>
                <a:gd name="T9" fmla="*/ 1 h 55"/>
                <a:gd name="T10" fmla="*/ 3 w 51"/>
                <a:gd name="T11" fmla="*/ 27 h 55"/>
                <a:gd name="T12" fmla="*/ 0 w 51"/>
                <a:gd name="T13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5">
                  <a:moveTo>
                    <a:pt x="0" y="54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9"/>
                    <a:pt x="3" y="18"/>
                    <a:pt x="3" y="27"/>
                  </a:cubicBezTo>
                  <a:cubicBezTo>
                    <a:pt x="3" y="37"/>
                    <a:pt x="2" y="46"/>
                    <a:pt x="0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191"/>
            <p:cNvSpPr/>
            <p:nvPr/>
          </p:nvSpPr>
          <p:spPr bwMode="auto">
            <a:xfrm>
              <a:off x="1403350" y="4448176"/>
              <a:ext cx="52388" cy="52388"/>
            </a:xfrm>
            <a:custGeom>
              <a:avLst/>
              <a:gdLst>
                <a:gd name="T0" fmla="*/ 37 w 55"/>
                <a:gd name="T1" fmla="*/ 52 h 54"/>
                <a:gd name="T2" fmla="*/ 40 w 55"/>
                <a:gd name="T3" fmla="*/ 54 h 54"/>
                <a:gd name="T4" fmla="*/ 55 w 55"/>
                <a:gd name="T5" fmla="*/ 0 h 54"/>
                <a:gd name="T6" fmla="*/ 0 w 55"/>
                <a:gd name="T7" fmla="*/ 15 h 54"/>
                <a:gd name="T8" fmla="*/ 2 w 55"/>
                <a:gd name="T9" fmla="*/ 17 h 54"/>
                <a:gd name="T10" fmla="*/ 37 w 55"/>
                <a:gd name="T11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4">
                  <a:moveTo>
                    <a:pt x="37" y="52"/>
                  </a:moveTo>
                  <a:cubicBezTo>
                    <a:pt x="40" y="54"/>
                    <a:pt x="40" y="54"/>
                    <a:pt x="40" y="54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7" y="26"/>
                    <a:pt x="29" y="38"/>
                    <a:pt x="37" y="5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192"/>
            <p:cNvSpPr/>
            <p:nvPr/>
          </p:nvSpPr>
          <p:spPr bwMode="auto">
            <a:xfrm>
              <a:off x="1331913" y="4633913"/>
              <a:ext cx="53975" cy="49213"/>
            </a:xfrm>
            <a:custGeom>
              <a:avLst/>
              <a:gdLst>
                <a:gd name="T0" fmla="*/ 0 w 55"/>
                <a:gd name="T1" fmla="*/ 0 h 51"/>
                <a:gd name="T2" fmla="*/ 0 w 55"/>
                <a:gd name="T3" fmla="*/ 0 h 51"/>
                <a:gd name="T4" fmla="*/ 27 w 55"/>
                <a:gd name="T5" fmla="*/ 51 h 51"/>
                <a:gd name="T6" fmla="*/ 55 w 55"/>
                <a:gd name="T7" fmla="*/ 0 h 51"/>
                <a:gd name="T8" fmla="*/ 54 w 55"/>
                <a:gd name="T9" fmla="*/ 0 h 51"/>
                <a:gd name="T10" fmla="*/ 27 w 55"/>
                <a:gd name="T11" fmla="*/ 4 h 51"/>
                <a:gd name="T12" fmla="*/ 0 w 55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5" y="2"/>
                    <a:pt x="36" y="4"/>
                    <a:pt x="27" y="4"/>
                  </a:cubicBezTo>
                  <a:cubicBezTo>
                    <a:pt x="18" y="4"/>
                    <a:pt x="9" y="2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193"/>
            <p:cNvSpPr/>
            <p:nvPr/>
          </p:nvSpPr>
          <p:spPr bwMode="auto">
            <a:xfrm>
              <a:off x="1220788" y="4518026"/>
              <a:ext cx="49213" cy="53975"/>
            </a:xfrm>
            <a:custGeom>
              <a:avLst/>
              <a:gdLst>
                <a:gd name="T0" fmla="*/ 51 w 51"/>
                <a:gd name="T1" fmla="*/ 0 h 55"/>
                <a:gd name="T2" fmla="*/ 51 w 51"/>
                <a:gd name="T3" fmla="*/ 0 h 55"/>
                <a:gd name="T4" fmla="*/ 0 w 51"/>
                <a:gd name="T5" fmla="*/ 27 h 55"/>
                <a:gd name="T6" fmla="*/ 51 w 51"/>
                <a:gd name="T7" fmla="*/ 55 h 55"/>
                <a:gd name="T8" fmla="*/ 51 w 51"/>
                <a:gd name="T9" fmla="*/ 55 h 55"/>
                <a:gd name="T10" fmla="*/ 47 w 51"/>
                <a:gd name="T11" fmla="*/ 27 h 55"/>
                <a:gd name="T12" fmla="*/ 51 w 51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5"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8" y="46"/>
                    <a:pt x="47" y="37"/>
                    <a:pt x="47" y="27"/>
                  </a:cubicBezTo>
                  <a:cubicBezTo>
                    <a:pt x="47" y="18"/>
                    <a:pt x="48" y="8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194"/>
            <p:cNvSpPr/>
            <p:nvPr/>
          </p:nvSpPr>
          <p:spPr bwMode="auto">
            <a:xfrm>
              <a:off x="1262063" y="4589463"/>
              <a:ext cx="52388" cy="52388"/>
            </a:xfrm>
            <a:custGeom>
              <a:avLst/>
              <a:gdLst>
                <a:gd name="T0" fmla="*/ 16 w 54"/>
                <a:gd name="T1" fmla="*/ 2 h 55"/>
                <a:gd name="T2" fmla="*/ 15 w 54"/>
                <a:gd name="T3" fmla="*/ 0 h 55"/>
                <a:gd name="T4" fmla="*/ 0 w 54"/>
                <a:gd name="T5" fmla="*/ 55 h 55"/>
                <a:gd name="T6" fmla="*/ 54 w 54"/>
                <a:gd name="T7" fmla="*/ 40 h 55"/>
                <a:gd name="T8" fmla="*/ 53 w 54"/>
                <a:gd name="T9" fmla="*/ 38 h 55"/>
                <a:gd name="T10" fmla="*/ 16 w 54"/>
                <a:gd name="T11" fmla="*/ 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5">
                  <a:moveTo>
                    <a:pt x="16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38" y="29"/>
                    <a:pt x="25" y="17"/>
                    <a:pt x="16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195"/>
            <p:cNvSpPr/>
            <p:nvPr/>
          </p:nvSpPr>
          <p:spPr bwMode="auto">
            <a:xfrm>
              <a:off x="1403350" y="4589463"/>
              <a:ext cx="52388" cy="52388"/>
            </a:xfrm>
            <a:custGeom>
              <a:avLst/>
              <a:gdLst>
                <a:gd name="T0" fmla="*/ 38 w 55"/>
                <a:gd name="T1" fmla="*/ 2 h 55"/>
                <a:gd name="T2" fmla="*/ 2 w 55"/>
                <a:gd name="T3" fmla="*/ 38 h 55"/>
                <a:gd name="T4" fmla="*/ 0 w 55"/>
                <a:gd name="T5" fmla="*/ 40 h 55"/>
                <a:gd name="T6" fmla="*/ 55 w 55"/>
                <a:gd name="T7" fmla="*/ 55 h 55"/>
                <a:gd name="T8" fmla="*/ 40 w 55"/>
                <a:gd name="T9" fmla="*/ 0 h 55"/>
                <a:gd name="T10" fmla="*/ 38 w 55"/>
                <a:gd name="T11" fmla="*/ 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5">
                  <a:moveTo>
                    <a:pt x="38" y="2"/>
                  </a:moveTo>
                  <a:cubicBezTo>
                    <a:pt x="29" y="17"/>
                    <a:pt x="17" y="29"/>
                    <a:pt x="2" y="3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38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196"/>
            <p:cNvSpPr/>
            <p:nvPr/>
          </p:nvSpPr>
          <p:spPr bwMode="auto">
            <a:xfrm>
              <a:off x="1260475" y="4448176"/>
              <a:ext cx="53975" cy="52388"/>
            </a:xfrm>
            <a:custGeom>
              <a:avLst/>
              <a:gdLst>
                <a:gd name="T0" fmla="*/ 54 w 55"/>
                <a:gd name="T1" fmla="*/ 17 h 54"/>
                <a:gd name="T2" fmla="*/ 55 w 55"/>
                <a:gd name="T3" fmla="*/ 15 h 54"/>
                <a:gd name="T4" fmla="*/ 0 w 55"/>
                <a:gd name="T5" fmla="*/ 0 h 54"/>
                <a:gd name="T6" fmla="*/ 16 w 55"/>
                <a:gd name="T7" fmla="*/ 54 h 54"/>
                <a:gd name="T8" fmla="*/ 17 w 55"/>
                <a:gd name="T9" fmla="*/ 53 h 54"/>
                <a:gd name="T10" fmla="*/ 54 w 55"/>
                <a:gd name="T11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4">
                  <a:moveTo>
                    <a:pt x="54" y="17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26" y="38"/>
                    <a:pt x="39" y="25"/>
                    <a:pt x="54" y="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Oval 197"/>
            <p:cNvSpPr>
              <a:spLocks noChangeArrowheads="1"/>
            </p:cNvSpPr>
            <p:nvPr/>
          </p:nvSpPr>
          <p:spPr bwMode="auto">
            <a:xfrm>
              <a:off x="1289050" y="4475163"/>
              <a:ext cx="139700" cy="1397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198"/>
            <p:cNvSpPr/>
            <p:nvPr/>
          </p:nvSpPr>
          <p:spPr bwMode="auto">
            <a:xfrm>
              <a:off x="3071813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199"/>
            <p:cNvSpPr/>
            <p:nvPr/>
          </p:nvSpPr>
          <p:spPr bwMode="auto">
            <a:xfrm>
              <a:off x="3141663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200"/>
            <p:cNvSpPr/>
            <p:nvPr/>
          </p:nvSpPr>
          <p:spPr bwMode="auto">
            <a:xfrm>
              <a:off x="3113088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201"/>
            <p:cNvSpPr/>
            <p:nvPr/>
          </p:nvSpPr>
          <p:spPr bwMode="auto">
            <a:xfrm>
              <a:off x="3006725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202"/>
            <p:cNvSpPr/>
            <p:nvPr/>
          </p:nvSpPr>
          <p:spPr bwMode="auto">
            <a:xfrm>
              <a:off x="3113088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203"/>
            <p:cNvSpPr/>
            <p:nvPr/>
          </p:nvSpPr>
          <p:spPr bwMode="auto">
            <a:xfrm>
              <a:off x="3028950" y="4460876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204"/>
            <p:cNvSpPr/>
            <p:nvPr/>
          </p:nvSpPr>
          <p:spPr bwMode="auto">
            <a:xfrm>
              <a:off x="3044825" y="4478338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207"/>
            <p:cNvSpPr/>
            <p:nvPr/>
          </p:nvSpPr>
          <p:spPr bwMode="auto">
            <a:xfrm>
              <a:off x="3448050" y="4470401"/>
              <a:ext cx="279400" cy="147638"/>
            </a:xfrm>
            <a:custGeom>
              <a:avLst/>
              <a:gdLst>
                <a:gd name="T0" fmla="*/ 267 w 288"/>
                <a:gd name="T1" fmla="*/ 86 h 153"/>
                <a:gd name="T2" fmla="*/ 267 w 288"/>
                <a:gd name="T3" fmla="*/ 82 h 153"/>
                <a:gd name="T4" fmla="*/ 214 w 288"/>
                <a:gd name="T5" fmla="*/ 29 h 153"/>
                <a:gd name="T6" fmla="*/ 188 w 288"/>
                <a:gd name="T7" fmla="*/ 37 h 153"/>
                <a:gd name="T8" fmla="*/ 129 w 288"/>
                <a:gd name="T9" fmla="*/ 0 h 153"/>
                <a:gd name="T10" fmla="*/ 70 w 288"/>
                <a:gd name="T11" fmla="*/ 37 h 153"/>
                <a:gd name="T12" fmla="*/ 51 w 288"/>
                <a:gd name="T13" fmla="*/ 31 h 153"/>
                <a:gd name="T14" fmla="*/ 21 w 288"/>
                <a:gd name="T15" fmla="*/ 61 h 153"/>
                <a:gd name="T16" fmla="*/ 22 w 288"/>
                <a:gd name="T17" fmla="*/ 70 h 153"/>
                <a:gd name="T18" fmla="*/ 0 w 288"/>
                <a:gd name="T19" fmla="*/ 108 h 153"/>
                <a:gd name="T20" fmla="*/ 44 w 288"/>
                <a:gd name="T21" fmla="*/ 153 h 153"/>
                <a:gd name="T22" fmla="*/ 44 w 288"/>
                <a:gd name="T23" fmla="*/ 153 h 153"/>
                <a:gd name="T24" fmla="*/ 45 w 288"/>
                <a:gd name="T25" fmla="*/ 153 h 153"/>
                <a:gd name="T26" fmla="*/ 45 w 288"/>
                <a:gd name="T27" fmla="*/ 153 h 153"/>
                <a:gd name="T28" fmla="*/ 45 w 288"/>
                <a:gd name="T29" fmla="*/ 153 h 153"/>
                <a:gd name="T30" fmla="*/ 251 w 288"/>
                <a:gd name="T31" fmla="*/ 153 h 153"/>
                <a:gd name="T32" fmla="*/ 253 w 288"/>
                <a:gd name="T33" fmla="*/ 153 h 153"/>
                <a:gd name="T34" fmla="*/ 288 w 288"/>
                <a:gd name="T35" fmla="*/ 118 h 153"/>
                <a:gd name="T36" fmla="*/ 267 w 288"/>
                <a:gd name="T37" fmla="*/ 8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8" h="153">
                  <a:moveTo>
                    <a:pt x="267" y="86"/>
                  </a:moveTo>
                  <a:cubicBezTo>
                    <a:pt x="267" y="84"/>
                    <a:pt x="267" y="83"/>
                    <a:pt x="267" y="82"/>
                  </a:cubicBezTo>
                  <a:cubicBezTo>
                    <a:pt x="267" y="53"/>
                    <a:pt x="243" y="29"/>
                    <a:pt x="214" y="29"/>
                  </a:cubicBezTo>
                  <a:cubicBezTo>
                    <a:pt x="204" y="29"/>
                    <a:pt x="195" y="32"/>
                    <a:pt x="188" y="37"/>
                  </a:cubicBezTo>
                  <a:cubicBezTo>
                    <a:pt x="177" y="15"/>
                    <a:pt x="155" y="0"/>
                    <a:pt x="129" y="0"/>
                  </a:cubicBezTo>
                  <a:cubicBezTo>
                    <a:pt x="103" y="0"/>
                    <a:pt x="80" y="15"/>
                    <a:pt x="70" y="37"/>
                  </a:cubicBezTo>
                  <a:cubicBezTo>
                    <a:pt x="64" y="33"/>
                    <a:pt x="58" y="31"/>
                    <a:pt x="51" y="31"/>
                  </a:cubicBezTo>
                  <a:cubicBezTo>
                    <a:pt x="34" y="31"/>
                    <a:pt x="21" y="44"/>
                    <a:pt x="21" y="61"/>
                  </a:cubicBezTo>
                  <a:cubicBezTo>
                    <a:pt x="21" y="64"/>
                    <a:pt x="21" y="67"/>
                    <a:pt x="22" y="70"/>
                  </a:cubicBezTo>
                  <a:cubicBezTo>
                    <a:pt x="9" y="78"/>
                    <a:pt x="0" y="92"/>
                    <a:pt x="0" y="108"/>
                  </a:cubicBezTo>
                  <a:cubicBezTo>
                    <a:pt x="0" y="133"/>
                    <a:pt x="20" y="152"/>
                    <a:pt x="44" y="153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251" y="153"/>
                    <a:pt x="251" y="153"/>
                    <a:pt x="251" y="153"/>
                  </a:cubicBezTo>
                  <a:cubicBezTo>
                    <a:pt x="252" y="153"/>
                    <a:pt x="253" y="153"/>
                    <a:pt x="253" y="153"/>
                  </a:cubicBezTo>
                  <a:cubicBezTo>
                    <a:pt x="273" y="153"/>
                    <a:pt x="288" y="137"/>
                    <a:pt x="288" y="118"/>
                  </a:cubicBezTo>
                  <a:cubicBezTo>
                    <a:pt x="288" y="103"/>
                    <a:pt x="279" y="91"/>
                    <a:pt x="267" y="8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208"/>
            <p:cNvSpPr/>
            <p:nvPr/>
          </p:nvSpPr>
          <p:spPr bwMode="auto">
            <a:xfrm>
              <a:off x="1778000" y="4408488"/>
              <a:ext cx="277813" cy="149225"/>
            </a:xfrm>
            <a:custGeom>
              <a:avLst/>
              <a:gdLst>
                <a:gd name="T0" fmla="*/ 266 w 287"/>
                <a:gd name="T1" fmla="*/ 86 h 153"/>
                <a:gd name="T2" fmla="*/ 266 w 287"/>
                <a:gd name="T3" fmla="*/ 82 h 153"/>
                <a:gd name="T4" fmla="*/ 213 w 287"/>
                <a:gd name="T5" fmla="*/ 30 h 153"/>
                <a:gd name="T6" fmla="*/ 187 w 287"/>
                <a:gd name="T7" fmla="*/ 37 h 153"/>
                <a:gd name="T8" fmla="*/ 128 w 287"/>
                <a:gd name="T9" fmla="*/ 0 h 153"/>
                <a:gd name="T10" fmla="*/ 69 w 287"/>
                <a:gd name="T11" fmla="*/ 37 h 153"/>
                <a:gd name="T12" fmla="*/ 51 w 287"/>
                <a:gd name="T13" fmla="*/ 31 h 153"/>
                <a:gd name="T14" fmla="*/ 21 w 287"/>
                <a:gd name="T15" fmla="*/ 61 h 153"/>
                <a:gd name="T16" fmla="*/ 22 w 287"/>
                <a:gd name="T17" fmla="*/ 70 h 153"/>
                <a:gd name="T18" fmla="*/ 0 w 287"/>
                <a:gd name="T19" fmla="*/ 108 h 153"/>
                <a:gd name="T20" fmla="*/ 44 w 287"/>
                <a:gd name="T21" fmla="*/ 152 h 153"/>
                <a:gd name="T22" fmla="*/ 44 w 287"/>
                <a:gd name="T23" fmla="*/ 152 h 153"/>
                <a:gd name="T24" fmla="*/ 44 w 287"/>
                <a:gd name="T25" fmla="*/ 152 h 153"/>
                <a:gd name="T26" fmla="*/ 45 w 287"/>
                <a:gd name="T27" fmla="*/ 153 h 153"/>
                <a:gd name="T28" fmla="*/ 45 w 287"/>
                <a:gd name="T29" fmla="*/ 152 h 153"/>
                <a:gd name="T30" fmla="*/ 250 w 287"/>
                <a:gd name="T31" fmla="*/ 153 h 153"/>
                <a:gd name="T32" fmla="*/ 252 w 287"/>
                <a:gd name="T33" fmla="*/ 153 h 153"/>
                <a:gd name="T34" fmla="*/ 287 w 287"/>
                <a:gd name="T35" fmla="*/ 118 h 153"/>
                <a:gd name="T36" fmla="*/ 266 w 287"/>
                <a:gd name="T37" fmla="*/ 8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7" h="153">
                  <a:moveTo>
                    <a:pt x="266" y="86"/>
                  </a:moveTo>
                  <a:cubicBezTo>
                    <a:pt x="266" y="85"/>
                    <a:pt x="266" y="83"/>
                    <a:pt x="266" y="82"/>
                  </a:cubicBezTo>
                  <a:cubicBezTo>
                    <a:pt x="266" y="53"/>
                    <a:pt x="242" y="30"/>
                    <a:pt x="213" y="30"/>
                  </a:cubicBezTo>
                  <a:cubicBezTo>
                    <a:pt x="204" y="30"/>
                    <a:pt x="195" y="32"/>
                    <a:pt x="187" y="37"/>
                  </a:cubicBezTo>
                  <a:cubicBezTo>
                    <a:pt x="176" y="15"/>
                    <a:pt x="154" y="0"/>
                    <a:pt x="128" y="0"/>
                  </a:cubicBezTo>
                  <a:cubicBezTo>
                    <a:pt x="102" y="0"/>
                    <a:pt x="80" y="15"/>
                    <a:pt x="69" y="37"/>
                  </a:cubicBezTo>
                  <a:cubicBezTo>
                    <a:pt x="64" y="33"/>
                    <a:pt x="58" y="31"/>
                    <a:pt x="51" y="31"/>
                  </a:cubicBezTo>
                  <a:cubicBezTo>
                    <a:pt x="34" y="31"/>
                    <a:pt x="21" y="45"/>
                    <a:pt x="21" y="61"/>
                  </a:cubicBezTo>
                  <a:cubicBezTo>
                    <a:pt x="21" y="64"/>
                    <a:pt x="21" y="67"/>
                    <a:pt x="22" y="70"/>
                  </a:cubicBezTo>
                  <a:cubicBezTo>
                    <a:pt x="9" y="78"/>
                    <a:pt x="0" y="92"/>
                    <a:pt x="0" y="108"/>
                  </a:cubicBezTo>
                  <a:cubicBezTo>
                    <a:pt x="0" y="132"/>
                    <a:pt x="20" y="152"/>
                    <a:pt x="44" y="152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2"/>
                    <a:pt x="45" y="153"/>
                    <a:pt x="45" y="153"/>
                  </a:cubicBezTo>
                  <a:cubicBezTo>
                    <a:pt x="45" y="153"/>
                    <a:pt x="45" y="152"/>
                    <a:pt x="45" y="152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1" y="153"/>
                    <a:pt x="252" y="153"/>
                    <a:pt x="252" y="153"/>
                  </a:cubicBezTo>
                  <a:cubicBezTo>
                    <a:pt x="272" y="153"/>
                    <a:pt x="287" y="137"/>
                    <a:pt x="287" y="118"/>
                  </a:cubicBezTo>
                  <a:cubicBezTo>
                    <a:pt x="287" y="103"/>
                    <a:pt x="278" y="91"/>
                    <a:pt x="266" y="8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209"/>
            <p:cNvSpPr/>
            <p:nvPr/>
          </p:nvSpPr>
          <p:spPr bwMode="auto">
            <a:xfrm>
              <a:off x="1820863" y="4575176"/>
              <a:ext cx="49213" cy="47625"/>
            </a:xfrm>
            <a:custGeom>
              <a:avLst/>
              <a:gdLst>
                <a:gd name="T0" fmla="*/ 22 w 50"/>
                <a:gd name="T1" fmla="*/ 5 h 49"/>
                <a:gd name="T2" fmla="*/ 4 w 50"/>
                <a:gd name="T3" fmla="*/ 5 h 49"/>
                <a:gd name="T4" fmla="*/ 4 w 50"/>
                <a:gd name="T5" fmla="*/ 22 h 49"/>
                <a:gd name="T6" fmla="*/ 28 w 50"/>
                <a:gd name="T7" fmla="*/ 46 h 49"/>
                <a:gd name="T8" fmla="*/ 36 w 50"/>
                <a:gd name="T9" fmla="*/ 49 h 49"/>
                <a:gd name="T10" fmla="*/ 45 w 50"/>
                <a:gd name="T11" fmla="*/ 46 h 49"/>
                <a:gd name="T12" fmla="*/ 45 w 50"/>
                <a:gd name="T13" fmla="*/ 29 h 49"/>
                <a:gd name="T14" fmla="*/ 22 w 50"/>
                <a:gd name="T15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9">
                  <a:moveTo>
                    <a:pt x="22" y="5"/>
                  </a:moveTo>
                  <a:cubicBezTo>
                    <a:pt x="17" y="0"/>
                    <a:pt x="9" y="0"/>
                    <a:pt x="4" y="5"/>
                  </a:cubicBezTo>
                  <a:cubicBezTo>
                    <a:pt x="0" y="10"/>
                    <a:pt x="0" y="18"/>
                    <a:pt x="4" y="2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8"/>
                    <a:pt x="33" y="49"/>
                    <a:pt x="36" y="49"/>
                  </a:cubicBezTo>
                  <a:cubicBezTo>
                    <a:pt x="40" y="49"/>
                    <a:pt x="43" y="48"/>
                    <a:pt x="45" y="46"/>
                  </a:cubicBezTo>
                  <a:cubicBezTo>
                    <a:pt x="50" y="41"/>
                    <a:pt x="50" y="33"/>
                    <a:pt x="45" y="29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Freeform 210"/>
            <p:cNvSpPr/>
            <p:nvPr/>
          </p:nvSpPr>
          <p:spPr bwMode="auto">
            <a:xfrm>
              <a:off x="1909763" y="4575176"/>
              <a:ext cx="47625" cy="47625"/>
            </a:xfrm>
            <a:custGeom>
              <a:avLst/>
              <a:gdLst>
                <a:gd name="T0" fmla="*/ 22 w 50"/>
                <a:gd name="T1" fmla="*/ 5 h 49"/>
                <a:gd name="T2" fmla="*/ 5 w 50"/>
                <a:gd name="T3" fmla="*/ 5 h 49"/>
                <a:gd name="T4" fmla="*/ 5 w 50"/>
                <a:gd name="T5" fmla="*/ 22 h 49"/>
                <a:gd name="T6" fmla="*/ 28 w 50"/>
                <a:gd name="T7" fmla="*/ 46 h 49"/>
                <a:gd name="T8" fmla="*/ 37 w 50"/>
                <a:gd name="T9" fmla="*/ 49 h 49"/>
                <a:gd name="T10" fmla="*/ 46 w 50"/>
                <a:gd name="T11" fmla="*/ 46 h 49"/>
                <a:gd name="T12" fmla="*/ 46 w 50"/>
                <a:gd name="T13" fmla="*/ 29 h 49"/>
                <a:gd name="T14" fmla="*/ 22 w 50"/>
                <a:gd name="T15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9">
                  <a:moveTo>
                    <a:pt x="22" y="5"/>
                  </a:moveTo>
                  <a:cubicBezTo>
                    <a:pt x="17" y="0"/>
                    <a:pt x="10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1" y="48"/>
                    <a:pt x="34" y="49"/>
                    <a:pt x="37" y="49"/>
                  </a:cubicBezTo>
                  <a:cubicBezTo>
                    <a:pt x="40" y="49"/>
                    <a:pt x="43" y="48"/>
                    <a:pt x="46" y="46"/>
                  </a:cubicBezTo>
                  <a:cubicBezTo>
                    <a:pt x="50" y="41"/>
                    <a:pt x="50" y="33"/>
                    <a:pt x="46" y="29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Freeform 211"/>
            <p:cNvSpPr/>
            <p:nvPr/>
          </p:nvSpPr>
          <p:spPr bwMode="auto">
            <a:xfrm>
              <a:off x="1892300" y="4629151"/>
              <a:ext cx="47625" cy="47625"/>
            </a:xfrm>
            <a:custGeom>
              <a:avLst/>
              <a:gdLst>
                <a:gd name="T0" fmla="*/ 22 w 50"/>
                <a:gd name="T1" fmla="*/ 5 h 49"/>
                <a:gd name="T2" fmla="*/ 5 w 50"/>
                <a:gd name="T3" fmla="*/ 5 h 49"/>
                <a:gd name="T4" fmla="*/ 5 w 50"/>
                <a:gd name="T5" fmla="*/ 22 h 49"/>
                <a:gd name="T6" fmla="*/ 28 w 50"/>
                <a:gd name="T7" fmla="*/ 46 h 49"/>
                <a:gd name="T8" fmla="*/ 37 w 50"/>
                <a:gd name="T9" fmla="*/ 49 h 49"/>
                <a:gd name="T10" fmla="*/ 45 w 50"/>
                <a:gd name="T11" fmla="*/ 46 h 49"/>
                <a:gd name="T12" fmla="*/ 45 w 50"/>
                <a:gd name="T13" fmla="*/ 28 h 49"/>
                <a:gd name="T14" fmla="*/ 22 w 50"/>
                <a:gd name="T15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9">
                  <a:moveTo>
                    <a:pt x="22" y="5"/>
                  </a:moveTo>
                  <a:cubicBezTo>
                    <a:pt x="17" y="0"/>
                    <a:pt x="9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8"/>
                    <a:pt x="33" y="49"/>
                    <a:pt x="37" y="49"/>
                  </a:cubicBezTo>
                  <a:cubicBezTo>
                    <a:pt x="40" y="49"/>
                    <a:pt x="43" y="48"/>
                    <a:pt x="45" y="46"/>
                  </a:cubicBezTo>
                  <a:cubicBezTo>
                    <a:pt x="50" y="41"/>
                    <a:pt x="50" y="33"/>
                    <a:pt x="45" y="28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Freeform 212"/>
            <p:cNvSpPr/>
            <p:nvPr/>
          </p:nvSpPr>
          <p:spPr bwMode="auto">
            <a:xfrm>
              <a:off x="1979613" y="4629151"/>
              <a:ext cx="49213" cy="47625"/>
            </a:xfrm>
            <a:custGeom>
              <a:avLst/>
              <a:gdLst>
                <a:gd name="T0" fmla="*/ 22 w 51"/>
                <a:gd name="T1" fmla="*/ 5 h 49"/>
                <a:gd name="T2" fmla="*/ 5 w 51"/>
                <a:gd name="T3" fmla="*/ 5 h 49"/>
                <a:gd name="T4" fmla="*/ 5 w 51"/>
                <a:gd name="T5" fmla="*/ 22 h 49"/>
                <a:gd name="T6" fmla="*/ 29 w 51"/>
                <a:gd name="T7" fmla="*/ 46 h 49"/>
                <a:gd name="T8" fmla="*/ 37 w 51"/>
                <a:gd name="T9" fmla="*/ 49 h 49"/>
                <a:gd name="T10" fmla="*/ 46 w 51"/>
                <a:gd name="T11" fmla="*/ 46 h 49"/>
                <a:gd name="T12" fmla="*/ 46 w 51"/>
                <a:gd name="T13" fmla="*/ 28 h 49"/>
                <a:gd name="T14" fmla="*/ 22 w 51"/>
                <a:gd name="T15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9">
                  <a:moveTo>
                    <a:pt x="22" y="5"/>
                  </a:moveTo>
                  <a:cubicBezTo>
                    <a:pt x="18" y="0"/>
                    <a:pt x="10" y="0"/>
                    <a:pt x="5" y="5"/>
                  </a:cubicBezTo>
                  <a:cubicBezTo>
                    <a:pt x="0" y="10"/>
                    <a:pt x="0" y="18"/>
                    <a:pt x="5" y="22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1" y="48"/>
                    <a:pt x="34" y="49"/>
                    <a:pt x="37" y="49"/>
                  </a:cubicBezTo>
                  <a:cubicBezTo>
                    <a:pt x="40" y="49"/>
                    <a:pt x="43" y="48"/>
                    <a:pt x="46" y="46"/>
                  </a:cubicBezTo>
                  <a:cubicBezTo>
                    <a:pt x="51" y="41"/>
                    <a:pt x="51" y="33"/>
                    <a:pt x="46" y="28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Freeform 213"/>
            <p:cNvSpPr/>
            <p:nvPr/>
          </p:nvSpPr>
          <p:spPr bwMode="auto">
            <a:xfrm>
              <a:off x="1998663" y="4575176"/>
              <a:ext cx="47625" cy="47625"/>
            </a:xfrm>
            <a:custGeom>
              <a:avLst/>
              <a:gdLst>
                <a:gd name="T0" fmla="*/ 22 w 50"/>
                <a:gd name="T1" fmla="*/ 5 h 49"/>
                <a:gd name="T2" fmla="*/ 4 w 50"/>
                <a:gd name="T3" fmla="*/ 5 h 49"/>
                <a:gd name="T4" fmla="*/ 4 w 50"/>
                <a:gd name="T5" fmla="*/ 22 h 49"/>
                <a:gd name="T6" fmla="*/ 28 w 50"/>
                <a:gd name="T7" fmla="*/ 46 h 49"/>
                <a:gd name="T8" fmla="*/ 36 w 50"/>
                <a:gd name="T9" fmla="*/ 49 h 49"/>
                <a:gd name="T10" fmla="*/ 45 w 50"/>
                <a:gd name="T11" fmla="*/ 46 h 49"/>
                <a:gd name="T12" fmla="*/ 45 w 50"/>
                <a:gd name="T13" fmla="*/ 29 h 49"/>
                <a:gd name="T14" fmla="*/ 22 w 50"/>
                <a:gd name="T15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49">
                  <a:moveTo>
                    <a:pt x="22" y="5"/>
                  </a:moveTo>
                  <a:cubicBezTo>
                    <a:pt x="17" y="0"/>
                    <a:pt x="9" y="0"/>
                    <a:pt x="4" y="5"/>
                  </a:cubicBezTo>
                  <a:cubicBezTo>
                    <a:pt x="0" y="10"/>
                    <a:pt x="0" y="18"/>
                    <a:pt x="4" y="2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8"/>
                    <a:pt x="33" y="49"/>
                    <a:pt x="36" y="49"/>
                  </a:cubicBezTo>
                  <a:cubicBezTo>
                    <a:pt x="40" y="49"/>
                    <a:pt x="43" y="48"/>
                    <a:pt x="45" y="46"/>
                  </a:cubicBezTo>
                  <a:cubicBezTo>
                    <a:pt x="50" y="41"/>
                    <a:pt x="50" y="33"/>
                    <a:pt x="45" y="29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Freeform 214"/>
            <p:cNvSpPr/>
            <p:nvPr/>
          </p:nvSpPr>
          <p:spPr bwMode="auto">
            <a:xfrm>
              <a:off x="2351088" y="4405313"/>
              <a:ext cx="242888" cy="128588"/>
            </a:xfrm>
            <a:custGeom>
              <a:avLst/>
              <a:gdLst>
                <a:gd name="T0" fmla="*/ 232 w 251"/>
                <a:gd name="T1" fmla="*/ 75 h 133"/>
                <a:gd name="T2" fmla="*/ 232 w 251"/>
                <a:gd name="T3" fmla="*/ 72 h 133"/>
                <a:gd name="T4" fmla="*/ 186 w 251"/>
                <a:gd name="T5" fmla="*/ 26 h 133"/>
                <a:gd name="T6" fmla="*/ 163 w 251"/>
                <a:gd name="T7" fmla="*/ 32 h 133"/>
                <a:gd name="T8" fmla="*/ 111 w 251"/>
                <a:gd name="T9" fmla="*/ 0 h 133"/>
                <a:gd name="T10" fmla="*/ 60 w 251"/>
                <a:gd name="T11" fmla="*/ 33 h 133"/>
                <a:gd name="T12" fmla="*/ 44 w 251"/>
                <a:gd name="T13" fmla="*/ 27 h 133"/>
                <a:gd name="T14" fmla="*/ 17 w 251"/>
                <a:gd name="T15" fmla="*/ 53 h 133"/>
                <a:gd name="T16" fmla="*/ 19 w 251"/>
                <a:gd name="T17" fmla="*/ 61 h 133"/>
                <a:gd name="T18" fmla="*/ 0 w 251"/>
                <a:gd name="T19" fmla="*/ 95 h 133"/>
                <a:gd name="T20" fmla="*/ 38 w 251"/>
                <a:gd name="T21" fmla="*/ 133 h 133"/>
                <a:gd name="T22" fmla="*/ 38 w 251"/>
                <a:gd name="T23" fmla="*/ 133 h 133"/>
                <a:gd name="T24" fmla="*/ 38 w 251"/>
                <a:gd name="T25" fmla="*/ 133 h 133"/>
                <a:gd name="T26" fmla="*/ 38 w 251"/>
                <a:gd name="T27" fmla="*/ 133 h 133"/>
                <a:gd name="T28" fmla="*/ 38 w 251"/>
                <a:gd name="T29" fmla="*/ 133 h 133"/>
                <a:gd name="T30" fmla="*/ 218 w 251"/>
                <a:gd name="T31" fmla="*/ 133 h 133"/>
                <a:gd name="T32" fmla="*/ 220 w 251"/>
                <a:gd name="T33" fmla="*/ 133 h 133"/>
                <a:gd name="T34" fmla="*/ 251 w 251"/>
                <a:gd name="T35" fmla="*/ 103 h 133"/>
                <a:gd name="T36" fmla="*/ 232 w 251"/>
                <a:gd name="T37" fmla="*/ 7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1" h="133">
                  <a:moveTo>
                    <a:pt x="232" y="75"/>
                  </a:moveTo>
                  <a:cubicBezTo>
                    <a:pt x="232" y="74"/>
                    <a:pt x="232" y="73"/>
                    <a:pt x="232" y="72"/>
                  </a:cubicBezTo>
                  <a:cubicBezTo>
                    <a:pt x="232" y="47"/>
                    <a:pt x="211" y="26"/>
                    <a:pt x="186" y="26"/>
                  </a:cubicBezTo>
                  <a:cubicBezTo>
                    <a:pt x="177" y="26"/>
                    <a:pt x="170" y="28"/>
                    <a:pt x="163" y="32"/>
                  </a:cubicBezTo>
                  <a:cubicBezTo>
                    <a:pt x="154" y="13"/>
                    <a:pt x="134" y="0"/>
                    <a:pt x="111" y="0"/>
                  </a:cubicBezTo>
                  <a:cubicBezTo>
                    <a:pt x="89" y="0"/>
                    <a:pt x="69" y="13"/>
                    <a:pt x="60" y="33"/>
                  </a:cubicBezTo>
                  <a:cubicBezTo>
                    <a:pt x="55" y="29"/>
                    <a:pt x="50" y="27"/>
                    <a:pt x="44" y="27"/>
                  </a:cubicBezTo>
                  <a:cubicBezTo>
                    <a:pt x="29" y="27"/>
                    <a:pt x="17" y="39"/>
                    <a:pt x="17" y="53"/>
                  </a:cubicBezTo>
                  <a:cubicBezTo>
                    <a:pt x="17" y="56"/>
                    <a:pt x="18" y="59"/>
                    <a:pt x="19" y="61"/>
                  </a:cubicBezTo>
                  <a:cubicBezTo>
                    <a:pt x="7" y="68"/>
                    <a:pt x="0" y="80"/>
                    <a:pt x="0" y="95"/>
                  </a:cubicBezTo>
                  <a:cubicBezTo>
                    <a:pt x="0" y="116"/>
                    <a:pt x="17" y="133"/>
                    <a:pt x="38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218" y="133"/>
                    <a:pt x="218" y="133"/>
                    <a:pt x="218" y="133"/>
                  </a:cubicBezTo>
                  <a:cubicBezTo>
                    <a:pt x="219" y="133"/>
                    <a:pt x="219" y="133"/>
                    <a:pt x="220" y="133"/>
                  </a:cubicBezTo>
                  <a:cubicBezTo>
                    <a:pt x="237" y="133"/>
                    <a:pt x="251" y="120"/>
                    <a:pt x="251" y="103"/>
                  </a:cubicBezTo>
                  <a:cubicBezTo>
                    <a:pt x="251" y="90"/>
                    <a:pt x="243" y="79"/>
                    <a:pt x="232" y="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Freeform 215"/>
            <p:cNvSpPr/>
            <p:nvPr/>
          </p:nvSpPr>
          <p:spPr bwMode="auto">
            <a:xfrm>
              <a:off x="2466975" y="4541838"/>
              <a:ext cx="93663" cy="141288"/>
            </a:xfrm>
            <a:custGeom>
              <a:avLst/>
              <a:gdLst>
                <a:gd name="T0" fmla="*/ 51 w 59"/>
                <a:gd name="T1" fmla="*/ 47 h 89"/>
                <a:gd name="T2" fmla="*/ 0 w 59"/>
                <a:gd name="T3" fmla="*/ 0 h 89"/>
                <a:gd name="T4" fmla="*/ 21 w 59"/>
                <a:gd name="T5" fmla="*/ 37 h 89"/>
                <a:gd name="T6" fmla="*/ 4 w 59"/>
                <a:gd name="T7" fmla="*/ 37 h 89"/>
                <a:gd name="T8" fmla="*/ 59 w 59"/>
                <a:gd name="T9" fmla="*/ 89 h 89"/>
                <a:gd name="T10" fmla="*/ 34 w 59"/>
                <a:gd name="T11" fmla="*/ 47 h 89"/>
                <a:gd name="T12" fmla="*/ 51 w 59"/>
                <a:gd name="T13" fmla="*/ 4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89">
                  <a:moveTo>
                    <a:pt x="51" y="47"/>
                  </a:moveTo>
                  <a:lnTo>
                    <a:pt x="0" y="0"/>
                  </a:lnTo>
                  <a:lnTo>
                    <a:pt x="21" y="37"/>
                  </a:lnTo>
                  <a:lnTo>
                    <a:pt x="4" y="37"/>
                  </a:lnTo>
                  <a:lnTo>
                    <a:pt x="59" y="89"/>
                  </a:lnTo>
                  <a:lnTo>
                    <a:pt x="34" y="47"/>
                  </a:lnTo>
                  <a:lnTo>
                    <a:pt x="51" y="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Freeform 216"/>
            <p:cNvSpPr/>
            <p:nvPr/>
          </p:nvSpPr>
          <p:spPr bwMode="auto">
            <a:xfrm>
              <a:off x="2413000" y="4557713"/>
              <a:ext cx="49213" cy="74613"/>
            </a:xfrm>
            <a:custGeom>
              <a:avLst/>
              <a:gdLst>
                <a:gd name="T0" fmla="*/ 26 w 31"/>
                <a:gd name="T1" fmla="*/ 25 h 47"/>
                <a:gd name="T2" fmla="*/ 0 w 31"/>
                <a:gd name="T3" fmla="*/ 0 h 47"/>
                <a:gd name="T4" fmla="*/ 11 w 31"/>
                <a:gd name="T5" fmla="*/ 20 h 47"/>
                <a:gd name="T6" fmla="*/ 2 w 31"/>
                <a:gd name="T7" fmla="*/ 20 h 47"/>
                <a:gd name="T8" fmla="*/ 31 w 31"/>
                <a:gd name="T9" fmla="*/ 47 h 47"/>
                <a:gd name="T10" fmla="*/ 17 w 31"/>
                <a:gd name="T11" fmla="*/ 25 h 47"/>
                <a:gd name="T12" fmla="*/ 26 w 31"/>
                <a:gd name="T1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7">
                  <a:moveTo>
                    <a:pt x="26" y="25"/>
                  </a:moveTo>
                  <a:lnTo>
                    <a:pt x="0" y="0"/>
                  </a:lnTo>
                  <a:lnTo>
                    <a:pt x="11" y="20"/>
                  </a:lnTo>
                  <a:lnTo>
                    <a:pt x="2" y="20"/>
                  </a:lnTo>
                  <a:lnTo>
                    <a:pt x="31" y="47"/>
                  </a:lnTo>
                  <a:lnTo>
                    <a:pt x="17" y="25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Freeform 217"/>
            <p:cNvSpPr>
              <a:spLocks noEditPoints="1"/>
            </p:cNvSpPr>
            <p:nvPr/>
          </p:nvSpPr>
          <p:spPr bwMode="auto">
            <a:xfrm>
              <a:off x="9074150" y="4405313"/>
              <a:ext cx="174625" cy="277813"/>
            </a:xfrm>
            <a:custGeom>
              <a:avLst/>
              <a:gdLst>
                <a:gd name="T0" fmla="*/ 92 w 180"/>
                <a:gd name="T1" fmla="*/ 1 h 287"/>
                <a:gd name="T2" fmla="*/ 90 w 180"/>
                <a:gd name="T3" fmla="*/ 0 h 287"/>
                <a:gd name="T4" fmla="*/ 87 w 180"/>
                <a:gd name="T5" fmla="*/ 1 h 287"/>
                <a:gd name="T6" fmla="*/ 0 w 180"/>
                <a:gd name="T7" fmla="*/ 181 h 287"/>
                <a:gd name="T8" fmla="*/ 90 w 180"/>
                <a:gd name="T9" fmla="*/ 287 h 287"/>
                <a:gd name="T10" fmla="*/ 180 w 180"/>
                <a:gd name="T11" fmla="*/ 181 h 287"/>
                <a:gd name="T12" fmla="*/ 92 w 180"/>
                <a:gd name="T13" fmla="*/ 1 h 287"/>
                <a:gd name="T14" fmla="*/ 59 w 180"/>
                <a:gd name="T15" fmla="*/ 179 h 287"/>
                <a:gd name="T16" fmla="*/ 69 w 180"/>
                <a:gd name="T17" fmla="*/ 202 h 287"/>
                <a:gd name="T18" fmla="*/ 76 w 180"/>
                <a:gd name="T19" fmla="*/ 219 h 287"/>
                <a:gd name="T20" fmla="*/ 72 w 180"/>
                <a:gd name="T21" fmla="*/ 236 h 287"/>
                <a:gd name="T22" fmla="*/ 58 w 180"/>
                <a:gd name="T23" fmla="*/ 243 h 287"/>
                <a:gd name="T24" fmla="*/ 48 w 180"/>
                <a:gd name="T25" fmla="*/ 239 h 287"/>
                <a:gd name="T26" fmla="*/ 29 w 180"/>
                <a:gd name="T27" fmla="*/ 174 h 287"/>
                <a:gd name="T28" fmla="*/ 57 w 180"/>
                <a:gd name="T29" fmla="*/ 97 h 287"/>
                <a:gd name="T30" fmla="*/ 61 w 180"/>
                <a:gd name="T31" fmla="*/ 95 h 287"/>
                <a:gd name="T32" fmla="*/ 63 w 180"/>
                <a:gd name="T33" fmla="*/ 99 h 287"/>
                <a:gd name="T34" fmla="*/ 59 w 180"/>
                <a:gd name="T35" fmla="*/ 17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287">
                  <a:moveTo>
                    <a:pt x="92" y="1"/>
                  </a:moveTo>
                  <a:cubicBezTo>
                    <a:pt x="92" y="0"/>
                    <a:pt x="91" y="0"/>
                    <a:pt x="90" y="0"/>
                  </a:cubicBezTo>
                  <a:cubicBezTo>
                    <a:pt x="89" y="0"/>
                    <a:pt x="88" y="0"/>
                    <a:pt x="87" y="1"/>
                  </a:cubicBezTo>
                  <a:cubicBezTo>
                    <a:pt x="84" y="6"/>
                    <a:pt x="0" y="122"/>
                    <a:pt x="0" y="181"/>
                  </a:cubicBezTo>
                  <a:cubicBezTo>
                    <a:pt x="0" y="282"/>
                    <a:pt x="75" y="287"/>
                    <a:pt x="90" y="287"/>
                  </a:cubicBezTo>
                  <a:cubicBezTo>
                    <a:pt x="105" y="287"/>
                    <a:pt x="180" y="282"/>
                    <a:pt x="180" y="181"/>
                  </a:cubicBezTo>
                  <a:cubicBezTo>
                    <a:pt x="180" y="123"/>
                    <a:pt x="96" y="6"/>
                    <a:pt x="92" y="1"/>
                  </a:cubicBezTo>
                  <a:close/>
                  <a:moveTo>
                    <a:pt x="59" y="179"/>
                  </a:moveTo>
                  <a:cubicBezTo>
                    <a:pt x="62" y="191"/>
                    <a:pt x="65" y="197"/>
                    <a:pt x="69" y="202"/>
                  </a:cubicBezTo>
                  <a:cubicBezTo>
                    <a:pt x="71" y="207"/>
                    <a:pt x="74" y="211"/>
                    <a:pt x="76" y="219"/>
                  </a:cubicBezTo>
                  <a:cubicBezTo>
                    <a:pt x="77" y="225"/>
                    <a:pt x="76" y="231"/>
                    <a:pt x="72" y="236"/>
                  </a:cubicBezTo>
                  <a:cubicBezTo>
                    <a:pt x="69" y="240"/>
                    <a:pt x="64" y="243"/>
                    <a:pt x="58" y="243"/>
                  </a:cubicBezTo>
                  <a:cubicBezTo>
                    <a:pt x="55" y="243"/>
                    <a:pt x="51" y="241"/>
                    <a:pt x="48" y="239"/>
                  </a:cubicBezTo>
                  <a:cubicBezTo>
                    <a:pt x="34" y="231"/>
                    <a:pt x="25" y="202"/>
                    <a:pt x="29" y="174"/>
                  </a:cubicBezTo>
                  <a:cubicBezTo>
                    <a:pt x="32" y="147"/>
                    <a:pt x="56" y="99"/>
                    <a:pt x="57" y="97"/>
                  </a:cubicBezTo>
                  <a:cubicBezTo>
                    <a:pt x="58" y="95"/>
                    <a:pt x="60" y="95"/>
                    <a:pt x="61" y="95"/>
                  </a:cubicBezTo>
                  <a:cubicBezTo>
                    <a:pt x="63" y="96"/>
                    <a:pt x="64" y="98"/>
                    <a:pt x="63" y="99"/>
                  </a:cubicBezTo>
                  <a:cubicBezTo>
                    <a:pt x="51" y="135"/>
                    <a:pt x="55" y="161"/>
                    <a:pt x="59" y="17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Freeform 218"/>
            <p:cNvSpPr>
              <a:spLocks noEditPoints="1"/>
            </p:cNvSpPr>
            <p:nvPr/>
          </p:nvSpPr>
          <p:spPr bwMode="auto">
            <a:xfrm>
              <a:off x="9604375" y="4405313"/>
              <a:ext cx="215900" cy="277813"/>
            </a:xfrm>
            <a:custGeom>
              <a:avLst/>
              <a:gdLst>
                <a:gd name="T0" fmla="*/ 224 w 224"/>
                <a:gd name="T1" fmla="*/ 119 h 287"/>
                <a:gd name="T2" fmla="*/ 112 w 224"/>
                <a:gd name="T3" fmla="*/ 0 h 287"/>
                <a:gd name="T4" fmla="*/ 0 w 224"/>
                <a:gd name="T5" fmla="*/ 119 h 287"/>
                <a:gd name="T6" fmla="*/ 98 w 224"/>
                <a:gd name="T7" fmla="*/ 258 h 287"/>
                <a:gd name="T8" fmla="*/ 85 w 224"/>
                <a:gd name="T9" fmla="*/ 282 h 287"/>
                <a:gd name="T10" fmla="*/ 85 w 224"/>
                <a:gd name="T11" fmla="*/ 285 h 287"/>
                <a:gd name="T12" fmla="*/ 88 w 224"/>
                <a:gd name="T13" fmla="*/ 287 h 287"/>
                <a:gd name="T14" fmla="*/ 136 w 224"/>
                <a:gd name="T15" fmla="*/ 287 h 287"/>
                <a:gd name="T16" fmla="*/ 140 w 224"/>
                <a:gd name="T17" fmla="*/ 285 h 287"/>
                <a:gd name="T18" fmla="*/ 140 w 224"/>
                <a:gd name="T19" fmla="*/ 282 h 287"/>
                <a:gd name="T20" fmla="*/ 127 w 224"/>
                <a:gd name="T21" fmla="*/ 258 h 287"/>
                <a:gd name="T22" fmla="*/ 224 w 224"/>
                <a:gd name="T23" fmla="*/ 119 h 287"/>
                <a:gd name="T24" fmla="*/ 37 w 224"/>
                <a:gd name="T25" fmla="*/ 130 h 287"/>
                <a:gd name="T26" fmla="*/ 36 w 224"/>
                <a:gd name="T27" fmla="*/ 128 h 287"/>
                <a:gd name="T28" fmla="*/ 49 w 224"/>
                <a:gd name="T29" fmla="*/ 60 h 287"/>
                <a:gd name="T30" fmla="*/ 79 w 224"/>
                <a:gd name="T31" fmla="*/ 59 h 287"/>
                <a:gd name="T32" fmla="*/ 82 w 224"/>
                <a:gd name="T33" fmla="*/ 63 h 287"/>
                <a:gd name="T34" fmla="*/ 74 w 224"/>
                <a:gd name="T35" fmla="*/ 80 h 287"/>
                <a:gd name="T36" fmla="*/ 69 w 224"/>
                <a:gd name="T37" fmla="*/ 88 h 287"/>
                <a:gd name="T38" fmla="*/ 61 w 224"/>
                <a:gd name="T39" fmla="*/ 118 h 287"/>
                <a:gd name="T40" fmla="*/ 54 w 224"/>
                <a:gd name="T41" fmla="*/ 133 h 287"/>
                <a:gd name="T42" fmla="*/ 49 w 224"/>
                <a:gd name="T43" fmla="*/ 134 h 287"/>
                <a:gd name="T44" fmla="*/ 37 w 224"/>
                <a:gd name="T45" fmla="*/ 13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4" h="287">
                  <a:moveTo>
                    <a:pt x="224" y="119"/>
                  </a:moveTo>
                  <a:cubicBezTo>
                    <a:pt x="224" y="6"/>
                    <a:pt x="131" y="0"/>
                    <a:pt x="112" y="0"/>
                  </a:cubicBezTo>
                  <a:cubicBezTo>
                    <a:pt x="93" y="0"/>
                    <a:pt x="0" y="6"/>
                    <a:pt x="0" y="119"/>
                  </a:cubicBezTo>
                  <a:cubicBezTo>
                    <a:pt x="0" y="201"/>
                    <a:pt x="76" y="247"/>
                    <a:pt x="98" y="258"/>
                  </a:cubicBezTo>
                  <a:cubicBezTo>
                    <a:pt x="85" y="282"/>
                    <a:pt x="85" y="282"/>
                    <a:pt x="85" y="282"/>
                  </a:cubicBezTo>
                  <a:cubicBezTo>
                    <a:pt x="84" y="283"/>
                    <a:pt x="84" y="284"/>
                    <a:pt x="85" y="285"/>
                  </a:cubicBezTo>
                  <a:cubicBezTo>
                    <a:pt x="86" y="287"/>
                    <a:pt x="87" y="287"/>
                    <a:pt x="88" y="287"/>
                  </a:cubicBezTo>
                  <a:cubicBezTo>
                    <a:pt x="136" y="287"/>
                    <a:pt x="136" y="287"/>
                    <a:pt x="136" y="287"/>
                  </a:cubicBezTo>
                  <a:cubicBezTo>
                    <a:pt x="138" y="287"/>
                    <a:pt x="139" y="287"/>
                    <a:pt x="140" y="285"/>
                  </a:cubicBezTo>
                  <a:cubicBezTo>
                    <a:pt x="140" y="284"/>
                    <a:pt x="140" y="283"/>
                    <a:pt x="140" y="282"/>
                  </a:cubicBezTo>
                  <a:cubicBezTo>
                    <a:pt x="127" y="258"/>
                    <a:pt x="127" y="258"/>
                    <a:pt x="127" y="258"/>
                  </a:cubicBezTo>
                  <a:cubicBezTo>
                    <a:pt x="149" y="247"/>
                    <a:pt x="224" y="202"/>
                    <a:pt x="224" y="119"/>
                  </a:cubicBezTo>
                  <a:close/>
                  <a:moveTo>
                    <a:pt x="37" y="130"/>
                  </a:moveTo>
                  <a:cubicBezTo>
                    <a:pt x="36" y="130"/>
                    <a:pt x="36" y="129"/>
                    <a:pt x="36" y="128"/>
                  </a:cubicBezTo>
                  <a:cubicBezTo>
                    <a:pt x="35" y="126"/>
                    <a:pt x="28" y="84"/>
                    <a:pt x="49" y="60"/>
                  </a:cubicBezTo>
                  <a:cubicBezTo>
                    <a:pt x="56" y="52"/>
                    <a:pt x="66" y="52"/>
                    <a:pt x="79" y="59"/>
                  </a:cubicBezTo>
                  <a:cubicBezTo>
                    <a:pt x="80" y="60"/>
                    <a:pt x="81" y="62"/>
                    <a:pt x="82" y="63"/>
                  </a:cubicBezTo>
                  <a:cubicBezTo>
                    <a:pt x="82" y="68"/>
                    <a:pt x="79" y="73"/>
                    <a:pt x="74" y="80"/>
                  </a:cubicBezTo>
                  <a:cubicBezTo>
                    <a:pt x="72" y="83"/>
                    <a:pt x="70" y="86"/>
                    <a:pt x="69" y="88"/>
                  </a:cubicBezTo>
                  <a:cubicBezTo>
                    <a:pt x="64" y="99"/>
                    <a:pt x="62" y="110"/>
                    <a:pt x="61" y="118"/>
                  </a:cubicBezTo>
                  <a:cubicBezTo>
                    <a:pt x="59" y="127"/>
                    <a:pt x="58" y="132"/>
                    <a:pt x="54" y="133"/>
                  </a:cubicBezTo>
                  <a:cubicBezTo>
                    <a:pt x="52" y="133"/>
                    <a:pt x="51" y="134"/>
                    <a:pt x="49" y="134"/>
                  </a:cubicBezTo>
                  <a:cubicBezTo>
                    <a:pt x="45" y="134"/>
                    <a:pt x="39" y="133"/>
                    <a:pt x="37" y="1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Freeform 219"/>
            <p:cNvSpPr>
              <a:spLocks noEditPoints="1"/>
            </p:cNvSpPr>
            <p:nvPr/>
          </p:nvSpPr>
          <p:spPr bwMode="auto">
            <a:xfrm>
              <a:off x="7385050" y="2166938"/>
              <a:ext cx="204788" cy="285750"/>
            </a:xfrm>
            <a:custGeom>
              <a:avLst/>
              <a:gdLst>
                <a:gd name="T0" fmla="*/ 205 w 211"/>
                <a:gd name="T1" fmla="*/ 64 h 295"/>
                <a:gd name="T2" fmla="*/ 61 w 211"/>
                <a:gd name="T3" fmla="*/ 11 h 295"/>
                <a:gd name="T4" fmla="*/ 11 w 211"/>
                <a:gd name="T5" fmla="*/ 19 h 295"/>
                <a:gd name="T6" fmla="*/ 0 w 211"/>
                <a:gd name="T7" fmla="*/ 45 h 295"/>
                <a:gd name="T8" fmla="*/ 1 w 211"/>
                <a:gd name="T9" fmla="*/ 50 h 295"/>
                <a:gd name="T10" fmla="*/ 1 w 211"/>
                <a:gd name="T11" fmla="*/ 228 h 295"/>
                <a:gd name="T12" fmla="*/ 7 w 211"/>
                <a:gd name="T13" fmla="*/ 237 h 295"/>
                <a:gd name="T14" fmla="*/ 153 w 211"/>
                <a:gd name="T15" fmla="*/ 295 h 295"/>
                <a:gd name="T16" fmla="*/ 157 w 211"/>
                <a:gd name="T17" fmla="*/ 295 h 295"/>
                <a:gd name="T18" fmla="*/ 162 w 211"/>
                <a:gd name="T19" fmla="*/ 294 h 295"/>
                <a:gd name="T20" fmla="*/ 166 w 211"/>
                <a:gd name="T21" fmla="*/ 286 h 295"/>
                <a:gd name="T22" fmla="*/ 166 w 211"/>
                <a:gd name="T23" fmla="*/ 276 h 295"/>
                <a:gd name="T24" fmla="*/ 193 w 211"/>
                <a:gd name="T25" fmla="*/ 251 h 295"/>
                <a:gd name="T26" fmla="*/ 201 w 211"/>
                <a:gd name="T27" fmla="*/ 256 h 295"/>
                <a:gd name="T28" fmla="*/ 211 w 211"/>
                <a:gd name="T29" fmla="*/ 246 h 295"/>
                <a:gd name="T30" fmla="*/ 211 w 211"/>
                <a:gd name="T31" fmla="*/ 73 h 295"/>
                <a:gd name="T32" fmla="*/ 205 w 211"/>
                <a:gd name="T33" fmla="*/ 64 h 295"/>
                <a:gd name="T34" fmla="*/ 21 w 211"/>
                <a:gd name="T35" fmla="*/ 49 h 295"/>
                <a:gd name="T36" fmla="*/ 19 w 211"/>
                <a:gd name="T37" fmla="*/ 44 h 295"/>
                <a:gd name="T38" fmla="*/ 24 w 211"/>
                <a:gd name="T39" fmla="*/ 33 h 295"/>
                <a:gd name="T40" fmla="*/ 54 w 211"/>
                <a:gd name="T41" fmla="*/ 28 h 295"/>
                <a:gd name="T42" fmla="*/ 55 w 211"/>
                <a:gd name="T43" fmla="*/ 29 h 295"/>
                <a:gd name="T44" fmla="*/ 190 w 211"/>
                <a:gd name="T45" fmla="*/ 79 h 295"/>
                <a:gd name="T46" fmla="*/ 161 w 211"/>
                <a:gd name="T47" fmla="*/ 106 h 295"/>
                <a:gd name="T48" fmla="*/ 160 w 211"/>
                <a:gd name="T49" fmla="*/ 106 h 295"/>
                <a:gd name="T50" fmla="*/ 21 w 211"/>
                <a:gd name="T51" fmla="*/ 49 h 295"/>
                <a:gd name="T52" fmla="*/ 166 w 211"/>
                <a:gd name="T53" fmla="*/ 111 h 295"/>
                <a:gd name="T54" fmla="*/ 192 w 211"/>
                <a:gd name="T55" fmla="*/ 86 h 295"/>
                <a:gd name="T56" fmla="*/ 192 w 211"/>
                <a:gd name="T57" fmla="*/ 244 h 295"/>
                <a:gd name="T58" fmla="*/ 166 w 211"/>
                <a:gd name="T59" fmla="*/ 268 h 295"/>
                <a:gd name="T60" fmla="*/ 166 w 211"/>
                <a:gd name="T61" fmla="*/ 115 h 295"/>
                <a:gd name="T62" fmla="*/ 166 w 211"/>
                <a:gd name="T63" fmla="*/ 111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1" h="295">
                  <a:moveTo>
                    <a:pt x="205" y="64"/>
                  </a:moveTo>
                  <a:cubicBezTo>
                    <a:pt x="61" y="11"/>
                    <a:pt x="61" y="11"/>
                    <a:pt x="61" y="11"/>
                  </a:cubicBezTo>
                  <a:cubicBezTo>
                    <a:pt x="58" y="10"/>
                    <a:pt x="32" y="0"/>
                    <a:pt x="11" y="19"/>
                  </a:cubicBezTo>
                  <a:cubicBezTo>
                    <a:pt x="4" y="26"/>
                    <a:pt x="0" y="35"/>
                    <a:pt x="0" y="45"/>
                  </a:cubicBezTo>
                  <a:cubicBezTo>
                    <a:pt x="0" y="47"/>
                    <a:pt x="1" y="48"/>
                    <a:pt x="1" y="50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32"/>
                    <a:pt x="3" y="236"/>
                    <a:pt x="7" y="237"/>
                  </a:cubicBezTo>
                  <a:cubicBezTo>
                    <a:pt x="153" y="295"/>
                    <a:pt x="153" y="295"/>
                    <a:pt x="153" y="295"/>
                  </a:cubicBezTo>
                  <a:cubicBezTo>
                    <a:pt x="154" y="295"/>
                    <a:pt x="156" y="295"/>
                    <a:pt x="157" y="295"/>
                  </a:cubicBezTo>
                  <a:cubicBezTo>
                    <a:pt x="159" y="295"/>
                    <a:pt x="161" y="295"/>
                    <a:pt x="162" y="294"/>
                  </a:cubicBezTo>
                  <a:cubicBezTo>
                    <a:pt x="165" y="292"/>
                    <a:pt x="166" y="289"/>
                    <a:pt x="166" y="286"/>
                  </a:cubicBezTo>
                  <a:cubicBezTo>
                    <a:pt x="166" y="276"/>
                    <a:pt x="166" y="276"/>
                    <a:pt x="166" y="276"/>
                  </a:cubicBezTo>
                  <a:cubicBezTo>
                    <a:pt x="193" y="251"/>
                    <a:pt x="193" y="251"/>
                    <a:pt x="193" y="251"/>
                  </a:cubicBezTo>
                  <a:cubicBezTo>
                    <a:pt x="195" y="254"/>
                    <a:pt x="198" y="256"/>
                    <a:pt x="201" y="256"/>
                  </a:cubicBezTo>
                  <a:cubicBezTo>
                    <a:pt x="207" y="256"/>
                    <a:pt x="211" y="251"/>
                    <a:pt x="211" y="246"/>
                  </a:cubicBezTo>
                  <a:cubicBezTo>
                    <a:pt x="211" y="73"/>
                    <a:pt x="211" y="73"/>
                    <a:pt x="211" y="73"/>
                  </a:cubicBezTo>
                  <a:cubicBezTo>
                    <a:pt x="211" y="69"/>
                    <a:pt x="208" y="66"/>
                    <a:pt x="205" y="64"/>
                  </a:cubicBezTo>
                  <a:close/>
                  <a:moveTo>
                    <a:pt x="21" y="49"/>
                  </a:moveTo>
                  <a:cubicBezTo>
                    <a:pt x="20" y="48"/>
                    <a:pt x="19" y="46"/>
                    <a:pt x="19" y="44"/>
                  </a:cubicBezTo>
                  <a:cubicBezTo>
                    <a:pt x="19" y="40"/>
                    <a:pt x="21" y="36"/>
                    <a:pt x="24" y="33"/>
                  </a:cubicBezTo>
                  <a:cubicBezTo>
                    <a:pt x="36" y="22"/>
                    <a:pt x="54" y="28"/>
                    <a:pt x="54" y="28"/>
                  </a:cubicBezTo>
                  <a:cubicBezTo>
                    <a:pt x="54" y="28"/>
                    <a:pt x="54" y="29"/>
                    <a:pt x="55" y="29"/>
                  </a:cubicBezTo>
                  <a:cubicBezTo>
                    <a:pt x="190" y="79"/>
                    <a:pt x="190" y="79"/>
                    <a:pt x="190" y="79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1" y="106"/>
                    <a:pt x="161" y="106"/>
                    <a:pt x="160" y="106"/>
                  </a:cubicBezTo>
                  <a:lnTo>
                    <a:pt x="21" y="49"/>
                  </a:lnTo>
                  <a:close/>
                  <a:moveTo>
                    <a:pt x="166" y="111"/>
                  </a:moveTo>
                  <a:cubicBezTo>
                    <a:pt x="192" y="86"/>
                    <a:pt x="192" y="86"/>
                    <a:pt x="192" y="86"/>
                  </a:cubicBezTo>
                  <a:cubicBezTo>
                    <a:pt x="192" y="244"/>
                    <a:pt x="192" y="244"/>
                    <a:pt x="192" y="244"/>
                  </a:cubicBezTo>
                  <a:cubicBezTo>
                    <a:pt x="166" y="268"/>
                    <a:pt x="166" y="268"/>
                    <a:pt x="166" y="268"/>
                  </a:cubicBezTo>
                  <a:cubicBezTo>
                    <a:pt x="166" y="115"/>
                    <a:pt x="166" y="115"/>
                    <a:pt x="166" y="115"/>
                  </a:cubicBezTo>
                  <a:cubicBezTo>
                    <a:pt x="166" y="114"/>
                    <a:pt x="166" y="112"/>
                    <a:pt x="166" y="1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220"/>
            <p:cNvSpPr/>
            <p:nvPr/>
          </p:nvSpPr>
          <p:spPr bwMode="auto">
            <a:xfrm>
              <a:off x="1219200" y="3324226"/>
              <a:ext cx="279400" cy="207963"/>
            </a:xfrm>
            <a:custGeom>
              <a:avLst/>
              <a:gdLst>
                <a:gd name="T0" fmla="*/ 160 w 176"/>
                <a:gd name="T1" fmla="*/ 118 h 131"/>
                <a:gd name="T2" fmla="*/ 160 w 176"/>
                <a:gd name="T3" fmla="*/ 0 h 131"/>
                <a:gd name="T4" fmla="*/ 125 w 176"/>
                <a:gd name="T5" fmla="*/ 0 h 131"/>
                <a:gd name="T6" fmla="*/ 125 w 176"/>
                <a:gd name="T7" fmla="*/ 118 h 131"/>
                <a:gd name="T8" fmla="*/ 105 w 176"/>
                <a:gd name="T9" fmla="*/ 118 h 131"/>
                <a:gd name="T10" fmla="*/ 105 w 176"/>
                <a:gd name="T11" fmla="*/ 72 h 131"/>
                <a:gd name="T12" fmla="*/ 70 w 176"/>
                <a:gd name="T13" fmla="*/ 72 h 131"/>
                <a:gd name="T14" fmla="*/ 70 w 176"/>
                <a:gd name="T15" fmla="*/ 118 h 131"/>
                <a:gd name="T16" fmla="*/ 51 w 176"/>
                <a:gd name="T17" fmla="*/ 118 h 131"/>
                <a:gd name="T18" fmla="*/ 51 w 176"/>
                <a:gd name="T19" fmla="*/ 32 h 131"/>
                <a:gd name="T20" fmla="*/ 15 w 176"/>
                <a:gd name="T21" fmla="*/ 32 h 131"/>
                <a:gd name="T22" fmla="*/ 15 w 176"/>
                <a:gd name="T23" fmla="*/ 118 h 131"/>
                <a:gd name="T24" fmla="*/ 0 w 176"/>
                <a:gd name="T25" fmla="*/ 118 h 131"/>
                <a:gd name="T26" fmla="*/ 0 w 176"/>
                <a:gd name="T27" fmla="*/ 131 h 131"/>
                <a:gd name="T28" fmla="*/ 176 w 176"/>
                <a:gd name="T29" fmla="*/ 131 h 131"/>
                <a:gd name="T30" fmla="*/ 176 w 176"/>
                <a:gd name="T31" fmla="*/ 118 h 131"/>
                <a:gd name="T32" fmla="*/ 160 w 176"/>
                <a:gd name="T33" fmla="*/ 11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131">
                  <a:moveTo>
                    <a:pt x="160" y="118"/>
                  </a:moveTo>
                  <a:lnTo>
                    <a:pt x="160" y="0"/>
                  </a:lnTo>
                  <a:lnTo>
                    <a:pt x="125" y="0"/>
                  </a:lnTo>
                  <a:lnTo>
                    <a:pt x="125" y="118"/>
                  </a:lnTo>
                  <a:lnTo>
                    <a:pt x="105" y="118"/>
                  </a:lnTo>
                  <a:lnTo>
                    <a:pt x="105" y="72"/>
                  </a:lnTo>
                  <a:lnTo>
                    <a:pt x="70" y="72"/>
                  </a:lnTo>
                  <a:lnTo>
                    <a:pt x="70" y="118"/>
                  </a:lnTo>
                  <a:lnTo>
                    <a:pt x="51" y="118"/>
                  </a:lnTo>
                  <a:lnTo>
                    <a:pt x="51" y="32"/>
                  </a:lnTo>
                  <a:lnTo>
                    <a:pt x="15" y="32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31"/>
                  </a:lnTo>
                  <a:lnTo>
                    <a:pt x="176" y="131"/>
                  </a:lnTo>
                  <a:lnTo>
                    <a:pt x="176" y="118"/>
                  </a:lnTo>
                  <a:lnTo>
                    <a:pt x="160" y="11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221"/>
            <p:cNvSpPr>
              <a:spLocks noEditPoints="1"/>
            </p:cNvSpPr>
            <p:nvPr/>
          </p:nvSpPr>
          <p:spPr bwMode="auto">
            <a:xfrm>
              <a:off x="4564063" y="3846513"/>
              <a:ext cx="277813" cy="280988"/>
            </a:xfrm>
            <a:custGeom>
              <a:avLst/>
              <a:gdLst>
                <a:gd name="T0" fmla="*/ 87 w 175"/>
                <a:gd name="T1" fmla="*/ 41 h 177"/>
                <a:gd name="T2" fmla="*/ 94 w 175"/>
                <a:gd name="T3" fmla="*/ 61 h 177"/>
                <a:gd name="T4" fmla="*/ 135 w 175"/>
                <a:gd name="T5" fmla="*/ 41 h 177"/>
                <a:gd name="T6" fmla="*/ 115 w 175"/>
                <a:gd name="T7" fmla="*/ 82 h 177"/>
                <a:gd name="T8" fmla="*/ 135 w 175"/>
                <a:gd name="T9" fmla="*/ 88 h 177"/>
                <a:gd name="T10" fmla="*/ 115 w 175"/>
                <a:gd name="T11" fmla="*/ 96 h 177"/>
                <a:gd name="T12" fmla="*/ 135 w 175"/>
                <a:gd name="T13" fmla="*/ 137 h 177"/>
                <a:gd name="T14" fmla="*/ 94 w 175"/>
                <a:gd name="T15" fmla="*/ 116 h 177"/>
                <a:gd name="T16" fmla="*/ 87 w 175"/>
                <a:gd name="T17" fmla="*/ 137 h 177"/>
                <a:gd name="T18" fmla="*/ 81 w 175"/>
                <a:gd name="T19" fmla="*/ 116 h 177"/>
                <a:gd name="T20" fmla="*/ 39 w 175"/>
                <a:gd name="T21" fmla="*/ 137 h 177"/>
                <a:gd name="T22" fmla="*/ 60 w 175"/>
                <a:gd name="T23" fmla="*/ 96 h 177"/>
                <a:gd name="T24" fmla="*/ 39 w 175"/>
                <a:gd name="T25" fmla="*/ 88 h 177"/>
                <a:gd name="T26" fmla="*/ 60 w 175"/>
                <a:gd name="T27" fmla="*/ 82 h 177"/>
                <a:gd name="T28" fmla="*/ 39 w 175"/>
                <a:gd name="T29" fmla="*/ 41 h 177"/>
                <a:gd name="T30" fmla="*/ 81 w 175"/>
                <a:gd name="T31" fmla="*/ 61 h 177"/>
                <a:gd name="T32" fmla="*/ 87 w 175"/>
                <a:gd name="T33" fmla="*/ 41 h 177"/>
                <a:gd name="T34" fmla="*/ 87 w 175"/>
                <a:gd name="T35" fmla="*/ 0 h 177"/>
                <a:gd name="T36" fmla="*/ 73 w 175"/>
                <a:gd name="T37" fmla="*/ 44 h 177"/>
                <a:gd name="T38" fmla="*/ 11 w 175"/>
                <a:gd name="T39" fmla="*/ 13 h 177"/>
                <a:gd name="T40" fmla="*/ 42 w 175"/>
                <a:gd name="T41" fmla="*/ 74 h 177"/>
                <a:gd name="T42" fmla="*/ 0 w 175"/>
                <a:gd name="T43" fmla="*/ 88 h 177"/>
                <a:gd name="T44" fmla="*/ 42 w 175"/>
                <a:gd name="T45" fmla="*/ 103 h 177"/>
                <a:gd name="T46" fmla="*/ 11 w 175"/>
                <a:gd name="T47" fmla="*/ 165 h 177"/>
                <a:gd name="T48" fmla="*/ 73 w 175"/>
                <a:gd name="T49" fmla="*/ 134 h 177"/>
                <a:gd name="T50" fmla="*/ 87 w 175"/>
                <a:gd name="T51" fmla="*/ 177 h 177"/>
                <a:gd name="T52" fmla="*/ 101 w 175"/>
                <a:gd name="T53" fmla="*/ 134 h 177"/>
                <a:gd name="T54" fmla="*/ 163 w 175"/>
                <a:gd name="T55" fmla="*/ 165 h 177"/>
                <a:gd name="T56" fmla="*/ 132 w 175"/>
                <a:gd name="T57" fmla="*/ 103 h 177"/>
                <a:gd name="T58" fmla="*/ 175 w 175"/>
                <a:gd name="T59" fmla="*/ 88 h 177"/>
                <a:gd name="T60" fmla="*/ 132 w 175"/>
                <a:gd name="T61" fmla="*/ 74 h 177"/>
                <a:gd name="T62" fmla="*/ 163 w 175"/>
                <a:gd name="T63" fmla="*/ 13 h 177"/>
                <a:gd name="T64" fmla="*/ 101 w 175"/>
                <a:gd name="T65" fmla="*/ 44 h 177"/>
                <a:gd name="T66" fmla="*/ 87 w 175"/>
                <a:gd name="T67" fmla="*/ 0 h 177"/>
                <a:gd name="T68" fmla="*/ 87 w 175"/>
                <a:gd name="T6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7">
                  <a:moveTo>
                    <a:pt x="87" y="41"/>
                  </a:moveTo>
                  <a:lnTo>
                    <a:pt x="94" y="61"/>
                  </a:lnTo>
                  <a:lnTo>
                    <a:pt x="135" y="41"/>
                  </a:lnTo>
                  <a:lnTo>
                    <a:pt x="115" y="82"/>
                  </a:lnTo>
                  <a:lnTo>
                    <a:pt x="135" y="88"/>
                  </a:lnTo>
                  <a:lnTo>
                    <a:pt x="115" y="96"/>
                  </a:lnTo>
                  <a:lnTo>
                    <a:pt x="135" y="137"/>
                  </a:lnTo>
                  <a:lnTo>
                    <a:pt x="94" y="116"/>
                  </a:lnTo>
                  <a:lnTo>
                    <a:pt x="87" y="137"/>
                  </a:lnTo>
                  <a:lnTo>
                    <a:pt x="81" y="116"/>
                  </a:lnTo>
                  <a:lnTo>
                    <a:pt x="39" y="137"/>
                  </a:lnTo>
                  <a:lnTo>
                    <a:pt x="60" y="96"/>
                  </a:lnTo>
                  <a:lnTo>
                    <a:pt x="39" y="88"/>
                  </a:lnTo>
                  <a:lnTo>
                    <a:pt x="60" y="82"/>
                  </a:lnTo>
                  <a:lnTo>
                    <a:pt x="39" y="41"/>
                  </a:lnTo>
                  <a:lnTo>
                    <a:pt x="81" y="61"/>
                  </a:lnTo>
                  <a:lnTo>
                    <a:pt x="87" y="41"/>
                  </a:lnTo>
                  <a:close/>
                  <a:moveTo>
                    <a:pt x="87" y="0"/>
                  </a:moveTo>
                  <a:lnTo>
                    <a:pt x="73" y="44"/>
                  </a:lnTo>
                  <a:lnTo>
                    <a:pt x="11" y="13"/>
                  </a:lnTo>
                  <a:lnTo>
                    <a:pt x="42" y="74"/>
                  </a:lnTo>
                  <a:lnTo>
                    <a:pt x="0" y="88"/>
                  </a:lnTo>
                  <a:lnTo>
                    <a:pt x="42" y="103"/>
                  </a:lnTo>
                  <a:lnTo>
                    <a:pt x="11" y="165"/>
                  </a:lnTo>
                  <a:lnTo>
                    <a:pt x="73" y="134"/>
                  </a:lnTo>
                  <a:lnTo>
                    <a:pt x="87" y="177"/>
                  </a:lnTo>
                  <a:lnTo>
                    <a:pt x="101" y="134"/>
                  </a:lnTo>
                  <a:lnTo>
                    <a:pt x="163" y="165"/>
                  </a:lnTo>
                  <a:lnTo>
                    <a:pt x="132" y="103"/>
                  </a:lnTo>
                  <a:lnTo>
                    <a:pt x="175" y="88"/>
                  </a:lnTo>
                  <a:lnTo>
                    <a:pt x="132" y="74"/>
                  </a:lnTo>
                  <a:lnTo>
                    <a:pt x="163" y="13"/>
                  </a:lnTo>
                  <a:lnTo>
                    <a:pt x="101" y="44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222"/>
            <p:cNvSpPr>
              <a:spLocks noEditPoints="1"/>
            </p:cNvSpPr>
            <p:nvPr/>
          </p:nvSpPr>
          <p:spPr bwMode="auto">
            <a:xfrm>
              <a:off x="4564063" y="3846513"/>
              <a:ext cx="277813" cy="280988"/>
            </a:xfrm>
            <a:custGeom>
              <a:avLst/>
              <a:gdLst>
                <a:gd name="T0" fmla="*/ 87 w 175"/>
                <a:gd name="T1" fmla="*/ 41 h 177"/>
                <a:gd name="T2" fmla="*/ 94 w 175"/>
                <a:gd name="T3" fmla="*/ 61 h 177"/>
                <a:gd name="T4" fmla="*/ 135 w 175"/>
                <a:gd name="T5" fmla="*/ 41 h 177"/>
                <a:gd name="T6" fmla="*/ 115 w 175"/>
                <a:gd name="T7" fmla="*/ 82 h 177"/>
                <a:gd name="T8" fmla="*/ 135 w 175"/>
                <a:gd name="T9" fmla="*/ 88 h 177"/>
                <a:gd name="T10" fmla="*/ 115 w 175"/>
                <a:gd name="T11" fmla="*/ 96 h 177"/>
                <a:gd name="T12" fmla="*/ 135 w 175"/>
                <a:gd name="T13" fmla="*/ 137 h 177"/>
                <a:gd name="T14" fmla="*/ 94 w 175"/>
                <a:gd name="T15" fmla="*/ 116 h 177"/>
                <a:gd name="T16" fmla="*/ 87 w 175"/>
                <a:gd name="T17" fmla="*/ 137 h 177"/>
                <a:gd name="T18" fmla="*/ 81 w 175"/>
                <a:gd name="T19" fmla="*/ 116 h 177"/>
                <a:gd name="T20" fmla="*/ 39 w 175"/>
                <a:gd name="T21" fmla="*/ 137 h 177"/>
                <a:gd name="T22" fmla="*/ 60 w 175"/>
                <a:gd name="T23" fmla="*/ 96 h 177"/>
                <a:gd name="T24" fmla="*/ 39 w 175"/>
                <a:gd name="T25" fmla="*/ 88 h 177"/>
                <a:gd name="T26" fmla="*/ 60 w 175"/>
                <a:gd name="T27" fmla="*/ 82 h 177"/>
                <a:gd name="T28" fmla="*/ 39 w 175"/>
                <a:gd name="T29" fmla="*/ 41 h 177"/>
                <a:gd name="T30" fmla="*/ 81 w 175"/>
                <a:gd name="T31" fmla="*/ 61 h 177"/>
                <a:gd name="T32" fmla="*/ 87 w 175"/>
                <a:gd name="T33" fmla="*/ 41 h 177"/>
                <a:gd name="T34" fmla="*/ 87 w 175"/>
                <a:gd name="T35" fmla="*/ 0 h 177"/>
                <a:gd name="T36" fmla="*/ 73 w 175"/>
                <a:gd name="T37" fmla="*/ 44 h 177"/>
                <a:gd name="T38" fmla="*/ 11 w 175"/>
                <a:gd name="T39" fmla="*/ 13 h 177"/>
                <a:gd name="T40" fmla="*/ 42 w 175"/>
                <a:gd name="T41" fmla="*/ 74 h 177"/>
                <a:gd name="T42" fmla="*/ 0 w 175"/>
                <a:gd name="T43" fmla="*/ 88 h 177"/>
                <a:gd name="T44" fmla="*/ 42 w 175"/>
                <a:gd name="T45" fmla="*/ 103 h 177"/>
                <a:gd name="T46" fmla="*/ 11 w 175"/>
                <a:gd name="T47" fmla="*/ 165 h 177"/>
                <a:gd name="T48" fmla="*/ 73 w 175"/>
                <a:gd name="T49" fmla="*/ 134 h 177"/>
                <a:gd name="T50" fmla="*/ 87 w 175"/>
                <a:gd name="T51" fmla="*/ 177 h 177"/>
                <a:gd name="T52" fmla="*/ 101 w 175"/>
                <a:gd name="T53" fmla="*/ 134 h 177"/>
                <a:gd name="T54" fmla="*/ 163 w 175"/>
                <a:gd name="T55" fmla="*/ 165 h 177"/>
                <a:gd name="T56" fmla="*/ 132 w 175"/>
                <a:gd name="T57" fmla="*/ 103 h 177"/>
                <a:gd name="T58" fmla="*/ 175 w 175"/>
                <a:gd name="T59" fmla="*/ 88 h 177"/>
                <a:gd name="T60" fmla="*/ 132 w 175"/>
                <a:gd name="T61" fmla="*/ 74 h 177"/>
                <a:gd name="T62" fmla="*/ 163 w 175"/>
                <a:gd name="T63" fmla="*/ 13 h 177"/>
                <a:gd name="T64" fmla="*/ 101 w 175"/>
                <a:gd name="T65" fmla="*/ 44 h 177"/>
                <a:gd name="T66" fmla="*/ 87 w 175"/>
                <a:gd name="T67" fmla="*/ 0 h 177"/>
                <a:gd name="T68" fmla="*/ 87 w 175"/>
                <a:gd name="T6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7">
                  <a:moveTo>
                    <a:pt x="87" y="41"/>
                  </a:moveTo>
                  <a:lnTo>
                    <a:pt x="94" y="61"/>
                  </a:lnTo>
                  <a:lnTo>
                    <a:pt x="135" y="41"/>
                  </a:lnTo>
                  <a:lnTo>
                    <a:pt x="115" y="82"/>
                  </a:lnTo>
                  <a:lnTo>
                    <a:pt x="135" y="88"/>
                  </a:lnTo>
                  <a:lnTo>
                    <a:pt x="115" y="96"/>
                  </a:lnTo>
                  <a:lnTo>
                    <a:pt x="135" y="137"/>
                  </a:lnTo>
                  <a:lnTo>
                    <a:pt x="94" y="116"/>
                  </a:lnTo>
                  <a:lnTo>
                    <a:pt x="87" y="137"/>
                  </a:lnTo>
                  <a:lnTo>
                    <a:pt x="81" y="116"/>
                  </a:lnTo>
                  <a:lnTo>
                    <a:pt x="39" y="137"/>
                  </a:lnTo>
                  <a:lnTo>
                    <a:pt x="60" y="96"/>
                  </a:lnTo>
                  <a:lnTo>
                    <a:pt x="39" y="88"/>
                  </a:lnTo>
                  <a:lnTo>
                    <a:pt x="60" y="82"/>
                  </a:lnTo>
                  <a:lnTo>
                    <a:pt x="39" y="41"/>
                  </a:lnTo>
                  <a:lnTo>
                    <a:pt x="81" y="61"/>
                  </a:lnTo>
                  <a:lnTo>
                    <a:pt x="87" y="41"/>
                  </a:lnTo>
                  <a:moveTo>
                    <a:pt x="87" y="0"/>
                  </a:moveTo>
                  <a:lnTo>
                    <a:pt x="73" y="44"/>
                  </a:lnTo>
                  <a:lnTo>
                    <a:pt x="11" y="13"/>
                  </a:lnTo>
                  <a:lnTo>
                    <a:pt x="42" y="74"/>
                  </a:lnTo>
                  <a:lnTo>
                    <a:pt x="0" y="88"/>
                  </a:lnTo>
                  <a:lnTo>
                    <a:pt x="42" y="103"/>
                  </a:lnTo>
                  <a:lnTo>
                    <a:pt x="11" y="165"/>
                  </a:lnTo>
                  <a:lnTo>
                    <a:pt x="73" y="134"/>
                  </a:lnTo>
                  <a:lnTo>
                    <a:pt x="87" y="177"/>
                  </a:lnTo>
                  <a:lnTo>
                    <a:pt x="101" y="134"/>
                  </a:lnTo>
                  <a:lnTo>
                    <a:pt x="163" y="165"/>
                  </a:lnTo>
                  <a:lnTo>
                    <a:pt x="132" y="103"/>
                  </a:lnTo>
                  <a:lnTo>
                    <a:pt x="175" y="88"/>
                  </a:lnTo>
                  <a:lnTo>
                    <a:pt x="132" y="74"/>
                  </a:lnTo>
                  <a:lnTo>
                    <a:pt x="163" y="13"/>
                  </a:lnTo>
                  <a:lnTo>
                    <a:pt x="101" y="44"/>
                  </a:lnTo>
                  <a:lnTo>
                    <a:pt x="87" y="0"/>
                  </a:lnTo>
                  <a:lnTo>
                    <a:pt x="87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223"/>
            <p:cNvSpPr>
              <a:spLocks noEditPoints="1"/>
            </p:cNvSpPr>
            <p:nvPr/>
          </p:nvSpPr>
          <p:spPr bwMode="auto">
            <a:xfrm>
              <a:off x="4564063" y="2174876"/>
              <a:ext cx="68263" cy="69850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4 h 44"/>
                <a:gd name="T16" fmla="*/ 9 w 43"/>
                <a:gd name="T17" fmla="*/ 34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24"/>
            <p:cNvSpPr>
              <a:spLocks noEditPoints="1"/>
            </p:cNvSpPr>
            <p:nvPr/>
          </p:nvSpPr>
          <p:spPr bwMode="auto">
            <a:xfrm>
              <a:off x="4564063" y="2278063"/>
              <a:ext cx="68263" cy="69850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Rectangle 225"/>
            <p:cNvSpPr>
              <a:spLocks noChangeArrowheads="1"/>
            </p:cNvSpPr>
            <p:nvPr/>
          </p:nvSpPr>
          <p:spPr bwMode="auto">
            <a:xfrm>
              <a:off x="4667250" y="2190751"/>
              <a:ext cx="174625" cy="38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Rectangle 226"/>
            <p:cNvSpPr>
              <a:spLocks noChangeArrowheads="1"/>
            </p:cNvSpPr>
            <p:nvPr/>
          </p:nvSpPr>
          <p:spPr bwMode="auto">
            <a:xfrm>
              <a:off x="4667250" y="2293938"/>
              <a:ext cx="174625" cy="396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27"/>
            <p:cNvSpPr>
              <a:spLocks noEditPoints="1"/>
            </p:cNvSpPr>
            <p:nvPr/>
          </p:nvSpPr>
          <p:spPr bwMode="auto">
            <a:xfrm>
              <a:off x="4564063" y="2382838"/>
              <a:ext cx="68263" cy="69850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Rectangle 228"/>
            <p:cNvSpPr>
              <a:spLocks noChangeArrowheads="1"/>
            </p:cNvSpPr>
            <p:nvPr/>
          </p:nvSpPr>
          <p:spPr bwMode="auto">
            <a:xfrm>
              <a:off x="4667250" y="2398713"/>
              <a:ext cx="174625" cy="396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229"/>
            <p:cNvSpPr>
              <a:spLocks noEditPoints="1"/>
            </p:cNvSpPr>
            <p:nvPr/>
          </p:nvSpPr>
          <p:spPr bwMode="auto">
            <a:xfrm>
              <a:off x="5761038" y="2274888"/>
              <a:ext cx="33338" cy="33338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230"/>
            <p:cNvSpPr>
              <a:spLocks noEditPoints="1"/>
            </p:cNvSpPr>
            <p:nvPr/>
          </p:nvSpPr>
          <p:spPr bwMode="auto">
            <a:xfrm>
              <a:off x="5761038" y="2325688"/>
              <a:ext cx="33338" cy="34925"/>
            </a:xfrm>
            <a:custGeom>
              <a:avLst/>
              <a:gdLst>
                <a:gd name="T0" fmla="*/ 0 w 21"/>
                <a:gd name="T1" fmla="*/ 22 h 22"/>
                <a:gd name="T2" fmla="*/ 21 w 21"/>
                <a:gd name="T3" fmla="*/ 22 h 22"/>
                <a:gd name="T4" fmla="*/ 21 w 21"/>
                <a:gd name="T5" fmla="*/ 0 h 22"/>
                <a:gd name="T6" fmla="*/ 0 w 21"/>
                <a:gd name="T7" fmla="*/ 0 h 22"/>
                <a:gd name="T8" fmla="*/ 0 w 21"/>
                <a:gd name="T9" fmla="*/ 22 h 22"/>
                <a:gd name="T10" fmla="*/ 5 w 21"/>
                <a:gd name="T11" fmla="*/ 5 h 22"/>
                <a:gd name="T12" fmla="*/ 17 w 21"/>
                <a:gd name="T13" fmla="*/ 5 h 22"/>
                <a:gd name="T14" fmla="*/ 17 w 21"/>
                <a:gd name="T15" fmla="*/ 17 h 22"/>
                <a:gd name="T16" fmla="*/ 5 w 21"/>
                <a:gd name="T17" fmla="*/ 17 h 22"/>
                <a:gd name="T18" fmla="*/ 5 w 21"/>
                <a:gd name="T1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2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Rectangle 231"/>
            <p:cNvSpPr>
              <a:spLocks noChangeArrowheads="1"/>
            </p:cNvSpPr>
            <p:nvPr/>
          </p:nvSpPr>
          <p:spPr bwMode="auto">
            <a:xfrm>
              <a:off x="5811838" y="2282826"/>
              <a:ext cx="61913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Rectangle 232"/>
            <p:cNvSpPr>
              <a:spLocks noChangeArrowheads="1"/>
            </p:cNvSpPr>
            <p:nvPr/>
          </p:nvSpPr>
          <p:spPr bwMode="auto">
            <a:xfrm>
              <a:off x="5811838" y="2333626"/>
              <a:ext cx="61913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233"/>
            <p:cNvSpPr>
              <a:spLocks noEditPoints="1"/>
            </p:cNvSpPr>
            <p:nvPr/>
          </p:nvSpPr>
          <p:spPr bwMode="auto">
            <a:xfrm>
              <a:off x="5761038" y="2376488"/>
              <a:ext cx="33338" cy="34925"/>
            </a:xfrm>
            <a:custGeom>
              <a:avLst/>
              <a:gdLst>
                <a:gd name="T0" fmla="*/ 0 w 21"/>
                <a:gd name="T1" fmla="*/ 22 h 22"/>
                <a:gd name="T2" fmla="*/ 21 w 21"/>
                <a:gd name="T3" fmla="*/ 22 h 22"/>
                <a:gd name="T4" fmla="*/ 21 w 21"/>
                <a:gd name="T5" fmla="*/ 0 h 22"/>
                <a:gd name="T6" fmla="*/ 0 w 21"/>
                <a:gd name="T7" fmla="*/ 0 h 22"/>
                <a:gd name="T8" fmla="*/ 0 w 21"/>
                <a:gd name="T9" fmla="*/ 22 h 22"/>
                <a:gd name="T10" fmla="*/ 5 w 21"/>
                <a:gd name="T11" fmla="*/ 5 h 22"/>
                <a:gd name="T12" fmla="*/ 17 w 21"/>
                <a:gd name="T13" fmla="*/ 5 h 22"/>
                <a:gd name="T14" fmla="*/ 17 w 21"/>
                <a:gd name="T15" fmla="*/ 17 h 22"/>
                <a:gd name="T16" fmla="*/ 5 w 21"/>
                <a:gd name="T17" fmla="*/ 17 h 22"/>
                <a:gd name="T18" fmla="*/ 5 w 21"/>
                <a:gd name="T1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2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Rectangle 234"/>
            <p:cNvSpPr>
              <a:spLocks noChangeArrowheads="1"/>
            </p:cNvSpPr>
            <p:nvPr/>
          </p:nvSpPr>
          <p:spPr bwMode="auto">
            <a:xfrm>
              <a:off x="5811838" y="2384426"/>
              <a:ext cx="61913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235"/>
            <p:cNvSpPr>
              <a:spLocks noEditPoints="1"/>
            </p:cNvSpPr>
            <p:nvPr/>
          </p:nvSpPr>
          <p:spPr bwMode="auto">
            <a:xfrm>
              <a:off x="5716588" y="2174876"/>
              <a:ext cx="201613" cy="277813"/>
            </a:xfrm>
            <a:custGeom>
              <a:avLst/>
              <a:gdLst>
                <a:gd name="T0" fmla="*/ 37 w 127"/>
                <a:gd name="T1" fmla="*/ 0 h 175"/>
                <a:gd name="T2" fmla="*/ 37 w 127"/>
                <a:gd name="T3" fmla="*/ 0 h 175"/>
                <a:gd name="T4" fmla="*/ 0 w 127"/>
                <a:gd name="T5" fmla="*/ 36 h 175"/>
                <a:gd name="T6" fmla="*/ 0 w 127"/>
                <a:gd name="T7" fmla="*/ 175 h 175"/>
                <a:gd name="T8" fmla="*/ 127 w 127"/>
                <a:gd name="T9" fmla="*/ 175 h 175"/>
                <a:gd name="T10" fmla="*/ 127 w 127"/>
                <a:gd name="T11" fmla="*/ 0 h 175"/>
                <a:gd name="T12" fmla="*/ 37 w 127"/>
                <a:gd name="T13" fmla="*/ 0 h 175"/>
                <a:gd name="T14" fmla="*/ 113 w 127"/>
                <a:gd name="T15" fmla="*/ 161 h 175"/>
                <a:gd name="T16" fmla="*/ 15 w 127"/>
                <a:gd name="T17" fmla="*/ 161 h 175"/>
                <a:gd name="T18" fmla="*/ 15 w 127"/>
                <a:gd name="T19" fmla="*/ 51 h 175"/>
                <a:gd name="T20" fmla="*/ 51 w 127"/>
                <a:gd name="T21" fmla="*/ 51 h 175"/>
                <a:gd name="T22" fmla="*/ 51 w 127"/>
                <a:gd name="T23" fmla="*/ 14 h 175"/>
                <a:gd name="T24" fmla="*/ 113 w 127"/>
                <a:gd name="T25" fmla="*/ 14 h 175"/>
                <a:gd name="T26" fmla="*/ 113 w 127"/>
                <a:gd name="T27" fmla="*/ 16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175">
                  <a:moveTo>
                    <a:pt x="37" y="0"/>
                  </a:moveTo>
                  <a:lnTo>
                    <a:pt x="37" y="0"/>
                  </a:lnTo>
                  <a:lnTo>
                    <a:pt x="0" y="36"/>
                  </a:lnTo>
                  <a:lnTo>
                    <a:pt x="0" y="175"/>
                  </a:lnTo>
                  <a:lnTo>
                    <a:pt x="127" y="175"/>
                  </a:lnTo>
                  <a:lnTo>
                    <a:pt x="127" y="0"/>
                  </a:lnTo>
                  <a:lnTo>
                    <a:pt x="37" y="0"/>
                  </a:lnTo>
                  <a:close/>
                  <a:moveTo>
                    <a:pt x="113" y="161"/>
                  </a:moveTo>
                  <a:lnTo>
                    <a:pt x="15" y="161"/>
                  </a:lnTo>
                  <a:lnTo>
                    <a:pt x="15" y="51"/>
                  </a:lnTo>
                  <a:lnTo>
                    <a:pt x="51" y="51"/>
                  </a:lnTo>
                  <a:lnTo>
                    <a:pt x="51" y="14"/>
                  </a:lnTo>
                  <a:lnTo>
                    <a:pt x="113" y="14"/>
                  </a:lnTo>
                  <a:lnTo>
                    <a:pt x="113" y="16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236"/>
            <p:cNvSpPr>
              <a:spLocks noEditPoints="1"/>
            </p:cNvSpPr>
            <p:nvPr/>
          </p:nvSpPr>
          <p:spPr bwMode="auto">
            <a:xfrm>
              <a:off x="5195888" y="2263776"/>
              <a:ext cx="33338" cy="33338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237"/>
            <p:cNvSpPr>
              <a:spLocks noEditPoints="1"/>
            </p:cNvSpPr>
            <p:nvPr/>
          </p:nvSpPr>
          <p:spPr bwMode="auto">
            <a:xfrm>
              <a:off x="5195888" y="2314576"/>
              <a:ext cx="33338" cy="33338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Rectangle 238"/>
            <p:cNvSpPr>
              <a:spLocks noChangeArrowheads="1"/>
            </p:cNvSpPr>
            <p:nvPr/>
          </p:nvSpPr>
          <p:spPr bwMode="auto">
            <a:xfrm>
              <a:off x="5246688" y="2271713"/>
              <a:ext cx="77788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239"/>
            <p:cNvSpPr>
              <a:spLocks noChangeArrowheads="1"/>
            </p:cNvSpPr>
            <p:nvPr/>
          </p:nvSpPr>
          <p:spPr bwMode="auto">
            <a:xfrm>
              <a:off x="5246688" y="2322513"/>
              <a:ext cx="77788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240"/>
            <p:cNvSpPr>
              <a:spLocks noEditPoints="1"/>
            </p:cNvSpPr>
            <p:nvPr/>
          </p:nvSpPr>
          <p:spPr bwMode="auto">
            <a:xfrm>
              <a:off x="5195888" y="2365376"/>
              <a:ext cx="33338" cy="34925"/>
            </a:xfrm>
            <a:custGeom>
              <a:avLst/>
              <a:gdLst>
                <a:gd name="T0" fmla="*/ 0 w 21"/>
                <a:gd name="T1" fmla="*/ 22 h 22"/>
                <a:gd name="T2" fmla="*/ 21 w 21"/>
                <a:gd name="T3" fmla="*/ 22 h 22"/>
                <a:gd name="T4" fmla="*/ 21 w 21"/>
                <a:gd name="T5" fmla="*/ 0 h 22"/>
                <a:gd name="T6" fmla="*/ 0 w 21"/>
                <a:gd name="T7" fmla="*/ 0 h 22"/>
                <a:gd name="T8" fmla="*/ 0 w 21"/>
                <a:gd name="T9" fmla="*/ 22 h 22"/>
                <a:gd name="T10" fmla="*/ 5 w 21"/>
                <a:gd name="T11" fmla="*/ 5 h 22"/>
                <a:gd name="T12" fmla="*/ 17 w 21"/>
                <a:gd name="T13" fmla="*/ 5 h 22"/>
                <a:gd name="T14" fmla="*/ 17 w 21"/>
                <a:gd name="T15" fmla="*/ 17 h 22"/>
                <a:gd name="T16" fmla="*/ 5 w 21"/>
                <a:gd name="T17" fmla="*/ 17 h 22"/>
                <a:gd name="T18" fmla="*/ 5 w 21"/>
                <a:gd name="T1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2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Rectangle 241"/>
            <p:cNvSpPr>
              <a:spLocks noChangeArrowheads="1"/>
            </p:cNvSpPr>
            <p:nvPr/>
          </p:nvSpPr>
          <p:spPr bwMode="auto">
            <a:xfrm>
              <a:off x="5246688" y="2373313"/>
              <a:ext cx="77788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242"/>
            <p:cNvSpPr>
              <a:spLocks noEditPoints="1"/>
            </p:cNvSpPr>
            <p:nvPr/>
          </p:nvSpPr>
          <p:spPr bwMode="auto">
            <a:xfrm>
              <a:off x="5145088" y="2174876"/>
              <a:ext cx="228600" cy="277813"/>
            </a:xfrm>
            <a:custGeom>
              <a:avLst/>
              <a:gdLst>
                <a:gd name="T0" fmla="*/ 211 w 236"/>
                <a:gd name="T1" fmla="*/ 22 h 288"/>
                <a:gd name="T2" fmla="*/ 196 w 236"/>
                <a:gd name="T3" fmla="*/ 22 h 288"/>
                <a:gd name="T4" fmla="*/ 196 w 236"/>
                <a:gd name="T5" fmla="*/ 12 h 288"/>
                <a:gd name="T6" fmla="*/ 184 w 236"/>
                <a:gd name="T7" fmla="*/ 0 h 288"/>
                <a:gd name="T8" fmla="*/ 172 w 236"/>
                <a:gd name="T9" fmla="*/ 12 h 288"/>
                <a:gd name="T10" fmla="*/ 172 w 236"/>
                <a:gd name="T11" fmla="*/ 22 h 288"/>
                <a:gd name="T12" fmla="*/ 130 w 236"/>
                <a:gd name="T13" fmla="*/ 22 h 288"/>
                <a:gd name="T14" fmla="*/ 130 w 236"/>
                <a:gd name="T15" fmla="*/ 12 h 288"/>
                <a:gd name="T16" fmla="*/ 118 w 236"/>
                <a:gd name="T17" fmla="*/ 0 h 288"/>
                <a:gd name="T18" fmla="*/ 106 w 236"/>
                <a:gd name="T19" fmla="*/ 12 h 288"/>
                <a:gd name="T20" fmla="*/ 106 w 236"/>
                <a:gd name="T21" fmla="*/ 22 h 288"/>
                <a:gd name="T22" fmla="*/ 65 w 236"/>
                <a:gd name="T23" fmla="*/ 22 h 288"/>
                <a:gd name="T24" fmla="*/ 65 w 236"/>
                <a:gd name="T25" fmla="*/ 12 h 288"/>
                <a:gd name="T26" fmla="*/ 52 w 236"/>
                <a:gd name="T27" fmla="*/ 0 h 288"/>
                <a:gd name="T28" fmla="*/ 40 w 236"/>
                <a:gd name="T29" fmla="*/ 12 h 288"/>
                <a:gd name="T30" fmla="*/ 40 w 236"/>
                <a:gd name="T31" fmla="*/ 22 h 288"/>
                <a:gd name="T32" fmla="*/ 26 w 236"/>
                <a:gd name="T33" fmla="*/ 22 h 288"/>
                <a:gd name="T34" fmla="*/ 0 w 236"/>
                <a:gd name="T35" fmla="*/ 47 h 288"/>
                <a:gd name="T36" fmla="*/ 0 w 236"/>
                <a:gd name="T37" fmla="*/ 262 h 288"/>
                <a:gd name="T38" fmla="*/ 26 w 236"/>
                <a:gd name="T39" fmla="*/ 288 h 288"/>
                <a:gd name="T40" fmla="*/ 211 w 236"/>
                <a:gd name="T41" fmla="*/ 288 h 288"/>
                <a:gd name="T42" fmla="*/ 236 w 236"/>
                <a:gd name="T43" fmla="*/ 262 h 288"/>
                <a:gd name="T44" fmla="*/ 236 w 236"/>
                <a:gd name="T45" fmla="*/ 47 h 288"/>
                <a:gd name="T46" fmla="*/ 211 w 236"/>
                <a:gd name="T47" fmla="*/ 22 h 288"/>
                <a:gd name="T48" fmla="*/ 211 w 236"/>
                <a:gd name="T49" fmla="*/ 260 h 288"/>
                <a:gd name="T50" fmla="*/ 26 w 236"/>
                <a:gd name="T51" fmla="*/ 260 h 288"/>
                <a:gd name="T52" fmla="*/ 26 w 236"/>
                <a:gd name="T53" fmla="*/ 49 h 288"/>
                <a:gd name="T54" fmla="*/ 40 w 236"/>
                <a:gd name="T55" fmla="*/ 49 h 288"/>
                <a:gd name="T56" fmla="*/ 40 w 236"/>
                <a:gd name="T57" fmla="*/ 58 h 288"/>
                <a:gd name="T58" fmla="*/ 52 w 236"/>
                <a:gd name="T59" fmla="*/ 70 h 288"/>
                <a:gd name="T60" fmla="*/ 65 w 236"/>
                <a:gd name="T61" fmla="*/ 58 h 288"/>
                <a:gd name="T62" fmla="*/ 65 w 236"/>
                <a:gd name="T63" fmla="*/ 49 h 288"/>
                <a:gd name="T64" fmla="*/ 106 w 236"/>
                <a:gd name="T65" fmla="*/ 49 h 288"/>
                <a:gd name="T66" fmla="*/ 106 w 236"/>
                <a:gd name="T67" fmla="*/ 58 h 288"/>
                <a:gd name="T68" fmla="*/ 118 w 236"/>
                <a:gd name="T69" fmla="*/ 70 h 288"/>
                <a:gd name="T70" fmla="*/ 130 w 236"/>
                <a:gd name="T71" fmla="*/ 58 h 288"/>
                <a:gd name="T72" fmla="*/ 130 w 236"/>
                <a:gd name="T73" fmla="*/ 49 h 288"/>
                <a:gd name="T74" fmla="*/ 172 w 236"/>
                <a:gd name="T75" fmla="*/ 49 h 288"/>
                <a:gd name="T76" fmla="*/ 172 w 236"/>
                <a:gd name="T77" fmla="*/ 58 h 288"/>
                <a:gd name="T78" fmla="*/ 184 w 236"/>
                <a:gd name="T79" fmla="*/ 70 h 288"/>
                <a:gd name="T80" fmla="*/ 196 w 236"/>
                <a:gd name="T81" fmla="*/ 58 h 288"/>
                <a:gd name="T82" fmla="*/ 196 w 236"/>
                <a:gd name="T83" fmla="*/ 49 h 288"/>
                <a:gd name="T84" fmla="*/ 211 w 236"/>
                <a:gd name="T85" fmla="*/ 49 h 288"/>
                <a:gd name="T86" fmla="*/ 211 w 236"/>
                <a:gd name="T87" fmla="*/ 26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6" h="288">
                  <a:moveTo>
                    <a:pt x="211" y="22"/>
                  </a:moveTo>
                  <a:cubicBezTo>
                    <a:pt x="196" y="22"/>
                    <a:pt x="196" y="22"/>
                    <a:pt x="196" y="22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6"/>
                    <a:pt x="191" y="0"/>
                    <a:pt x="184" y="0"/>
                  </a:cubicBezTo>
                  <a:cubicBezTo>
                    <a:pt x="177" y="0"/>
                    <a:pt x="172" y="6"/>
                    <a:pt x="172" y="12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6"/>
                    <a:pt x="125" y="0"/>
                    <a:pt x="118" y="0"/>
                  </a:cubicBezTo>
                  <a:cubicBezTo>
                    <a:pt x="111" y="0"/>
                    <a:pt x="106" y="6"/>
                    <a:pt x="106" y="1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6"/>
                    <a:pt x="59" y="0"/>
                    <a:pt x="52" y="0"/>
                  </a:cubicBezTo>
                  <a:cubicBezTo>
                    <a:pt x="46" y="0"/>
                    <a:pt x="40" y="6"/>
                    <a:pt x="40" y="1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12" y="22"/>
                    <a:pt x="0" y="33"/>
                    <a:pt x="0" y="47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77"/>
                    <a:pt x="12" y="288"/>
                    <a:pt x="26" y="288"/>
                  </a:cubicBezTo>
                  <a:cubicBezTo>
                    <a:pt x="211" y="288"/>
                    <a:pt x="211" y="288"/>
                    <a:pt x="211" y="288"/>
                  </a:cubicBezTo>
                  <a:cubicBezTo>
                    <a:pt x="225" y="288"/>
                    <a:pt x="236" y="277"/>
                    <a:pt x="236" y="262"/>
                  </a:cubicBezTo>
                  <a:cubicBezTo>
                    <a:pt x="236" y="47"/>
                    <a:pt x="236" y="47"/>
                    <a:pt x="236" y="47"/>
                  </a:cubicBezTo>
                  <a:cubicBezTo>
                    <a:pt x="236" y="33"/>
                    <a:pt x="225" y="22"/>
                    <a:pt x="211" y="22"/>
                  </a:cubicBezTo>
                  <a:close/>
                  <a:moveTo>
                    <a:pt x="211" y="260"/>
                  </a:moveTo>
                  <a:cubicBezTo>
                    <a:pt x="26" y="260"/>
                    <a:pt x="26" y="260"/>
                    <a:pt x="26" y="26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65"/>
                    <a:pt x="46" y="70"/>
                    <a:pt x="52" y="70"/>
                  </a:cubicBezTo>
                  <a:cubicBezTo>
                    <a:pt x="59" y="70"/>
                    <a:pt x="65" y="65"/>
                    <a:pt x="65" y="58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6" y="65"/>
                    <a:pt x="111" y="70"/>
                    <a:pt x="118" y="70"/>
                  </a:cubicBezTo>
                  <a:cubicBezTo>
                    <a:pt x="125" y="70"/>
                    <a:pt x="130" y="65"/>
                    <a:pt x="130" y="58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2" y="65"/>
                    <a:pt x="177" y="70"/>
                    <a:pt x="184" y="70"/>
                  </a:cubicBezTo>
                  <a:cubicBezTo>
                    <a:pt x="191" y="70"/>
                    <a:pt x="196" y="65"/>
                    <a:pt x="196" y="58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211" y="49"/>
                    <a:pt x="211" y="49"/>
                    <a:pt x="211" y="49"/>
                  </a:cubicBezTo>
                  <a:lnTo>
                    <a:pt x="211" y="2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243"/>
            <p:cNvSpPr>
              <a:spLocks noEditPoints="1"/>
            </p:cNvSpPr>
            <p:nvPr/>
          </p:nvSpPr>
          <p:spPr bwMode="auto">
            <a:xfrm>
              <a:off x="7905750" y="2732088"/>
              <a:ext cx="279400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264 w 288"/>
                <a:gd name="T11" fmla="*/ 144 h 288"/>
                <a:gd name="T12" fmla="*/ 144 w 288"/>
                <a:gd name="T13" fmla="*/ 264 h 288"/>
                <a:gd name="T14" fmla="*/ 24 w 288"/>
                <a:gd name="T15" fmla="*/ 144 h 288"/>
                <a:gd name="T16" fmla="*/ 144 w 288"/>
                <a:gd name="T17" fmla="*/ 24 h 288"/>
                <a:gd name="T18" fmla="*/ 144 w 288"/>
                <a:gd name="T19" fmla="*/ 144 h 288"/>
                <a:gd name="T20" fmla="*/ 264 w 288"/>
                <a:gd name="T2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64" y="144"/>
                  </a:moveTo>
                  <a:cubicBezTo>
                    <a:pt x="264" y="210"/>
                    <a:pt x="211" y="264"/>
                    <a:pt x="144" y="264"/>
                  </a:cubicBezTo>
                  <a:cubicBezTo>
                    <a:pt x="78" y="264"/>
                    <a:pt x="24" y="210"/>
                    <a:pt x="24" y="144"/>
                  </a:cubicBezTo>
                  <a:cubicBezTo>
                    <a:pt x="24" y="78"/>
                    <a:pt x="78" y="24"/>
                    <a:pt x="144" y="2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264" y="144"/>
                    <a:pt x="264" y="144"/>
                    <a:pt x="264" y="14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244"/>
            <p:cNvSpPr>
              <a:spLocks noEditPoints="1"/>
            </p:cNvSpPr>
            <p:nvPr/>
          </p:nvSpPr>
          <p:spPr bwMode="auto">
            <a:xfrm>
              <a:off x="7350125" y="2732088"/>
              <a:ext cx="277813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44 w 288"/>
                <a:gd name="T11" fmla="*/ 264 h 288"/>
                <a:gd name="T12" fmla="*/ 24 w 288"/>
                <a:gd name="T13" fmla="*/ 144 h 288"/>
                <a:gd name="T14" fmla="*/ 144 w 288"/>
                <a:gd name="T15" fmla="*/ 24 h 288"/>
                <a:gd name="T16" fmla="*/ 144 w 288"/>
                <a:gd name="T17" fmla="*/ 144 h 288"/>
                <a:gd name="T18" fmla="*/ 229 w 288"/>
                <a:gd name="T19" fmla="*/ 60 h 288"/>
                <a:gd name="T20" fmla="*/ 264 w 288"/>
                <a:gd name="T21" fmla="*/ 144 h 288"/>
                <a:gd name="T22" fmla="*/ 144 w 288"/>
                <a:gd name="T23" fmla="*/ 26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223" y="288"/>
                    <a:pt x="288" y="22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  <a:moveTo>
                    <a:pt x="144" y="264"/>
                  </a:moveTo>
                  <a:cubicBezTo>
                    <a:pt x="78" y="264"/>
                    <a:pt x="24" y="210"/>
                    <a:pt x="24" y="144"/>
                  </a:cubicBezTo>
                  <a:cubicBezTo>
                    <a:pt x="24" y="78"/>
                    <a:pt x="78" y="24"/>
                    <a:pt x="144" y="2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51" y="82"/>
                    <a:pt x="264" y="111"/>
                    <a:pt x="264" y="144"/>
                  </a:cubicBezTo>
                  <a:cubicBezTo>
                    <a:pt x="264" y="210"/>
                    <a:pt x="210" y="264"/>
                    <a:pt x="144" y="2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245"/>
            <p:cNvSpPr/>
            <p:nvPr/>
          </p:nvSpPr>
          <p:spPr bwMode="auto">
            <a:xfrm>
              <a:off x="9693275" y="3835401"/>
              <a:ext cx="177800" cy="111125"/>
            </a:xfrm>
            <a:custGeom>
              <a:avLst/>
              <a:gdLst>
                <a:gd name="T0" fmla="*/ 160 w 185"/>
                <a:gd name="T1" fmla="*/ 25 h 116"/>
                <a:gd name="T2" fmla="*/ 110 w 185"/>
                <a:gd name="T3" fmla="*/ 25 h 116"/>
                <a:gd name="T4" fmla="*/ 97 w 185"/>
                <a:gd name="T5" fmla="*/ 37 h 116"/>
                <a:gd name="T6" fmla="*/ 77 w 185"/>
                <a:gd name="T7" fmla="*/ 17 h 116"/>
                <a:gd name="T8" fmla="*/ 60 w 185"/>
                <a:gd name="T9" fmla="*/ 17 h 116"/>
                <a:gd name="T10" fmla="*/ 4 w 185"/>
                <a:gd name="T11" fmla="*/ 73 h 116"/>
                <a:gd name="T12" fmla="*/ 4 w 185"/>
                <a:gd name="T13" fmla="*/ 89 h 116"/>
                <a:gd name="T14" fmla="*/ 12 w 185"/>
                <a:gd name="T15" fmla="*/ 92 h 116"/>
                <a:gd name="T16" fmla="*/ 21 w 185"/>
                <a:gd name="T17" fmla="*/ 89 h 116"/>
                <a:gd name="T18" fmla="*/ 69 w 185"/>
                <a:gd name="T19" fmla="*/ 41 h 116"/>
                <a:gd name="T20" fmla="*/ 81 w 185"/>
                <a:gd name="T21" fmla="*/ 54 h 116"/>
                <a:gd name="T22" fmla="*/ 68 w 185"/>
                <a:gd name="T23" fmla="*/ 66 h 116"/>
                <a:gd name="T24" fmla="*/ 118 w 185"/>
                <a:gd name="T25" fmla="*/ 116 h 116"/>
                <a:gd name="T26" fmla="*/ 160 w 185"/>
                <a:gd name="T27" fmla="*/ 75 h 116"/>
                <a:gd name="T28" fmla="*/ 160 w 185"/>
                <a:gd name="T29" fmla="*/ 2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16">
                  <a:moveTo>
                    <a:pt x="160" y="25"/>
                  </a:moveTo>
                  <a:cubicBezTo>
                    <a:pt x="135" y="0"/>
                    <a:pt x="110" y="25"/>
                    <a:pt x="110" y="25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2" y="12"/>
                    <a:pt x="65" y="12"/>
                    <a:pt x="60" y="17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0" y="77"/>
                    <a:pt x="0" y="85"/>
                    <a:pt x="4" y="89"/>
                  </a:cubicBezTo>
                  <a:cubicBezTo>
                    <a:pt x="7" y="91"/>
                    <a:pt x="10" y="92"/>
                    <a:pt x="12" y="92"/>
                  </a:cubicBezTo>
                  <a:cubicBezTo>
                    <a:pt x="15" y="92"/>
                    <a:pt x="18" y="91"/>
                    <a:pt x="21" y="89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118" y="116"/>
                    <a:pt x="118" y="116"/>
                    <a:pt x="118" y="116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0" y="75"/>
                    <a:pt x="185" y="50"/>
                    <a:pt x="160" y="2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246"/>
            <p:cNvSpPr/>
            <p:nvPr/>
          </p:nvSpPr>
          <p:spPr bwMode="auto">
            <a:xfrm>
              <a:off x="9578975" y="3914776"/>
              <a:ext cx="212725" cy="211138"/>
            </a:xfrm>
            <a:custGeom>
              <a:avLst/>
              <a:gdLst>
                <a:gd name="T0" fmla="*/ 103 w 134"/>
                <a:gd name="T1" fmla="*/ 0 h 133"/>
                <a:gd name="T2" fmla="*/ 15 w 134"/>
                <a:gd name="T3" fmla="*/ 89 h 133"/>
                <a:gd name="T4" fmla="*/ 15 w 134"/>
                <a:gd name="T5" fmla="*/ 89 h 133"/>
                <a:gd name="T6" fmla="*/ 15 w 134"/>
                <a:gd name="T7" fmla="*/ 89 h 133"/>
                <a:gd name="T8" fmla="*/ 15 w 134"/>
                <a:gd name="T9" fmla="*/ 89 h 133"/>
                <a:gd name="T10" fmla="*/ 15 w 134"/>
                <a:gd name="T11" fmla="*/ 89 h 133"/>
                <a:gd name="T12" fmla="*/ 0 w 134"/>
                <a:gd name="T13" fmla="*/ 133 h 133"/>
                <a:gd name="T14" fmla="*/ 45 w 134"/>
                <a:gd name="T15" fmla="*/ 119 h 133"/>
                <a:gd name="T16" fmla="*/ 45 w 134"/>
                <a:gd name="T17" fmla="*/ 119 h 133"/>
                <a:gd name="T18" fmla="*/ 45 w 134"/>
                <a:gd name="T19" fmla="*/ 119 h 133"/>
                <a:gd name="T20" fmla="*/ 45 w 134"/>
                <a:gd name="T21" fmla="*/ 119 h 133"/>
                <a:gd name="T22" fmla="*/ 134 w 134"/>
                <a:gd name="T23" fmla="*/ 30 h 133"/>
                <a:gd name="T24" fmla="*/ 103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03" y="0"/>
                  </a:move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0" y="133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134" y="30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247"/>
            <p:cNvSpPr>
              <a:spLocks noEditPoints="1"/>
            </p:cNvSpPr>
            <p:nvPr/>
          </p:nvSpPr>
          <p:spPr bwMode="auto">
            <a:xfrm>
              <a:off x="10136188" y="3881438"/>
              <a:ext cx="244475" cy="244475"/>
            </a:xfrm>
            <a:custGeom>
              <a:avLst/>
              <a:gdLst>
                <a:gd name="T0" fmla="*/ 45 w 154"/>
                <a:gd name="T1" fmla="*/ 127 h 154"/>
                <a:gd name="T2" fmla="*/ 38 w 154"/>
                <a:gd name="T3" fmla="*/ 120 h 154"/>
                <a:gd name="T4" fmla="*/ 140 w 154"/>
                <a:gd name="T5" fmla="*/ 18 h 154"/>
                <a:gd name="T6" fmla="*/ 136 w 154"/>
                <a:gd name="T7" fmla="*/ 14 h 154"/>
                <a:gd name="T8" fmla="*/ 35 w 154"/>
                <a:gd name="T9" fmla="*/ 116 h 154"/>
                <a:gd name="T10" fmla="*/ 27 w 154"/>
                <a:gd name="T11" fmla="*/ 110 h 154"/>
                <a:gd name="T12" fmla="*/ 129 w 154"/>
                <a:gd name="T13" fmla="*/ 7 h 154"/>
                <a:gd name="T14" fmla="*/ 122 w 154"/>
                <a:gd name="T15" fmla="*/ 0 h 154"/>
                <a:gd name="T16" fmla="*/ 15 w 154"/>
                <a:gd name="T17" fmla="*/ 108 h 154"/>
                <a:gd name="T18" fmla="*/ 15 w 154"/>
                <a:gd name="T19" fmla="*/ 108 h 154"/>
                <a:gd name="T20" fmla="*/ 15 w 154"/>
                <a:gd name="T21" fmla="*/ 108 h 154"/>
                <a:gd name="T22" fmla="*/ 15 w 154"/>
                <a:gd name="T23" fmla="*/ 108 h 154"/>
                <a:gd name="T24" fmla="*/ 15 w 154"/>
                <a:gd name="T25" fmla="*/ 108 h 154"/>
                <a:gd name="T26" fmla="*/ 0 w 154"/>
                <a:gd name="T27" fmla="*/ 154 h 154"/>
                <a:gd name="T28" fmla="*/ 47 w 154"/>
                <a:gd name="T29" fmla="*/ 140 h 154"/>
                <a:gd name="T30" fmla="*/ 47 w 154"/>
                <a:gd name="T31" fmla="*/ 140 h 154"/>
                <a:gd name="T32" fmla="*/ 47 w 154"/>
                <a:gd name="T33" fmla="*/ 140 h 154"/>
                <a:gd name="T34" fmla="*/ 47 w 154"/>
                <a:gd name="T35" fmla="*/ 140 h 154"/>
                <a:gd name="T36" fmla="*/ 154 w 154"/>
                <a:gd name="T37" fmla="*/ 32 h 154"/>
                <a:gd name="T38" fmla="*/ 147 w 154"/>
                <a:gd name="T39" fmla="*/ 25 h 154"/>
                <a:gd name="T40" fmla="*/ 45 w 154"/>
                <a:gd name="T41" fmla="*/ 127 h 154"/>
                <a:gd name="T42" fmla="*/ 21 w 154"/>
                <a:gd name="T43" fmla="*/ 121 h 154"/>
                <a:gd name="T44" fmla="*/ 33 w 154"/>
                <a:gd name="T45" fmla="*/ 133 h 154"/>
                <a:gd name="T46" fmla="*/ 15 w 154"/>
                <a:gd name="T47" fmla="*/ 140 h 154"/>
                <a:gd name="T48" fmla="*/ 21 w 154"/>
                <a:gd name="T49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4" h="154">
                  <a:moveTo>
                    <a:pt x="45" y="127"/>
                  </a:moveTo>
                  <a:lnTo>
                    <a:pt x="38" y="120"/>
                  </a:lnTo>
                  <a:lnTo>
                    <a:pt x="140" y="18"/>
                  </a:lnTo>
                  <a:lnTo>
                    <a:pt x="136" y="14"/>
                  </a:lnTo>
                  <a:lnTo>
                    <a:pt x="35" y="116"/>
                  </a:lnTo>
                  <a:lnTo>
                    <a:pt x="27" y="110"/>
                  </a:lnTo>
                  <a:lnTo>
                    <a:pt x="129" y="7"/>
                  </a:lnTo>
                  <a:lnTo>
                    <a:pt x="122" y="0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0" y="154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154" y="32"/>
                  </a:lnTo>
                  <a:lnTo>
                    <a:pt x="147" y="25"/>
                  </a:lnTo>
                  <a:lnTo>
                    <a:pt x="45" y="127"/>
                  </a:lnTo>
                  <a:close/>
                  <a:moveTo>
                    <a:pt x="21" y="121"/>
                  </a:moveTo>
                  <a:lnTo>
                    <a:pt x="33" y="133"/>
                  </a:lnTo>
                  <a:lnTo>
                    <a:pt x="15" y="140"/>
                  </a:lnTo>
                  <a:lnTo>
                    <a:pt x="21" y="1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248"/>
            <p:cNvSpPr/>
            <p:nvPr/>
          </p:nvSpPr>
          <p:spPr bwMode="auto">
            <a:xfrm>
              <a:off x="10347325" y="3846513"/>
              <a:ext cx="85725" cy="69850"/>
            </a:xfrm>
            <a:custGeom>
              <a:avLst/>
              <a:gdLst>
                <a:gd name="T0" fmla="*/ 52 w 89"/>
                <a:gd name="T1" fmla="*/ 71 h 71"/>
                <a:gd name="T2" fmla="*/ 55 w 89"/>
                <a:gd name="T3" fmla="*/ 68 h 71"/>
                <a:gd name="T4" fmla="*/ 59 w 89"/>
                <a:gd name="T5" fmla="*/ 12 h 71"/>
                <a:gd name="T6" fmla="*/ 33 w 89"/>
                <a:gd name="T7" fmla="*/ 0 h 71"/>
                <a:gd name="T8" fmla="*/ 3 w 89"/>
                <a:gd name="T9" fmla="*/ 16 h 71"/>
                <a:gd name="T10" fmla="*/ 0 w 89"/>
                <a:gd name="T11" fmla="*/ 19 h 71"/>
                <a:gd name="T12" fmla="*/ 52 w 8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71">
                  <a:moveTo>
                    <a:pt x="52" y="71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89" y="42"/>
                    <a:pt x="59" y="12"/>
                  </a:cubicBezTo>
                  <a:cubicBezTo>
                    <a:pt x="49" y="3"/>
                    <a:pt x="41" y="0"/>
                    <a:pt x="33" y="0"/>
                  </a:cubicBezTo>
                  <a:cubicBezTo>
                    <a:pt x="15" y="0"/>
                    <a:pt x="3" y="16"/>
                    <a:pt x="3" y="16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52" y="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249"/>
            <p:cNvSpPr>
              <a:spLocks noEditPoints="1"/>
            </p:cNvSpPr>
            <p:nvPr/>
          </p:nvSpPr>
          <p:spPr bwMode="auto">
            <a:xfrm>
              <a:off x="2487613" y="5643563"/>
              <a:ext cx="85725" cy="77788"/>
            </a:xfrm>
            <a:custGeom>
              <a:avLst/>
              <a:gdLst>
                <a:gd name="T0" fmla="*/ 0 w 89"/>
                <a:gd name="T1" fmla="*/ 13 h 80"/>
                <a:gd name="T2" fmla="*/ 20 w 89"/>
                <a:gd name="T3" fmla="*/ 2 h 80"/>
                <a:gd name="T4" fmla="*/ 35 w 89"/>
                <a:gd name="T5" fmla="*/ 19 h 80"/>
                <a:gd name="T6" fmla="*/ 18 w 89"/>
                <a:gd name="T7" fmla="*/ 11 h 80"/>
                <a:gd name="T8" fmla="*/ 0 w 89"/>
                <a:gd name="T9" fmla="*/ 13 h 80"/>
                <a:gd name="T10" fmla="*/ 34 w 89"/>
                <a:gd name="T11" fmla="*/ 78 h 80"/>
                <a:gd name="T12" fmla="*/ 11 w 89"/>
                <a:gd name="T13" fmla="*/ 51 h 80"/>
                <a:gd name="T14" fmla="*/ 36 w 89"/>
                <a:gd name="T15" fmla="*/ 66 h 80"/>
                <a:gd name="T16" fmla="*/ 65 w 89"/>
                <a:gd name="T17" fmla="*/ 61 h 80"/>
                <a:gd name="T18" fmla="*/ 34 w 89"/>
                <a:gd name="T19" fmla="*/ 78 h 80"/>
                <a:gd name="T20" fmla="*/ 54 w 89"/>
                <a:gd name="T21" fmla="*/ 22 h 80"/>
                <a:gd name="T22" fmla="*/ 74 w 89"/>
                <a:gd name="T23" fmla="*/ 11 h 80"/>
                <a:gd name="T24" fmla="*/ 89 w 89"/>
                <a:gd name="T25" fmla="*/ 29 h 80"/>
                <a:gd name="T26" fmla="*/ 72 w 89"/>
                <a:gd name="T27" fmla="*/ 20 h 80"/>
                <a:gd name="T28" fmla="*/ 54 w 89"/>
                <a:gd name="T2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80">
                  <a:moveTo>
                    <a:pt x="0" y="13"/>
                  </a:moveTo>
                  <a:cubicBezTo>
                    <a:pt x="3" y="5"/>
                    <a:pt x="11" y="0"/>
                    <a:pt x="20" y="2"/>
                  </a:cubicBezTo>
                  <a:cubicBezTo>
                    <a:pt x="28" y="3"/>
                    <a:pt x="35" y="11"/>
                    <a:pt x="35" y="19"/>
                  </a:cubicBezTo>
                  <a:cubicBezTo>
                    <a:pt x="31" y="15"/>
                    <a:pt x="25" y="12"/>
                    <a:pt x="18" y="11"/>
                  </a:cubicBezTo>
                  <a:cubicBezTo>
                    <a:pt x="12" y="10"/>
                    <a:pt x="5" y="10"/>
                    <a:pt x="0" y="13"/>
                  </a:cubicBezTo>
                  <a:close/>
                  <a:moveTo>
                    <a:pt x="34" y="78"/>
                  </a:moveTo>
                  <a:cubicBezTo>
                    <a:pt x="21" y="75"/>
                    <a:pt x="12" y="64"/>
                    <a:pt x="11" y="51"/>
                  </a:cubicBezTo>
                  <a:cubicBezTo>
                    <a:pt x="18" y="58"/>
                    <a:pt x="26" y="64"/>
                    <a:pt x="36" y="66"/>
                  </a:cubicBezTo>
                  <a:cubicBezTo>
                    <a:pt x="46" y="68"/>
                    <a:pt x="56" y="64"/>
                    <a:pt x="65" y="61"/>
                  </a:cubicBezTo>
                  <a:cubicBezTo>
                    <a:pt x="60" y="73"/>
                    <a:pt x="47" y="80"/>
                    <a:pt x="34" y="78"/>
                  </a:cubicBezTo>
                  <a:close/>
                  <a:moveTo>
                    <a:pt x="54" y="22"/>
                  </a:moveTo>
                  <a:cubicBezTo>
                    <a:pt x="57" y="15"/>
                    <a:pt x="65" y="10"/>
                    <a:pt x="74" y="11"/>
                  </a:cubicBezTo>
                  <a:cubicBezTo>
                    <a:pt x="82" y="13"/>
                    <a:pt x="89" y="20"/>
                    <a:pt x="89" y="29"/>
                  </a:cubicBezTo>
                  <a:cubicBezTo>
                    <a:pt x="84" y="24"/>
                    <a:pt x="79" y="21"/>
                    <a:pt x="72" y="20"/>
                  </a:cubicBezTo>
                  <a:cubicBezTo>
                    <a:pt x="66" y="19"/>
                    <a:pt x="59" y="20"/>
                    <a:pt x="54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250"/>
            <p:cNvSpPr>
              <a:spLocks noEditPoints="1"/>
            </p:cNvSpPr>
            <p:nvPr/>
          </p:nvSpPr>
          <p:spPr bwMode="auto">
            <a:xfrm>
              <a:off x="2371725" y="5619751"/>
              <a:ext cx="85725" cy="79375"/>
            </a:xfrm>
            <a:custGeom>
              <a:avLst/>
              <a:gdLst>
                <a:gd name="T0" fmla="*/ 22 w 88"/>
                <a:gd name="T1" fmla="*/ 22 h 82"/>
                <a:gd name="T2" fmla="*/ 0 w 88"/>
                <a:gd name="T3" fmla="*/ 15 h 82"/>
                <a:gd name="T4" fmla="*/ 19 w 88"/>
                <a:gd name="T5" fmla="*/ 14 h 82"/>
                <a:gd name="T6" fmla="*/ 34 w 88"/>
                <a:gd name="T7" fmla="*/ 3 h 82"/>
                <a:gd name="T8" fmla="*/ 22 w 88"/>
                <a:gd name="T9" fmla="*/ 22 h 82"/>
                <a:gd name="T10" fmla="*/ 55 w 88"/>
                <a:gd name="T11" fmla="*/ 67 h 82"/>
                <a:gd name="T12" fmla="*/ 29 w 88"/>
                <a:gd name="T13" fmla="*/ 82 h 82"/>
                <a:gd name="T14" fmla="*/ 53 w 88"/>
                <a:gd name="T15" fmla="*/ 55 h 82"/>
                <a:gd name="T16" fmla="*/ 83 w 88"/>
                <a:gd name="T17" fmla="*/ 72 h 82"/>
                <a:gd name="T18" fmla="*/ 55 w 88"/>
                <a:gd name="T19" fmla="*/ 67 h 82"/>
                <a:gd name="T20" fmla="*/ 70 w 88"/>
                <a:gd name="T21" fmla="*/ 14 h 82"/>
                <a:gd name="T22" fmla="*/ 52 w 88"/>
                <a:gd name="T23" fmla="*/ 0 h 82"/>
                <a:gd name="T24" fmla="*/ 70 w 88"/>
                <a:gd name="T25" fmla="*/ 5 h 82"/>
                <a:gd name="T26" fmla="*/ 88 w 88"/>
                <a:gd name="T27" fmla="*/ 0 h 82"/>
                <a:gd name="T28" fmla="*/ 70 w 88"/>
                <a:gd name="T29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82">
                  <a:moveTo>
                    <a:pt x="22" y="22"/>
                  </a:moveTo>
                  <a:cubicBezTo>
                    <a:pt x="14" y="25"/>
                    <a:pt x="5" y="22"/>
                    <a:pt x="0" y="15"/>
                  </a:cubicBezTo>
                  <a:cubicBezTo>
                    <a:pt x="6" y="16"/>
                    <a:pt x="13" y="16"/>
                    <a:pt x="19" y="14"/>
                  </a:cubicBezTo>
                  <a:cubicBezTo>
                    <a:pt x="25" y="12"/>
                    <a:pt x="30" y="8"/>
                    <a:pt x="34" y="3"/>
                  </a:cubicBezTo>
                  <a:cubicBezTo>
                    <a:pt x="35" y="11"/>
                    <a:pt x="30" y="19"/>
                    <a:pt x="22" y="22"/>
                  </a:cubicBezTo>
                  <a:close/>
                  <a:moveTo>
                    <a:pt x="55" y="67"/>
                  </a:moveTo>
                  <a:cubicBezTo>
                    <a:pt x="45" y="69"/>
                    <a:pt x="36" y="75"/>
                    <a:pt x="29" y="82"/>
                  </a:cubicBezTo>
                  <a:cubicBezTo>
                    <a:pt x="30" y="69"/>
                    <a:pt x="39" y="58"/>
                    <a:pt x="53" y="55"/>
                  </a:cubicBezTo>
                  <a:cubicBezTo>
                    <a:pt x="66" y="53"/>
                    <a:pt x="78" y="60"/>
                    <a:pt x="83" y="72"/>
                  </a:cubicBezTo>
                  <a:cubicBezTo>
                    <a:pt x="75" y="69"/>
                    <a:pt x="65" y="65"/>
                    <a:pt x="55" y="67"/>
                  </a:cubicBezTo>
                  <a:close/>
                  <a:moveTo>
                    <a:pt x="70" y="14"/>
                  </a:moveTo>
                  <a:cubicBezTo>
                    <a:pt x="61" y="14"/>
                    <a:pt x="54" y="8"/>
                    <a:pt x="52" y="0"/>
                  </a:cubicBezTo>
                  <a:cubicBezTo>
                    <a:pt x="57" y="3"/>
                    <a:pt x="63" y="5"/>
                    <a:pt x="70" y="5"/>
                  </a:cubicBezTo>
                  <a:cubicBezTo>
                    <a:pt x="76" y="5"/>
                    <a:pt x="83" y="3"/>
                    <a:pt x="88" y="0"/>
                  </a:cubicBezTo>
                  <a:cubicBezTo>
                    <a:pt x="86" y="8"/>
                    <a:pt x="79" y="14"/>
                    <a:pt x="70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251"/>
            <p:cNvSpPr/>
            <p:nvPr/>
          </p:nvSpPr>
          <p:spPr bwMode="auto">
            <a:xfrm>
              <a:off x="2333625" y="5562601"/>
              <a:ext cx="146050" cy="177800"/>
            </a:xfrm>
            <a:custGeom>
              <a:avLst/>
              <a:gdLst>
                <a:gd name="T0" fmla="*/ 100 w 150"/>
                <a:gd name="T1" fmla="*/ 160 h 184"/>
                <a:gd name="T2" fmla="*/ 14 w 150"/>
                <a:gd name="T3" fmla="*/ 39 h 184"/>
                <a:gd name="T4" fmla="*/ 79 w 150"/>
                <a:gd name="T5" fmla="*/ 42 h 184"/>
                <a:gd name="T6" fmla="*/ 139 w 150"/>
                <a:gd name="T7" fmla="*/ 17 h 184"/>
                <a:gd name="T8" fmla="*/ 139 w 150"/>
                <a:gd name="T9" fmla="*/ 17 h 184"/>
                <a:gd name="T10" fmla="*/ 139 w 150"/>
                <a:gd name="T11" fmla="*/ 17 h 184"/>
                <a:gd name="T12" fmla="*/ 145 w 150"/>
                <a:gd name="T13" fmla="*/ 16 h 184"/>
                <a:gd name="T14" fmla="*/ 150 w 150"/>
                <a:gd name="T15" fmla="*/ 16 h 184"/>
                <a:gd name="T16" fmla="*/ 149 w 150"/>
                <a:gd name="T17" fmla="*/ 6 h 184"/>
                <a:gd name="T18" fmla="*/ 146 w 150"/>
                <a:gd name="T19" fmla="*/ 1 h 184"/>
                <a:gd name="T20" fmla="*/ 140 w 150"/>
                <a:gd name="T21" fmla="*/ 2 h 184"/>
                <a:gd name="T22" fmla="*/ 77 w 150"/>
                <a:gd name="T23" fmla="*/ 30 h 184"/>
                <a:gd name="T24" fmla="*/ 8 w 150"/>
                <a:gd name="T25" fmla="*/ 25 h 184"/>
                <a:gd name="T26" fmla="*/ 2 w 150"/>
                <a:gd name="T27" fmla="*/ 26 h 184"/>
                <a:gd name="T28" fmla="*/ 0 w 150"/>
                <a:gd name="T29" fmla="*/ 32 h 184"/>
                <a:gd name="T30" fmla="*/ 102 w 150"/>
                <a:gd name="T31" fmla="*/ 172 h 184"/>
                <a:gd name="T32" fmla="*/ 134 w 150"/>
                <a:gd name="T33" fmla="*/ 148 h 184"/>
                <a:gd name="T34" fmla="*/ 130 w 150"/>
                <a:gd name="T35" fmla="*/ 131 h 184"/>
                <a:gd name="T36" fmla="*/ 100 w 150"/>
                <a:gd name="T37" fmla="*/ 16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84">
                  <a:moveTo>
                    <a:pt x="100" y="160"/>
                  </a:moveTo>
                  <a:cubicBezTo>
                    <a:pt x="56" y="168"/>
                    <a:pt x="25" y="82"/>
                    <a:pt x="14" y="39"/>
                  </a:cubicBezTo>
                  <a:cubicBezTo>
                    <a:pt x="27" y="42"/>
                    <a:pt x="53" y="46"/>
                    <a:pt x="79" y="42"/>
                  </a:cubicBezTo>
                  <a:cubicBezTo>
                    <a:pt x="104" y="37"/>
                    <a:pt x="127" y="24"/>
                    <a:pt x="139" y="17"/>
                  </a:cubicBezTo>
                  <a:cubicBezTo>
                    <a:pt x="139" y="17"/>
                    <a:pt x="139" y="17"/>
                    <a:pt x="139" y="17"/>
                  </a:cubicBezTo>
                  <a:cubicBezTo>
                    <a:pt x="139" y="17"/>
                    <a:pt x="139" y="17"/>
                    <a:pt x="139" y="17"/>
                  </a:cubicBezTo>
                  <a:cubicBezTo>
                    <a:pt x="141" y="16"/>
                    <a:pt x="143" y="16"/>
                    <a:pt x="145" y="16"/>
                  </a:cubicBezTo>
                  <a:cubicBezTo>
                    <a:pt x="147" y="16"/>
                    <a:pt x="149" y="16"/>
                    <a:pt x="150" y="16"/>
                  </a:cubicBezTo>
                  <a:cubicBezTo>
                    <a:pt x="150" y="10"/>
                    <a:pt x="149" y="7"/>
                    <a:pt x="149" y="6"/>
                  </a:cubicBezTo>
                  <a:cubicBezTo>
                    <a:pt x="149" y="4"/>
                    <a:pt x="148" y="2"/>
                    <a:pt x="146" y="1"/>
                  </a:cubicBezTo>
                  <a:cubicBezTo>
                    <a:pt x="144" y="0"/>
                    <a:pt x="141" y="1"/>
                    <a:pt x="140" y="2"/>
                  </a:cubicBezTo>
                  <a:cubicBezTo>
                    <a:pt x="140" y="2"/>
                    <a:pt x="110" y="25"/>
                    <a:pt x="77" y="30"/>
                  </a:cubicBezTo>
                  <a:cubicBezTo>
                    <a:pt x="44" y="36"/>
                    <a:pt x="8" y="25"/>
                    <a:pt x="8" y="25"/>
                  </a:cubicBezTo>
                  <a:cubicBezTo>
                    <a:pt x="6" y="25"/>
                    <a:pt x="4" y="25"/>
                    <a:pt x="2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2" y="38"/>
                    <a:pt x="34" y="184"/>
                    <a:pt x="102" y="172"/>
                  </a:cubicBezTo>
                  <a:cubicBezTo>
                    <a:pt x="116" y="169"/>
                    <a:pt x="127" y="160"/>
                    <a:pt x="134" y="148"/>
                  </a:cubicBezTo>
                  <a:cubicBezTo>
                    <a:pt x="133" y="143"/>
                    <a:pt x="131" y="137"/>
                    <a:pt x="130" y="131"/>
                  </a:cubicBezTo>
                  <a:cubicBezTo>
                    <a:pt x="124" y="146"/>
                    <a:pt x="115" y="158"/>
                    <a:pt x="100" y="1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252"/>
            <p:cNvSpPr/>
            <p:nvPr/>
          </p:nvSpPr>
          <p:spPr bwMode="auto">
            <a:xfrm>
              <a:off x="2422525" y="5619751"/>
              <a:ext cx="34925" cy="14288"/>
            </a:xfrm>
            <a:custGeom>
              <a:avLst/>
              <a:gdLst>
                <a:gd name="T0" fmla="*/ 0 w 36"/>
                <a:gd name="T1" fmla="*/ 0 h 14"/>
                <a:gd name="T2" fmla="*/ 18 w 36"/>
                <a:gd name="T3" fmla="*/ 14 h 14"/>
                <a:gd name="T4" fmla="*/ 36 w 36"/>
                <a:gd name="T5" fmla="*/ 0 h 14"/>
                <a:gd name="T6" fmla="*/ 18 w 36"/>
                <a:gd name="T7" fmla="*/ 5 h 14"/>
                <a:gd name="T8" fmla="*/ 0 w 3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4">
                  <a:moveTo>
                    <a:pt x="0" y="0"/>
                  </a:moveTo>
                  <a:cubicBezTo>
                    <a:pt x="2" y="8"/>
                    <a:pt x="9" y="14"/>
                    <a:pt x="18" y="14"/>
                  </a:cubicBezTo>
                  <a:cubicBezTo>
                    <a:pt x="27" y="14"/>
                    <a:pt x="34" y="8"/>
                    <a:pt x="36" y="0"/>
                  </a:cubicBezTo>
                  <a:cubicBezTo>
                    <a:pt x="31" y="3"/>
                    <a:pt x="24" y="5"/>
                    <a:pt x="18" y="5"/>
                  </a:cubicBezTo>
                  <a:cubicBezTo>
                    <a:pt x="11" y="5"/>
                    <a:pt x="5" y="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253"/>
            <p:cNvSpPr/>
            <p:nvPr/>
          </p:nvSpPr>
          <p:spPr bwMode="auto">
            <a:xfrm>
              <a:off x="2371725" y="5622926"/>
              <a:ext cx="33338" cy="20638"/>
            </a:xfrm>
            <a:custGeom>
              <a:avLst/>
              <a:gdLst>
                <a:gd name="T0" fmla="*/ 34 w 35"/>
                <a:gd name="T1" fmla="*/ 0 h 22"/>
                <a:gd name="T2" fmla="*/ 19 w 35"/>
                <a:gd name="T3" fmla="*/ 11 h 22"/>
                <a:gd name="T4" fmla="*/ 0 w 35"/>
                <a:gd name="T5" fmla="*/ 12 h 22"/>
                <a:gd name="T6" fmla="*/ 22 w 35"/>
                <a:gd name="T7" fmla="*/ 19 h 22"/>
                <a:gd name="T8" fmla="*/ 34 w 35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2">
                  <a:moveTo>
                    <a:pt x="34" y="0"/>
                  </a:moveTo>
                  <a:cubicBezTo>
                    <a:pt x="30" y="5"/>
                    <a:pt x="25" y="9"/>
                    <a:pt x="19" y="11"/>
                  </a:cubicBezTo>
                  <a:cubicBezTo>
                    <a:pt x="13" y="13"/>
                    <a:pt x="6" y="13"/>
                    <a:pt x="0" y="12"/>
                  </a:cubicBezTo>
                  <a:cubicBezTo>
                    <a:pt x="5" y="19"/>
                    <a:pt x="14" y="22"/>
                    <a:pt x="22" y="19"/>
                  </a:cubicBezTo>
                  <a:cubicBezTo>
                    <a:pt x="30" y="16"/>
                    <a:pt x="35" y="8"/>
                    <a:pt x="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254"/>
            <p:cNvSpPr/>
            <p:nvPr/>
          </p:nvSpPr>
          <p:spPr bwMode="auto">
            <a:xfrm>
              <a:off x="2400300" y="5672138"/>
              <a:ext cx="52388" cy="26988"/>
            </a:xfrm>
            <a:custGeom>
              <a:avLst/>
              <a:gdLst>
                <a:gd name="T0" fmla="*/ 24 w 54"/>
                <a:gd name="T1" fmla="*/ 2 h 29"/>
                <a:gd name="T2" fmla="*/ 0 w 54"/>
                <a:gd name="T3" fmla="*/ 29 h 29"/>
                <a:gd name="T4" fmla="*/ 26 w 54"/>
                <a:gd name="T5" fmla="*/ 14 h 29"/>
                <a:gd name="T6" fmla="*/ 54 w 54"/>
                <a:gd name="T7" fmla="*/ 19 h 29"/>
                <a:gd name="T8" fmla="*/ 24 w 54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9">
                  <a:moveTo>
                    <a:pt x="24" y="2"/>
                  </a:moveTo>
                  <a:cubicBezTo>
                    <a:pt x="10" y="5"/>
                    <a:pt x="1" y="16"/>
                    <a:pt x="0" y="29"/>
                  </a:cubicBezTo>
                  <a:cubicBezTo>
                    <a:pt x="7" y="22"/>
                    <a:pt x="16" y="16"/>
                    <a:pt x="26" y="14"/>
                  </a:cubicBezTo>
                  <a:cubicBezTo>
                    <a:pt x="36" y="12"/>
                    <a:pt x="46" y="16"/>
                    <a:pt x="54" y="19"/>
                  </a:cubicBezTo>
                  <a:cubicBezTo>
                    <a:pt x="49" y="7"/>
                    <a:pt x="37" y="0"/>
                    <a:pt x="24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255"/>
            <p:cNvSpPr>
              <a:spLocks noEditPoints="1"/>
            </p:cNvSpPr>
            <p:nvPr/>
          </p:nvSpPr>
          <p:spPr bwMode="auto">
            <a:xfrm>
              <a:off x="2449513" y="5586413"/>
              <a:ext cx="163513" cy="166688"/>
            </a:xfrm>
            <a:custGeom>
              <a:avLst/>
              <a:gdLst>
                <a:gd name="T0" fmla="*/ 168 w 170"/>
                <a:gd name="T1" fmla="*/ 26 h 172"/>
                <a:gd name="T2" fmla="*/ 164 w 170"/>
                <a:gd name="T3" fmla="*/ 24 h 172"/>
                <a:gd name="T4" fmla="*/ 162 w 170"/>
                <a:gd name="T5" fmla="*/ 25 h 172"/>
                <a:gd name="T6" fmla="*/ 114 w 170"/>
                <a:gd name="T7" fmla="*/ 32 h 172"/>
                <a:gd name="T8" fmla="*/ 93 w 170"/>
                <a:gd name="T9" fmla="*/ 30 h 172"/>
                <a:gd name="T10" fmla="*/ 30 w 170"/>
                <a:gd name="T11" fmla="*/ 1 h 172"/>
                <a:gd name="T12" fmla="*/ 26 w 170"/>
                <a:gd name="T13" fmla="*/ 0 h 172"/>
                <a:gd name="T14" fmla="*/ 24 w 170"/>
                <a:gd name="T15" fmla="*/ 1 h 172"/>
                <a:gd name="T16" fmla="*/ 21 w 170"/>
                <a:gd name="T17" fmla="*/ 5 h 172"/>
                <a:gd name="T18" fmla="*/ 68 w 170"/>
                <a:gd name="T19" fmla="*/ 171 h 172"/>
                <a:gd name="T20" fmla="*/ 76 w 170"/>
                <a:gd name="T21" fmla="*/ 172 h 172"/>
                <a:gd name="T22" fmla="*/ 169 w 170"/>
                <a:gd name="T23" fmla="*/ 31 h 172"/>
                <a:gd name="T24" fmla="*/ 168 w 170"/>
                <a:gd name="T25" fmla="*/ 26 h 172"/>
                <a:gd name="T26" fmla="*/ 135 w 170"/>
                <a:gd name="T27" fmla="*/ 100 h 172"/>
                <a:gd name="T28" fmla="*/ 76 w 170"/>
                <a:gd name="T29" fmla="*/ 160 h 172"/>
                <a:gd name="T30" fmla="*/ 70 w 170"/>
                <a:gd name="T31" fmla="*/ 160 h 172"/>
                <a:gd name="T32" fmla="*/ 31 w 170"/>
                <a:gd name="T33" fmla="*/ 16 h 172"/>
                <a:gd name="T34" fmla="*/ 91 w 170"/>
                <a:gd name="T35" fmla="*/ 41 h 172"/>
                <a:gd name="T36" fmla="*/ 114 w 170"/>
                <a:gd name="T37" fmla="*/ 43 h 172"/>
                <a:gd name="T38" fmla="*/ 156 w 170"/>
                <a:gd name="T39" fmla="*/ 38 h 172"/>
                <a:gd name="T40" fmla="*/ 135 w 170"/>
                <a:gd name="T41" fmla="*/ 10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0" h="172">
                  <a:moveTo>
                    <a:pt x="168" y="26"/>
                  </a:moveTo>
                  <a:cubicBezTo>
                    <a:pt x="167" y="25"/>
                    <a:pt x="165" y="24"/>
                    <a:pt x="164" y="24"/>
                  </a:cubicBezTo>
                  <a:cubicBezTo>
                    <a:pt x="163" y="24"/>
                    <a:pt x="163" y="25"/>
                    <a:pt x="162" y="25"/>
                  </a:cubicBezTo>
                  <a:cubicBezTo>
                    <a:pt x="162" y="25"/>
                    <a:pt x="139" y="32"/>
                    <a:pt x="114" y="32"/>
                  </a:cubicBezTo>
                  <a:cubicBezTo>
                    <a:pt x="107" y="32"/>
                    <a:pt x="100" y="31"/>
                    <a:pt x="93" y="30"/>
                  </a:cubicBezTo>
                  <a:cubicBezTo>
                    <a:pt x="60" y="24"/>
                    <a:pt x="30" y="2"/>
                    <a:pt x="30" y="1"/>
                  </a:cubicBezTo>
                  <a:cubicBezTo>
                    <a:pt x="29" y="1"/>
                    <a:pt x="28" y="0"/>
                    <a:pt x="26" y="0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2" y="1"/>
                    <a:pt x="21" y="3"/>
                    <a:pt x="21" y="5"/>
                  </a:cubicBezTo>
                  <a:cubicBezTo>
                    <a:pt x="20" y="12"/>
                    <a:pt x="0" y="159"/>
                    <a:pt x="68" y="171"/>
                  </a:cubicBezTo>
                  <a:cubicBezTo>
                    <a:pt x="71" y="172"/>
                    <a:pt x="73" y="172"/>
                    <a:pt x="76" y="172"/>
                  </a:cubicBezTo>
                  <a:cubicBezTo>
                    <a:pt x="139" y="172"/>
                    <a:pt x="168" y="37"/>
                    <a:pt x="169" y="31"/>
                  </a:cubicBezTo>
                  <a:cubicBezTo>
                    <a:pt x="170" y="29"/>
                    <a:pt x="169" y="27"/>
                    <a:pt x="168" y="26"/>
                  </a:cubicBezTo>
                  <a:close/>
                  <a:moveTo>
                    <a:pt x="135" y="100"/>
                  </a:moveTo>
                  <a:cubicBezTo>
                    <a:pt x="122" y="128"/>
                    <a:pt x="102" y="160"/>
                    <a:pt x="76" y="160"/>
                  </a:cubicBezTo>
                  <a:cubicBezTo>
                    <a:pt x="74" y="160"/>
                    <a:pt x="72" y="160"/>
                    <a:pt x="70" y="160"/>
                  </a:cubicBezTo>
                  <a:cubicBezTo>
                    <a:pt x="26" y="152"/>
                    <a:pt x="26" y="61"/>
                    <a:pt x="31" y="16"/>
                  </a:cubicBezTo>
                  <a:cubicBezTo>
                    <a:pt x="43" y="24"/>
                    <a:pt x="66" y="37"/>
                    <a:pt x="91" y="41"/>
                  </a:cubicBezTo>
                  <a:cubicBezTo>
                    <a:pt x="99" y="43"/>
                    <a:pt x="106" y="43"/>
                    <a:pt x="114" y="43"/>
                  </a:cubicBezTo>
                  <a:cubicBezTo>
                    <a:pt x="131" y="43"/>
                    <a:pt x="146" y="41"/>
                    <a:pt x="156" y="38"/>
                  </a:cubicBezTo>
                  <a:cubicBezTo>
                    <a:pt x="153" y="51"/>
                    <a:pt x="146" y="76"/>
                    <a:pt x="135" y="1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256"/>
            <p:cNvSpPr/>
            <p:nvPr/>
          </p:nvSpPr>
          <p:spPr bwMode="auto">
            <a:xfrm>
              <a:off x="2487613" y="5643563"/>
              <a:ext cx="33338" cy="17463"/>
            </a:xfrm>
            <a:custGeom>
              <a:avLst/>
              <a:gdLst>
                <a:gd name="T0" fmla="*/ 18 w 35"/>
                <a:gd name="T1" fmla="*/ 11 h 19"/>
                <a:gd name="T2" fmla="*/ 35 w 35"/>
                <a:gd name="T3" fmla="*/ 19 h 19"/>
                <a:gd name="T4" fmla="*/ 20 w 35"/>
                <a:gd name="T5" fmla="*/ 2 h 19"/>
                <a:gd name="T6" fmla="*/ 0 w 35"/>
                <a:gd name="T7" fmla="*/ 13 h 19"/>
                <a:gd name="T8" fmla="*/ 18 w 35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9">
                  <a:moveTo>
                    <a:pt x="18" y="11"/>
                  </a:moveTo>
                  <a:cubicBezTo>
                    <a:pt x="25" y="12"/>
                    <a:pt x="31" y="15"/>
                    <a:pt x="35" y="19"/>
                  </a:cubicBezTo>
                  <a:cubicBezTo>
                    <a:pt x="35" y="11"/>
                    <a:pt x="28" y="3"/>
                    <a:pt x="20" y="2"/>
                  </a:cubicBezTo>
                  <a:cubicBezTo>
                    <a:pt x="11" y="0"/>
                    <a:pt x="3" y="5"/>
                    <a:pt x="0" y="13"/>
                  </a:cubicBezTo>
                  <a:cubicBezTo>
                    <a:pt x="5" y="10"/>
                    <a:pt x="12" y="10"/>
                    <a:pt x="18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Freeform 257"/>
            <p:cNvSpPr/>
            <p:nvPr/>
          </p:nvSpPr>
          <p:spPr bwMode="auto">
            <a:xfrm>
              <a:off x="2540000" y="5653088"/>
              <a:ext cx="33338" cy="19050"/>
            </a:xfrm>
            <a:custGeom>
              <a:avLst/>
              <a:gdLst>
                <a:gd name="T0" fmla="*/ 20 w 35"/>
                <a:gd name="T1" fmla="*/ 1 h 19"/>
                <a:gd name="T2" fmla="*/ 0 w 35"/>
                <a:gd name="T3" fmla="*/ 12 h 19"/>
                <a:gd name="T4" fmla="*/ 18 w 35"/>
                <a:gd name="T5" fmla="*/ 10 h 19"/>
                <a:gd name="T6" fmla="*/ 35 w 35"/>
                <a:gd name="T7" fmla="*/ 19 h 19"/>
                <a:gd name="T8" fmla="*/ 20 w 35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9">
                  <a:moveTo>
                    <a:pt x="20" y="1"/>
                  </a:moveTo>
                  <a:cubicBezTo>
                    <a:pt x="11" y="0"/>
                    <a:pt x="3" y="5"/>
                    <a:pt x="0" y="12"/>
                  </a:cubicBezTo>
                  <a:cubicBezTo>
                    <a:pt x="5" y="10"/>
                    <a:pt x="12" y="9"/>
                    <a:pt x="18" y="10"/>
                  </a:cubicBezTo>
                  <a:cubicBezTo>
                    <a:pt x="25" y="11"/>
                    <a:pt x="30" y="14"/>
                    <a:pt x="35" y="19"/>
                  </a:cubicBezTo>
                  <a:cubicBezTo>
                    <a:pt x="35" y="10"/>
                    <a:pt x="28" y="3"/>
                    <a:pt x="2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Freeform 258"/>
            <p:cNvSpPr/>
            <p:nvPr/>
          </p:nvSpPr>
          <p:spPr bwMode="auto">
            <a:xfrm>
              <a:off x="2498725" y="5692776"/>
              <a:ext cx="52388" cy="28575"/>
            </a:xfrm>
            <a:custGeom>
              <a:avLst/>
              <a:gdLst>
                <a:gd name="T0" fmla="*/ 25 w 54"/>
                <a:gd name="T1" fmla="*/ 15 h 29"/>
                <a:gd name="T2" fmla="*/ 0 w 54"/>
                <a:gd name="T3" fmla="*/ 0 h 29"/>
                <a:gd name="T4" fmla="*/ 23 w 54"/>
                <a:gd name="T5" fmla="*/ 27 h 29"/>
                <a:gd name="T6" fmla="*/ 54 w 54"/>
                <a:gd name="T7" fmla="*/ 10 h 29"/>
                <a:gd name="T8" fmla="*/ 25 w 54"/>
                <a:gd name="T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9">
                  <a:moveTo>
                    <a:pt x="25" y="15"/>
                  </a:moveTo>
                  <a:cubicBezTo>
                    <a:pt x="15" y="13"/>
                    <a:pt x="7" y="7"/>
                    <a:pt x="0" y="0"/>
                  </a:cubicBezTo>
                  <a:cubicBezTo>
                    <a:pt x="1" y="13"/>
                    <a:pt x="10" y="24"/>
                    <a:pt x="23" y="27"/>
                  </a:cubicBezTo>
                  <a:cubicBezTo>
                    <a:pt x="36" y="29"/>
                    <a:pt x="49" y="22"/>
                    <a:pt x="54" y="10"/>
                  </a:cubicBezTo>
                  <a:cubicBezTo>
                    <a:pt x="45" y="13"/>
                    <a:pt x="35" y="17"/>
                    <a:pt x="25" y="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Freeform 259"/>
            <p:cNvSpPr>
              <a:spLocks noEditPoints="1"/>
            </p:cNvSpPr>
            <p:nvPr/>
          </p:nvSpPr>
          <p:spPr bwMode="auto">
            <a:xfrm>
              <a:off x="2890838" y="5568951"/>
              <a:ext cx="136525" cy="176213"/>
            </a:xfrm>
            <a:custGeom>
              <a:avLst/>
              <a:gdLst>
                <a:gd name="T0" fmla="*/ 140 w 141"/>
                <a:gd name="T1" fmla="*/ 20 h 183"/>
                <a:gd name="T2" fmla="*/ 141 w 141"/>
                <a:gd name="T3" fmla="*/ 15 h 183"/>
                <a:gd name="T4" fmla="*/ 138 w 141"/>
                <a:gd name="T5" fmla="*/ 0 h 183"/>
                <a:gd name="T6" fmla="*/ 74 w 141"/>
                <a:gd name="T7" fmla="*/ 36 h 183"/>
                <a:gd name="T8" fmla="*/ 0 w 141"/>
                <a:gd name="T9" fmla="*/ 37 h 183"/>
                <a:gd name="T10" fmla="*/ 109 w 141"/>
                <a:gd name="T11" fmla="*/ 166 h 183"/>
                <a:gd name="T12" fmla="*/ 135 w 141"/>
                <a:gd name="T13" fmla="*/ 145 h 183"/>
                <a:gd name="T14" fmla="*/ 131 w 141"/>
                <a:gd name="T15" fmla="*/ 99 h 183"/>
                <a:gd name="T16" fmla="*/ 140 w 141"/>
                <a:gd name="T17" fmla="*/ 20 h 183"/>
                <a:gd name="T18" fmla="*/ 108 w 141"/>
                <a:gd name="T19" fmla="*/ 61 h 183"/>
                <a:gd name="T20" fmla="*/ 126 w 141"/>
                <a:gd name="T21" fmla="*/ 54 h 183"/>
                <a:gd name="T22" fmla="*/ 109 w 141"/>
                <a:gd name="T23" fmla="*/ 71 h 183"/>
                <a:gd name="T24" fmla="*/ 89 w 141"/>
                <a:gd name="T25" fmla="*/ 58 h 183"/>
                <a:gd name="T26" fmla="*/ 108 w 141"/>
                <a:gd name="T27" fmla="*/ 61 h 183"/>
                <a:gd name="T28" fmla="*/ 61 w 141"/>
                <a:gd name="T29" fmla="*/ 83 h 183"/>
                <a:gd name="T30" fmla="*/ 38 w 141"/>
                <a:gd name="T31" fmla="*/ 78 h 183"/>
                <a:gd name="T32" fmla="*/ 57 w 141"/>
                <a:gd name="T33" fmla="*/ 75 h 183"/>
                <a:gd name="T34" fmla="*/ 72 w 141"/>
                <a:gd name="T35" fmla="*/ 62 h 183"/>
                <a:gd name="T36" fmla="*/ 61 w 141"/>
                <a:gd name="T37" fmla="*/ 83 h 183"/>
                <a:gd name="T38" fmla="*/ 98 w 141"/>
                <a:gd name="T39" fmla="*/ 126 h 183"/>
                <a:gd name="T40" fmla="*/ 74 w 141"/>
                <a:gd name="T41" fmla="*/ 144 h 183"/>
                <a:gd name="T42" fmla="*/ 95 w 141"/>
                <a:gd name="T43" fmla="*/ 115 h 183"/>
                <a:gd name="T44" fmla="*/ 128 w 141"/>
                <a:gd name="T45" fmla="*/ 129 h 183"/>
                <a:gd name="T46" fmla="*/ 98 w 141"/>
                <a:gd name="T47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" h="183">
                  <a:moveTo>
                    <a:pt x="140" y="20"/>
                  </a:moveTo>
                  <a:cubicBezTo>
                    <a:pt x="141" y="15"/>
                    <a:pt x="141" y="15"/>
                    <a:pt x="141" y="15"/>
                  </a:cubicBezTo>
                  <a:cubicBezTo>
                    <a:pt x="140" y="5"/>
                    <a:pt x="138" y="0"/>
                    <a:pt x="138" y="0"/>
                  </a:cubicBezTo>
                  <a:cubicBezTo>
                    <a:pt x="138" y="0"/>
                    <a:pt x="109" y="26"/>
                    <a:pt x="74" y="36"/>
                  </a:cubicBezTo>
                  <a:cubicBezTo>
                    <a:pt x="39" y="45"/>
                    <a:pt x="0" y="37"/>
                    <a:pt x="0" y="37"/>
                  </a:cubicBezTo>
                  <a:cubicBezTo>
                    <a:pt x="0" y="37"/>
                    <a:pt x="46" y="183"/>
                    <a:pt x="109" y="166"/>
                  </a:cubicBezTo>
                  <a:cubicBezTo>
                    <a:pt x="121" y="163"/>
                    <a:pt x="129" y="156"/>
                    <a:pt x="135" y="145"/>
                  </a:cubicBezTo>
                  <a:cubicBezTo>
                    <a:pt x="132" y="132"/>
                    <a:pt x="131" y="117"/>
                    <a:pt x="131" y="99"/>
                  </a:cubicBezTo>
                  <a:cubicBezTo>
                    <a:pt x="132" y="59"/>
                    <a:pt x="140" y="21"/>
                    <a:pt x="140" y="20"/>
                  </a:cubicBezTo>
                  <a:close/>
                  <a:moveTo>
                    <a:pt x="108" y="61"/>
                  </a:moveTo>
                  <a:cubicBezTo>
                    <a:pt x="115" y="61"/>
                    <a:pt x="121" y="58"/>
                    <a:pt x="126" y="54"/>
                  </a:cubicBezTo>
                  <a:cubicBezTo>
                    <a:pt x="125" y="63"/>
                    <a:pt x="118" y="70"/>
                    <a:pt x="109" y="71"/>
                  </a:cubicBezTo>
                  <a:cubicBezTo>
                    <a:pt x="100" y="71"/>
                    <a:pt x="92" y="66"/>
                    <a:pt x="89" y="58"/>
                  </a:cubicBezTo>
                  <a:cubicBezTo>
                    <a:pt x="95" y="61"/>
                    <a:pt x="101" y="62"/>
                    <a:pt x="108" y="61"/>
                  </a:cubicBezTo>
                  <a:close/>
                  <a:moveTo>
                    <a:pt x="61" y="83"/>
                  </a:moveTo>
                  <a:cubicBezTo>
                    <a:pt x="53" y="87"/>
                    <a:pt x="43" y="85"/>
                    <a:pt x="38" y="78"/>
                  </a:cubicBezTo>
                  <a:cubicBezTo>
                    <a:pt x="44" y="79"/>
                    <a:pt x="51" y="78"/>
                    <a:pt x="57" y="75"/>
                  </a:cubicBezTo>
                  <a:cubicBezTo>
                    <a:pt x="63" y="72"/>
                    <a:pt x="68" y="68"/>
                    <a:pt x="72" y="62"/>
                  </a:cubicBezTo>
                  <a:cubicBezTo>
                    <a:pt x="73" y="71"/>
                    <a:pt x="69" y="80"/>
                    <a:pt x="61" y="83"/>
                  </a:cubicBezTo>
                  <a:close/>
                  <a:moveTo>
                    <a:pt x="98" y="126"/>
                  </a:moveTo>
                  <a:cubicBezTo>
                    <a:pt x="88" y="129"/>
                    <a:pt x="80" y="136"/>
                    <a:pt x="74" y="144"/>
                  </a:cubicBezTo>
                  <a:cubicBezTo>
                    <a:pt x="73" y="130"/>
                    <a:pt x="82" y="118"/>
                    <a:pt x="95" y="115"/>
                  </a:cubicBezTo>
                  <a:cubicBezTo>
                    <a:pt x="108" y="111"/>
                    <a:pt x="122" y="117"/>
                    <a:pt x="128" y="129"/>
                  </a:cubicBezTo>
                  <a:cubicBezTo>
                    <a:pt x="119" y="126"/>
                    <a:pt x="108" y="124"/>
                    <a:pt x="98" y="1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5" name="Freeform 260"/>
            <p:cNvSpPr>
              <a:spLocks noEditPoints="1"/>
            </p:cNvSpPr>
            <p:nvPr/>
          </p:nvSpPr>
          <p:spPr bwMode="auto">
            <a:xfrm>
              <a:off x="3003550" y="5589588"/>
              <a:ext cx="166688" cy="163513"/>
            </a:xfrm>
            <a:custGeom>
              <a:avLst/>
              <a:gdLst>
                <a:gd name="T0" fmla="*/ 135 w 172"/>
                <a:gd name="T1" fmla="*/ 41 h 168"/>
                <a:gd name="T2" fmla="*/ 98 w 172"/>
                <a:gd name="T3" fmla="*/ 36 h 168"/>
                <a:gd name="T4" fmla="*/ 34 w 172"/>
                <a:gd name="T5" fmla="*/ 0 h 168"/>
                <a:gd name="T6" fmla="*/ 63 w 172"/>
                <a:gd name="T7" fmla="*/ 167 h 168"/>
                <a:gd name="T8" fmla="*/ 74 w 172"/>
                <a:gd name="T9" fmla="*/ 168 h 168"/>
                <a:gd name="T10" fmla="*/ 172 w 172"/>
                <a:gd name="T11" fmla="*/ 37 h 168"/>
                <a:gd name="T12" fmla="*/ 135 w 172"/>
                <a:gd name="T13" fmla="*/ 41 h 168"/>
                <a:gd name="T14" fmla="*/ 42 w 172"/>
                <a:gd name="T15" fmla="*/ 67 h 168"/>
                <a:gd name="T16" fmla="*/ 63 w 172"/>
                <a:gd name="T17" fmla="*/ 58 h 168"/>
                <a:gd name="T18" fmla="*/ 77 w 172"/>
                <a:gd name="T19" fmla="*/ 77 h 168"/>
                <a:gd name="T20" fmla="*/ 61 w 172"/>
                <a:gd name="T21" fmla="*/ 67 h 168"/>
                <a:gd name="T22" fmla="*/ 42 w 172"/>
                <a:gd name="T23" fmla="*/ 67 h 168"/>
                <a:gd name="T24" fmla="*/ 71 w 172"/>
                <a:gd name="T25" fmla="*/ 137 h 168"/>
                <a:gd name="T26" fmla="*/ 50 w 172"/>
                <a:gd name="T27" fmla="*/ 108 h 168"/>
                <a:gd name="T28" fmla="*/ 75 w 172"/>
                <a:gd name="T29" fmla="*/ 125 h 168"/>
                <a:gd name="T30" fmla="*/ 104 w 172"/>
                <a:gd name="T31" fmla="*/ 122 h 168"/>
                <a:gd name="T32" fmla="*/ 71 w 172"/>
                <a:gd name="T33" fmla="*/ 137 h 168"/>
                <a:gd name="T34" fmla="*/ 115 w 172"/>
                <a:gd name="T35" fmla="*/ 81 h 168"/>
                <a:gd name="T36" fmla="*/ 96 w 172"/>
                <a:gd name="T37" fmla="*/ 82 h 168"/>
                <a:gd name="T38" fmla="*/ 118 w 172"/>
                <a:gd name="T39" fmla="*/ 72 h 168"/>
                <a:gd name="T40" fmla="*/ 132 w 172"/>
                <a:gd name="T41" fmla="*/ 91 h 168"/>
                <a:gd name="T42" fmla="*/ 115 w 172"/>
                <a:gd name="T43" fmla="*/ 8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168">
                  <a:moveTo>
                    <a:pt x="135" y="41"/>
                  </a:moveTo>
                  <a:cubicBezTo>
                    <a:pt x="124" y="41"/>
                    <a:pt x="111" y="39"/>
                    <a:pt x="98" y="36"/>
                  </a:cubicBezTo>
                  <a:cubicBezTo>
                    <a:pt x="63" y="27"/>
                    <a:pt x="34" y="0"/>
                    <a:pt x="34" y="0"/>
                  </a:cubicBezTo>
                  <a:cubicBezTo>
                    <a:pt x="34" y="0"/>
                    <a:pt x="0" y="150"/>
                    <a:pt x="63" y="167"/>
                  </a:cubicBezTo>
                  <a:cubicBezTo>
                    <a:pt x="67" y="168"/>
                    <a:pt x="70" y="168"/>
                    <a:pt x="74" y="168"/>
                  </a:cubicBezTo>
                  <a:cubicBezTo>
                    <a:pt x="132" y="168"/>
                    <a:pt x="172" y="37"/>
                    <a:pt x="172" y="37"/>
                  </a:cubicBezTo>
                  <a:cubicBezTo>
                    <a:pt x="172" y="37"/>
                    <a:pt x="156" y="41"/>
                    <a:pt x="135" y="41"/>
                  </a:cubicBezTo>
                  <a:close/>
                  <a:moveTo>
                    <a:pt x="42" y="67"/>
                  </a:moveTo>
                  <a:cubicBezTo>
                    <a:pt x="46" y="60"/>
                    <a:pt x="55" y="56"/>
                    <a:pt x="63" y="58"/>
                  </a:cubicBezTo>
                  <a:cubicBezTo>
                    <a:pt x="72" y="60"/>
                    <a:pt x="78" y="68"/>
                    <a:pt x="77" y="77"/>
                  </a:cubicBezTo>
                  <a:cubicBezTo>
                    <a:pt x="73" y="72"/>
                    <a:pt x="68" y="69"/>
                    <a:pt x="61" y="67"/>
                  </a:cubicBezTo>
                  <a:cubicBezTo>
                    <a:pt x="54" y="65"/>
                    <a:pt x="48" y="65"/>
                    <a:pt x="42" y="67"/>
                  </a:cubicBezTo>
                  <a:close/>
                  <a:moveTo>
                    <a:pt x="71" y="137"/>
                  </a:moveTo>
                  <a:cubicBezTo>
                    <a:pt x="58" y="133"/>
                    <a:pt x="50" y="121"/>
                    <a:pt x="50" y="108"/>
                  </a:cubicBezTo>
                  <a:cubicBezTo>
                    <a:pt x="57" y="115"/>
                    <a:pt x="65" y="122"/>
                    <a:pt x="75" y="125"/>
                  </a:cubicBezTo>
                  <a:cubicBezTo>
                    <a:pt x="85" y="127"/>
                    <a:pt x="95" y="125"/>
                    <a:pt x="104" y="122"/>
                  </a:cubicBezTo>
                  <a:cubicBezTo>
                    <a:pt x="98" y="134"/>
                    <a:pt x="85" y="140"/>
                    <a:pt x="71" y="137"/>
                  </a:cubicBezTo>
                  <a:close/>
                  <a:moveTo>
                    <a:pt x="115" y="81"/>
                  </a:moveTo>
                  <a:cubicBezTo>
                    <a:pt x="109" y="80"/>
                    <a:pt x="102" y="80"/>
                    <a:pt x="96" y="82"/>
                  </a:cubicBezTo>
                  <a:cubicBezTo>
                    <a:pt x="100" y="74"/>
                    <a:pt x="109" y="70"/>
                    <a:pt x="118" y="72"/>
                  </a:cubicBezTo>
                  <a:cubicBezTo>
                    <a:pt x="126" y="75"/>
                    <a:pt x="132" y="83"/>
                    <a:pt x="132" y="91"/>
                  </a:cubicBezTo>
                  <a:cubicBezTo>
                    <a:pt x="127" y="87"/>
                    <a:pt x="122" y="83"/>
                    <a:pt x="115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Freeform 261"/>
            <p:cNvSpPr/>
            <p:nvPr/>
          </p:nvSpPr>
          <p:spPr bwMode="auto">
            <a:xfrm>
              <a:off x="3644900" y="5627688"/>
              <a:ext cx="1588" cy="158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Freeform 262"/>
            <p:cNvSpPr/>
            <p:nvPr/>
          </p:nvSpPr>
          <p:spPr bwMode="auto">
            <a:xfrm>
              <a:off x="3502025" y="5492751"/>
              <a:ext cx="46038" cy="92075"/>
            </a:xfrm>
            <a:custGeom>
              <a:avLst/>
              <a:gdLst>
                <a:gd name="T0" fmla="*/ 48 w 48"/>
                <a:gd name="T1" fmla="*/ 94 h 94"/>
                <a:gd name="T2" fmla="*/ 48 w 48"/>
                <a:gd name="T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" h="94">
                  <a:moveTo>
                    <a:pt x="48" y="94"/>
                  </a:moveTo>
                  <a:cubicBezTo>
                    <a:pt x="48" y="0"/>
                    <a:pt x="0" y="12"/>
                    <a:pt x="48" y="9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Freeform 263"/>
            <p:cNvSpPr/>
            <p:nvPr/>
          </p:nvSpPr>
          <p:spPr bwMode="auto">
            <a:xfrm>
              <a:off x="3579813" y="5489576"/>
              <a:ext cx="47625" cy="95250"/>
            </a:xfrm>
            <a:custGeom>
              <a:avLst/>
              <a:gdLst>
                <a:gd name="T0" fmla="*/ 33 w 49"/>
                <a:gd name="T1" fmla="*/ 99 h 99"/>
                <a:gd name="T2" fmla="*/ 33 w 49"/>
                <a:gd name="T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" h="99">
                  <a:moveTo>
                    <a:pt x="33" y="99"/>
                  </a:moveTo>
                  <a:cubicBezTo>
                    <a:pt x="49" y="0"/>
                    <a:pt x="0" y="75"/>
                    <a:pt x="33" y="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Freeform 264"/>
            <p:cNvSpPr/>
            <p:nvPr/>
          </p:nvSpPr>
          <p:spPr bwMode="auto">
            <a:xfrm>
              <a:off x="3473450" y="5667376"/>
              <a:ext cx="49213" cy="23813"/>
            </a:xfrm>
            <a:custGeom>
              <a:avLst/>
              <a:gdLst>
                <a:gd name="T0" fmla="*/ 48 w 50"/>
                <a:gd name="T1" fmla="*/ 4 h 25"/>
                <a:gd name="T2" fmla="*/ 50 w 50"/>
                <a:gd name="T3" fmla="*/ 1 h 25"/>
                <a:gd name="T4" fmla="*/ 48 w 50"/>
                <a:gd name="T5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25">
                  <a:moveTo>
                    <a:pt x="48" y="4"/>
                  </a:moveTo>
                  <a:cubicBezTo>
                    <a:pt x="49" y="3"/>
                    <a:pt x="50" y="2"/>
                    <a:pt x="50" y="1"/>
                  </a:cubicBezTo>
                  <a:cubicBezTo>
                    <a:pt x="0" y="0"/>
                    <a:pt x="8" y="25"/>
                    <a:pt x="48" y="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Freeform 265"/>
            <p:cNvSpPr/>
            <p:nvPr/>
          </p:nvSpPr>
          <p:spPr bwMode="auto">
            <a:xfrm>
              <a:off x="3549650" y="5541963"/>
              <a:ext cx="53975" cy="41275"/>
            </a:xfrm>
            <a:custGeom>
              <a:avLst/>
              <a:gdLst>
                <a:gd name="T0" fmla="*/ 33 w 56"/>
                <a:gd name="T1" fmla="*/ 42 h 42"/>
                <a:gd name="T2" fmla="*/ 33 w 56"/>
                <a:gd name="T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42">
                  <a:moveTo>
                    <a:pt x="33" y="42"/>
                  </a:moveTo>
                  <a:cubicBezTo>
                    <a:pt x="56" y="26"/>
                    <a:pt x="0" y="0"/>
                    <a:pt x="33" y="4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266"/>
            <p:cNvSpPr/>
            <p:nvPr/>
          </p:nvSpPr>
          <p:spPr bwMode="auto">
            <a:xfrm>
              <a:off x="3429000" y="5640388"/>
              <a:ext cx="76200" cy="25400"/>
            </a:xfrm>
            <a:custGeom>
              <a:avLst/>
              <a:gdLst>
                <a:gd name="T0" fmla="*/ 78 w 78"/>
                <a:gd name="T1" fmla="*/ 13 h 26"/>
                <a:gd name="T2" fmla="*/ 78 w 78"/>
                <a:gd name="T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" h="26">
                  <a:moveTo>
                    <a:pt x="78" y="13"/>
                  </a:moveTo>
                  <a:cubicBezTo>
                    <a:pt x="0" y="0"/>
                    <a:pt x="1" y="26"/>
                    <a:pt x="78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Freeform 267"/>
            <p:cNvSpPr/>
            <p:nvPr/>
          </p:nvSpPr>
          <p:spPr bwMode="auto">
            <a:xfrm>
              <a:off x="3573463" y="5726113"/>
              <a:ext cx="36513" cy="41275"/>
            </a:xfrm>
            <a:custGeom>
              <a:avLst/>
              <a:gdLst>
                <a:gd name="T0" fmla="*/ 22 w 38"/>
                <a:gd name="T1" fmla="*/ 0 h 43"/>
                <a:gd name="T2" fmla="*/ 22 w 38"/>
                <a:gd name="T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" h="43">
                  <a:moveTo>
                    <a:pt x="22" y="0"/>
                  </a:moveTo>
                  <a:cubicBezTo>
                    <a:pt x="0" y="43"/>
                    <a:pt x="38" y="43"/>
                    <a:pt x="2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Freeform 268"/>
            <p:cNvSpPr/>
            <p:nvPr/>
          </p:nvSpPr>
          <p:spPr bwMode="auto">
            <a:xfrm>
              <a:off x="3679825" y="5643563"/>
              <a:ext cx="65088" cy="25400"/>
            </a:xfrm>
            <a:custGeom>
              <a:avLst/>
              <a:gdLst>
                <a:gd name="T0" fmla="*/ 0 w 68"/>
                <a:gd name="T1" fmla="*/ 13 h 25"/>
                <a:gd name="T2" fmla="*/ 0 w 68"/>
                <a:gd name="T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25">
                  <a:moveTo>
                    <a:pt x="0" y="13"/>
                  </a:moveTo>
                  <a:cubicBezTo>
                    <a:pt x="68" y="25"/>
                    <a:pt x="63" y="0"/>
                    <a:pt x="0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Freeform 269"/>
            <p:cNvSpPr/>
            <p:nvPr/>
          </p:nvSpPr>
          <p:spPr bwMode="auto">
            <a:xfrm>
              <a:off x="3633788" y="5738813"/>
              <a:ext cx="49213" cy="85725"/>
            </a:xfrm>
            <a:custGeom>
              <a:avLst/>
              <a:gdLst>
                <a:gd name="T0" fmla="*/ 0 w 51"/>
                <a:gd name="T1" fmla="*/ 0 h 88"/>
                <a:gd name="T2" fmla="*/ 0 w 51"/>
                <a:gd name="T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" h="88">
                  <a:moveTo>
                    <a:pt x="0" y="0"/>
                  </a:moveTo>
                  <a:cubicBezTo>
                    <a:pt x="25" y="88"/>
                    <a:pt x="51" y="77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270"/>
            <p:cNvSpPr/>
            <p:nvPr/>
          </p:nvSpPr>
          <p:spPr bwMode="auto">
            <a:xfrm>
              <a:off x="3452813" y="5699126"/>
              <a:ext cx="76200" cy="61913"/>
            </a:xfrm>
            <a:custGeom>
              <a:avLst/>
              <a:gdLst>
                <a:gd name="T0" fmla="*/ 78 w 78"/>
                <a:gd name="T1" fmla="*/ 0 h 64"/>
                <a:gd name="T2" fmla="*/ 78 w 78"/>
                <a:gd name="T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8" h="64">
                  <a:moveTo>
                    <a:pt x="78" y="0"/>
                  </a:moveTo>
                  <a:cubicBezTo>
                    <a:pt x="0" y="57"/>
                    <a:pt x="36" y="64"/>
                    <a:pt x="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271"/>
            <p:cNvSpPr/>
            <p:nvPr/>
          </p:nvSpPr>
          <p:spPr bwMode="auto">
            <a:xfrm>
              <a:off x="3648075" y="5568951"/>
              <a:ext cx="33338" cy="30163"/>
            </a:xfrm>
            <a:custGeom>
              <a:avLst/>
              <a:gdLst>
                <a:gd name="T0" fmla="*/ 0 w 34"/>
                <a:gd name="T1" fmla="*/ 32 h 32"/>
                <a:gd name="T2" fmla="*/ 0 w 34"/>
                <a:gd name="T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32">
                  <a:moveTo>
                    <a:pt x="0" y="32"/>
                  </a:moveTo>
                  <a:cubicBezTo>
                    <a:pt x="34" y="23"/>
                    <a:pt x="4" y="0"/>
                    <a:pt x="0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272"/>
            <p:cNvSpPr/>
            <p:nvPr/>
          </p:nvSpPr>
          <p:spPr bwMode="auto">
            <a:xfrm>
              <a:off x="3502025" y="5730876"/>
              <a:ext cx="58738" cy="52388"/>
            </a:xfrm>
            <a:custGeom>
              <a:avLst/>
              <a:gdLst>
                <a:gd name="T0" fmla="*/ 60 w 60"/>
                <a:gd name="T1" fmla="*/ 0 h 54"/>
                <a:gd name="T2" fmla="*/ 60 w 6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" h="54">
                  <a:moveTo>
                    <a:pt x="60" y="0"/>
                  </a:moveTo>
                  <a:cubicBezTo>
                    <a:pt x="0" y="52"/>
                    <a:pt x="49" y="54"/>
                    <a:pt x="6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273"/>
            <p:cNvSpPr/>
            <p:nvPr/>
          </p:nvSpPr>
          <p:spPr bwMode="auto">
            <a:xfrm>
              <a:off x="3660775" y="5673726"/>
              <a:ext cx="65088" cy="49213"/>
            </a:xfrm>
            <a:custGeom>
              <a:avLst/>
              <a:gdLst>
                <a:gd name="T0" fmla="*/ 0 w 67"/>
                <a:gd name="T1" fmla="*/ 0 h 51"/>
                <a:gd name="T2" fmla="*/ 0 w 67"/>
                <a:gd name="T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7" h="51">
                  <a:moveTo>
                    <a:pt x="0" y="0"/>
                  </a:moveTo>
                  <a:cubicBezTo>
                    <a:pt x="35" y="51"/>
                    <a:pt x="67" y="4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Freeform 274"/>
            <p:cNvSpPr/>
            <p:nvPr/>
          </p:nvSpPr>
          <p:spPr bwMode="auto">
            <a:xfrm>
              <a:off x="3633788" y="5502276"/>
              <a:ext cx="58738" cy="87313"/>
            </a:xfrm>
            <a:custGeom>
              <a:avLst/>
              <a:gdLst>
                <a:gd name="T0" fmla="*/ 0 w 60"/>
                <a:gd name="T1" fmla="*/ 89 h 89"/>
                <a:gd name="T2" fmla="*/ 0 w 60"/>
                <a:gd name="T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cubicBezTo>
                    <a:pt x="60" y="14"/>
                    <a:pt x="35" y="0"/>
                    <a:pt x="0" y="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Freeform 275"/>
            <p:cNvSpPr>
              <a:spLocks noEditPoints="1"/>
            </p:cNvSpPr>
            <p:nvPr/>
          </p:nvSpPr>
          <p:spPr bwMode="auto">
            <a:xfrm>
              <a:off x="3452813" y="5553076"/>
              <a:ext cx="215900" cy="179388"/>
            </a:xfrm>
            <a:custGeom>
              <a:avLst/>
              <a:gdLst>
                <a:gd name="T0" fmla="*/ 204 w 223"/>
                <a:gd name="T1" fmla="*/ 171 h 186"/>
                <a:gd name="T2" fmla="*/ 207 w 223"/>
                <a:gd name="T3" fmla="*/ 161 h 186"/>
                <a:gd name="T4" fmla="*/ 210 w 223"/>
                <a:gd name="T5" fmla="*/ 161 h 186"/>
                <a:gd name="T6" fmla="*/ 215 w 223"/>
                <a:gd name="T7" fmla="*/ 146 h 186"/>
                <a:gd name="T8" fmla="*/ 208 w 223"/>
                <a:gd name="T9" fmla="*/ 134 h 186"/>
                <a:gd name="T10" fmla="*/ 205 w 223"/>
                <a:gd name="T11" fmla="*/ 121 h 186"/>
                <a:gd name="T12" fmla="*/ 210 w 223"/>
                <a:gd name="T13" fmla="*/ 113 h 186"/>
                <a:gd name="T14" fmla="*/ 223 w 223"/>
                <a:gd name="T15" fmla="*/ 108 h 186"/>
                <a:gd name="T16" fmla="*/ 219 w 223"/>
                <a:gd name="T17" fmla="*/ 107 h 186"/>
                <a:gd name="T18" fmla="*/ 216 w 223"/>
                <a:gd name="T19" fmla="*/ 107 h 186"/>
                <a:gd name="T20" fmla="*/ 194 w 223"/>
                <a:gd name="T21" fmla="*/ 93 h 186"/>
                <a:gd name="T22" fmla="*/ 194 w 223"/>
                <a:gd name="T23" fmla="*/ 93 h 186"/>
                <a:gd name="T24" fmla="*/ 194 w 223"/>
                <a:gd name="T25" fmla="*/ 93 h 186"/>
                <a:gd name="T26" fmla="*/ 190 w 223"/>
                <a:gd name="T27" fmla="*/ 93 h 186"/>
                <a:gd name="T28" fmla="*/ 178 w 223"/>
                <a:gd name="T29" fmla="*/ 88 h 186"/>
                <a:gd name="T30" fmla="*/ 176 w 223"/>
                <a:gd name="T31" fmla="*/ 87 h 186"/>
                <a:gd name="T32" fmla="*/ 174 w 223"/>
                <a:gd name="T33" fmla="*/ 87 h 186"/>
                <a:gd name="T34" fmla="*/ 175 w 223"/>
                <a:gd name="T35" fmla="*/ 79 h 186"/>
                <a:gd name="T36" fmla="*/ 190 w 223"/>
                <a:gd name="T37" fmla="*/ 70 h 186"/>
                <a:gd name="T38" fmla="*/ 195 w 223"/>
                <a:gd name="T39" fmla="*/ 67 h 186"/>
                <a:gd name="T40" fmla="*/ 201 w 223"/>
                <a:gd name="T41" fmla="*/ 65 h 186"/>
                <a:gd name="T42" fmla="*/ 203 w 223"/>
                <a:gd name="T43" fmla="*/ 66 h 186"/>
                <a:gd name="T44" fmla="*/ 201 w 223"/>
                <a:gd name="T45" fmla="*/ 61 h 186"/>
                <a:gd name="T46" fmla="*/ 202 w 223"/>
                <a:gd name="T47" fmla="*/ 59 h 186"/>
                <a:gd name="T48" fmla="*/ 187 w 223"/>
                <a:gd name="T49" fmla="*/ 52 h 186"/>
                <a:gd name="T50" fmla="*/ 170 w 223"/>
                <a:gd name="T51" fmla="*/ 51 h 186"/>
                <a:gd name="T52" fmla="*/ 126 w 223"/>
                <a:gd name="T53" fmla="*/ 45 h 186"/>
                <a:gd name="T54" fmla="*/ 117 w 223"/>
                <a:gd name="T55" fmla="*/ 51 h 186"/>
                <a:gd name="T56" fmla="*/ 113 w 223"/>
                <a:gd name="T57" fmla="*/ 51 h 186"/>
                <a:gd name="T58" fmla="*/ 93 w 223"/>
                <a:gd name="T59" fmla="*/ 42 h 186"/>
                <a:gd name="T60" fmla="*/ 89 w 223"/>
                <a:gd name="T61" fmla="*/ 50 h 186"/>
                <a:gd name="T62" fmla="*/ 84 w 223"/>
                <a:gd name="T63" fmla="*/ 49 h 186"/>
                <a:gd name="T64" fmla="*/ 86 w 223"/>
                <a:gd name="T65" fmla="*/ 57 h 186"/>
                <a:gd name="T66" fmla="*/ 76 w 223"/>
                <a:gd name="T67" fmla="*/ 73 h 186"/>
                <a:gd name="T68" fmla="*/ 73 w 223"/>
                <a:gd name="T69" fmla="*/ 71 h 186"/>
                <a:gd name="T70" fmla="*/ 73 w 223"/>
                <a:gd name="T71" fmla="*/ 74 h 186"/>
                <a:gd name="T72" fmla="*/ 76 w 223"/>
                <a:gd name="T73" fmla="*/ 77 h 186"/>
                <a:gd name="T74" fmla="*/ 83 w 223"/>
                <a:gd name="T75" fmla="*/ 92 h 186"/>
                <a:gd name="T76" fmla="*/ 70 w 223"/>
                <a:gd name="T77" fmla="*/ 99 h 186"/>
                <a:gd name="T78" fmla="*/ 61 w 223"/>
                <a:gd name="T79" fmla="*/ 104 h 186"/>
                <a:gd name="T80" fmla="*/ 75 w 223"/>
                <a:gd name="T81" fmla="*/ 107 h 186"/>
                <a:gd name="T82" fmla="*/ 80 w 223"/>
                <a:gd name="T83" fmla="*/ 108 h 186"/>
                <a:gd name="T84" fmla="*/ 96 w 223"/>
                <a:gd name="T85" fmla="*/ 106 h 186"/>
                <a:gd name="T86" fmla="*/ 83 w 223"/>
                <a:gd name="T87" fmla="*/ 120 h 186"/>
                <a:gd name="T88" fmla="*/ 89 w 223"/>
                <a:gd name="T89" fmla="*/ 147 h 186"/>
                <a:gd name="T90" fmla="*/ 105 w 223"/>
                <a:gd name="T91" fmla="*/ 160 h 186"/>
                <a:gd name="T92" fmla="*/ 114 w 223"/>
                <a:gd name="T93" fmla="*/ 180 h 186"/>
                <a:gd name="T94" fmla="*/ 134 w 223"/>
                <a:gd name="T95" fmla="*/ 170 h 186"/>
                <a:gd name="T96" fmla="*/ 135 w 223"/>
                <a:gd name="T97" fmla="*/ 170 h 186"/>
                <a:gd name="T98" fmla="*/ 135 w 223"/>
                <a:gd name="T99" fmla="*/ 176 h 186"/>
                <a:gd name="T100" fmla="*/ 142 w 223"/>
                <a:gd name="T101" fmla="*/ 168 h 186"/>
                <a:gd name="T102" fmla="*/ 144 w 223"/>
                <a:gd name="T103" fmla="*/ 167 h 186"/>
                <a:gd name="T104" fmla="*/ 147 w 223"/>
                <a:gd name="T105" fmla="*/ 169 h 186"/>
                <a:gd name="T106" fmla="*/ 179 w 223"/>
                <a:gd name="T107" fmla="*/ 172 h 186"/>
                <a:gd name="T108" fmla="*/ 204 w 223"/>
                <a:gd name="T109" fmla="*/ 171 h 186"/>
                <a:gd name="T110" fmla="*/ 114 w 223"/>
                <a:gd name="T111" fmla="*/ 107 h 186"/>
                <a:gd name="T112" fmla="*/ 105 w 223"/>
                <a:gd name="T113" fmla="*/ 105 h 186"/>
                <a:gd name="T114" fmla="*/ 110 w 223"/>
                <a:gd name="T115" fmla="*/ 101 h 186"/>
                <a:gd name="T116" fmla="*/ 116 w 223"/>
                <a:gd name="T117" fmla="*/ 102 h 186"/>
                <a:gd name="T118" fmla="*/ 114 w 223"/>
                <a:gd name="T119" fmla="*/ 10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186">
                  <a:moveTo>
                    <a:pt x="204" y="171"/>
                  </a:moveTo>
                  <a:cubicBezTo>
                    <a:pt x="207" y="168"/>
                    <a:pt x="208" y="165"/>
                    <a:pt x="207" y="161"/>
                  </a:cubicBezTo>
                  <a:cubicBezTo>
                    <a:pt x="208" y="161"/>
                    <a:pt x="209" y="161"/>
                    <a:pt x="210" y="161"/>
                  </a:cubicBezTo>
                  <a:cubicBezTo>
                    <a:pt x="214" y="162"/>
                    <a:pt x="218" y="151"/>
                    <a:pt x="215" y="146"/>
                  </a:cubicBezTo>
                  <a:cubicBezTo>
                    <a:pt x="215" y="140"/>
                    <a:pt x="211" y="136"/>
                    <a:pt x="208" y="134"/>
                  </a:cubicBezTo>
                  <a:cubicBezTo>
                    <a:pt x="208" y="130"/>
                    <a:pt x="207" y="125"/>
                    <a:pt x="205" y="121"/>
                  </a:cubicBezTo>
                  <a:cubicBezTo>
                    <a:pt x="207" y="118"/>
                    <a:pt x="209" y="116"/>
                    <a:pt x="210" y="113"/>
                  </a:cubicBezTo>
                  <a:cubicBezTo>
                    <a:pt x="212" y="115"/>
                    <a:pt x="212" y="116"/>
                    <a:pt x="223" y="108"/>
                  </a:cubicBezTo>
                  <a:cubicBezTo>
                    <a:pt x="221" y="108"/>
                    <a:pt x="220" y="108"/>
                    <a:pt x="219" y="107"/>
                  </a:cubicBezTo>
                  <a:cubicBezTo>
                    <a:pt x="218" y="107"/>
                    <a:pt x="217" y="107"/>
                    <a:pt x="216" y="107"/>
                  </a:cubicBezTo>
                  <a:cubicBezTo>
                    <a:pt x="197" y="107"/>
                    <a:pt x="208" y="102"/>
                    <a:pt x="194" y="93"/>
                  </a:cubicBezTo>
                  <a:cubicBezTo>
                    <a:pt x="194" y="95"/>
                    <a:pt x="194" y="95"/>
                    <a:pt x="194" y="93"/>
                  </a:cubicBezTo>
                  <a:cubicBezTo>
                    <a:pt x="194" y="93"/>
                    <a:pt x="194" y="93"/>
                    <a:pt x="194" y="93"/>
                  </a:cubicBezTo>
                  <a:cubicBezTo>
                    <a:pt x="193" y="93"/>
                    <a:pt x="191" y="93"/>
                    <a:pt x="190" y="93"/>
                  </a:cubicBezTo>
                  <a:cubicBezTo>
                    <a:pt x="185" y="95"/>
                    <a:pt x="178" y="92"/>
                    <a:pt x="178" y="88"/>
                  </a:cubicBezTo>
                  <a:cubicBezTo>
                    <a:pt x="177" y="88"/>
                    <a:pt x="176" y="87"/>
                    <a:pt x="176" y="87"/>
                  </a:cubicBezTo>
                  <a:cubicBezTo>
                    <a:pt x="176" y="87"/>
                    <a:pt x="175" y="87"/>
                    <a:pt x="174" y="87"/>
                  </a:cubicBezTo>
                  <a:cubicBezTo>
                    <a:pt x="168" y="88"/>
                    <a:pt x="162" y="86"/>
                    <a:pt x="175" y="79"/>
                  </a:cubicBezTo>
                  <a:cubicBezTo>
                    <a:pt x="178" y="77"/>
                    <a:pt x="183" y="74"/>
                    <a:pt x="190" y="70"/>
                  </a:cubicBezTo>
                  <a:cubicBezTo>
                    <a:pt x="192" y="69"/>
                    <a:pt x="194" y="68"/>
                    <a:pt x="195" y="67"/>
                  </a:cubicBezTo>
                  <a:cubicBezTo>
                    <a:pt x="199" y="64"/>
                    <a:pt x="198" y="64"/>
                    <a:pt x="201" y="65"/>
                  </a:cubicBezTo>
                  <a:cubicBezTo>
                    <a:pt x="202" y="66"/>
                    <a:pt x="202" y="67"/>
                    <a:pt x="203" y="66"/>
                  </a:cubicBezTo>
                  <a:cubicBezTo>
                    <a:pt x="203" y="65"/>
                    <a:pt x="202" y="63"/>
                    <a:pt x="201" y="61"/>
                  </a:cubicBezTo>
                  <a:cubicBezTo>
                    <a:pt x="201" y="60"/>
                    <a:pt x="202" y="61"/>
                    <a:pt x="202" y="59"/>
                  </a:cubicBezTo>
                  <a:cubicBezTo>
                    <a:pt x="199" y="59"/>
                    <a:pt x="199" y="45"/>
                    <a:pt x="187" y="52"/>
                  </a:cubicBezTo>
                  <a:cubicBezTo>
                    <a:pt x="182" y="51"/>
                    <a:pt x="176" y="50"/>
                    <a:pt x="170" y="51"/>
                  </a:cubicBezTo>
                  <a:cubicBezTo>
                    <a:pt x="159" y="45"/>
                    <a:pt x="139" y="31"/>
                    <a:pt x="126" y="45"/>
                  </a:cubicBezTo>
                  <a:cubicBezTo>
                    <a:pt x="120" y="38"/>
                    <a:pt x="119" y="51"/>
                    <a:pt x="117" y="51"/>
                  </a:cubicBezTo>
                  <a:cubicBezTo>
                    <a:pt x="115" y="51"/>
                    <a:pt x="114" y="51"/>
                    <a:pt x="113" y="51"/>
                  </a:cubicBezTo>
                  <a:cubicBezTo>
                    <a:pt x="107" y="44"/>
                    <a:pt x="100" y="38"/>
                    <a:pt x="93" y="42"/>
                  </a:cubicBezTo>
                  <a:cubicBezTo>
                    <a:pt x="91" y="45"/>
                    <a:pt x="90" y="48"/>
                    <a:pt x="89" y="50"/>
                  </a:cubicBezTo>
                  <a:cubicBezTo>
                    <a:pt x="87" y="50"/>
                    <a:pt x="86" y="50"/>
                    <a:pt x="84" y="49"/>
                  </a:cubicBezTo>
                  <a:cubicBezTo>
                    <a:pt x="84" y="53"/>
                    <a:pt x="85" y="56"/>
                    <a:pt x="86" y="57"/>
                  </a:cubicBezTo>
                  <a:cubicBezTo>
                    <a:pt x="81" y="61"/>
                    <a:pt x="77" y="66"/>
                    <a:pt x="76" y="73"/>
                  </a:cubicBezTo>
                  <a:cubicBezTo>
                    <a:pt x="75" y="72"/>
                    <a:pt x="74" y="72"/>
                    <a:pt x="73" y="71"/>
                  </a:cubicBezTo>
                  <a:cubicBezTo>
                    <a:pt x="18" y="0"/>
                    <a:pt x="0" y="49"/>
                    <a:pt x="73" y="74"/>
                  </a:cubicBezTo>
                  <a:cubicBezTo>
                    <a:pt x="74" y="75"/>
                    <a:pt x="75" y="76"/>
                    <a:pt x="76" y="77"/>
                  </a:cubicBezTo>
                  <a:cubicBezTo>
                    <a:pt x="77" y="81"/>
                    <a:pt x="79" y="86"/>
                    <a:pt x="83" y="92"/>
                  </a:cubicBezTo>
                  <a:cubicBezTo>
                    <a:pt x="74" y="96"/>
                    <a:pt x="71" y="97"/>
                    <a:pt x="70" y="99"/>
                  </a:cubicBezTo>
                  <a:cubicBezTo>
                    <a:pt x="70" y="99"/>
                    <a:pt x="65" y="99"/>
                    <a:pt x="61" y="104"/>
                  </a:cubicBezTo>
                  <a:cubicBezTo>
                    <a:pt x="67" y="107"/>
                    <a:pt x="70" y="106"/>
                    <a:pt x="75" y="107"/>
                  </a:cubicBezTo>
                  <a:cubicBezTo>
                    <a:pt x="78" y="109"/>
                    <a:pt x="74" y="107"/>
                    <a:pt x="80" y="108"/>
                  </a:cubicBezTo>
                  <a:cubicBezTo>
                    <a:pt x="86" y="106"/>
                    <a:pt x="90" y="106"/>
                    <a:pt x="96" y="106"/>
                  </a:cubicBezTo>
                  <a:cubicBezTo>
                    <a:pt x="108" y="107"/>
                    <a:pt x="93" y="111"/>
                    <a:pt x="83" y="120"/>
                  </a:cubicBezTo>
                  <a:cubicBezTo>
                    <a:pt x="79" y="133"/>
                    <a:pt x="81" y="140"/>
                    <a:pt x="89" y="147"/>
                  </a:cubicBezTo>
                  <a:cubicBezTo>
                    <a:pt x="92" y="153"/>
                    <a:pt x="97" y="158"/>
                    <a:pt x="105" y="160"/>
                  </a:cubicBezTo>
                  <a:cubicBezTo>
                    <a:pt x="102" y="165"/>
                    <a:pt x="109" y="173"/>
                    <a:pt x="114" y="180"/>
                  </a:cubicBezTo>
                  <a:cubicBezTo>
                    <a:pt x="126" y="181"/>
                    <a:pt x="133" y="176"/>
                    <a:pt x="134" y="170"/>
                  </a:cubicBezTo>
                  <a:cubicBezTo>
                    <a:pt x="134" y="170"/>
                    <a:pt x="134" y="170"/>
                    <a:pt x="135" y="170"/>
                  </a:cubicBezTo>
                  <a:cubicBezTo>
                    <a:pt x="135" y="172"/>
                    <a:pt x="135" y="174"/>
                    <a:pt x="135" y="176"/>
                  </a:cubicBezTo>
                  <a:cubicBezTo>
                    <a:pt x="138" y="173"/>
                    <a:pt x="140" y="170"/>
                    <a:pt x="142" y="168"/>
                  </a:cubicBezTo>
                  <a:cubicBezTo>
                    <a:pt x="142" y="168"/>
                    <a:pt x="143" y="167"/>
                    <a:pt x="144" y="167"/>
                  </a:cubicBezTo>
                  <a:cubicBezTo>
                    <a:pt x="145" y="171"/>
                    <a:pt x="146" y="171"/>
                    <a:pt x="147" y="169"/>
                  </a:cubicBezTo>
                  <a:cubicBezTo>
                    <a:pt x="158" y="176"/>
                    <a:pt x="170" y="176"/>
                    <a:pt x="179" y="172"/>
                  </a:cubicBezTo>
                  <a:cubicBezTo>
                    <a:pt x="180" y="186"/>
                    <a:pt x="198" y="180"/>
                    <a:pt x="204" y="171"/>
                  </a:cubicBezTo>
                  <a:close/>
                  <a:moveTo>
                    <a:pt x="114" y="107"/>
                  </a:moveTo>
                  <a:cubicBezTo>
                    <a:pt x="110" y="108"/>
                    <a:pt x="106" y="107"/>
                    <a:pt x="105" y="105"/>
                  </a:cubicBezTo>
                  <a:cubicBezTo>
                    <a:pt x="105" y="104"/>
                    <a:pt x="107" y="102"/>
                    <a:pt x="110" y="101"/>
                  </a:cubicBezTo>
                  <a:cubicBezTo>
                    <a:pt x="113" y="100"/>
                    <a:pt x="116" y="101"/>
                    <a:pt x="116" y="102"/>
                  </a:cubicBezTo>
                  <a:cubicBezTo>
                    <a:pt x="117" y="104"/>
                    <a:pt x="117" y="106"/>
                    <a:pt x="114" y="10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Freeform 276"/>
            <p:cNvSpPr/>
            <p:nvPr/>
          </p:nvSpPr>
          <p:spPr bwMode="auto">
            <a:xfrm>
              <a:off x="3662363" y="5721351"/>
              <a:ext cx="33338" cy="42863"/>
            </a:xfrm>
            <a:custGeom>
              <a:avLst/>
              <a:gdLst>
                <a:gd name="T0" fmla="*/ 0 w 35"/>
                <a:gd name="T1" fmla="*/ 0 h 44"/>
                <a:gd name="T2" fmla="*/ 0 w 35"/>
                <a:gd name="T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cubicBezTo>
                    <a:pt x="5" y="44"/>
                    <a:pt x="35" y="4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2" name="Freeform 277"/>
            <p:cNvSpPr/>
            <p:nvPr/>
          </p:nvSpPr>
          <p:spPr bwMode="auto">
            <a:xfrm>
              <a:off x="3641725" y="5581651"/>
              <a:ext cx="66675" cy="49213"/>
            </a:xfrm>
            <a:custGeom>
              <a:avLst/>
              <a:gdLst>
                <a:gd name="T0" fmla="*/ 11 w 69"/>
                <a:gd name="T1" fmla="*/ 44 h 51"/>
                <a:gd name="T2" fmla="*/ 5 w 69"/>
                <a:gd name="T3" fmla="*/ 48 h 51"/>
                <a:gd name="T4" fmla="*/ 3 w 69"/>
                <a:gd name="T5" fmla="*/ 50 h 51"/>
                <a:gd name="T6" fmla="*/ 5 w 69"/>
                <a:gd name="T7" fmla="*/ 48 h 51"/>
                <a:gd name="T8" fmla="*/ 1 w 69"/>
                <a:gd name="T9" fmla="*/ 51 h 51"/>
                <a:gd name="T10" fmla="*/ 2 w 69"/>
                <a:gd name="T11" fmla="*/ 51 h 51"/>
                <a:gd name="T12" fmla="*/ 6 w 69"/>
                <a:gd name="T13" fmla="*/ 50 h 51"/>
                <a:gd name="T14" fmla="*/ 14 w 69"/>
                <a:gd name="T15" fmla="*/ 47 h 51"/>
                <a:gd name="T16" fmla="*/ 14 w 69"/>
                <a:gd name="T17" fmla="*/ 47 h 51"/>
                <a:gd name="T18" fmla="*/ 18 w 69"/>
                <a:gd name="T19" fmla="*/ 46 h 51"/>
                <a:gd name="T20" fmla="*/ 14 w 69"/>
                <a:gd name="T21" fmla="*/ 41 h 51"/>
                <a:gd name="T22" fmla="*/ 11 w 69"/>
                <a:gd name="T23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51">
                  <a:moveTo>
                    <a:pt x="11" y="44"/>
                  </a:moveTo>
                  <a:cubicBezTo>
                    <a:pt x="9" y="45"/>
                    <a:pt x="7" y="47"/>
                    <a:pt x="5" y="48"/>
                  </a:cubicBezTo>
                  <a:cubicBezTo>
                    <a:pt x="4" y="49"/>
                    <a:pt x="3" y="49"/>
                    <a:pt x="3" y="50"/>
                  </a:cubicBezTo>
                  <a:cubicBezTo>
                    <a:pt x="3" y="49"/>
                    <a:pt x="5" y="49"/>
                    <a:pt x="5" y="48"/>
                  </a:cubicBezTo>
                  <a:cubicBezTo>
                    <a:pt x="4" y="49"/>
                    <a:pt x="2" y="50"/>
                    <a:pt x="1" y="51"/>
                  </a:cubicBezTo>
                  <a:cubicBezTo>
                    <a:pt x="0" y="51"/>
                    <a:pt x="0" y="51"/>
                    <a:pt x="2" y="51"/>
                  </a:cubicBezTo>
                  <a:cubicBezTo>
                    <a:pt x="3" y="51"/>
                    <a:pt x="4" y="50"/>
                    <a:pt x="6" y="50"/>
                  </a:cubicBezTo>
                  <a:cubicBezTo>
                    <a:pt x="10" y="49"/>
                    <a:pt x="14" y="48"/>
                    <a:pt x="1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6"/>
                    <a:pt x="17" y="46"/>
                    <a:pt x="18" y="46"/>
                  </a:cubicBezTo>
                  <a:cubicBezTo>
                    <a:pt x="65" y="28"/>
                    <a:pt x="69" y="0"/>
                    <a:pt x="14" y="41"/>
                  </a:cubicBezTo>
                  <a:cubicBezTo>
                    <a:pt x="13" y="42"/>
                    <a:pt x="12" y="43"/>
                    <a:pt x="11" y="4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278"/>
            <p:cNvSpPr/>
            <p:nvPr/>
          </p:nvSpPr>
          <p:spPr bwMode="auto">
            <a:xfrm>
              <a:off x="6238875" y="4405313"/>
              <a:ext cx="274638" cy="282575"/>
            </a:xfrm>
            <a:custGeom>
              <a:avLst/>
              <a:gdLst>
                <a:gd name="T0" fmla="*/ 102 w 283"/>
                <a:gd name="T1" fmla="*/ 233 h 292"/>
                <a:gd name="T2" fmla="*/ 102 w 283"/>
                <a:gd name="T3" fmla="*/ 8 h 292"/>
                <a:gd name="T4" fmla="*/ 94 w 283"/>
                <a:gd name="T5" fmla="*/ 0 h 292"/>
                <a:gd name="T6" fmla="*/ 86 w 283"/>
                <a:gd name="T7" fmla="*/ 8 h 292"/>
                <a:gd name="T8" fmla="*/ 86 w 283"/>
                <a:gd name="T9" fmla="*/ 233 h 292"/>
                <a:gd name="T10" fmla="*/ 0 w 283"/>
                <a:gd name="T11" fmla="*/ 233 h 292"/>
                <a:gd name="T12" fmla="*/ 141 w 283"/>
                <a:gd name="T13" fmla="*/ 288 h 292"/>
                <a:gd name="T14" fmla="*/ 283 w 283"/>
                <a:gd name="T15" fmla="*/ 233 h 292"/>
                <a:gd name="T16" fmla="*/ 102 w 283"/>
                <a:gd name="T17" fmla="*/ 23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292">
                  <a:moveTo>
                    <a:pt x="102" y="233"/>
                  </a:moveTo>
                  <a:cubicBezTo>
                    <a:pt x="102" y="8"/>
                    <a:pt x="102" y="8"/>
                    <a:pt x="102" y="8"/>
                  </a:cubicBezTo>
                  <a:cubicBezTo>
                    <a:pt x="102" y="4"/>
                    <a:pt x="98" y="0"/>
                    <a:pt x="94" y="0"/>
                  </a:cubicBezTo>
                  <a:cubicBezTo>
                    <a:pt x="89" y="0"/>
                    <a:pt x="86" y="4"/>
                    <a:pt x="86" y="8"/>
                  </a:cubicBezTo>
                  <a:cubicBezTo>
                    <a:pt x="86" y="233"/>
                    <a:pt x="86" y="233"/>
                    <a:pt x="86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292"/>
                    <a:pt x="0" y="288"/>
                    <a:pt x="141" y="288"/>
                  </a:cubicBezTo>
                  <a:cubicBezTo>
                    <a:pt x="219" y="288"/>
                    <a:pt x="283" y="268"/>
                    <a:pt x="283" y="233"/>
                  </a:cubicBezTo>
                  <a:lnTo>
                    <a:pt x="102" y="2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279"/>
            <p:cNvSpPr/>
            <p:nvPr/>
          </p:nvSpPr>
          <p:spPr bwMode="auto">
            <a:xfrm>
              <a:off x="6364288" y="4433888"/>
              <a:ext cx="123825" cy="166688"/>
            </a:xfrm>
            <a:custGeom>
              <a:avLst/>
              <a:gdLst>
                <a:gd name="T0" fmla="*/ 0 w 128"/>
                <a:gd name="T1" fmla="*/ 0 h 172"/>
                <a:gd name="T2" fmla="*/ 0 w 128"/>
                <a:gd name="T3" fmla="*/ 172 h 172"/>
                <a:gd name="T4" fmla="*/ 128 w 128"/>
                <a:gd name="T5" fmla="*/ 172 h 172"/>
                <a:gd name="T6" fmla="*/ 0 w 128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72">
                  <a:moveTo>
                    <a:pt x="0" y="0"/>
                  </a:moveTo>
                  <a:cubicBezTo>
                    <a:pt x="0" y="172"/>
                    <a:pt x="0" y="172"/>
                    <a:pt x="0" y="172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280"/>
            <p:cNvSpPr/>
            <p:nvPr/>
          </p:nvSpPr>
          <p:spPr bwMode="auto">
            <a:xfrm>
              <a:off x="6248400" y="4432301"/>
              <a:ext cx="47625" cy="168275"/>
            </a:xfrm>
            <a:custGeom>
              <a:avLst/>
              <a:gdLst>
                <a:gd name="T0" fmla="*/ 49 w 49"/>
                <a:gd name="T1" fmla="*/ 0 h 173"/>
                <a:gd name="T2" fmla="*/ 0 w 49"/>
                <a:gd name="T3" fmla="*/ 173 h 173"/>
                <a:gd name="T4" fmla="*/ 49 w 49"/>
                <a:gd name="T5" fmla="*/ 173 h 173"/>
                <a:gd name="T6" fmla="*/ 49 w 49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73">
                  <a:moveTo>
                    <a:pt x="49" y="0"/>
                  </a:moveTo>
                  <a:cubicBezTo>
                    <a:pt x="49" y="0"/>
                    <a:pt x="0" y="122"/>
                    <a:pt x="0" y="173"/>
                  </a:cubicBezTo>
                  <a:cubicBezTo>
                    <a:pt x="49" y="173"/>
                    <a:pt x="49" y="173"/>
                    <a:pt x="49" y="17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281"/>
            <p:cNvSpPr>
              <a:spLocks noEditPoints="1"/>
            </p:cNvSpPr>
            <p:nvPr/>
          </p:nvSpPr>
          <p:spPr bwMode="auto">
            <a:xfrm>
              <a:off x="6245225" y="2174876"/>
              <a:ext cx="258763" cy="277813"/>
            </a:xfrm>
            <a:custGeom>
              <a:avLst/>
              <a:gdLst>
                <a:gd name="T0" fmla="*/ 237 w 266"/>
                <a:gd name="T1" fmla="*/ 24 h 288"/>
                <a:gd name="T2" fmla="*/ 221 w 266"/>
                <a:gd name="T3" fmla="*/ 24 h 288"/>
                <a:gd name="T4" fmla="*/ 221 w 266"/>
                <a:gd name="T5" fmla="*/ 14 h 288"/>
                <a:gd name="T6" fmla="*/ 207 w 266"/>
                <a:gd name="T7" fmla="*/ 0 h 288"/>
                <a:gd name="T8" fmla="*/ 193 w 266"/>
                <a:gd name="T9" fmla="*/ 14 h 288"/>
                <a:gd name="T10" fmla="*/ 193 w 266"/>
                <a:gd name="T11" fmla="*/ 24 h 288"/>
                <a:gd name="T12" fmla="*/ 146 w 266"/>
                <a:gd name="T13" fmla="*/ 24 h 288"/>
                <a:gd name="T14" fmla="*/ 146 w 266"/>
                <a:gd name="T15" fmla="*/ 14 h 288"/>
                <a:gd name="T16" fmla="*/ 133 w 266"/>
                <a:gd name="T17" fmla="*/ 0 h 288"/>
                <a:gd name="T18" fmla="*/ 119 w 266"/>
                <a:gd name="T19" fmla="*/ 14 h 288"/>
                <a:gd name="T20" fmla="*/ 119 w 266"/>
                <a:gd name="T21" fmla="*/ 24 h 288"/>
                <a:gd name="T22" fmla="*/ 73 w 266"/>
                <a:gd name="T23" fmla="*/ 24 h 288"/>
                <a:gd name="T24" fmla="*/ 73 w 266"/>
                <a:gd name="T25" fmla="*/ 14 h 288"/>
                <a:gd name="T26" fmla="*/ 59 w 266"/>
                <a:gd name="T27" fmla="*/ 0 h 288"/>
                <a:gd name="T28" fmla="*/ 45 w 266"/>
                <a:gd name="T29" fmla="*/ 14 h 288"/>
                <a:gd name="T30" fmla="*/ 45 w 266"/>
                <a:gd name="T31" fmla="*/ 24 h 288"/>
                <a:gd name="T32" fmla="*/ 29 w 266"/>
                <a:gd name="T33" fmla="*/ 24 h 288"/>
                <a:gd name="T34" fmla="*/ 0 w 266"/>
                <a:gd name="T35" fmla="*/ 53 h 288"/>
                <a:gd name="T36" fmla="*/ 0 w 266"/>
                <a:gd name="T37" fmla="*/ 259 h 288"/>
                <a:gd name="T38" fmla="*/ 29 w 266"/>
                <a:gd name="T39" fmla="*/ 288 h 288"/>
                <a:gd name="T40" fmla="*/ 237 w 266"/>
                <a:gd name="T41" fmla="*/ 288 h 288"/>
                <a:gd name="T42" fmla="*/ 266 w 266"/>
                <a:gd name="T43" fmla="*/ 259 h 288"/>
                <a:gd name="T44" fmla="*/ 266 w 266"/>
                <a:gd name="T45" fmla="*/ 53 h 288"/>
                <a:gd name="T46" fmla="*/ 237 w 266"/>
                <a:gd name="T47" fmla="*/ 24 h 288"/>
                <a:gd name="T48" fmla="*/ 237 w 266"/>
                <a:gd name="T49" fmla="*/ 257 h 288"/>
                <a:gd name="T50" fmla="*/ 29 w 266"/>
                <a:gd name="T51" fmla="*/ 257 h 288"/>
                <a:gd name="T52" fmla="*/ 29 w 266"/>
                <a:gd name="T53" fmla="*/ 55 h 288"/>
                <a:gd name="T54" fmla="*/ 45 w 266"/>
                <a:gd name="T55" fmla="*/ 55 h 288"/>
                <a:gd name="T56" fmla="*/ 45 w 266"/>
                <a:gd name="T57" fmla="*/ 65 h 288"/>
                <a:gd name="T58" fmla="*/ 59 w 266"/>
                <a:gd name="T59" fmla="*/ 79 h 288"/>
                <a:gd name="T60" fmla="*/ 73 w 266"/>
                <a:gd name="T61" fmla="*/ 65 h 288"/>
                <a:gd name="T62" fmla="*/ 73 w 266"/>
                <a:gd name="T63" fmla="*/ 55 h 288"/>
                <a:gd name="T64" fmla="*/ 119 w 266"/>
                <a:gd name="T65" fmla="*/ 55 h 288"/>
                <a:gd name="T66" fmla="*/ 119 w 266"/>
                <a:gd name="T67" fmla="*/ 65 h 288"/>
                <a:gd name="T68" fmla="*/ 133 w 266"/>
                <a:gd name="T69" fmla="*/ 79 h 288"/>
                <a:gd name="T70" fmla="*/ 146 w 266"/>
                <a:gd name="T71" fmla="*/ 65 h 288"/>
                <a:gd name="T72" fmla="*/ 146 w 266"/>
                <a:gd name="T73" fmla="*/ 55 h 288"/>
                <a:gd name="T74" fmla="*/ 193 w 266"/>
                <a:gd name="T75" fmla="*/ 55 h 288"/>
                <a:gd name="T76" fmla="*/ 193 w 266"/>
                <a:gd name="T77" fmla="*/ 65 h 288"/>
                <a:gd name="T78" fmla="*/ 207 w 266"/>
                <a:gd name="T79" fmla="*/ 79 h 288"/>
                <a:gd name="T80" fmla="*/ 221 w 266"/>
                <a:gd name="T81" fmla="*/ 65 h 288"/>
                <a:gd name="T82" fmla="*/ 221 w 266"/>
                <a:gd name="T83" fmla="*/ 55 h 288"/>
                <a:gd name="T84" fmla="*/ 237 w 266"/>
                <a:gd name="T85" fmla="*/ 55 h 288"/>
                <a:gd name="T86" fmla="*/ 237 w 266"/>
                <a:gd name="T87" fmla="*/ 25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6" h="288">
                  <a:moveTo>
                    <a:pt x="237" y="24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21" y="6"/>
                    <a:pt x="214" y="0"/>
                    <a:pt x="207" y="0"/>
                  </a:cubicBezTo>
                  <a:cubicBezTo>
                    <a:pt x="199" y="0"/>
                    <a:pt x="193" y="6"/>
                    <a:pt x="193" y="14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6"/>
                    <a:pt x="140" y="0"/>
                    <a:pt x="133" y="0"/>
                  </a:cubicBezTo>
                  <a:cubicBezTo>
                    <a:pt x="125" y="0"/>
                    <a:pt x="119" y="6"/>
                    <a:pt x="119" y="14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6" y="0"/>
                    <a:pt x="59" y="0"/>
                  </a:cubicBezTo>
                  <a:cubicBezTo>
                    <a:pt x="51" y="0"/>
                    <a:pt x="45" y="6"/>
                    <a:pt x="45" y="1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13" y="24"/>
                    <a:pt x="0" y="37"/>
                    <a:pt x="0" y="53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75"/>
                    <a:pt x="13" y="288"/>
                    <a:pt x="29" y="288"/>
                  </a:cubicBezTo>
                  <a:cubicBezTo>
                    <a:pt x="237" y="288"/>
                    <a:pt x="237" y="288"/>
                    <a:pt x="237" y="288"/>
                  </a:cubicBezTo>
                  <a:cubicBezTo>
                    <a:pt x="253" y="288"/>
                    <a:pt x="266" y="275"/>
                    <a:pt x="266" y="259"/>
                  </a:cubicBezTo>
                  <a:cubicBezTo>
                    <a:pt x="266" y="53"/>
                    <a:pt x="266" y="53"/>
                    <a:pt x="266" y="53"/>
                  </a:cubicBezTo>
                  <a:cubicBezTo>
                    <a:pt x="266" y="37"/>
                    <a:pt x="253" y="24"/>
                    <a:pt x="237" y="24"/>
                  </a:cubicBezTo>
                  <a:close/>
                  <a:moveTo>
                    <a:pt x="237" y="257"/>
                  </a:moveTo>
                  <a:cubicBezTo>
                    <a:pt x="29" y="257"/>
                    <a:pt x="29" y="257"/>
                    <a:pt x="29" y="257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73"/>
                    <a:pt x="51" y="79"/>
                    <a:pt x="59" y="79"/>
                  </a:cubicBezTo>
                  <a:cubicBezTo>
                    <a:pt x="66" y="79"/>
                    <a:pt x="73" y="73"/>
                    <a:pt x="73" y="6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19" y="73"/>
                    <a:pt x="125" y="79"/>
                    <a:pt x="133" y="79"/>
                  </a:cubicBezTo>
                  <a:cubicBezTo>
                    <a:pt x="140" y="79"/>
                    <a:pt x="146" y="73"/>
                    <a:pt x="146" y="65"/>
                  </a:cubicBezTo>
                  <a:cubicBezTo>
                    <a:pt x="146" y="55"/>
                    <a:pt x="146" y="55"/>
                    <a:pt x="146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3" y="73"/>
                    <a:pt x="199" y="79"/>
                    <a:pt x="207" y="79"/>
                  </a:cubicBezTo>
                  <a:cubicBezTo>
                    <a:pt x="214" y="79"/>
                    <a:pt x="221" y="73"/>
                    <a:pt x="221" y="65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37" y="55"/>
                    <a:pt x="237" y="55"/>
                    <a:pt x="237" y="55"/>
                  </a:cubicBezTo>
                  <a:lnTo>
                    <a:pt x="237" y="25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282"/>
            <p:cNvSpPr/>
            <p:nvPr/>
          </p:nvSpPr>
          <p:spPr bwMode="auto">
            <a:xfrm>
              <a:off x="6302375" y="2279651"/>
              <a:ext cx="144463" cy="107950"/>
            </a:xfrm>
            <a:custGeom>
              <a:avLst/>
              <a:gdLst>
                <a:gd name="T0" fmla="*/ 133 w 150"/>
                <a:gd name="T1" fmla="*/ 3 h 111"/>
                <a:gd name="T2" fmla="*/ 124 w 150"/>
                <a:gd name="T3" fmla="*/ 3 h 111"/>
                <a:gd name="T4" fmla="*/ 58 w 150"/>
                <a:gd name="T5" fmla="*/ 69 h 111"/>
                <a:gd name="T6" fmla="*/ 50 w 150"/>
                <a:gd name="T7" fmla="*/ 69 h 111"/>
                <a:gd name="T8" fmla="*/ 25 w 150"/>
                <a:gd name="T9" fmla="*/ 45 h 111"/>
                <a:gd name="T10" fmla="*/ 17 w 150"/>
                <a:gd name="T11" fmla="*/ 45 h 111"/>
                <a:gd name="T12" fmla="*/ 2 w 150"/>
                <a:gd name="T13" fmla="*/ 60 h 111"/>
                <a:gd name="T14" fmla="*/ 2 w 150"/>
                <a:gd name="T15" fmla="*/ 68 h 111"/>
                <a:gd name="T16" fmla="*/ 40 w 150"/>
                <a:gd name="T17" fmla="*/ 106 h 111"/>
                <a:gd name="T18" fmla="*/ 50 w 150"/>
                <a:gd name="T19" fmla="*/ 111 h 111"/>
                <a:gd name="T20" fmla="*/ 57 w 150"/>
                <a:gd name="T21" fmla="*/ 111 h 111"/>
                <a:gd name="T22" fmla="*/ 67 w 150"/>
                <a:gd name="T23" fmla="*/ 106 h 111"/>
                <a:gd name="T24" fmla="*/ 148 w 150"/>
                <a:gd name="T25" fmla="*/ 26 h 111"/>
                <a:gd name="T26" fmla="*/ 148 w 150"/>
                <a:gd name="T27" fmla="*/ 17 h 111"/>
                <a:gd name="T28" fmla="*/ 133 w 150"/>
                <a:gd name="T29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111">
                  <a:moveTo>
                    <a:pt x="133" y="3"/>
                  </a:moveTo>
                  <a:cubicBezTo>
                    <a:pt x="131" y="0"/>
                    <a:pt x="127" y="0"/>
                    <a:pt x="124" y="3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6" y="71"/>
                    <a:pt x="52" y="71"/>
                    <a:pt x="50" y="69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3" y="43"/>
                    <a:pt x="19" y="43"/>
                    <a:pt x="17" y="45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62"/>
                    <a:pt x="0" y="66"/>
                    <a:pt x="2" y="68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2" y="109"/>
                    <a:pt x="47" y="111"/>
                    <a:pt x="50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60" y="111"/>
                    <a:pt x="65" y="109"/>
                    <a:pt x="67" y="106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50" y="23"/>
                    <a:pt x="150" y="20"/>
                    <a:pt x="148" y="17"/>
                  </a:cubicBezTo>
                  <a:lnTo>
                    <a:pt x="133" y="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283"/>
            <p:cNvSpPr/>
            <p:nvPr/>
          </p:nvSpPr>
          <p:spPr bwMode="auto">
            <a:xfrm>
              <a:off x="1776413" y="3875088"/>
              <a:ext cx="279400" cy="106363"/>
            </a:xfrm>
            <a:custGeom>
              <a:avLst/>
              <a:gdLst>
                <a:gd name="T0" fmla="*/ 285 w 288"/>
                <a:gd name="T1" fmla="*/ 44 h 111"/>
                <a:gd name="T2" fmla="*/ 144 w 288"/>
                <a:gd name="T3" fmla="*/ 0 h 111"/>
                <a:gd name="T4" fmla="*/ 4 w 288"/>
                <a:gd name="T5" fmla="*/ 44 h 111"/>
                <a:gd name="T6" fmla="*/ 0 w 288"/>
                <a:gd name="T7" fmla="*/ 54 h 111"/>
                <a:gd name="T8" fmla="*/ 0 w 288"/>
                <a:gd name="T9" fmla="*/ 106 h 111"/>
                <a:gd name="T10" fmla="*/ 6 w 288"/>
                <a:gd name="T11" fmla="*/ 110 h 111"/>
                <a:gd name="T12" fmla="*/ 67 w 288"/>
                <a:gd name="T13" fmla="*/ 95 h 111"/>
                <a:gd name="T14" fmla="*/ 72 w 288"/>
                <a:gd name="T15" fmla="*/ 87 h 111"/>
                <a:gd name="T16" fmla="*/ 72 w 288"/>
                <a:gd name="T17" fmla="*/ 65 h 111"/>
                <a:gd name="T18" fmla="*/ 76 w 288"/>
                <a:gd name="T19" fmla="*/ 55 h 111"/>
                <a:gd name="T20" fmla="*/ 144 w 288"/>
                <a:gd name="T21" fmla="*/ 40 h 111"/>
                <a:gd name="T22" fmla="*/ 212 w 288"/>
                <a:gd name="T23" fmla="*/ 55 h 111"/>
                <a:gd name="T24" fmla="*/ 216 w 288"/>
                <a:gd name="T25" fmla="*/ 65 h 111"/>
                <a:gd name="T26" fmla="*/ 216 w 288"/>
                <a:gd name="T27" fmla="*/ 84 h 111"/>
                <a:gd name="T28" fmla="*/ 222 w 288"/>
                <a:gd name="T29" fmla="*/ 92 h 111"/>
                <a:gd name="T30" fmla="*/ 283 w 288"/>
                <a:gd name="T31" fmla="*/ 110 h 111"/>
                <a:gd name="T32" fmla="*/ 288 w 288"/>
                <a:gd name="T33" fmla="*/ 106 h 111"/>
                <a:gd name="T34" fmla="*/ 288 w 288"/>
                <a:gd name="T35" fmla="*/ 54 h 111"/>
                <a:gd name="T36" fmla="*/ 285 w 288"/>
                <a:gd name="T37" fmla="*/ 4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8" h="111">
                  <a:moveTo>
                    <a:pt x="285" y="44"/>
                  </a:moveTo>
                  <a:cubicBezTo>
                    <a:pt x="285" y="44"/>
                    <a:pt x="252" y="0"/>
                    <a:pt x="144" y="0"/>
                  </a:cubicBezTo>
                  <a:cubicBezTo>
                    <a:pt x="37" y="0"/>
                    <a:pt x="4" y="44"/>
                    <a:pt x="4" y="44"/>
                  </a:cubicBezTo>
                  <a:cubicBezTo>
                    <a:pt x="2" y="46"/>
                    <a:pt x="0" y="51"/>
                    <a:pt x="0" y="5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0"/>
                    <a:pt x="3" y="111"/>
                    <a:pt x="6" y="110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70" y="94"/>
                    <a:pt x="72" y="90"/>
                    <a:pt x="72" y="87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1"/>
                    <a:pt x="74" y="57"/>
                    <a:pt x="76" y="55"/>
                  </a:cubicBezTo>
                  <a:cubicBezTo>
                    <a:pt x="76" y="55"/>
                    <a:pt x="91" y="40"/>
                    <a:pt x="144" y="40"/>
                  </a:cubicBezTo>
                  <a:cubicBezTo>
                    <a:pt x="198" y="40"/>
                    <a:pt x="212" y="55"/>
                    <a:pt x="212" y="55"/>
                  </a:cubicBezTo>
                  <a:cubicBezTo>
                    <a:pt x="215" y="57"/>
                    <a:pt x="216" y="61"/>
                    <a:pt x="216" y="65"/>
                  </a:cubicBezTo>
                  <a:cubicBezTo>
                    <a:pt x="216" y="84"/>
                    <a:pt x="216" y="84"/>
                    <a:pt x="216" y="84"/>
                  </a:cubicBezTo>
                  <a:cubicBezTo>
                    <a:pt x="216" y="87"/>
                    <a:pt x="219" y="90"/>
                    <a:pt x="222" y="92"/>
                  </a:cubicBezTo>
                  <a:cubicBezTo>
                    <a:pt x="283" y="110"/>
                    <a:pt x="283" y="110"/>
                    <a:pt x="283" y="110"/>
                  </a:cubicBezTo>
                  <a:cubicBezTo>
                    <a:pt x="286" y="111"/>
                    <a:pt x="288" y="110"/>
                    <a:pt x="288" y="106"/>
                  </a:cubicBezTo>
                  <a:cubicBezTo>
                    <a:pt x="288" y="54"/>
                    <a:pt x="288" y="54"/>
                    <a:pt x="288" y="54"/>
                  </a:cubicBezTo>
                  <a:cubicBezTo>
                    <a:pt x="288" y="51"/>
                    <a:pt x="287" y="46"/>
                    <a:pt x="285" y="4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284"/>
            <p:cNvSpPr>
              <a:spLocks noEditPoints="1"/>
            </p:cNvSpPr>
            <p:nvPr/>
          </p:nvSpPr>
          <p:spPr bwMode="auto">
            <a:xfrm>
              <a:off x="1790700" y="3932238"/>
              <a:ext cx="249238" cy="168275"/>
            </a:xfrm>
            <a:custGeom>
              <a:avLst/>
              <a:gdLst>
                <a:gd name="T0" fmla="*/ 246 w 258"/>
                <a:gd name="T1" fmla="*/ 99 h 174"/>
                <a:gd name="T2" fmla="*/ 196 w 258"/>
                <a:gd name="T3" fmla="*/ 52 h 174"/>
                <a:gd name="T4" fmla="*/ 185 w 258"/>
                <a:gd name="T5" fmla="*/ 46 h 174"/>
                <a:gd name="T6" fmla="*/ 177 w 258"/>
                <a:gd name="T7" fmla="*/ 12 h 174"/>
                <a:gd name="T8" fmla="*/ 163 w 258"/>
                <a:gd name="T9" fmla="*/ 0 h 174"/>
                <a:gd name="T10" fmla="*/ 96 w 258"/>
                <a:gd name="T11" fmla="*/ 0 h 174"/>
                <a:gd name="T12" fmla="*/ 81 w 258"/>
                <a:gd name="T13" fmla="*/ 12 h 174"/>
                <a:gd name="T14" fmla="*/ 74 w 258"/>
                <a:gd name="T15" fmla="*/ 46 h 174"/>
                <a:gd name="T16" fmla="*/ 63 w 258"/>
                <a:gd name="T17" fmla="*/ 52 h 174"/>
                <a:gd name="T18" fmla="*/ 13 w 258"/>
                <a:gd name="T19" fmla="*/ 99 h 174"/>
                <a:gd name="T20" fmla="*/ 3 w 258"/>
                <a:gd name="T21" fmla="*/ 119 h 174"/>
                <a:gd name="T22" fmla="*/ 1 w 258"/>
                <a:gd name="T23" fmla="*/ 162 h 174"/>
                <a:gd name="T24" fmla="*/ 12 w 258"/>
                <a:gd name="T25" fmla="*/ 174 h 174"/>
                <a:gd name="T26" fmla="*/ 246 w 258"/>
                <a:gd name="T27" fmla="*/ 174 h 174"/>
                <a:gd name="T28" fmla="*/ 258 w 258"/>
                <a:gd name="T29" fmla="*/ 162 h 174"/>
                <a:gd name="T30" fmla="*/ 255 w 258"/>
                <a:gd name="T31" fmla="*/ 119 h 174"/>
                <a:gd name="T32" fmla="*/ 246 w 258"/>
                <a:gd name="T33" fmla="*/ 99 h 174"/>
                <a:gd name="T34" fmla="*/ 129 w 258"/>
                <a:gd name="T35" fmla="*/ 154 h 174"/>
                <a:gd name="T36" fmla="*/ 71 w 258"/>
                <a:gd name="T37" fmla="*/ 96 h 174"/>
                <a:gd name="T38" fmla="*/ 129 w 258"/>
                <a:gd name="T39" fmla="*/ 38 h 174"/>
                <a:gd name="T40" fmla="*/ 187 w 258"/>
                <a:gd name="T41" fmla="*/ 96 h 174"/>
                <a:gd name="T42" fmla="*/ 129 w 258"/>
                <a:gd name="T43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8" h="174">
                  <a:moveTo>
                    <a:pt x="246" y="99"/>
                  </a:moveTo>
                  <a:cubicBezTo>
                    <a:pt x="196" y="52"/>
                    <a:pt x="196" y="52"/>
                    <a:pt x="196" y="52"/>
                  </a:cubicBezTo>
                  <a:cubicBezTo>
                    <a:pt x="193" y="49"/>
                    <a:pt x="189" y="47"/>
                    <a:pt x="185" y="46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6" y="6"/>
                    <a:pt x="169" y="0"/>
                    <a:pt x="163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9" y="0"/>
                    <a:pt x="83" y="6"/>
                    <a:pt x="81" y="12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0" y="47"/>
                    <a:pt x="65" y="49"/>
                    <a:pt x="63" y="52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8" y="104"/>
                    <a:pt x="4" y="113"/>
                    <a:pt x="3" y="119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68"/>
                    <a:pt x="5" y="174"/>
                    <a:pt x="12" y="174"/>
                  </a:cubicBezTo>
                  <a:cubicBezTo>
                    <a:pt x="246" y="174"/>
                    <a:pt x="246" y="174"/>
                    <a:pt x="246" y="174"/>
                  </a:cubicBezTo>
                  <a:cubicBezTo>
                    <a:pt x="253" y="174"/>
                    <a:pt x="258" y="168"/>
                    <a:pt x="258" y="162"/>
                  </a:cubicBezTo>
                  <a:cubicBezTo>
                    <a:pt x="255" y="119"/>
                    <a:pt x="255" y="119"/>
                    <a:pt x="255" y="119"/>
                  </a:cubicBezTo>
                  <a:cubicBezTo>
                    <a:pt x="255" y="113"/>
                    <a:pt x="250" y="104"/>
                    <a:pt x="246" y="99"/>
                  </a:cubicBezTo>
                  <a:close/>
                  <a:moveTo>
                    <a:pt x="129" y="154"/>
                  </a:moveTo>
                  <a:cubicBezTo>
                    <a:pt x="97" y="154"/>
                    <a:pt x="71" y="128"/>
                    <a:pt x="71" y="96"/>
                  </a:cubicBezTo>
                  <a:cubicBezTo>
                    <a:pt x="71" y="64"/>
                    <a:pt x="97" y="38"/>
                    <a:pt x="129" y="38"/>
                  </a:cubicBezTo>
                  <a:cubicBezTo>
                    <a:pt x="161" y="38"/>
                    <a:pt x="187" y="64"/>
                    <a:pt x="187" y="96"/>
                  </a:cubicBezTo>
                  <a:cubicBezTo>
                    <a:pt x="187" y="128"/>
                    <a:pt x="161" y="154"/>
                    <a:pt x="129" y="1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Oval 285"/>
            <p:cNvSpPr>
              <a:spLocks noChangeArrowheads="1"/>
            </p:cNvSpPr>
            <p:nvPr/>
          </p:nvSpPr>
          <p:spPr bwMode="auto">
            <a:xfrm>
              <a:off x="1879600" y="3986213"/>
              <a:ext cx="73025" cy="746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286"/>
            <p:cNvSpPr>
              <a:spLocks noEditPoints="1"/>
            </p:cNvSpPr>
            <p:nvPr/>
          </p:nvSpPr>
          <p:spPr bwMode="auto">
            <a:xfrm>
              <a:off x="1220788" y="1616076"/>
              <a:ext cx="276225" cy="279400"/>
            </a:xfrm>
            <a:custGeom>
              <a:avLst/>
              <a:gdLst>
                <a:gd name="T0" fmla="*/ 144 w 285"/>
                <a:gd name="T1" fmla="*/ 288 h 288"/>
                <a:gd name="T2" fmla="*/ 0 w 285"/>
                <a:gd name="T3" fmla="*/ 144 h 288"/>
                <a:gd name="T4" fmla="*/ 144 w 285"/>
                <a:gd name="T5" fmla="*/ 0 h 288"/>
                <a:gd name="T6" fmla="*/ 284 w 285"/>
                <a:gd name="T7" fmla="*/ 114 h 288"/>
                <a:gd name="T8" fmla="*/ 285 w 285"/>
                <a:gd name="T9" fmla="*/ 118 h 288"/>
                <a:gd name="T10" fmla="*/ 273 w 285"/>
                <a:gd name="T11" fmla="*/ 129 h 288"/>
                <a:gd name="T12" fmla="*/ 273 w 285"/>
                <a:gd name="T13" fmla="*/ 129 h 288"/>
                <a:gd name="T14" fmla="*/ 173 w 285"/>
                <a:gd name="T15" fmla="*/ 129 h 288"/>
                <a:gd name="T16" fmla="*/ 162 w 285"/>
                <a:gd name="T17" fmla="*/ 118 h 288"/>
                <a:gd name="T18" fmla="*/ 162 w 285"/>
                <a:gd name="T19" fmla="*/ 93 h 288"/>
                <a:gd name="T20" fmla="*/ 103 w 285"/>
                <a:gd name="T21" fmla="*/ 144 h 288"/>
                <a:gd name="T22" fmla="*/ 162 w 285"/>
                <a:gd name="T23" fmla="*/ 195 h 288"/>
                <a:gd name="T24" fmla="*/ 162 w 285"/>
                <a:gd name="T25" fmla="*/ 170 h 288"/>
                <a:gd name="T26" fmla="*/ 173 w 285"/>
                <a:gd name="T27" fmla="*/ 159 h 288"/>
                <a:gd name="T28" fmla="*/ 273 w 285"/>
                <a:gd name="T29" fmla="*/ 159 h 288"/>
                <a:gd name="T30" fmla="*/ 282 w 285"/>
                <a:gd name="T31" fmla="*/ 163 h 288"/>
                <a:gd name="T32" fmla="*/ 284 w 285"/>
                <a:gd name="T33" fmla="*/ 173 h 288"/>
                <a:gd name="T34" fmla="*/ 144 w 285"/>
                <a:gd name="T35" fmla="*/ 288 h 288"/>
                <a:gd name="T36" fmla="*/ 144 w 285"/>
                <a:gd name="T37" fmla="*/ 23 h 288"/>
                <a:gd name="T38" fmla="*/ 23 w 285"/>
                <a:gd name="T39" fmla="*/ 144 h 288"/>
                <a:gd name="T40" fmla="*/ 144 w 285"/>
                <a:gd name="T41" fmla="*/ 265 h 288"/>
                <a:gd name="T42" fmla="*/ 258 w 285"/>
                <a:gd name="T43" fmla="*/ 182 h 288"/>
                <a:gd name="T44" fmla="*/ 185 w 285"/>
                <a:gd name="T45" fmla="*/ 182 h 288"/>
                <a:gd name="T46" fmla="*/ 185 w 285"/>
                <a:gd name="T47" fmla="*/ 220 h 288"/>
                <a:gd name="T48" fmla="*/ 178 w 285"/>
                <a:gd name="T49" fmla="*/ 230 h 288"/>
                <a:gd name="T50" fmla="*/ 166 w 285"/>
                <a:gd name="T51" fmla="*/ 229 h 288"/>
                <a:gd name="T52" fmla="*/ 78 w 285"/>
                <a:gd name="T53" fmla="*/ 153 h 288"/>
                <a:gd name="T54" fmla="*/ 74 w 285"/>
                <a:gd name="T55" fmla="*/ 144 h 288"/>
                <a:gd name="T56" fmla="*/ 78 w 285"/>
                <a:gd name="T57" fmla="*/ 135 h 288"/>
                <a:gd name="T58" fmla="*/ 166 w 285"/>
                <a:gd name="T59" fmla="*/ 59 h 288"/>
                <a:gd name="T60" fmla="*/ 178 w 285"/>
                <a:gd name="T61" fmla="*/ 58 h 288"/>
                <a:gd name="T62" fmla="*/ 185 w 285"/>
                <a:gd name="T63" fmla="*/ 68 h 288"/>
                <a:gd name="T64" fmla="*/ 185 w 285"/>
                <a:gd name="T65" fmla="*/ 106 h 288"/>
                <a:gd name="T66" fmla="*/ 258 w 285"/>
                <a:gd name="T67" fmla="*/ 106 h 288"/>
                <a:gd name="T68" fmla="*/ 144 w 285"/>
                <a:gd name="T69" fmla="*/ 2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5" h="288">
                  <a:moveTo>
                    <a:pt x="144" y="288"/>
                  </a:moveTo>
                  <a:cubicBezTo>
                    <a:pt x="64" y="288"/>
                    <a:pt x="0" y="223"/>
                    <a:pt x="0" y="144"/>
                  </a:cubicBezTo>
                  <a:cubicBezTo>
                    <a:pt x="0" y="65"/>
                    <a:pt x="64" y="0"/>
                    <a:pt x="144" y="0"/>
                  </a:cubicBezTo>
                  <a:cubicBezTo>
                    <a:pt x="211" y="0"/>
                    <a:pt x="270" y="48"/>
                    <a:pt x="284" y="114"/>
                  </a:cubicBezTo>
                  <a:cubicBezTo>
                    <a:pt x="285" y="115"/>
                    <a:pt x="285" y="116"/>
                    <a:pt x="285" y="118"/>
                  </a:cubicBezTo>
                  <a:cubicBezTo>
                    <a:pt x="285" y="124"/>
                    <a:pt x="280" y="129"/>
                    <a:pt x="273" y="129"/>
                  </a:cubicBezTo>
                  <a:cubicBezTo>
                    <a:pt x="273" y="129"/>
                    <a:pt x="273" y="129"/>
                    <a:pt x="273" y="129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67" y="129"/>
                    <a:pt x="162" y="124"/>
                    <a:pt x="162" y="118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03" y="144"/>
                    <a:pt x="103" y="144"/>
                    <a:pt x="103" y="144"/>
                  </a:cubicBezTo>
                  <a:cubicBezTo>
                    <a:pt x="162" y="195"/>
                    <a:pt x="162" y="195"/>
                    <a:pt x="162" y="195"/>
                  </a:cubicBezTo>
                  <a:cubicBezTo>
                    <a:pt x="162" y="170"/>
                    <a:pt x="162" y="170"/>
                    <a:pt x="162" y="170"/>
                  </a:cubicBezTo>
                  <a:cubicBezTo>
                    <a:pt x="162" y="164"/>
                    <a:pt x="167" y="159"/>
                    <a:pt x="173" y="159"/>
                  </a:cubicBezTo>
                  <a:cubicBezTo>
                    <a:pt x="273" y="159"/>
                    <a:pt x="273" y="159"/>
                    <a:pt x="273" y="159"/>
                  </a:cubicBezTo>
                  <a:cubicBezTo>
                    <a:pt x="277" y="159"/>
                    <a:pt x="280" y="160"/>
                    <a:pt x="282" y="163"/>
                  </a:cubicBezTo>
                  <a:cubicBezTo>
                    <a:pt x="284" y="166"/>
                    <a:pt x="285" y="169"/>
                    <a:pt x="284" y="173"/>
                  </a:cubicBezTo>
                  <a:cubicBezTo>
                    <a:pt x="271" y="239"/>
                    <a:pt x="212" y="288"/>
                    <a:pt x="144" y="288"/>
                  </a:cubicBezTo>
                  <a:close/>
                  <a:moveTo>
                    <a:pt x="144" y="23"/>
                  </a:moveTo>
                  <a:cubicBezTo>
                    <a:pt x="77" y="23"/>
                    <a:pt x="23" y="77"/>
                    <a:pt x="23" y="144"/>
                  </a:cubicBezTo>
                  <a:cubicBezTo>
                    <a:pt x="23" y="211"/>
                    <a:pt x="77" y="265"/>
                    <a:pt x="144" y="265"/>
                  </a:cubicBezTo>
                  <a:cubicBezTo>
                    <a:pt x="196" y="265"/>
                    <a:pt x="242" y="231"/>
                    <a:pt x="258" y="182"/>
                  </a:cubicBezTo>
                  <a:cubicBezTo>
                    <a:pt x="185" y="182"/>
                    <a:pt x="185" y="182"/>
                    <a:pt x="185" y="18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5" y="224"/>
                    <a:pt x="182" y="228"/>
                    <a:pt x="178" y="230"/>
                  </a:cubicBezTo>
                  <a:cubicBezTo>
                    <a:pt x="174" y="232"/>
                    <a:pt x="169" y="232"/>
                    <a:pt x="166" y="229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5" y="150"/>
                    <a:pt x="74" y="147"/>
                    <a:pt x="74" y="144"/>
                  </a:cubicBezTo>
                  <a:cubicBezTo>
                    <a:pt x="74" y="141"/>
                    <a:pt x="75" y="138"/>
                    <a:pt x="78" y="135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9" y="56"/>
                    <a:pt x="174" y="56"/>
                    <a:pt x="178" y="58"/>
                  </a:cubicBezTo>
                  <a:cubicBezTo>
                    <a:pt x="182" y="60"/>
                    <a:pt x="185" y="64"/>
                    <a:pt x="185" y="68"/>
                  </a:cubicBezTo>
                  <a:cubicBezTo>
                    <a:pt x="185" y="106"/>
                    <a:pt x="185" y="106"/>
                    <a:pt x="185" y="106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42" y="57"/>
                    <a:pt x="196" y="23"/>
                    <a:pt x="144" y="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287"/>
            <p:cNvSpPr/>
            <p:nvPr/>
          </p:nvSpPr>
          <p:spPr bwMode="auto">
            <a:xfrm>
              <a:off x="7907338" y="1676401"/>
              <a:ext cx="219075" cy="219075"/>
            </a:xfrm>
            <a:custGeom>
              <a:avLst/>
              <a:gdLst>
                <a:gd name="T0" fmla="*/ 195 w 226"/>
                <a:gd name="T1" fmla="*/ 185 h 226"/>
                <a:gd name="T2" fmla="*/ 185 w 226"/>
                <a:gd name="T3" fmla="*/ 195 h 226"/>
                <a:gd name="T4" fmla="*/ 41 w 226"/>
                <a:gd name="T5" fmla="*/ 195 h 226"/>
                <a:gd name="T6" fmla="*/ 31 w 226"/>
                <a:gd name="T7" fmla="*/ 185 h 226"/>
                <a:gd name="T8" fmla="*/ 31 w 226"/>
                <a:gd name="T9" fmla="*/ 41 h 226"/>
                <a:gd name="T10" fmla="*/ 41 w 226"/>
                <a:gd name="T11" fmla="*/ 31 h 226"/>
                <a:gd name="T12" fmla="*/ 117 w 226"/>
                <a:gd name="T13" fmla="*/ 31 h 226"/>
                <a:gd name="T14" fmla="*/ 148 w 226"/>
                <a:gd name="T15" fmla="*/ 0 h 226"/>
                <a:gd name="T16" fmla="*/ 41 w 226"/>
                <a:gd name="T17" fmla="*/ 0 h 226"/>
                <a:gd name="T18" fmla="*/ 0 w 226"/>
                <a:gd name="T19" fmla="*/ 41 h 226"/>
                <a:gd name="T20" fmla="*/ 0 w 226"/>
                <a:gd name="T21" fmla="*/ 185 h 226"/>
                <a:gd name="T22" fmla="*/ 41 w 226"/>
                <a:gd name="T23" fmla="*/ 226 h 226"/>
                <a:gd name="T24" fmla="*/ 185 w 226"/>
                <a:gd name="T25" fmla="*/ 226 h 226"/>
                <a:gd name="T26" fmla="*/ 226 w 226"/>
                <a:gd name="T27" fmla="*/ 185 h 226"/>
                <a:gd name="T28" fmla="*/ 226 w 226"/>
                <a:gd name="T29" fmla="*/ 78 h 226"/>
                <a:gd name="T30" fmla="*/ 195 w 226"/>
                <a:gd name="T31" fmla="*/ 109 h 226"/>
                <a:gd name="T32" fmla="*/ 195 w 226"/>
                <a:gd name="T33" fmla="*/ 18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226">
                  <a:moveTo>
                    <a:pt x="195" y="185"/>
                  </a:moveTo>
                  <a:cubicBezTo>
                    <a:pt x="195" y="190"/>
                    <a:pt x="190" y="195"/>
                    <a:pt x="185" y="195"/>
                  </a:cubicBezTo>
                  <a:cubicBezTo>
                    <a:pt x="41" y="195"/>
                    <a:pt x="41" y="195"/>
                    <a:pt x="41" y="195"/>
                  </a:cubicBezTo>
                  <a:cubicBezTo>
                    <a:pt x="36" y="195"/>
                    <a:pt x="31" y="190"/>
                    <a:pt x="31" y="185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36"/>
                    <a:pt x="36" y="31"/>
                    <a:pt x="41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208"/>
                    <a:pt x="18" y="226"/>
                    <a:pt x="41" y="226"/>
                  </a:cubicBezTo>
                  <a:cubicBezTo>
                    <a:pt x="185" y="226"/>
                    <a:pt x="185" y="226"/>
                    <a:pt x="185" y="226"/>
                  </a:cubicBezTo>
                  <a:cubicBezTo>
                    <a:pt x="208" y="226"/>
                    <a:pt x="226" y="208"/>
                    <a:pt x="226" y="185"/>
                  </a:cubicBezTo>
                  <a:cubicBezTo>
                    <a:pt x="226" y="78"/>
                    <a:pt x="226" y="78"/>
                    <a:pt x="226" y="78"/>
                  </a:cubicBezTo>
                  <a:cubicBezTo>
                    <a:pt x="195" y="109"/>
                    <a:pt x="195" y="109"/>
                    <a:pt x="195" y="109"/>
                  </a:cubicBezTo>
                  <a:lnTo>
                    <a:pt x="19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288"/>
            <p:cNvSpPr/>
            <p:nvPr/>
          </p:nvSpPr>
          <p:spPr bwMode="auto">
            <a:xfrm>
              <a:off x="8007350" y="1616076"/>
              <a:ext cx="179388" cy="179388"/>
            </a:xfrm>
            <a:custGeom>
              <a:avLst/>
              <a:gdLst>
                <a:gd name="T0" fmla="*/ 24 w 113"/>
                <a:gd name="T1" fmla="*/ 7 h 113"/>
                <a:gd name="T2" fmla="*/ 52 w 113"/>
                <a:gd name="T3" fmla="*/ 35 h 113"/>
                <a:gd name="T4" fmla="*/ 0 w 113"/>
                <a:gd name="T5" fmla="*/ 87 h 113"/>
                <a:gd name="T6" fmla="*/ 26 w 113"/>
                <a:gd name="T7" fmla="*/ 113 h 113"/>
                <a:gd name="T8" fmla="*/ 78 w 113"/>
                <a:gd name="T9" fmla="*/ 61 h 113"/>
                <a:gd name="T10" fmla="*/ 106 w 113"/>
                <a:gd name="T11" fmla="*/ 89 h 113"/>
                <a:gd name="T12" fmla="*/ 113 w 113"/>
                <a:gd name="T13" fmla="*/ 0 h 113"/>
                <a:gd name="T14" fmla="*/ 24 w 113"/>
                <a:gd name="T15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113">
                  <a:moveTo>
                    <a:pt x="24" y="7"/>
                  </a:moveTo>
                  <a:lnTo>
                    <a:pt x="52" y="35"/>
                  </a:lnTo>
                  <a:lnTo>
                    <a:pt x="0" y="87"/>
                  </a:lnTo>
                  <a:lnTo>
                    <a:pt x="26" y="113"/>
                  </a:lnTo>
                  <a:lnTo>
                    <a:pt x="78" y="61"/>
                  </a:lnTo>
                  <a:lnTo>
                    <a:pt x="106" y="89"/>
                  </a:lnTo>
                  <a:lnTo>
                    <a:pt x="113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289"/>
            <p:cNvSpPr>
              <a:spLocks noEditPoints="1"/>
            </p:cNvSpPr>
            <p:nvPr/>
          </p:nvSpPr>
          <p:spPr bwMode="auto">
            <a:xfrm>
              <a:off x="7910513" y="5519738"/>
              <a:ext cx="274638" cy="279400"/>
            </a:xfrm>
            <a:custGeom>
              <a:avLst/>
              <a:gdLst>
                <a:gd name="T0" fmla="*/ 211 w 284"/>
                <a:gd name="T1" fmla="*/ 18 h 288"/>
                <a:gd name="T2" fmla="*/ 141 w 284"/>
                <a:gd name="T3" fmla="*/ 0 h 288"/>
                <a:gd name="T4" fmla="*/ 0 w 284"/>
                <a:gd name="T5" fmla="*/ 0 h 288"/>
                <a:gd name="T6" fmla="*/ 0 w 284"/>
                <a:gd name="T7" fmla="*/ 67 h 288"/>
                <a:gd name="T8" fmla="*/ 140 w 284"/>
                <a:gd name="T9" fmla="*/ 67 h 288"/>
                <a:gd name="T10" fmla="*/ 180 w 284"/>
                <a:gd name="T11" fmla="*/ 78 h 288"/>
                <a:gd name="T12" fmla="*/ 217 w 284"/>
                <a:gd name="T13" fmla="*/ 145 h 288"/>
                <a:gd name="T14" fmla="*/ 182 w 284"/>
                <a:gd name="T15" fmla="*/ 210 h 288"/>
                <a:gd name="T16" fmla="*/ 140 w 284"/>
                <a:gd name="T17" fmla="*/ 221 h 288"/>
                <a:gd name="T18" fmla="*/ 0 w 284"/>
                <a:gd name="T19" fmla="*/ 221 h 288"/>
                <a:gd name="T20" fmla="*/ 0 w 284"/>
                <a:gd name="T21" fmla="*/ 288 h 288"/>
                <a:gd name="T22" fmla="*/ 140 w 284"/>
                <a:gd name="T23" fmla="*/ 288 h 288"/>
                <a:gd name="T24" fmla="*/ 210 w 284"/>
                <a:gd name="T25" fmla="*/ 271 h 288"/>
                <a:gd name="T26" fmla="*/ 284 w 284"/>
                <a:gd name="T27" fmla="*/ 145 h 288"/>
                <a:gd name="T28" fmla="*/ 211 w 284"/>
                <a:gd name="T29" fmla="*/ 18 h 288"/>
                <a:gd name="T30" fmla="*/ 52 w 284"/>
                <a:gd name="T31" fmla="*/ 50 h 288"/>
                <a:gd name="T32" fmla="*/ 19 w 284"/>
                <a:gd name="T33" fmla="*/ 50 h 288"/>
                <a:gd name="T34" fmla="*/ 19 w 284"/>
                <a:gd name="T35" fmla="*/ 17 h 288"/>
                <a:gd name="T36" fmla="*/ 52 w 284"/>
                <a:gd name="T37" fmla="*/ 17 h 288"/>
                <a:gd name="T38" fmla="*/ 52 w 284"/>
                <a:gd name="T39" fmla="*/ 50 h 288"/>
                <a:gd name="T40" fmla="*/ 52 w 284"/>
                <a:gd name="T41" fmla="*/ 272 h 288"/>
                <a:gd name="T42" fmla="*/ 19 w 284"/>
                <a:gd name="T43" fmla="*/ 272 h 288"/>
                <a:gd name="T44" fmla="*/ 19 w 284"/>
                <a:gd name="T45" fmla="*/ 238 h 288"/>
                <a:gd name="T46" fmla="*/ 52 w 284"/>
                <a:gd name="T47" fmla="*/ 238 h 288"/>
                <a:gd name="T48" fmla="*/ 52 w 284"/>
                <a:gd name="T49" fmla="*/ 2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88">
                  <a:moveTo>
                    <a:pt x="211" y="18"/>
                  </a:moveTo>
                  <a:cubicBezTo>
                    <a:pt x="177" y="1"/>
                    <a:pt x="144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40" y="67"/>
                    <a:pt x="140" y="67"/>
                    <a:pt x="140" y="67"/>
                  </a:cubicBezTo>
                  <a:cubicBezTo>
                    <a:pt x="141" y="67"/>
                    <a:pt x="161" y="68"/>
                    <a:pt x="180" y="78"/>
                  </a:cubicBezTo>
                  <a:cubicBezTo>
                    <a:pt x="205" y="91"/>
                    <a:pt x="217" y="112"/>
                    <a:pt x="217" y="145"/>
                  </a:cubicBezTo>
                  <a:cubicBezTo>
                    <a:pt x="217" y="177"/>
                    <a:pt x="206" y="198"/>
                    <a:pt x="182" y="210"/>
                  </a:cubicBezTo>
                  <a:cubicBezTo>
                    <a:pt x="162" y="221"/>
                    <a:pt x="140" y="221"/>
                    <a:pt x="140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44" y="288"/>
                    <a:pt x="177" y="288"/>
                    <a:pt x="210" y="271"/>
                  </a:cubicBezTo>
                  <a:cubicBezTo>
                    <a:pt x="258" y="247"/>
                    <a:pt x="284" y="203"/>
                    <a:pt x="284" y="145"/>
                  </a:cubicBezTo>
                  <a:cubicBezTo>
                    <a:pt x="284" y="87"/>
                    <a:pt x="258" y="42"/>
                    <a:pt x="211" y="18"/>
                  </a:cubicBezTo>
                  <a:close/>
                  <a:moveTo>
                    <a:pt x="52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52" y="17"/>
                    <a:pt x="52" y="17"/>
                    <a:pt x="52" y="17"/>
                  </a:cubicBezTo>
                  <a:lnTo>
                    <a:pt x="52" y="50"/>
                  </a:lnTo>
                  <a:close/>
                  <a:moveTo>
                    <a:pt x="52" y="272"/>
                  </a:moveTo>
                  <a:cubicBezTo>
                    <a:pt x="19" y="272"/>
                    <a:pt x="19" y="272"/>
                    <a:pt x="19" y="272"/>
                  </a:cubicBezTo>
                  <a:cubicBezTo>
                    <a:pt x="19" y="238"/>
                    <a:pt x="19" y="238"/>
                    <a:pt x="19" y="238"/>
                  </a:cubicBezTo>
                  <a:cubicBezTo>
                    <a:pt x="52" y="238"/>
                    <a:pt x="52" y="238"/>
                    <a:pt x="52" y="238"/>
                  </a:cubicBezTo>
                  <a:lnTo>
                    <a:pt x="52" y="2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Rectangle 290"/>
            <p:cNvSpPr>
              <a:spLocks noChangeArrowheads="1"/>
            </p:cNvSpPr>
            <p:nvPr/>
          </p:nvSpPr>
          <p:spPr bwMode="auto">
            <a:xfrm>
              <a:off x="7350125" y="5557838"/>
              <a:ext cx="7938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Rectangle 291"/>
            <p:cNvSpPr>
              <a:spLocks noChangeArrowheads="1"/>
            </p:cNvSpPr>
            <p:nvPr/>
          </p:nvSpPr>
          <p:spPr bwMode="auto">
            <a:xfrm>
              <a:off x="7373938" y="5557838"/>
              <a:ext cx="38100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Rectangle 292"/>
            <p:cNvSpPr>
              <a:spLocks noChangeArrowheads="1"/>
            </p:cNvSpPr>
            <p:nvPr/>
          </p:nvSpPr>
          <p:spPr bwMode="auto">
            <a:xfrm>
              <a:off x="7423150" y="5557838"/>
              <a:ext cx="14288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Rectangle 293"/>
            <p:cNvSpPr>
              <a:spLocks noChangeArrowheads="1"/>
            </p:cNvSpPr>
            <p:nvPr/>
          </p:nvSpPr>
          <p:spPr bwMode="auto">
            <a:xfrm>
              <a:off x="7453313" y="5557838"/>
              <a:ext cx="31750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Rectangle 294"/>
            <p:cNvSpPr>
              <a:spLocks noChangeArrowheads="1"/>
            </p:cNvSpPr>
            <p:nvPr/>
          </p:nvSpPr>
          <p:spPr bwMode="auto">
            <a:xfrm>
              <a:off x="7504113" y="5557838"/>
              <a:ext cx="7938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Rectangle 295"/>
            <p:cNvSpPr>
              <a:spLocks noChangeArrowheads="1"/>
            </p:cNvSpPr>
            <p:nvPr/>
          </p:nvSpPr>
          <p:spPr bwMode="auto">
            <a:xfrm>
              <a:off x="7539038" y="5557838"/>
              <a:ext cx="15875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1" name="Rectangle 296"/>
            <p:cNvSpPr>
              <a:spLocks noChangeArrowheads="1"/>
            </p:cNvSpPr>
            <p:nvPr/>
          </p:nvSpPr>
          <p:spPr bwMode="auto">
            <a:xfrm>
              <a:off x="7564438" y="5557838"/>
              <a:ext cx="39688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Rectangle 297"/>
            <p:cNvSpPr>
              <a:spLocks noChangeArrowheads="1"/>
            </p:cNvSpPr>
            <p:nvPr/>
          </p:nvSpPr>
          <p:spPr bwMode="auto">
            <a:xfrm>
              <a:off x="7616825" y="5557838"/>
              <a:ext cx="11113" cy="203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Oval 298"/>
            <p:cNvSpPr>
              <a:spLocks noChangeArrowheads="1"/>
            </p:cNvSpPr>
            <p:nvPr/>
          </p:nvSpPr>
          <p:spPr bwMode="auto">
            <a:xfrm>
              <a:off x="4672013" y="2944813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Oval 299"/>
            <p:cNvSpPr>
              <a:spLocks noChangeArrowheads="1"/>
            </p:cNvSpPr>
            <p:nvPr/>
          </p:nvSpPr>
          <p:spPr bwMode="auto">
            <a:xfrm>
              <a:off x="4767263" y="2944813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Freeform 300"/>
            <p:cNvSpPr/>
            <p:nvPr/>
          </p:nvSpPr>
          <p:spPr bwMode="auto">
            <a:xfrm>
              <a:off x="4564063" y="2760663"/>
              <a:ext cx="257175" cy="168275"/>
            </a:xfrm>
            <a:custGeom>
              <a:avLst/>
              <a:gdLst>
                <a:gd name="T0" fmla="*/ 256 w 266"/>
                <a:gd name="T1" fmla="*/ 153 h 174"/>
                <a:gd name="T2" fmla="*/ 113 w 266"/>
                <a:gd name="T3" fmla="*/ 153 h 174"/>
                <a:gd name="T4" fmla="*/ 64 w 266"/>
                <a:gd name="T5" fmla="*/ 7 h 174"/>
                <a:gd name="T6" fmla="*/ 54 w 266"/>
                <a:gd name="T7" fmla="*/ 0 h 174"/>
                <a:gd name="T8" fmla="*/ 11 w 266"/>
                <a:gd name="T9" fmla="*/ 0 h 174"/>
                <a:gd name="T10" fmla="*/ 0 w 266"/>
                <a:gd name="T11" fmla="*/ 10 h 174"/>
                <a:gd name="T12" fmla="*/ 11 w 266"/>
                <a:gd name="T13" fmla="*/ 21 h 174"/>
                <a:gd name="T14" fmla="*/ 47 w 266"/>
                <a:gd name="T15" fmla="*/ 21 h 174"/>
                <a:gd name="T16" fmla="*/ 96 w 266"/>
                <a:gd name="T17" fmla="*/ 167 h 174"/>
                <a:gd name="T18" fmla="*/ 106 w 266"/>
                <a:gd name="T19" fmla="*/ 174 h 174"/>
                <a:gd name="T20" fmla="*/ 256 w 266"/>
                <a:gd name="T21" fmla="*/ 174 h 174"/>
                <a:gd name="T22" fmla="*/ 266 w 266"/>
                <a:gd name="T23" fmla="*/ 164 h 174"/>
                <a:gd name="T24" fmla="*/ 256 w 266"/>
                <a:gd name="T25" fmla="*/ 15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174">
                  <a:moveTo>
                    <a:pt x="256" y="153"/>
                  </a:moveTo>
                  <a:cubicBezTo>
                    <a:pt x="113" y="153"/>
                    <a:pt x="113" y="153"/>
                    <a:pt x="113" y="15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3"/>
                    <a:pt x="59" y="0"/>
                    <a:pt x="5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7" y="171"/>
                    <a:pt x="101" y="174"/>
                    <a:pt x="106" y="174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62" y="174"/>
                    <a:pt x="266" y="169"/>
                    <a:pt x="266" y="164"/>
                  </a:cubicBezTo>
                  <a:cubicBezTo>
                    <a:pt x="266" y="158"/>
                    <a:pt x="262" y="153"/>
                    <a:pt x="256" y="1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Freeform 301"/>
            <p:cNvSpPr>
              <a:spLocks noEditPoints="1"/>
            </p:cNvSpPr>
            <p:nvPr/>
          </p:nvSpPr>
          <p:spPr bwMode="auto">
            <a:xfrm>
              <a:off x="4652963" y="2784476"/>
              <a:ext cx="188913" cy="107950"/>
            </a:xfrm>
            <a:custGeom>
              <a:avLst/>
              <a:gdLst>
                <a:gd name="T0" fmla="*/ 185 w 195"/>
                <a:gd name="T1" fmla="*/ 16 h 111"/>
                <a:gd name="T2" fmla="*/ 9 w 195"/>
                <a:gd name="T3" fmla="*/ 0 h 111"/>
                <a:gd name="T4" fmla="*/ 1 w 195"/>
                <a:gd name="T5" fmla="*/ 9 h 111"/>
                <a:gd name="T6" fmla="*/ 32 w 195"/>
                <a:gd name="T7" fmla="*/ 101 h 111"/>
                <a:gd name="T8" fmla="*/ 46 w 195"/>
                <a:gd name="T9" fmla="*/ 111 h 111"/>
                <a:gd name="T10" fmla="*/ 175 w 195"/>
                <a:gd name="T11" fmla="*/ 111 h 111"/>
                <a:gd name="T12" fmla="*/ 187 w 195"/>
                <a:gd name="T13" fmla="*/ 100 h 111"/>
                <a:gd name="T14" fmla="*/ 195 w 195"/>
                <a:gd name="T15" fmla="*/ 27 h 111"/>
                <a:gd name="T16" fmla="*/ 185 w 195"/>
                <a:gd name="T17" fmla="*/ 16 h 111"/>
                <a:gd name="T18" fmla="*/ 96 w 195"/>
                <a:gd name="T19" fmla="*/ 76 h 111"/>
                <a:gd name="T20" fmla="*/ 59 w 195"/>
                <a:gd name="T21" fmla="*/ 76 h 111"/>
                <a:gd name="T22" fmla="*/ 54 w 195"/>
                <a:gd name="T23" fmla="*/ 73 h 111"/>
                <a:gd name="T24" fmla="*/ 43 w 195"/>
                <a:gd name="T25" fmla="*/ 41 h 111"/>
                <a:gd name="T26" fmla="*/ 46 w 195"/>
                <a:gd name="T27" fmla="*/ 38 h 111"/>
                <a:gd name="T28" fmla="*/ 86 w 195"/>
                <a:gd name="T29" fmla="*/ 41 h 111"/>
                <a:gd name="T30" fmla="*/ 90 w 195"/>
                <a:gd name="T31" fmla="*/ 45 h 111"/>
                <a:gd name="T32" fmla="*/ 99 w 195"/>
                <a:gd name="T33" fmla="*/ 73 h 111"/>
                <a:gd name="T34" fmla="*/ 96 w 195"/>
                <a:gd name="T35" fmla="*/ 76 h 111"/>
                <a:gd name="T36" fmla="*/ 162 w 195"/>
                <a:gd name="T37" fmla="*/ 73 h 111"/>
                <a:gd name="T38" fmla="*/ 158 w 195"/>
                <a:gd name="T39" fmla="*/ 76 h 111"/>
                <a:gd name="T40" fmla="*/ 135 w 195"/>
                <a:gd name="T41" fmla="*/ 76 h 111"/>
                <a:gd name="T42" fmla="*/ 131 w 195"/>
                <a:gd name="T43" fmla="*/ 73 h 111"/>
                <a:gd name="T44" fmla="*/ 122 w 195"/>
                <a:gd name="T45" fmla="*/ 48 h 111"/>
                <a:gd name="T46" fmla="*/ 125 w 195"/>
                <a:gd name="T47" fmla="*/ 45 h 111"/>
                <a:gd name="T48" fmla="*/ 161 w 195"/>
                <a:gd name="T49" fmla="*/ 48 h 111"/>
                <a:gd name="T50" fmla="*/ 164 w 195"/>
                <a:gd name="T51" fmla="*/ 51 h 111"/>
                <a:gd name="T52" fmla="*/ 162 w 195"/>
                <a:gd name="T53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5" h="111">
                  <a:moveTo>
                    <a:pt x="185" y="1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0" y="4"/>
                    <a:pt x="1" y="9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4" y="106"/>
                    <a:pt x="40" y="111"/>
                    <a:pt x="46" y="111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81" y="111"/>
                    <a:pt x="186" y="106"/>
                    <a:pt x="187" y="100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5" y="21"/>
                    <a:pt x="191" y="16"/>
                    <a:pt x="185" y="16"/>
                  </a:cubicBezTo>
                  <a:close/>
                  <a:moveTo>
                    <a:pt x="96" y="76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57" y="76"/>
                    <a:pt x="55" y="75"/>
                    <a:pt x="54" y="7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4" y="38"/>
                    <a:pt x="46" y="38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2"/>
                    <a:pt x="90" y="43"/>
                    <a:pt x="90" y="45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5"/>
                    <a:pt x="98" y="76"/>
                    <a:pt x="96" y="76"/>
                  </a:cubicBezTo>
                  <a:close/>
                  <a:moveTo>
                    <a:pt x="162" y="73"/>
                  </a:moveTo>
                  <a:cubicBezTo>
                    <a:pt x="161" y="75"/>
                    <a:pt x="160" y="76"/>
                    <a:pt x="158" y="76"/>
                  </a:cubicBezTo>
                  <a:cubicBezTo>
                    <a:pt x="135" y="76"/>
                    <a:pt x="135" y="76"/>
                    <a:pt x="135" y="76"/>
                  </a:cubicBezTo>
                  <a:cubicBezTo>
                    <a:pt x="133" y="76"/>
                    <a:pt x="131" y="75"/>
                    <a:pt x="131" y="73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46"/>
                    <a:pt x="123" y="45"/>
                    <a:pt x="125" y="45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3" y="48"/>
                    <a:pt x="164" y="50"/>
                    <a:pt x="164" y="51"/>
                  </a:cubicBezTo>
                  <a:lnTo>
                    <a:pt x="162" y="7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Oval 302"/>
            <p:cNvSpPr>
              <a:spLocks noChangeArrowheads="1"/>
            </p:cNvSpPr>
            <p:nvPr/>
          </p:nvSpPr>
          <p:spPr bwMode="auto">
            <a:xfrm>
              <a:off x="5788025" y="2946401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Oval 303"/>
            <p:cNvSpPr>
              <a:spLocks noChangeArrowheads="1"/>
            </p:cNvSpPr>
            <p:nvPr/>
          </p:nvSpPr>
          <p:spPr bwMode="auto">
            <a:xfrm>
              <a:off x="5881688" y="2946401"/>
              <a:ext cx="41275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04"/>
            <p:cNvSpPr/>
            <p:nvPr/>
          </p:nvSpPr>
          <p:spPr bwMode="auto">
            <a:xfrm>
              <a:off x="5678488" y="2760663"/>
              <a:ext cx="257175" cy="168275"/>
            </a:xfrm>
            <a:custGeom>
              <a:avLst/>
              <a:gdLst>
                <a:gd name="T0" fmla="*/ 256 w 267"/>
                <a:gd name="T1" fmla="*/ 153 h 174"/>
                <a:gd name="T2" fmla="*/ 113 w 267"/>
                <a:gd name="T3" fmla="*/ 153 h 174"/>
                <a:gd name="T4" fmla="*/ 64 w 267"/>
                <a:gd name="T5" fmla="*/ 7 h 174"/>
                <a:gd name="T6" fmla="*/ 54 w 267"/>
                <a:gd name="T7" fmla="*/ 0 h 174"/>
                <a:gd name="T8" fmla="*/ 10 w 267"/>
                <a:gd name="T9" fmla="*/ 0 h 174"/>
                <a:gd name="T10" fmla="*/ 0 w 267"/>
                <a:gd name="T11" fmla="*/ 10 h 174"/>
                <a:gd name="T12" fmla="*/ 10 w 267"/>
                <a:gd name="T13" fmla="*/ 21 h 174"/>
                <a:gd name="T14" fmla="*/ 46 w 267"/>
                <a:gd name="T15" fmla="*/ 21 h 174"/>
                <a:gd name="T16" fmla="*/ 96 w 267"/>
                <a:gd name="T17" fmla="*/ 167 h 174"/>
                <a:gd name="T18" fmla="*/ 105 w 267"/>
                <a:gd name="T19" fmla="*/ 174 h 174"/>
                <a:gd name="T20" fmla="*/ 256 w 267"/>
                <a:gd name="T21" fmla="*/ 174 h 174"/>
                <a:gd name="T22" fmla="*/ 267 w 267"/>
                <a:gd name="T23" fmla="*/ 164 h 174"/>
                <a:gd name="T24" fmla="*/ 256 w 267"/>
                <a:gd name="T25" fmla="*/ 15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7" h="174">
                  <a:moveTo>
                    <a:pt x="256" y="153"/>
                  </a:moveTo>
                  <a:cubicBezTo>
                    <a:pt x="113" y="153"/>
                    <a:pt x="113" y="153"/>
                    <a:pt x="113" y="15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2" y="3"/>
                    <a:pt x="58" y="0"/>
                    <a:pt x="5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1"/>
                    <a:pt x="10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7" y="171"/>
                    <a:pt x="101" y="174"/>
                    <a:pt x="105" y="174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62" y="174"/>
                    <a:pt x="267" y="170"/>
                    <a:pt x="267" y="164"/>
                  </a:cubicBezTo>
                  <a:cubicBezTo>
                    <a:pt x="267" y="158"/>
                    <a:pt x="262" y="153"/>
                    <a:pt x="256" y="1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05"/>
            <p:cNvSpPr/>
            <p:nvPr/>
          </p:nvSpPr>
          <p:spPr bwMode="auto">
            <a:xfrm>
              <a:off x="5767388" y="2782888"/>
              <a:ext cx="188913" cy="109538"/>
            </a:xfrm>
            <a:custGeom>
              <a:avLst/>
              <a:gdLst>
                <a:gd name="T0" fmla="*/ 187 w 196"/>
                <a:gd name="T1" fmla="*/ 16 h 112"/>
                <a:gd name="T2" fmla="*/ 9 w 196"/>
                <a:gd name="T3" fmla="*/ 1 h 112"/>
                <a:gd name="T4" fmla="*/ 2 w 196"/>
                <a:gd name="T5" fmla="*/ 10 h 112"/>
                <a:gd name="T6" fmla="*/ 33 w 196"/>
                <a:gd name="T7" fmla="*/ 102 h 112"/>
                <a:gd name="T8" fmla="*/ 47 w 196"/>
                <a:gd name="T9" fmla="*/ 112 h 112"/>
                <a:gd name="T10" fmla="*/ 176 w 196"/>
                <a:gd name="T11" fmla="*/ 112 h 112"/>
                <a:gd name="T12" fmla="*/ 188 w 196"/>
                <a:gd name="T13" fmla="*/ 101 h 112"/>
                <a:gd name="T14" fmla="*/ 196 w 196"/>
                <a:gd name="T15" fmla="*/ 28 h 112"/>
                <a:gd name="T16" fmla="*/ 187 w 196"/>
                <a:gd name="T17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12">
                  <a:moveTo>
                    <a:pt x="187" y="16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0"/>
                    <a:pt x="0" y="4"/>
                    <a:pt x="2" y="10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5" y="107"/>
                    <a:pt x="41" y="112"/>
                    <a:pt x="47" y="112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82" y="112"/>
                    <a:pt x="187" y="107"/>
                    <a:pt x="188" y="101"/>
                  </a:cubicBezTo>
                  <a:cubicBezTo>
                    <a:pt x="196" y="28"/>
                    <a:pt x="196" y="28"/>
                    <a:pt x="196" y="28"/>
                  </a:cubicBezTo>
                  <a:cubicBezTo>
                    <a:pt x="196" y="22"/>
                    <a:pt x="192" y="17"/>
                    <a:pt x="187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Oval 306"/>
            <p:cNvSpPr>
              <a:spLocks noChangeArrowheads="1"/>
            </p:cNvSpPr>
            <p:nvPr/>
          </p:nvSpPr>
          <p:spPr bwMode="auto">
            <a:xfrm>
              <a:off x="5229225" y="2944813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Oval 307"/>
            <p:cNvSpPr>
              <a:spLocks noChangeArrowheads="1"/>
            </p:cNvSpPr>
            <p:nvPr/>
          </p:nvSpPr>
          <p:spPr bwMode="auto">
            <a:xfrm>
              <a:off x="5324475" y="2944813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08"/>
            <p:cNvSpPr/>
            <p:nvPr/>
          </p:nvSpPr>
          <p:spPr bwMode="auto">
            <a:xfrm>
              <a:off x="5121275" y="2760663"/>
              <a:ext cx="257175" cy="168275"/>
            </a:xfrm>
            <a:custGeom>
              <a:avLst/>
              <a:gdLst>
                <a:gd name="T0" fmla="*/ 256 w 266"/>
                <a:gd name="T1" fmla="*/ 153 h 174"/>
                <a:gd name="T2" fmla="*/ 113 w 266"/>
                <a:gd name="T3" fmla="*/ 153 h 174"/>
                <a:gd name="T4" fmla="*/ 64 w 266"/>
                <a:gd name="T5" fmla="*/ 7 h 174"/>
                <a:gd name="T6" fmla="*/ 54 w 266"/>
                <a:gd name="T7" fmla="*/ 0 h 174"/>
                <a:gd name="T8" fmla="*/ 11 w 266"/>
                <a:gd name="T9" fmla="*/ 0 h 174"/>
                <a:gd name="T10" fmla="*/ 0 w 266"/>
                <a:gd name="T11" fmla="*/ 10 h 174"/>
                <a:gd name="T12" fmla="*/ 11 w 266"/>
                <a:gd name="T13" fmla="*/ 21 h 174"/>
                <a:gd name="T14" fmla="*/ 47 w 266"/>
                <a:gd name="T15" fmla="*/ 21 h 174"/>
                <a:gd name="T16" fmla="*/ 96 w 266"/>
                <a:gd name="T17" fmla="*/ 167 h 174"/>
                <a:gd name="T18" fmla="*/ 106 w 266"/>
                <a:gd name="T19" fmla="*/ 174 h 174"/>
                <a:gd name="T20" fmla="*/ 256 w 266"/>
                <a:gd name="T21" fmla="*/ 174 h 174"/>
                <a:gd name="T22" fmla="*/ 266 w 266"/>
                <a:gd name="T23" fmla="*/ 164 h 174"/>
                <a:gd name="T24" fmla="*/ 256 w 266"/>
                <a:gd name="T25" fmla="*/ 15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174">
                  <a:moveTo>
                    <a:pt x="256" y="153"/>
                  </a:moveTo>
                  <a:cubicBezTo>
                    <a:pt x="113" y="153"/>
                    <a:pt x="113" y="153"/>
                    <a:pt x="113" y="15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3"/>
                    <a:pt x="59" y="0"/>
                    <a:pt x="5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7" y="171"/>
                    <a:pt x="101" y="174"/>
                    <a:pt x="106" y="174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62" y="174"/>
                    <a:pt x="266" y="169"/>
                    <a:pt x="266" y="164"/>
                  </a:cubicBezTo>
                  <a:cubicBezTo>
                    <a:pt x="266" y="158"/>
                    <a:pt x="262" y="153"/>
                    <a:pt x="256" y="1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09"/>
            <p:cNvSpPr>
              <a:spLocks noEditPoints="1"/>
            </p:cNvSpPr>
            <p:nvPr/>
          </p:nvSpPr>
          <p:spPr bwMode="auto">
            <a:xfrm>
              <a:off x="5210175" y="2784476"/>
              <a:ext cx="188913" cy="107950"/>
            </a:xfrm>
            <a:custGeom>
              <a:avLst/>
              <a:gdLst>
                <a:gd name="T0" fmla="*/ 185 w 195"/>
                <a:gd name="T1" fmla="*/ 16 h 111"/>
                <a:gd name="T2" fmla="*/ 9 w 195"/>
                <a:gd name="T3" fmla="*/ 0 h 111"/>
                <a:gd name="T4" fmla="*/ 8 w 195"/>
                <a:gd name="T5" fmla="*/ 0 h 111"/>
                <a:gd name="T6" fmla="*/ 1 w 195"/>
                <a:gd name="T7" fmla="*/ 9 h 111"/>
                <a:gd name="T8" fmla="*/ 32 w 195"/>
                <a:gd name="T9" fmla="*/ 101 h 111"/>
                <a:gd name="T10" fmla="*/ 46 w 195"/>
                <a:gd name="T11" fmla="*/ 111 h 111"/>
                <a:gd name="T12" fmla="*/ 175 w 195"/>
                <a:gd name="T13" fmla="*/ 111 h 111"/>
                <a:gd name="T14" fmla="*/ 187 w 195"/>
                <a:gd name="T15" fmla="*/ 100 h 111"/>
                <a:gd name="T16" fmla="*/ 195 w 195"/>
                <a:gd name="T17" fmla="*/ 27 h 111"/>
                <a:gd name="T18" fmla="*/ 185 w 195"/>
                <a:gd name="T19" fmla="*/ 16 h 111"/>
                <a:gd name="T20" fmla="*/ 167 w 195"/>
                <a:gd name="T21" fmla="*/ 90 h 111"/>
                <a:gd name="T22" fmla="*/ 51 w 195"/>
                <a:gd name="T23" fmla="*/ 90 h 111"/>
                <a:gd name="T24" fmla="*/ 28 w 195"/>
                <a:gd name="T25" fmla="*/ 23 h 111"/>
                <a:gd name="T26" fmla="*/ 173 w 195"/>
                <a:gd name="T27" fmla="*/ 35 h 111"/>
                <a:gd name="T28" fmla="*/ 167 w 195"/>
                <a:gd name="T29" fmla="*/ 9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111">
                  <a:moveTo>
                    <a:pt x="185" y="1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0"/>
                    <a:pt x="0" y="4"/>
                    <a:pt x="1" y="9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4" y="106"/>
                    <a:pt x="40" y="111"/>
                    <a:pt x="46" y="111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81" y="111"/>
                    <a:pt x="186" y="106"/>
                    <a:pt x="187" y="100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5" y="21"/>
                    <a:pt x="191" y="16"/>
                    <a:pt x="185" y="16"/>
                  </a:cubicBezTo>
                  <a:close/>
                  <a:moveTo>
                    <a:pt x="167" y="90"/>
                  </a:moveTo>
                  <a:cubicBezTo>
                    <a:pt x="51" y="90"/>
                    <a:pt x="51" y="90"/>
                    <a:pt x="51" y="90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173" y="35"/>
                    <a:pt x="173" y="35"/>
                    <a:pt x="173" y="35"/>
                  </a:cubicBezTo>
                  <a:lnTo>
                    <a:pt x="167" y="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Freeform 310"/>
            <p:cNvSpPr/>
            <p:nvPr/>
          </p:nvSpPr>
          <p:spPr bwMode="auto">
            <a:xfrm>
              <a:off x="5267325" y="2827338"/>
              <a:ext cx="41275" cy="26988"/>
            </a:xfrm>
            <a:custGeom>
              <a:avLst/>
              <a:gdLst>
                <a:gd name="T0" fmla="*/ 9 w 43"/>
                <a:gd name="T1" fmla="*/ 26 h 29"/>
                <a:gd name="T2" fmla="*/ 13 w 43"/>
                <a:gd name="T3" fmla="*/ 29 h 29"/>
                <a:gd name="T4" fmla="*/ 40 w 43"/>
                <a:gd name="T5" fmla="*/ 29 h 29"/>
                <a:gd name="T6" fmla="*/ 42 w 43"/>
                <a:gd name="T7" fmla="*/ 26 h 29"/>
                <a:gd name="T8" fmla="*/ 36 w 43"/>
                <a:gd name="T9" fmla="*/ 6 h 29"/>
                <a:gd name="T10" fmla="*/ 32 w 43"/>
                <a:gd name="T11" fmla="*/ 2 h 29"/>
                <a:gd name="T12" fmla="*/ 3 w 43"/>
                <a:gd name="T13" fmla="*/ 0 h 29"/>
                <a:gd name="T14" fmla="*/ 1 w 43"/>
                <a:gd name="T15" fmla="*/ 3 h 29"/>
                <a:gd name="T16" fmla="*/ 9 w 43"/>
                <a:gd name="T17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9">
                  <a:moveTo>
                    <a:pt x="9" y="26"/>
                  </a:moveTo>
                  <a:cubicBezTo>
                    <a:pt x="9" y="27"/>
                    <a:pt x="11" y="29"/>
                    <a:pt x="13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2" y="29"/>
                    <a:pt x="43" y="27"/>
                    <a:pt x="42" y="2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4"/>
                    <a:pt x="34" y="3"/>
                    <a:pt x="3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1" y="3"/>
                  </a:cubicBezTo>
                  <a:lnTo>
                    <a:pt x="9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Freeform 311"/>
            <p:cNvSpPr/>
            <p:nvPr/>
          </p:nvSpPr>
          <p:spPr bwMode="auto">
            <a:xfrm>
              <a:off x="5321300" y="2832101"/>
              <a:ext cx="33338" cy="22225"/>
            </a:xfrm>
            <a:custGeom>
              <a:avLst/>
              <a:gdLst>
                <a:gd name="T0" fmla="*/ 7 w 33"/>
                <a:gd name="T1" fmla="*/ 21 h 24"/>
                <a:gd name="T2" fmla="*/ 12 w 33"/>
                <a:gd name="T3" fmla="*/ 24 h 24"/>
                <a:gd name="T4" fmla="*/ 27 w 33"/>
                <a:gd name="T5" fmla="*/ 24 h 24"/>
                <a:gd name="T6" fmla="*/ 31 w 33"/>
                <a:gd name="T7" fmla="*/ 20 h 24"/>
                <a:gd name="T8" fmla="*/ 32 w 33"/>
                <a:gd name="T9" fmla="*/ 6 h 24"/>
                <a:gd name="T10" fmla="*/ 29 w 33"/>
                <a:gd name="T11" fmla="*/ 2 h 24"/>
                <a:gd name="T12" fmla="*/ 3 w 33"/>
                <a:gd name="T13" fmla="*/ 0 h 24"/>
                <a:gd name="T14" fmla="*/ 1 w 33"/>
                <a:gd name="T15" fmla="*/ 3 h 24"/>
                <a:gd name="T16" fmla="*/ 7 w 33"/>
                <a:gd name="T1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4">
                  <a:moveTo>
                    <a:pt x="7" y="21"/>
                  </a:moveTo>
                  <a:cubicBezTo>
                    <a:pt x="8" y="22"/>
                    <a:pt x="10" y="24"/>
                    <a:pt x="12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9" y="24"/>
                    <a:pt x="31" y="22"/>
                    <a:pt x="31" y="2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3" y="4"/>
                    <a:pt x="31" y="2"/>
                    <a:pt x="29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1" y="3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Oval 312"/>
            <p:cNvSpPr>
              <a:spLocks noChangeArrowheads="1"/>
            </p:cNvSpPr>
            <p:nvPr/>
          </p:nvSpPr>
          <p:spPr bwMode="auto">
            <a:xfrm>
              <a:off x="6345238" y="2944813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Oval 313"/>
            <p:cNvSpPr>
              <a:spLocks noChangeArrowheads="1"/>
            </p:cNvSpPr>
            <p:nvPr/>
          </p:nvSpPr>
          <p:spPr bwMode="auto">
            <a:xfrm>
              <a:off x="6438900" y="2944813"/>
              <a:ext cx="3968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Freeform 314"/>
            <p:cNvSpPr/>
            <p:nvPr/>
          </p:nvSpPr>
          <p:spPr bwMode="auto">
            <a:xfrm>
              <a:off x="6235700" y="2760663"/>
              <a:ext cx="255588" cy="168275"/>
            </a:xfrm>
            <a:custGeom>
              <a:avLst/>
              <a:gdLst>
                <a:gd name="T0" fmla="*/ 255 w 265"/>
                <a:gd name="T1" fmla="*/ 153 h 174"/>
                <a:gd name="T2" fmla="*/ 113 w 265"/>
                <a:gd name="T3" fmla="*/ 153 h 174"/>
                <a:gd name="T4" fmla="*/ 64 w 265"/>
                <a:gd name="T5" fmla="*/ 7 h 174"/>
                <a:gd name="T6" fmla="*/ 54 w 265"/>
                <a:gd name="T7" fmla="*/ 0 h 174"/>
                <a:gd name="T8" fmla="*/ 10 w 265"/>
                <a:gd name="T9" fmla="*/ 0 h 174"/>
                <a:gd name="T10" fmla="*/ 0 w 265"/>
                <a:gd name="T11" fmla="*/ 11 h 174"/>
                <a:gd name="T12" fmla="*/ 10 w 265"/>
                <a:gd name="T13" fmla="*/ 21 h 174"/>
                <a:gd name="T14" fmla="*/ 46 w 265"/>
                <a:gd name="T15" fmla="*/ 21 h 174"/>
                <a:gd name="T16" fmla="*/ 95 w 265"/>
                <a:gd name="T17" fmla="*/ 167 h 174"/>
                <a:gd name="T18" fmla="*/ 105 w 265"/>
                <a:gd name="T19" fmla="*/ 174 h 174"/>
                <a:gd name="T20" fmla="*/ 255 w 265"/>
                <a:gd name="T21" fmla="*/ 174 h 174"/>
                <a:gd name="T22" fmla="*/ 265 w 265"/>
                <a:gd name="T23" fmla="*/ 164 h 174"/>
                <a:gd name="T24" fmla="*/ 255 w 265"/>
                <a:gd name="T25" fmla="*/ 15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174">
                  <a:moveTo>
                    <a:pt x="255" y="153"/>
                  </a:moveTo>
                  <a:cubicBezTo>
                    <a:pt x="113" y="153"/>
                    <a:pt x="113" y="153"/>
                    <a:pt x="113" y="15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2" y="3"/>
                    <a:pt x="58" y="0"/>
                    <a:pt x="5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5" y="21"/>
                    <a:pt x="10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95" y="167"/>
                    <a:pt x="95" y="167"/>
                    <a:pt x="95" y="167"/>
                  </a:cubicBezTo>
                  <a:cubicBezTo>
                    <a:pt x="97" y="171"/>
                    <a:pt x="101" y="174"/>
                    <a:pt x="105" y="174"/>
                  </a:cubicBezTo>
                  <a:cubicBezTo>
                    <a:pt x="255" y="174"/>
                    <a:pt x="255" y="174"/>
                    <a:pt x="255" y="174"/>
                  </a:cubicBezTo>
                  <a:cubicBezTo>
                    <a:pt x="261" y="174"/>
                    <a:pt x="265" y="169"/>
                    <a:pt x="265" y="164"/>
                  </a:cubicBezTo>
                  <a:cubicBezTo>
                    <a:pt x="265" y="158"/>
                    <a:pt x="261" y="153"/>
                    <a:pt x="255" y="15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0" name="Freeform 315"/>
            <p:cNvSpPr>
              <a:spLocks noEditPoints="1"/>
            </p:cNvSpPr>
            <p:nvPr/>
          </p:nvSpPr>
          <p:spPr bwMode="auto">
            <a:xfrm>
              <a:off x="6324600" y="2784476"/>
              <a:ext cx="188913" cy="107950"/>
            </a:xfrm>
            <a:custGeom>
              <a:avLst/>
              <a:gdLst>
                <a:gd name="T0" fmla="*/ 185 w 195"/>
                <a:gd name="T1" fmla="*/ 16 h 111"/>
                <a:gd name="T2" fmla="*/ 9 w 195"/>
                <a:gd name="T3" fmla="*/ 0 h 111"/>
                <a:gd name="T4" fmla="*/ 8 w 195"/>
                <a:gd name="T5" fmla="*/ 0 h 111"/>
                <a:gd name="T6" fmla="*/ 2 w 195"/>
                <a:gd name="T7" fmla="*/ 9 h 111"/>
                <a:gd name="T8" fmla="*/ 33 w 195"/>
                <a:gd name="T9" fmla="*/ 101 h 111"/>
                <a:gd name="T10" fmla="*/ 46 w 195"/>
                <a:gd name="T11" fmla="*/ 111 h 111"/>
                <a:gd name="T12" fmla="*/ 175 w 195"/>
                <a:gd name="T13" fmla="*/ 111 h 111"/>
                <a:gd name="T14" fmla="*/ 187 w 195"/>
                <a:gd name="T15" fmla="*/ 100 h 111"/>
                <a:gd name="T16" fmla="*/ 195 w 195"/>
                <a:gd name="T17" fmla="*/ 27 h 111"/>
                <a:gd name="T18" fmla="*/ 185 w 195"/>
                <a:gd name="T19" fmla="*/ 16 h 111"/>
                <a:gd name="T20" fmla="*/ 167 w 195"/>
                <a:gd name="T21" fmla="*/ 90 h 111"/>
                <a:gd name="T22" fmla="*/ 51 w 195"/>
                <a:gd name="T23" fmla="*/ 90 h 111"/>
                <a:gd name="T24" fmla="*/ 28 w 195"/>
                <a:gd name="T25" fmla="*/ 23 h 111"/>
                <a:gd name="T26" fmla="*/ 173 w 195"/>
                <a:gd name="T27" fmla="*/ 36 h 111"/>
                <a:gd name="T28" fmla="*/ 167 w 195"/>
                <a:gd name="T29" fmla="*/ 9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111">
                  <a:moveTo>
                    <a:pt x="185" y="1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4"/>
                    <a:pt x="2" y="9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35" y="106"/>
                    <a:pt x="41" y="111"/>
                    <a:pt x="46" y="111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81" y="111"/>
                    <a:pt x="186" y="106"/>
                    <a:pt x="187" y="100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5" y="21"/>
                    <a:pt x="191" y="16"/>
                    <a:pt x="185" y="16"/>
                  </a:cubicBezTo>
                  <a:close/>
                  <a:moveTo>
                    <a:pt x="167" y="90"/>
                  </a:moveTo>
                  <a:cubicBezTo>
                    <a:pt x="51" y="90"/>
                    <a:pt x="51" y="90"/>
                    <a:pt x="51" y="90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173" y="36"/>
                    <a:pt x="173" y="36"/>
                    <a:pt x="173" y="36"/>
                  </a:cubicBezTo>
                  <a:lnTo>
                    <a:pt x="167" y="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1" name="Freeform 316"/>
            <p:cNvSpPr/>
            <p:nvPr/>
          </p:nvSpPr>
          <p:spPr bwMode="auto">
            <a:xfrm>
              <a:off x="1220788" y="3875088"/>
              <a:ext cx="277813" cy="107950"/>
            </a:xfrm>
            <a:custGeom>
              <a:avLst/>
              <a:gdLst>
                <a:gd name="T0" fmla="*/ 284 w 288"/>
                <a:gd name="T1" fmla="*/ 43 h 111"/>
                <a:gd name="T2" fmla="*/ 144 w 288"/>
                <a:gd name="T3" fmla="*/ 0 h 111"/>
                <a:gd name="T4" fmla="*/ 3 w 288"/>
                <a:gd name="T5" fmla="*/ 43 h 111"/>
                <a:gd name="T6" fmla="*/ 0 w 288"/>
                <a:gd name="T7" fmla="*/ 54 h 111"/>
                <a:gd name="T8" fmla="*/ 0 w 288"/>
                <a:gd name="T9" fmla="*/ 106 h 111"/>
                <a:gd name="T10" fmla="*/ 5 w 288"/>
                <a:gd name="T11" fmla="*/ 110 h 111"/>
                <a:gd name="T12" fmla="*/ 66 w 288"/>
                <a:gd name="T13" fmla="*/ 94 h 111"/>
                <a:gd name="T14" fmla="*/ 72 w 288"/>
                <a:gd name="T15" fmla="*/ 87 h 111"/>
                <a:gd name="T16" fmla="*/ 72 w 288"/>
                <a:gd name="T17" fmla="*/ 64 h 111"/>
                <a:gd name="T18" fmla="*/ 76 w 288"/>
                <a:gd name="T19" fmla="*/ 54 h 111"/>
                <a:gd name="T20" fmla="*/ 144 w 288"/>
                <a:gd name="T21" fmla="*/ 40 h 111"/>
                <a:gd name="T22" fmla="*/ 212 w 288"/>
                <a:gd name="T23" fmla="*/ 54 h 111"/>
                <a:gd name="T24" fmla="*/ 216 w 288"/>
                <a:gd name="T25" fmla="*/ 64 h 111"/>
                <a:gd name="T26" fmla="*/ 216 w 288"/>
                <a:gd name="T27" fmla="*/ 84 h 111"/>
                <a:gd name="T28" fmla="*/ 221 w 288"/>
                <a:gd name="T29" fmla="*/ 91 h 111"/>
                <a:gd name="T30" fmla="*/ 282 w 288"/>
                <a:gd name="T31" fmla="*/ 110 h 111"/>
                <a:gd name="T32" fmla="*/ 287 w 288"/>
                <a:gd name="T33" fmla="*/ 106 h 111"/>
                <a:gd name="T34" fmla="*/ 288 w 288"/>
                <a:gd name="T35" fmla="*/ 54 h 111"/>
                <a:gd name="T36" fmla="*/ 284 w 288"/>
                <a:gd name="T37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8" h="111">
                  <a:moveTo>
                    <a:pt x="284" y="43"/>
                  </a:moveTo>
                  <a:cubicBezTo>
                    <a:pt x="284" y="43"/>
                    <a:pt x="251" y="0"/>
                    <a:pt x="144" y="0"/>
                  </a:cubicBezTo>
                  <a:cubicBezTo>
                    <a:pt x="36" y="0"/>
                    <a:pt x="3" y="43"/>
                    <a:pt x="3" y="43"/>
                  </a:cubicBezTo>
                  <a:cubicBezTo>
                    <a:pt x="1" y="46"/>
                    <a:pt x="0" y="51"/>
                    <a:pt x="0" y="5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9"/>
                    <a:pt x="2" y="111"/>
                    <a:pt x="5" y="110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9" y="93"/>
                    <a:pt x="72" y="90"/>
                    <a:pt x="72" y="87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1"/>
                    <a:pt x="73" y="57"/>
                    <a:pt x="76" y="54"/>
                  </a:cubicBezTo>
                  <a:cubicBezTo>
                    <a:pt x="76" y="54"/>
                    <a:pt x="90" y="40"/>
                    <a:pt x="144" y="40"/>
                  </a:cubicBezTo>
                  <a:cubicBezTo>
                    <a:pt x="197" y="40"/>
                    <a:pt x="212" y="54"/>
                    <a:pt x="212" y="54"/>
                  </a:cubicBezTo>
                  <a:cubicBezTo>
                    <a:pt x="214" y="57"/>
                    <a:pt x="216" y="61"/>
                    <a:pt x="216" y="64"/>
                  </a:cubicBezTo>
                  <a:cubicBezTo>
                    <a:pt x="216" y="84"/>
                    <a:pt x="216" y="84"/>
                    <a:pt x="216" y="84"/>
                  </a:cubicBezTo>
                  <a:cubicBezTo>
                    <a:pt x="216" y="87"/>
                    <a:pt x="218" y="90"/>
                    <a:pt x="221" y="91"/>
                  </a:cubicBezTo>
                  <a:cubicBezTo>
                    <a:pt x="282" y="110"/>
                    <a:pt x="282" y="110"/>
                    <a:pt x="282" y="110"/>
                  </a:cubicBezTo>
                  <a:cubicBezTo>
                    <a:pt x="285" y="111"/>
                    <a:pt x="287" y="109"/>
                    <a:pt x="287" y="106"/>
                  </a:cubicBezTo>
                  <a:cubicBezTo>
                    <a:pt x="288" y="54"/>
                    <a:pt x="288" y="54"/>
                    <a:pt x="288" y="54"/>
                  </a:cubicBezTo>
                  <a:cubicBezTo>
                    <a:pt x="288" y="51"/>
                    <a:pt x="286" y="46"/>
                    <a:pt x="284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2" name="Freeform 317"/>
            <p:cNvSpPr>
              <a:spLocks noEditPoints="1"/>
            </p:cNvSpPr>
            <p:nvPr/>
          </p:nvSpPr>
          <p:spPr bwMode="auto">
            <a:xfrm>
              <a:off x="1233488" y="3932238"/>
              <a:ext cx="249238" cy="168275"/>
            </a:xfrm>
            <a:custGeom>
              <a:avLst/>
              <a:gdLst>
                <a:gd name="T0" fmla="*/ 177 w 258"/>
                <a:gd name="T1" fmla="*/ 12 h 174"/>
                <a:gd name="T2" fmla="*/ 74 w 258"/>
                <a:gd name="T3" fmla="*/ 45 h 174"/>
                <a:gd name="T4" fmla="*/ 1 w 258"/>
                <a:gd name="T5" fmla="*/ 162 h 174"/>
                <a:gd name="T6" fmla="*/ 255 w 258"/>
                <a:gd name="T7" fmla="*/ 119 h 174"/>
                <a:gd name="T8" fmla="*/ 159 w 258"/>
                <a:gd name="T9" fmla="*/ 101 h 174"/>
                <a:gd name="T10" fmla="*/ 185 w 258"/>
                <a:gd name="T11" fmla="*/ 99 h 174"/>
                <a:gd name="T12" fmla="*/ 189 w 258"/>
                <a:gd name="T13" fmla="*/ 102 h 174"/>
                <a:gd name="T14" fmla="*/ 187 w 258"/>
                <a:gd name="T15" fmla="*/ 113 h 174"/>
                <a:gd name="T16" fmla="*/ 161 w 258"/>
                <a:gd name="T17" fmla="*/ 112 h 174"/>
                <a:gd name="T18" fmla="*/ 143 w 258"/>
                <a:gd name="T19" fmla="*/ 111 h 174"/>
                <a:gd name="T20" fmla="*/ 117 w 258"/>
                <a:gd name="T21" fmla="*/ 113 h 174"/>
                <a:gd name="T22" fmla="*/ 113 w 258"/>
                <a:gd name="T23" fmla="*/ 110 h 174"/>
                <a:gd name="T24" fmla="*/ 116 w 258"/>
                <a:gd name="T25" fmla="*/ 99 h 174"/>
                <a:gd name="T26" fmla="*/ 142 w 258"/>
                <a:gd name="T27" fmla="*/ 100 h 174"/>
                <a:gd name="T28" fmla="*/ 97 w 258"/>
                <a:gd name="T29" fmla="*/ 111 h 174"/>
                <a:gd name="T30" fmla="*/ 71 w 258"/>
                <a:gd name="T31" fmla="*/ 113 h 174"/>
                <a:gd name="T32" fmla="*/ 67 w 258"/>
                <a:gd name="T33" fmla="*/ 110 h 174"/>
                <a:gd name="T34" fmla="*/ 70 w 258"/>
                <a:gd name="T35" fmla="*/ 99 h 174"/>
                <a:gd name="T36" fmla="*/ 97 w 258"/>
                <a:gd name="T37" fmla="*/ 100 h 174"/>
                <a:gd name="T38" fmla="*/ 97 w 258"/>
                <a:gd name="T39" fmla="*/ 111 h 174"/>
                <a:gd name="T40" fmla="*/ 72 w 258"/>
                <a:gd name="T41" fmla="*/ 73 h 174"/>
                <a:gd name="T42" fmla="*/ 97 w 258"/>
                <a:gd name="T43" fmla="*/ 73 h 174"/>
                <a:gd name="T44" fmla="*/ 98 w 258"/>
                <a:gd name="T45" fmla="*/ 84 h 174"/>
                <a:gd name="T46" fmla="*/ 73 w 258"/>
                <a:gd name="T47" fmla="*/ 86 h 174"/>
                <a:gd name="T48" fmla="*/ 69 w 258"/>
                <a:gd name="T49" fmla="*/ 83 h 174"/>
                <a:gd name="T50" fmla="*/ 143 w 258"/>
                <a:gd name="T51" fmla="*/ 74 h 174"/>
                <a:gd name="T52" fmla="*/ 142 w 258"/>
                <a:gd name="T53" fmla="*/ 85 h 174"/>
                <a:gd name="T54" fmla="*/ 116 w 258"/>
                <a:gd name="T55" fmla="*/ 85 h 174"/>
                <a:gd name="T56" fmla="*/ 114 w 258"/>
                <a:gd name="T57" fmla="*/ 75 h 174"/>
                <a:gd name="T58" fmla="*/ 118 w 258"/>
                <a:gd name="T59" fmla="*/ 73 h 174"/>
                <a:gd name="T60" fmla="*/ 187 w 258"/>
                <a:gd name="T61" fmla="*/ 85 h 174"/>
                <a:gd name="T62" fmla="*/ 161 w 258"/>
                <a:gd name="T63" fmla="*/ 85 h 174"/>
                <a:gd name="T64" fmla="*/ 158 w 258"/>
                <a:gd name="T65" fmla="*/ 75 h 174"/>
                <a:gd name="T66" fmla="*/ 162 w 258"/>
                <a:gd name="T67" fmla="*/ 73 h 174"/>
                <a:gd name="T68" fmla="*/ 187 w 258"/>
                <a:gd name="T69" fmla="*/ 74 h 174"/>
                <a:gd name="T70" fmla="*/ 69 w 258"/>
                <a:gd name="T71" fmla="*/ 142 h 174"/>
                <a:gd name="T72" fmla="*/ 65 w 258"/>
                <a:gd name="T73" fmla="*/ 139 h 174"/>
                <a:gd name="T74" fmla="*/ 67 w 258"/>
                <a:gd name="T75" fmla="*/ 128 h 174"/>
                <a:gd name="T76" fmla="*/ 94 w 258"/>
                <a:gd name="T77" fmla="*/ 128 h 174"/>
                <a:gd name="T78" fmla="*/ 97 w 258"/>
                <a:gd name="T79" fmla="*/ 139 h 174"/>
                <a:gd name="T80" fmla="*/ 92 w 258"/>
                <a:gd name="T81" fmla="*/ 142 h 174"/>
                <a:gd name="T82" fmla="*/ 114 w 258"/>
                <a:gd name="T83" fmla="*/ 141 h 174"/>
                <a:gd name="T84" fmla="*/ 113 w 258"/>
                <a:gd name="T85" fmla="*/ 130 h 174"/>
                <a:gd name="T86" fmla="*/ 140 w 258"/>
                <a:gd name="T87" fmla="*/ 127 h 174"/>
                <a:gd name="T88" fmla="*/ 144 w 258"/>
                <a:gd name="T89" fmla="*/ 131 h 174"/>
                <a:gd name="T90" fmla="*/ 141 w 258"/>
                <a:gd name="T91" fmla="*/ 142 h 174"/>
                <a:gd name="T92" fmla="*/ 163 w 258"/>
                <a:gd name="T93" fmla="*/ 142 h 174"/>
                <a:gd name="T94" fmla="*/ 160 w 258"/>
                <a:gd name="T95" fmla="*/ 131 h 174"/>
                <a:gd name="T96" fmla="*/ 164 w 258"/>
                <a:gd name="T97" fmla="*/ 127 h 174"/>
                <a:gd name="T98" fmla="*/ 191 w 258"/>
                <a:gd name="T99" fmla="*/ 130 h 174"/>
                <a:gd name="T100" fmla="*/ 191 w 258"/>
                <a:gd name="T101" fmla="*/ 140 h 174"/>
                <a:gd name="T102" fmla="*/ 165 w 258"/>
                <a:gd name="T103" fmla="*/ 1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8" h="174">
                  <a:moveTo>
                    <a:pt x="246" y="99"/>
                  </a:moveTo>
                  <a:cubicBezTo>
                    <a:pt x="196" y="52"/>
                    <a:pt x="196" y="52"/>
                    <a:pt x="196" y="52"/>
                  </a:cubicBezTo>
                  <a:cubicBezTo>
                    <a:pt x="193" y="49"/>
                    <a:pt x="189" y="47"/>
                    <a:pt x="185" y="46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6" y="5"/>
                    <a:pt x="169" y="0"/>
                    <a:pt x="163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0" y="0"/>
                    <a:pt x="83" y="5"/>
                    <a:pt x="82" y="12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0" y="47"/>
                    <a:pt x="66" y="49"/>
                    <a:pt x="63" y="52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8" y="103"/>
                    <a:pt x="4" y="112"/>
                    <a:pt x="3" y="119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68"/>
                    <a:pt x="6" y="174"/>
                    <a:pt x="12" y="174"/>
                  </a:cubicBezTo>
                  <a:cubicBezTo>
                    <a:pt x="247" y="174"/>
                    <a:pt x="247" y="174"/>
                    <a:pt x="247" y="174"/>
                  </a:cubicBezTo>
                  <a:cubicBezTo>
                    <a:pt x="253" y="174"/>
                    <a:pt x="258" y="168"/>
                    <a:pt x="258" y="162"/>
                  </a:cubicBezTo>
                  <a:cubicBezTo>
                    <a:pt x="255" y="119"/>
                    <a:pt x="255" y="119"/>
                    <a:pt x="255" y="119"/>
                  </a:cubicBezTo>
                  <a:cubicBezTo>
                    <a:pt x="255" y="112"/>
                    <a:pt x="251" y="103"/>
                    <a:pt x="246" y="99"/>
                  </a:cubicBezTo>
                  <a:close/>
                  <a:moveTo>
                    <a:pt x="159" y="110"/>
                  </a:moveTo>
                  <a:cubicBezTo>
                    <a:pt x="159" y="102"/>
                    <a:pt x="159" y="102"/>
                    <a:pt x="159" y="102"/>
                  </a:cubicBezTo>
                  <a:cubicBezTo>
                    <a:pt x="159" y="102"/>
                    <a:pt x="159" y="101"/>
                    <a:pt x="159" y="101"/>
                  </a:cubicBezTo>
                  <a:cubicBezTo>
                    <a:pt x="160" y="101"/>
                    <a:pt x="160" y="100"/>
                    <a:pt x="160" y="100"/>
                  </a:cubicBezTo>
                  <a:cubicBezTo>
                    <a:pt x="161" y="100"/>
                    <a:pt x="161" y="100"/>
                    <a:pt x="162" y="99"/>
                  </a:cubicBezTo>
                  <a:cubicBezTo>
                    <a:pt x="162" y="99"/>
                    <a:pt x="163" y="99"/>
                    <a:pt x="163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85" y="99"/>
                    <a:pt x="186" y="99"/>
                    <a:pt x="186" y="99"/>
                  </a:cubicBezTo>
                  <a:cubicBezTo>
                    <a:pt x="187" y="100"/>
                    <a:pt x="187" y="100"/>
                    <a:pt x="188" y="100"/>
                  </a:cubicBezTo>
                  <a:cubicBezTo>
                    <a:pt x="188" y="100"/>
                    <a:pt x="188" y="101"/>
                    <a:pt x="189" y="101"/>
                  </a:cubicBezTo>
                  <a:cubicBezTo>
                    <a:pt x="189" y="101"/>
                    <a:pt x="189" y="102"/>
                    <a:pt x="189" y="10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10"/>
                    <a:pt x="190" y="111"/>
                    <a:pt x="189" y="111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8" y="113"/>
                    <a:pt x="188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64" y="113"/>
                    <a:pt x="164" y="113"/>
                    <a:pt x="164" y="113"/>
                  </a:cubicBezTo>
                  <a:cubicBezTo>
                    <a:pt x="163" y="113"/>
                    <a:pt x="163" y="113"/>
                    <a:pt x="162" y="113"/>
                  </a:cubicBezTo>
                  <a:cubicBezTo>
                    <a:pt x="162" y="113"/>
                    <a:pt x="161" y="113"/>
                    <a:pt x="161" y="112"/>
                  </a:cubicBezTo>
                  <a:cubicBezTo>
                    <a:pt x="160" y="112"/>
                    <a:pt x="160" y="112"/>
                    <a:pt x="160" y="111"/>
                  </a:cubicBezTo>
                  <a:cubicBezTo>
                    <a:pt x="159" y="111"/>
                    <a:pt x="159" y="110"/>
                    <a:pt x="159" y="110"/>
                  </a:cubicBezTo>
                  <a:close/>
                  <a:moveTo>
                    <a:pt x="144" y="110"/>
                  </a:moveTo>
                  <a:cubicBezTo>
                    <a:pt x="144" y="110"/>
                    <a:pt x="143" y="111"/>
                    <a:pt x="143" y="111"/>
                  </a:cubicBezTo>
                  <a:cubicBezTo>
                    <a:pt x="143" y="112"/>
                    <a:pt x="143" y="112"/>
                    <a:pt x="142" y="112"/>
                  </a:cubicBezTo>
                  <a:cubicBezTo>
                    <a:pt x="142" y="113"/>
                    <a:pt x="141" y="113"/>
                    <a:pt x="141" y="113"/>
                  </a:cubicBezTo>
                  <a:cubicBezTo>
                    <a:pt x="140" y="113"/>
                    <a:pt x="140" y="113"/>
                    <a:pt x="139" y="113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7" y="113"/>
                    <a:pt x="116" y="113"/>
                    <a:pt x="116" y="113"/>
                  </a:cubicBezTo>
                  <a:cubicBezTo>
                    <a:pt x="115" y="113"/>
                    <a:pt x="115" y="113"/>
                    <a:pt x="114" y="112"/>
                  </a:cubicBezTo>
                  <a:cubicBezTo>
                    <a:pt x="114" y="112"/>
                    <a:pt x="114" y="112"/>
                    <a:pt x="114" y="111"/>
                  </a:cubicBezTo>
                  <a:cubicBezTo>
                    <a:pt x="113" y="111"/>
                    <a:pt x="113" y="110"/>
                    <a:pt x="113" y="110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102"/>
                    <a:pt x="113" y="101"/>
                    <a:pt x="114" y="101"/>
                  </a:cubicBezTo>
                  <a:cubicBezTo>
                    <a:pt x="114" y="101"/>
                    <a:pt x="114" y="100"/>
                    <a:pt x="115" y="100"/>
                  </a:cubicBezTo>
                  <a:cubicBezTo>
                    <a:pt x="115" y="100"/>
                    <a:pt x="115" y="100"/>
                    <a:pt x="116" y="99"/>
                  </a:cubicBezTo>
                  <a:cubicBezTo>
                    <a:pt x="116" y="99"/>
                    <a:pt x="117" y="99"/>
                    <a:pt x="118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40" y="99"/>
                    <a:pt x="140" y="99"/>
                    <a:pt x="141" y="99"/>
                  </a:cubicBezTo>
                  <a:cubicBezTo>
                    <a:pt x="141" y="100"/>
                    <a:pt x="142" y="100"/>
                    <a:pt x="142" y="100"/>
                  </a:cubicBezTo>
                  <a:cubicBezTo>
                    <a:pt x="143" y="100"/>
                    <a:pt x="143" y="101"/>
                    <a:pt x="143" y="101"/>
                  </a:cubicBezTo>
                  <a:cubicBezTo>
                    <a:pt x="143" y="101"/>
                    <a:pt x="143" y="102"/>
                    <a:pt x="143" y="102"/>
                  </a:cubicBezTo>
                  <a:lnTo>
                    <a:pt x="144" y="110"/>
                  </a:lnTo>
                  <a:close/>
                  <a:moveTo>
                    <a:pt x="97" y="111"/>
                  </a:moveTo>
                  <a:cubicBezTo>
                    <a:pt x="97" y="112"/>
                    <a:pt x="97" y="112"/>
                    <a:pt x="96" y="112"/>
                  </a:cubicBezTo>
                  <a:cubicBezTo>
                    <a:pt x="96" y="113"/>
                    <a:pt x="95" y="113"/>
                    <a:pt x="95" y="113"/>
                  </a:cubicBezTo>
                  <a:cubicBezTo>
                    <a:pt x="94" y="113"/>
                    <a:pt x="94" y="113"/>
                    <a:pt x="93" y="113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71" y="113"/>
                    <a:pt x="70" y="113"/>
                    <a:pt x="70" y="113"/>
                  </a:cubicBezTo>
                  <a:cubicBezTo>
                    <a:pt x="69" y="113"/>
                    <a:pt x="69" y="113"/>
                    <a:pt x="68" y="112"/>
                  </a:cubicBezTo>
                  <a:cubicBezTo>
                    <a:pt x="68" y="112"/>
                    <a:pt x="68" y="112"/>
                    <a:pt x="67" y="111"/>
                  </a:cubicBezTo>
                  <a:cubicBezTo>
                    <a:pt x="67" y="111"/>
                    <a:pt x="67" y="110"/>
                    <a:pt x="67" y="110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2"/>
                    <a:pt x="68" y="101"/>
                    <a:pt x="68" y="101"/>
                  </a:cubicBezTo>
                  <a:cubicBezTo>
                    <a:pt x="68" y="101"/>
                    <a:pt x="69" y="100"/>
                    <a:pt x="69" y="100"/>
                  </a:cubicBezTo>
                  <a:cubicBezTo>
                    <a:pt x="69" y="100"/>
                    <a:pt x="70" y="100"/>
                    <a:pt x="70" y="99"/>
                  </a:cubicBezTo>
                  <a:cubicBezTo>
                    <a:pt x="71" y="99"/>
                    <a:pt x="71" y="99"/>
                    <a:pt x="72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5" y="99"/>
                    <a:pt x="95" y="99"/>
                  </a:cubicBezTo>
                  <a:cubicBezTo>
                    <a:pt x="96" y="100"/>
                    <a:pt x="96" y="100"/>
                    <a:pt x="97" y="100"/>
                  </a:cubicBezTo>
                  <a:cubicBezTo>
                    <a:pt x="97" y="100"/>
                    <a:pt x="97" y="101"/>
                    <a:pt x="97" y="101"/>
                  </a:cubicBezTo>
                  <a:cubicBezTo>
                    <a:pt x="98" y="101"/>
                    <a:pt x="98" y="102"/>
                    <a:pt x="98" y="102"/>
                  </a:cubicBezTo>
                  <a:cubicBezTo>
                    <a:pt x="97" y="110"/>
                    <a:pt x="97" y="110"/>
                    <a:pt x="97" y="110"/>
                  </a:cubicBezTo>
                  <a:cubicBezTo>
                    <a:pt x="97" y="110"/>
                    <a:pt x="97" y="111"/>
                    <a:pt x="97" y="111"/>
                  </a:cubicBezTo>
                  <a:close/>
                  <a:moveTo>
                    <a:pt x="69" y="75"/>
                  </a:moveTo>
                  <a:cubicBezTo>
                    <a:pt x="69" y="75"/>
                    <a:pt x="70" y="75"/>
                    <a:pt x="70" y="74"/>
                  </a:cubicBezTo>
                  <a:cubicBezTo>
                    <a:pt x="70" y="74"/>
                    <a:pt x="70" y="74"/>
                    <a:pt x="71" y="73"/>
                  </a:cubicBezTo>
                  <a:cubicBezTo>
                    <a:pt x="71" y="73"/>
                    <a:pt x="72" y="73"/>
                    <a:pt x="72" y="73"/>
                  </a:cubicBezTo>
                  <a:cubicBezTo>
                    <a:pt x="73" y="73"/>
                    <a:pt x="73" y="73"/>
                    <a:pt x="74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6" y="73"/>
                    <a:pt x="96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3"/>
                    <a:pt x="98" y="84"/>
                    <a:pt x="98" y="84"/>
                  </a:cubicBezTo>
                  <a:cubicBezTo>
                    <a:pt x="98" y="84"/>
                    <a:pt x="97" y="85"/>
                    <a:pt x="97" y="85"/>
                  </a:cubicBezTo>
                  <a:cubicBezTo>
                    <a:pt x="97" y="85"/>
                    <a:pt x="96" y="85"/>
                    <a:pt x="96" y="85"/>
                  </a:cubicBezTo>
                  <a:cubicBezTo>
                    <a:pt x="95" y="86"/>
                    <a:pt x="95" y="86"/>
                    <a:pt x="94" y="86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2" y="86"/>
                    <a:pt x="72" y="86"/>
                    <a:pt x="71" y="85"/>
                  </a:cubicBezTo>
                  <a:cubicBezTo>
                    <a:pt x="71" y="85"/>
                    <a:pt x="70" y="85"/>
                    <a:pt x="70" y="85"/>
                  </a:cubicBezTo>
                  <a:cubicBezTo>
                    <a:pt x="70" y="85"/>
                    <a:pt x="69" y="84"/>
                    <a:pt x="69" y="84"/>
                  </a:cubicBezTo>
                  <a:cubicBezTo>
                    <a:pt x="69" y="84"/>
                    <a:pt x="69" y="83"/>
                    <a:pt x="69" y="83"/>
                  </a:cubicBezTo>
                  <a:lnTo>
                    <a:pt x="69" y="75"/>
                  </a:lnTo>
                  <a:close/>
                  <a:moveTo>
                    <a:pt x="140" y="73"/>
                  </a:moveTo>
                  <a:cubicBezTo>
                    <a:pt x="141" y="73"/>
                    <a:pt x="141" y="73"/>
                    <a:pt x="142" y="73"/>
                  </a:cubicBezTo>
                  <a:cubicBezTo>
                    <a:pt x="142" y="74"/>
                    <a:pt x="142" y="74"/>
                    <a:pt x="143" y="74"/>
                  </a:cubicBezTo>
                  <a:cubicBezTo>
                    <a:pt x="143" y="75"/>
                    <a:pt x="143" y="75"/>
                    <a:pt x="143" y="75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3"/>
                    <a:pt x="143" y="84"/>
                    <a:pt x="143" y="84"/>
                  </a:cubicBezTo>
                  <a:cubicBezTo>
                    <a:pt x="143" y="84"/>
                    <a:pt x="142" y="85"/>
                    <a:pt x="142" y="85"/>
                  </a:cubicBezTo>
                  <a:cubicBezTo>
                    <a:pt x="142" y="85"/>
                    <a:pt x="141" y="85"/>
                    <a:pt x="141" y="85"/>
                  </a:cubicBezTo>
                  <a:cubicBezTo>
                    <a:pt x="140" y="86"/>
                    <a:pt x="140" y="86"/>
                    <a:pt x="139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7" y="86"/>
                    <a:pt x="117" y="86"/>
                    <a:pt x="116" y="85"/>
                  </a:cubicBezTo>
                  <a:cubicBezTo>
                    <a:pt x="116" y="85"/>
                    <a:pt x="115" y="85"/>
                    <a:pt x="115" y="85"/>
                  </a:cubicBezTo>
                  <a:cubicBezTo>
                    <a:pt x="114" y="85"/>
                    <a:pt x="114" y="84"/>
                    <a:pt x="114" y="84"/>
                  </a:cubicBezTo>
                  <a:cubicBezTo>
                    <a:pt x="114" y="84"/>
                    <a:pt x="114" y="83"/>
                    <a:pt x="114" y="83"/>
                  </a:cubicBezTo>
                  <a:cubicBezTo>
                    <a:pt x="114" y="75"/>
                    <a:pt x="114" y="75"/>
                    <a:pt x="114" y="75"/>
                  </a:cubicBezTo>
                  <a:cubicBezTo>
                    <a:pt x="114" y="75"/>
                    <a:pt x="114" y="75"/>
                    <a:pt x="114" y="74"/>
                  </a:cubicBezTo>
                  <a:cubicBezTo>
                    <a:pt x="114" y="74"/>
                    <a:pt x="115" y="74"/>
                    <a:pt x="115" y="73"/>
                  </a:cubicBezTo>
                  <a:cubicBezTo>
                    <a:pt x="115" y="73"/>
                    <a:pt x="116" y="73"/>
                    <a:pt x="116" y="73"/>
                  </a:cubicBezTo>
                  <a:cubicBezTo>
                    <a:pt x="117" y="73"/>
                    <a:pt x="117" y="73"/>
                    <a:pt x="118" y="73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9" y="73"/>
                    <a:pt x="140" y="73"/>
                    <a:pt x="140" y="73"/>
                  </a:cubicBezTo>
                  <a:close/>
                  <a:moveTo>
                    <a:pt x="188" y="84"/>
                  </a:moveTo>
                  <a:cubicBezTo>
                    <a:pt x="187" y="84"/>
                    <a:pt x="187" y="85"/>
                    <a:pt x="187" y="85"/>
                  </a:cubicBezTo>
                  <a:cubicBezTo>
                    <a:pt x="186" y="85"/>
                    <a:pt x="186" y="85"/>
                    <a:pt x="186" y="85"/>
                  </a:cubicBezTo>
                  <a:cubicBezTo>
                    <a:pt x="185" y="86"/>
                    <a:pt x="184" y="86"/>
                    <a:pt x="184" y="86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2" y="86"/>
                    <a:pt x="162" y="86"/>
                    <a:pt x="161" y="85"/>
                  </a:cubicBezTo>
                  <a:cubicBezTo>
                    <a:pt x="161" y="85"/>
                    <a:pt x="160" y="85"/>
                    <a:pt x="160" y="85"/>
                  </a:cubicBezTo>
                  <a:cubicBezTo>
                    <a:pt x="159" y="85"/>
                    <a:pt x="159" y="84"/>
                    <a:pt x="159" y="84"/>
                  </a:cubicBezTo>
                  <a:cubicBezTo>
                    <a:pt x="159" y="84"/>
                    <a:pt x="158" y="83"/>
                    <a:pt x="158" y="83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4"/>
                  </a:cubicBezTo>
                  <a:cubicBezTo>
                    <a:pt x="159" y="74"/>
                    <a:pt x="159" y="74"/>
                    <a:pt x="159" y="73"/>
                  </a:cubicBezTo>
                  <a:cubicBezTo>
                    <a:pt x="160" y="73"/>
                    <a:pt x="160" y="73"/>
                    <a:pt x="161" y="73"/>
                  </a:cubicBezTo>
                  <a:cubicBezTo>
                    <a:pt x="161" y="73"/>
                    <a:pt x="162" y="73"/>
                    <a:pt x="162" y="73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4" y="73"/>
                    <a:pt x="184" y="73"/>
                    <a:pt x="185" y="73"/>
                  </a:cubicBezTo>
                  <a:cubicBezTo>
                    <a:pt x="185" y="73"/>
                    <a:pt x="186" y="73"/>
                    <a:pt x="186" y="73"/>
                  </a:cubicBezTo>
                  <a:cubicBezTo>
                    <a:pt x="186" y="74"/>
                    <a:pt x="187" y="74"/>
                    <a:pt x="187" y="74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88" y="83"/>
                    <a:pt x="188" y="84"/>
                    <a:pt x="188" y="84"/>
                  </a:cubicBezTo>
                  <a:close/>
                  <a:moveTo>
                    <a:pt x="69" y="142"/>
                  </a:moveTo>
                  <a:cubicBezTo>
                    <a:pt x="69" y="142"/>
                    <a:pt x="68" y="142"/>
                    <a:pt x="68" y="142"/>
                  </a:cubicBezTo>
                  <a:cubicBezTo>
                    <a:pt x="67" y="142"/>
                    <a:pt x="67" y="142"/>
                    <a:pt x="66" y="141"/>
                  </a:cubicBezTo>
                  <a:cubicBezTo>
                    <a:pt x="66" y="141"/>
                    <a:pt x="66" y="141"/>
                    <a:pt x="65" y="140"/>
                  </a:cubicBezTo>
                  <a:cubicBezTo>
                    <a:pt x="65" y="140"/>
                    <a:pt x="65" y="139"/>
                    <a:pt x="65" y="139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6" y="129"/>
                    <a:pt x="67" y="129"/>
                    <a:pt x="67" y="128"/>
                  </a:cubicBezTo>
                  <a:cubicBezTo>
                    <a:pt x="68" y="128"/>
                    <a:pt x="68" y="128"/>
                    <a:pt x="69" y="128"/>
                  </a:cubicBezTo>
                  <a:cubicBezTo>
                    <a:pt x="69" y="128"/>
                    <a:pt x="70" y="127"/>
                    <a:pt x="70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7"/>
                    <a:pt x="94" y="128"/>
                    <a:pt x="94" y="128"/>
                  </a:cubicBezTo>
                  <a:cubicBezTo>
                    <a:pt x="95" y="128"/>
                    <a:pt x="95" y="128"/>
                    <a:pt x="96" y="128"/>
                  </a:cubicBezTo>
                  <a:cubicBezTo>
                    <a:pt x="96" y="129"/>
                    <a:pt x="96" y="129"/>
                    <a:pt x="96" y="130"/>
                  </a:cubicBezTo>
                  <a:cubicBezTo>
                    <a:pt x="97" y="130"/>
                    <a:pt x="97" y="130"/>
                    <a:pt x="97" y="131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6" y="139"/>
                    <a:pt x="96" y="140"/>
                    <a:pt x="96" y="140"/>
                  </a:cubicBezTo>
                  <a:cubicBezTo>
                    <a:pt x="96" y="141"/>
                    <a:pt x="96" y="141"/>
                    <a:pt x="95" y="141"/>
                  </a:cubicBezTo>
                  <a:cubicBezTo>
                    <a:pt x="95" y="142"/>
                    <a:pt x="94" y="142"/>
                    <a:pt x="94" y="142"/>
                  </a:cubicBezTo>
                  <a:cubicBezTo>
                    <a:pt x="93" y="142"/>
                    <a:pt x="93" y="142"/>
                    <a:pt x="92" y="142"/>
                  </a:cubicBezTo>
                  <a:lnTo>
                    <a:pt x="69" y="142"/>
                  </a:lnTo>
                  <a:close/>
                  <a:moveTo>
                    <a:pt x="117" y="142"/>
                  </a:moveTo>
                  <a:cubicBezTo>
                    <a:pt x="116" y="142"/>
                    <a:pt x="116" y="142"/>
                    <a:pt x="115" y="142"/>
                  </a:cubicBezTo>
                  <a:cubicBezTo>
                    <a:pt x="115" y="142"/>
                    <a:pt x="114" y="142"/>
                    <a:pt x="114" y="141"/>
                  </a:cubicBezTo>
                  <a:cubicBezTo>
                    <a:pt x="114" y="141"/>
                    <a:pt x="113" y="141"/>
                    <a:pt x="113" y="140"/>
                  </a:cubicBezTo>
                  <a:cubicBezTo>
                    <a:pt x="113" y="140"/>
                    <a:pt x="113" y="139"/>
                    <a:pt x="113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3" y="129"/>
                    <a:pt x="114" y="129"/>
                    <a:pt x="114" y="128"/>
                  </a:cubicBezTo>
                  <a:cubicBezTo>
                    <a:pt x="115" y="128"/>
                    <a:pt x="115" y="128"/>
                    <a:pt x="116" y="128"/>
                  </a:cubicBezTo>
                  <a:cubicBezTo>
                    <a:pt x="116" y="128"/>
                    <a:pt x="117" y="127"/>
                    <a:pt x="117" y="127"/>
                  </a:cubicBezTo>
                  <a:cubicBezTo>
                    <a:pt x="140" y="127"/>
                    <a:pt x="140" y="127"/>
                    <a:pt x="140" y="127"/>
                  </a:cubicBezTo>
                  <a:cubicBezTo>
                    <a:pt x="140" y="127"/>
                    <a:pt x="141" y="128"/>
                    <a:pt x="141" y="128"/>
                  </a:cubicBezTo>
                  <a:cubicBezTo>
                    <a:pt x="142" y="128"/>
                    <a:pt x="142" y="128"/>
                    <a:pt x="143" y="128"/>
                  </a:cubicBezTo>
                  <a:cubicBezTo>
                    <a:pt x="143" y="129"/>
                    <a:pt x="143" y="129"/>
                    <a:pt x="144" y="130"/>
                  </a:cubicBezTo>
                  <a:cubicBezTo>
                    <a:pt x="144" y="130"/>
                    <a:pt x="144" y="130"/>
                    <a:pt x="144" y="131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40"/>
                    <a:pt x="144" y="140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2"/>
                    <a:pt x="142" y="142"/>
                    <a:pt x="141" y="142"/>
                  </a:cubicBezTo>
                  <a:cubicBezTo>
                    <a:pt x="141" y="142"/>
                    <a:pt x="140" y="142"/>
                    <a:pt x="140" y="142"/>
                  </a:cubicBezTo>
                  <a:lnTo>
                    <a:pt x="117" y="142"/>
                  </a:lnTo>
                  <a:close/>
                  <a:moveTo>
                    <a:pt x="165" y="142"/>
                  </a:moveTo>
                  <a:cubicBezTo>
                    <a:pt x="164" y="142"/>
                    <a:pt x="164" y="142"/>
                    <a:pt x="163" y="142"/>
                  </a:cubicBezTo>
                  <a:cubicBezTo>
                    <a:pt x="163" y="142"/>
                    <a:pt x="162" y="142"/>
                    <a:pt x="162" y="141"/>
                  </a:cubicBezTo>
                  <a:cubicBezTo>
                    <a:pt x="161" y="141"/>
                    <a:pt x="161" y="141"/>
                    <a:pt x="161" y="140"/>
                  </a:cubicBezTo>
                  <a:cubicBezTo>
                    <a:pt x="160" y="140"/>
                    <a:pt x="160" y="139"/>
                    <a:pt x="160" y="139"/>
                  </a:cubicBezTo>
                  <a:cubicBezTo>
                    <a:pt x="160" y="131"/>
                    <a:pt x="160" y="131"/>
                    <a:pt x="160" y="131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61" y="129"/>
                    <a:pt x="161" y="129"/>
                    <a:pt x="161" y="128"/>
                  </a:cubicBezTo>
                  <a:cubicBezTo>
                    <a:pt x="162" y="128"/>
                    <a:pt x="162" y="128"/>
                    <a:pt x="163" y="128"/>
                  </a:cubicBezTo>
                  <a:cubicBezTo>
                    <a:pt x="163" y="128"/>
                    <a:pt x="164" y="127"/>
                    <a:pt x="164" y="127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87" y="127"/>
                    <a:pt x="188" y="128"/>
                    <a:pt x="188" y="128"/>
                  </a:cubicBezTo>
                  <a:cubicBezTo>
                    <a:pt x="189" y="128"/>
                    <a:pt x="189" y="128"/>
                    <a:pt x="190" y="128"/>
                  </a:cubicBezTo>
                  <a:cubicBezTo>
                    <a:pt x="190" y="129"/>
                    <a:pt x="190" y="129"/>
                    <a:pt x="191" y="130"/>
                  </a:cubicBezTo>
                  <a:cubicBezTo>
                    <a:pt x="191" y="130"/>
                    <a:pt x="191" y="130"/>
                    <a:pt x="191" y="131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2" y="139"/>
                    <a:pt x="192" y="139"/>
                    <a:pt x="192" y="139"/>
                  </a:cubicBezTo>
                  <a:cubicBezTo>
                    <a:pt x="192" y="139"/>
                    <a:pt x="191" y="140"/>
                    <a:pt x="191" y="140"/>
                  </a:cubicBezTo>
                  <a:cubicBezTo>
                    <a:pt x="191" y="141"/>
                    <a:pt x="191" y="141"/>
                    <a:pt x="190" y="141"/>
                  </a:cubicBezTo>
                  <a:cubicBezTo>
                    <a:pt x="190" y="142"/>
                    <a:pt x="190" y="142"/>
                    <a:pt x="189" y="142"/>
                  </a:cubicBezTo>
                  <a:cubicBezTo>
                    <a:pt x="189" y="142"/>
                    <a:pt x="188" y="142"/>
                    <a:pt x="187" y="142"/>
                  </a:cubicBezTo>
                  <a:lnTo>
                    <a:pt x="165" y="1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3" name="Freeform 318"/>
            <p:cNvSpPr>
              <a:spLocks noEditPoints="1"/>
            </p:cNvSpPr>
            <p:nvPr/>
          </p:nvSpPr>
          <p:spPr bwMode="auto">
            <a:xfrm>
              <a:off x="6827838" y="2166938"/>
              <a:ext cx="203200" cy="285750"/>
            </a:xfrm>
            <a:custGeom>
              <a:avLst/>
              <a:gdLst>
                <a:gd name="T0" fmla="*/ 205 w 211"/>
                <a:gd name="T1" fmla="*/ 64 h 295"/>
                <a:gd name="T2" fmla="*/ 62 w 211"/>
                <a:gd name="T3" fmla="*/ 11 h 295"/>
                <a:gd name="T4" fmla="*/ 11 w 211"/>
                <a:gd name="T5" fmla="*/ 19 h 295"/>
                <a:gd name="T6" fmla="*/ 1 w 211"/>
                <a:gd name="T7" fmla="*/ 45 h 295"/>
                <a:gd name="T8" fmla="*/ 1 w 211"/>
                <a:gd name="T9" fmla="*/ 50 h 295"/>
                <a:gd name="T10" fmla="*/ 1 w 211"/>
                <a:gd name="T11" fmla="*/ 228 h 295"/>
                <a:gd name="T12" fmla="*/ 7 w 211"/>
                <a:gd name="T13" fmla="*/ 237 h 295"/>
                <a:gd name="T14" fmla="*/ 154 w 211"/>
                <a:gd name="T15" fmla="*/ 295 h 295"/>
                <a:gd name="T16" fmla="*/ 157 w 211"/>
                <a:gd name="T17" fmla="*/ 295 h 295"/>
                <a:gd name="T18" fmla="*/ 163 w 211"/>
                <a:gd name="T19" fmla="*/ 294 h 295"/>
                <a:gd name="T20" fmla="*/ 167 w 211"/>
                <a:gd name="T21" fmla="*/ 286 h 295"/>
                <a:gd name="T22" fmla="*/ 167 w 211"/>
                <a:gd name="T23" fmla="*/ 281 h 295"/>
                <a:gd name="T24" fmla="*/ 196 w 211"/>
                <a:gd name="T25" fmla="*/ 253 h 295"/>
                <a:gd name="T26" fmla="*/ 202 w 211"/>
                <a:gd name="T27" fmla="*/ 256 h 295"/>
                <a:gd name="T28" fmla="*/ 211 w 211"/>
                <a:gd name="T29" fmla="*/ 246 h 295"/>
                <a:gd name="T30" fmla="*/ 211 w 211"/>
                <a:gd name="T31" fmla="*/ 73 h 295"/>
                <a:gd name="T32" fmla="*/ 205 w 211"/>
                <a:gd name="T33" fmla="*/ 64 h 295"/>
                <a:gd name="T34" fmla="*/ 24 w 211"/>
                <a:gd name="T35" fmla="*/ 33 h 295"/>
                <a:gd name="T36" fmla="*/ 55 w 211"/>
                <a:gd name="T37" fmla="*/ 28 h 295"/>
                <a:gd name="T38" fmla="*/ 55 w 211"/>
                <a:gd name="T39" fmla="*/ 28 h 295"/>
                <a:gd name="T40" fmla="*/ 187 w 211"/>
                <a:gd name="T41" fmla="*/ 78 h 295"/>
                <a:gd name="T42" fmla="*/ 158 w 211"/>
                <a:gd name="T43" fmla="*/ 105 h 295"/>
                <a:gd name="T44" fmla="*/ 21 w 211"/>
                <a:gd name="T45" fmla="*/ 49 h 295"/>
                <a:gd name="T46" fmla="*/ 20 w 211"/>
                <a:gd name="T47" fmla="*/ 44 h 295"/>
                <a:gd name="T48" fmla="*/ 24 w 211"/>
                <a:gd name="T49" fmla="*/ 33 h 295"/>
                <a:gd name="T50" fmla="*/ 148 w 211"/>
                <a:gd name="T51" fmla="*/ 272 h 295"/>
                <a:gd name="T52" fmla="*/ 20 w 211"/>
                <a:gd name="T53" fmla="*/ 222 h 295"/>
                <a:gd name="T54" fmla="*/ 20 w 211"/>
                <a:gd name="T55" fmla="*/ 69 h 295"/>
                <a:gd name="T56" fmla="*/ 148 w 211"/>
                <a:gd name="T57" fmla="*/ 121 h 295"/>
                <a:gd name="T58" fmla="*/ 148 w 211"/>
                <a:gd name="T59" fmla="*/ 272 h 295"/>
                <a:gd name="T60" fmla="*/ 167 w 211"/>
                <a:gd name="T61" fmla="*/ 115 h 295"/>
                <a:gd name="T62" fmla="*/ 192 w 211"/>
                <a:gd name="T63" fmla="*/ 91 h 295"/>
                <a:gd name="T64" fmla="*/ 192 w 211"/>
                <a:gd name="T65" fmla="*/ 239 h 295"/>
                <a:gd name="T66" fmla="*/ 167 w 211"/>
                <a:gd name="T67" fmla="*/ 263 h 295"/>
                <a:gd name="T68" fmla="*/ 167 w 211"/>
                <a:gd name="T69" fmla="*/ 115 h 295"/>
                <a:gd name="T70" fmla="*/ 167 w 211"/>
                <a:gd name="T71" fmla="*/ 11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1" h="295">
                  <a:moveTo>
                    <a:pt x="205" y="64"/>
                  </a:moveTo>
                  <a:cubicBezTo>
                    <a:pt x="62" y="11"/>
                    <a:pt x="62" y="11"/>
                    <a:pt x="62" y="11"/>
                  </a:cubicBezTo>
                  <a:cubicBezTo>
                    <a:pt x="59" y="9"/>
                    <a:pt x="32" y="0"/>
                    <a:pt x="11" y="19"/>
                  </a:cubicBezTo>
                  <a:cubicBezTo>
                    <a:pt x="4" y="25"/>
                    <a:pt x="0" y="35"/>
                    <a:pt x="1" y="45"/>
                  </a:cubicBezTo>
                  <a:cubicBezTo>
                    <a:pt x="1" y="46"/>
                    <a:pt x="1" y="48"/>
                    <a:pt x="1" y="50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32"/>
                    <a:pt x="4" y="236"/>
                    <a:pt x="7" y="237"/>
                  </a:cubicBezTo>
                  <a:cubicBezTo>
                    <a:pt x="154" y="295"/>
                    <a:pt x="154" y="295"/>
                    <a:pt x="154" y="295"/>
                  </a:cubicBezTo>
                  <a:cubicBezTo>
                    <a:pt x="155" y="295"/>
                    <a:pt x="156" y="295"/>
                    <a:pt x="157" y="295"/>
                  </a:cubicBezTo>
                  <a:cubicBezTo>
                    <a:pt x="159" y="295"/>
                    <a:pt x="161" y="295"/>
                    <a:pt x="163" y="294"/>
                  </a:cubicBezTo>
                  <a:cubicBezTo>
                    <a:pt x="165" y="292"/>
                    <a:pt x="167" y="289"/>
                    <a:pt x="167" y="286"/>
                  </a:cubicBezTo>
                  <a:cubicBezTo>
                    <a:pt x="167" y="281"/>
                    <a:pt x="167" y="281"/>
                    <a:pt x="167" y="281"/>
                  </a:cubicBezTo>
                  <a:cubicBezTo>
                    <a:pt x="196" y="253"/>
                    <a:pt x="196" y="253"/>
                    <a:pt x="196" y="253"/>
                  </a:cubicBezTo>
                  <a:cubicBezTo>
                    <a:pt x="197" y="255"/>
                    <a:pt x="200" y="256"/>
                    <a:pt x="202" y="256"/>
                  </a:cubicBezTo>
                  <a:cubicBezTo>
                    <a:pt x="207" y="256"/>
                    <a:pt x="211" y="251"/>
                    <a:pt x="211" y="246"/>
                  </a:cubicBezTo>
                  <a:cubicBezTo>
                    <a:pt x="211" y="73"/>
                    <a:pt x="211" y="73"/>
                    <a:pt x="211" y="73"/>
                  </a:cubicBezTo>
                  <a:cubicBezTo>
                    <a:pt x="211" y="69"/>
                    <a:pt x="209" y="65"/>
                    <a:pt x="205" y="64"/>
                  </a:cubicBezTo>
                  <a:close/>
                  <a:moveTo>
                    <a:pt x="24" y="33"/>
                  </a:moveTo>
                  <a:cubicBezTo>
                    <a:pt x="37" y="21"/>
                    <a:pt x="54" y="28"/>
                    <a:pt x="55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8"/>
                    <a:pt x="20" y="46"/>
                    <a:pt x="20" y="44"/>
                  </a:cubicBezTo>
                  <a:cubicBezTo>
                    <a:pt x="20" y="40"/>
                    <a:pt x="21" y="36"/>
                    <a:pt x="24" y="33"/>
                  </a:cubicBezTo>
                  <a:close/>
                  <a:moveTo>
                    <a:pt x="148" y="272"/>
                  </a:moveTo>
                  <a:cubicBezTo>
                    <a:pt x="20" y="222"/>
                    <a:pt x="20" y="222"/>
                    <a:pt x="20" y="222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48" y="121"/>
                    <a:pt x="148" y="121"/>
                    <a:pt x="148" y="121"/>
                  </a:cubicBezTo>
                  <a:lnTo>
                    <a:pt x="148" y="272"/>
                  </a:lnTo>
                  <a:close/>
                  <a:moveTo>
                    <a:pt x="167" y="115"/>
                  </a:moveTo>
                  <a:cubicBezTo>
                    <a:pt x="192" y="91"/>
                    <a:pt x="192" y="91"/>
                    <a:pt x="192" y="91"/>
                  </a:cubicBezTo>
                  <a:cubicBezTo>
                    <a:pt x="192" y="239"/>
                    <a:pt x="192" y="239"/>
                    <a:pt x="192" y="239"/>
                  </a:cubicBezTo>
                  <a:cubicBezTo>
                    <a:pt x="167" y="263"/>
                    <a:pt x="167" y="263"/>
                    <a:pt x="167" y="263"/>
                  </a:cubicBezTo>
                  <a:cubicBezTo>
                    <a:pt x="167" y="115"/>
                    <a:pt x="167" y="115"/>
                    <a:pt x="167" y="115"/>
                  </a:cubicBezTo>
                  <a:cubicBezTo>
                    <a:pt x="167" y="115"/>
                    <a:pt x="167" y="115"/>
                    <a:pt x="167" y="1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4" name="Freeform 319"/>
            <p:cNvSpPr/>
            <p:nvPr/>
          </p:nvSpPr>
          <p:spPr bwMode="auto">
            <a:xfrm>
              <a:off x="6867525" y="2281238"/>
              <a:ext cx="79375" cy="44450"/>
            </a:xfrm>
            <a:custGeom>
              <a:avLst/>
              <a:gdLst>
                <a:gd name="T0" fmla="*/ 7 w 83"/>
                <a:gd name="T1" fmla="*/ 19 h 45"/>
                <a:gd name="T2" fmla="*/ 69 w 83"/>
                <a:gd name="T3" fmla="*/ 44 h 45"/>
                <a:gd name="T4" fmla="*/ 72 w 83"/>
                <a:gd name="T5" fmla="*/ 45 h 45"/>
                <a:gd name="T6" fmla="*/ 81 w 83"/>
                <a:gd name="T7" fmla="*/ 39 h 45"/>
                <a:gd name="T8" fmla="*/ 76 w 83"/>
                <a:gd name="T9" fmla="*/ 27 h 45"/>
                <a:gd name="T10" fmla="*/ 14 w 83"/>
                <a:gd name="T11" fmla="*/ 1 h 45"/>
                <a:gd name="T12" fmla="*/ 2 w 83"/>
                <a:gd name="T13" fmla="*/ 7 h 45"/>
                <a:gd name="T14" fmla="*/ 7 w 83"/>
                <a:gd name="T15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45">
                  <a:moveTo>
                    <a:pt x="7" y="19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70" y="45"/>
                    <a:pt x="71" y="45"/>
                    <a:pt x="72" y="45"/>
                  </a:cubicBezTo>
                  <a:cubicBezTo>
                    <a:pt x="76" y="45"/>
                    <a:pt x="79" y="43"/>
                    <a:pt x="81" y="39"/>
                  </a:cubicBezTo>
                  <a:cubicBezTo>
                    <a:pt x="83" y="34"/>
                    <a:pt x="81" y="29"/>
                    <a:pt x="76" y="27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0" y="0"/>
                    <a:pt x="4" y="2"/>
                    <a:pt x="2" y="7"/>
                  </a:cubicBezTo>
                  <a:cubicBezTo>
                    <a:pt x="0" y="12"/>
                    <a:pt x="2" y="17"/>
                    <a:pt x="7" y="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5" name="Freeform 320"/>
            <p:cNvSpPr/>
            <p:nvPr/>
          </p:nvSpPr>
          <p:spPr bwMode="auto">
            <a:xfrm>
              <a:off x="6867525" y="2320926"/>
              <a:ext cx="79375" cy="44450"/>
            </a:xfrm>
            <a:custGeom>
              <a:avLst/>
              <a:gdLst>
                <a:gd name="T0" fmla="*/ 7 w 83"/>
                <a:gd name="T1" fmla="*/ 20 h 46"/>
                <a:gd name="T2" fmla="*/ 69 w 83"/>
                <a:gd name="T3" fmla="*/ 45 h 46"/>
                <a:gd name="T4" fmla="*/ 72 w 83"/>
                <a:gd name="T5" fmla="*/ 46 h 46"/>
                <a:gd name="T6" fmla="*/ 81 w 83"/>
                <a:gd name="T7" fmla="*/ 40 h 46"/>
                <a:gd name="T8" fmla="*/ 76 w 83"/>
                <a:gd name="T9" fmla="*/ 27 h 46"/>
                <a:gd name="T10" fmla="*/ 14 w 83"/>
                <a:gd name="T11" fmla="*/ 2 h 46"/>
                <a:gd name="T12" fmla="*/ 2 w 83"/>
                <a:gd name="T13" fmla="*/ 7 h 46"/>
                <a:gd name="T14" fmla="*/ 7 w 83"/>
                <a:gd name="T15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46">
                  <a:moveTo>
                    <a:pt x="7" y="20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70" y="45"/>
                    <a:pt x="71" y="46"/>
                    <a:pt x="72" y="46"/>
                  </a:cubicBezTo>
                  <a:cubicBezTo>
                    <a:pt x="76" y="46"/>
                    <a:pt x="79" y="43"/>
                    <a:pt x="81" y="40"/>
                  </a:cubicBezTo>
                  <a:cubicBezTo>
                    <a:pt x="83" y="35"/>
                    <a:pt x="81" y="29"/>
                    <a:pt x="76" y="2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0"/>
                    <a:pt x="4" y="3"/>
                    <a:pt x="2" y="7"/>
                  </a:cubicBezTo>
                  <a:cubicBezTo>
                    <a:pt x="0" y="12"/>
                    <a:pt x="2" y="18"/>
                    <a:pt x="7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6" name="Freeform 321"/>
            <p:cNvSpPr>
              <a:spLocks noEditPoints="1"/>
            </p:cNvSpPr>
            <p:nvPr/>
          </p:nvSpPr>
          <p:spPr bwMode="auto">
            <a:xfrm>
              <a:off x="8464550" y="2732088"/>
              <a:ext cx="279400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24 w 288"/>
                <a:gd name="T11" fmla="*/ 144 h 288"/>
                <a:gd name="T12" fmla="*/ 144 w 288"/>
                <a:gd name="T13" fmla="*/ 24 h 288"/>
                <a:gd name="T14" fmla="*/ 144 w 288"/>
                <a:gd name="T15" fmla="*/ 264 h 288"/>
                <a:gd name="T16" fmla="*/ 24 w 288"/>
                <a:gd name="T1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4" y="144"/>
                  </a:moveTo>
                  <a:cubicBezTo>
                    <a:pt x="24" y="78"/>
                    <a:pt x="78" y="24"/>
                    <a:pt x="144" y="24"/>
                  </a:cubicBezTo>
                  <a:cubicBezTo>
                    <a:pt x="144" y="264"/>
                    <a:pt x="144" y="264"/>
                    <a:pt x="144" y="264"/>
                  </a:cubicBezTo>
                  <a:cubicBezTo>
                    <a:pt x="78" y="264"/>
                    <a:pt x="24" y="210"/>
                    <a:pt x="24" y="14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7" name="Freeform 322"/>
            <p:cNvSpPr/>
            <p:nvPr/>
          </p:nvSpPr>
          <p:spPr bwMode="auto">
            <a:xfrm>
              <a:off x="6235700" y="3290888"/>
              <a:ext cx="277813" cy="277813"/>
            </a:xfrm>
            <a:custGeom>
              <a:avLst/>
              <a:gdLst>
                <a:gd name="T0" fmla="*/ 249 w 287"/>
                <a:gd name="T1" fmla="*/ 220 h 287"/>
                <a:gd name="T2" fmla="*/ 168 w 287"/>
                <a:gd name="T3" fmla="*/ 191 h 287"/>
                <a:gd name="T4" fmla="*/ 196 w 287"/>
                <a:gd name="T5" fmla="*/ 136 h 287"/>
                <a:gd name="T6" fmla="*/ 196 w 287"/>
                <a:gd name="T7" fmla="*/ 135 h 287"/>
                <a:gd name="T8" fmla="*/ 203 w 287"/>
                <a:gd name="T9" fmla="*/ 134 h 287"/>
                <a:gd name="T10" fmla="*/ 211 w 287"/>
                <a:gd name="T11" fmla="*/ 107 h 287"/>
                <a:gd name="T12" fmla="*/ 205 w 287"/>
                <a:gd name="T13" fmla="*/ 96 h 287"/>
                <a:gd name="T14" fmla="*/ 205 w 287"/>
                <a:gd name="T15" fmla="*/ 96 h 287"/>
                <a:gd name="T16" fmla="*/ 205 w 287"/>
                <a:gd name="T17" fmla="*/ 93 h 287"/>
                <a:gd name="T18" fmla="*/ 204 w 287"/>
                <a:gd name="T19" fmla="*/ 54 h 287"/>
                <a:gd name="T20" fmla="*/ 183 w 287"/>
                <a:gd name="T21" fmla="*/ 22 h 287"/>
                <a:gd name="T22" fmla="*/ 143 w 287"/>
                <a:gd name="T23" fmla="*/ 0 h 287"/>
                <a:gd name="T24" fmla="*/ 103 w 287"/>
                <a:gd name="T25" fmla="*/ 22 h 287"/>
                <a:gd name="T26" fmla="*/ 82 w 287"/>
                <a:gd name="T27" fmla="*/ 54 h 287"/>
                <a:gd name="T28" fmla="*/ 81 w 287"/>
                <a:gd name="T29" fmla="*/ 93 h 287"/>
                <a:gd name="T30" fmla="*/ 81 w 287"/>
                <a:gd name="T31" fmla="*/ 96 h 287"/>
                <a:gd name="T32" fmla="*/ 81 w 287"/>
                <a:gd name="T33" fmla="*/ 96 h 287"/>
                <a:gd name="T34" fmla="*/ 75 w 287"/>
                <a:gd name="T35" fmla="*/ 107 h 287"/>
                <a:gd name="T36" fmla="*/ 83 w 287"/>
                <a:gd name="T37" fmla="*/ 134 h 287"/>
                <a:gd name="T38" fmla="*/ 89 w 287"/>
                <a:gd name="T39" fmla="*/ 135 h 287"/>
                <a:gd name="T40" fmla="*/ 90 w 287"/>
                <a:gd name="T41" fmla="*/ 136 h 287"/>
                <a:gd name="T42" fmla="*/ 118 w 287"/>
                <a:gd name="T43" fmla="*/ 191 h 287"/>
                <a:gd name="T44" fmla="*/ 38 w 287"/>
                <a:gd name="T45" fmla="*/ 220 h 287"/>
                <a:gd name="T46" fmla="*/ 0 w 287"/>
                <a:gd name="T47" fmla="*/ 256 h 287"/>
                <a:gd name="T48" fmla="*/ 0 w 287"/>
                <a:gd name="T49" fmla="*/ 287 h 287"/>
                <a:gd name="T50" fmla="*/ 287 w 287"/>
                <a:gd name="T51" fmla="*/ 287 h 287"/>
                <a:gd name="T52" fmla="*/ 287 w 287"/>
                <a:gd name="T53" fmla="*/ 256 h 287"/>
                <a:gd name="T54" fmla="*/ 249 w 287"/>
                <a:gd name="T55" fmla="*/ 22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7" h="287">
                  <a:moveTo>
                    <a:pt x="249" y="220"/>
                  </a:moveTo>
                  <a:cubicBezTo>
                    <a:pt x="230" y="212"/>
                    <a:pt x="208" y="196"/>
                    <a:pt x="168" y="191"/>
                  </a:cubicBezTo>
                  <a:cubicBezTo>
                    <a:pt x="180" y="181"/>
                    <a:pt x="186" y="162"/>
                    <a:pt x="196" y="136"/>
                  </a:cubicBezTo>
                  <a:cubicBezTo>
                    <a:pt x="196" y="136"/>
                    <a:pt x="196" y="135"/>
                    <a:pt x="196" y="135"/>
                  </a:cubicBezTo>
                  <a:cubicBezTo>
                    <a:pt x="199" y="135"/>
                    <a:pt x="201" y="135"/>
                    <a:pt x="203" y="134"/>
                  </a:cubicBezTo>
                  <a:cubicBezTo>
                    <a:pt x="208" y="131"/>
                    <a:pt x="211" y="115"/>
                    <a:pt x="211" y="107"/>
                  </a:cubicBezTo>
                  <a:cubicBezTo>
                    <a:pt x="211" y="95"/>
                    <a:pt x="205" y="96"/>
                    <a:pt x="205" y="96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5" y="95"/>
                    <a:pt x="205" y="94"/>
                    <a:pt x="205" y="93"/>
                  </a:cubicBezTo>
                  <a:cubicBezTo>
                    <a:pt x="205" y="83"/>
                    <a:pt x="207" y="64"/>
                    <a:pt x="204" y="54"/>
                  </a:cubicBezTo>
                  <a:cubicBezTo>
                    <a:pt x="200" y="39"/>
                    <a:pt x="194" y="26"/>
                    <a:pt x="183" y="22"/>
                  </a:cubicBezTo>
                  <a:cubicBezTo>
                    <a:pt x="169" y="16"/>
                    <a:pt x="149" y="0"/>
                    <a:pt x="143" y="0"/>
                  </a:cubicBezTo>
                  <a:cubicBezTo>
                    <a:pt x="135" y="0"/>
                    <a:pt x="115" y="16"/>
                    <a:pt x="103" y="22"/>
                  </a:cubicBezTo>
                  <a:cubicBezTo>
                    <a:pt x="93" y="27"/>
                    <a:pt x="86" y="39"/>
                    <a:pt x="82" y="54"/>
                  </a:cubicBezTo>
                  <a:cubicBezTo>
                    <a:pt x="79" y="64"/>
                    <a:pt x="81" y="82"/>
                    <a:pt x="81" y="93"/>
                  </a:cubicBezTo>
                  <a:cubicBezTo>
                    <a:pt x="81" y="94"/>
                    <a:pt x="81" y="95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75" y="95"/>
                    <a:pt x="75" y="107"/>
                  </a:cubicBezTo>
                  <a:cubicBezTo>
                    <a:pt x="75" y="115"/>
                    <a:pt x="78" y="131"/>
                    <a:pt x="83" y="134"/>
                  </a:cubicBezTo>
                  <a:cubicBezTo>
                    <a:pt x="85" y="135"/>
                    <a:pt x="87" y="135"/>
                    <a:pt x="89" y="135"/>
                  </a:cubicBezTo>
                  <a:cubicBezTo>
                    <a:pt x="89" y="135"/>
                    <a:pt x="90" y="136"/>
                    <a:pt x="90" y="136"/>
                  </a:cubicBezTo>
                  <a:cubicBezTo>
                    <a:pt x="100" y="163"/>
                    <a:pt x="105" y="182"/>
                    <a:pt x="118" y="191"/>
                  </a:cubicBezTo>
                  <a:cubicBezTo>
                    <a:pt x="78" y="196"/>
                    <a:pt x="56" y="212"/>
                    <a:pt x="38" y="220"/>
                  </a:cubicBezTo>
                  <a:cubicBezTo>
                    <a:pt x="0" y="237"/>
                    <a:pt x="0" y="256"/>
                    <a:pt x="0" y="256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287" y="287"/>
                    <a:pt x="287" y="287"/>
                    <a:pt x="287" y="287"/>
                  </a:cubicBezTo>
                  <a:cubicBezTo>
                    <a:pt x="287" y="256"/>
                    <a:pt x="287" y="256"/>
                    <a:pt x="287" y="256"/>
                  </a:cubicBezTo>
                  <a:cubicBezTo>
                    <a:pt x="287" y="256"/>
                    <a:pt x="287" y="237"/>
                    <a:pt x="249" y="2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8" name="Freeform 323"/>
            <p:cNvSpPr/>
            <p:nvPr/>
          </p:nvSpPr>
          <p:spPr bwMode="auto">
            <a:xfrm>
              <a:off x="6791325" y="3290888"/>
              <a:ext cx="277813" cy="277813"/>
            </a:xfrm>
            <a:custGeom>
              <a:avLst/>
              <a:gdLst>
                <a:gd name="T0" fmla="*/ 250 w 288"/>
                <a:gd name="T1" fmla="*/ 220 h 287"/>
                <a:gd name="T2" fmla="*/ 169 w 288"/>
                <a:gd name="T3" fmla="*/ 191 h 287"/>
                <a:gd name="T4" fmla="*/ 197 w 288"/>
                <a:gd name="T5" fmla="*/ 136 h 287"/>
                <a:gd name="T6" fmla="*/ 197 w 288"/>
                <a:gd name="T7" fmla="*/ 135 h 287"/>
                <a:gd name="T8" fmla="*/ 204 w 288"/>
                <a:gd name="T9" fmla="*/ 134 h 287"/>
                <a:gd name="T10" fmla="*/ 211 w 288"/>
                <a:gd name="T11" fmla="*/ 107 h 287"/>
                <a:gd name="T12" fmla="*/ 206 w 288"/>
                <a:gd name="T13" fmla="*/ 96 h 287"/>
                <a:gd name="T14" fmla="*/ 205 w 288"/>
                <a:gd name="T15" fmla="*/ 96 h 287"/>
                <a:gd name="T16" fmla="*/ 205 w 288"/>
                <a:gd name="T17" fmla="*/ 93 h 287"/>
                <a:gd name="T18" fmla="*/ 205 w 288"/>
                <a:gd name="T19" fmla="*/ 54 h 287"/>
                <a:gd name="T20" fmla="*/ 193 w 288"/>
                <a:gd name="T21" fmla="*/ 25 h 287"/>
                <a:gd name="T22" fmla="*/ 160 w 288"/>
                <a:gd name="T23" fmla="*/ 8 h 287"/>
                <a:gd name="T24" fmla="*/ 120 w 288"/>
                <a:gd name="T25" fmla="*/ 4 h 287"/>
                <a:gd name="T26" fmla="*/ 103 w 288"/>
                <a:gd name="T27" fmla="*/ 22 h 287"/>
                <a:gd name="T28" fmla="*/ 83 w 288"/>
                <a:gd name="T29" fmla="*/ 54 h 287"/>
                <a:gd name="T30" fmla="*/ 82 w 288"/>
                <a:gd name="T31" fmla="*/ 93 h 287"/>
                <a:gd name="T32" fmla="*/ 82 w 288"/>
                <a:gd name="T33" fmla="*/ 96 h 287"/>
                <a:gd name="T34" fmla="*/ 82 w 288"/>
                <a:gd name="T35" fmla="*/ 96 h 287"/>
                <a:gd name="T36" fmla="*/ 76 w 288"/>
                <a:gd name="T37" fmla="*/ 107 h 287"/>
                <a:gd name="T38" fmla="*/ 83 w 288"/>
                <a:gd name="T39" fmla="*/ 134 h 287"/>
                <a:gd name="T40" fmla="*/ 90 w 288"/>
                <a:gd name="T41" fmla="*/ 135 h 287"/>
                <a:gd name="T42" fmla="*/ 90 w 288"/>
                <a:gd name="T43" fmla="*/ 136 h 287"/>
                <a:gd name="T44" fmla="*/ 118 w 288"/>
                <a:gd name="T45" fmla="*/ 191 h 287"/>
                <a:gd name="T46" fmla="*/ 38 w 288"/>
                <a:gd name="T47" fmla="*/ 220 h 287"/>
                <a:gd name="T48" fmla="*/ 0 w 288"/>
                <a:gd name="T49" fmla="*/ 256 h 287"/>
                <a:gd name="T50" fmla="*/ 0 w 288"/>
                <a:gd name="T51" fmla="*/ 287 h 287"/>
                <a:gd name="T52" fmla="*/ 288 w 288"/>
                <a:gd name="T53" fmla="*/ 287 h 287"/>
                <a:gd name="T54" fmla="*/ 288 w 288"/>
                <a:gd name="T55" fmla="*/ 256 h 287"/>
                <a:gd name="T56" fmla="*/ 250 w 288"/>
                <a:gd name="T57" fmla="*/ 22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87">
                  <a:moveTo>
                    <a:pt x="250" y="220"/>
                  </a:moveTo>
                  <a:cubicBezTo>
                    <a:pt x="231" y="212"/>
                    <a:pt x="209" y="196"/>
                    <a:pt x="169" y="191"/>
                  </a:cubicBezTo>
                  <a:cubicBezTo>
                    <a:pt x="181" y="181"/>
                    <a:pt x="186" y="162"/>
                    <a:pt x="197" y="136"/>
                  </a:cubicBezTo>
                  <a:cubicBezTo>
                    <a:pt x="197" y="136"/>
                    <a:pt x="197" y="135"/>
                    <a:pt x="197" y="135"/>
                  </a:cubicBezTo>
                  <a:cubicBezTo>
                    <a:pt x="200" y="135"/>
                    <a:pt x="202" y="135"/>
                    <a:pt x="204" y="134"/>
                  </a:cubicBezTo>
                  <a:cubicBezTo>
                    <a:pt x="208" y="131"/>
                    <a:pt x="211" y="115"/>
                    <a:pt x="211" y="107"/>
                  </a:cubicBezTo>
                  <a:cubicBezTo>
                    <a:pt x="211" y="95"/>
                    <a:pt x="206" y="96"/>
                    <a:pt x="206" y="96"/>
                  </a:cubicBezTo>
                  <a:cubicBezTo>
                    <a:pt x="206" y="96"/>
                    <a:pt x="205" y="96"/>
                    <a:pt x="205" y="96"/>
                  </a:cubicBezTo>
                  <a:cubicBezTo>
                    <a:pt x="205" y="95"/>
                    <a:pt x="205" y="94"/>
                    <a:pt x="205" y="93"/>
                  </a:cubicBezTo>
                  <a:cubicBezTo>
                    <a:pt x="205" y="83"/>
                    <a:pt x="207" y="64"/>
                    <a:pt x="205" y="54"/>
                  </a:cubicBezTo>
                  <a:cubicBezTo>
                    <a:pt x="200" y="39"/>
                    <a:pt x="201" y="33"/>
                    <a:pt x="193" y="25"/>
                  </a:cubicBezTo>
                  <a:cubicBezTo>
                    <a:pt x="182" y="13"/>
                    <a:pt x="166" y="8"/>
                    <a:pt x="160" y="8"/>
                  </a:cubicBezTo>
                  <a:cubicBezTo>
                    <a:pt x="155" y="8"/>
                    <a:pt x="133" y="0"/>
                    <a:pt x="120" y="4"/>
                  </a:cubicBezTo>
                  <a:cubicBezTo>
                    <a:pt x="107" y="9"/>
                    <a:pt x="114" y="22"/>
                    <a:pt x="103" y="22"/>
                  </a:cubicBezTo>
                  <a:cubicBezTo>
                    <a:pt x="92" y="22"/>
                    <a:pt x="87" y="39"/>
                    <a:pt x="83" y="54"/>
                  </a:cubicBezTo>
                  <a:cubicBezTo>
                    <a:pt x="80" y="64"/>
                    <a:pt x="82" y="82"/>
                    <a:pt x="82" y="93"/>
                  </a:cubicBezTo>
                  <a:cubicBezTo>
                    <a:pt x="82" y="94"/>
                    <a:pt x="82" y="95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76" y="95"/>
                    <a:pt x="76" y="107"/>
                  </a:cubicBezTo>
                  <a:cubicBezTo>
                    <a:pt x="76" y="115"/>
                    <a:pt x="79" y="131"/>
                    <a:pt x="83" y="134"/>
                  </a:cubicBezTo>
                  <a:cubicBezTo>
                    <a:pt x="85" y="135"/>
                    <a:pt x="88" y="135"/>
                    <a:pt x="90" y="135"/>
                  </a:cubicBezTo>
                  <a:cubicBezTo>
                    <a:pt x="90" y="135"/>
                    <a:pt x="90" y="136"/>
                    <a:pt x="90" y="136"/>
                  </a:cubicBezTo>
                  <a:cubicBezTo>
                    <a:pt x="101" y="163"/>
                    <a:pt x="106" y="182"/>
                    <a:pt x="118" y="191"/>
                  </a:cubicBezTo>
                  <a:cubicBezTo>
                    <a:pt x="79" y="196"/>
                    <a:pt x="57" y="212"/>
                    <a:pt x="38" y="220"/>
                  </a:cubicBezTo>
                  <a:cubicBezTo>
                    <a:pt x="0" y="237"/>
                    <a:pt x="0" y="256"/>
                    <a:pt x="0" y="256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56"/>
                    <a:pt x="287" y="237"/>
                    <a:pt x="250" y="2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9" name="Freeform 324"/>
            <p:cNvSpPr/>
            <p:nvPr/>
          </p:nvSpPr>
          <p:spPr bwMode="auto">
            <a:xfrm>
              <a:off x="8458200" y="3289301"/>
              <a:ext cx="290513" cy="279400"/>
            </a:xfrm>
            <a:custGeom>
              <a:avLst/>
              <a:gdLst>
                <a:gd name="T0" fmla="*/ 283 w 301"/>
                <a:gd name="T1" fmla="*/ 199 h 288"/>
                <a:gd name="T2" fmla="*/ 241 w 301"/>
                <a:gd name="T3" fmla="*/ 213 h 288"/>
                <a:gd name="T4" fmla="*/ 180 w 301"/>
                <a:gd name="T5" fmla="*/ 185 h 288"/>
                <a:gd name="T6" fmla="*/ 197 w 301"/>
                <a:gd name="T7" fmla="*/ 145 h 288"/>
                <a:gd name="T8" fmla="*/ 197 w 301"/>
                <a:gd name="T9" fmla="*/ 144 h 288"/>
                <a:gd name="T10" fmla="*/ 203 w 301"/>
                <a:gd name="T11" fmla="*/ 144 h 288"/>
                <a:gd name="T12" fmla="*/ 210 w 301"/>
                <a:gd name="T13" fmla="*/ 119 h 288"/>
                <a:gd name="T14" fmla="*/ 205 w 301"/>
                <a:gd name="T15" fmla="*/ 109 h 288"/>
                <a:gd name="T16" fmla="*/ 204 w 301"/>
                <a:gd name="T17" fmla="*/ 109 h 288"/>
                <a:gd name="T18" fmla="*/ 205 w 301"/>
                <a:gd name="T19" fmla="*/ 106 h 288"/>
                <a:gd name="T20" fmla="*/ 204 w 301"/>
                <a:gd name="T21" fmla="*/ 70 h 288"/>
                <a:gd name="T22" fmla="*/ 185 w 301"/>
                <a:gd name="T23" fmla="*/ 41 h 288"/>
                <a:gd name="T24" fmla="*/ 170 w 301"/>
                <a:gd name="T25" fmla="*/ 33 h 288"/>
                <a:gd name="T26" fmla="*/ 171 w 301"/>
                <a:gd name="T27" fmla="*/ 26 h 288"/>
                <a:gd name="T28" fmla="*/ 148 w 301"/>
                <a:gd name="T29" fmla="*/ 0 h 288"/>
                <a:gd name="T30" fmla="*/ 126 w 301"/>
                <a:gd name="T31" fmla="*/ 26 h 288"/>
                <a:gd name="T32" fmla="*/ 126 w 301"/>
                <a:gd name="T33" fmla="*/ 32 h 288"/>
                <a:gd name="T34" fmla="*/ 111 w 301"/>
                <a:gd name="T35" fmla="*/ 41 h 288"/>
                <a:gd name="T36" fmla="*/ 92 w 301"/>
                <a:gd name="T37" fmla="*/ 70 h 288"/>
                <a:gd name="T38" fmla="*/ 92 w 301"/>
                <a:gd name="T39" fmla="*/ 106 h 288"/>
                <a:gd name="T40" fmla="*/ 92 w 301"/>
                <a:gd name="T41" fmla="*/ 109 h 288"/>
                <a:gd name="T42" fmla="*/ 91 w 301"/>
                <a:gd name="T43" fmla="*/ 109 h 288"/>
                <a:gd name="T44" fmla="*/ 86 w 301"/>
                <a:gd name="T45" fmla="*/ 119 h 288"/>
                <a:gd name="T46" fmla="*/ 93 w 301"/>
                <a:gd name="T47" fmla="*/ 144 h 288"/>
                <a:gd name="T48" fmla="*/ 99 w 301"/>
                <a:gd name="T49" fmla="*/ 144 h 288"/>
                <a:gd name="T50" fmla="*/ 99 w 301"/>
                <a:gd name="T51" fmla="*/ 146 h 288"/>
                <a:gd name="T52" fmla="*/ 117 w 301"/>
                <a:gd name="T53" fmla="*/ 186 h 288"/>
                <a:gd name="T54" fmla="*/ 60 w 301"/>
                <a:gd name="T55" fmla="*/ 213 h 288"/>
                <a:gd name="T56" fmla="*/ 19 w 301"/>
                <a:gd name="T57" fmla="*/ 199 h 288"/>
                <a:gd name="T58" fmla="*/ 12 w 301"/>
                <a:gd name="T59" fmla="*/ 276 h 288"/>
                <a:gd name="T60" fmla="*/ 12 w 301"/>
                <a:gd name="T61" fmla="*/ 288 h 288"/>
                <a:gd name="T62" fmla="*/ 19 w 301"/>
                <a:gd name="T63" fmla="*/ 288 h 288"/>
                <a:gd name="T64" fmla="*/ 283 w 301"/>
                <a:gd name="T65" fmla="*/ 288 h 288"/>
                <a:gd name="T66" fmla="*/ 283 w 301"/>
                <a:gd name="T67" fmla="*/ 288 h 288"/>
                <a:gd name="T68" fmla="*/ 283 w 301"/>
                <a:gd name="T69" fmla="*/ 288 h 288"/>
                <a:gd name="T70" fmla="*/ 290 w 301"/>
                <a:gd name="T71" fmla="*/ 288 h 288"/>
                <a:gd name="T72" fmla="*/ 290 w 301"/>
                <a:gd name="T73" fmla="*/ 276 h 288"/>
                <a:gd name="T74" fmla="*/ 283 w 301"/>
                <a:gd name="T75" fmla="*/ 19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288">
                  <a:moveTo>
                    <a:pt x="283" y="199"/>
                  </a:moveTo>
                  <a:cubicBezTo>
                    <a:pt x="279" y="208"/>
                    <a:pt x="260" y="212"/>
                    <a:pt x="241" y="213"/>
                  </a:cubicBezTo>
                  <a:cubicBezTo>
                    <a:pt x="226" y="204"/>
                    <a:pt x="208" y="191"/>
                    <a:pt x="180" y="185"/>
                  </a:cubicBezTo>
                  <a:cubicBezTo>
                    <a:pt x="186" y="176"/>
                    <a:pt x="190" y="162"/>
                    <a:pt x="197" y="145"/>
                  </a:cubicBezTo>
                  <a:cubicBezTo>
                    <a:pt x="197" y="145"/>
                    <a:pt x="197" y="145"/>
                    <a:pt x="197" y="144"/>
                  </a:cubicBezTo>
                  <a:cubicBezTo>
                    <a:pt x="199" y="145"/>
                    <a:pt x="201" y="145"/>
                    <a:pt x="203" y="144"/>
                  </a:cubicBezTo>
                  <a:cubicBezTo>
                    <a:pt x="207" y="141"/>
                    <a:pt x="210" y="126"/>
                    <a:pt x="210" y="119"/>
                  </a:cubicBezTo>
                  <a:cubicBezTo>
                    <a:pt x="210" y="108"/>
                    <a:pt x="205" y="109"/>
                    <a:pt x="205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4" y="108"/>
                    <a:pt x="205" y="107"/>
                    <a:pt x="205" y="106"/>
                  </a:cubicBezTo>
                  <a:cubicBezTo>
                    <a:pt x="205" y="96"/>
                    <a:pt x="207" y="80"/>
                    <a:pt x="204" y="70"/>
                  </a:cubicBezTo>
                  <a:cubicBezTo>
                    <a:pt x="200" y="56"/>
                    <a:pt x="194" y="45"/>
                    <a:pt x="185" y="41"/>
                  </a:cubicBezTo>
                  <a:cubicBezTo>
                    <a:pt x="180" y="39"/>
                    <a:pt x="175" y="36"/>
                    <a:pt x="170" y="33"/>
                  </a:cubicBezTo>
                  <a:cubicBezTo>
                    <a:pt x="171" y="31"/>
                    <a:pt x="171" y="28"/>
                    <a:pt x="171" y="26"/>
                  </a:cubicBezTo>
                  <a:cubicBezTo>
                    <a:pt x="171" y="12"/>
                    <a:pt x="161" y="0"/>
                    <a:pt x="148" y="0"/>
                  </a:cubicBezTo>
                  <a:cubicBezTo>
                    <a:pt x="136" y="0"/>
                    <a:pt x="126" y="12"/>
                    <a:pt x="126" y="26"/>
                  </a:cubicBezTo>
                  <a:cubicBezTo>
                    <a:pt x="126" y="28"/>
                    <a:pt x="126" y="30"/>
                    <a:pt x="126" y="32"/>
                  </a:cubicBezTo>
                  <a:cubicBezTo>
                    <a:pt x="121" y="35"/>
                    <a:pt x="116" y="39"/>
                    <a:pt x="111" y="41"/>
                  </a:cubicBezTo>
                  <a:cubicBezTo>
                    <a:pt x="102" y="46"/>
                    <a:pt x="96" y="56"/>
                    <a:pt x="92" y="70"/>
                  </a:cubicBezTo>
                  <a:cubicBezTo>
                    <a:pt x="90" y="79"/>
                    <a:pt x="92" y="96"/>
                    <a:pt x="92" y="106"/>
                  </a:cubicBezTo>
                  <a:cubicBezTo>
                    <a:pt x="92" y="107"/>
                    <a:pt x="92" y="108"/>
                    <a:pt x="92" y="109"/>
                  </a:cubicBezTo>
                  <a:cubicBezTo>
                    <a:pt x="91" y="109"/>
                    <a:pt x="91" y="109"/>
                    <a:pt x="91" y="109"/>
                  </a:cubicBezTo>
                  <a:cubicBezTo>
                    <a:pt x="91" y="109"/>
                    <a:pt x="86" y="108"/>
                    <a:pt x="86" y="119"/>
                  </a:cubicBezTo>
                  <a:cubicBezTo>
                    <a:pt x="86" y="126"/>
                    <a:pt x="89" y="141"/>
                    <a:pt x="93" y="144"/>
                  </a:cubicBezTo>
                  <a:cubicBezTo>
                    <a:pt x="95" y="145"/>
                    <a:pt x="97" y="145"/>
                    <a:pt x="99" y="144"/>
                  </a:cubicBezTo>
                  <a:cubicBezTo>
                    <a:pt x="99" y="145"/>
                    <a:pt x="99" y="145"/>
                    <a:pt x="99" y="146"/>
                  </a:cubicBezTo>
                  <a:cubicBezTo>
                    <a:pt x="106" y="163"/>
                    <a:pt x="111" y="177"/>
                    <a:pt x="117" y="186"/>
                  </a:cubicBezTo>
                  <a:cubicBezTo>
                    <a:pt x="91" y="193"/>
                    <a:pt x="74" y="205"/>
                    <a:pt x="60" y="213"/>
                  </a:cubicBezTo>
                  <a:cubicBezTo>
                    <a:pt x="41" y="212"/>
                    <a:pt x="22" y="208"/>
                    <a:pt x="19" y="199"/>
                  </a:cubicBezTo>
                  <a:cubicBezTo>
                    <a:pt x="11" y="183"/>
                    <a:pt x="0" y="243"/>
                    <a:pt x="12" y="276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9" y="288"/>
                    <a:pt x="19" y="288"/>
                    <a:pt x="19" y="288"/>
                  </a:cubicBezTo>
                  <a:cubicBezTo>
                    <a:pt x="283" y="288"/>
                    <a:pt x="283" y="288"/>
                    <a:pt x="283" y="288"/>
                  </a:cubicBezTo>
                  <a:cubicBezTo>
                    <a:pt x="283" y="288"/>
                    <a:pt x="283" y="288"/>
                    <a:pt x="283" y="288"/>
                  </a:cubicBezTo>
                  <a:cubicBezTo>
                    <a:pt x="283" y="288"/>
                    <a:pt x="283" y="288"/>
                    <a:pt x="283" y="288"/>
                  </a:cubicBezTo>
                  <a:cubicBezTo>
                    <a:pt x="290" y="288"/>
                    <a:pt x="290" y="288"/>
                    <a:pt x="290" y="288"/>
                  </a:cubicBezTo>
                  <a:cubicBezTo>
                    <a:pt x="290" y="276"/>
                    <a:pt x="290" y="276"/>
                    <a:pt x="290" y="276"/>
                  </a:cubicBezTo>
                  <a:cubicBezTo>
                    <a:pt x="301" y="243"/>
                    <a:pt x="290" y="183"/>
                    <a:pt x="283" y="1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0" name="Freeform 325"/>
            <p:cNvSpPr/>
            <p:nvPr/>
          </p:nvSpPr>
          <p:spPr bwMode="auto">
            <a:xfrm>
              <a:off x="7907338" y="3302001"/>
              <a:ext cx="277813" cy="266700"/>
            </a:xfrm>
            <a:custGeom>
              <a:avLst/>
              <a:gdLst>
                <a:gd name="T0" fmla="*/ 249 w 287"/>
                <a:gd name="T1" fmla="*/ 222 h 277"/>
                <a:gd name="T2" fmla="*/ 182 w 287"/>
                <a:gd name="T3" fmla="*/ 206 h 277"/>
                <a:gd name="T4" fmla="*/ 172 w 287"/>
                <a:gd name="T5" fmla="*/ 176 h 277"/>
                <a:gd name="T6" fmla="*/ 179 w 287"/>
                <a:gd name="T7" fmla="*/ 180 h 277"/>
                <a:gd name="T8" fmla="*/ 185 w 287"/>
                <a:gd name="T9" fmla="*/ 180 h 277"/>
                <a:gd name="T10" fmla="*/ 207 w 287"/>
                <a:gd name="T11" fmla="*/ 177 h 277"/>
                <a:gd name="T12" fmla="*/ 211 w 287"/>
                <a:gd name="T13" fmla="*/ 178 h 277"/>
                <a:gd name="T14" fmla="*/ 215 w 287"/>
                <a:gd name="T15" fmla="*/ 179 h 277"/>
                <a:gd name="T16" fmla="*/ 214 w 287"/>
                <a:gd name="T17" fmla="*/ 175 h 277"/>
                <a:gd name="T18" fmla="*/ 208 w 287"/>
                <a:gd name="T19" fmla="*/ 160 h 277"/>
                <a:gd name="T20" fmla="*/ 218 w 287"/>
                <a:gd name="T21" fmla="*/ 154 h 277"/>
                <a:gd name="T22" fmla="*/ 228 w 287"/>
                <a:gd name="T23" fmla="*/ 152 h 277"/>
                <a:gd name="T24" fmla="*/ 200 w 287"/>
                <a:gd name="T25" fmla="*/ 13 h 277"/>
                <a:gd name="T26" fmla="*/ 166 w 287"/>
                <a:gd name="T27" fmla="*/ 0 h 277"/>
                <a:gd name="T28" fmla="*/ 143 w 287"/>
                <a:gd name="T29" fmla="*/ 8 h 277"/>
                <a:gd name="T30" fmla="*/ 121 w 287"/>
                <a:gd name="T31" fmla="*/ 0 h 277"/>
                <a:gd name="T32" fmla="*/ 87 w 287"/>
                <a:gd name="T33" fmla="*/ 13 h 277"/>
                <a:gd name="T34" fmla="*/ 55 w 287"/>
                <a:gd name="T35" fmla="*/ 151 h 277"/>
                <a:gd name="T36" fmla="*/ 63 w 287"/>
                <a:gd name="T37" fmla="*/ 154 h 277"/>
                <a:gd name="T38" fmla="*/ 77 w 287"/>
                <a:gd name="T39" fmla="*/ 160 h 277"/>
                <a:gd name="T40" fmla="*/ 72 w 287"/>
                <a:gd name="T41" fmla="*/ 178 h 277"/>
                <a:gd name="T42" fmla="*/ 72 w 287"/>
                <a:gd name="T43" fmla="*/ 179 h 277"/>
                <a:gd name="T44" fmla="*/ 78 w 287"/>
                <a:gd name="T45" fmla="*/ 177 h 277"/>
                <a:gd name="T46" fmla="*/ 80 w 287"/>
                <a:gd name="T47" fmla="*/ 177 h 277"/>
                <a:gd name="T48" fmla="*/ 94 w 287"/>
                <a:gd name="T49" fmla="*/ 180 h 277"/>
                <a:gd name="T50" fmla="*/ 100 w 287"/>
                <a:gd name="T51" fmla="*/ 180 h 277"/>
                <a:gd name="T52" fmla="*/ 115 w 287"/>
                <a:gd name="T53" fmla="*/ 176 h 277"/>
                <a:gd name="T54" fmla="*/ 104 w 287"/>
                <a:gd name="T55" fmla="*/ 206 h 277"/>
                <a:gd name="T56" fmla="*/ 38 w 287"/>
                <a:gd name="T57" fmla="*/ 222 h 277"/>
                <a:gd name="T58" fmla="*/ 0 w 287"/>
                <a:gd name="T59" fmla="*/ 257 h 277"/>
                <a:gd name="T60" fmla="*/ 0 w 287"/>
                <a:gd name="T61" fmla="*/ 277 h 277"/>
                <a:gd name="T62" fmla="*/ 287 w 287"/>
                <a:gd name="T63" fmla="*/ 277 h 277"/>
                <a:gd name="T64" fmla="*/ 287 w 287"/>
                <a:gd name="T65" fmla="*/ 257 h 277"/>
                <a:gd name="T66" fmla="*/ 249 w 287"/>
                <a:gd name="T67" fmla="*/ 22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7" h="277">
                  <a:moveTo>
                    <a:pt x="249" y="222"/>
                  </a:moveTo>
                  <a:cubicBezTo>
                    <a:pt x="233" y="214"/>
                    <a:pt x="214" y="211"/>
                    <a:pt x="182" y="206"/>
                  </a:cubicBezTo>
                  <a:cubicBezTo>
                    <a:pt x="180" y="203"/>
                    <a:pt x="176" y="190"/>
                    <a:pt x="172" y="176"/>
                  </a:cubicBezTo>
                  <a:cubicBezTo>
                    <a:pt x="173" y="176"/>
                    <a:pt x="178" y="180"/>
                    <a:pt x="179" y="180"/>
                  </a:cubicBezTo>
                  <a:cubicBezTo>
                    <a:pt x="181" y="180"/>
                    <a:pt x="183" y="180"/>
                    <a:pt x="185" y="180"/>
                  </a:cubicBezTo>
                  <a:cubicBezTo>
                    <a:pt x="186" y="180"/>
                    <a:pt x="201" y="177"/>
                    <a:pt x="207" y="177"/>
                  </a:cubicBezTo>
                  <a:cubicBezTo>
                    <a:pt x="209" y="177"/>
                    <a:pt x="210" y="177"/>
                    <a:pt x="211" y="178"/>
                  </a:cubicBezTo>
                  <a:cubicBezTo>
                    <a:pt x="211" y="178"/>
                    <a:pt x="213" y="179"/>
                    <a:pt x="215" y="179"/>
                  </a:cubicBezTo>
                  <a:cubicBezTo>
                    <a:pt x="214" y="178"/>
                    <a:pt x="214" y="176"/>
                    <a:pt x="214" y="175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8" y="160"/>
                    <a:pt x="214" y="152"/>
                    <a:pt x="218" y="154"/>
                  </a:cubicBezTo>
                  <a:cubicBezTo>
                    <a:pt x="222" y="156"/>
                    <a:pt x="228" y="152"/>
                    <a:pt x="228" y="152"/>
                  </a:cubicBezTo>
                  <a:cubicBezTo>
                    <a:pt x="233" y="116"/>
                    <a:pt x="238" y="42"/>
                    <a:pt x="200" y="13"/>
                  </a:cubicBezTo>
                  <a:cubicBezTo>
                    <a:pt x="187" y="4"/>
                    <a:pt x="175" y="0"/>
                    <a:pt x="166" y="0"/>
                  </a:cubicBezTo>
                  <a:cubicBezTo>
                    <a:pt x="156" y="0"/>
                    <a:pt x="149" y="4"/>
                    <a:pt x="143" y="8"/>
                  </a:cubicBezTo>
                  <a:cubicBezTo>
                    <a:pt x="138" y="4"/>
                    <a:pt x="130" y="0"/>
                    <a:pt x="121" y="0"/>
                  </a:cubicBezTo>
                  <a:cubicBezTo>
                    <a:pt x="111" y="0"/>
                    <a:pt x="100" y="4"/>
                    <a:pt x="87" y="13"/>
                  </a:cubicBezTo>
                  <a:cubicBezTo>
                    <a:pt x="50" y="41"/>
                    <a:pt x="52" y="114"/>
                    <a:pt x="55" y="151"/>
                  </a:cubicBezTo>
                  <a:cubicBezTo>
                    <a:pt x="55" y="151"/>
                    <a:pt x="58" y="149"/>
                    <a:pt x="63" y="154"/>
                  </a:cubicBezTo>
                  <a:cubicBezTo>
                    <a:pt x="68" y="159"/>
                    <a:pt x="77" y="160"/>
                    <a:pt x="77" y="160"/>
                  </a:cubicBezTo>
                  <a:cubicBezTo>
                    <a:pt x="72" y="178"/>
                    <a:pt x="72" y="178"/>
                    <a:pt x="72" y="178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4" y="179"/>
                    <a:pt x="76" y="178"/>
                    <a:pt x="78" y="177"/>
                  </a:cubicBezTo>
                  <a:cubicBezTo>
                    <a:pt x="79" y="177"/>
                    <a:pt x="79" y="177"/>
                    <a:pt x="80" y="177"/>
                  </a:cubicBezTo>
                  <a:cubicBezTo>
                    <a:pt x="86" y="177"/>
                    <a:pt x="92" y="180"/>
                    <a:pt x="94" y="180"/>
                  </a:cubicBezTo>
                  <a:cubicBezTo>
                    <a:pt x="96" y="180"/>
                    <a:pt x="98" y="180"/>
                    <a:pt x="100" y="180"/>
                  </a:cubicBezTo>
                  <a:cubicBezTo>
                    <a:pt x="103" y="180"/>
                    <a:pt x="113" y="176"/>
                    <a:pt x="115" y="176"/>
                  </a:cubicBezTo>
                  <a:cubicBezTo>
                    <a:pt x="112" y="184"/>
                    <a:pt x="108" y="200"/>
                    <a:pt x="104" y="206"/>
                  </a:cubicBezTo>
                  <a:cubicBezTo>
                    <a:pt x="73" y="211"/>
                    <a:pt x="54" y="214"/>
                    <a:pt x="38" y="222"/>
                  </a:cubicBezTo>
                  <a:cubicBezTo>
                    <a:pt x="0" y="239"/>
                    <a:pt x="0" y="257"/>
                    <a:pt x="0" y="25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287" y="277"/>
                    <a:pt x="287" y="277"/>
                    <a:pt x="287" y="277"/>
                  </a:cubicBezTo>
                  <a:cubicBezTo>
                    <a:pt x="287" y="257"/>
                    <a:pt x="287" y="257"/>
                    <a:pt x="287" y="257"/>
                  </a:cubicBezTo>
                  <a:cubicBezTo>
                    <a:pt x="287" y="257"/>
                    <a:pt x="287" y="239"/>
                    <a:pt x="249" y="2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1" name="Freeform 326"/>
            <p:cNvSpPr/>
            <p:nvPr/>
          </p:nvSpPr>
          <p:spPr bwMode="auto">
            <a:xfrm>
              <a:off x="9578975" y="3346451"/>
              <a:ext cx="138113" cy="166688"/>
            </a:xfrm>
            <a:custGeom>
              <a:avLst/>
              <a:gdLst>
                <a:gd name="T0" fmla="*/ 133 w 142"/>
                <a:gd name="T1" fmla="*/ 132 h 173"/>
                <a:gd name="T2" fmla="*/ 142 w 142"/>
                <a:gd name="T3" fmla="*/ 128 h 173"/>
                <a:gd name="T4" fmla="*/ 102 w 142"/>
                <a:gd name="T5" fmla="*/ 115 h 173"/>
                <a:gd name="T6" fmla="*/ 119 w 142"/>
                <a:gd name="T7" fmla="*/ 82 h 173"/>
                <a:gd name="T8" fmla="*/ 119 w 142"/>
                <a:gd name="T9" fmla="*/ 81 h 173"/>
                <a:gd name="T10" fmla="*/ 123 w 142"/>
                <a:gd name="T11" fmla="*/ 81 h 173"/>
                <a:gd name="T12" fmla="*/ 127 w 142"/>
                <a:gd name="T13" fmla="*/ 64 h 173"/>
                <a:gd name="T14" fmla="*/ 124 w 142"/>
                <a:gd name="T15" fmla="*/ 58 h 173"/>
                <a:gd name="T16" fmla="*/ 124 w 142"/>
                <a:gd name="T17" fmla="*/ 58 h 173"/>
                <a:gd name="T18" fmla="*/ 124 w 142"/>
                <a:gd name="T19" fmla="*/ 56 h 173"/>
                <a:gd name="T20" fmla="*/ 123 w 142"/>
                <a:gd name="T21" fmla="*/ 32 h 173"/>
                <a:gd name="T22" fmla="*/ 117 w 142"/>
                <a:gd name="T23" fmla="*/ 15 h 173"/>
                <a:gd name="T24" fmla="*/ 96 w 142"/>
                <a:gd name="T25" fmla="*/ 5 h 173"/>
                <a:gd name="T26" fmla="*/ 72 w 142"/>
                <a:gd name="T27" fmla="*/ 2 h 173"/>
                <a:gd name="T28" fmla="*/ 62 w 142"/>
                <a:gd name="T29" fmla="*/ 13 h 173"/>
                <a:gd name="T30" fmla="*/ 50 w 142"/>
                <a:gd name="T31" fmla="*/ 33 h 173"/>
                <a:gd name="T32" fmla="*/ 49 w 142"/>
                <a:gd name="T33" fmla="*/ 56 h 173"/>
                <a:gd name="T34" fmla="*/ 49 w 142"/>
                <a:gd name="T35" fmla="*/ 58 h 173"/>
                <a:gd name="T36" fmla="*/ 49 w 142"/>
                <a:gd name="T37" fmla="*/ 58 h 173"/>
                <a:gd name="T38" fmla="*/ 45 w 142"/>
                <a:gd name="T39" fmla="*/ 64 h 173"/>
                <a:gd name="T40" fmla="*/ 50 w 142"/>
                <a:gd name="T41" fmla="*/ 81 h 173"/>
                <a:gd name="T42" fmla="*/ 54 w 142"/>
                <a:gd name="T43" fmla="*/ 81 h 173"/>
                <a:gd name="T44" fmla="*/ 54 w 142"/>
                <a:gd name="T45" fmla="*/ 82 h 173"/>
                <a:gd name="T46" fmla="*/ 71 w 142"/>
                <a:gd name="T47" fmla="*/ 115 h 173"/>
                <a:gd name="T48" fmla="*/ 23 w 142"/>
                <a:gd name="T49" fmla="*/ 133 h 173"/>
                <a:gd name="T50" fmla="*/ 0 w 142"/>
                <a:gd name="T51" fmla="*/ 154 h 173"/>
                <a:gd name="T52" fmla="*/ 0 w 142"/>
                <a:gd name="T53" fmla="*/ 173 h 173"/>
                <a:gd name="T54" fmla="*/ 104 w 142"/>
                <a:gd name="T55" fmla="*/ 173 h 173"/>
                <a:gd name="T56" fmla="*/ 104 w 142"/>
                <a:gd name="T57" fmla="*/ 162 h 173"/>
                <a:gd name="T58" fmla="*/ 133 w 142"/>
                <a:gd name="T59" fmla="*/ 13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2" h="173">
                  <a:moveTo>
                    <a:pt x="133" y="132"/>
                  </a:moveTo>
                  <a:cubicBezTo>
                    <a:pt x="136" y="131"/>
                    <a:pt x="139" y="129"/>
                    <a:pt x="142" y="128"/>
                  </a:cubicBezTo>
                  <a:cubicBezTo>
                    <a:pt x="132" y="123"/>
                    <a:pt x="120" y="117"/>
                    <a:pt x="102" y="115"/>
                  </a:cubicBezTo>
                  <a:cubicBezTo>
                    <a:pt x="109" y="109"/>
                    <a:pt x="112" y="98"/>
                    <a:pt x="119" y="82"/>
                  </a:cubicBezTo>
                  <a:cubicBezTo>
                    <a:pt x="119" y="82"/>
                    <a:pt x="119" y="82"/>
                    <a:pt x="119" y="81"/>
                  </a:cubicBezTo>
                  <a:cubicBezTo>
                    <a:pt x="120" y="82"/>
                    <a:pt x="122" y="82"/>
                    <a:pt x="123" y="81"/>
                  </a:cubicBezTo>
                  <a:cubicBezTo>
                    <a:pt x="126" y="79"/>
                    <a:pt x="127" y="69"/>
                    <a:pt x="127" y="64"/>
                  </a:cubicBezTo>
                  <a:cubicBezTo>
                    <a:pt x="128" y="57"/>
                    <a:pt x="124" y="58"/>
                    <a:pt x="124" y="58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124" y="57"/>
                    <a:pt x="124" y="57"/>
                    <a:pt x="124" y="56"/>
                  </a:cubicBezTo>
                  <a:cubicBezTo>
                    <a:pt x="124" y="50"/>
                    <a:pt x="125" y="39"/>
                    <a:pt x="123" y="32"/>
                  </a:cubicBezTo>
                  <a:cubicBezTo>
                    <a:pt x="121" y="23"/>
                    <a:pt x="121" y="20"/>
                    <a:pt x="117" y="15"/>
                  </a:cubicBezTo>
                  <a:cubicBezTo>
                    <a:pt x="110" y="8"/>
                    <a:pt x="100" y="5"/>
                    <a:pt x="96" y="5"/>
                  </a:cubicBezTo>
                  <a:cubicBezTo>
                    <a:pt x="93" y="5"/>
                    <a:pt x="80" y="0"/>
                    <a:pt x="72" y="2"/>
                  </a:cubicBezTo>
                  <a:cubicBezTo>
                    <a:pt x="64" y="5"/>
                    <a:pt x="69" y="13"/>
                    <a:pt x="62" y="13"/>
                  </a:cubicBezTo>
                  <a:cubicBezTo>
                    <a:pt x="55" y="13"/>
                    <a:pt x="52" y="23"/>
                    <a:pt x="50" y="33"/>
                  </a:cubicBezTo>
                  <a:cubicBezTo>
                    <a:pt x="48" y="39"/>
                    <a:pt x="49" y="49"/>
                    <a:pt x="49" y="56"/>
                  </a:cubicBezTo>
                  <a:cubicBezTo>
                    <a:pt x="49" y="57"/>
                    <a:pt x="49" y="57"/>
                    <a:pt x="49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9" y="58"/>
                    <a:pt x="45" y="57"/>
                    <a:pt x="45" y="64"/>
                  </a:cubicBezTo>
                  <a:cubicBezTo>
                    <a:pt x="45" y="69"/>
                    <a:pt x="47" y="79"/>
                    <a:pt x="50" y="81"/>
                  </a:cubicBezTo>
                  <a:cubicBezTo>
                    <a:pt x="51" y="82"/>
                    <a:pt x="53" y="82"/>
                    <a:pt x="54" y="81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61" y="98"/>
                    <a:pt x="64" y="110"/>
                    <a:pt x="71" y="115"/>
                  </a:cubicBezTo>
                  <a:cubicBezTo>
                    <a:pt x="47" y="118"/>
                    <a:pt x="34" y="128"/>
                    <a:pt x="23" y="133"/>
                  </a:cubicBezTo>
                  <a:cubicBezTo>
                    <a:pt x="0" y="143"/>
                    <a:pt x="0" y="154"/>
                    <a:pt x="0" y="154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104" y="173"/>
                    <a:pt x="104" y="173"/>
                    <a:pt x="104" y="173"/>
                  </a:cubicBezTo>
                  <a:cubicBezTo>
                    <a:pt x="104" y="162"/>
                    <a:pt x="104" y="162"/>
                    <a:pt x="104" y="162"/>
                  </a:cubicBezTo>
                  <a:cubicBezTo>
                    <a:pt x="104" y="159"/>
                    <a:pt x="106" y="144"/>
                    <a:pt x="133" y="1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2" name="Freeform 327"/>
            <p:cNvSpPr/>
            <p:nvPr/>
          </p:nvSpPr>
          <p:spPr bwMode="auto">
            <a:xfrm>
              <a:off x="9690100" y="3352801"/>
              <a:ext cx="166688" cy="161925"/>
            </a:xfrm>
            <a:custGeom>
              <a:avLst/>
              <a:gdLst>
                <a:gd name="T0" fmla="*/ 150 w 173"/>
                <a:gd name="T1" fmla="*/ 134 h 167"/>
                <a:gd name="T2" fmla="*/ 110 w 173"/>
                <a:gd name="T3" fmla="*/ 124 h 167"/>
                <a:gd name="T4" fmla="*/ 104 w 173"/>
                <a:gd name="T5" fmla="*/ 106 h 167"/>
                <a:gd name="T6" fmla="*/ 108 w 173"/>
                <a:gd name="T7" fmla="*/ 109 h 167"/>
                <a:gd name="T8" fmla="*/ 112 w 173"/>
                <a:gd name="T9" fmla="*/ 108 h 167"/>
                <a:gd name="T10" fmla="*/ 125 w 173"/>
                <a:gd name="T11" fmla="*/ 106 h 167"/>
                <a:gd name="T12" fmla="*/ 127 w 173"/>
                <a:gd name="T13" fmla="*/ 107 h 167"/>
                <a:gd name="T14" fmla="*/ 130 w 173"/>
                <a:gd name="T15" fmla="*/ 108 h 167"/>
                <a:gd name="T16" fmla="*/ 129 w 173"/>
                <a:gd name="T17" fmla="*/ 106 h 167"/>
                <a:gd name="T18" fmla="*/ 125 w 173"/>
                <a:gd name="T19" fmla="*/ 96 h 167"/>
                <a:gd name="T20" fmla="*/ 130 w 173"/>
                <a:gd name="T21" fmla="*/ 93 h 167"/>
                <a:gd name="T22" fmla="*/ 131 w 173"/>
                <a:gd name="T23" fmla="*/ 93 h 167"/>
                <a:gd name="T24" fmla="*/ 133 w 173"/>
                <a:gd name="T25" fmla="*/ 93 h 167"/>
                <a:gd name="T26" fmla="*/ 138 w 173"/>
                <a:gd name="T27" fmla="*/ 92 h 167"/>
                <a:gd name="T28" fmla="*/ 120 w 173"/>
                <a:gd name="T29" fmla="*/ 8 h 167"/>
                <a:gd name="T30" fmla="*/ 100 w 173"/>
                <a:gd name="T31" fmla="*/ 0 h 167"/>
                <a:gd name="T32" fmla="*/ 86 w 173"/>
                <a:gd name="T33" fmla="*/ 5 h 167"/>
                <a:gd name="T34" fmla="*/ 73 w 173"/>
                <a:gd name="T35" fmla="*/ 0 h 167"/>
                <a:gd name="T36" fmla="*/ 52 w 173"/>
                <a:gd name="T37" fmla="*/ 8 h 167"/>
                <a:gd name="T38" fmla="*/ 33 w 173"/>
                <a:gd name="T39" fmla="*/ 91 h 167"/>
                <a:gd name="T40" fmla="*/ 34 w 173"/>
                <a:gd name="T41" fmla="*/ 91 h 167"/>
                <a:gd name="T42" fmla="*/ 38 w 173"/>
                <a:gd name="T43" fmla="*/ 93 h 167"/>
                <a:gd name="T44" fmla="*/ 46 w 173"/>
                <a:gd name="T45" fmla="*/ 96 h 167"/>
                <a:gd name="T46" fmla="*/ 43 w 173"/>
                <a:gd name="T47" fmla="*/ 107 h 167"/>
                <a:gd name="T48" fmla="*/ 43 w 173"/>
                <a:gd name="T49" fmla="*/ 108 h 167"/>
                <a:gd name="T50" fmla="*/ 47 w 173"/>
                <a:gd name="T51" fmla="*/ 107 h 167"/>
                <a:gd name="T52" fmla="*/ 48 w 173"/>
                <a:gd name="T53" fmla="*/ 107 h 167"/>
                <a:gd name="T54" fmla="*/ 56 w 173"/>
                <a:gd name="T55" fmla="*/ 108 h 167"/>
                <a:gd name="T56" fmla="*/ 60 w 173"/>
                <a:gd name="T57" fmla="*/ 109 h 167"/>
                <a:gd name="T58" fmla="*/ 69 w 173"/>
                <a:gd name="T59" fmla="*/ 106 h 167"/>
                <a:gd name="T60" fmla="*/ 62 w 173"/>
                <a:gd name="T61" fmla="*/ 124 h 167"/>
                <a:gd name="T62" fmla="*/ 23 w 173"/>
                <a:gd name="T63" fmla="*/ 134 h 167"/>
                <a:gd name="T64" fmla="*/ 0 w 173"/>
                <a:gd name="T65" fmla="*/ 155 h 167"/>
                <a:gd name="T66" fmla="*/ 0 w 173"/>
                <a:gd name="T67" fmla="*/ 167 h 167"/>
                <a:gd name="T68" fmla="*/ 173 w 173"/>
                <a:gd name="T69" fmla="*/ 167 h 167"/>
                <a:gd name="T70" fmla="*/ 173 w 173"/>
                <a:gd name="T71" fmla="*/ 155 h 167"/>
                <a:gd name="T72" fmla="*/ 150 w 173"/>
                <a:gd name="T73" fmla="*/ 13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167">
                  <a:moveTo>
                    <a:pt x="150" y="134"/>
                  </a:moveTo>
                  <a:cubicBezTo>
                    <a:pt x="140" y="129"/>
                    <a:pt x="129" y="127"/>
                    <a:pt x="110" y="124"/>
                  </a:cubicBezTo>
                  <a:cubicBezTo>
                    <a:pt x="109" y="122"/>
                    <a:pt x="106" y="114"/>
                    <a:pt x="104" y="106"/>
                  </a:cubicBezTo>
                  <a:cubicBezTo>
                    <a:pt x="104" y="106"/>
                    <a:pt x="107" y="109"/>
                    <a:pt x="108" y="109"/>
                  </a:cubicBezTo>
                  <a:cubicBezTo>
                    <a:pt x="109" y="109"/>
                    <a:pt x="110" y="108"/>
                    <a:pt x="112" y="108"/>
                  </a:cubicBezTo>
                  <a:cubicBezTo>
                    <a:pt x="112" y="108"/>
                    <a:pt x="121" y="106"/>
                    <a:pt x="125" y="106"/>
                  </a:cubicBezTo>
                  <a:cubicBezTo>
                    <a:pt x="126" y="106"/>
                    <a:pt x="127" y="107"/>
                    <a:pt x="127" y="107"/>
                  </a:cubicBezTo>
                  <a:cubicBezTo>
                    <a:pt x="127" y="107"/>
                    <a:pt x="128" y="108"/>
                    <a:pt x="130" y="108"/>
                  </a:cubicBezTo>
                  <a:cubicBezTo>
                    <a:pt x="129" y="107"/>
                    <a:pt x="129" y="106"/>
                    <a:pt x="129" y="106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5" y="96"/>
                    <a:pt x="128" y="93"/>
                    <a:pt x="130" y="93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2" y="93"/>
                    <a:pt x="132" y="93"/>
                    <a:pt x="133" y="93"/>
                  </a:cubicBezTo>
                  <a:cubicBezTo>
                    <a:pt x="135" y="93"/>
                    <a:pt x="138" y="92"/>
                    <a:pt x="138" y="92"/>
                  </a:cubicBezTo>
                  <a:cubicBezTo>
                    <a:pt x="140" y="70"/>
                    <a:pt x="143" y="25"/>
                    <a:pt x="120" y="8"/>
                  </a:cubicBezTo>
                  <a:cubicBezTo>
                    <a:pt x="112" y="2"/>
                    <a:pt x="106" y="0"/>
                    <a:pt x="100" y="0"/>
                  </a:cubicBezTo>
                  <a:cubicBezTo>
                    <a:pt x="94" y="0"/>
                    <a:pt x="90" y="2"/>
                    <a:pt x="86" y="5"/>
                  </a:cubicBezTo>
                  <a:cubicBezTo>
                    <a:pt x="83" y="2"/>
                    <a:pt x="78" y="0"/>
                    <a:pt x="73" y="0"/>
                  </a:cubicBezTo>
                  <a:cubicBezTo>
                    <a:pt x="67" y="0"/>
                    <a:pt x="60" y="2"/>
                    <a:pt x="52" y="8"/>
                  </a:cubicBezTo>
                  <a:cubicBezTo>
                    <a:pt x="30" y="24"/>
                    <a:pt x="31" y="68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5" y="91"/>
                    <a:pt x="36" y="91"/>
                    <a:pt x="38" y="93"/>
                  </a:cubicBezTo>
                  <a:cubicBezTo>
                    <a:pt x="41" y="96"/>
                    <a:pt x="46" y="96"/>
                    <a:pt x="46" y="96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4" y="108"/>
                    <a:pt x="46" y="107"/>
                    <a:pt x="47" y="107"/>
                  </a:cubicBezTo>
                  <a:cubicBezTo>
                    <a:pt x="47" y="107"/>
                    <a:pt x="48" y="107"/>
                    <a:pt x="48" y="107"/>
                  </a:cubicBezTo>
                  <a:cubicBezTo>
                    <a:pt x="52" y="107"/>
                    <a:pt x="56" y="108"/>
                    <a:pt x="56" y="108"/>
                  </a:cubicBezTo>
                  <a:cubicBezTo>
                    <a:pt x="58" y="108"/>
                    <a:pt x="59" y="109"/>
                    <a:pt x="60" y="109"/>
                  </a:cubicBezTo>
                  <a:cubicBezTo>
                    <a:pt x="62" y="109"/>
                    <a:pt x="68" y="106"/>
                    <a:pt x="69" y="106"/>
                  </a:cubicBezTo>
                  <a:cubicBezTo>
                    <a:pt x="68" y="111"/>
                    <a:pt x="65" y="120"/>
                    <a:pt x="62" y="124"/>
                  </a:cubicBezTo>
                  <a:cubicBezTo>
                    <a:pt x="44" y="127"/>
                    <a:pt x="32" y="129"/>
                    <a:pt x="23" y="134"/>
                  </a:cubicBezTo>
                  <a:cubicBezTo>
                    <a:pt x="0" y="144"/>
                    <a:pt x="0" y="155"/>
                    <a:pt x="0" y="15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73" y="167"/>
                    <a:pt x="173" y="167"/>
                    <a:pt x="173" y="167"/>
                  </a:cubicBezTo>
                  <a:cubicBezTo>
                    <a:pt x="173" y="155"/>
                    <a:pt x="173" y="155"/>
                    <a:pt x="173" y="155"/>
                  </a:cubicBezTo>
                  <a:cubicBezTo>
                    <a:pt x="173" y="155"/>
                    <a:pt x="173" y="144"/>
                    <a:pt x="150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3" name="Freeform 328"/>
            <p:cNvSpPr/>
            <p:nvPr/>
          </p:nvSpPr>
          <p:spPr bwMode="auto">
            <a:xfrm>
              <a:off x="10275888" y="3352801"/>
              <a:ext cx="138113" cy="161925"/>
            </a:xfrm>
            <a:custGeom>
              <a:avLst/>
              <a:gdLst>
                <a:gd name="T0" fmla="*/ 143 w 143"/>
                <a:gd name="T1" fmla="*/ 155 h 167"/>
                <a:gd name="T2" fmla="*/ 120 w 143"/>
                <a:gd name="T3" fmla="*/ 134 h 167"/>
                <a:gd name="T4" fmla="*/ 80 w 143"/>
                <a:gd name="T5" fmla="*/ 124 h 167"/>
                <a:gd name="T6" fmla="*/ 74 w 143"/>
                <a:gd name="T7" fmla="*/ 106 h 167"/>
                <a:gd name="T8" fmla="*/ 78 w 143"/>
                <a:gd name="T9" fmla="*/ 109 h 167"/>
                <a:gd name="T10" fmla="*/ 82 w 143"/>
                <a:gd name="T11" fmla="*/ 108 h 167"/>
                <a:gd name="T12" fmla="*/ 95 w 143"/>
                <a:gd name="T13" fmla="*/ 106 h 167"/>
                <a:gd name="T14" fmla="*/ 97 w 143"/>
                <a:gd name="T15" fmla="*/ 107 h 167"/>
                <a:gd name="T16" fmla="*/ 100 w 143"/>
                <a:gd name="T17" fmla="*/ 108 h 167"/>
                <a:gd name="T18" fmla="*/ 99 w 143"/>
                <a:gd name="T19" fmla="*/ 106 h 167"/>
                <a:gd name="T20" fmla="*/ 95 w 143"/>
                <a:gd name="T21" fmla="*/ 96 h 167"/>
                <a:gd name="T22" fmla="*/ 101 w 143"/>
                <a:gd name="T23" fmla="*/ 93 h 167"/>
                <a:gd name="T24" fmla="*/ 108 w 143"/>
                <a:gd name="T25" fmla="*/ 92 h 167"/>
                <a:gd name="T26" fmla="*/ 90 w 143"/>
                <a:gd name="T27" fmla="*/ 8 h 167"/>
                <a:gd name="T28" fmla="*/ 70 w 143"/>
                <a:gd name="T29" fmla="*/ 0 h 167"/>
                <a:gd name="T30" fmla="*/ 56 w 143"/>
                <a:gd name="T31" fmla="*/ 5 h 167"/>
                <a:gd name="T32" fmla="*/ 43 w 143"/>
                <a:gd name="T33" fmla="*/ 0 h 167"/>
                <a:gd name="T34" fmla="*/ 22 w 143"/>
                <a:gd name="T35" fmla="*/ 8 h 167"/>
                <a:gd name="T36" fmla="*/ 3 w 143"/>
                <a:gd name="T37" fmla="*/ 91 h 167"/>
                <a:gd name="T38" fmla="*/ 8 w 143"/>
                <a:gd name="T39" fmla="*/ 93 h 167"/>
                <a:gd name="T40" fmla="*/ 16 w 143"/>
                <a:gd name="T41" fmla="*/ 96 h 167"/>
                <a:gd name="T42" fmla="*/ 13 w 143"/>
                <a:gd name="T43" fmla="*/ 107 h 167"/>
                <a:gd name="T44" fmla="*/ 13 w 143"/>
                <a:gd name="T45" fmla="*/ 108 h 167"/>
                <a:gd name="T46" fmla="*/ 17 w 143"/>
                <a:gd name="T47" fmla="*/ 107 h 167"/>
                <a:gd name="T48" fmla="*/ 18 w 143"/>
                <a:gd name="T49" fmla="*/ 107 h 167"/>
                <a:gd name="T50" fmla="*/ 26 w 143"/>
                <a:gd name="T51" fmla="*/ 108 h 167"/>
                <a:gd name="T52" fmla="*/ 30 w 143"/>
                <a:gd name="T53" fmla="*/ 109 h 167"/>
                <a:gd name="T54" fmla="*/ 39 w 143"/>
                <a:gd name="T55" fmla="*/ 106 h 167"/>
                <a:gd name="T56" fmla="*/ 32 w 143"/>
                <a:gd name="T57" fmla="*/ 124 h 167"/>
                <a:gd name="T58" fmla="*/ 25 w 143"/>
                <a:gd name="T59" fmla="*/ 125 h 167"/>
                <a:gd name="T60" fmla="*/ 39 w 143"/>
                <a:gd name="T61" fmla="*/ 147 h 167"/>
                <a:gd name="T62" fmla="*/ 39 w 143"/>
                <a:gd name="T63" fmla="*/ 166 h 167"/>
                <a:gd name="T64" fmla="*/ 39 w 143"/>
                <a:gd name="T65" fmla="*/ 167 h 167"/>
                <a:gd name="T66" fmla="*/ 143 w 143"/>
                <a:gd name="T67" fmla="*/ 167 h 167"/>
                <a:gd name="T68" fmla="*/ 143 w 143"/>
                <a:gd name="T69" fmla="*/ 15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67">
                  <a:moveTo>
                    <a:pt x="143" y="155"/>
                  </a:moveTo>
                  <a:cubicBezTo>
                    <a:pt x="143" y="155"/>
                    <a:pt x="143" y="144"/>
                    <a:pt x="120" y="134"/>
                  </a:cubicBezTo>
                  <a:cubicBezTo>
                    <a:pt x="110" y="129"/>
                    <a:pt x="99" y="127"/>
                    <a:pt x="80" y="124"/>
                  </a:cubicBezTo>
                  <a:cubicBezTo>
                    <a:pt x="79" y="122"/>
                    <a:pt x="76" y="114"/>
                    <a:pt x="74" y="106"/>
                  </a:cubicBezTo>
                  <a:cubicBezTo>
                    <a:pt x="74" y="106"/>
                    <a:pt x="77" y="109"/>
                    <a:pt x="78" y="109"/>
                  </a:cubicBezTo>
                  <a:cubicBezTo>
                    <a:pt x="79" y="109"/>
                    <a:pt x="80" y="108"/>
                    <a:pt x="82" y="108"/>
                  </a:cubicBezTo>
                  <a:cubicBezTo>
                    <a:pt x="82" y="108"/>
                    <a:pt x="91" y="106"/>
                    <a:pt x="95" y="106"/>
                  </a:cubicBezTo>
                  <a:cubicBezTo>
                    <a:pt x="96" y="106"/>
                    <a:pt x="97" y="107"/>
                    <a:pt x="97" y="107"/>
                  </a:cubicBezTo>
                  <a:cubicBezTo>
                    <a:pt x="97" y="107"/>
                    <a:pt x="98" y="108"/>
                    <a:pt x="100" y="108"/>
                  </a:cubicBezTo>
                  <a:cubicBezTo>
                    <a:pt x="99" y="107"/>
                    <a:pt x="99" y="106"/>
                    <a:pt x="99" y="10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9" y="92"/>
                    <a:pt x="101" y="93"/>
                  </a:cubicBezTo>
                  <a:cubicBezTo>
                    <a:pt x="104" y="94"/>
                    <a:pt x="108" y="92"/>
                    <a:pt x="108" y="92"/>
                  </a:cubicBezTo>
                  <a:cubicBezTo>
                    <a:pt x="110" y="70"/>
                    <a:pt x="113" y="25"/>
                    <a:pt x="90" y="8"/>
                  </a:cubicBezTo>
                  <a:cubicBezTo>
                    <a:pt x="82" y="2"/>
                    <a:pt x="76" y="0"/>
                    <a:pt x="70" y="0"/>
                  </a:cubicBezTo>
                  <a:cubicBezTo>
                    <a:pt x="64" y="0"/>
                    <a:pt x="60" y="2"/>
                    <a:pt x="56" y="5"/>
                  </a:cubicBezTo>
                  <a:cubicBezTo>
                    <a:pt x="53" y="2"/>
                    <a:pt x="48" y="0"/>
                    <a:pt x="43" y="0"/>
                  </a:cubicBezTo>
                  <a:cubicBezTo>
                    <a:pt x="37" y="0"/>
                    <a:pt x="30" y="2"/>
                    <a:pt x="22" y="8"/>
                  </a:cubicBezTo>
                  <a:cubicBezTo>
                    <a:pt x="0" y="24"/>
                    <a:pt x="1" y="68"/>
                    <a:pt x="3" y="91"/>
                  </a:cubicBezTo>
                  <a:cubicBezTo>
                    <a:pt x="3" y="91"/>
                    <a:pt x="5" y="90"/>
                    <a:pt x="8" y="93"/>
                  </a:cubicBezTo>
                  <a:cubicBezTo>
                    <a:pt x="11" y="96"/>
                    <a:pt x="16" y="96"/>
                    <a:pt x="16" y="96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4" y="108"/>
                    <a:pt x="16" y="107"/>
                    <a:pt x="17" y="107"/>
                  </a:cubicBezTo>
                  <a:cubicBezTo>
                    <a:pt x="17" y="107"/>
                    <a:pt x="18" y="107"/>
                    <a:pt x="18" y="107"/>
                  </a:cubicBezTo>
                  <a:cubicBezTo>
                    <a:pt x="22" y="107"/>
                    <a:pt x="26" y="108"/>
                    <a:pt x="26" y="108"/>
                  </a:cubicBezTo>
                  <a:cubicBezTo>
                    <a:pt x="28" y="108"/>
                    <a:pt x="29" y="109"/>
                    <a:pt x="30" y="109"/>
                  </a:cubicBezTo>
                  <a:cubicBezTo>
                    <a:pt x="32" y="109"/>
                    <a:pt x="38" y="106"/>
                    <a:pt x="39" y="106"/>
                  </a:cubicBezTo>
                  <a:cubicBezTo>
                    <a:pt x="38" y="111"/>
                    <a:pt x="35" y="120"/>
                    <a:pt x="32" y="124"/>
                  </a:cubicBezTo>
                  <a:cubicBezTo>
                    <a:pt x="30" y="125"/>
                    <a:pt x="27" y="125"/>
                    <a:pt x="25" y="125"/>
                  </a:cubicBezTo>
                  <a:cubicBezTo>
                    <a:pt x="38" y="135"/>
                    <a:pt x="39" y="145"/>
                    <a:pt x="39" y="147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39" y="167"/>
                    <a:pt x="39" y="167"/>
                    <a:pt x="39" y="167"/>
                  </a:cubicBezTo>
                  <a:cubicBezTo>
                    <a:pt x="143" y="167"/>
                    <a:pt x="143" y="167"/>
                    <a:pt x="143" y="167"/>
                  </a:cubicBezTo>
                  <a:lnTo>
                    <a:pt x="143" y="1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329"/>
            <p:cNvSpPr/>
            <p:nvPr/>
          </p:nvSpPr>
          <p:spPr bwMode="auto">
            <a:xfrm>
              <a:off x="10136188" y="3348038"/>
              <a:ext cx="168275" cy="165100"/>
            </a:xfrm>
            <a:custGeom>
              <a:avLst/>
              <a:gdLst>
                <a:gd name="T0" fmla="*/ 151 w 174"/>
                <a:gd name="T1" fmla="*/ 131 h 171"/>
                <a:gd name="T2" fmla="*/ 102 w 174"/>
                <a:gd name="T3" fmla="*/ 113 h 171"/>
                <a:gd name="T4" fmla="*/ 119 w 174"/>
                <a:gd name="T5" fmla="*/ 80 h 171"/>
                <a:gd name="T6" fmla="*/ 119 w 174"/>
                <a:gd name="T7" fmla="*/ 79 h 171"/>
                <a:gd name="T8" fmla="*/ 120 w 174"/>
                <a:gd name="T9" fmla="*/ 80 h 171"/>
                <a:gd name="T10" fmla="*/ 123 w 174"/>
                <a:gd name="T11" fmla="*/ 79 h 171"/>
                <a:gd name="T12" fmla="*/ 127 w 174"/>
                <a:gd name="T13" fmla="*/ 62 h 171"/>
                <a:gd name="T14" fmla="*/ 124 w 174"/>
                <a:gd name="T15" fmla="*/ 56 h 171"/>
                <a:gd name="T16" fmla="*/ 124 w 174"/>
                <a:gd name="T17" fmla="*/ 56 h 171"/>
                <a:gd name="T18" fmla="*/ 124 w 174"/>
                <a:gd name="T19" fmla="*/ 56 h 171"/>
                <a:gd name="T20" fmla="*/ 124 w 174"/>
                <a:gd name="T21" fmla="*/ 54 h 171"/>
                <a:gd name="T22" fmla="*/ 123 w 174"/>
                <a:gd name="T23" fmla="*/ 30 h 171"/>
                <a:gd name="T24" fmla="*/ 117 w 174"/>
                <a:gd name="T25" fmla="*/ 13 h 171"/>
                <a:gd name="T26" fmla="*/ 96 w 174"/>
                <a:gd name="T27" fmla="*/ 3 h 171"/>
                <a:gd name="T28" fmla="*/ 78 w 174"/>
                <a:gd name="T29" fmla="*/ 0 h 171"/>
                <a:gd name="T30" fmla="*/ 72 w 174"/>
                <a:gd name="T31" fmla="*/ 0 h 171"/>
                <a:gd name="T32" fmla="*/ 62 w 174"/>
                <a:gd name="T33" fmla="*/ 11 h 171"/>
                <a:gd name="T34" fmla="*/ 50 w 174"/>
                <a:gd name="T35" fmla="*/ 31 h 171"/>
                <a:gd name="T36" fmla="*/ 49 w 174"/>
                <a:gd name="T37" fmla="*/ 54 h 171"/>
                <a:gd name="T38" fmla="*/ 49 w 174"/>
                <a:gd name="T39" fmla="*/ 56 h 171"/>
                <a:gd name="T40" fmla="*/ 49 w 174"/>
                <a:gd name="T41" fmla="*/ 56 h 171"/>
                <a:gd name="T42" fmla="*/ 49 w 174"/>
                <a:gd name="T43" fmla="*/ 56 h 171"/>
                <a:gd name="T44" fmla="*/ 45 w 174"/>
                <a:gd name="T45" fmla="*/ 62 h 171"/>
                <a:gd name="T46" fmla="*/ 50 w 174"/>
                <a:gd name="T47" fmla="*/ 79 h 171"/>
                <a:gd name="T48" fmla="*/ 52 w 174"/>
                <a:gd name="T49" fmla="*/ 80 h 171"/>
                <a:gd name="T50" fmla="*/ 54 w 174"/>
                <a:gd name="T51" fmla="*/ 79 h 171"/>
                <a:gd name="T52" fmla="*/ 54 w 174"/>
                <a:gd name="T53" fmla="*/ 80 h 171"/>
                <a:gd name="T54" fmla="*/ 71 w 174"/>
                <a:gd name="T55" fmla="*/ 113 h 171"/>
                <a:gd name="T56" fmla="*/ 23 w 174"/>
                <a:gd name="T57" fmla="*/ 131 h 171"/>
                <a:gd name="T58" fmla="*/ 0 w 174"/>
                <a:gd name="T59" fmla="*/ 152 h 171"/>
                <a:gd name="T60" fmla="*/ 0 w 174"/>
                <a:gd name="T61" fmla="*/ 171 h 171"/>
                <a:gd name="T62" fmla="*/ 174 w 174"/>
                <a:gd name="T63" fmla="*/ 171 h 171"/>
                <a:gd name="T64" fmla="*/ 174 w 174"/>
                <a:gd name="T65" fmla="*/ 152 h 171"/>
                <a:gd name="T66" fmla="*/ 151 w 174"/>
                <a:gd name="T67" fmla="*/ 13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4" h="171">
                  <a:moveTo>
                    <a:pt x="151" y="131"/>
                  </a:moveTo>
                  <a:cubicBezTo>
                    <a:pt x="139" y="126"/>
                    <a:pt x="126" y="116"/>
                    <a:pt x="102" y="113"/>
                  </a:cubicBezTo>
                  <a:cubicBezTo>
                    <a:pt x="109" y="107"/>
                    <a:pt x="112" y="96"/>
                    <a:pt x="119" y="80"/>
                  </a:cubicBezTo>
                  <a:cubicBezTo>
                    <a:pt x="119" y="80"/>
                    <a:pt x="119" y="80"/>
                    <a:pt x="119" y="79"/>
                  </a:cubicBezTo>
                  <a:cubicBezTo>
                    <a:pt x="119" y="80"/>
                    <a:pt x="120" y="80"/>
                    <a:pt x="120" y="80"/>
                  </a:cubicBezTo>
                  <a:cubicBezTo>
                    <a:pt x="121" y="80"/>
                    <a:pt x="122" y="79"/>
                    <a:pt x="123" y="79"/>
                  </a:cubicBezTo>
                  <a:cubicBezTo>
                    <a:pt x="126" y="77"/>
                    <a:pt x="127" y="67"/>
                    <a:pt x="127" y="62"/>
                  </a:cubicBezTo>
                  <a:cubicBezTo>
                    <a:pt x="128" y="56"/>
                    <a:pt x="125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4"/>
                  </a:cubicBezTo>
                  <a:cubicBezTo>
                    <a:pt x="124" y="48"/>
                    <a:pt x="125" y="37"/>
                    <a:pt x="123" y="30"/>
                  </a:cubicBezTo>
                  <a:cubicBezTo>
                    <a:pt x="121" y="21"/>
                    <a:pt x="121" y="18"/>
                    <a:pt x="117" y="13"/>
                  </a:cubicBezTo>
                  <a:cubicBezTo>
                    <a:pt x="110" y="6"/>
                    <a:pt x="100" y="3"/>
                    <a:pt x="96" y="3"/>
                  </a:cubicBezTo>
                  <a:cubicBezTo>
                    <a:pt x="94" y="3"/>
                    <a:pt x="86" y="0"/>
                    <a:pt x="78" y="0"/>
                  </a:cubicBezTo>
                  <a:cubicBezTo>
                    <a:pt x="76" y="0"/>
                    <a:pt x="74" y="0"/>
                    <a:pt x="72" y="0"/>
                  </a:cubicBezTo>
                  <a:cubicBezTo>
                    <a:pt x="64" y="3"/>
                    <a:pt x="69" y="11"/>
                    <a:pt x="62" y="11"/>
                  </a:cubicBezTo>
                  <a:cubicBezTo>
                    <a:pt x="55" y="11"/>
                    <a:pt x="52" y="21"/>
                    <a:pt x="50" y="31"/>
                  </a:cubicBezTo>
                  <a:cubicBezTo>
                    <a:pt x="48" y="37"/>
                    <a:pt x="49" y="47"/>
                    <a:pt x="49" y="54"/>
                  </a:cubicBezTo>
                  <a:cubicBezTo>
                    <a:pt x="49" y="55"/>
                    <a:pt x="49" y="55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8" y="56"/>
                    <a:pt x="45" y="56"/>
                    <a:pt x="45" y="62"/>
                  </a:cubicBezTo>
                  <a:cubicBezTo>
                    <a:pt x="45" y="67"/>
                    <a:pt x="47" y="77"/>
                    <a:pt x="50" y="79"/>
                  </a:cubicBezTo>
                  <a:cubicBezTo>
                    <a:pt x="51" y="79"/>
                    <a:pt x="52" y="80"/>
                    <a:pt x="52" y="80"/>
                  </a:cubicBezTo>
                  <a:cubicBezTo>
                    <a:pt x="53" y="80"/>
                    <a:pt x="54" y="79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61" y="96"/>
                    <a:pt x="64" y="108"/>
                    <a:pt x="71" y="113"/>
                  </a:cubicBezTo>
                  <a:cubicBezTo>
                    <a:pt x="47" y="116"/>
                    <a:pt x="34" y="126"/>
                    <a:pt x="23" y="131"/>
                  </a:cubicBezTo>
                  <a:cubicBezTo>
                    <a:pt x="0" y="141"/>
                    <a:pt x="0" y="152"/>
                    <a:pt x="0" y="152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74" y="171"/>
                    <a:pt x="174" y="171"/>
                    <a:pt x="174" y="171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141"/>
                    <a:pt x="151" y="1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5" name="Freeform 330"/>
            <p:cNvSpPr/>
            <p:nvPr/>
          </p:nvSpPr>
          <p:spPr bwMode="auto">
            <a:xfrm>
              <a:off x="7348538" y="3290888"/>
              <a:ext cx="279400" cy="277813"/>
            </a:xfrm>
            <a:custGeom>
              <a:avLst/>
              <a:gdLst>
                <a:gd name="T0" fmla="*/ 250 w 289"/>
                <a:gd name="T1" fmla="*/ 231 h 286"/>
                <a:gd name="T2" fmla="*/ 215 w 289"/>
                <a:gd name="T3" fmla="*/ 221 h 286"/>
                <a:gd name="T4" fmla="*/ 219 w 289"/>
                <a:gd name="T5" fmla="*/ 190 h 286"/>
                <a:gd name="T6" fmla="*/ 224 w 289"/>
                <a:gd name="T7" fmla="*/ 151 h 286"/>
                <a:gd name="T8" fmla="*/ 224 w 289"/>
                <a:gd name="T9" fmla="*/ 147 h 286"/>
                <a:gd name="T10" fmla="*/ 230 w 289"/>
                <a:gd name="T11" fmla="*/ 123 h 286"/>
                <a:gd name="T12" fmla="*/ 223 w 289"/>
                <a:gd name="T13" fmla="*/ 97 h 286"/>
                <a:gd name="T14" fmla="*/ 223 w 289"/>
                <a:gd name="T15" fmla="*/ 93 h 286"/>
                <a:gd name="T16" fmla="*/ 225 w 289"/>
                <a:gd name="T17" fmla="*/ 82 h 286"/>
                <a:gd name="T18" fmla="*/ 219 w 289"/>
                <a:gd name="T19" fmla="*/ 64 h 286"/>
                <a:gd name="T20" fmla="*/ 219 w 289"/>
                <a:gd name="T21" fmla="*/ 61 h 286"/>
                <a:gd name="T22" fmla="*/ 219 w 289"/>
                <a:gd name="T23" fmla="*/ 53 h 286"/>
                <a:gd name="T24" fmla="*/ 208 w 289"/>
                <a:gd name="T25" fmla="*/ 30 h 286"/>
                <a:gd name="T26" fmla="*/ 204 w 289"/>
                <a:gd name="T27" fmla="*/ 23 h 286"/>
                <a:gd name="T28" fmla="*/ 180 w 289"/>
                <a:gd name="T29" fmla="*/ 9 h 286"/>
                <a:gd name="T30" fmla="*/ 177 w 289"/>
                <a:gd name="T31" fmla="*/ 8 h 286"/>
                <a:gd name="T32" fmla="*/ 149 w 289"/>
                <a:gd name="T33" fmla="*/ 8 h 286"/>
                <a:gd name="T34" fmla="*/ 146 w 289"/>
                <a:gd name="T35" fmla="*/ 9 h 286"/>
                <a:gd name="T36" fmla="*/ 145 w 289"/>
                <a:gd name="T37" fmla="*/ 9 h 286"/>
                <a:gd name="T38" fmla="*/ 143 w 289"/>
                <a:gd name="T39" fmla="*/ 9 h 286"/>
                <a:gd name="T40" fmla="*/ 142 w 289"/>
                <a:gd name="T41" fmla="*/ 8 h 286"/>
                <a:gd name="T42" fmla="*/ 141 w 289"/>
                <a:gd name="T43" fmla="*/ 8 h 286"/>
                <a:gd name="T44" fmla="*/ 114 w 289"/>
                <a:gd name="T45" fmla="*/ 7 h 286"/>
                <a:gd name="T46" fmla="*/ 109 w 289"/>
                <a:gd name="T47" fmla="*/ 9 h 286"/>
                <a:gd name="T48" fmla="*/ 84 w 289"/>
                <a:gd name="T49" fmla="*/ 23 h 286"/>
                <a:gd name="T50" fmla="*/ 80 w 289"/>
                <a:gd name="T51" fmla="*/ 30 h 286"/>
                <a:gd name="T52" fmla="*/ 69 w 289"/>
                <a:gd name="T53" fmla="*/ 53 h 286"/>
                <a:gd name="T54" fmla="*/ 70 w 289"/>
                <a:gd name="T55" fmla="*/ 63 h 286"/>
                <a:gd name="T56" fmla="*/ 69 w 289"/>
                <a:gd name="T57" fmla="*/ 63 h 286"/>
                <a:gd name="T58" fmla="*/ 63 w 289"/>
                <a:gd name="T59" fmla="*/ 82 h 286"/>
                <a:gd name="T60" fmla="*/ 65 w 289"/>
                <a:gd name="T61" fmla="*/ 94 h 286"/>
                <a:gd name="T62" fmla="*/ 65 w 289"/>
                <a:gd name="T63" fmla="*/ 97 h 286"/>
                <a:gd name="T64" fmla="*/ 58 w 289"/>
                <a:gd name="T65" fmla="*/ 123 h 286"/>
                <a:gd name="T66" fmla="*/ 62 w 289"/>
                <a:gd name="T67" fmla="*/ 144 h 286"/>
                <a:gd name="T68" fmla="*/ 62 w 289"/>
                <a:gd name="T69" fmla="*/ 153 h 286"/>
                <a:gd name="T70" fmla="*/ 67 w 289"/>
                <a:gd name="T71" fmla="*/ 193 h 286"/>
                <a:gd name="T72" fmla="*/ 71 w 289"/>
                <a:gd name="T73" fmla="*/ 222 h 286"/>
                <a:gd name="T74" fmla="*/ 39 w 289"/>
                <a:gd name="T75" fmla="*/ 231 h 286"/>
                <a:gd name="T76" fmla="*/ 1 w 289"/>
                <a:gd name="T77" fmla="*/ 263 h 286"/>
                <a:gd name="T78" fmla="*/ 1 w 289"/>
                <a:gd name="T79" fmla="*/ 286 h 286"/>
                <a:gd name="T80" fmla="*/ 289 w 289"/>
                <a:gd name="T81" fmla="*/ 286 h 286"/>
                <a:gd name="T82" fmla="*/ 289 w 289"/>
                <a:gd name="T83" fmla="*/ 263 h 286"/>
                <a:gd name="T84" fmla="*/ 250 w 289"/>
                <a:gd name="T85" fmla="*/ 23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9" h="286">
                  <a:moveTo>
                    <a:pt x="250" y="231"/>
                  </a:moveTo>
                  <a:cubicBezTo>
                    <a:pt x="240" y="229"/>
                    <a:pt x="229" y="225"/>
                    <a:pt x="215" y="221"/>
                  </a:cubicBezTo>
                  <a:cubicBezTo>
                    <a:pt x="217" y="211"/>
                    <a:pt x="218" y="201"/>
                    <a:pt x="219" y="190"/>
                  </a:cubicBezTo>
                  <a:cubicBezTo>
                    <a:pt x="223" y="181"/>
                    <a:pt x="225" y="167"/>
                    <a:pt x="224" y="151"/>
                  </a:cubicBezTo>
                  <a:cubicBezTo>
                    <a:pt x="224" y="150"/>
                    <a:pt x="224" y="149"/>
                    <a:pt x="224" y="147"/>
                  </a:cubicBezTo>
                  <a:cubicBezTo>
                    <a:pt x="228" y="141"/>
                    <a:pt x="230" y="133"/>
                    <a:pt x="230" y="123"/>
                  </a:cubicBezTo>
                  <a:cubicBezTo>
                    <a:pt x="230" y="112"/>
                    <a:pt x="228" y="103"/>
                    <a:pt x="223" y="97"/>
                  </a:cubicBezTo>
                  <a:cubicBezTo>
                    <a:pt x="223" y="96"/>
                    <a:pt x="223" y="94"/>
                    <a:pt x="223" y="93"/>
                  </a:cubicBezTo>
                  <a:cubicBezTo>
                    <a:pt x="224" y="90"/>
                    <a:pt x="225" y="86"/>
                    <a:pt x="225" y="82"/>
                  </a:cubicBezTo>
                  <a:cubicBezTo>
                    <a:pt x="225" y="75"/>
                    <a:pt x="223" y="69"/>
                    <a:pt x="219" y="64"/>
                  </a:cubicBezTo>
                  <a:cubicBezTo>
                    <a:pt x="219" y="63"/>
                    <a:pt x="219" y="62"/>
                    <a:pt x="219" y="61"/>
                  </a:cubicBezTo>
                  <a:cubicBezTo>
                    <a:pt x="219" y="59"/>
                    <a:pt x="220" y="56"/>
                    <a:pt x="219" y="53"/>
                  </a:cubicBezTo>
                  <a:cubicBezTo>
                    <a:pt x="219" y="42"/>
                    <a:pt x="214" y="33"/>
                    <a:pt x="208" y="30"/>
                  </a:cubicBezTo>
                  <a:cubicBezTo>
                    <a:pt x="207" y="27"/>
                    <a:pt x="205" y="25"/>
                    <a:pt x="204" y="23"/>
                  </a:cubicBezTo>
                  <a:cubicBezTo>
                    <a:pt x="197" y="13"/>
                    <a:pt x="188" y="8"/>
                    <a:pt x="180" y="9"/>
                  </a:cubicBezTo>
                  <a:cubicBezTo>
                    <a:pt x="179" y="8"/>
                    <a:pt x="178" y="8"/>
                    <a:pt x="177" y="8"/>
                  </a:cubicBezTo>
                  <a:cubicBezTo>
                    <a:pt x="166" y="1"/>
                    <a:pt x="154" y="1"/>
                    <a:pt x="149" y="8"/>
                  </a:cubicBezTo>
                  <a:cubicBezTo>
                    <a:pt x="148" y="8"/>
                    <a:pt x="147" y="9"/>
                    <a:pt x="146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4" y="9"/>
                    <a:pt x="144" y="9"/>
                    <a:pt x="143" y="9"/>
                  </a:cubicBezTo>
                  <a:cubicBezTo>
                    <a:pt x="143" y="9"/>
                    <a:pt x="142" y="9"/>
                    <a:pt x="142" y="8"/>
                  </a:cubicBezTo>
                  <a:cubicBezTo>
                    <a:pt x="142" y="8"/>
                    <a:pt x="142" y="8"/>
                    <a:pt x="141" y="8"/>
                  </a:cubicBezTo>
                  <a:cubicBezTo>
                    <a:pt x="136" y="1"/>
                    <a:pt x="125" y="0"/>
                    <a:pt x="114" y="7"/>
                  </a:cubicBezTo>
                  <a:cubicBezTo>
                    <a:pt x="112" y="7"/>
                    <a:pt x="111" y="8"/>
                    <a:pt x="109" y="9"/>
                  </a:cubicBezTo>
                  <a:cubicBezTo>
                    <a:pt x="101" y="8"/>
                    <a:pt x="91" y="13"/>
                    <a:pt x="84" y="23"/>
                  </a:cubicBezTo>
                  <a:cubicBezTo>
                    <a:pt x="83" y="25"/>
                    <a:pt x="81" y="27"/>
                    <a:pt x="80" y="30"/>
                  </a:cubicBezTo>
                  <a:cubicBezTo>
                    <a:pt x="74" y="33"/>
                    <a:pt x="69" y="42"/>
                    <a:pt x="69" y="53"/>
                  </a:cubicBezTo>
                  <a:cubicBezTo>
                    <a:pt x="68" y="56"/>
                    <a:pt x="69" y="60"/>
                    <a:pt x="70" y="63"/>
                  </a:cubicBezTo>
                  <a:cubicBezTo>
                    <a:pt x="70" y="63"/>
                    <a:pt x="70" y="63"/>
                    <a:pt x="69" y="63"/>
                  </a:cubicBezTo>
                  <a:cubicBezTo>
                    <a:pt x="66" y="68"/>
                    <a:pt x="63" y="75"/>
                    <a:pt x="63" y="82"/>
                  </a:cubicBezTo>
                  <a:cubicBezTo>
                    <a:pt x="63" y="86"/>
                    <a:pt x="64" y="90"/>
                    <a:pt x="65" y="94"/>
                  </a:cubicBezTo>
                  <a:cubicBezTo>
                    <a:pt x="65" y="95"/>
                    <a:pt x="65" y="96"/>
                    <a:pt x="65" y="97"/>
                  </a:cubicBezTo>
                  <a:cubicBezTo>
                    <a:pt x="60" y="102"/>
                    <a:pt x="58" y="112"/>
                    <a:pt x="58" y="123"/>
                  </a:cubicBezTo>
                  <a:cubicBezTo>
                    <a:pt x="58" y="131"/>
                    <a:pt x="59" y="139"/>
                    <a:pt x="62" y="144"/>
                  </a:cubicBezTo>
                  <a:cubicBezTo>
                    <a:pt x="62" y="147"/>
                    <a:pt x="62" y="150"/>
                    <a:pt x="62" y="153"/>
                  </a:cubicBezTo>
                  <a:cubicBezTo>
                    <a:pt x="61" y="170"/>
                    <a:pt x="63" y="184"/>
                    <a:pt x="67" y="193"/>
                  </a:cubicBezTo>
                  <a:cubicBezTo>
                    <a:pt x="68" y="203"/>
                    <a:pt x="70" y="213"/>
                    <a:pt x="71" y="222"/>
                  </a:cubicBezTo>
                  <a:cubicBezTo>
                    <a:pt x="59" y="226"/>
                    <a:pt x="49" y="229"/>
                    <a:pt x="39" y="231"/>
                  </a:cubicBezTo>
                  <a:cubicBezTo>
                    <a:pt x="0" y="239"/>
                    <a:pt x="1" y="263"/>
                    <a:pt x="1" y="263"/>
                  </a:cubicBezTo>
                  <a:cubicBezTo>
                    <a:pt x="1" y="286"/>
                    <a:pt x="1" y="286"/>
                    <a:pt x="1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9" y="263"/>
                    <a:pt x="289" y="263"/>
                    <a:pt x="289" y="263"/>
                  </a:cubicBezTo>
                  <a:cubicBezTo>
                    <a:pt x="289" y="263"/>
                    <a:pt x="289" y="239"/>
                    <a:pt x="250" y="2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" name="Freeform 331"/>
            <p:cNvSpPr/>
            <p:nvPr/>
          </p:nvSpPr>
          <p:spPr bwMode="auto">
            <a:xfrm>
              <a:off x="1776413" y="3327401"/>
              <a:ext cx="279400" cy="203200"/>
            </a:xfrm>
            <a:custGeom>
              <a:avLst/>
              <a:gdLst>
                <a:gd name="T0" fmla="*/ 260 w 288"/>
                <a:gd name="T1" fmla="*/ 0 h 210"/>
                <a:gd name="T2" fmla="*/ 232 w 288"/>
                <a:gd name="T3" fmla="*/ 28 h 210"/>
                <a:gd name="T4" fmla="*/ 239 w 288"/>
                <a:gd name="T5" fmla="*/ 46 h 210"/>
                <a:gd name="T6" fmla="*/ 191 w 288"/>
                <a:gd name="T7" fmla="*/ 117 h 210"/>
                <a:gd name="T8" fmla="*/ 183 w 288"/>
                <a:gd name="T9" fmla="*/ 116 h 210"/>
                <a:gd name="T10" fmla="*/ 170 w 288"/>
                <a:gd name="T11" fmla="*/ 119 h 210"/>
                <a:gd name="T12" fmla="*/ 130 w 288"/>
                <a:gd name="T13" fmla="*/ 79 h 210"/>
                <a:gd name="T14" fmla="*/ 133 w 288"/>
                <a:gd name="T15" fmla="*/ 67 h 210"/>
                <a:gd name="T16" fmla="*/ 105 w 288"/>
                <a:gd name="T17" fmla="*/ 39 h 210"/>
                <a:gd name="T18" fmla="*/ 78 w 288"/>
                <a:gd name="T19" fmla="*/ 67 h 210"/>
                <a:gd name="T20" fmla="*/ 84 w 288"/>
                <a:gd name="T21" fmla="*/ 84 h 210"/>
                <a:gd name="T22" fmla="*/ 36 w 288"/>
                <a:gd name="T23" fmla="*/ 156 h 210"/>
                <a:gd name="T24" fmla="*/ 28 w 288"/>
                <a:gd name="T25" fmla="*/ 155 h 210"/>
                <a:gd name="T26" fmla="*/ 0 w 288"/>
                <a:gd name="T27" fmla="*/ 183 h 210"/>
                <a:gd name="T28" fmla="*/ 28 w 288"/>
                <a:gd name="T29" fmla="*/ 210 h 210"/>
                <a:gd name="T30" fmla="*/ 56 w 288"/>
                <a:gd name="T31" fmla="*/ 183 h 210"/>
                <a:gd name="T32" fmla="*/ 50 w 288"/>
                <a:gd name="T33" fmla="*/ 166 h 210"/>
                <a:gd name="T34" fmla="*/ 98 w 288"/>
                <a:gd name="T35" fmla="*/ 94 h 210"/>
                <a:gd name="T36" fmla="*/ 105 w 288"/>
                <a:gd name="T37" fmla="*/ 95 h 210"/>
                <a:gd name="T38" fmla="*/ 118 w 288"/>
                <a:gd name="T39" fmla="*/ 92 h 210"/>
                <a:gd name="T40" fmla="*/ 158 w 288"/>
                <a:gd name="T41" fmla="*/ 132 h 210"/>
                <a:gd name="T42" fmla="*/ 155 w 288"/>
                <a:gd name="T43" fmla="*/ 144 h 210"/>
                <a:gd name="T44" fmla="*/ 183 w 288"/>
                <a:gd name="T45" fmla="*/ 172 h 210"/>
                <a:gd name="T46" fmla="*/ 211 w 288"/>
                <a:gd name="T47" fmla="*/ 144 h 210"/>
                <a:gd name="T48" fmla="*/ 205 w 288"/>
                <a:gd name="T49" fmla="*/ 127 h 210"/>
                <a:gd name="T50" fmla="*/ 253 w 288"/>
                <a:gd name="T51" fmla="*/ 55 h 210"/>
                <a:gd name="T52" fmla="*/ 260 w 288"/>
                <a:gd name="T53" fmla="*/ 56 h 210"/>
                <a:gd name="T54" fmla="*/ 288 w 288"/>
                <a:gd name="T55" fmla="*/ 28 h 210"/>
                <a:gd name="T56" fmla="*/ 260 w 288"/>
                <a:gd name="T5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10">
                  <a:moveTo>
                    <a:pt x="260" y="0"/>
                  </a:moveTo>
                  <a:cubicBezTo>
                    <a:pt x="245" y="0"/>
                    <a:pt x="232" y="12"/>
                    <a:pt x="232" y="28"/>
                  </a:cubicBezTo>
                  <a:cubicBezTo>
                    <a:pt x="232" y="34"/>
                    <a:pt x="235" y="41"/>
                    <a:pt x="239" y="46"/>
                  </a:cubicBezTo>
                  <a:cubicBezTo>
                    <a:pt x="191" y="117"/>
                    <a:pt x="191" y="117"/>
                    <a:pt x="191" y="117"/>
                  </a:cubicBezTo>
                  <a:cubicBezTo>
                    <a:pt x="188" y="116"/>
                    <a:pt x="186" y="116"/>
                    <a:pt x="183" y="116"/>
                  </a:cubicBezTo>
                  <a:cubicBezTo>
                    <a:pt x="178" y="116"/>
                    <a:pt x="174" y="117"/>
                    <a:pt x="170" y="119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32" y="76"/>
                    <a:pt x="133" y="71"/>
                    <a:pt x="133" y="67"/>
                  </a:cubicBezTo>
                  <a:cubicBezTo>
                    <a:pt x="133" y="51"/>
                    <a:pt x="121" y="39"/>
                    <a:pt x="105" y="39"/>
                  </a:cubicBezTo>
                  <a:cubicBezTo>
                    <a:pt x="90" y="39"/>
                    <a:pt x="78" y="51"/>
                    <a:pt x="78" y="67"/>
                  </a:cubicBezTo>
                  <a:cubicBezTo>
                    <a:pt x="78" y="73"/>
                    <a:pt x="80" y="79"/>
                    <a:pt x="84" y="84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4" y="155"/>
                    <a:pt x="31" y="155"/>
                    <a:pt x="28" y="155"/>
                  </a:cubicBezTo>
                  <a:cubicBezTo>
                    <a:pt x="13" y="155"/>
                    <a:pt x="0" y="167"/>
                    <a:pt x="0" y="183"/>
                  </a:cubicBezTo>
                  <a:cubicBezTo>
                    <a:pt x="0" y="198"/>
                    <a:pt x="13" y="210"/>
                    <a:pt x="28" y="210"/>
                  </a:cubicBezTo>
                  <a:cubicBezTo>
                    <a:pt x="43" y="210"/>
                    <a:pt x="56" y="198"/>
                    <a:pt x="56" y="183"/>
                  </a:cubicBezTo>
                  <a:cubicBezTo>
                    <a:pt x="56" y="176"/>
                    <a:pt x="54" y="170"/>
                    <a:pt x="50" y="166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100" y="94"/>
                    <a:pt x="103" y="95"/>
                    <a:pt x="105" y="95"/>
                  </a:cubicBezTo>
                  <a:cubicBezTo>
                    <a:pt x="110" y="95"/>
                    <a:pt x="114" y="93"/>
                    <a:pt x="118" y="9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6" y="135"/>
                    <a:pt x="155" y="140"/>
                    <a:pt x="155" y="144"/>
                  </a:cubicBezTo>
                  <a:cubicBezTo>
                    <a:pt x="155" y="159"/>
                    <a:pt x="167" y="172"/>
                    <a:pt x="183" y="172"/>
                  </a:cubicBezTo>
                  <a:cubicBezTo>
                    <a:pt x="198" y="172"/>
                    <a:pt x="211" y="159"/>
                    <a:pt x="211" y="144"/>
                  </a:cubicBezTo>
                  <a:cubicBezTo>
                    <a:pt x="211" y="138"/>
                    <a:pt x="209" y="132"/>
                    <a:pt x="205" y="127"/>
                  </a:cubicBezTo>
                  <a:cubicBezTo>
                    <a:pt x="253" y="55"/>
                    <a:pt x="253" y="55"/>
                    <a:pt x="253" y="55"/>
                  </a:cubicBezTo>
                  <a:cubicBezTo>
                    <a:pt x="255" y="55"/>
                    <a:pt x="258" y="56"/>
                    <a:pt x="260" y="56"/>
                  </a:cubicBezTo>
                  <a:cubicBezTo>
                    <a:pt x="276" y="56"/>
                    <a:pt x="288" y="43"/>
                    <a:pt x="288" y="28"/>
                  </a:cubicBezTo>
                  <a:cubicBezTo>
                    <a:pt x="288" y="12"/>
                    <a:pt x="276" y="0"/>
                    <a:pt x="26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7" name="Freeform 332"/>
            <p:cNvSpPr/>
            <p:nvPr/>
          </p:nvSpPr>
          <p:spPr bwMode="auto">
            <a:xfrm>
              <a:off x="3457575" y="3289301"/>
              <a:ext cx="61913" cy="55563"/>
            </a:xfrm>
            <a:custGeom>
              <a:avLst/>
              <a:gdLst>
                <a:gd name="T0" fmla="*/ 51 w 64"/>
                <a:gd name="T1" fmla="*/ 0 h 57"/>
                <a:gd name="T2" fmla="*/ 13 w 64"/>
                <a:gd name="T3" fmla="*/ 0 h 57"/>
                <a:gd name="T4" fmla="*/ 0 w 64"/>
                <a:gd name="T5" fmla="*/ 13 h 57"/>
                <a:gd name="T6" fmla="*/ 0 w 64"/>
                <a:gd name="T7" fmla="*/ 44 h 57"/>
                <a:gd name="T8" fmla="*/ 13 w 64"/>
                <a:gd name="T9" fmla="*/ 57 h 57"/>
                <a:gd name="T10" fmla="*/ 51 w 64"/>
                <a:gd name="T11" fmla="*/ 57 h 57"/>
                <a:gd name="T12" fmla="*/ 64 w 64"/>
                <a:gd name="T13" fmla="*/ 44 h 57"/>
                <a:gd name="T14" fmla="*/ 64 w 64"/>
                <a:gd name="T15" fmla="*/ 13 h 57"/>
                <a:gd name="T16" fmla="*/ 51 w 64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7">
                  <a:moveTo>
                    <a:pt x="5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6" y="57"/>
                    <a:pt x="13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8" y="57"/>
                    <a:pt x="64" y="52"/>
                    <a:pt x="64" y="4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8" name="Freeform 333"/>
            <p:cNvSpPr/>
            <p:nvPr/>
          </p:nvSpPr>
          <p:spPr bwMode="auto">
            <a:xfrm>
              <a:off x="3557588" y="3289301"/>
              <a:ext cx="61913" cy="55563"/>
            </a:xfrm>
            <a:custGeom>
              <a:avLst/>
              <a:gdLst>
                <a:gd name="T0" fmla="*/ 51 w 64"/>
                <a:gd name="T1" fmla="*/ 0 h 57"/>
                <a:gd name="T2" fmla="*/ 13 w 64"/>
                <a:gd name="T3" fmla="*/ 0 h 57"/>
                <a:gd name="T4" fmla="*/ 0 w 64"/>
                <a:gd name="T5" fmla="*/ 13 h 57"/>
                <a:gd name="T6" fmla="*/ 0 w 64"/>
                <a:gd name="T7" fmla="*/ 44 h 57"/>
                <a:gd name="T8" fmla="*/ 13 w 64"/>
                <a:gd name="T9" fmla="*/ 57 h 57"/>
                <a:gd name="T10" fmla="*/ 51 w 64"/>
                <a:gd name="T11" fmla="*/ 57 h 57"/>
                <a:gd name="T12" fmla="*/ 64 w 64"/>
                <a:gd name="T13" fmla="*/ 44 h 57"/>
                <a:gd name="T14" fmla="*/ 64 w 64"/>
                <a:gd name="T15" fmla="*/ 13 h 57"/>
                <a:gd name="T16" fmla="*/ 51 w 64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7">
                  <a:moveTo>
                    <a:pt x="5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6" y="57"/>
                    <a:pt x="13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8" y="57"/>
                    <a:pt x="64" y="52"/>
                    <a:pt x="64" y="4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9" name="Freeform 334"/>
            <p:cNvSpPr/>
            <p:nvPr/>
          </p:nvSpPr>
          <p:spPr bwMode="auto">
            <a:xfrm>
              <a:off x="3656013" y="3289301"/>
              <a:ext cx="61913" cy="55563"/>
            </a:xfrm>
            <a:custGeom>
              <a:avLst/>
              <a:gdLst>
                <a:gd name="T0" fmla="*/ 50 w 63"/>
                <a:gd name="T1" fmla="*/ 0 h 57"/>
                <a:gd name="T2" fmla="*/ 13 w 63"/>
                <a:gd name="T3" fmla="*/ 0 h 57"/>
                <a:gd name="T4" fmla="*/ 0 w 63"/>
                <a:gd name="T5" fmla="*/ 13 h 57"/>
                <a:gd name="T6" fmla="*/ 0 w 63"/>
                <a:gd name="T7" fmla="*/ 44 h 57"/>
                <a:gd name="T8" fmla="*/ 13 w 63"/>
                <a:gd name="T9" fmla="*/ 57 h 57"/>
                <a:gd name="T10" fmla="*/ 50 w 63"/>
                <a:gd name="T11" fmla="*/ 57 h 57"/>
                <a:gd name="T12" fmla="*/ 63 w 63"/>
                <a:gd name="T13" fmla="*/ 44 h 57"/>
                <a:gd name="T14" fmla="*/ 63 w 63"/>
                <a:gd name="T15" fmla="*/ 13 h 57"/>
                <a:gd name="T16" fmla="*/ 50 w 6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7">
                  <a:moveTo>
                    <a:pt x="5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6" y="57"/>
                    <a:pt x="13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8" y="57"/>
                    <a:pt x="63" y="52"/>
                    <a:pt x="63" y="4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6"/>
                    <a:pt x="58" y="0"/>
                    <a:pt x="5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0" name="Freeform 335"/>
            <p:cNvSpPr/>
            <p:nvPr/>
          </p:nvSpPr>
          <p:spPr bwMode="auto">
            <a:xfrm>
              <a:off x="3457575" y="3400426"/>
              <a:ext cx="61913" cy="55563"/>
            </a:xfrm>
            <a:custGeom>
              <a:avLst/>
              <a:gdLst>
                <a:gd name="T0" fmla="*/ 51 w 64"/>
                <a:gd name="T1" fmla="*/ 0 h 57"/>
                <a:gd name="T2" fmla="*/ 13 w 64"/>
                <a:gd name="T3" fmla="*/ 0 h 57"/>
                <a:gd name="T4" fmla="*/ 0 w 64"/>
                <a:gd name="T5" fmla="*/ 13 h 57"/>
                <a:gd name="T6" fmla="*/ 0 w 64"/>
                <a:gd name="T7" fmla="*/ 44 h 57"/>
                <a:gd name="T8" fmla="*/ 13 w 64"/>
                <a:gd name="T9" fmla="*/ 57 h 57"/>
                <a:gd name="T10" fmla="*/ 51 w 64"/>
                <a:gd name="T11" fmla="*/ 57 h 57"/>
                <a:gd name="T12" fmla="*/ 64 w 64"/>
                <a:gd name="T13" fmla="*/ 44 h 57"/>
                <a:gd name="T14" fmla="*/ 64 w 64"/>
                <a:gd name="T15" fmla="*/ 13 h 57"/>
                <a:gd name="T16" fmla="*/ 51 w 64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7">
                  <a:moveTo>
                    <a:pt x="5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6" y="57"/>
                    <a:pt x="13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8" y="57"/>
                    <a:pt x="64" y="52"/>
                    <a:pt x="64" y="4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1" name="Freeform 336"/>
            <p:cNvSpPr/>
            <p:nvPr/>
          </p:nvSpPr>
          <p:spPr bwMode="auto">
            <a:xfrm>
              <a:off x="3557588" y="3400426"/>
              <a:ext cx="61913" cy="55563"/>
            </a:xfrm>
            <a:custGeom>
              <a:avLst/>
              <a:gdLst>
                <a:gd name="T0" fmla="*/ 51 w 64"/>
                <a:gd name="T1" fmla="*/ 0 h 57"/>
                <a:gd name="T2" fmla="*/ 13 w 64"/>
                <a:gd name="T3" fmla="*/ 0 h 57"/>
                <a:gd name="T4" fmla="*/ 0 w 64"/>
                <a:gd name="T5" fmla="*/ 13 h 57"/>
                <a:gd name="T6" fmla="*/ 0 w 64"/>
                <a:gd name="T7" fmla="*/ 44 h 57"/>
                <a:gd name="T8" fmla="*/ 13 w 64"/>
                <a:gd name="T9" fmla="*/ 57 h 57"/>
                <a:gd name="T10" fmla="*/ 51 w 64"/>
                <a:gd name="T11" fmla="*/ 57 h 57"/>
                <a:gd name="T12" fmla="*/ 64 w 64"/>
                <a:gd name="T13" fmla="*/ 44 h 57"/>
                <a:gd name="T14" fmla="*/ 64 w 64"/>
                <a:gd name="T15" fmla="*/ 13 h 57"/>
                <a:gd name="T16" fmla="*/ 51 w 64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7">
                  <a:moveTo>
                    <a:pt x="5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6" y="57"/>
                    <a:pt x="13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8" y="57"/>
                    <a:pt x="64" y="52"/>
                    <a:pt x="64" y="4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2" name="Freeform 337"/>
            <p:cNvSpPr/>
            <p:nvPr/>
          </p:nvSpPr>
          <p:spPr bwMode="auto">
            <a:xfrm>
              <a:off x="3656013" y="3400426"/>
              <a:ext cx="61913" cy="55563"/>
            </a:xfrm>
            <a:custGeom>
              <a:avLst/>
              <a:gdLst>
                <a:gd name="T0" fmla="*/ 50 w 63"/>
                <a:gd name="T1" fmla="*/ 0 h 57"/>
                <a:gd name="T2" fmla="*/ 13 w 63"/>
                <a:gd name="T3" fmla="*/ 0 h 57"/>
                <a:gd name="T4" fmla="*/ 0 w 63"/>
                <a:gd name="T5" fmla="*/ 13 h 57"/>
                <a:gd name="T6" fmla="*/ 0 w 63"/>
                <a:gd name="T7" fmla="*/ 44 h 57"/>
                <a:gd name="T8" fmla="*/ 13 w 63"/>
                <a:gd name="T9" fmla="*/ 57 h 57"/>
                <a:gd name="T10" fmla="*/ 50 w 63"/>
                <a:gd name="T11" fmla="*/ 57 h 57"/>
                <a:gd name="T12" fmla="*/ 63 w 63"/>
                <a:gd name="T13" fmla="*/ 44 h 57"/>
                <a:gd name="T14" fmla="*/ 63 w 63"/>
                <a:gd name="T15" fmla="*/ 13 h 57"/>
                <a:gd name="T16" fmla="*/ 50 w 63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7">
                  <a:moveTo>
                    <a:pt x="5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6" y="57"/>
                    <a:pt x="13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8" y="57"/>
                    <a:pt x="63" y="52"/>
                    <a:pt x="63" y="4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6"/>
                    <a:pt x="58" y="0"/>
                    <a:pt x="5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3" name="Freeform 338"/>
            <p:cNvSpPr/>
            <p:nvPr/>
          </p:nvSpPr>
          <p:spPr bwMode="auto">
            <a:xfrm>
              <a:off x="3457575" y="3511551"/>
              <a:ext cx="61913" cy="57150"/>
            </a:xfrm>
            <a:custGeom>
              <a:avLst/>
              <a:gdLst>
                <a:gd name="T0" fmla="*/ 51 w 64"/>
                <a:gd name="T1" fmla="*/ 0 h 58"/>
                <a:gd name="T2" fmla="*/ 13 w 64"/>
                <a:gd name="T3" fmla="*/ 0 h 58"/>
                <a:gd name="T4" fmla="*/ 0 w 64"/>
                <a:gd name="T5" fmla="*/ 13 h 58"/>
                <a:gd name="T6" fmla="*/ 0 w 64"/>
                <a:gd name="T7" fmla="*/ 45 h 58"/>
                <a:gd name="T8" fmla="*/ 13 w 64"/>
                <a:gd name="T9" fmla="*/ 58 h 58"/>
                <a:gd name="T10" fmla="*/ 51 w 64"/>
                <a:gd name="T11" fmla="*/ 58 h 58"/>
                <a:gd name="T12" fmla="*/ 64 w 64"/>
                <a:gd name="T13" fmla="*/ 45 h 58"/>
                <a:gd name="T14" fmla="*/ 64 w 64"/>
                <a:gd name="T15" fmla="*/ 13 h 58"/>
                <a:gd name="T16" fmla="*/ 51 w 64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8">
                  <a:moveTo>
                    <a:pt x="5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6" y="58"/>
                    <a:pt x="13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8" y="58"/>
                    <a:pt x="64" y="52"/>
                    <a:pt x="64" y="45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4" name="Freeform 339"/>
            <p:cNvSpPr/>
            <p:nvPr/>
          </p:nvSpPr>
          <p:spPr bwMode="auto">
            <a:xfrm>
              <a:off x="3557588" y="3511551"/>
              <a:ext cx="61913" cy="57150"/>
            </a:xfrm>
            <a:custGeom>
              <a:avLst/>
              <a:gdLst>
                <a:gd name="T0" fmla="*/ 51 w 64"/>
                <a:gd name="T1" fmla="*/ 0 h 58"/>
                <a:gd name="T2" fmla="*/ 13 w 64"/>
                <a:gd name="T3" fmla="*/ 0 h 58"/>
                <a:gd name="T4" fmla="*/ 0 w 64"/>
                <a:gd name="T5" fmla="*/ 13 h 58"/>
                <a:gd name="T6" fmla="*/ 0 w 64"/>
                <a:gd name="T7" fmla="*/ 45 h 58"/>
                <a:gd name="T8" fmla="*/ 13 w 64"/>
                <a:gd name="T9" fmla="*/ 58 h 58"/>
                <a:gd name="T10" fmla="*/ 51 w 64"/>
                <a:gd name="T11" fmla="*/ 58 h 58"/>
                <a:gd name="T12" fmla="*/ 64 w 64"/>
                <a:gd name="T13" fmla="*/ 45 h 58"/>
                <a:gd name="T14" fmla="*/ 64 w 64"/>
                <a:gd name="T15" fmla="*/ 13 h 58"/>
                <a:gd name="T16" fmla="*/ 51 w 64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8">
                  <a:moveTo>
                    <a:pt x="5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6" y="58"/>
                    <a:pt x="13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8" y="58"/>
                    <a:pt x="64" y="52"/>
                    <a:pt x="64" y="45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5" name="Freeform 340"/>
            <p:cNvSpPr/>
            <p:nvPr/>
          </p:nvSpPr>
          <p:spPr bwMode="auto">
            <a:xfrm>
              <a:off x="3656013" y="3511551"/>
              <a:ext cx="61913" cy="57150"/>
            </a:xfrm>
            <a:custGeom>
              <a:avLst/>
              <a:gdLst>
                <a:gd name="T0" fmla="*/ 50 w 63"/>
                <a:gd name="T1" fmla="*/ 0 h 58"/>
                <a:gd name="T2" fmla="*/ 13 w 63"/>
                <a:gd name="T3" fmla="*/ 0 h 58"/>
                <a:gd name="T4" fmla="*/ 0 w 63"/>
                <a:gd name="T5" fmla="*/ 13 h 58"/>
                <a:gd name="T6" fmla="*/ 0 w 63"/>
                <a:gd name="T7" fmla="*/ 45 h 58"/>
                <a:gd name="T8" fmla="*/ 13 w 63"/>
                <a:gd name="T9" fmla="*/ 58 h 58"/>
                <a:gd name="T10" fmla="*/ 50 w 63"/>
                <a:gd name="T11" fmla="*/ 58 h 58"/>
                <a:gd name="T12" fmla="*/ 63 w 63"/>
                <a:gd name="T13" fmla="*/ 45 h 58"/>
                <a:gd name="T14" fmla="*/ 63 w 63"/>
                <a:gd name="T15" fmla="*/ 13 h 58"/>
                <a:gd name="T16" fmla="*/ 50 w 63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8">
                  <a:moveTo>
                    <a:pt x="5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6" y="58"/>
                    <a:pt x="13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8" y="58"/>
                    <a:pt x="63" y="52"/>
                    <a:pt x="63" y="4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6"/>
                    <a:pt x="58" y="0"/>
                    <a:pt x="5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" name="Freeform 341"/>
            <p:cNvSpPr>
              <a:spLocks noEditPoints="1"/>
            </p:cNvSpPr>
            <p:nvPr/>
          </p:nvSpPr>
          <p:spPr bwMode="auto">
            <a:xfrm>
              <a:off x="9074150" y="2732088"/>
              <a:ext cx="174625" cy="279400"/>
            </a:xfrm>
            <a:custGeom>
              <a:avLst/>
              <a:gdLst>
                <a:gd name="T0" fmla="*/ 180 w 180"/>
                <a:gd name="T1" fmla="*/ 144 h 288"/>
                <a:gd name="T2" fmla="*/ 150 w 180"/>
                <a:gd name="T3" fmla="*/ 77 h 288"/>
                <a:gd name="T4" fmla="*/ 150 w 180"/>
                <a:gd name="T5" fmla="*/ 0 h 288"/>
                <a:gd name="T6" fmla="*/ 30 w 180"/>
                <a:gd name="T7" fmla="*/ 0 h 288"/>
                <a:gd name="T8" fmla="*/ 30 w 180"/>
                <a:gd name="T9" fmla="*/ 77 h 288"/>
                <a:gd name="T10" fmla="*/ 0 w 180"/>
                <a:gd name="T11" fmla="*/ 144 h 288"/>
                <a:gd name="T12" fmla="*/ 30 w 180"/>
                <a:gd name="T13" fmla="*/ 211 h 288"/>
                <a:gd name="T14" fmla="*/ 30 w 180"/>
                <a:gd name="T15" fmla="*/ 288 h 288"/>
                <a:gd name="T16" fmla="*/ 150 w 180"/>
                <a:gd name="T17" fmla="*/ 288 h 288"/>
                <a:gd name="T18" fmla="*/ 150 w 180"/>
                <a:gd name="T19" fmla="*/ 211 h 288"/>
                <a:gd name="T20" fmla="*/ 180 w 180"/>
                <a:gd name="T21" fmla="*/ 144 h 288"/>
                <a:gd name="T22" fmla="*/ 22 w 180"/>
                <a:gd name="T23" fmla="*/ 144 h 288"/>
                <a:gd name="T24" fmla="*/ 90 w 180"/>
                <a:gd name="T25" fmla="*/ 77 h 288"/>
                <a:gd name="T26" fmla="*/ 157 w 180"/>
                <a:gd name="T27" fmla="*/ 144 h 288"/>
                <a:gd name="T28" fmla="*/ 90 w 180"/>
                <a:gd name="T29" fmla="*/ 212 h 288"/>
                <a:gd name="T30" fmla="*/ 22 w 180"/>
                <a:gd name="T3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288">
                  <a:moveTo>
                    <a:pt x="180" y="144"/>
                  </a:moveTo>
                  <a:cubicBezTo>
                    <a:pt x="180" y="118"/>
                    <a:pt x="169" y="94"/>
                    <a:pt x="150" y="77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12" y="93"/>
                    <a:pt x="0" y="117"/>
                    <a:pt x="0" y="144"/>
                  </a:cubicBezTo>
                  <a:cubicBezTo>
                    <a:pt x="0" y="171"/>
                    <a:pt x="12" y="195"/>
                    <a:pt x="30" y="211"/>
                  </a:cubicBezTo>
                  <a:cubicBezTo>
                    <a:pt x="30" y="288"/>
                    <a:pt x="30" y="288"/>
                    <a:pt x="30" y="288"/>
                  </a:cubicBezTo>
                  <a:cubicBezTo>
                    <a:pt x="150" y="288"/>
                    <a:pt x="150" y="288"/>
                    <a:pt x="150" y="288"/>
                  </a:cubicBezTo>
                  <a:cubicBezTo>
                    <a:pt x="150" y="211"/>
                    <a:pt x="150" y="211"/>
                    <a:pt x="150" y="211"/>
                  </a:cubicBezTo>
                  <a:cubicBezTo>
                    <a:pt x="169" y="194"/>
                    <a:pt x="180" y="171"/>
                    <a:pt x="180" y="144"/>
                  </a:cubicBezTo>
                  <a:close/>
                  <a:moveTo>
                    <a:pt x="22" y="144"/>
                  </a:moveTo>
                  <a:cubicBezTo>
                    <a:pt x="22" y="107"/>
                    <a:pt x="53" y="77"/>
                    <a:pt x="90" y="77"/>
                  </a:cubicBezTo>
                  <a:cubicBezTo>
                    <a:pt x="127" y="77"/>
                    <a:pt x="157" y="107"/>
                    <a:pt x="157" y="144"/>
                  </a:cubicBezTo>
                  <a:cubicBezTo>
                    <a:pt x="157" y="181"/>
                    <a:pt x="127" y="212"/>
                    <a:pt x="90" y="212"/>
                  </a:cubicBezTo>
                  <a:cubicBezTo>
                    <a:pt x="53" y="212"/>
                    <a:pt x="22" y="181"/>
                    <a:pt x="22" y="14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7" name="Freeform 342"/>
            <p:cNvSpPr/>
            <p:nvPr/>
          </p:nvSpPr>
          <p:spPr bwMode="auto">
            <a:xfrm>
              <a:off x="9151938" y="2824163"/>
              <a:ext cx="53975" cy="80963"/>
            </a:xfrm>
            <a:custGeom>
              <a:avLst/>
              <a:gdLst>
                <a:gd name="T0" fmla="*/ 2 w 55"/>
                <a:gd name="T1" fmla="*/ 56 h 84"/>
                <a:gd name="T2" fmla="*/ 43 w 55"/>
                <a:gd name="T3" fmla="*/ 84 h 84"/>
                <a:gd name="T4" fmla="*/ 45 w 55"/>
                <a:gd name="T5" fmla="*/ 84 h 84"/>
                <a:gd name="T6" fmla="*/ 46 w 55"/>
                <a:gd name="T7" fmla="*/ 84 h 84"/>
                <a:gd name="T8" fmla="*/ 49 w 55"/>
                <a:gd name="T9" fmla="*/ 83 h 84"/>
                <a:gd name="T10" fmla="*/ 54 w 55"/>
                <a:gd name="T11" fmla="*/ 74 h 84"/>
                <a:gd name="T12" fmla="*/ 53 w 55"/>
                <a:gd name="T13" fmla="*/ 69 h 84"/>
                <a:gd name="T14" fmla="*/ 17 w 55"/>
                <a:gd name="T15" fmla="*/ 45 h 84"/>
                <a:gd name="T16" fmla="*/ 17 w 55"/>
                <a:gd name="T17" fmla="*/ 4 h 84"/>
                <a:gd name="T18" fmla="*/ 16 w 55"/>
                <a:gd name="T19" fmla="*/ 1 h 84"/>
                <a:gd name="T20" fmla="*/ 13 w 55"/>
                <a:gd name="T21" fmla="*/ 0 h 84"/>
                <a:gd name="T22" fmla="*/ 3 w 55"/>
                <a:gd name="T23" fmla="*/ 0 h 84"/>
                <a:gd name="T24" fmla="*/ 1 w 55"/>
                <a:gd name="T25" fmla="*/ 1 h 84"/>
                <a:gd name="T26" fmla="*/ 0 w 55"/>
                <a:gd name="T27" fmla="*/ 4 h 84"/>
                <a:gd name="T28" fmla="*/ 0 w 55"/>
                <a:gd name="T29" fmla="*/ 53 h 84"/>
                <a:gd name="T30" fmla="*/ 1 w 55"/>
                <a:gd name="T31" fmla="*/ 55 h 84"/>
                <a:gd name="T32" fmla="*/ 2 w 55"/>
                <a:gd name="T33" fmla="*/ 5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84">
                  <a:moveTo>
                    <a:pt x="2" y="56"/>
                  </a:moveTo>
                  <a:cubicBezTo>
                    <a:pt x="43" y="84"/>
                    <a:pt x="43" y="84"/>
                    <a:pt x="43" y="84"/>
                  </a:cubicBezTo>
                  <a:cubicBezTo>
                    <a:pt x="44" y="84"/>
                    <a:pt x="45" y="84"/>
                    <a:pt x="45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7" y="84"/>
                    <a:pt x="48" y="84"/>
                    <a:pt x="49" y="83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5" y="73"/>
                    <a:pt x="54" y="70"/>
                    <a:pt x="53" y="69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5"/>
                    <a:pt x="1" y="55"/>
                  </a:cubicBezTo>
                  <a:cubicBezTo>
                    <a:pt x="1" y="56"/>
                    <a:pt x="1" y="56"/>
                    <a:pt x="2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8" name="Freeform 343"/>
            <p:cNvSpPr>
              <a:spLocks noEditPoints="1"/>
            </p:cNvSpPr>
            <p:nvPr/>
          </p:nvSpPr>
          <p:spPr bwMode="auto">
            <a:xfrm>
              <a:off x="5180013" y="3363913"/>
              <a:ext cx="160338" cy="133350"/>
            </a:xfrm>
            <a:custGeom>
              <a:avLst/>
              <a:gdLst>
                <a:gd name="T0" fmla="*/ 106 w 166"/>
                <a:gd name="T1" fmla="*/ 138 h 138"/>
                <a:gd name="T2" fmla="*/ 166 w 166"/>
                <a:gd name="T3" fmla="*/ 121 h 138"/>
                <a:gd name="T4" fmla="*/ 106 w 166"/>
                <a:gd name="T5" fmla="*/ 80 h 138"/>
                <a:gd name="T6" fmla="*/ 112 w 166"/>
                <a:gd name="T7" fmla="*/ 63 h 138"/>
                <a:gd name="T8" fmla="*/ 114 w 166"/>
                <a:gd name="T9" fmla="*/ 53 h 138"/>
                <a:gd name="T10" fmla="*/ 114 w 166"/>
                <a:gd name="T11" fmla="*/ 31 h 138"/>
                <a:gd name="T12" fmla="*/ 104 w 166"/>
                <a:gd name="T13" fmla="*/ 6 h 138"/>
                <a:gd name="T14" fmla="*/ 85 w 166"/>
                <a:gd name="T15" fmla="*/ 0 h 138"/>
                <a:gd name="T16" fmla="*/ 82 w 166"/>
                <a:gd name="T17" fmla="*/ 0 h 138"/>
                <a:gd name="T18" fmla="*/ 80 w 166"/>
                <a:gd name="T19" fmla="*/ 0 h 138"/>
                <a:gd name="T20" fmla="*/ 80 w 166"/>
                <a:gd name="T21" fmla="*/ 0 h 138"/>
                <a:gd name="T22" fmla="*/ 51 w 166"/>
                <a:gd name="T23" fmla="*/ 26 h 138"/>
                <a:gd name="T24" fmla="*/ 51 w 166"/>
                <a:gd name="T25" fmla="*/ 49 h 138"/>
                <a:gd name="T26" fmla="*/ 51 w 166"/>
                <a:gd name="T27" fmla="*/ 53 h 138"/>
                <a:gd name="T28" fmla="*/ 58 w 166"/>
                <a:gd name="T29" fmla="*/ 77 h 138"/>
                <a:gd name="T30" fmla="*/ 21 w 166"/>
                <a:gd name="T31" fmla="*/ 102 h 138"/>
                <a:gd name="T32" fmla="*/ 0 w 166"/>
                <a:gd name="T33" fmla="*/ 138 h 138"/>
                <a:gd name="T34" fmla="*/ 83 w 166"/>
                <a:gd name="T35" fmla="*/ 118 h 138"/>
                <a:gd name="T36" fmla="*/ 52 w 166"/>
                <a:gd name="T37" fmla="*/ 53 h 138"/>
                <a:gd name="T38" fmla="*/ 55 w 166"/>
                <a:gd name="T39" fmla="*/ 24 h 138"/>
                <a:gd name="T40" fmla="*/ 76 w 166"/>
                <a:gd name="T41" fmla="*/ 27 h 138"/>
                <a:gd name="T42" fmla="*/ 82 w 166"/>
                <a:gd name="T43" fmla="*/ 28 h 138"/>
                <a:gd name="T44" fmla="*/ 88 w 166"/>
                <a:gd name="T45" fmla="*/ 28 h 138"/>
                <a:gd name="T46" fmla="*/ 91 w 166"/>
                <a:gd name="T47" fmla="*/ 5 h 138"/>
                <a:gd name="T48" fmla="*/ 110 w 166"/>
                <a:gd name="T49" fmla="*/ 46 h 138"/>
                <a:gd name="T50" fmla="*/ 113 w 166"/>
                <a:gd name="T51" fmla="*/ 59 h 138"/>
                <a:gd name="T52" fmla="*/ 95 w 166"/>
                <a:gd name="T53" fmla="*/ 89 h 138"/>
                <a:gd name="T54" fmla="*/ 73 w 166"/>
                <a:gd name="T55" fmla="*/ 86 h 138"/>
                <a:gd name="T56" fmla="*/ 67 w 166"/>
                <a:gd name="T57" fmla="*/ 85 h 138"/>
                <a:gd name="T58" fmla="*/ 66 w 166"/>
                <a:gd name="T59" fmla="*/ 89 h 138"/>
                <a:gd name="T60" fmla="*/ 70 w 166"/>
                <a:gd name="T61" fmla="*/ 91 h 138"/>
                <a:gd name="T62" fmla="*/ 91 w 166"/>
                <a:gd name="T63" fmla="*/ 88 h 138"/>
                <a:gd name="T64" fmla="*/ 98 w 166"/>
                <a:gd name="T65" fmla="*/ 88 h 138"/>
                <a:gd name="T66" fmla="*/ 101 w 166"/>
                <a:gd name="T67" fmla="*/ 93 h 138"/>
                <a:gd name="T68" fmla="*/ 92 w 166"/>
                <a:gd name="T69" fmla="*/ 94 h 138"/>
                <a:gd name="T70" fmla="*/ 86 w 166"/>
                <a:gd name="T71" fmla="*/ 93 h 138"/>
                <a:gd name="T72" fmla="*/ 78 w 166"/>
                <a:gd name="T73" fmla="*/ 94 h 138"/>
                <a:gd name="T74" fmla="*/ 69 w 166"/>
                <a:gd name="T75" fmla="*/ 98 h 138"/>
                <a:gd name="T76" fmla="*/ 66 w 166"/>
                <a:gd name="T77" fmla="*/ 8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6" h="138">
                  <a:moveTo>
                    <a:pt x="83" y="118"/>
                  </a:moveTo>
                  <a:cubicBezTo>
                    <a:pt x="95" y="118"/>
                    <a:pt x="104" y="127"/>
                    <a:pt x="10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21"/>
                    <a:pt x="166" y="121"/>
                    <a:pt x="166" y="121"/>
                  </a:cubicBezTo>
                  <a:cubicBezTo>
                    <a:pt x="166" y="121"/>
                    <a:pt x="166" y="111"/>
                    <a:pt x="145" y="102"/>
                  </a:cubicBezTo>
                  <a:cubicBezTo>
                    <a:pt x="137" y="98"/>
                    <a:pt x="124" y="86"/>
                    <a:pt x="106" y="80"/>
                  </a:cubicBezTo>
                  <a:cubicBezTo>
                    <a:pt x="107" y="78"/>
                    <a:pt x="107" y="77"/>
                    <a:pt x="108" y="75"/>
                  </a:cubicBezTo>
                  <a:cubicBezTo>
                    <a:pt x="109" y="71"/>
                    <a:pt x="111" y="67"/>
                    <a:pt x="112" y="63"/>
                  </a:cubicBezTo>
                  <a:cubicBezTo>
                    <a:pt x="113" y="60"/>
                    <a:pt x="114" y="57"/>
                    <a:pt x="114" y="53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4" y="51"/>
                    <a:pt x="114" y="49"/>
                    <a:pt x="114" y="48"/>
                  </a:cubicBezTo>
                  <a:cubicBezTo>
                    <a:pt x="114" y="41"/>
                    <a:pt x="114" y="35"/>
                    <a:pt x="114" y="31"/>
                  </a:cubicBezTo>
                  <a:cubicBezTo>
                    <a:pt x="114" y="29"/>
                    <a:pt x="114" y="28"/>
                    <a:pt x="114" y="26"/>
                  </a:cubicBezTo>
                  <a:cubicBezTo>
                    <a:pt x="113" y="17"/>
                    <a:pt x="110" y="10"/>
                    <a:pt x="104" y="6"/>
                  </a:cubicBezTo>
                  <a:cubicBezTo>
                    <a:pt x="99" y="2"/>
                    <a:pt x="92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2" y="0"/>
                    <a:pt x="66" y="2"/>
                    <a:pt x="60" y="6"/>
                  </a:cubicBezTo>
                  <a:cubicBezTo>
                    <a:pt x="55" y="10"/>
                    <a:pt x="51" y="17"/>
                    <a:pt x="51" y="26"/>
                  </a:cubicBezTo>
                  <a:cubicBezTo>
                    <a:pt x="50" y="27"/>
                    <a:pt x="50" y="29"/>
                    <a:pt x="50" y="30"/>
                  </a:cubicBezTo>
                  <a:cubicBezTo>
                    <a:pt x="50" y="35"/>
                    <a:pt x="51" y="41"/>
                    <a:pt x="51" y="49"/>
                  </a:cubicBezTo>
                  <a:cubicBezTo>
                    <a:pt x="51" y="50"/>
                    <a:pt x="51" y="52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62"/>
                    <a:pt x="55" y="69"/>
                    <a:pt x="57" y="75"/>
                  </a:cubicBezTo>
                  <a:cubicBezTo>
                    <a:pt x="57" y="76"/>
                    <a:pt x="58" y="76"/>
                    <a:pt x="58" y="77"/>
                  </a:cubicBezTo>
                  <a:cubicBezTo>
                    <a:pt x="58" y="78"/>
                    <a:pt x="58" y="79"/>
                    <a:pt x="59" y="80"/>
                  </a:cubicBezTo>
                  <a:cubicBezTo>
                    <a:pt x="42" y="87"/>
                    <a:pt x="29" y="98"/>
                    <a:pt x="21" y="102"/>
                  </a:cubicBezTo>
                  <a:cubicBezTo>
                    <a:pt x="0" y="111"/>
                    <a:pt x="0" y="121"/>
                    <a:pt x="0" y="12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27"/>
                    <a:pt x="71" y="118"/>
                    <a:pt x="83" y="118"/>
                  </a:cubicBezTo>
                  <a:close/>
                  <a:moveTo>
                    <a:pt x="52" y="59"/>
                  </a:moveTo>
                  <a:cubicBezTo>
                    <a:pt x="52" y="57"/>
                    <a:pt x="51" y="55"/>
                    <a:pt x="52" y="53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8" y="8"/>
                    <a:pt x="74" y="5"/>
                    <a:pt x="74" y="5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7"/>
                    <a:pt x="76" y="28"/>
                    <a:pt x="77" y="28"/>
                  </a:cubicBezTo>
                  <a:cubicBezTo>
                    <a:pt x="78" y="28"/>
                    <a:pt x="81" y="28"/>
                    <a:pt x="82" y="28"/>
                  </a:cubicBezTo>
                  <a:cubicBezTo>
                    <a:pt x="82" y="28"/>
                    <a:pt x="82" y="28"/>
                    <a:pt x="83" y="28"/>
                  </a:cubicBezTo>
                  <a:cubicBezTo>
                    <a:pt x="84" y="28"/>
                    <a:pt x="87" y="28"/>
                    <a:pt x="88" y="28"/>
                  </a:cubicBezTo>
                  <a:cubicBezTo>
                    <a:pt x="89" y="28"/>
                    <a:pt x="89" y="27"/>
                    <a:pt x="89" y="27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5"/>
                    <a:pt x="106" y="8"/>
                    <a:pt x="109" y="24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55"/>
                    <a:pt x="113" y="57"/>
                    <a:pt x="113" y="59"/>
                  </a:cubicBezTo>
                  <a:cubicBezTo>
                    <a:pt x="109" y="68"/>
                    <a:pt x="99" y="78"/>
                    <a:pt x="98" y="85"/>
                  </a:cubicBezTo>
                  <a:cubicBezTo>
                    <a:pt x="95" y="89"/>
                    <a:pt x="95" y="89"/>
                    <a:pt x="95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6" y="78"/>
                    <a:pt x="56" y="68"/>
                    <a:pt x="52" y="59"/>
                  </a:cubicBezTo>
                  <a:close/>
                  <a:moveTo>
                    <a:pt x="66" y="89"/>
                  </a:moveTo>
                  <a:cubicBezTo>
                    <a:pt x="66" y="89"/>
                    <a:pt x="67" y="88"/>
                    <a:pt x="67" y="88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8"/>
                    <a:pt x="99" y="89"/>
                    <a:pt x="99" y="89"/>
                  </a:cubicBezTo>
                  <a:cubicBezTo>
                    <a:pt x="99" y="90"/>
                    <a:pt x="100" y="92"/>
                    <a:pt x="101" y="93"/>
                  </a:cubicBezTo>
                  <a:cubicBezTo>
                    <a:pt x="100" y="95"/>
                    <a:pt x="98" y="97"/>
                    <a:pt x="96" y="98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67" y="97"/>
                    <a:pt x="65" y="95"/>
                    <a:pt x="64" y="93"/>
                  </a:cubicBezTo>
                  <a:cubicBezTo>
                    <a:pt x="65" y="92"/>
                    <a:pt x="66" y="90"/>
                    <a:pt x="66" y="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9" name="Freeform 344"/>
            <p:cNvSpPr/>
            <p:nvPr/>
          </p:nvSpPr>
          <p:spPr bwMode="auto">
            <a:xfrm>
              <a:off x="5264150" y="3413126"/>
              <a:ext cx="17463" cy="4763"/>
            </a:xfrm>
            <a:custGeom>
              <a:avLst/>
              <a:gdLst>
                <a:gd name="T0" fmla="*/ 18 w 18"/>
                <a:gd name="T1" fmla="*/ 3 h 6"/>
                <a:gd name="T2" fmla="*/ 16 w 18"/>
                <a:gd name="T3" fmla="*/ 0 h 6"/>
                <a:gd name="T4" fmla="*/ 0 w 18"/>
                <a:gd name="T5" fmla="*/ 3 h 6"/>
                <a:gd name="T6" fmla="*/ 1 w 18"/>
                <a:gd name="T7" fmla="*/ 6 h 6"/>
                <a:gd name="T8" fmla="*/ 18 w 18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8" y="3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1" y="3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5" y="6"/>
                    <a:pt x="18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0" name="Freeform 345"/>
            <p:cNvSpPr/>
            <p:nvPr/>
          </p:nvSpPr>
          <p:spPr bwMode="auto">
            <a:xfrm>
              <a:off x="5237163" y="3413126"/>
              <a:ext cx="17463" cy="4763"/>
            </a:xfrm>
            <a:custGeom>
              <a:avLst/>
              <a:gdLst>
                <a:gd name="T0" fmla="*/ 17 w 18"/>
                <a:gd name="T1" fmla="*/ 6 h 6"/>
                <a:gd name="T2" fmla="*/ 18 w 18"/>
                <a:gd name="T3" fmla="*/ 3 h 6"/>
                <a:gd name="T4" fmla="*/ 2 w 18"/>
                <a:gd name="T5" fmla="*/ 0 h 6"/>
                <a:gd name="T6" fmla="*/ 0 w 18"/>
                <a:gd name="T7" fmla="*/ 3 h 6"/>
                <a:gd name="T8" fmla="*/ 17 w 1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7" y="6"/>
                  </a:moveTo>
                  <a:cubicBezTo>
                    <a:pt x="18" y="3"/>
                    <a:pt x="18" y="3"/>
                    <a:pt x="18" y="3"/>
                  </a:cubicBezTo>
                  <a:cubicBezTo>
                    <a:pt x="7" y="3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6"/>
                    <a:pt x="17" y="6"/>
                    <a:pt x="17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1" name="Freeform 346"/>
            <p:cNvSpPr/>
            <p:nvPr/>
          </p:nvSpPr>
          <p:spPr bwMode="auto">
            <a:xfrm>
              <a:off x="5240338" y="3481388"/>
              <a:ext cx="38100" cy="15875"/>
            </a:xfrm>
            <a:custGeom>
              <a:avLst/>
              <a:gdLst>
                <a:gd name="T0" fmla="*/ 20 w 39"/>
                <a:gd name="T1" fmla="*/ 5 h 17"/>
                <a:gd name="T2" fmla="*/ 34 w 39"/>
                <a:gd name="T3" fmla="*/ 17 h 17"/>
                <a:gd name="T4" fmla="*/ 39 w 39"/>
                <a:gd name="T5" fmla="*/ 17 h 17"/>
                <a:gd name="T6" fmla="*/ 20 w 39"/>
                <a:gd name="T7" fmla="*/ 0 h 17"/>
                <a:gd name="T8" fmla="*/ 0 w 39"/>
                <a:gd name="T9" fmla="*/ 17 h 17"/>
                <a:gd name="T10" fmla="*/ 5 w 39"/>
                <a:gd name="T11" fmla="*/ 17 h 17"/>
                <a:gd name="T12" fmla="*/ 20 w 39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7">
                  <a:moveTo>
                    <a:pt x="20" y="5"/>
                  </a:moveTo>
                  <a:cubicBezTo>
                    <a:pt x="27" y="5"/>
                    <a:pt x="33" y="10"/>
                    <a:pt x="34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8"/>
                    <a:pt x="30" y="0"/>
                    <a:pt x="20" y="0"/>
                  </a:cubicBezTo>
                  <a:cubicBezTo>
                    <a:pt x="10" y="0"/>
                    <a:pt x="1" y="8"/>
                    <a:pt x="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0"/>
                    <a:pt x="12" y="5"/>
                    <a:pt x="20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2" name="Freeform 347"/>
            <p:cNvSpPr/>
            <p:nvPr/>
          </p:nvSpPr>
          <p:spPr bwMode="auto">
            <a:xfrm>
              <a:off x="5321300" y="3400426"/>
              <a:ext cx="77788" cy="98425"/>
            </a:xfrm>
            <a:custGeom>
              <a:avLst/>
              <a:gdLst>
                <a:gd name="T0" fmla="*/ 81 w 81"/>
                <a:gd name="T1" fmla="*/ 90 h 102"/>
                <a:gd name="T2" fmla="*/ 66 w 81"/>
                <a:gd name="T3" fmla="*/ 76 h 102"/>
                <a:gd name="T4" fmla="*/ 33 w 81"/>
                <a:gd name="T5" fmla="*/ 62 h 102"/>
                <a:gd name="T6" fmla="*/ 43 w 81"/>
                <a:gd name="T7" fmla="*/ 44 h 102"/>
                <a:gd name="T8" fmla="*/ 45 w 81"/>
                <a:gd name="T9" fmla="*/ 30 h 102"/>
                <a:gd name="T10" fmla="*/ 45 w 81"/>
                <a:gd name="T11" fmla="*/ 16 h 102"/>
                <a:gd name="T12" fmla="*/ 23 w 81"/>
                <a:gd name="T13" fmla="*/ 0 h 102"/>
                <a:gd name="T14" fmla="*/ 1 w 81"/>
                <a:gd name="T15" fmla="*/ 16 h 102"/>
                <a:gd name="T16" fmla="*/ 0 w 81"/>
                <a:gd name="T17" fmla="*/ 30 h 102"/>
                <a:gd name="T18" fmla="*/ 2 w 81"/>
                <a:gd name="T19" fmla="*/ 44 h 102"/>
                <a:gd name="T20" fmla="*/ 10 w 81"/>
                <a:gd name="T21" fmla="*/ 60 h 102"/>
                <a:gd name="T22" fmla="*/ 28 w 81"/>
                <a:gd name="T23" fmla="*/ 85 h 102"/>
                <a:gd name="T24" fmla="*/ 28 w 81"/>
                <a:gd name="T25" fmla="*/ 85 h 102"/>
                <a:gd name="T26" fmla="*/ 28 w 81"/>
                <a:gd name="T27" fmla="*/ 85 h 102"/>
                <a:gd name="T28" fmla="*/ 28 w 81"/>
                <a:gd name="T29" fmla="*/ 102 h 102"/>
                <a:gd name="T30" fmla="*/ 28 w 81"/>
                <a:gd name="T31" fmla="*/ 102 h 102"/>
                <a:gd name="T32" fmla="*/ 81 w 81"/>
                <a:gd name="T33" fmla="*/ 102 h 102"/>
                <a:gd name="T34" fmla="*/ 81 w 81"/>
                <a:gd name="T35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" h="102">
                  <a:moveTo>
                    <a:pt x="81" y="90"/>
                  </a:moveTo>
                  <a:cubicBezTo>
                    <a:pt x="81" y="90"/>
                    <a:pt x="81" y="83"/>
                    <a:pt x="66" y="76"/>
                  </a:cubicBezTo>
                  <a:cubicBezTo>
                    <a:pt x="59" y="73"/>
                    <a:pt x="49" y="65"/>
                    <a:pt x="33" y="62"/>
                  </a:cubicBezTo>
                  <a:cubicBezTo>
                    <a:pt x="37" y="58"/>
                    <a:pt x="40" y="52"/>
                    <a:pt x="43" y="44"/>
                  </a:cubicBezTo>
                  <a:cubicBezTo>
                    <a:pt x="45" y="39"/>
                    <a:pt x="45" y="35"/>
                    <a:pt x="45" y="30"/>
                  </a:cubicBezTo>
                  <a:cubicBezTo>
                    <a:pt x="45" y="26"/>
                    <a:pt x="46" y="19"/>
                    <a:pt x="45" y="16"/>
                  </a:cubicBezTo>
                  <a:cubicBezTo>
                    <a:pt x="41" y="4"/>
                    <a:pt x="33" y="0"/>
                    <a:pt x="23" y="0"/>
                  </a:cubicBezTo>
                  <a:cubicBezTo>
                    <a:pt x="13" y="0"/>
                    <a:pt x="4" y="4"/>
                    <a:pt x="1" y="16"/>
                  </a:cubicBezTo>
                  <a:cubicBezTo>
                    <a:pt x="0" y="19"/>
                    <a:pt x="0" y="26"/>
                    <a:pt x="0" y="30"/>
                  </a:cubicBezTo>
                  <a:cubicBezTo>
                    <a:pt x="0" y="35"/>
                    <a:pt x="0" y="39"/>
                    <a:pt x="2" y="44"/>
                  </a:cubicBezTo>
                  <a:cubicBezTo>
                    <a:pt x="4" y="50"/>
                    <a:pt x="7" y="56"/>
                    <a:pt x="10" y="60"/>
                  </a:cubicBezTo>
                  <a:cubicBezTo>
                    <a:pt x="27" y="70"/>
                    <a:pt x="28" y="81"/>
                    <a:pt x="28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81" y="102"/>
                    <a:pt x="81" y="102"/>
                    <a:pt x="81" y="102"/>
                  </a:cubicBezTo>
                  <a:lnTo>
                    <a:pt x="81" y="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3" name="Freeform 348"/>
            <p:cNvSpPr/>
            <p:nvPr/>
          </p:nvSpPr>
          <p:spPr bwMode="auto">
            <a:xfrm>
              <a:off x="5121275" y="3400426"/>
              <a:ext cx="76200" cy="98425"/>
            </a:xfrm>
            <a:custGeom>
              <a:avLst/>
              <a:gdLst>
                <a:gd name="T0" fmla="*/ 52 w 80"/>
                <a:gd name="T1" fmla="*/ 85 h 102"/>
                <a:gd name="T2" fmla="*/ 52 w 80"/>
                <a:gd name="T3" fmla="*/ 85 h 102"/>
                <a:gd name="T4" fmla="*/ 70 w 80"/>
                <a:gd name="T5" fmla="*/ 60 h 102"/>
                <a:gd name="T6" fmla="*/ 78 w 80"/>
                <a:gd name="T7" fmla="*/ 44 h 102"/>
                <a:gd name="T8" fmla="*/ 80 w 80"/>
                <a:gd name="T9" fmla="*/ 30 h 102"/>
                <a:gd name="T10" fmla="*/ 79 w 80"/>
                <a:gd name="T11" fmla="*/ 16 h 102"/>
                <a:gd name="T12" fmla="*/ 57 w 80"/>
                <a:gd name="T13" fmla="*/ 0 h 102"/>
                <a:gd name="T14" fmla="*/ 35 w 80"/>
                <a:gd name="T15" fmla="*/ 16 h 102"/>
                <a:gd name="T16" fmla="*/ 35 w 80"/>
                <a:gd name="T17" fmla="*/ 30 h 102"/>
                <a:gd name="T18" fmla="*/ 37 w 80"/>
                <a:gd name="T19" fmla="*/ 44 h 102"/>
                <a:gd name="T20" fmla="*/ 47 w 80"/>
                <a:gd name="T21" fmla="*/ 62 h 102"/>
                <a:gd name="T22" fmla="*/ 14 w 80"/>
                <a:gd name="T23" fmla="*/ 76 h 102"/>
                <a:gd name="T24" fmla="*/ 0 w 80"/>
                <a:gd name="T25" fmla="*/ 90 h 102"/>
                <a:gd name="T26" fmla="*/ 0 w 80"/>
                <a:gd name="T27" fmla="*/ 102 h 102"/>
                <a:gd name="T28" fmla="*/ 52 w 80"/>
                <a:gd name="T29" fmla="*/ 102 h 102"/>
                <a:gd name="T30" fmla="*/ 52 w 80"/>
                <a:gd name="T31" fmla="*/ 8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102">
                  <a:moveTo>
                    <a:pt x="52" y="85"/>
                  </a:moveTo>
                  <a:cubicBezTo>
                    <a:pt x="52" y="85"/>
                    <a:pt x="52" y="85"/>
                    <a:pt x="52" y="85"/>
                  </a:cubicBezTo>
                  <a:cubicBezTo>
                    <a:pt x="52" y="82"/>
                    <a:pt x="53" y="70"/>
                    <a:pt x="70" y="60"/>
                  </a:cubicBezTo>
                  <a:cubicBezTo>
                    <a:pt x="73" y="56"/>
                    <a:pt x="76" y="50"/>
                    <a:pt x="78" y="44"/>
                  </a:cubicBezTo>
                  <a:cubicBezTo>
                    <a:pt x="80" y="39"/>
                    <a:pt x="80" y="35"/>
                    <a:pt x="80" y="30"/>
                  </a:cubicBezTo>
                  <a:cubicBezTo>
                    <a:pt x="80" y="26"/>
                    <a:pt x="80" y="19"/>
                    <a:pt x="79" y="16"/>
                  </a:cubicBezTo>
                  <a:cubicBezTo>
                    <a:pt x="76" y="4"/>
                    <a:pt x="67" y="0"/>
                    <a:pt x="57" y="0"/>
                  </a:cubicBezTo>
                  <a:cubicBezTo>
                    <a:pt x="47" y="0"/>
                    <a:pt x="39" y="4"/>
                    <a:pt x="35" y="16"/>
                  </a:cubicBezTo>
                  <a:cubicBezTo>
                    <a:pt x="34" y="19"/>
                    <a:pt x="35" y="26"/>
                    <a:pt x="35" y="30"/>
                  </a:cubicBezTo>
                  <a:cubicBezTo>
                    <a:pt x="35" y="35"/>
                    <a:pt x="35" y="39"/>
                    <a:pt x="37" y="44"/>
                  </a:cubicBezTo>
                  <a:cubicBezTo>
                    <a:pt x="40" y="52"/>
                    <a:pt x="43" y="58"/>
                    <a:pt x="47" y="62"/>
                  </a:cubicBezTo>
                  <a:cubicBezTo>
                    <a:pt x="31" y="65"/>
                    <a:pt x="21" y="73"/>
                    <a:pt x="14" y="76"/>
                  </a:cubicBezTo>
                  <a:cubicBezTo>
                    <a:pt x="0" y="83"/>
                    <a:pt x="0" y="90"/>
                    <a:pt x="0" y="9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85"/>
                    <a:pt x="52" y="85"/>
                    <a:pt x="52" y="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4" name="Freeform 349"/>
            <p:cNvSpPr/>
            <p:nvPr/>
          </p:nvSpPr>
          <p:spPr bwMode="auto">
            <a:xfrm>
              <a:off x="9617075" y="2290763"/>
              <a:ext cx="44450" cy="144463"/>
            </a:xfrm>
            <a:custGeom>
              <a:avLst/>
              <a:gdLst>
                <a:gd name="T0" fmla="*/ 0 w 28"/>
                <a:gd name="T1" fmla="*/ 0 h 91"/>
                <a:gd name="T2" fmla="*/ 0 w 28"/>
                <a:gd name="T3" fmla="*/ 83 h 91"/>
                <a:gd name="T4" fmla="*/ 28 w 28"/>
                <a:gd name="T5" fmla="*/ 91 h 91"/>
                <a:gd name="T6" fmla="*/ 28 w 28"/>
                <a:gd name="T7" fmla="*/ 8 h 91"/>
                <a:gd name="T8" fmla="*/ 0 w 28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1">
                  <a:moveTo>
                    <a:pt x="0" y="0"/>
                  </a:moveTo>
                  <a:lnTo>
                    <a:pt x="0" y="83"/>
                  </a:lnTo>
                  <a:lnTo>
                    <a:pt x="28" y="91"/>
                  </a:lnTo>
                  <a:lnTo>
                    <a:pt x="2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350"/>
            <p:cNvSpPr/>
            <p:nvPr/>
          </p:nvSpPr>
          <p:spPr bwMode="auto">
            <a:xfrm>
              <a:off x="9677400" y="2306638"/>
              <a:ext cx="46038" cy="146050"/>
            </a:xfrm>
            <a:custGeom>
              <a:avLst/>
              <a:gdLst>
                <a:gd name="T0" fmla="*/ 0 w 29"/>
                <a:gd name="T1" fmla="*/ 0 h 92"/>
                <a:gd name="T2" fmla="*/ 0 w 29"/>
                <a:gd name="T3" fmla="*/ 84 h 92"/>
                <a:gd name="T4" fmla="*/ 29 w 29"/>
                <a:gd name="T5" fmla="*/ 92 h 92"/>
                <a:gd name="T6" fmla="*/ 29 w 29"/>
                <a:gd name="T7" fmla="*/ 8 h 92"/>
                <a:gd name="T8" fmla="*/ 0 w 29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92">
                  <a:moveTo>
                    <a:pt x="0" y="0"/>
                  </a:moveTo>
                  <a:lnTo>
                    <a:pt x="0" y="84"/>
                  </a:lnTo>
                  <a:lnTo>
                    <a:pt x="29" y="92"/>
                  </a:lnTo>
                  <a:lnTo>
                    <a:pt x="29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351"/>
            <p:cNvSpPr/>
            <p:nvPr/>
          </p:nvSpPr>
          <p:spPr bwMode="auto">
            <a:xfrm>
              <a:off x="9802813" y="2290763"/>
              <a:ext cx="44450" cy="144463"/>
            </a:xfrm>
            <a:custGeom>
              <a:avLst/>
              <a:gdLst>
                <a:gd name="T0" fmla="*/ 28 w 28"/>
                <a:gd name="T1" fmla="*/ 83 h 91"/>
                <a:gd name="T2" fmla="*/ 28 w 28"/>
                <a:gd name="T3" fmla="*/ 0 h 91"/>
                <a:gd name="T4" fmla="*/ 0 w 28"/>
                <a:gd name="T5" fmla="*/ 7 h 91"/>
                <a:gd name="T6" fmla="*/ 0 w 28"/>
                <a:gd name="T7" fmla="*/ 91 h 91"/>
                <a:gd name="T8" fmla="*/ 28 w 28"/>
                <a:gd name="T9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1">
                  <a:moveTo>
                    <a:pt x="28" y="83"/>
                  </a:moveTo>
                  <a:lnTo>
                    <a:pt x="28" y="0"/>
                  </a:lnTo>
                  <a:lnTo>
                    <a:pt x="0" y="7"/>
                  </a:lnTo>
                  <a:lnTo>
                    <a:pt x="0" y="91"/>
                  </a:lnTo>
                  <a:lnTo>
                    <a:pt x="28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352"/>
            <p:cNvSpPr/>
            <p:nvPr/>
          </p:nvSpPr>
          <p:spPr bwMode="auto">
            <a:xfrm>
              <a:off x="9739313" y="2306638"/>
              <a:ext cx="47625" cy="146050"/>
            </a:xfrm>
            <a:custGeom>
              <a:avLst/>
              <a:gdLst>
                <a:gd name="T0" fmla="*/ 0 w 30"/>
                <a:gd name="T1" fmla="*/ 8 h 92"/>
                <a:gd name="T2" fmla="*/ 0 w 30"/>
                <a:gd name="T3" fmla="*/ 92 h 92"/>
                <a:gd name="T4" fmla="*/ 30 w 30"/>
                <a:gd name="T5" fmla="*/ 84 h 92"/>
                <a:gd name="T6" fmla="*/ 30 w 30"/>
                <a:gd name="T7" fmla="*/ 0 h 92"/>
                <a:gd name="T8" fmla="*/ 0 w 30"/>
                <a:gd name="T9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92">
                  <a:moveTo>
                    <a:pt x="0" y="8"/>
                  </a:moveTo>
                  <a:lnTo>
                    <a:pt x="0" y="92"/>
                  </a:lnTo>
                  <a:lnTo>
                    <a:pt x="30" y="84"/>
                  </a:lnTo>
                  <a:lnTo>
                    <a:pt x="3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353"/>
            <p:cNvSpPr>
              <a:spLocks noEditPoints="1"/>
            </p:cNvSpPr>
            <p:nvPr/>
          </p:nvSpPr>
          <p:spPr bwMode="auto">
            <a:xfrm>
              <a:off x="9578975" y="2176463"/>
              <a:ext cx="280988" cy="133350"/>
            </a:xfrm>
            <a:custGeom>
              <a:avLst/>
              <a:gdLst>
                <a:gd name="T0" fmla="*/ 88 w 290"/>
                <a:gd name="T1" fmla="*/ 92 h 138"/>
                <a:gd name="T2" fmla="*/ 39 w 290"/>
                <a:gd name="T3" fmla="*/ 106 h 138"/>
                <a:gd name="T4" fmla="*/ 85 w 290"/>
                <a:gd name="T5" fmla="*/ 119 h 138"/>
                <a:gd name="T6" fmla="*/ 132 w 290"/>
                <a:gd name="T7" fmla="*/ 106 h 138"/>
                <a:gd name="T8" fmla="*/ 152 w 290"/>
                <a:gd name="T9" fmla="*/ 114 h 138"/>
                <a:gd name="T10" fmla="*/ 111 w 290"/>
                <a:gd name="T11" fmla="*/ 125 h 138"/>
                <a:gd name="T12" fmla="*/ 157 w 290"/>
                <a:gd name="T13" fmla="*/ 138 h 138"/>
                <a:gd name="T14" fmla="*/ 207 w 290"/>
                <a:gd name="T15" fmla="*/ 124 h 138"/>
                <a:gd name="T16" fmla="*/ 173 w 290"/>
                <a:gd name="T17" fmla="*/ 115 h 138"/>
                <a:gd name="T18" fmla="*/ 210 w 290"/>
                <a:gd name="T19" fmla="*/ 112 h 138"/>
                <a:gd name="T20" fmla="*/ 232 w 290"/>
                <a:gd name="T21" fmla="*/ 118 h 138"/>
                <a:gd name="T22" fmla="*/ 232 w 290"/>
                <a:gd name="T23" fmla="*/ 118 h 138"/>
                <a:gd name="T24" fmla="*/ 275 w 290"/>
                <a:gd name="T25" fmla="*/ 106 h 138"/>
                <a:gd name="T26" fmla="*/ 256 w 290"/>
                <a:gd name="T27" fmla="*/ 101 h 138"/>
                <a:gd name="T28" fmla="*/ 285 w 290"/>
                <a:gd name="T29" fmla="*/ 78 h 138"/>
                <a:gd name="T30" fmla="*/ 277 w 290"/>
                <a:gd name="T31" fmla="*/ 41 h 138"/>
                <a:gd name="T32" fmla="*/ 262 w 290"/>
                <a:gd name="T33" fmla="*/ 54 h 138"/>
                <a:gd name="T34" fmla="*/ 267 w 290"/>
                <a:gd name="T35" fmla="*/ 69 h 138"/>
                <a:gd name="T36" fmla="*/ 232 w 290"/>
                <a:gd name="T37" fmla="*/ 87 h 138"/>
                <a:gd name="T38" fmla="*/ 223 w 290"/>
                <a:gd name="T39" fmla="*/ 89 h 138"/>
                <a:gd name="T40" fmla="*/ 231 w 290"/>
                <a:gd name="T41" fmla="*/ 83 h 138"/>
                <a:gd name="T42" fmla="*/ 242 w 290"/>
                <a:gd name="T43" fmla="*/ 51 h 138"/>
                <a:gd name="T44" fmla="*/ 222 w 290"/>
                <a:gd name="T45" fmla="*/ 23 h 138"/>
                <a:gd name="T46" fmla="*/ 207 w 290"/>
                <a:gd name="T47" fmla="*/ 20 h 138"/>
                <a:gd name="T48" fmla="*/ 162 w 290"/>
                <a:gd name="T49" fmla="*/ 55 h 138"/>
                <a:gd name="T50" fmla="*/ 139 w 290"/>
                <a:gd name="T51" fmla="*/ 16 h 138"/>
                <a:gd name="T52" fmla="*/ 104 w 290"/>
                <a:gd name="T53" fmla="*/ 0 h 138"/>
                <a:gd name="T54" fmla="*/ 85 w 290"/>
                <a:gd name="T55" fmla="*/ 5 h 138"/>
                <a:gd name="T56" fmla="*/ 69 w 290"/>
                <a:gd name="T57" fmla="*/ 41 h 138"/>
                <a:gd name="T58" fmla="*/ 89 w 290"/>
                <a:gd name="T59" fmla="*/ 72 h 138"/>
                <a:gd name="T60" fmla="*/ 26 w 290"/>
                <a:gd name="T61" fmla="*/ 74 h 138"/>
                <a:gd name="T62" fmla="*/ 0 w 290"/>
                <a:gd name="T63" fmla="*/ 103 h 138"/>
                <a:gd name="T64" fmla="*/ 19 w 290"/>
                <a:gd name="T65" fmla="*/ 109 h 138"/>
                <a:gd name="T66" fmla="*/ 34 w 290"/>
                <a:gd name="T67" fmla="*/ 92 h 138"/>
                <a:gd name="T68" fmla="*/ 86 w 290"/>
                <a:gd name="T69" fmla="*/ 92 h 138"/>
                <a:gd name="T70" fmla="*/ 112 w 290"/>
                <a:gd name="T71" fmla="*/ 99 h 138"/>
                <a:gd name="T72" fmla="*/ 88 w 290"/>
                <a:gd name="T73" fmla="*/ 36 h 138"/>
                <a:gd name="T74" fmla="*/ 94 w 290"/>
                <a:gd name="T75" fmla="*/ 22 h 138"/>
                <a:gd name="T76" fmla="*/ 104 w 290"/>
                <a:gd name="T77" fmla="*/ 19 h 138"/>
                <a:gd name="T78" fmla="*/ 125 w 290"/>
                <a:gd name="T79" fmla="*/ 30 h 138"/>
                <a:gd name="T80" fmla="*/ 148 w 290"/>
                <a:gd name="T81" fmla="*/ 76 h 138"/>
                <a:gd name="T82" fmla="*/ 130 w 290"/>
                <a:gd name="T83" fmla="*/ 81 h 138"/>
                <a:gd name="T84" fmla="*/ 88 w 290"/>
                <a:gd name="T85" fmla="*/ 36 h 138"/>
                <a:gd name="T86" fmla="*/ 191 w 290"/>
                <a:gd name="T87" fmla="*/ 83 h 138"/>
                <a:gd name="T88" fmla="*/ 173 w 290"/>
                <a:gd name="T89" fmla="*/ 78 h 138"/>
                <a:gd name="T90" fmla="*/ 207 w 290"/>
                <a:gd name="T91" fmla="*/ 40 h 138"/>
                <a:gd name="T92" fmla="*/ 215 w 290"/>
                <a:gd name="T93" fmla="*/ 42 h 138"/>
                <a:gd name="T94" fmla="*/ 223 w 290"/>
                <a:gd name="T95" fmla="*/ 53 h 138"/>
                <a:gd name="T96" fmla="*/ 212 w 290"/>
                <a:gd name="T97" fmla="*/ 73 h 138"/>
                <a:gd name="T98" fmla="*/ 191 w 290"/>
                <a:gd name="T99" fmla="*/ 8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0" h="138">
                  <a:moveTo>
                    <a:pt x="88" y="92"/>
                  </a:moveTo>
                  <a:cubicBezTo>
                    <a:pt x="39" y="106"/>
                    <a:pt x="39" y="106"/>
                    <a:pt x="39" y="106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132" y="106"/>
                    <a:pt x="132" y="106"/>
                    <a:pt x="132" y="106"/>
                  </a:cubicBezTo>
                  <a:cubicBezTo>
                    <a:pt x="140" y="109"/>
                    <a:pt x="147" y="112"/>
                    <a:pt x="152" y="114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173" y="115"/>
                    <a:pt x="173" y="115"/>
                    <a:pt x="173" y="115"/>
                  </a:cubicBezTo>
                  <a:cubicBezTo>
                    <a:pt x="183" y="115"/>
                    <a:pt x="196" y="114"/>
                    <a:pt x="210" y="112"/>
                  </a:cubicBezTo>
                  <a:cubicBezTo>
                    <a:pt x="232" y="118"/>
                    <a:pt x="232" y="118"/>
                    <a:pt x="232" y="118"/>
                  </a:cubicBezTo>
                  <a:cubicBezTo>
                    <a:pt x="232" y="118"/>
                    <a:pt x="232" y="118"/>
                    <a:pt x="232" y="118"/>
                  </a:cubicBezTo>
                  <a:cubicBezTo>
                    <a:pt x="275" y="106"/>
                    <a:pt x="275" y="106"/>
                    <a:pt x="275" y="106"/>
                  </a:cubicBezTo>
                  <a:cubicBezTo>
                    <a:pt x="256" y="101"/>
                    <a:pt x="256" y="101"/>
                    <a:pt x="256" y="101"/>
                  </a:cubicBezTo>
                  <a:cubicBezTo>
                    <a:pt x="270" y="95"/>
                    <a:pt x="281" y="88"/>
                    <a:pt x="285" y="78"/>
                  </a:cubicBezTo>
                  <a:cubicBezTo>
                    <a:pt x="289" y="70"/>
                    <a:pt x="290" y="57"/>
                    <a:pt x="277" y="41"/>
                  </a:cubicBezTo>
                  <a:cubicBezTo>
                    <a:pt x="262" y="54"/>
                    <a:pt x="262" y="54"/>
                    <a:pt x="262" y="54"/>
                  </a:cubicBezTo>
                  <a:cubicBezTo>
                    <a:pt x="267" y="60"/>
                    <a:pt x="269" y="66"/>
                    <a:pt x="267" y="69"/>
                  </a:cubicBezTo>
                  <a:cubicBezTo>
                    <a:pt x="264" y="77"/>
                    <a:pt x="250" y="83"/>
                    <a:pt x="232" y="87"/>
                  </a:cubicBezTo>
                  <a:cubicBezTo>
                    <a:pt x="229" y="88"/>
                    <a:pt x="226" y="89"/>
                    <a:pt x="223" y="89"/>
                  </a:cubicBezTo>
                  <a:cubicBezTo>
                    <a:pt x="226" y="88"/>
                    <a:pt x="228" y="85"/>
                    <a:pt x="231" y="83"/>
                  </a:cubicBezTo>
                  <a:cubicBezTo>
                    <a:pt x="239" y="75"/>
                    <a:pt x="243" y="63"/>
                    <a:pt x="242" y="51"/>
                  </a:cubicBezTo>
                  <a:cubicBezTo>
                    <a:pt x="241" y="38"/>
                    <a:pt x="234" y="28"/>
                    <a:pt x="222" y="23"/>
                  </a:cubicBezTo>
                  <a:cubicBezTo>
                    <a:pt x="217" y="21"/>
                    <a:pt x="212" y="20"/>
                    <a:pt x="207" y="20"/>
                  </a:cubicBezTo>
                  <a:cubicBezTo>
                    <a:pt x="186" y="20"/>
                    <a:pt x="171" y="37"/>
                    <a:pt x="162" y="55"/>
                  </a:cubicBezTo>
                  <a:cubicBezTo>
                    <a:pt x="156" y="40"/>
                    <a:pt x="148" y="25"/>
                    <a:pt x="139" y="16"/>
                  </a:cubicBezTo>
                  <a:cubicBezTo>
                    <a:pt x="129" y="6"/>
                    <a:pt x="117" y="0"/>
                    <a:pt x="104" y="0"/>
                  </a:cubicBezTo>
                  <a:cubicBezTo>
                    <a:pt x="97" y="0"/>
                    <a:pt x="91" y="2"/>
                    <a:pt x="85" y="5"/>
                  </a:cubicBezTo>
                  <a:cubicBezTo>
                    <a:pt x="71" y="13"/>
                    <a:pt x="65" y="26"/>
                    <a:pt x="69" y="41"/>
                  </a:cubicBezTo>
                  <a:cubicBezTo>
                    <a:pt x="72" y="51"/>
                    <a:pt x="79" y="62"/>
                    <a:pt x="89" y="72"/>
                  </a:cubicBezTo>
                  <a:cubicBezTo>
                    <a:pt x="66" y="68"/>
                    <a:pt x="43" y="66"/>
                    <a:pt x="26" y="74"/>
                  </a:cubicBezTo>
                  <a:cubicBezTo>
                    <a:pt x="13" y="80"/>
                    <a:pt x="4" y="89"/>
                    <a:pt x="0" y="103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1" y="101"/>
                    <a:pt x="26" y="95"/>
                    <a:pt x="34" y="92"/>
                  </a:cubicBezTo>
                  <a:cubicBezTo>
                    <a:pt x="47" y="86"/>
                    <a:pt x="66" y="87"/>
                    <a:pt x="86" y="92"/>
                  </a:cubicBezTo>
                  <a:cubicBezTo>
                    <a:pt x="95" y="94"/>
                    <a:pt x="104" y="96"/>
                    <a:pt x="112" y="99"/>
                  </a:cubicBezTo>
                  <a:moveTo>
                    <a:pt x="88" y="36"/>
                  </a:moveTo>
                  <a:cubicBezTo>
                    <a:pt x="86" y="29"/>
                    <a:pt x="88" y="26"/>
                    <a:pt x="94" y="22"/>
                  </a:cubicBezTo>
                  <a:cubicBezTo>
                    <a:pt x="97" y="20"/>
                    <a:pt x="101" y="19"/>
                    <a:pt x="104" y="19"/>
                  </a:cubicBezTo>
                  <a:cubicBezTo>
                    <a:pt x="111" y="19"/>
                    <a:pt x="119" y="23"/>
                    <a:pt x="125" y="30"/>
                  </a:cubicBezTo>
                  <a:cubicBezTo>
                    <a:pt x="135" y="41"/>
                    <a:pt x="143" y="60"/>
                    <a:pt x="148" y="76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11" y="69"/>
                    <a:pt x="92" y="50"/>
                    <a:pt x="88" y="36"/>
                  </a:cubicBezTo>
                  <a:close/>
                  <a:moveTo>
                    <a:pt x="191" y="83"/>
                  </a:moveTo>
                  <a:cubicBezTo>
                    <a:pt x="173" y="78"/>
                    <a:pt x="173" y="78"/>
                    <a:pt x="173" y="78"/>
                  </a:cubicBezTo>
                  <a:cubicBezTo>
                    <a:pt x="180" y="59"/>
                    <a:pt x="192" y="40"/>
                    <a:pt x="207" y="40"/>
                  </a:cubicBezTo>
                  <a:cubicBezTo>
                    <a:pt x="209" y="40"/>
                    <a:pt x="212" y="41"/>
                    <a:pt x="215" y="42"/>
                  </a:cubicBezTo>
                  <a:cubicBezTo>
                    <a:pt x="221" y="44"/>
                    <a:pt x="223" y="50"/>
                    <a:pt x="223" y="53"/>
                  </a:cubicBezTo>
                  <a:cubicBezTo>
                    <a:pt x="223" y="59"/>
                    <a:pt x="221" y="68"/>
                    <a:pt x="212" y="73"/>
                  </a:cubicBezTo>
                  <a:cubicBezTo>
                    <a:pt x="206" y="77"/>
                    <a:pt x="199" y="80"/>
                    <a:pt x="191" y="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354"/>
            <p:cNvSpPr/>
            <p:nvPr/>
          </p:nvSpPr>
          <p:spPr bwMode="auto">
            <a:xfrm>
              <a:off x="10136188" y="2241551"/>
              <a:ext cx="55563" cy="176213"/>
            </a:xfrm>
            <a:custGeom>
              <a:avLst/>
              <a:gdLst>
                <a:gd name="T0" fmla="*/ 0 w 35"/>
                <a:gd name="T1" fmla="*/ 0 h 111"/>
                <a:gd name="T2" fmla="*/ 0 w 35"/>
                <a:gd name="T3" fmla="*/ 102 h 111"/>
                <a:gd name="T4" fmla="*/ 35 w 35"/>
                <a:gd name="T5" fmla="*/ 111 h 111"/>
                <a:gd name="T6" fmla="*/ 35 w 35"/>
                <a:gd name="T7" fmla="*/ 9 h 111"/>
                <a:gd name="T8" fmla="*/ 0 w 35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1">
                  <a:moveTo>
                    <a:pt x="0" y="0"/>
                  </a:moveTo>
                  <a:lnTo>
                    <a:pt x="0" y="102"/>
                  </a:lnTo>
                  <a:lnTo>
                    <a:pt x="35" y="111"/>
                  </a:lnTo>
                  <a:lnTo>
                    <a:pt x="3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355"/>
            <p:cNvSpPr/>
            <p:nvPr/>
          </p:nvSpPr>
          <p:spPr bwMode="auto">
            <a:xfrm>
              <a:off x="10210800" y="2262188"/>
              <a:ext cx="55563" cy="176213"/>
            </a:xfrm>
            <a:custGeom>
              <a:avLst/>
              <a:gdLst>
                <a:gd name="T0" fmla="*/ 0 w 35"/>
                <a:gd name="T1" fmla="*/ 0 h 111"/>
                <a:gd name="T2" fmla="*/ 0 w 35"/>
                <a:gd name="T3" fmla="*/ 101 h 111"/>
                <a:gd name="T4" fmla="*/ 35 w 35"/>
                <a:gd name="T5" fmla="*/ 111 h 111"/>
                <a:gd name="T6" fmla="*/ 35 w 35"/>
                <a:gd name="T7" fmla="*/ 9 h 111"/>
                <a:gd name="T8" fmla="*/ 0 w 35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1">
                  <a:moveTo>
                    <a:pt x="0" y="0"/>
                  </a:moveTo>
                  <a:lnTo>
                    <a:pt x="0" y="101"/>
                  </a:lnTo>
                  <a:lnTo>
                    <a:pt x="35" y="111"/>
                  </a:lnTo>
                  <a:lnTo>
                    <a:pt x="3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1" name="Freeform 356"/>
            <p:cNvSpPr/>
            <p:nvPr/>
          </p:nvSpPr>
          <p:spPr bwMode="auto">
            <a:xfrm>
              <a:off x="10363200" y="2241551"/>
              <a:ext cx="53975" cy="176213"/>
            </a:xfrm>
            <a:custGeom>
              <a:avLst/>
              <a:gdLst>
                <a:gd name="T0" fmla="*/ 34 w 34"/>
                <a:gd name="T1" fmla="*/ 0 h 111"/>
                <a:gd name="T2" fmla="*/ 0 w 34"/>
                <a:gd name="T3" fmla="*/ 9 h 111"/>
                <a:gd name="T4" fmla="*/ 0 w 34"/>
                <a:gd name="T5" fmla="*/ 111 h 111"/>
                <a:gd name="T6" fmla="*/ 34 w 34"/>
                <a:gd name="T7" fmla="*/ 102 h 111"/>
                <a:gd name="T8" fmla="*/ 34 w 34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11">
                  <a:moveTo>
                    <a:pt x="34" y="0"/>
                  </a:moveTo>
                  <a:lnTo>
                    <a:pt x="0" y="9"/>
                  </a:lnTo>
                  <a:lnTo>
                    <a:pt x="0" y="111"/>
                  </a:lnTo>
                  <a:lnTo>
                    <a:pt x="34" y="10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2" name="Freeform 357"/>
            <p:cNvSpPr/>
            <p:nvPr/>
          </p:nvSpPr>
          <p:spPr bwMode="auto">
            <a:xfrm>
              <a:off x="10285413" y="2262188"/>
              <a:ext cx="58738" cy="176213"/>
            </a:xfrm>
            <a:custGeom>
              <a:avLst/>
              <a:gdLst>
                <a:gd name="T0" fmla="*/ 0 w 37"/>
                <a:gd name="T1" fmla="*/ 9 h 111"/>
                <a:gd name="T2" fmla="*/ 0 w 37"/>
                <a:gd name="T3" fmla="*/ 111 h 111"/>
                <a:gd name="T4" fmla="*/ 37 w 37"/>
                <a:gd name="T5" fmla="*/ 101 h 111"/>
                <a:gd name="T6" fmla="*/ 37 w 37"/>
                <a:gd name="T7" fmla="*/ 0 h 111"/>
                <a:gd name="T8" fmla="*/ 0 w 37"/>
                <a:gd name="T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11">
                  <a:moveTo>
                    <a:pt x="0" y="9"/>
                  </a:moveTo>
                  <a:lnTo>
                    <a:pt x="0" y="111"/>
                  </a:lnTo>
                  <a:lnTo>
                    <a:pt x="37" y="101"/>
                  </a:lnTo>
                  <a:lnTo>
                    <a:pt x="3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3" name="Freeform 358"/>
            <p:cNvSpPr/>
            <p:nvPr/>
          </p:nvSpPr>
          <p:spPr bwMode="auto">
            <a:xfrm>
              <a:off x="10223500" y="2189163"/>
              <a:ext cx="109538" cy="28575"/>
            </a:xfrm>
            <a:custGeom>
              <a:avLst/>
              <a:gdLst>
                <a:gd name="T0" fmla="*/ 69 w 69"/>
                <a:gd name="T1" fmla="*/ 10 h 18"/>
                <a:gd name="T2" fmla="*/ 33 w 69"/>
                <a:gd name="T3" fmla="*/ 0 h 18"/>
                <a:gd name="T4" fmla="*/ 0 w 69"/>
                <a:gd name="T5" fmla="*/ 9 h 18"/>
                <a:gd name="T6" fmla="*/ 36 w 69"/>
                <a:gd name="T7" fmla="*/ 18 h 18"/>
                <a:gd name="T8" fmla="*/ 69 w 6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8">
                  <a:moveTo>
                    <a:pt x="69" y="10"/>
                  </a:moveTo>
                  <a:lnTo>
                    <a:pt x="33" y="0"/>
                  </a:lnTo>
                  <a:lnTo>
                    <a:pt x="0" y="9"/>
                  </a:lnTo>
                  <a:lnTo>
                    <a:pt x="36" y="18"/>
                  </a:lnTo>
                  <a:lnTo>
                    <a:pt x="69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4" name="Freeform 359"/>
            <p:cNvSpPr/>
            <p:nvPr/>
          </p:nvSpPr>
          <p:spPr bwMode="auto">
            <a:xfrm>
              <a:off x="10136188" y="2211388"/>
              <a:ext cx="114300" cy="30163"/>
            </a:xfrm>
            <a:custGeom>
              <a:avLst/>
              <a:gdLst>
                <a:gd name="T0" fmla="*/ 37 w 72"/>
                <a:gd name="T1" fmla="*/ 0 h 19"/>
                <a:gd name="T2" fmla="*/ 0 w 72"/>
                <a:gd name="T3" fmla="*/ 10 h 19"/>
                <a:gd name="T4" fmla="*/ 35 w 72"/>
                <a:gd name="T5" fmla="*/ 19 h 19"/>
                <a:gd name="T6" fmla="*/ 72 w 72"/>
                <a:gd name="T7" fmla="*/ 10 h 19"/>
                <a:gd name="T8" fmla="*/ 37 w 7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9">
                  <a:moveTo>
                    <a:pt x="37" y="0"/>
                  </a:moveTo>
                  <a:lnTo>
                    <a:pt x="0" y="10"/>
                  </a:lnTo>
                  <a:lnTo>
                    <a:pt x="35" y="19"/>
                  </a:lnTo>
                  <a:lnTo>
                    <a:pt x="72" y="1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360"/>
            <p:cNvSpPr/>
            <p:nvPr/>
          </p:nvSpPr>
          <p:spPr bwMode="auto">
            <a:xfrm>
              <a:off x="10309225" y="2211388"/>
              <a:ext cx="106363" cy="30163"/>
            </a:xfrm>
            <a:custGeom>
              <a:avLst/>
              <a:gdLst>
                <a:gd name="T0" fmla="*/ 35 w 67"/>
                <a:gd name="T1" fmla="*/ 19 h 19"/>
                <a:gd name="T2" fmla="*/ 67 w 67"/>
                <a:gd name="T3" fmla="*/ 10 h 19"/>
                <a:gd name="T4" fmla="*/ 33 w 67"/>
                <a:gd name="T5" fmla="*/ 0 h 19"/>
                <a:gd name="T6" fmla="*/ 0 w 67"/>
                <a:gd name="T7" fmla="*/ 10 h 19"/>
                <a:gd name="T8" fmla="*/ 35 w 6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9">
                  <a:moveTo>
                    <a:pt x="35" y="19"/>
                  </a:moveTo>
                  <a:lnTo>
                    <a:pt x="67" y="10"/>
                  </a:lnTo>
                  <a:lnTo>
                    <a:pt x="33" y="0"/>
                  </a:lnTo>
                  <a:lnTo>
                    <a:pt x="0" y="10"/>
                  </a:lnTo>
                  <a:lnTo>
                    <a:pt x="35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361"/>
            <p:cNvSpPr/>
            <p:nvPr/>
          </p:nvSpPr>
          <p:spPr bwMode="auto">
            <a:xfrm>
              <a:off x="10220325" y="2233613"/>
              <a:ext cx="114300" cy="31750"/>
            </a:xfrm>
            <a:custGeom>
              <a:avLst/>
              <a:gdLst>
                <a:gd name="T0" fmla="*/ 72 w 72"/>
                <a:gd name="T1" fmla="*/ 10 h 20"/>
                <a:gd name="T2" fmla="*/ 38 w 72"/>
                <a:gd name="T3" fmla="*/ 0 h 20"/>
                <a:gd name="T4" fmla="*/ 0 w 72"/>
                <a:gd name="T5" fmla="*/ 10 h 20"/>
                <a:gd name="T6" fmla="*/ 35 w 72"/>
                <a:gd name="T7" fmla="*/ 20 h 20"/>
                <a:gd name="T8" fmla="*/ 72 w 72"/>
                <a:gd name="T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0">
                  <a:moveTo>
                    <a:pt x="72" y="10"/>
                  </a:moveTo>
                  <a:lnTo>
                    <a:pt x="38" y="0"/>
                  </a:lnTo>
                  <a:lnTo>
                    <a:pt x="0" y="10"/>
                  </a:lnTo>
                  <a:lnTo>
                    <a:pt x="35" y="20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362"/>
            <p:cNvSpPr/>
            <p:nvPr/>
          </p:nvSpPr>
          <p:spPr bwMode="auto">
            <a:xfrm>
              <a:off x="10733088" y="2347913"/>
              <a:ext cx="93663" cy="79375"/>
            </a:xfrm>
            <a:custGeom>
              <a:avLst/>
              <a:gdLst>
                <a:gd name="T0" fmla="*/ 53 w 59"/>
                <a:gd name="T1" fmla="*/ 11 h 50"/>
                <a:gd name="T2" fmla="*/ 50 w 59"/>
                <a:gd name="T3" fmla="*/ 17 h 50"/>
                <a:gd name="T4" fmla="*/ 44 w 59"/>
                <a:gd name="T5" fmla="*/ 16 h 50"/>
                <a:gd name="T6" fmla="*/ 0 w 59"/>
                <a:gd name="T7" fmla="*/ 3 h 50"/>
                <a:gd name="T8" fmla="*/ 0 w 59"/>
                <a:gd name="T9" fmla="*/ 34 h 50"/>
                <a:gd name="T10" fmla="*/ 59 w 59"/>
                <a:gd name="T11" fmla="*/ 50 h 50"/>
                <a:gd name="T12" fmla="*/ 59 w 59"/>
                <a:gd name="T13" fmla="*/ 0 h 50"/>
                <a:gd name="T14" fmla="*/ 53 w 59"/>
                <a:gd name="T15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0">
                  <a:moveTo>
                    <a:pt x="53" y="11"/>
                  </a:moveTo>
                  <a:lnTo>
                    <a:pt x="50" y="17"/>
                  </a:lnTo>
                  <a:lnTo>
                    <a:pt x="44" y="16"/>
                  </a:lnTo>
                  <a:lnTo>
                    <a:pt x="0" y="3"/>
                  </a:lnTo>
                  <a:lnTo>
                    <a:pt x="0" y="34"/>
                  </a:lnTo>
                  <a:lnTo>
                    <a:pt x="59" y="50"/>
                  </a:lnTo>
                  <a:lnTo>
                    <a:pt x="59" y="0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363"/>
            <p:cNvSpPr/>
            <p:nvPr/>
          </p:nvSpPr>
          <p:spPr bwMode="auto">
            <a:xfrm>
              <a:off x="10841038" y="2347913"/>
              <a:ext cx="93663" cy="79375"/>
            </a:xfrm>
            <a:custGeom>
              <a:avLst/>
              <a:gdLst>
                <a:gd name="T0" fmla="*/ 8 w 59"/>
                <a:gd name="T1" fmla="*/ 17 h 50"/>
                <a:gd name="T2" fmla="*/ 5 w 59"/>
                <a:gd name="T3" fmla="*/ 11 h 50"/>
                <a:gd name="T4" fmla="*/ 0 w 59"/>
                <a:gd name="T5" fmla="*/ 0 h 50"/>
                <a:gd name="T6" fmla="*/ 0 w 59"/>
                <a:gd name="T7" fmla="*/ 50 h 50"/>
                <a:gd name="T8" fmla="*/ 59 w 59"/>
                <a:gd name="T9" fmla="*/ 34 h 50"/>
                <a:gd name="T10" fmla="*/ 59 w 59"/>
                <a:gd name="T11" fmla="*/ 3 h 50"/>
                <a:gd name="T12" fmla="*/ 15 w 59"/>
                <a:gd name="T13" fmla="*/ 16 h 50"/>
                <a:gd name="T14" fmla="*/ 8 w 59"/>
                <a:gd name="T15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0">
                  <a:moveTo>
                    <a:pt x="8" y="17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0" y="50"/>
                  </a:lnTo>
                  <a:lnTo>
                    <a:pt x="59" y="34"/>
                  </a:lnTo>
                  <a:lnTo>
                    <a:pt x="59" y="3"/>
                  </a:lnTo>
                  <a:lnTo>
                    <a:pt x="15" y="16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364"/>
            <p:cNvSpPr/>
            <p:nvPr/>
          </p:nvSpPr>
          <p:spPr bwMode="auto">
            <a:xfrm>
              <a:off x="10833100" y="2276476"/>
              <a:ext cx="128588" cy="82550"/>
            </a:xfrm>
            <a:custGeom>
              <a:avLst/>
              <a:gdLst>
                <a:gd name="T0" fmla="*/ 18 w 81"/>
                <a:gd name="T1" fmla="*/ 52 h 52"/>
                <a:gd name="T2" fmla="*/ 81 w 81"/>
                <a:gd name="T3" fmla="*/ 34 h 52"/>
                <a:gd name="T4" fmla="*/ 64 w 81"/>
                <a:gd name="T5" fmla="*/ 0 h 52"/>
                <a:gd name="T6" fmla="*/ 0 w 81"/>
                <a:gd name="T7" fmla="*/ 17 h 52"/>
                <a:gd name="T8" fmla="*/ 18 w 81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52">
                  <a:moveTo>
                    <a:pt x="18" y="52"/>
                  </a:moveTo>
                  <a:lnTo>
                    <a:pt x="81" y="34"/>
                  </a:lnTo>
                  <a:lnTo>
                    <a:pt x="64" y="0"/>
                  </a:lnTo>
                  <a:lnTo>
                    <a:pt x="0" y="17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365"/>
            <p:cNvSpPr/>
            <p:nvPr/>
          </p:nvSpPr>
          <p:spPr bwMode="auto">
            <a:xfrm>
              <a:off x="10706100" y="2276476"/>
              <a:ext cx="127000" cy="82550"/>
            </a:xfrm>
            <a:custGeom>
              <a:avLst/>
              <a:gdLst>
                <a:gd name="T0" fmla="*/ 63 w 80"/>
                <a:gd name="T1" fmla="*/ 52 h 52"/>
                <a:gd name="T2" fmla="*/ 80 w 80"/>
                <a:gd name="T3" fmla="*/ 17 h 52"/>
                <a:gd name="T4" fmla="*/ 17 w 80"/>
                <a:gd name="T5" fmla="*/ 0 h 52"/>
                <a:gd name="T6" fmla="*/ 0 w 80"/>
                <a:gd name="T7" fmla="*/ 34 h 52"/>
                <a:gd name="T8" fmla="*/ 63 w 8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2">
                  <a:moveTo>
                    <a:pt x="63" y="52"/>
                  </a:moveTo>
                  <a:lnTo>
                    <a:pt x="80" y="17"/>
                  </a:lnTo>
                  <a:lnTo>
                    <a:pt x="17" y="0"/>
                  </a:lnTo>
                  <a:lnTo>
                    <a:pt x="0" y="34"/>
                  </a:lnTo>
                  <a:lnTo>
                    <a:pt x="63" y="5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366"/>
            <p:cNvSpPr/>
            <p:nvPr/>
          </p:nvSpPr>
          <p:spPr bwMode="auto">
            <a:xfrm>
              <a:off x="10833100" y="2203451"/>
              <a:ext cx="139700" cy="73025"/>
            </a:xfrm>
            <a:custGeom>
              <a:avLst/>
              <a:gdLst>
                <a:gd name="T0" fmla="*/ 70 w 88"/>
                <a:gd name="T1" fmla="*/ 38 h 46"/>
                <a:gd name="T2" fmla="*/ 88 w 88"/>
                <a:gd name="T3" fmla="*/ 18 h 46"/>
                <a:gd name="T4" fmla="*/ 25 w 88"/>
                <a:gd name="T5" fmla="*/ 0 h 46"/>
                <a:gd name="T6" fmla="*/ 0 w 88"/>
                <a:gd name="T7" fmla="*/ 28 h 46"/>
                <a:gd name="T8" fmla="*/ 47 w 88"/>
                <a:gd name="T9" fmla="*/ 41 h 46"/>
                <a:gd name="T10" fmla="*/ 64 w 88"/>
                <a:gd name="T11" fmla="*/ 46 h 46"/>
                <a:gd name="T12" fmla="*/ 70 w 88"/>
                <a:gd name="T13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6">
                  <a:moveTo>
                    <a:pt x="70" y="38"/>
                  </a:moveTo>
                  <a:lnTo>
                    <a:pt x="88" y="18"/>
                  </a:lnTo>
                  <a:lnTo>
                    <a:pt x="25" y="0"/>
                  </a:lnTo>
                  <a:lnTo>
                    <a:pt x="0" y="28"/>
                  </a:lnTo>
                  <a:lnTo>
                    <a:pt x="47" y="41"/>
                  </a:lnTo>
                  <a:lnTo>
                    <a:pt x="64" y="46"/>
                  </a:lnTo>
                  <a:lnTo>
                    <a:pt x="70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367"/>
            <p:cNvSpPr/>
            <p:nvPr/>
          </p:nvSpPr>
          <p:spPr bwMode="auto">
            <a:xfrm>
              <a:off x="10693400" y="2203451"/>
              <a:ext cx="139700" cy="73025"/>
            </a:xfrm>
            <a:custGeom>
              <a:avLst/>
              <a:gdLst>
                <a:gd name="T0" fmla="*/ 41 w 88"/>
                <a:gd name="T1" fmla="*/ 41 h 46"/>
                <a:gd name="T2" fmla="*/ 88 w 88"/>
                <a:gd name="T3" fmla="*/ 28 h 46"/>
                <a:gd name="T4" fmla="*/ 64 w 88"/>
                <a:gd name="T5" fmla="*/ 0 h 46"/>
                <a:gd name="T6" fmla="*/ 0 w 88"/>
                <a:gd name="T7" fmla="*/ 18 h 46"/>
                <a:gd name="T8" fmla="*/ 19 w 88"/>
                <a:gd name="T9" fmla="*/ 38 h 46"/>
                <a:gd name="T10" fmla="*/ 25 w 88"/>
                <a:gd name="T11" fmla="*/ 46 h 46"/>
                <a:gd name="T12" fmla="*/ 41 w 88"/>
                <a:gd name="T13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6">
                  <a:moveTo>
                    <a:pt x="41" y="41"/>
                  </a:moveTo>
                  <a:lnTo>
                    <a:pt x="88" y="28"/>
                  </a:lnTo>
                  <a:lnTo>
                    <a:pt x="64" y="0"/>
                  </a:lnTo>
                  <a:lnTo>
                    <a:pt x="0" y="18"/>
                  </a:lnTo>
                  <a:lnTo>
                    <a:pt x="19" y="38"/>
                  </a:lnTo>
                  <a:lnTo>
                    <a:pt x="25" y="46"/>
                  </a:lnTo>
                  <a:lnTo>
                    <a:pt x="41" y="4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368"/>
            <p:cNvSpPr/>
            <p:nvPr/>
          </p:nvSpPr>
          <p:spPr bwMode="auto">
            <a:xfrm>
              <a:off x="9021763" y="2241551"/>
              <a:ext cx="130175" cy="198438"/>
            </a:xfrm>
            <a:custGeom>
              <a:avLst/>
              <a:gdLst>
                <a:gd name="T0" fmla="*/ 0 w 82"/>
                <a:gd name="T1" fmla="*/ 0 h 125"/>
                <a:gd name="T2" fmla="*/ 0 w 82"/>
                <a:gd name="T3" fmla="*/ 102 h 125"/>
                <a:gd name="T4" fmla="*/ 82 w 82"/>
                <a:gd name="T5" fmla="*/ 125 h 125"/>
                <a:gd name="T6" fmla="*/ 82 w 82"/>
                <a:gd name="T7" fmla="*/ 23 h 125"/>
                <a:gd name="T8" fmla="*/ 0 w 82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5">
                  <a:moveTo>
                    <a:pt x="0" y="0"/>
                  </a:moveTo>
                  <a:lnTo>
                    <a:pt x="0" y="102"/>
                  </a:lnTo>
                  <a:lnTo>
                    <a:pt x="82" y="125"/>
                  </a:lnTo>
                  <a:lnTo>
                    <a:pt x="8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369"/>
            <p:cNvSpPr/>
            <p:nvPr/>
          </p:nvSpPr>
          <p:spPr bwMode="auto">
            <a:xfrm>
              <a:off x="9170988" y="2241551"/>
              <a:ext cx="130175" cy="198438"/>
            </a:xfrm>
            <a:custGeom>
              <a:avLst/>
              <a:gdLst>
                <a:gd name="T0" fmla="*/ 82 w 82"/>
                <a:gd name="T1" fmla="*/ 0 h 125"/>
                <a:gd name="T2" fmla="*/ 56 w 82"/>
                <a:gd name="T3" fmla="*/ 8 h 125"/>
                <a:gd name="T4" fmla="*/ 56 w 82"/>
                <a:gd name="T5" fmla="*/ 45 h 125"/>
                <a:gd name="T6" fmla="*/ 39 w 82"/>
                <a:gd name="T7" fmla="*/ 50 h 125"/>
                <a:gd name="T8" fmla="*/ 39 w 82"/>
                <a:gd name="T9" fmla="*/ 13 h 125"/>
                <a:gd name="T10" fmla="*/ 0 w 82"/>
                <a:gd name="T11" fmla="*/ 23 h 125"/>
                <a:gd name="T12" fmla="*/ 0 w 82"/>
                <a:gd name="T13" fmla="*/ 125 h 125"/>
                <a:gd name="T14" fmla="*/ 82 w 82"/>
                <a:gd name="T15" fmla="*/ 102 h 125"/>
                <a:gd name="T16" fmla="*/ 82 w 82"/>
                <a:gd name="T1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5">
                  <a:moveTo>
                    <a:pt x="82" y="0"/>
                  </a:moveTo>
                  <a:lnTo>
                    <a:pt x="56" y="8"/>
                  </a:lnTo>
                  <a:lnTo>
                    <a:pt x="56" y="45"/>
                  </a:lnTo>
                  <a:lnTo>
                    <a:pt x="39" y="50"/>
                  </a:lnTo>
                  <a:lnTo>
                    <a:pt x="39" y="13"/>
                  </a:lnTo>
                  <a:lnTo>
                    <a:pt x="0" y="23"/>
                  </a:lnTo>
                  <a:lnTo>
                    <a:pt x="0" y="125"/>
                  </a:lnTo>
                  <a:lnTo>
                    <a:pt x="82" y="10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370"/>
            <p:cNvSpPr/>
            <p:nvPr/>
          </p:nvSpPr>
          <p:spPr bwMode="auto">
            <a:xfrm>
              <a:off x="9113838" y="2189163"/>
              <a:ext cx="187325" cy="52388"/>
            </a:xfrm>
            <a:custGeom>
              <a:avLst/>
              <a:gdLst>
                <a:gd name="T0" fmla="*/ 118 w 118"/>
                <a:gd name="T1" fmla="*/ 25 h 33"/>
                <a:gd name="T2" fmla="*/ 30 w 118"/>
                <a:gd name="T3" fmla="*/ 0 h 33"/>
                <a:gd name="T4" fmla="*/ 0 w 118"/>
                <a:gd name="T5" fmla="*/ 9 h 33"/>
                <a:gd name="T6" fmla="*/ 88 w 118"/>
                <a:gd name="T7" fmla="*/ 33 h 33"/>
                <a:gd name="T8" fmla="*/ 118 w 118"/>
                <a:gd name="T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3">
                  <a:moveTo>
                    <a:pt x="118" y="25"/>
                  </a:moveTo>
                  <a:lnTo>
                    <a:pt x="30" y="0"/>
                  </a:lnTo>
                  <a:lnTo>
                    <a:pt x="0" y="9"/>
                  </a:lnTo>
                  <a:lnTo>
                    <a:pt x="88" y="33"/>
                  </a:lnTo>
                  <a:lnTo>
                    <a:pt x="118" y="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371"/>
            <p:cNvSpPr/>
            <p:nvPr/>
          </p:nvSpPr>
          <p:spPr bwMode="auto">
            <a:xfrm>
              <a:off x="9021763" y="2212976"/>
              <a:ext cx="193675" cy="52388"/>
            </a:xfrm>
            <a:custGeom>
              <a:avLst/>
              <a:gdLst>
                <a:gd name="T0" fmla="*/ 0 w 122"/>
                <a:gd name="T1" fmla="*/ 10 h 33"/>
                <a:gd name="T2" fmla="*/ 88 w 122"/>
                <a:gd name="T3" fmla="*/ 33 h 33"/>
                <a:gd name="T4" fmla="*/ 122 w 122"/>
                <a:gd name="T5" fmla="*/ 24 h 33"/>
                <a:gd name="T6" fmla="*/ 34 w 122"/>
                <a:gd name="T7" fmla="*/ 0 h 33"/>
                <a:gd name="T8" fmla="*/ 0 w 122"/>
                <a:gd name="T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3">
                  <a:moveTo>
                    <a:pt x="0" y="10"/>
                  </a:moveTo>
                  <a:lnTo>
                    <a:pt x="88" y="33"/>
                  </a:lnTo>
                  <a:lnTo>
                    <a:pt x="122" y="24"/>
                  </a:lnTo>
                  <a:lnTo>
                    <a:pt x="3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372"/>
            <p:cNvSpPr/>
            <p:nvPr/>
          </p:nvSpPr>
          <p:spPr bwMode="auto">
            <a:xfrm>
              <a:off x="2890838" y="1660526"/>
              <a:ext cx="279400" cy="188913"/>
            </a:xfrm>
            <a:custGeom>
              <a:avLst/>
              <a:gdLst>
                <a:gd name="T0" fmla="*/ 158 w 176"/>
                <a:gd name="T1" fmla="*/ 72 h 119"/>
                <a:gd name="T2" fmla="*/ 176 w 176"/>
                <a:gd name="T3" fmla="*/ 0 h 119"/>
                <a:gd name="T4" fmla="*/ 104 w 176"/>
                <a:gd name="T5" fmla="*/ 18 h 119"/>
                <a:gd name="T6" fmla="*/ 122 w 176"/>
                <a:gd name="T7" fmla="*/ 36 h 119"/>
                <a:gd name="T8" fmla="*/ 92 w 176"/>
                <a:gd name="T9" fmla="*/ 67 h 119"/>
                <a:gd name="T10" fmla="*/ 62 w 176"/>
                <a:gd name="T11" fmla="*/ 38 h 119"/>
                <a:gd name="T12" fmla="*/ 0 w 176"/>
                <a:gd name="T13" fmla="*/ 100 h 119"/>
                <a:gd name="T14" fmla="*/ 19 w 176"/>
                <a:gd name="T15" fmla="*/ 119 h 119"/>
                <a:gd name="T16" fmla="*/ 19 w 176"/>
                <a:gd name="T17" fmla="*/ 119 h 119"/>
                <a:gd name="T18" fmla="*/ 62 w 176"/>
                <a:gd name="T19" fmla="*/ 75 h 119"/>
                <a:gd name="T20" fmla="*/ 92 w 176"/>
                <a:gd name="T21" fmla="*/ 105 h 119"/>
                <a:gd name="T22" fmla="*/ 142 w 176"/>
                <a:gd name="T23" fmla="*/ 55 h 119"/>
                <a:gd name="T24" fmla="*/ 158 w 176"/>
                <a:gd name="T25" fmla="*/ 7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119">
                  <a:moveTo>
                    <a:pt x="158" y="72"/>
                  </a:moveTo>
                  <a:lnTo>
                    <a:pt x="176" y="0"/>
                  </a:lnTo>
                  <a:lnTo>
                    <a:pt x="104" y="18"/>
                  </a:lnTo>
                  <a:lnTo>
                    <a:pt x="122" y="36"/>
                  </a:lnTo>
                  <a:lnTo>
                    <a:pt x="92" y="67"/>
                  </a:lnTo>
                  <a:lnTo>
                    <a:pt x="62" y="38"/>
                  </a:lnTo>
                  <a:lnTo>
                    <a:pt x="0" y="100"/>
                  </a:lnTo>
                  <a:lnTo>
                    <a:pt x="19" y="119"/>
                  </a:lnTo>
                  <a:lnTo>
                    <a:pt x="19" y="119"/>
                  </a:lnTo>
                  <a:lnTo>
                    <a:pt x="62" y="75"/>
                  </a:lnTo>
                  <a:lnTo>
                    <a:pt x="92" y="105"/>
                  </a:lnTo>
                  <a:lnTo>
                    <a:pt x="142" y="55"/>
                  </a:lnTo>
                  <a:lnTo>
                    <a:pt x="158" y="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373"/>
            <p:cNvSpPr/>
            <p:nvPr/>
          </p:nvSpPr>
          <p:spPr bwMode="auto">
            <a:xfrm>
              <a:off x="2376488" y="1616076"/>
              <a:ext cx="222250" cy="149225"/>
            </a:xfrm>
            <a:custGeom>
              <a:avLst/>
              <a:gdLst>
                <a:gd name="T0" fmla="*/ 83 w 140"/>
                <a:gd name="T1" fmla="*/ 14 h 94"/>
                <a:gd name="T2" fmla="*/ 98 w 140"/>
                <a:gd name="T3" fmla="*/ 28 h 94"/>
                <a:gd name="T4" fmla="*/ 73 w 140"/>
                <a:gd name="T5" fmla="*/ 52 h 94"/>
                <a:gd name="T6" fmla="*/ 50 w 140"/>
                <a:gd name="T7" fmla="*/ 29 h 94"/>
                <a:gd name="T8" fmla="*/ 0 w 140"/>
                <a:gd name="T9" fmla="*/ 78 h 94"/>
                <a:gd name="T10" fmla="*/ 15 w 140"/>
                <a:gd name="T11" fmla="*/ 94 h 94"/>
                <a:gd name="T12" fmla="*/ 15 w 140"/>
                <a:gd name="T13" fmla="*/ 94 h 94"/>
                <a:gd name="T14" fmla="*/ 50 w 140"/>
                <a:gd name="T15" fmla="*/ 59 h 94"/>
                <a:gd name="T16" fmla="*/ 73 w 140"/>
                <a:gd name="T17" fmla="*/ 83 h 94"/>
                <a:gd name="T18" fmla="*/ 113 w 140"/>
                <a:gd name="T19" fmla="*/ 43 h 94"/>
                <a:gd name="T20" fmla="*/ 126 w 140"/>
                <a:gd name="T21" fmla="*/ 56 h 94"/>
                <a:gd name="T22" fmla="*/ 140 w 140"/>
                <a:gd name="T23" fmla="*/ 0 h 94"/>
                <a:gd name="T24" fmla="*/ 83 w 140"/>
                <a:gd name="T25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94">
                  <a:moveTo>
                    <a:pt x="83" y="14"/>
                  </a:moveTo>
                  <a:lnTo>
                    <a:pt x="98" y="28"/>
                  </a:lnTo>
                  <a:lnTo>
                    <a:pt x="73" y="52"/>
                  </a:lnTo>
                  <a:lnTo>
                    <a:pt x="50" y="29"/>
                  </a:lnTo>
                  <a:lnTo>
                    <a:pt x="0" y="78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50" y="59"/>
                  </a:lnTo>
                  <a:lnTo>
                    <a:pt x="73" y="83"/>
                  </a:lnTo>
                  <a:lnTo>
                    <a:pt x="113" y="43"/>
                  </a:lnTo>
                  <a:lnTo>
                    <a:pt x="126" y="56"/>
                  </a:lnTo>
                  <a:lnTo>
                    <a:pt x="140" y="0"/>
                  </a:lnTo>
                  <a:lnTo>
                    <a:pt x="83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374"/>
            <p:cNvSpPr/>
            <p:nvPr/>
          </p:nvSpPr>
          <p:spPr bwMode="auto">
            <a:xfrm>
              <a:off x="2349500" y="1744663"/>
              <a:ext cx="222250" cy="149225"/>
            </a:xfrm>
            <a:custGeom>
              <a:avLst/>
              <a:gdLst>
                <a:gd name="T0" fmla="*/ 124 w 140"/>
                <a:gd name="T1" fmla="*/ 0 h 94"/>
                <a:gd name="T2" fmla="*/ 90 w 140"/>
                <a:gd name="T3" fmla="*/ 35 h 94"/>
                <a:gd name="T4" fmla="*/ 67 w 140"/>
                <a:gd name="T5" fmla="*/ 11 h 94"/>
                <a:gd name="T6" fmla="*/ 27 w 140"/>
                <a:gd name="T7" fmla="*/ 51 h 94"/>
                <a:gd name="T8" fmla="*/ 14 w 140"/>
                <a:gd name="T9" fmla="*/ 38 h 94"/>
                <a:gd name="T10" fmla="*/ 0 w 140"/>
                <a:gd name="T11" fmla="*/ 94 h 94"/>
                <a:gd name="T12" fmla="*/ 57 w 140"/>
                <a:gd name="T13" fmla="*/ 81 h 94"/>
                <a:gd name="T14" fmla="*/ 43 w 140"/>
                <a:gd name="T15" fmla="*/ 66 h 94"/>
                <a:gd name="T16" fmla="*/ 67 w 140"/>
                <a:gd name="T17" fmla="*/ 42 h 94"/>
                <a:gd name="T18" fmla="*/ 90 w 140"/>
                <a:gd name="T19" fmla="*/ 65 h 94"/>
                <a:gd name="T20" fmla="*/ 140 w 140"/>
                <a:gd name="T21" fmla="*/ 16 h 94"/>
                <a:gd name="T22" fmla="*/ 124 w 140"/>
                <a:gd name="T23" fmla="*/ 0 h 94"/>
                <a:gd name="T24" fmla="*/ 124 w 1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94">
                  <a:moveTo>
                    <a:pt x="124" y="0"/>
                  </a:moveTo>
                  <a:lnTo>
                    <a:pt x="90" y="35"/>
                  </a:lnTo>
                  <a:lnTo>
                    <a:pt x="67" y="11"/>
                  </a:lnTo>
                  <a:lnTo>
                    <a:pt x="27" y="51"/>
                  </a:lnTo>
                  <a:lnTo>
                    <a:pt x="14" y="38"/>
                  </a:lnTo>
                  <a:lnTo>
                    <a:pt x="0" y="94"/>
                  </a:lnTo>
                  <a:lnTo>
                    <a:pt x="57" y="81"/>
                  </a:lnTo>
                  <a:lnTo>
                    <a:pt x="43" y="66"/>
                  </a:lnTo>
                  <a:lnTo>
                    <a:pt x="67" y="42"/>
                  </a:lnTo>
                  <a:lnTo>
                    <a:pt x="90" y="65"/>
                  </a:lnTo>
                  <a:lnTo>
                    <a:pt x="140" y="16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0" name="Freeform 375"/>
            <p:cNvSpPr>
              <a:spLocks noEditPoints="1"/>
            </p:cNvSpPr>
            <p:nvPr/>
          </p:nvSpPr>
          <p:spPr bwMode="auto">
            <a:xfrm>
              <a:off x="1219200" y="2732088"/>
              <a:ext cx="279400" cy="279400"/>
            </a:xfrm>
            <a:custGeom>
              <a:avLst/>
              <a:gdLst>
                <a:gd name="T0" fmla="*/ 144 w 289"/>
                <a:gd name="T1" fmla="*/ 0 h 288"/>
                <a:gd name="T2" fmla="*/ 0 w 289"/>
                <a:gd name="T3" fmla="*/ 144 h 288"/>
                <a:gd name="T4" fmla="*/ 144 w 289"/>
                <a:gd name="T5" fmla="*/ 288 h 288"/>
                <a:gd name="T6" fmla="*/ 289 w 289"/>
                <a:gd name="T7" fmla="*/ 144 h 288"/>
                <a:gd name="T8" fmla="*/ 144 w 289"/>
                <a:gd name="T9" fmla="*/ 0 h 288"/>
                <a:gd name="T10" fmla="*/ 144 w 289"/>
                <a:gd name="T11" fmla="*/ 267 h 288"/>
                <a:gd name="T12" fmla="*/ 21 w 289"/>
                <a:gd name="T13" fmla="*/ 144 h 288"/>
                <a:gd name="T14" fmla="*/ 144 w 289"/>
                <a:gd name="T15" fmla="*/ 20 h 288"/>
                <a:gd name="T16" fmla="*/ 268 w 289"/>
                <a:gd name="T17" fmla="*/ 144 h 288"/>
                <a:gd name="T18" fmla="*/ 144 w 289"/>
                <a:gd name="T19" fmla="*/ 26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9" y="224"/>
                    <a:pt x="289" y="144"/>
                  </a:cubicBezTo>
                  <a:cubicBezTo>
                    <a:pt x="289" y="64"/>
                    <a:pt x="224" y="0"/>
                    <a:pt x="144" y="0"/>
                  </a:cubicBezTo>
                  <a:close/>
                  <a:moveTo>
                    <a:pt x="144" y="267"/>
                  </a:moveTo>
                  <a:cubicBezTo>
                    <a:pt x="76" y="267"/>
                    <a:pt x="21" y="212"/>
                    <a:pt x="21" y="144"/>
                  </a:cubicBezTo>
                  <a:cubicBezTo>
                    <a:pt x="21" y="76"/>
                    <a:pt x="76" y="20"/>
                    <a:pt x="144" y="20"/>
                  </a:cubicBezTo>
                  <a:cubicBezTo>
                    <a:pt x="213" y="20"/>
                    <a:pt x="268" y="76"/>
                    <a:pt x="268" y="144"/>
                  </a:cubicBezTo>
                  <a:cubicBezTo>
                    <a:pt x="268" y="212"/>
                    <a:pt x="213" y="267"/>
                    <a:pt x="144" y="26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1" name="Freeform 376"/>
            <p:cNvSpPr/>
            <p:nvPr/>
          </p:nvSpPr>
          <p:spPr bwMode="auto">
            <a:xfrm>
              <a:off x="1365250" y="2884488"/>
              <a:ext cx="14288" cy="36513"/>
            </a:xfrm>
            <a:custGeom>
              <a:avLst/>
              <a:gdLst>
                <a:gd name="T0" fmla="*/ 0 w 15"/>
                <a:gd name="T1" fmla="*/ 0 h 38"/>
                <a:gd name="T2" fmla="*/ 0 w 15"/>
                <a:gd name="T3" fmla="*/ 38 h 38"/>
                <a:gd name="T4" fmla="*/ 15 w 15"/>
                <a:gd name="T5" fmla="*/ 20 h 38"/>
                <a:gd name="T6" fmla="*/ 0 w 15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8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6" y="37"/>
                    <a:pt x="15" y="33"/>
                    <a:pt x="15" y="20"/>
                  </a:cubicBezTo>
                  <a:cubicBezTo>
                    <a:pt x="15" y="7"/>
                    <a:pt x="5" y="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2" name="Freeform 377"/>
            <p:cNvSpPr/>
            <p:nvPr/>
          </p:nvSpPr>
          <p:spPr bwMode="auto">
            <a:xfrm>
              <a:off x="1339850" y="2819401"/>
              <a:ext cx="14288" cy="34925"/>
            </a:xfrm>
            <a:custGeom>
              <a:avLst/>
              <a:gdLst>
                <a:gd name="T0" fmla="*/ 0 w 15"/>
                <a:gd name="T1" fmla="*/ 17 h 36"/>
                <a:gd name="T2" fmla="*/ 15 w 15"/>
                <a:gd name="T3" fmla="*/ 36 h 36"/>
                <a:gd name="T4" fmla="*/ 15 w 15"/>
                <a:gd name="T5" fmla="*/ 0 h 36"/>
                <a:gd name="T6" fmla="*/ 0 w 15"/>
                <a:gd name="T7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6">
                  <a:moveTo>
                    <a:pt x="0" y="17"/>
                  </a:moveTo>
                  <a:cubicBezTo>
                    <a:pt x="0" y="29"/>
                    <a:pt x="10" y="34"/>
                    <a:pt x="15" y="3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1"/>
                    <a:pt x="0" y="4"/>
                    <a:pt x="0" y="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Freeform 378"/>
            <p:cNvSpPr>
              <a:spLocks noEditPoints="1"/>
            </p:cNvSpPr>
            <p:nvPr/>
          </p:nvSpPr>
          <p:spPr bwMode="auto">
            <a:xfrm>
              <a:off x="1247775" y="2759076"/>
              <a:ext cx="222250" cy="223838"/>
            </a:xfrm>
            <a:custGeom>
              <a:avLst/>
              <a:gdLst>
                <a:gd name="T0" fmla="*/ 115 w 231"/>
                <a:gd name="T1" fmla="*/ 0 h 231"/>
                <a:gd name="T2" fmla="*/ 0 w 231"/>
                <a:gd name="T3" fmla="*/ 116 h 231"/>
                <a:gd name="T4" fmla="*/ 115 w 231"/>
                <a:gd name="T5" fmla="*/ 231 h 231"/>
                <a:gd name="T6" fmla="*/ 231 w 231"/>
                <a:gd name="T7" fmla="*/ 116 h 231"/>
                <a:gd name="T8" fmla="*/ 115 w 231"/>
                <a:gd name="T9" fmla="*/ 0 h 231"/>
                <a:gd name="T10" fmla="*/ 123 w 231"/>
                <a:gd name="T11" fmla="*/ 192 h 231"/>
                <a:gd name="T12" fmla="*/ 123 w 231"/>
                <a:gd name="T13" fmla="*/ 202 h 231"/>
                <a:gd name="T14" fmla="*/ 119 w 231"/>
                <a:gd name="T15" fmla="*/ 207 h 231"/>
                <a:gd name="T16" fmla="*/ 114 w 231"/>
                <a:gd name="T17" fmla="*/ 207 h 231"/>
                <a:gd name="T18" fmla="*/ 110 w 231"/>
                <a:gd name="T19" fmla="*/ 202 h 231"/>
                <a:gd name="T20" fmla="*/ 110 w 231"/>
                <a:gd name="T21" fmla="*/ 192 h 231"/>
                <a:gd name="T22" fmla="*/ 71 w 231"/>
                <a:gd name="T23" fmla="*/ 181 h 231"/>
                <a:gd name="T24" fmla="*/ 72 w 231"/>
                <a:gd name="T25" fmla="*/ 179 h 231"/>
                <a:gd name="T26" fmla="*/ 78 w 231"/>
                <a:gd name="T27" fmla="*/ 160 h 231"/>
                <a:gd name="T28" fmla="*/ 80 w 231"/>
                <a:gd name="T29" fmla="*/ 158 h 231"/>
                <a:gd name="T30" fmla="*/ 110 w 231"/>
                <a:gd name="T31" fmla="*/ 168 h 231"/>
                <a:gd name="T32" fmla="*/ 110 w 231"/>
                <a:gd name="T33" fmla="*/ 125 h 231"/>
                <a:gd name="T34" fmla="*/ 71 w 231"/>
                <a:gd name="T35" fmla="*/ 82 h 231"/>
                <a:gd name="T36" fmla="*/ 110 w 231"/>
                <a:gd name="T37" fmla="*/ 40 h 231"/>
                <a:gd name="T38" fmla="*/ 110 w 231"/>
                <a:gd name="T39" fmla="*/ 29 h 231"/>
                <a:gd name="T40" fmla="*/ 114 w 231"/>
                <a:gd name="T41" fmla="*/ 25 h 231"/>
                <a:gd name="T42" fmla="*/ 119 w 231"/>
                <a:gd name="T43" fmla="*/ 25 h 231"/>
                <a:gd name="T44" fmla="*/ 123 w 231"/>
                <a:gd name="T45" fmla="*/ 29 h 231"/>
                <a:gd name="T46" fmla="*/ 123 w 231"/>
                <a:gd name="T47" fmla="*/ 40 h 231"/>
                <a:gd name="T48" fmla="*/ 158 w 231"/>
                <a:gd name="T49" fmla="*/ 53 h 231"/>
                <a:gd name="T50" fmla="*/ 157 w 231"/>
                <a:gd name="T51" fmla="*/ 55 h 231"/>
                <a:gd name="T52" fmla="*/ 151 w 231"/>
                <a:gd name="T53" fmla="*/ 70 h 231"/>
                <a:gd name="T54" fmla="*/ 149 w 231"/>
                <a:gd name="T55" fmla="*/ 72 h 231"/>
                <a:gd name="T56" fmla="*/ 123 w 231"/>
                <a:gd name="T57" fmla="*/ 63 h 231"/>
                <a:gd name="T58" fmla="*/ 123 w 231"/>
                <a:gd name="T59" fmla="*/ 104 h 231"/>
                <a:gd name="T60" fmla="*/ 162 w 231"/>
                <a:gd name="T61" fmla="*/ 149 h 231"/>
                <a:gd name="T62" fmla="*/ 123 w 231"/>
                <a:gd name="T63" fmla="*/ 19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1" h="231"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1"/>
                    <a:pt x="115" y="231"/>
                  </a:cubicBezTo>
                  <a:cubicBezTo>
                    <a:pt x="179" y="231"/>
                    <a:pt x="231" y="180"/>
                    <a:pt x="231" y="116"/>
                  </a:cubicBezTo>
                  <a:cubicBezTo>
                    <a:pt x="231" y="52"/>
                    <a:pt x="179" y="0"/>
                    <a:pt x="115" y="0"/>
                  </a:cubicBezTo>
                  <a:close/>
                  <a:moveTo>
                    <a:pt x="123" y="192"/>
                  </a:moveTo>
                  <a:cubicBezTo>
                    <a:pt x="123" y="202"/>
                    <a:pt x="123" y="202"/>
                    <a:pt x="123" y="202"/>
                  </a:cubicBezTo>
                  <a:cubicBezTo>
                    <a:pt x="123" y="206"/>
                    <a:pt x="123" y="207"/>
                    <a:pt x="119" y="207"/>
                  </a:cubicBezTo>
                  <a:cubicBezTo>
                    <a:pt x="114" y="207"/>
                    <a:pt x="114" y="207"/>
                    <a:pt x="114" y="207"/>
                  </a:cubicBezTo>
                  <a:cubicBezTo>
                    <a:pt x="110" y="207"/>
                    <a:pt x="110" y="206"/>
                    <a:pt x="110" y="20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02" y="192"/>
                    <a:pt x="71" y="187"/>
                    <a:pt x="71" y="181"/>
                  </a:cubicBezTo>
                  <a:cubicBezTo>
                    <a:pt x="71" y="180"/>
                    <a:pt x="71" y="180"/>
                    <a:pt x="72" y="17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8" y="160"/>
                    <a:pt x="79" y="158"/>
                    <a:pt x="80" y="158"/>
                  </a:cubicBezTo>
                  <a:cubicBezTo>
                    <a:pt x="81" y="158"/>
                    <a:pt x="96" y="167"/>
                    <a:pt x="110" y="168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96" y="119"/>
                    <a:pt x="71" y="111"/>
                    <a:pt x="71" y="82"/>
                  </a:cubicBezTo>
                  <a:cubicBezTo>
                    <a:pt x="71" y="50"/>
                    <a:pt x="99" y="40"/>
                    <a:pt x="110" y="4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0" y="25"/>
                    <a:pt x="110" y="25"/>
                    <a:pt x="114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3" y="25"/>
                    <a:pt x="123" y="25"/>
                    <a:pt x="123" y="29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130" y="40"/>
                    <a:pt x="158" y="45"/>
                    <a:pt x="158" y="53"/>
                  </a:cubicBezTo>
                  <a:cubicBezTo>
                    <a:pt x="158" y="54"/>
                    <a:pt x="158" y="54"/>
                    <a:pt x="157" y="55"/>
                  </a:cubicBezTo>
                  <a:cubicBezTo>
                    <a:pt x="151" y="70"/>
                    <a:pt x="151" y="70"/>
                    <a:pt x="151" y="70"/>
                  </a:cubicBezTo>
                  <a:cubicBezTo>
                    <a:pt x="150" y="71"/>
                    <a:pt x="150" y="72"/>
                    <a:pt x="149" y="72"/>
                  </a:cubicBezTo>
                  <a:cubicBezTo>
                    <a:pt x="147" y="72"/>
                    <a:pt x="133" y="63"/>
                    <a:pt x="123" y="63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38" y="111"/>
                    <a:pt x="162" y="121"/>
                    <a:pt x="162" y="149"/>
                  </a:cubicBezTo>
                  <a:cubicBezTo>
                    <a:pt x="162" y="180"/>
                    <a:pt x="138" y="190"/>
                    <a:pt x="123" y="19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379"/>
            <p:cNvSpPr>
              <a:spLocks noEditPoints="1"/>
            </p:cNvSpPr>
            <p:nvPr/>
          </p:nvSpPr>
          <p:spPr bwMode="auto">
            <a:xfrm>
              <a:off x="3448050" y="1773238"/>
              <a:ext cx="139700" cy="115888"/>
            </a:xfrm>
            <a:custGeom>
              <a:avLst/>
              <a:gdLst>
                <a:gd name="T0" fmla="*/ 112 w 144"/>
                <a:gd name="T1" fmla="*/ 0 h 120"/>
                <a:gd name="T2" fmla="*/ 32 w 144"/>
                <a:gd name="T3" fmla="*/ 0 h 120"/>
                <a:gd name="T4" fmla="*/ 0 w 144"/>
                <a:gd name="T5" fmla="*/ 32 h 120"/>
                <a:gd name="T6" fmla="*/ 0 w 144"/>
                <a:gd name="T7" fmla="*/ 88 h 120"/>
                <a:gd name="T8" fmla="*/ 32 w 144"/>
                <a:gd name="T9" fmla="*/ 120 h 120"/>
                <a:gd name="T10" fmla="*/ 112 w 144"/>
                <a:gd name="T11" fmla="*/ 120 h 120"/>
                <a:gd name="T12" fmla="*/ 144 w 144"/>
                <a:gd name="T13" fmla="*/ 88 h 120"/>
                <a:gd name="T14" fmla="*/ 144 w 144"/>
                <a:gd name="T15" fmla="*/ 32 h 120"/>
                <a:gd name="T16" fmla="*/ 112 w 144"/>
                <a:gd name="T17" fmla="*/ 0 h 120"/>
                <a:gd name="T18" fmla="*/ 108 w 144"/>
                <a:gd name="T19" fmla="*/ 92 h 120"/>
                <a:gd name="T20" fmla="*/ 36 w 144"/>
                <a:gd name="T21" fmla="*/ 92 h 120"/>
                <a:gd name="T22" fmla="*/ 28 w 144"/>
                <a:gd name="T23" fmla="*/ 84 h 120"/>
                <a:gd name="T24" fmla="*/ 28 w 144"/>
                <a:gd name="T25" fmla="*/ 36 h 120"/>
                <a:gd name="T26" fmla="*/ 36 w 144"/>
                <a:gd name="T27" fmla="*/ 28 h 120"/>
                <a:gd name="T28" fmla="*/ 108 w 144"/>
                <a:gd name="T29" fmla="*/ 28 h 120"/>
                <a:gd name="T30" fmla="*/ 116 w 144"/>
                <a:gd name="T31" fmla="*/ 36 h 120"/>
                <a:gd name="T32" fmla="*/ 116 w 144"/>
                <a:gd name="T33" fmla="*/ 84 h 120"/>
                <a:gd name="T34" fmla="*/ 108 w 144"/>
                <a:gd name="T35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120">
                  <a:moveTo>
                    <a:pt x="11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6"/>
                    <a:pt x="14" y="120"/>
                    <a:pt x="32" y="12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30" y="120"/>
                    <a:pt x="144" y="106"/>
                    <a:pt x="144" y="88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14"/>
                    <a:pt x="130" y="0"/>
                    <a:pt x="112" y="0"/>
                  </a:cubicBezTo>
                  <a:close/>
                  <a:moveTo>
                    <a:pt x="108" y="92"/>
                  </a:moveTo>
                  <a:cubicBezTo>
                    <a:pt x="36" y="92"/>
                    <a:pt x="36" y="92"/>
                    <a:pt x="36" y="92"/>
                  </a:cubicBezTo>
                  <a:cubicBezTo>
                    <a:pt x="32" y="92"/>
                    <a:pt x="28" y="88"/>
                    <a:pt x="28" y="8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2"/>
                    <a:pt x="32" y="28"/>
                    <a:pt x="36" y="28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12" y="28"/>
                    <a:pt x="116" y="32"/>
                    <a:pt x="116" y="36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6" y="88"/>
                    <a:pt x="112" y="92"/>
                    <a:pt x="108" y="9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380"/>
            <p:cNvSpPr>
              <a:spLocks noEditPoints="1"/>
            </p:cNvSpPr>
            <p:nvPr/>
          </p:nvSpPr>
          <p:spPr bwMode="auto">
            <a:xfrm>
              <a:off x="3587750" y="1622426"/>
              <a:ext cx="138113" cy="115888"/>
            </a:xfrm>
            <a:custGeom>
              <a:avLst/>
              <a:gdLst>
                <a:gd name="T0" fmla="*/ 112 w 144"/>
                <a:gd name="T1" fmla="*/ 120 h 120"/>
                <a:gd name="T2" fmla="*/ 144 w 144"/>
                <a:gd name="T3" fmla="*/ 88 h 120"/>
                <a:gd name="T4" fmla="*/ 144 w 144"/>
                <a:gd name="T5" fmla="*/ 32 h 120"/>
                <a:gd name="T6" fmla="*/ 112 w 144"/>
                <a:gd name="T7" fmla="*/ 0 h 120"/>
                <a:gd name="T8" fmla="*/ 32 w 144"/>
                <a:gd name="T9" fmla="*/ 0 h 120"/>
                <a:gd name="T10" fmla="*/ 0 w 144"/>
                <a:gd name="T11" fmla="*/ 32 h 120"/>
                <a:gd name="T12" fmla="*/ 0 w 144"/>
                <a:gd name="T13" fmla="*/ 88 h 120"/>
                <a:gd name="T14" fmla="*/ 32 w 144"/>
                <a:gd name="T15" fmla="*/ 120 h 120"/>
                <a:gd name="T16" fmla="*/ 112 w 144"/>
                <a:gd name="T17" fmla="*/ 120 h 120"/>
                <a:gd name="T18" fmla="*/ 28 w 144"/>
                <a:gd name="T19" fmla="*/ 84 h 120"/>
                <a:gd name="T20" fmla="*/ 28 w 144"/>
                <a:gd name="T21" fmla="*/ 36 h 120"/>
                <a:gd name="T22" fmla="*/ 36 w 144"/>
                <a:gd name="T23" fmla="*/ 28 h 120"/>
                <a:gd name="T24" fmla="*/ 108 w 144"/>
                <a:gd name="T25" fmla="*/ 28 h 120"/>
                <a:gd name="T26" fmla="*/ 116 w 144"/>
                <a:gd name="T27" fmla="*/ 36 h 120"/>
                <a:gd name="T28" fmla="*/ 116 w 144"/>
                <a:gd name="T29" fmla="*/ 84 h 120"/>
                <a:gd name="T30" fmla="*/ 108 w 144"/>
                <a:gd name="T31" fmla="*/ 92 h 120"/>
                <a:gd name="T32" fmla="*/ 36 w 144"/>
                <a:gd name="T33" fmla="*/ 92 h 120"/>
                <a:gd name="T34" fmla="*/ 28 w 144"/>
                <a:gd name="T3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120">
                  <a:moveTo>
                    <a:pt x="112" y="120"/>
                  </a:moveTo>
                  <a:cubicBezTo>
                    <a:pt x="130" y="120"/>
                    <a:pt x="144" y="106"/>
                    <a:pt x="144" y="88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14"/>
                    <a:pt x="130" y="0"/>
                    <a:pt x="11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6"/>
                    <a:pt x="14" y="120"/>
                    <a:pt x="32" y="120"/>
                  </a:cubicBezTo>
                  <a:lnTo>
                    <a:pt x="112" y="120"/>
                  </a:lnTo>
                  <a:close/>
                  <a:moveTo>
                    <a:pt x="28" y="84"/>
                  </a:moveTo>
                  <a:cubicBezTo>
                    <a:pt x="28" y="36"/>
                    <a:pt x="28" y="36"/>
                    <a:pt x="28" y="36"/>
                  </a:cubicBezTo>
                  <a:cubicBezTo>
                    <a:pt x="28" y="31"/>
                    <a:pt x="31" y="28"/>
                    <a:pt x="36" y="28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12" y="28"/>
                    <a:pt x="116" y="31"/>
                    <a:pt x="116" y="36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6" y="88"/>
                    <a:pt x="112" y="92"/>
                    <a:pt x="108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1" y="92"/>
                    <a:pt x="28" y="88"/>
                    <a:pt x="28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381"/>
            <p:cNvSpPr/>
            <p:nvPr/>
          </p:nvSpPr>
          <p:spPr bwMode="auto">
            <a:xfrm>
              <a:off x="3614738" y="1762126"/>
              <a:ext cx="112713" cy="127000"/>
            </a:xfrm>
            <a:custGeom>
              <a:avLst/>
              <a:gdLst>
                <a:gd name="T0" fmla="*/ 117 w 117"/>
                <a:gd name="T1" fmla="*/ 41 h 130"/>
                <a:gd name="T2" fmla="*/ 75 w 117"/>
                <a:gd name="T3" fmla="*/ 0 h 130"/>
                <a:gd name="T4" fmla="*/ 34 w 117"/>
                <a:gd name="T5" fmla="*/ 41 h 130"/>
                <a:gd name="T6" fmla="*/ 35 w 117"/>
                <a:gd name="T7" fmla="*/ 41 h 130"/>
                <a:gd name="T8" fmla="*/ 64 w 117"/>
                <a:gd name="T9" fmla="*/ 41 h 130"/>
                <a:gd name="T10" fmla="*/ 64 w 117"/>
                <a:gd name="T11" fmla="*/ 42 h 130"/>
                <a:gd name="T12" fmla="*/ 0 w 117"/>
                <a:gd name="T13" fmla="*/ 106 h 130"/>
                <a:gd name="T14" fmla="*/ 0 w 117"/>
                <a:gd name="T15" fmla="*/ 106 h 130"/>
                <a:gd name="T16" fmla="*/ 0 w 117"/>
                <a:gd name="T17" fmla="*/ 130 h 130"/>
                <a:gd name="T18" fmla="*/ 0 w 117"/>
                <a:gd name="T19" fmla="*/ 130 h 130"/>
                <a:gd name="T20" fmla="*/ 89 w 117"/>
                <a:gd name="T21" fmla="*/ 42 h 130"/>
                <a:gd name="T22" fmla="*/ 89 w 117"/>
                <a:gd name="T23" fmla="*/ 41 h 130"/>
                <a:gd name="T24" fmla="*/ 117 w 117"/>
                <a:gd name="T25" fmla="*/ 4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30">
                  <a:moveTo>
                    <a:pt x="117" y="4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4" y="41"/>
                    <a:pt x="64" y="42"/>
                    <a:pt x="64" y="42"/>
                  </a:cubicBezTo>
                  <a:cubicBezTo>
                    <a:pt x="64" y="77"/>
                    <a:pt x="35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49" y="130"/>
                    <a:pt x="89" y="91"/>
                    <a:pt x="89" y="42"/>
                  </a:cubicBezTo>
                  <a:cubicBezTo>
                    <a:pt x="89" y="42"/>
                    <a:pt x="89" y="41"/>
                    <a:pt x="89" y="41"/>
                  </a:cubicBezTo>
                  <a:lnTo>
                    <a:pt x="117" y="4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382"/>
            <p:cNvSpPr/>
            <p:nvPr/>
          </p:nvSpPr>
          <p:spPr bwMode="auto">
            <a:xfrm>
              <a:off x="3448050" y="1622426"/>
              <a:ext cx="114300" cy="125413"/>
            </a:xfrm>
            <a:custGeom>
              <a:avLst/>
              <a:gdLst>
                <a:gd name="T0" fmla="*/ 41 w 117"/>
                <a:gd name="T1" fmla="*/ 130 h 130"/>
                <a:gd name="T2" fmla="*/ 83 w 117"/>
                <a:gd name="T3" fmla="*/ 89 h 130"/>
                <a:gd name="T4" fmla="*/ 82 w 117"/>
                <a:gd name="T5" fmla="*/ 89 h 130"/>
                <a:gd name="T6" fmla="*/ 53 w 117"/>
                <a:gd name="T7" fmla="*/ 89 h 130"/>
                <a:gd name="T8" fmla="*/ 53 w 117"/>
                <a:gd name="T9" fmla="*/ 88 h 130"/>
                <a:gd name="T10" fmla="*/ 117 w 117"/>
                <a:gd name="T11" fmla="*/ 24 h 130"/>
                <a:gd name="T12" fmla="*/ 117 w 117"/>
                <a:gd name="T13" fmla="*/ 24 h 130"/>
                <a:gd name="T14" fmla="*/ 117 w 117"/>
                <a:gd name="T15" fmla="*/ 0 h 130"/>
                <a:gd name="T16" fmla="*/ 117 w 117"/>
                <a:gd name="T17" fmla="*/ 0 h 130"/>
                <a:gd name="T18" fmla="*/ 28 w 117"/>
                <a:gd name="T19" fmla="*/ 88 h 130"/>
                <a:gd name="T20" fmla="*/ 28 w 117"/>
                <a:gd name="T21" fmla="*/ 89 h 130"/>
                <a:gd name="T22" fmla="*/ 0 w 117"/>
                <a:gd name="T23" fmla="*/ 89 h 130"/>
                <a:gd name="T24" fmla="*/ 41 w 117"/>
                <a:gd name="T2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30">
                  <a:moveTo>
                    <a:pt x="41" y="130"/>
                  </a:moveTo>
                  <a:cubicBezTo>
                    <a:pt x="83" y="89"/>
                    <a:pt x="83" y="89"/>
                    <a:pt x="83" y="89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8"/>
                  </a:cubicBezTo>
                  <a:cubicBezTo>
                    <a:pt x="53" y="53"/>
                    <a:pt x="81" y="24"/>
                    <a:pt x="117" y="24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68" y="0"/>
                    <a:pt x="28" y="39"/>
                    <a:pt x="28" y="88"/>
                  </a:cubicBezTo>
                  <a:cubicBezTo>
                    <a:pt x="28" y="88"/>
                    <a:pt x="28" y="89"/>
                    <a:pt x="28" y="89"/>
                  </a:cubicBezTo>
                  <a:cubicBezTo>
                    <a:pt x="0" y="89"/>
                    <a:pt x="0" y="89"/>
                    <a:pt x="0" y="89"/>
                  </a:cubicBezTo>
                  <a:lnTo>
                    <a:pt x="41" y="1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383"/>
            <p:cNvSpPr>
              <a:spLocks noEditPoints="1"/>
            </p:cNvSpPr>
            <p:nvPr/>
          </p:nvSpPr>
          <p:spPr bwMode="auto">
            <a:xfrm>
              <a:off x="4005263" y="1774826"/>
              <a:ext cx="279400" cy="112713"/>
            </a:xfrm>
            <a:custGeom>
              <a:avLst/>
              <a:gdLst>
                <a:gd name="T0" fmla="*/ 258 w 289"/>
                <a:gd name="T1" fmla="*/ 0 h 117"/>
                <a:gd name="T2" fmla="*/ 179 w 289"/>
                <a:gd name="T3" fmla="*/ 0 h 117"/>
                <a:gd name="T4" fmla="*/ 148 w 289"/>
                <a:gd name="T5" fmla="*/ 31 h 117"/>
                <a:gd name="T6" fmla="*/ 148 w 289"/>
                <a:gd name="T7" fmla="*/ 44 h 117"/>
                <a:gd name="T8" fmla="*/ 64 w 289"/>
                <a:gd name="T9" fmla="*/ 44 h 117"/>
                <a:gd name="T10" fmla="*/ 64 w 289"/>
                <a:gd name="T11" fmla="*/ 35 h 117"/>
                <a:gd name="T12" fmla="*/ 64 w 289"/>
                <a:gd name="T13" fmla="*/ 12 h 117"/>
                <a:gd name="T14" fmla="*/ 57 w 289"/>
                <a:gd name="T15" fmla="*/ 9 h 117"/>
                <a:gd name="T16" fmla="*/ 4 w 289"/>
                <a:gd name="T17" fmla="*/ 53 h 117"/>
                <a:gd name="T18" fmla="*/ 4 w 289"/>
                <a:gd name="T19" fmla="*/ 65 h 117"/>
                <a:gd name="T20" fmla="*/ 57 w 289"/>
                <a:gd name="T21" fmla="*/ 109 h 117"/>
                <a:gd name="T22" fmla="*/ 64 w 289"/>
                <a:gd name="T23" fmla="*/ 105 h 117"/>
                <a:gd name="T24" fmla="*/ 64 w 289"/>
                <a:gd name="T25" fmla="*/ 82 h 117"/>
                <a:gd name="T26" fmla="*/ 64 w 289"/>
                <a:gd name="T27" fmla="*/ 73 h 117"/>
                <a:gd name="T28" fmla="*/ 148 w 289"/>
                <a:gd name="T29" fmla="*/ 73 h 117"/>
                <a:gd name="T30" fmla="*/ 148 w 289"/>
                <a:gd name="T31" fmla="*/ 86 h 117"/>
                <a:gd name="T32" fmla="*/ 179 w 289"/>
                <a:gd name="T33" fmla="*/ 117 h 117"/>
                <a:gd name="T34" fmla="*/ 258 w 289"/>
                <a:gd name="T35" fmla="*/ 117 h 117"/>
                <a:gd name="T36" fmla="*/ 289 w 289"/>
                <a:gd name="T37" fmla="*/ 86 h 117"/>
                <a:gd name="T38" fmla="*/ 289 w 289"/>
                <a:gd name="T39" fmla="*/ 31 h 117"/>
                <a:gd name="T40" fmla="*/ 258 w 289"/>
                <a:gd name="T41" fmla="*/ 0 h 117"/>
                <a:gd name="T42" fmla="*/ 261 w 289"/>
                <a:gd name="T43" fmla="*/ 82 h 117"/>
                <a:gd name="T44" fmla="*/ 254 w 289"/>
                <a:gd name="T45" fmla="*/ 90 h 117"/>
                <a:gd name="T46" fmla="*/ 184 w 289"/>
                <a:gd name="T47" fmla="*/ 90 h 117"/>
                <a:gd name="T48" fmla="*/ 176 w 289"/>
                <a:gd name="T49" fmla="*/ 82 h 117"/>
                <a:gd name="T50" fmla="*/ 176 w 289"/>
                <a:gd name="T51" fmla="*/ 35 h 117"/>
                <a:gd name="T52" fmla="*/ 184 w 289"/>
                <a:gd name="T53" fmla="*/ 27 h 117"/>
                <a:gd name="T54" fmla="*/ 254 w 289"/>
                <a:gd name="T55" fmla="*/ 27 h 117"/>
                <a:gd name="T56" fmla="*/ 261 w 289"/>
                <a:gd name="T57" fmla="*/ 35 h 117"/>
                <a:gd name="T58" fmla="*/ 261 w 289"/>
                <a:gd name="T59" fmla="*/ 8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9" h="117">
                  <a:moveTo>
                    <a:pt x="258" y="0"/>
                  </a:moveTo>
                  <a:cubicBezTo>
                    <a:pt x="179" y="0"/>
                    <a:pt x="179" y="0"/>
                    <a:pt x="179" y="0"/>
                  </a:cubicBezTo>
                  <a:cubicBezTo>
                    <a:pt x="162" y="0"/>
                    <a:pt x="148" y="14"/>
                    <a:pt x="148" y="31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41"/>
                    <a:pt x="64" y="38"/>
                    <a:pt x="64" y="35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7"/>
                    <a:pt x="61" y="5"/>
                    <a:pt x="57" y="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6"/>
                    <a:pt x="0" y="61"/>
                    <a:pt x="4" y="65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61" y="112"/>
                    <a:pt x="64" y="111"/>
                    <a:pt x="64" y="105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0"/>
                    <a:pt x="64" y="76"/>
                    <a:pt x="64" y="73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48" y="103"/>
                    <a:pt x="162" y="117"/>
                    <a:pt x="179" y="117"/>
                  </a:cubicBezTo>
                  <a:cubicBezTo>
                    <a:pt x="258" y="117"/>
                    <a:pt x="258" y="117"/>
                    <a:pt x="258" y="117"/>
                  </a:cubicBezTo>
                  <a:cubicBezTo>
                    <a:pt x="275" y="117"/>
                    <a:pt x="289" y="103"/>
                    <a:pt x="289" y="86"/>
                  </a:cubicBezTo>
                  <a:cubicBezTo>
                    <a:pt x="289" y="31"/>
                    <a:pt x="289" y="31"/>
                    <a:pt x="289" y="31"/>
                  </a:cubicBezTo>
                  <a:cubicBezTo>
                    <a:pt x="289" y="14"/>
                    <a:pt x="275" y="0"/>
                    <a:pt x="258" y="0"/>
                  </a:cubicBezTo>
                  <a:close/>
                  <a:moveTo>
                    <a:pt x="261" y="82"/>
                  </a:moveTo>
                  <a:cubicBezTo>
                    <a:pt x="261" y="86"/>
                    <a:pt x="258" y="90"/>
                    <a:pt x="254" y="90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79" y="90"/>
                    <a:pt x="176" y="86"/>
                    <a:pt x="176" y="82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1"/>
                    <a:pt x="179" y="27"/>
                    <a:pt x="184" y="27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8" y="27"/>
                    <a:pt x="261" y="31"/>
                    <a:pt x="261" y="35"/>
                  </a:cubicBezTo>
                  <a:lnTo>
                    <a:pt x="261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384"/>
            <p:cNvSpPr>
              <a:spLocks noEditPoints="1"/>
            </p:cNvSpPr>
            <p:nvPr/>
          </p:nvSpPr>
          <p:spPr bwMode="auto">
            <a:xfrm>
              <a:off x="4005263" y="1627188"/>
              <a:ext cx="280988" cy="114300"/>
            </a:xfrm>
            <a:custGeom>
              <a:avLst/>
              <a:gdLst>
                <a:gd name="T0" fmla="*/ 31 w 289"/>
                <a:gd name="T1" fmla="*/ 118 h 118"/>
                <a:gd name="T2" fmla="*/ 110 w 289"/>
                <a:gd name="T3" fmla="*/ 118 h 118"/>
                <a:gd name="T4" fmla="*/ 141 w 289"/>
                <a:gd name="T5" fmla="*/ 87 h 118"/>
                <a:gd name="T6" fmla="*/ 141 w 289"/>
                <a:gd name="T7" fmla="*/ 74 h 118"/>
                <a:gd name="T8" fmla="*/ 225 w 289"/>
                <a:gd name="T9" fmla="*/ 74 h 118"/>
                <a:gd name="T10" fmla="*/ 225 w 289"/>
                <a:gd name="T11" fmla="*/ 83 h 118"/>
                <a:gd name="T12" fmla="*/ 225 w 289"/>
                <a:gd name="T13" fmla="*/ 106 h 118"/>
                <a:gd name="T14" fmla="*/ 232 w 289"/>
                <a:gd name="T15" fmla="*/ 109 h 118"/>
                <a:gd name="T16" fmla="*/ 285 w 289"/>
                <a:gd name="T17" fmla="*/ 65 h 118"/>
                <a:gd name="T18" fmla="*/ 285 w 289"/>
                <a:gd name="T19" fmla="*/ 53 h 118"/>
                <a:gd name="T20" fmla="*/ 232 w 289"/>
                <a:gd name="T21" fmla="*/ 9 h 118"/>
                <a:gd name="T22" fmla="*/ 225 w 289"/>
                <a:gd name="T23" fmla="*/ 12 h 118"/>
                <a:gd name="T24" fmla="*/ 225 w 289"/>
                <a:gd name="T25" fmla="*/ 36 h 118"/>
                <a:gd name="T26" fmla="*/ 225 w 289"/>
                <a:gd name="T27" fmla="*/ 45 h 118"/>
                <a:gd name="T28" fmla="*/ 141 w 289"/>
                <a:gd name="T29" fmla="*/ 45 h 118"/>
                <a:gd name="T30" fmla="*/ 141 w 289"/>
                <a:gd name="T31" fmla="*/ 32 h 118"/>
                <a:gd name="T32" fmla="*/ 110 w 289"/>
                <a:gd name="T33" fmla="*/ 0 h 118"/>
                <a:gd name="T34" fmla="*/ 31 w 289"/>
                <a:gd name="T35" fmla="*/ 0 h 118"/>
                <a:gd name="T36" fmla="*/ 0 w 289"/>
                <a:gd name="T37" fmla="*/ 32 h 118"/>
                <a:gd name="T38" fmla="*/ 0 w 289"/>
                <a:gd name="T39" fmla="*/ 87 h 118"/>
                <a:gd name="T40" fmla="*/ 31 w 289"/>
                <a:gd name="T41" fmla="*/ 118 h 118"/>
                <a:gd name="T42" fmla="*/ 28 w 289"/>
                <a:gd name="T43" fmla="*/ 36 h 118"/>
                <a:gd name="T44" fmla="*/ 35 w 289"/>
                <a:gd name="T45" fmla="*/ 28 h 118"/>
                <a:gd name="T46" fmla="*/ 106 w 289"/>
                <a:gd name="T47" fmla="*/ 28 h 118"/>
                <a:gd name="T48" fmla="*/ 113 w 289"/>
                <a:gd name="T49" fmla="*/ 36 h 118"/>
                <a:gd name="T50" fmla="*/ 113 w 289"/>
                <a:gd name="T51" fmla="*/ 83 h 118"/>
                <a:gd name="T52" fmla="*/ 106 w 289"/>
                <a:gd name="T53" fmla="*/ 90 h 118"/>
                <a:gd name="T54" fmla="*/ 35 w 289"/>
                <a:gd name="T55" fmla="*/ 90 h 118"/>
                <a:gd name="T56" fmla="*/ 28 w 289"/>
                <a:gd name="T57" fmla="*/ 83 h 118"/>
                <a:gd name="T58" fmla="*/ 28 w 289"/>
                <a:gd name="T5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9" h="118">
                  <a:moveTo>
                    <a:pt x="31" y="118"/>
                  </a:moveTo>
                  <a:cubicBezTo>
                    <a:pt x="110" y="118"/>
                    <a:pt x="110" y="118"/>
                    <a:pt x="110" y="118"/>
                  </a:cubicBezTo>
                  <a:cubicBezTo>
                    <a:pt x="127" y="118"/>
                    <a:pt x="141" y="104"/>
                    <a:pt x="141" y="87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5" y="77"/>
                    <a:pt x="225" y="80"/>
                    <a:pt x="225" y="83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5" y="111"/>
                    <a:pt x="229" y="112"/>
                    <a:pt x="232" y="109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9" y="62"/>
                    <a:pt x="289" y="56"/>
                    <a:pt x="285" y="53"/>
                  </a:cubicBezTo>
                  <a:cubicBezTo>
                    <a:pt x="232" y="9"/>
                    <a:pt x="232" y="9"/>
                    <a:pt x="232" y="9"/>
                  </a:cubicBezTo>
                  <a:cubicBezTo>
                    <a:pt x="229" y="6"/>
                    <a:pt x="225" y="7"/>
                    <a:pt x="225" y="12"/>
                  </a:cubicBezTo>
                  <a:cubicBezTo>
                    <a:pt x="225" y="36"/>
                    <a:pt x="225" y="36"/>
                    <a:pt x="225" y="36"/>
                  </a:cubicBezTo>
                  <a:cubicBezTo>
                    <a:pt x="225" y="38"/>
                    <a:pt x="225" y="41"/>
                    <a:pt x="225" y="45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14"/>
                    <a:pt x="127" y="0"/>
                    <a:pt x="11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04"/>
                    <a:pt x="14" y="118"/>
                    <a:pt x="31" y="118"/>
                  </a:cubicBezTo>
                  <a:close/>
                  <a:moveTo>
                    <a:pt x="28" y="36"/>
                  </a:moveTo>
                  <a:cubicBezTo>
                    <a:pt x="28" y="31"/>
                    <a:pt x="31" y="28"/>
                    <a:pt x="35" y="28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10" y="28"/>
                    <a:pt x="113" y="31"/>
                    <a:pt x="113" y="36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3" y="87"/>
                    <a:pt x="110" y="90"/>
                    <a:pt x="106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1" y="90"/>
                    <a:pt x="28" y="87"/>
                    <a:pt x="28" y="83"/>
                  </a:cubicBezTo>
                  <a:lnTo>
                    <a:pt x="28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385"/>
            <p:cNvSpPr/>
            <p:nvPr/>
          </p:nvSpPr>
          <p:spPr bwMode="auto">
            <a:xfrm>
              <a:off x="4005263" y="1071563"/>
              <a:ext cx="279400" cy="254000"/>
            </a:xfrm>
            <a:custGeom>
              <a:avLst/>
              <a:gdLst>
                <a:gd name="T0" fmla="*/ 167 w 288"/>
                <a:gd name="T1" fmla="*/ 129 h 262"/>
                <a:gd name="T2" fmla="*/ 47 w 288"/>
                <a:gd name="T3" fmla="*/ 77 h 262"/>
                <a:gd name="T4" fmla="*/ 167 w 288"/>
                <a:gd name="T5" fmla="*/ 14 h 262"/>
                <a:gd name="T6" fmla="*/ 167 w 288"/>
                <a:gd name="T7" fmla="*/ 0 h 262"/>
                <a:gd name="T8" fmla="*/ 0 w 288"/>
                <a:gd name="T9" fmla="*/ 86 h 262"/>
                <a:gd name="T10" fmla="*/ 167 w 288"/>
                <a:gd name="T11" fmla="*/ 205 h 262"/>
                <a:gd name="T12" fmla="*/ 167 w 288"/>
                <a:gd name="T13" fmla="*/ 262 h 262"/>
                <a:gd name="T14" fmla="*/ 288 w 288"/>
                <a:gd name="T15" fmla="*/ 165 h 262"/>
                <a:gd name="T16" fmla="*/ 167 w 288"/>
                <a:gd name="T17" fmla="*/ 68 h 262"/>
                <a:gd name="T18" fmla="*/ 167 w 288"/>
                <a:gd name="T19" fmla="*/ 12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62">
                  <a:moveTo>
                    <a:pt x="167" y="129"/>
                  </a:moveTo>
                  <a:cubicBezTo>
                    <a:pt x="135" y="129"/>
                    <a:pt x="47" y="122"/>
                    <a:pt x="47" y="77"/>
                  </a:cubicBezTo>
                  <a:cubicBezTo>
                    <a:pt x="47" y="29"/>
                    <a:pt x="139" y="14"/>
                    <a:pt x="167" y="14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06" y="0"/>
                    <a:pt x="0" y="13"/>
                    <a:pt x="0" y="86"/>
                  </a:cubicBezTo>
                  <a:cubicBezTo>
                    <a:pt x="0" y="162"/>
                    <a:pt x="115" y="204"/>
                    <a:pt x="167" y="205"/>
                  </a:cubicBezTo>
                  <a:cubicBezTo>
                    <a:pt x="167" y="262"/>
                    <a:pt x="167" y="262"/>
                    <a:pt x="167" y="262"/>
                  </a:cubicBezTo>
                  <a:cubicBezTo>
                    <a:pt x="288" y="165"/>
                    <a:pt x="288" y="165"/>
                    <a:pt x="288" y="165"/>
                  </a:cubicBezTo>
                  <a:cubicBezTo>
                    <a:pt x="167" y="68"/>
                    <a:pt x="167" y="68"/>
                    <a:pt x="167" y="68"/>
                  </a:cubicBezTo>
                  <a:lnTo>
                    <a:pt x="167" y="1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386"/>
            <p:cNvSpPr/>
            <p:nvPr/>
          </p:nvSpPr>
          <p:spPr bwMode="auto">
            <a:xfrm>
              <a:off x="3014663" y="2786063"/>
              <a:ext cx="155575" cy="20638"/>
            </a:xfrm>
            <a:custGeom>
              <a:avLst/>
              <a:gdLst>
                <a:gd name="T0" fmla="*/ 28 w 160"/>
                <a:gd name="T1" fmla="*/ 21 h 21"/>
                <a:gd name="T2" fmla="*/ 160 w 160"/>
                <a:gd name="T3" fmla="*/ 21 h 21"/>
                <a:gd name="T4" fmla="*/ 160 w 160"/>
                <a:gd name="T5" fmla="*/ 0 h 21"/>
                <a:gd name="T6" fmla="*/ 0 w 160"/>
                <a:gd name="T7" fmla="*/ 0 h 21"/>
                <a:gd name="T8" fmla="*/ 28 w 16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1">
                  <a:moveTo>
                    <a:pt x="28" y="21"/>
                  </a:moveTo>
                  <a:cubicBezTo>
                    <a:pt x="160" y="21"/>
                    <a:pt x="160" y="21"/>
                    <a:pt x="160" y="21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"/>
                    <a:pt x="20" y="12"/>
                    <a:pt x="28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387"/>
            <p:cNvSpPr/>
            <p:nvPr/>
          </p:nvSpPr>
          <p:spPr bwMode="auto">
            <a:xfrm>
              <a:off x="3062288" y="2836863"/>
              <a:ext cx="107950" cy="22225"/>
            </a:xfrm>
            <a:custGeom>
              <a:avLst/>
              <a:gdLst>
                <a:gd name="T0" fmla="*/ 111 w 111"/>
                <a:gd name="T1" fmla="*/ 22 h 22"/>
                <a:gd name="T2" fmla="*/ 111 w 111"/>
                <a:gd name="T3" fmla="*/ 0 h 22"/>
                <a:gd name="T4" fmla="*/ 0 w 111"/>
                <a:gd name="T5" fmla="*/ 0 h 22"/>
                <a:gd name="T6" fmla="*/ 6 w 111"/>
                <a:gd name="T7" fmla="*/ 22 h 22"/>
                <a:gd name="T8" fmla="*/ 111 w 11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2">
                  <a:moveTo>
                    <a:pt x="111" y="22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5" y="14"/>
                    <a:pt x="6" y="22"/>
                  </a:cubicBezTo>
                  <a:lnTo>
                    <a:pt x="111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388"/>
            <p:cNvSpPr/>
            <p:nvPr/>
          </p:nvSpPr>
          <p:spPr bwMode="auto">
            <a:xfrm>
              <a:off x="3062288" y="2889251"/>
              <a:ext cx="107950" cy="22225"/>
            </a:xfrm>
            <a:custGeom>
              <a:avLst/>
              <a:gdLst>
                <a:gd name="T0" fmla="*/ 111 w 111"/>
                <a:gd name="T1" fmla="*/ 22 h 22"/>
                <a:gd name="T2" fmla="*/ 111 w 111"/>
                <a:gd name="T3" fmla="*/ 0 h 22"/>
                <a:gd name="T4" fmla="*/ 6 w 111"/>
                <a:gd name="T5" fmla="*/ 0 h 22"/>
                <a:gd name="T6" fmla="*/ 0 w 111"/>
                <a:gd name="T7" fmla="*/ 22 h 22"/>
                <a:gd name="T8" fmla="*/ 111 w 11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2">
                  <a:moveTo>
                    <a:pt x="111" y="22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8"/>
                    <a:pt x="3" y="15"/>
                    <a:pt x="0" y="22"/>
                  </a:cubicBezTo>
                  <a:lnTo>
                    <a:pt x="111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389"/>
            <p:cNvSpPr/>
            <p:nvPr/>
          </p:nvSpPr>
          <p:spPr bwMode="auto">
            <a:xfrm>
              <a:off x="3014663" y="2941638"/>
              <a:ext cx="155575" cy="20638"/>
            </a:xfrm>
            <a:custGeom>
              <a:avLst/>
              <a:gdLst>
                <a:gd name="T0" fmla="*/ 0 w 160"/>
                <a:gd name="T1" fmla="*/ 21 h 21"/>
                <a:gd name="T2" fmla="*/ 160 w 160"/>
                <a:gd name="T3" fmla="*/ 21 h 21"/>
                <a:gd name="T4" fmla="*/ 160 w 160"/>
                <a:gd name="T5" fmla="*/ 0 h 21"/>
                <a:gd name="T6" fmla="*/ 28 w 160"/>
                <a:gd name="T7" fmla="*/ 0 h 21"/>
                <a:gd name="T8" fmla="*/ 0 w 16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1">
                  <a:moveTo>
                    <a:pt x="0" y="21"/>
                  </a:moveTo>
                  <a:cubicBezTo>
                    <a:pt x="160" y="21"/>
                    <a:pt x="160" y="21"/>
                    <a:pt x="160" y="21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0" y="9"/>
                    <a:pt x="11" y="16"/>
                    <a:pt x="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390"/>
            <p:cNvSpPr>
              <a:spLocks noEditPoints="1"/>
            </p:cNvSpPr>
            <p:nvPr/>
          </p:nvSpPr>
          <p:spPr bwMode="auto">
            <a:xfrm>
              <a:off x="2890838" y="2795588"/>
              <a:ext cx="158750" cy="157163"/>
            </a:xfrm>
            <a:custGeom>
              <a:avLst/>
              <a:gdLst>
                <a:gd name="T0" fmla="*/ 81 w 163"/>
                <a:gd name="T1" fmla="*/ 0 h 162"/>
                <a:gd name="T2" fmla="*/ 0 w 163"/>
                <a:gd name="T3" fmla="*/ 81 h 162"/>
                <a:gd name="T4" fmla="*/ 81 w 163"/>
                <a:gd name="T5" fmla="*/ 162 h 162"/>
                <a:gd name="T6" fmla="*/ 163 w 163"/>
                <a:gd name="T7" fmla="*/ 81 h 162"/>
                <a:gd name="T8" fmla="*/ 81 w 163"/>
                <a:gd name="T9" fmla="*/ 0 h 162"/>
                <a:gd name="T10" fmla="*/ 151 w 163"/>
                <a:gd name="T11" fmla="*/ 81 h 162"/>
                <a:gd name="T12" fmla="*/ 81 w 163"/>
                <a:gd name="T13" fmla="*/ 151 h 162"/>
                <a:gd name="T14" fmla="*/ 12 w 163"/>
                <a:gd name="T15" fmla="*/ 81 h 162"/>
                <a:gd name="T16" fmla="*/ 81 w 163"/>
                <a:gd name="T17" fmla="*/ 11 h 162"/>
                <a:gd name="T18" fmla="*/ 151 w 163"/>
                <a:gd name="T19" fmla="*/ 8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62">
                  <a:moveTo>
                    <a:pt x="81" y="0"/>
                  </a:moveTo>
                  <a:cubicBezTo>
                    <a:pt x="36" y="0"/>
                    <a:pt x="0" y="36"/>
                    <a:pt x="0" y="81"/>
                  </a:cubicBezTo>
                  <a:cubicBezTo>
                    <a:pt x="0" y="126"/>
                    <a:pt x="36" y="162"/>
                    <a:pt x="81" y="162"/>
                  </a:cubicBezTo>
                  <a:cubicBezTo>
                    <a:pt x="126" y="162"/>
                    <a:pt x="163" y="126"/>
                    <a:pt x="163" y="81"/>
                  </a:cubicBezTo>
                  <a:cubicBezTo>
                    <a:pt x="163" y="36"/>
                    <a:pt x="126" y="0"/>
                    <a:pt x="81" y="0"/>
                  </a:cubicBezTo>
                  <a:close/>
                  <a:moveTo>
                    <a:pt x="151" y="81"/>
                  </a:moveTo>
                  <a:cubicBezTo>
                    <a:pt x="151" y="119"/>
                    <a:pt x="120" y="151"/>
                    <a:pt x="81" y="151"/>
                  </a:cubicBezTo>
                  <a:cubicBezTo>
                    <a:pt x="43" y="151"/>
                    <a:pt x="12" y="119"/>
                    <a:pt x="12" y="81"/>
                  </a:cubicBezTo>
                  <a:cubicBezTo>
                    <a:pt x="12" y="43"/>
                    <a:pt x="43" y="11"/>
                    <a:pt x="81" y="11"/>
                  </a:cubicBezTo>
                  <a:cubicBezTo>
                    <a:pt x="120" y="11"/>
                    <a:pt x="151" y="43"/>
                    <a:pt x="151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Freeform 391"/>
            <p:cNvSpPr/>
            <p:nvPr/>
          </p:nvSpPr>
          <p:spPr bwMode="auto">
            <a:xfrm>
              <a:off x="2973388" y="2881313"/>
              <a:ext cx="7938" cy="22225"/>
            </a:xfrm>
            <a:custGeom>
              <a:avLst/>
              <a:gdLst>
                <a:gd name="T0" fmla="*/ 0 w 8"/>
                <a:gd name="T1" fmla="*/ 0 h 22"/>
                <a:gd name="T2" fmla="*/ 0 w 8"/>
                <a:gd name="T3" fmla="*/ 22 h 22"/>
                <a:gd name="T4" fmla="*/ 8 w 8"/>
                <a:gd name="T5" fmla="*/ 11 h 22"/>
                <a:gd name="T6" fmla="*/ 0 w 8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2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4" y="21"/>
                    <a:pt x="8" y="18"/>
                    <a:pt x="8" y="11"/>
                  </a:cubicBezTo>
                  <a:cubicBezTo>
                    <a:pt x="8" y="4"/>
                    <a:pt x="3" y="2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7" name="Freeform 392"/>
            <p:cNvSpPr>
              <a:spLocks noEditPoints="1"/>
            </p:cNvSpPr>
            <p:nvPr/>
          </p:nvSpPr>
          <p:spPr bwMode="auto">
            <a:xfrm>
              <a:off x="2906713" y="2811463"/>
              <a:ext cx="125413" cy="125413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92 w 130"/>
                <a:gd name="T11" fmla="*/ 84 h 130"/>
                <a:gd name="T12" fmla="*/ 70 w 130"/>
                <a:gd name="T13" fmla="*/ 108 h 130"/>
                <a:gd name="T14" fmla="*/ 70 w 130"/>
                <a:gd name="T15" fmla="*/ 114 h 130"/>
                <a:gd name="T16" fmla="*/ 67 w 130"/>
                <a:gd name="T17" fmla="*/ 116 h 130"/>
                <a:gd name="T18" fmla="*/ 65 w 130"/>
                <a:gd name="T19" fmla="*/ 116 h 130"/>
                <a:gd name="T20" fmla="*/ 62 w 130"/>
                <a:gd name="T21" fmla="*/ 114 h 130"/>
                <a:gd name="T22" fmla="*/ 62 w 130"/>
                <a:gd name="T23" fmla="*/ 108 h 130"/>
                <a:gd name="T24" fmla="*/ 40 w 130"/>
                <a:gd name="T25" fmla="*/ 101 h 130"/>
                <a:gd name="T26" fmla="*/ 41 w 130"/>
                <a:gd name="T27" fmla="*/ 100 h 130"/>
                <a:gd name="T28" fmla="*/ 44 w 130"/>
                <a:gd name="T29" fmla="*/ 90 h 130"/>
                <a:gd name="T30" fmla="*/ 45 w 130"/>
                <a:gd name="T31" fmla="*/ 89 h 130"/>
                <a:gd name="T32" fmla="*/ 62 w 130"/>
                <a:gd name="T33" fmla="*/ 95 h 130"/>
                <a:gd name="T34" fmla="*/ 62 w 130"/>
                <a:gd name="T35" fmla="*/ 70 h 130"/>
                <a:gd name="T36" fmla="*/ 40 w 130"/>
                <a:gd name="T37" fmla="*/ 46 h 130"/>
                <a:gd name="T38" fmla="*/ 62 w 130"/>
                <a:gd name="T39" fmla="*/ 22 h 130"/>
                <a:gd name="T40" fmla="*/ 62 w 130"/>
                <a:gd name="T41" fmla="*/ 16 h 130"/>
                <a:gd name="T42" fmla="*/ 65 w 130"/>
                <a:gd name="T43" fmla="*/ 14 h 130"/>
                <a:gd name="T44" fmla="*/ 67 w 130"/>
                <a:gd name="T45" fmla="*/ 14 h 130"/>
                <a:gd name="T46" fmla="*/ 70 w 130"/>
                <a:gd name="T47" fmla="*/ 16 h 130"/>
                <a:gd name="T48" fmla="*/ 70 w 130"/>
                <a:gd name="T49" fmla="*/ 22 h 130"/>
                <a:gd name="T50" fmla="*/ 89 w 130"/>
                <a:gd name="T51" fmla="*/ 29 h 130"/>
                <a:gd name="T52" fmla="*/ 89 w 130"/>
                <a:gd name="T53" fmla="*/ 31 h 130"/>
                <a:gd name="T54" fmla="*/ 85 w 130"/>
                <a:gd name="T55" fmla="*/ 39 h 130"/>
                <a:gd name="T56" fmla="*/ 84 w 130"/>
                <a:gd name="T57" fmla="*/ 40 h 130"/>
                <a:gd name="T58" fmla="*/ 70 w 130"/>
                <a:gd name="T59" fmla="*/ 35 h 130"/>
                <a:gd name="T60" fmla="*/ 70 w 130"/>
                <a:gd name="T61" fmla="*/ 58 h 130"/>
                <a:gd name="T62" fmla="*/ 92 w 130"/>
                <a:gd name="T63" fmla="*/ 8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92" y="84"/>
                  </a:moveTo>
                  <a:cubicBezTo>
                    <a:pt x="92" y="101"/>
                    <a:pt x="78" y="107"/>
                    <a:pt x="70" y="108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9" y="116"/>
                    <a:pt x="67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2" y="116"/>
                    <a:pt x="62" y="116"/>
                    <a:pt x="62" y="114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58" y="108"/>
                    <a:pt x="40" y="105"/>
                    <a:pt x="40" y="101"/>
                  </a:cubicBezTo>
                  <a:cubicBezTo>
                    <a:pt x="40" y="101"/>
                    <a:pt x="40" y="101"/>
                    <a:pt x="41" y="10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5" y="89"/>
                    <a:pt x="45" y="89"/>
                  </a:cubicBezTo>
                  <a:cubicBezTo>
                    <a:pt x="46" y="89"/>
                    <a:pt x="54" y="94"/>
                    <a:pt x="62" y="95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4" y="67"/>
                    <a:pt x="40" y="62"/>
                    <a:pt x="40" y="46"/>
                  </a:cubicBezTo>
                  <a:cubicBezTo>
                    <a:pt x="40" y="28"/>
                    <a:pt x="56" y="22"/>
                    <a:pt x="62" y="22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2" y="14"/>
                    <a:pt x="62" y="14"/>
                    <a:pt x="65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14"/>
                    <a:pt x="70" y="14"/>
                    <a:pt x="70" y="16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3" y="22"/>
                    <a:pt x="89" y="25"/>
                    <a:pt x="89" y="29"/>
                  </a:cubicBezTo>
                  <a:cubicBezTo>
                    <a:pt x="89" y="30"/>
                    <a:pt x="89" y="30"/>
                    <a:pt x="89" y="31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40"/>
                    <a:pt x="84" y="40"/>
                    <a:pt x="84" y="40"/>
                  </a:cubicBezTo>
                  <a:cubicBezTo>
                    <a:pt x="83" y="40"/>
                    <a:pt x="75" y="35"/>
                    <a:pt x="70" y="35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8" y="62"/>
                    <a:pt x="92" y="68"/>
                    <a:pt x="92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" name="Freeform 393"/>
            <p:cNvSpPr/>
            <p:nvPr/>
          </p:nvSpPr>
          <p:spPr bwMode="auto">
            <a:xfrm>
              <a:off x="2959100" y="2844801"/>
              <a:ext cx="7938" cy="20638"/>
            </a:xfrm>
            <a:custGeom>
              <a:avLst/>
              <a:gdLst>
                <a:gd name="T0" fmla="*/ 0 w 9"/>
                <a:gd name="T1" fmla="*/ 10 h 21"/>
                <a:gd name="T2" fmla="*/ 9 w 9"/>
                <a:gd name="T3" fmla="*/ 21 h 21"/>
                <a:gd name="T4" fmla="*/ 9 w 9"/>
                <a:gd name="T5" fmla="*/ 0 h 21"/>
                <a:gd name="T6" fmla="*/ 0 w 9"/>
                <a:gd name="T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0" y="10"/>
                  </a:moveTo>
                  <a:cubicBezTo>
                    <a:pt x="0" y="17"/>
                    <a:pt x="6" y="19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0" y="3"/>
                    <a:pt x="0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" name="Freeform 394"/>
            <p:cNvSpPr/>
            <p:nvPr/>
          </p:nvSpPr>
          <p:spPr bwMode="auto">
            <a:xfrm>
              <a:off x="9578975" y="5705476"/>
              <a:ext cx="280988" cy="92075"/>
            </a:xfrm>
            <a:custGeom>
              <a:avLst/>
              <a:gdLst>
                <a:gd name="T0" fmla="*/ 277 w 290"/>
                <a:gd name="T1" fmla="*/ 1 h 95"/>
                <a:gd name="T2" fmla="*/ 272 w 290"/>
                <a:gd name="T3" fmla="*/ 5 h 95"/>
                <a:gd name="T4" fmla="*/ 244 w 290"/>
                <a:gd name="T5" fmla="*/ 19 h 95"/>
                <a:gd name="T6" fmla="*/ 244 w 290"/>
                <a:gd name="T7" fmla="*/ 24 h 95"/>
                <a:gd name="T8" fmla="*/ 234 w 290"/>
                <a:gd name="T9" fmla="*/ 35 h 95"/>
                <a:gd name="T10" fmla="*/ 174 w 290"/>
                <a:gd name="T11" fmla="*/ 54 h 95"/>
                <a:gd name="T12" fmla="*/ 146 w 290"/>
                <a:gd name="T13" fmla="*/ 55 h 95"/>
                <a:gd name="T14" fmla="*/ 105 w 290"/>
                <a:gd name="T15" fmla="*/ 52 h 95"/>
                <a:gd name="T16" fmla="*/ 72 w 290"/>
                <a:gd name="T17" fmla="*/ 43 h 95"/>
                <a:gd name="T18" fmla="*/ 48 w 290"/>
                <a:gd name="T19" fmla="*/ 27 h 95"/>
                <a:gd name="T20" fmla="*/ 45 w 290"/>
                <a:gd name="T21" fmla="*/ 20 h 95"/>
                <a:gd name="T22" fmla="*/ 45 w 290"/>
                <a:gd name="T23" fmla="*/ 18 h 95"/>
                <a:gd name="T24" fmla="*/ 37 w 290"/>
                <a:gd name="T25" fmla="*/ 15 h 95"/>
                <a:gd name="T26" fmla="*/ 11 w 290"/>
                <a:gd name="T27" fmla="*/ 0 h 95"/>
                <a:gd name="T28" fmla="*/ 2 w 290"/>
                <a:gd name="T29" fmla="*/ 13 h 95"/>
                <a:gd name="T30" fmla="*/ 0 w 290"/>
                <a:gd name="T31" fmla="*/ 26 h 95"/>
                <a:gd name="T32" fmla="*/ 3 w 290"/>
                <a:gd name="T33" fmla="*/ 42 h 95"/>
                <a:gd name="T34" fmla="*/ 43 w 290"/>
                <a:gd name="T35" fmla="*/ 77 h 95"/>
                <a:gd name="T36" fmla="*/ 144 w 290"/>
                <a:gd name="T37" fmla="*/ 95 h 95"/>
                <a:gd name="T38" fmla="*/ 159 w 290"/>
                <a:gd name="T39" fmla="*/ 95 h 95"/>
                <a:gd name="T40" fmla="*/ 264 w 290"/>
                <a:gd name="T41" fmla="*/ 68 h 95"/>
                <a:gd name="T42" fmla="*/ 287 w 290"/>
                <a:gd name="T43" fmla="*/ 39 h 95"/>
                <a:gd name="T44" fmla="*/ 288 w 290"/>
                <a:gd name="T45" fmla="*/ 28 h 95"/>
                <a:gd name="T46" fmla="*/ 282 w 290"/>
                <a:gd name="T47" fmla="*/ 6 h 95"/>
                <a:gd name="T48" fmla="*/ 277 w 290"/>
                <a:gd name="T49" fmla="*/ 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" h="95">
                  <a:moveTo>
                    <a:pt x="277" y="1"/>
                  </a:moveTo>
                  <a:cubicBezTo>
                    <a:pt x="275" y="3"/>
                    <a:pt x="274" y="4"/>
                    <a:pt x="272" y="5"/>
                  </a:cubicBezTo>
                  <a:cubicBezTo>
                    <a:pt x="263" y="10"/>
                    <a:pt x="254" y="15"/>
                    <a:pt x="244" y="19"/>
                  </a:cubicBezTo>
                  <a:cubicBezTo>
                    <a:pt x="244" y="21"/>
                    <a:pt x="245" y="23"/>
                    <a:pt x="244" y="24"/>
                  </a:cubicBezTo>
                  <a:cubicBezTo>
                    <a:pt x="241" y="28"/>
                    <a:pt x="238" y="32"/>
                    <a:pt x="234" y="35"/>
                  </a:cubicBezTo>
                  <a:cubicBezTo>
                    <a:pt x="217" y="47"/>
                    <a:pt x="194" y="51"/>
                    <a:pt x="174" y="54"/>
                  </a:cubicBezTo>
                  <a:cubicBezTo>
                    <a:pt x="164" y="55"/>
                    <a:pt x="155" y="55"/>
                    <a:pt x="146" y="55"/>
                  </a:cubicBezTo>
                  <a:cubicBezTo>
                    <a:pt x="132" y="55"/>
                    <a:pt x="118" y="54"/>
                    <a:pt x="105" y="52"/>
                  </a:cubicBezTo>
                  <a:cubicBezTo>
                    <a:pt x="94" y="50"/>
                    <a:pt x="83" y="47"/>
                    <a:pt x="72" y="43"/>
                  </a:cubicBezTo>
                  <a:cubicBezTo>
                    <a:pt x="63" y="39"/>
                    <a:pt x="54" y="34"/>
                    <a:pt x="48" y="27"/>
                  </a:cubicBezTo>
                  <a:cubicBezTo>
                    <a:pt x="46" y="25"/>
                    <a:pt x="44" y="22"/>
                    <a:pt x="45" y="20"/>
                  </a:cubicBezTo>
                  <a:cubicBezTo>
                    <a:pt x="45" y="19"/>
                    <a:pt x="45" y="18"/>
                    <a:pt x="45" y="18"/>
                  </a:cubicBezTo>
                  <a:cubicBezTo>
                    <a:pt x="43" y="17"/>
                    <a:pt x="40" y="16"/>
                    <a:pt x="37" y="15"/>
                  </a:cubicBezTo>
                  <a:cubicBezTo>
                    <a:pt x="27" y="10"/>
                    <a:pt x="18" y="5"/>
                    <a:pt x="11" y="0"/>
                  </a:cubicBezTo>
                  <a:cubicBezTo>
                    <a:pt x="8" y="4"/>
                    <a:pt x="4" y="8"/>
                    <a:pt x="2" y="13"/>
                  </a:cubicBezTo>
                  <a:cubicBezTo>
                    <a:pt x="0" y="17"/>
                    <a:pt x="0" y="21"/>
                    <a:pt x="0" y="26"/>
                  </a:cubicBezTo>
                  <a:cubicBezTo>
                    <a:pt x="1" y="31"/>
                    <a:pt x="1" y="37"/>
                    <a:pt x="3" y="42"/>
                  </a:cubicBezTo>
                  <a:cubicBezTo>
                    <a:pt x="9" y="59"/>
                    <a:pt x="28" y="70"/>
                    <a:pt x="43" y="77"/>
                  </a:cubicBezTo>
                  <a:cubicBezTo>
                    <a:pt x="75" y="90"/>
                    <a:pt x="110" y="95"/>
                    <a:pt x="144" y="95"/>
                  </a:cubicBezTo>
                  <a:cubicBezTo>
                    <a:pt x="149" y="95"/>
                    <a:pt x="154" y="95"/>
                    <a:pt x="159" y="95"/>
                  </a:cubicBezTo>
                  <a:cubicBezTo>
                    <a:pt x="195" y="94"/>
                    <a:pt x="233" y="88"/>
                    <a:pt x="264" y="68"/>
                  </a:cubicBezTo>
                  <a:cubicBezTo>
                    <a:pt x="274" y="62"/>
                    <a:pt x="285" y="52"/>
                    <a:pt x="287" y="39"/>
                  </a:cubicBezTo>
                  <a:cubicBezTo>
                    <a:pt x="287" y="35"/>
                    <a:pt x="288" y="32"/>
                    <a:pt x="288" y="28"/>
                  </a:cubicBezTo>
                  <a:cubicBezTo>
                    <a:pt x="290" y="20"/>
                    <a:pt x="287" y="12"/>
                    <a:pt x="282" y="6"/>
                  </a:cubicBezTo>
                  <a:cubicBezTo>
                    <a:pt x="280" y="5"/>
                    <a:pt x="279" y="3"/>
                    <a:pt x="27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" name="Freeform 395"/>
            <p:cNvSpPr/>
            <p:nvPr/>
          </p:nvSpPr>
          <p:spPr bwMode="auto">
            <a:xfrm>
              <a:off x="9850438" y="5710238"/>
              <a:ext cx="3175" cy="3175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1 h 3"/>
                <a:gd name="T4" fmla="*/ 3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396"/>
            <p:cNvSpPr/>
            <p:nvPr/>
          </p:nvSpPr>
          <p:spPr bwMode="auto">
            <a:xfrm>
              <a:off x="9578975" y="5632451"/>
              <a:ext cx="280988" cy="90488"/>
            </a:xfrm>
            <a:custGeom>
              <a:avLst/>
              <a:gdLst>
                <a:gd name="T0" fmla="*/ 288 w 290"/>
                <a:gd name="T1" fmla="*/ 28 h 95"/>
                <a:gd name="T2" fmla="*/ 282 w 290"/>
                <a:gd name="T3" fmla="*/ 6 h 95"/>
                <a:gd name="T4" fmla="*/ 277 w 290"/>
                <a:gd name="T5" fmla="*/ 1 h 95"/>
                <a:gd name="T6" fmla="*/ 272 w 290"/>
                <a:gd name="T7" fmla="*/ 5 h 95"/>
                <a:gd name="T8" fmla="*/ 244 w 290"/>
                <a:gd name="T9" fmla="*/ 19 h 95"/>
                <a:gd name="T10" fmla="*/ 244 w 290"/>
                <a:gd name="T11" fmla="*/ 24 h 95"/>
                <a:gd name="T12" fmla="*/ 234 w 290"/>
                <a:gd name="T13" fmla="*/ 34 h 95"/>
                <a:gd name="T14" fmla="*/ 174 w 290"/>
                <a:gd name="T15" fmla="*/ 53 h 95"/>
                <a:gd name="T16" fmla="*/ 146 w 290"/>
                <a:gd name="T17" fmla="*/ 55 h 95"/>
                <a:gd name="T18" fmla="*/ 105 w 290"/>
                <a:gd name="T19" fmla="*/ 51 h 95"/>
                <a:gd name="T20" fmla="*/ 72 w 290"/>
                <a:gd name="T21" fmla="*/ 43 h 95"/>
                <a:gd name="T22" fmla="*/ 48 w 290"/>
                <a:gd name="T23" fmla="*/ 27 h 95"/>
                <a:gd name="T24" fmla="*/ 45 w 290"/>
                <a:gd name="T25" fmla="*/ 19 h 95"/>
                <a:gd name="T26" fmla="*/ 45 w 290"/>
                <a:gd name="T27" fmla="*/ 18 h 95"/>
                <a:gd name="T28" fmla="*/ 37 w 290"/>
                <a:gd name="T29" fmla="*/ 14 h 95"/>
                <a:gd name="T30" fmla="*/ 11 w 290"/>
                <a:gd name="T31" fmla="*/ 0 h 95"/>
                <a:gd name="T32" fmla="*/ 2 w 290"/>
                <a:gd name="T33" fmla="*/ 12 h 95"/>
                <a:gd name="T34" fmla="*/ 0 w 290"/>
                <a:gd name="T35" fmla="*/ 26 h 95"/>
                <a:gd name="T36" fmla="*/ 3 w 290"/>
                <a:gd name="T37" fmla="*/ 42 h 95"/>
                <a:gd name="T38" fmla="*/ 43 w 290"/>
                <a:gd name="T39" fmla="*/ 77 h 95"/>
                <a:gd name="T40" fmla="*/ 144 w 290"/>
                <a:gd name="T41" fmla="*/ 95 h 95"/>
                <a:gd name="T42" fmla="*/ 159 w 290"/>
                <a:gd name="T43" fmla="*/ 95 h 95"/>
                <a:gd name="T44" fmla="*/ 264 w 290"/>
                <a:gd name="T45" fmla="*/ 68 h 95"/>
                <a:gd name="T46" fmla="*/ 287 w 290"/>
                <a:gd name="T47" fmla="*/ 39 h 95"/>
                <a:gd name="T48" fmla="*/ 288 w 290"/>
                <a:gd name="T49" fmla="*/ 2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" h="95">
                  <a:moveTo>
                    <a:pt x="288" y="28"/>
                  </a:moveTo>
                  <a:cubicBezTo>
                    <a:pt x="290" y="20"/>
                    <a:pt x="287" y="12"/>
                    <a:pt x="282" y="6"/>
                  </a:cubicBezTo>
                  <a:cubicBezTo>
                    <a:pt x="280" y="4"/>
                    <a:pt x="279" y="3"/>
                    <a:pt x="277" y="1"/>
                  </a:cubicBezTo>
                  <a:cubicBezTo>
                    <a:pt x="275" y="2"/>
                    <a:pt x="274" y="4"/>
                    <a:pt x="272" y="5"/>
                  </a:cubicBezTo>
                  <a:cubicBezTo>
                    <a:pt x="263" y="10"/>
                    <a:pt x="254" y="15"/>
                    <a:pt x="244" y="19"/>
                  </a:cubicBezTo>
                  <a:cubicBezTo>
                    <a:pt x="244" y="21"/>
                    <a:pt x="245" y="22"/>
                    <a:pt x="244" y="24"/>
                  </a:cubicBezTo>
                  <a:cubicBezTo>
                    <a:pt x="241" y="28"/>
                    <a:pt x="238" y="32"/>
                    <a:pt x="234" y="34"/>
                  </a:cubicBezTo>
                  <a:cubicBezTo>
                    <a:pt x="217" y="47"/>
                    <a:pt x="194" y="51"/>
                    <a:pt x="174" y="53"/>
                  </a:cubicBezTo>
                  <a:cubicBezTo>
                    <a:pt x="164" y="54"/>
                    <a:pt x="155" y="55"/>
                    <a:pt x="146" y="55"/>
                  </a:cubicBezTo>
                  <a:cubicBezTo>
                    <a:pt x="132" y="55"/>
                    <a:pt x="118" y="54"/>
                    <a:pt x="105" y="51"/>
                  </a:cubicBezTo>
                  <a:cubicBezTo>
                    <a:pt x="94" y="50"/>
                    <a:pt x="83" y="47"/>
                    <a:pt x="72" y="43"/>
                  </a:cubicBezTo>
                  <a:cubicBezTo>
                    <a:pt x="63" y="39"/>
                    <a:pt x="54" y="34"/>
                    <a:pt x="48" y="27"/>
                  </a:cubicBezTo>
                  <a:cubicBezTo>
                    <a:pt x="46" y="25"/>
                    <a:pt x="44" y="22"/>
                    <a:pt x="45" y="19"/>
                  </a:cubicBezTo>
                  <a:cubicBezTo>
                    <a:pt x="45" y="19"/>
                    <a:pt x="45" y="18"/>
                    <a:pt x="45" y="18"/>
                  </a:cubicBezTo>
                  <a:cubicBezTo>
                    <a:pt x="43" y="16"/>
                    <a:pt x="40" y="15"/>
                    <a:pt x="37" y="14"/>
                  </a:cubicBezTo>
                  <a:cubicBezTo>
                    <a:pt x="27" y="10"/>
                    <a:pt x="18" y="5"/>
                    <a:pt x="11" y="0"/>
                  </a:cubicBezTo>
                  <a:cubicBezTo>
                    <a:pt x="8" y="3"/>
                    <a:pt x="4" y="8"/>
                    <a:pt x="2" y="12"/>
                  </a:cubicBezTo>
                  <a:cubicBezTo>
                    <a:pt x="0" y="17"/>
                    <a:pt x="0" y="21"/>
                    <a:pt x="0" y="26"/>
                  </a:cubicBezTo>
                  <a:cubicBezTo>
                    <a:pt x="1" y="31"/>
                    <a:pt x="1" y="37"/>
                    <a:pt x="3" y="42"/>
                  </a:cubicBezTo>
                  <a:cubicBezTo>
                    <a:pt x="9" y="59"/>
                    <a:pt x="28" y="70"/>
                    <a:pt x="43" y="77"/>
                  </a:cubicBezTo>
                  <a:cubicBezTo>
                    <a:pt x="75" y="90"/>
                    <a:pt x="110" y="95"/>
                    <a:pt x="144" y="95"/>
                  </a:cubicBezTo>
                  <a:cubicBezTo>
                    <a:pt x="149" y="95"/>
                    <a:pt x="154" y="95"/>
                    <a:pt x="159" y="95"/>
                  </a:cubicBezTo>
                  <a:cubicBezTo>
                    <a:pt x="195" y="93"/>
                    <a:pt x="233" y="87"/>
                    <a:pt x="264" y="68"/>
                  </a:cubicBezTo>
                  <a:cubicBezTo>
                    <a:pt x="274" y="61"/>
                    <a:pt x="285" y="52"/>
                    <a:pt x="287" y="39"/>
                  </a:cubicBezTo>
                  <a:cubicBezTo>
                    <a:pt x="287" y="35"/>
                    <a:pt x="288" y="32"/>
                    <a:pt x="288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397"/>
            <p:cNvSpPr/>
            <p:nvPr/>
          </p:nvSpPr>
          <p:spPr bwMode="auto">
            <a:xfrm>
              <a:off x="9850438" y="5635626"/>
              <a:ext cx="3175" cy="3175"/>
            </a:xfrm>
            <a:custGeom>
              <a:avLst/>
              <a:gdLst>
                <a:gd name="T0" fmla="*/ 0 w 3"/>
                <a:gd name="T1" fmla="*/ 0 h 4"/>
                <a:gd name="T2" fmla="*/ 2 w 3"/>
                <a:gd name="T3" fmla="*/ 2 h 4"/>
                <a:gd name="T4" fmla="*/ 3 w 3"/>
                <a:gd name="T5" fmla="*/ 4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0"/>
                    <a:pt x="1" y="1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398"/>
            <p:cNvSpPr/>
            <p:nvPr/>
          </p:nvSpPr>
          <p:spPr bwMode="auto">
            <a:xfrm>
              <a:off x="9686925" y="5545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Freeform 399"/>
            <p:cNvSpPr/>
            <p:nvPr/>
          </p:nvSpPr>
          <p:spPr bwMode="auto">
            <a:xfrm>
              <a:off x="9850438" y="5562601"/>
              <a:ext cx="3175" cy="3175"/>
            </a:xfrm>
            <a:custGeom>
              <a:avLst/>
              <a:gdLst>
                <a:gd name="T0" fmla="*/ 0 w 3"/>
                <a:gd name="T1" fmla="*/ 0 h 4"/>
                <a:gd name="T2" fmla="*/ 2 w 3"/>
                <a:gd name="T3" fmla="*/ 2 h 4"/>
                <a:gd name="T4" fmla="*/ 3 w 3"/>
                <a:gd name="T5" fmla="*/ 4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0"/>
                    <a:pt x="1" y="1"/>
                    <a:pt x="2" y="2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5" name="Freeform 400"/>
            <p:cNvSpPr>
              <a:spLocks noEditPoints="1"/>
            </p:cNvSpPr>
            <p:nvPr/>
          </p:nvSpPr>
          <p:spPr bwMode="auto">
            <a:xfrm>
              <a:off x="9578975" y="5524501"/>
              <a:ext cx="280988" cy="125413"/>
            </a:xfrm>
            <a:custGeom>
              <a:avLst/>
              <a:gdLst>
                <a:gd name="T0" fmla="*/ 43 w 290"/>
                <a:gd name="T1" fmla="*/ 111 h 130"/>
                <a:gd name="T2" fmla="*/ 144 w 290"/>
                <a:gd name="T3" fmla="*/ 130 h 130"/>
                <a:gd name="T4" fmla="*/ 159 w 290"/>
                <a:gd name="T5" fmla="*/ 129 h 130"/>
                <a:gd name="T6" fmla="*/ 264 w 290"/>
                <a:gd name="T7" fmla="*/ 103 h 130"/>
                <a:gd name="T8" fmla="*/ 287 w 290"/>
                <a:gd name="T9" fmla="*/ 74 h 130"/>
                <a:gd name="T10" fmla="*/ 288 w 290"/>
                <a:gd name="T11" fmla="*/ 63 h 130"/>
                <a:gd name="T12" fmla="*/ 282 w 290"/>
                <a:gd name="T13" fmla="*/ 41 h 130"/>
                <a:gd name="T14" fmla="*/ 228 w 290"/>
                <a:gd name="T15" fmla="*/ 11 h 130"/>
                <a:gd name="T16" fmla="*/ 157 w 290"/>
                <a:gd name="T17" fmla="*/ 0 h 130"/>
                <a:gd name="T18" fmla="*/ 142 w 290"/>
                <a:gd name="T19" fmla="*/ 0 h 130"/>
                <a:gd name="T20" fmla="*/ 86 w 290"/>
                <a:gd name="T21" fmla="*/ 4 h 130"/>
                <a:gd name="T22" fmla="*/ 23 w 290"/>
                <a:gd name="T23" fmla="*/ 26 h 130"/>
                <a:gd name="T24" fmla="*/ 2 w 290"/>
                <a:gd name="T25" fmla="*/ 47 h 130"/>
                <a:gd name="T26" fmla="*/ 0 w 290"/>
                <a:gd name="T27" fmla="*/ 60 h 130"/>
                <a:gd name="T28" fmla="*/ 3 w 290"/>
                <a:gd name="T29" fmla="*/ 77 h 130"/>
                <a:gd name="T30" fmla="*/ 43 w 290"/>
                <a:gd name="T31" fmla="*/ 111 h 130"/>
                <a:gd name="T32" fmla="*/ 45 w 290"/>
                <a:gd name="T33" fmla="*/ 54 h 130"/>
                <a:gd name="T34" fmla="*/ 46 w 290"/>
                <a:gd name="T35" fmla="*/ 51 h 130"/>
                <a:gd name="T36" fmla="*/ 56 w 290"/>
                <a:gd name="T37" fmla="*/ 40 h 130"/>
                <a:gd name="T38" fmla="*/ 111 w 290"/>
                <a:gd name="T39" fmla="*/ 21 h 130"/>
                <a:gd name="T40" fmla="*/ 111 w 290"/>
                <a:gd name="T41" fmla="*/ 21 h 130"/>
                <a:gd name="T42" fmla="*/ 111 w 290"/>
                <a:gd name="T43" fmla="*/ 21 h 130"/>
                <a:gd name="T44" fmla="*/ 143 w 290"/>
                <a:gd name="T45" fmla="*/ 19 h 130"/>
                <a:gd name="T46" fmla="*/ 178 w 290"/>
                <a:gd name="T47" fmla="*/ 21 h 130"/>
                <a:gd name="T48" fmla="*/ 219 w 290"/>
                <a:gd name="T49" fmla="*/ 33 h 130"/>
                <a:gd name="T50" fmla="*/ 240 w 290"/>
                <a:gd name="T51" fmla="*/ 48 h 130"/>
                <a:gd name="T52" fmla="*/ 244 w 290"/>
                <a:gd name="T53" fmla="*/ 59 h 130"/>
                <a:gd name="T54" fmla="*/ 234 w 290"/>
                <a:gd name="T55" fmla="*/ 69 h 130"/>
                <a:gd name="T56" fmla="*/ 174 w 290"/>
                <a:gd name="T57" fmla="*/ 88 h 130"/>
                <a:gd name="T58" fmla="*/ 146 w 290"/>
                <a:gd name="T59" fmla="*/ 90 h 130"/>
                <a:gd name="T60" fmla="*/ 105 w 290"/>
                <a:gd name="T61" fmla="*/ 86 h 130"/>
                <a:gd name="T62" fmla="*/ 72 w 290"/>
                <a:gd name="T63" fmla="*/ 77 h 130"/>
                <a:gd name="T64" fmla="*/ 48 w 290"/>
                <a:gd name="T65" fmla="*/ 61 h 130"/>
                <a:gd name="T66" fmla="*/ 45 w 290"/>
                <a:gd name="T67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0" h="130">
                  <a:moveTo>
                    <a:pt x="43" y="111"/>
                  </a:moveTo>
                  <a:cubicBezTo>
                    <a:pt x="75" y="125"/>
                    <a:pt x="110" y="130"/>
                    <a:pt x="144" y="130"/>
                  </a:cubicBezTo>
                  <a:cubicBezTo>
                    <a:pt x="149" y="130"/>
                    <a:pt x="154" y="130"/>
                    <a:pt x="159" y="129"/>
                  </a:cubicBezTo>
                  <a:cubicBezTo>
                    <a:pt x="195" y="128"/>
                    <a:pt x="233" y="122"/>
                    <a:pt x="264" y="103"/>
                  </a:cubicBezTo>
                  <a:cubicBezTo>
                    <a:pt x="274" y="96"/>
                    <a:pt x="285" y="87"/>
                    <a:pt x="287" y="74"/>
                  </a:cubicBezTo>
                  <a:cubicBezTo>
                    <a:pt x="287" y="70"/>
                    <a:pt x="288" y="66"/>
                    <a:pt x="288" y="63"/>
                  </a:cubicBezTo>
                  <a:cubicBezTo>
                    <a:pt x="290" y="55"/>
                    <a:pt x="287" y="47"/>
                    <a:pt x="282" y="41"/>
                  </a:cubicBezTo>
                  <a:cubicBezTo>
                    <a:pt x="269" y="25"/>
                    <a:pt x="247" y="17"/>
                    <a:pt x="228" y="11"/>
                  </a:cubicBezTo>
                  <a:cubicBezTo>
                    <a:pt x="205" y="4"/>
                    <a:pt x="181" y="1"/>
                    <a:pt x="157" y="0"/>
                  </a:cubicBezTo>
                  <a:cubicBezTo>
                    <a:pt x="152" y="0"/>
                    <a:pt x="147" y="0"/>
                    <a:pt x="142" y="0"/>
                  </a:cubicBezTo>
                  <a:cubicBezTo>
                    <a:pt x="123" y="0"/>
                    <a:pt x="104" y="1"/>
                    <a:pt x="86" y="4"/>
                  </a:cubicBezTo>
                  <a:cubicBezTo>
                    <a:pt x="64" y="8"/>
                    <a:pt x="42" y="14"/>
                    <a:pt x="23" y="26"/>
                  </a:cubicBezTo>
                  <a:cubicBezTo>
                    <a:pt x="15" y="31"/>
                    <a:pt x="6" y="38"/>
                    <a:pt x="2" y="47"/>
                  </a:cubicBezTo>
                  <a:cubicBezTo>
                    <a:pt x="0" y="51"/>
                    <a:pt x="0" y="56"/>
                    <a:pt x="0" y="60"/>
                  </a:cubicBezTo>
                  <a:cubicBezTo>
                    <a:pt x="1" y="66"/>
                    <a:pt x="1" y="72"/>
                    <a:pt x="3" y="77"/>
                  </a:cubicBezTo>
                  <a:cubicBezTo>
                    <a:pt x="9" y="94"/>
                    <a:pt x="28" y="105"/>
                    <a:pt x="43" y="111"/>
                  </a:cubicBezTo>
                  <a:close/>
                  <a:moveTo>
                    <a:pt x="45" y="54"/>
                  </a:moveTo>
                  <a:cubicBezTo>
                    <a:pt x="45" y="53"/>
                    <a:pt x="45" y="52"/>
                    <a:pt x="46" y="51"/>
                  </a:cubicBezTo>
                  <a:cubicBezTo>
                    <a:pt x="48" y="47"/>
                    <a:pt x="52" y="43"/>
                    <a:pt x="56" y="40"/>
                  </a:cubicBezTo>
                  <a:cubicBezTo>
                    <a:pt x="71" y="28"/>
                    <a:pt x="9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21" y="19"/>
                    <a:pt x="132" y="19"/>
                    <a:pt x="143" y="19"/>
                  </a:cubicBezTo>
                  <a:cubicBezTo>
                    <a:pt x="155" y="19"/>
                    <a:pt x="166" y="20"/>
                    <a:pt x="178" y="21"/>
                  </a:cubicBezTo>
                  <a:cubicBezTo>
                    <a:pt x="192" y="23"/>
                    <a:pt x="206" y="27"/>
                    <a:pt x="219" y="33"/>
                  </a:cubicBezTo>
                  <a:cubicBezTo>
                    <a:pt x="227" y="37"/>
                    <a:pt x="235" y="41"/>
                    <a:pt x="240" y="48"/>
                  </a:cubicBezTo>
                  <a:cubicBezTo>
                    <a:pt x="242" y="51"/>
                    <a:pt x="246" y="55"/>
                    <a:pt x="244" y="59"/>
                  </a:cubicBezTo>
                  <a:cubicBezTo>
                    <a:pt x="241" y="63"/>
                    <a:pt x="238" y="66"/>
                    <a:pt x="234" y="69"/>
                  </a:cubicBezTo>
                  <a:cubicBezTo>
                    <a:pt x="217" y="81"/>
                    <a:pt x="194" y="86"/>
                    <a:pt x="174" y="88"/>
                  </a:cubicBezTo>
                  <a:cubicBezTo>
                    <a:pt x="164" y="89"/>
                    <a:pt x="155" y="90"/>
                    <a:pt x="146" y="90"/>
                  </a:cubicBezTo>
                  <a:cubicBezTo>
                    <a:pt x="132" y="90"/>
                    <a:pt x="118" y="88"/>
                    <a:pt x="105" y="86"/>
                  </a:cubicBezTo>
                  <a:cubicBezTo>
                    <a:pt x="94" y="84"/>
                    <a:pt x="83" y="82"/>
                    <a:pt x="72" y="77"/>
                  </a:cubicBezTo>
                  <a:cubicBezTo>
                    <a:pt x="63" y="74"/>
                    <a:pt x="54" y="69"/>
                    <a:pt x="48" y="61"/>
                  </a:cubicBezTo>
                  <a:cubicBezTo>
                    <a:pt x="46" y="59"/>
                    <a:pt x="44" y="57"/>
                    <a:pt x="45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6" name="Freeform 401"/>
            <p:cNvSpPr/>
            <p:nvPr/>
          </p:nvSpPr>
          <p:spPr bwMode="auto">
            <a:xfrm>
              <a:off x="9686925" y="5545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402"/>
            <p:cNvSpPr/>
            <p:nvPr/>
          </p:nvSpPr>
          <p:spPr bwMode="auto">
            <a:xfrm>
              <a:off x="5121275" y="1117601"/>
              <a:ext cx="279400" cy="163513"/>
            </a:xfrm>
            <a:custGeom>
              <a:avLst/>
              <a:gdLst>
                <a:gd name="T0" fmla="*/ 288 w 289"/>
                <a:gd name="T1" fmla="*/ 63 h 169"/>
                <a:gd name="T2" fmla="*/ 286 w 289"/>
                <a:gd name="T3" fmla="*/ 74 h 169"/>
                <a:gd name="T4" fmla="*/ 263 w 289"/>
                <a:gd name="T5" fmla="*/ 107 h 169"/>
                <a:gd name="T6" fmla="*/ 213 w 289"/>
                <a:gd name="T7" fmla="*/ 127 h 169"/>
                <a:gd name="T8" fmla="*/ 213 w 289"/>
                <a:gd name="T9" fmla="*/ 80 h 169"/>
                <a:gd name="T10" fmla="*/ 234 w 289"/>
                <a:gd name="T11" fmla="*/ 69 h 169"/>
                <a:gd name="T12" fmla="*/ 243 w 289"/>
                <a:gd name="T13" fmla="*/ 59 h 169"/>
                <a:gd name="T14" fmla="*/ 240 w 289"/>
                <a:gd name="T15" fmla="*/ 48 h 169"/>
                <a:gd name="T16" fmla="*/ 219 w 289"/>
                <a:gd name="T17" fmla="*/ 33 h 169"/>
                <a:gd name="T18" fmla="*/ 177 w 289"/>
                <a:gd name="T19" fmla="*/ 22 h 169"/>
                <a:gd name="T20" fmla="*/ 111 w 289"/>
                <a:gd name="T21" fmla="*/ 21 h 169"/>
                <a:gd name="T22" fmla="*/ 56 w 289"/>
                <a:gd name="T23" fmla="*/ 41 h 169"/>
                <a:gd name="T24" fmla="*/ 46 w 289"/>
                <a:gd name="T25" fmla="*/ 51 h 169"/>
                <a:gd name="T26" fmla="*/ 45 w 289"/>
                <a:gd name="T27" fmla="*/ 55 h 169"/>
                <a:gd name="T28" fmla="*/ 48 w 289"/>
                <a:gd name="T29" fmla="*/ 62 h 169"/>
                <a:gd name="T30" fmla="*/ 72 w 289"/>
                <a:gd name="T31" fmla="*/ 78 h 169"/>
                <a:gd name="T32" fmla="*/ 105 w 289"/>
                <a:gd name="T33" fmla="*/ 87 h 169"/>
                <a:gd name="T34" fmla="*/ 105 w 289"/>
                <a:gd name="T35" fmla="*/ 87 h 169"/>
                <a:gd name="T36" fmla="*/ 105 w 289"/>
                <a:gd name="T37" fmla="*/ 42 h 169"/>
                <a:gd name="T38" fmla="*/ 184 w 289"/>
                <a:gd name="T39" fmla="*/ 105 h 169"/>
                <a:gd name="T40" fmla="*/ 105 w 289"/>
                <a:gd name="T41" fmla="*/ 169 h 169"/>
                <a:gd name="T42" fmla="*/ 105 w 289"/>
                <a:gd name="T43" fmla="*/ 132 h 169"/>
                <a:gd name="T44" fmla="*/ 43 w 289"/>
                <a:gd name="T45" fmla="*/ 116 h 169"/>
                <a:gd name="T46" fmla="*/ 3 w 289"/>
                <a:gd name="T47" fmla="*/ 77 h 169"/>
                <a:gd name="T48" fmla="*/ 0 w 289"/>
                <a:gd name="T49" fmla="*/ 61 h 169"/>
                <a:gd name="T50" fmla="*/ 2 w 289"/>
                <a:gd name="T51" fmla="*/ 48 h 169"/>
                <a:gd name="T52" fmla="*/ 23 w 289"/>
                <a:gd name="T53" fmla="*/ 26 h 169"/>
                <a:gd name="T54" fmla="*/ 86 w 289"/>
                <a:gd name="T55" fmla="*/ 5 h 169"/>
                <a:gd name="T56" fmla="*/ 157 w 289"/>
                <a:gd name="T57" fmla="*/ 1 h 169"/>
                <a:gd name="T58" fmla="*/ 227 w 289"/>
                <a:gd name="T59" fmla="*/ 12 h 169"/>
                <a:gd name="T60" fmla="*/ 281 w 289"/>
                <a:gd name="T61" fmla="*/ 41 h 169"/>
                <a:gd name="T62" fmla="*/ 281 w 289"/>
                <a:gd name="T63" fmla="*/ 41 h 169"/>
                <a:gd name="T64" fmla="*/ 282 w 289"/>
                <a:gd name="T65" fmla="*/ 42 h 169"/>
                <a:gd name="T66" fmla="*/ 288 w 289"/>
                <a:gd name="T67" fmla="*/ 6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169">
                  <a:moveTo>
                    <a:pt x="288" y="63"/>
                  </a:moveTo>
                  <a:cubicBezTo>
                    <a:pt x="287" y="67"/>
                    <a:pt x="287" y="70"/>
                    <a:pt x="286" y="74"/>
                  </a:cubicBezTo>
                  <a:cubicBezTo>
                    <a:pt x="284" y="87"/>
                    <a:pt x="273" y="101"/>
                    <a:pt x="263" y="107"/>
                  </a:cubicBezTo>
                  <a:cubicBezTo>
                    <a:pt x="248" y="117"/>
                    <a:pt x="231" y="123"/>
                    <a:pt x="213" y="127"/>
                  </a:cubicBezTo>
                  <a:cubicBezTo>
                    <a:pt x="213" y="80"/>
                    <a:pt x="213" y="80"/>
                    <a:pt x="213" y="80"/>
                  </a:cubicBezTo>
                  <a:cubicBezTo>
                    <a:pt x="221" y="77"/>
                    <a:pt x="227" y="74"/>
                    <a:pt x="234" y="69"/>
                  </a:cubicBezTo>
                  <a:cubicBezTo>
                    <a:pt x="237" y="67"/>
                    <a:pt x="241" y="63"/>
                    <a:pt x="243" y="59"/>
                  </a:cubicBezTo>
                  <a:cubicBezTo>
                    <a:pt x="245" y="56"/>
                    <a:pt x="242" y="51"/>
                    <a:pt x="240" y="48"/>
                  </a:cubicBezTo>
                  <a:cubicBezTo>
                    <a:pt x="234" y="42"/>
                    <a:pt x="227" y="37"/>
                    <a:pt x="219" y="33"/>
                  </a:cubicBezTo>
                  <a:cubicBezTo>
                    <a:pt x="206" y="27"/>
                    <a:pt x="192" y="24"/>
                    <a:pt x="177" y="22"/>
                  </a:cubicBezTo>
                  <a:cubicBezTo>
                    <a:pt x="155" y="18"/>
                    <a:pt x="133" y="18"/>
                    <a:pt x="111" y="21"/>
                  </a:cubicBezTo>
                  <a:cubicBezTo>
                    <a:pt x="92" y="24"/>
                    <a:pt x="71" y="29"/>
                    <a:pt x="56" y="41"/>
                  </a:cubicBezTo>
                  <a:cubicBezTo>
                    <a:pt x="52" y="44"/>
                    <a:pt x="48" y="47"/>
                    <a:pt x="46" y="51"/>
                  </a:cubicBezTo>
                  <a:cubicBezTo>
                    <a:pt x="45" y="52"/>
                    <a:pt x="45" y="53"/>
                    <a:pt x="45" y="55"/>
                  </a:cubicBezTo>
                  <a:cubicBezTo>
                    <a:pt x="44" y="57"/>
                    <a:pt x="46" y="60"/>
                    <a:pt x="48" y="62"/>
                  </a:cubicBezTo>
                  <a:cubicBezTo>
                    <a:pt x="54" y="69"/>
                    <a:pt x="63" y="74"/>
                    <a:pt x="72" y="78"/>
                  </a:cubicBezTo>
                  <a:cubicBezTo>
                    <a:pt x="83" y="82"/>
                    <a:pt x="94" y="85"/>
                    <a:pt x="105" y="87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84" y="105"/>
                    <a:pt x="184" y="105"/>
                    <a:pt x="184" y="105"/>
                  </a:cubicBezTo>
                  <a:cubicBezTo>
                    <a:pt x="105" y="169"/>
                    <a:pt x="105" y="169"/>
                    <a:pt x="105" y="169"/>
                  </a:cubicBezTo>
                  <a:cubicBezTo>
                    <a:pt x="105" y="132"/>
                    <a:pt x="105" y="132"/>
                    <a:pt x="105" y="132"/>
                  </a:cubicBezTo>
                  <a:cubicBezTo>
                    <a:pt x="84" y="129"/>
                    <a:pt x="63" y="124"/>
                    <a:pt x="43" y="116"/>
                  </a:cubicBezTo>
                  <a:cubicBezTo>
                    <a:pt x="28" y="109"/>
                    <a:pt x="9" y="94"/>
                    <a:pt x="3" y="77"/>
                  </a:cubicBezTo>
                  <a:cubicBezTo>
                    <a:pt x="1" y="72"/>
                    <a:pt x="1" y="66"/>
                    <a:pt x="0" y="61"/>
                  </a:cubicBezTo>
                  <a:cubicBezTo>
                    <a:pt x="0" y="56"/>
                    <a:pt x="1" y="52"/>
                    <a:pt x="2" y="48"/>
                  </a:cubicBezTo>
                  <a:cubicBezTo>
                    <a:pt x="6" y="38"/>
                    <a:pt x="15" y="32"/>
                    <a:pt x="23" y="26"/>
                  </a:cubicBezTo>
                  <a:cubicBezTo>
                    <a:pt x="42" y="15"/>
                    <a:pt x="64" y="9"/>
                    <a:pt x="86" y="5"/>
                  </a:cubicBezTo>
                  <a:cubicBezTo>
                    <a:pt x="109" y="1"/>
                    <a:pt x="133" y="0"/>
                    <a:pt x="157" y="1"/>
                  </a:cubicBezTo>
                  <a:cubicBezTo>
                    <a:pt x="181" y="2"/>
                    <a:pt x="205" y="5"/>
                    <a:pt x="227" y="12"/>
                  </a:cubicBezTo>
                  <a:cubicBezTo>
                    <a:pt x="246" y="17"/>
                    <a:pt x="268" y="25"/>
                    <a:pt x="281" y="41"/>
                  </a:cubicBezTo>
                  <a:cubicBezTo>
                    <a:pt x="281" y="41"/>
                    <a:pt x="281" y="41"/>
                    <a:pt x="281" y="41"/>
                  </a:cubicBezTo>
                  <a:cubicBezTo>
                    <a:pt x="281" y="42"/>
                    <a:pt x="282" y="42"/>
                    <a:pt x="282" y="42"/>
                  </a:cubicBezTo>
                  <a:cubicBezTo>
                    <a:pt x="286" y="48"/>
                    <a:pt x="289" y="55"/>
                    <a:pt x="288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403"/>
            <p:cNvSpPr/>
            <p:nvPr/>
          </p:nvSpPr>
          <p:spPr bwMode="auto">
            <a:xfrm>
              <a:off x="4564063" y="1114426"/>
              <a:ext cx="279400" cy="166688"/>
            </a:xfrm>
            <a:custGeom>
              <a:avLst/>
              <a:gdLst>
                <a:gd name="T0" fmla="*/ 288 w 289"/>
                <a:gd name="T1" fmla="*/ 99 h 171"/>
                <a:gd name="T2" fmla="*/ 286 w 289"/>
                <a:gd name="T3" fmla="*/ 110 h 171"/>
                <a:gd name="T4" fmla="*/ 263 w 289"/>
                <a:gd name="T5" fmla="*/ 143 h 171"/>
                <a:gd name="T6" fmla="*/ 159 w 289"/>
                <a:gd name="T7" fmla="*/ 170 h 171"/>
                <a:gd name="T8" fmla="*/ 43 w 289"/>
                <a:gd name="T9" fmla="*/ 152 h 171"/>
                <a:gd name="T10" fmla="*/ 3 w 289"/>
                <a:gd name="T11" fmla="*/ 113 h 171"/>
                <a:gd name="T12" fmla="*/ 0 w 289"/>
                <a:gd name="T13" fmla="*/ 97 h 171"/>
                <a:gd name="T14" fmla="*/ 2 w 289"/>
                <a:gd name="T15" fmla="*/ 84 h 171"/>
                <a:gd name="T16" fmla="*/ 23 w 289"/>
                <a:gd name="T17" fmla="*/ 62 h 171"/>
                <a:gd name="T18" fmla="*/ 86 w 289"/>
                <a:gd name="T19" fmla="*/ 41 h 171"/>
                <a:gd name="T20" fmla="*/ 93 w 289"/>
                <a:gd name="T21" fmla="*/ 40 h 171"/>
                <a:gd name="T22" fmla="*/ 93 w 289"/>
                <a:gd name="T23" fmla="*/ 61 h 171"/>
                <a:gd name="T24" fmla="*/ 56 w 289"/>
                <a:gd name="T25" fmla="*/ 77 h 171"/>
                <a:gd name="T26" fmla="*/ 46 w 289"/>
                <a:gd name="T27" fmla="*/ 87 h 171"/>
                <a:gd name="T28" fmla="*/ 45 w 289"/>
                <a:gd name="T29" fmla="*/ 91 h 171"/>
                <a:gd name="T30" fmla="*/ 48 w 289"/>
                <a:gd name="T31" fmla="*/ 98 h 171"/>
                <a:gd name="T32" fmla="*/ 72 w 289"/>
                <a:gd name="T33" fmla="*/ 114 h 171"/>
                <a:gd name="T34" fmla="*/ 105 w 289"/>
                <a:gd name="T35" fmla="*/ 123 h 171"/>
                <a:gd name="T36" fmla="*/ 173 w 289"/>
                <a:gd name="T37" fmla="*/ 124 h 171"/>
                <a:gd name="T38" fmla="*/ 234 w 289"/>
                <a:gd name="T39" fmla="*/ 105 h 171"/>
                <a:gd name="T40" fmla="*/ 243 w 289"/>
                <a:gd name="T41" fmla="*/ 95 h 171"/>
                <a:gd name="T42" fmla="*/ 240 w 289"/>
                <a:gd name="T43" fmla="*/ 85 h 171"/>
                <a:gd name="T44" fmla="*/ 219 w 289"/>
                <a:gd name="T45" fmla="*/ 69 h 171"/>
                <a:gd name="T46" fmla="*/ 193 w 289"/>
                <a:gd name="T47" fmla="*/ 61 h 171"/>
                <a:gd name="T48" fmla="*/ 193 w 289"/>
                <a:gd name="T49" fmla="*/ 98 h 171"/>
                <a:gd name="T50" fmla="*/ 132 w 289"/>
                <a:gd name="T51" fmla="*/ 49 h 171"/>
                <a:gd name="T52" fmla="*/ 193 w 289"/>
                <a:gd name="T53" fmla="*/ 0 h 171"/>
                <a:gd name="T54" fmla="*/ 193 w 289"/>
                <a:gd name="T55" fmla="*/ 40 h 171"/>
                <a:gd name="T56" fmla="*/ 227 w 289"/>
                <a:gd name="T57" fmla="*/ 48 h 171"/>
                <a:gd name="T58" fmla="*/ 281 w 289"/>
                <a:gd name="T59" fmla="*/ 77 h 171"/>
                <a:gd name="T60" fmla="*/ 282 w 289"/>
                <a:gd name="T61" fmla="*/ 78 h 171"/>
                <a:gd name="T62" fmla="*/ 288 w 289"/>
                <a:gd name="T63" fmla="*/ 9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9" h="171">
                  <a:moveTo>
                    <a:pt x="288" y="99"/>
                  </a:moveTo>
                  <a:cubicBezTo>
                    <a:pt x="287" y="103"/>
                    <a:pt x="287" y="106"/>
                    <a:pt x="286" y="110"/>
                  </a:cubicBezTo>
                  <a:cubicBezTo>
                    <a:pt x="284" y="123"/>
                    <a:pt x="273" y="137"/>
                    <a:pt x="263" y="143"/>
                  </a:cubicBezTo>
                  <a:cubicBezTo>
                    <a:pt x="233" y="162"/>
                    <a:pt x="194" y="168"/>
                    <a:pt x="159" y="170"/>
                  </a:cubicBezTo>
                  <a:cubicBezTo>
                    <a:pt x="120" y="171"/>
                    <a:pt x="79" y="167"/>
                    <a:pt x="43" y="152"/>
                  </a:cubicBezTo>
                  <a:cubicBezTo>
                    <a:pt x="28" y="145"/>
                    <a:pt x="9" y="130"/>
                    <a:pt x="3" y="113"/>
                  </a:cubicBezTo>
                  <a:cubicBezTo>
                    <a:pt x="1" y="108"/>
                    <a:pt x="1" y="102"/>
                    <a:pt x="0" y="97"/>
                  </a:cubicBezTo>
                  <a:cubicBezTo>
                    <a:pt x="0" y="92"/>
                    <a:pt x="0" y="88"/>
                    <a:pt x="2" y="84"/>
                  </a:cubicBezTo>
                  <a:cubicBezTo>
                    <a:pt x="6" y="74"/>
                    <a:pt x="15" y="68"/>
                    <a:pt x="23" y="62"/>
                  </a:cubicBezTo>
                  <a:cubicBezTo>
                    <a:pt x="42" y="51"/>
                    <a:pt x="64" y="45"/>
                    <a:pt x="86" y="41"/>
                  </a:cubicBezTo>
                  <a:cubicBezTo>
                    <a:pt x="88" y="41"/>
                    <a:pt x="91" y="40"/>
                    <a:pt x="93" y="40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80" y="64"/>
                    <a:pt x="66" y="68"/>
                    <a:pt x="56" y="77"/>
                  </a:cubicBezTo>
                  <a:cubicBezTo>
                    <a:pt x="52" y="80"/>
                    <a:pt x="48" y="83"/>
                    <a:pt x="46" y="87"/>
                  </a:cubicBezTo>
                  <a:cubicBezTo>
                    <a:pt x="45" y="88"/>
                    <a:pt x="45" y="89"/>
                    <a:pt x="45" y="91"/>
                  </a:cubicBezTo>
                  <a:cubicBezTo>
                    <a:pt x="44" y="93"/>
                    <a:pt x="46" y="96"/>
                    <a:pt x="48" y="98"/>
                  </a:cubicBezTo>
                  <a:cubicBezTo>
                    <a:pt x="54" y="105"/>
                    <a:pt x="63" y="110"/>
                    <a:pt x="72" y="114"/>
                  </a:cubicBezTo>
                  <a:cubicBezTo>
                    <a:pt x="83" y="118"/>
                    <a:pt x="94" y="121"/>
                    <a:pt x="105" y="123"/>
                  </a:cubicBezTo>
                  <a:cubicBezTo>
                    <a:pt x="127" y="126"/>
                    <a:pt x="151" y="127"/>
                    <a:pt x="173" y="124"/>
                  </a:cubicBezTo>
                  <a:cubicBezTo>
                    <a:pt x="194" y="122"/>
                    <a:pt x="217" y="118"/>
                    <a:pt x="234" y="105"/>
                  </a:cubicBezTo>
                  <a:cubicBezTo>
                    <a:pt x="237" y="103"/>
                    <a:pt x="241" y="99"/>
                    <a:pt x="243" y="95"/>
                  </a:cubicBezTo>
                  <a:cubicBezTo>
                    <a:pt x="245" y="92"/>
                    <a:pt x="242" y="87"/>
                    <a:pt x="240" y="85"/>
                  </a:cubicBezTo>
                  <a:cubicBezTo>
                    <a:pt x="234" y="78"/>
                    <a:pt x="227" y="73"/>
                    <a:pt x="219" y="69"/>
                  </a:cubicBezTo>
                  <a:cubicBezTo>
                    <a:pt x="211" y="66"/>
                    <a:pt x="202" y="63"/>
                    <a:pt x="193" y="61"/>
                  </a:cubicBezTo>
                  <a:cubicBezTo>
                    <a:pt x="193" y="98"/>
                    <a:pt x="193" y="98"/>
                    <a:pt x="193" y="98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40"/>
                    <a:pt x="193" y="40"/>
                    <a:pt x="193" y="40"/>
                  </a:cubicBezTo>
                  <a:cubicBezTo>
                    <a:pt x="205" y="42"/>
                    <a:pt x="216" y="44"/>
                    <a:pt x="227" y="48"/>
                  </a:cubicBezTo>
                  <a:cubicBezTo>
                    <a:pt x="246" y="53"/>
                    <a:pt x="268" y="61"/>
                    <a:pt x="281" y="77"/>
                  </a:cubicBezTo>
                  <a:cubicBezTo>
                    <a:pt x="281" y="77"/>
                    <a:pt x="282" y="78"/>
                    <a:pt x="282" y="78"/>
                  </a:cubicBezTo>
                  <a:cubicBezTo>
                    <a:pt x="286" y="84"/>
                    <a:pt x="289" y="92"/>
                    <a:pt x="288" y="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404"/>
            <p:cNvSpPr/>
            <p:nvPr/>
          </p:nvSpPr>
          <p:spPr bwMode="auto">
            <a:xfrm>
              <a:off x="10280650" y="4443413"/>
              <a:ext cx="153988" cy="204788"/>
            </a:xfrm>
            <a:custGeom>
              <a:avLst/>
              <a:gdLst>
                <a:gd name="T0" fmla="*/ 85 w 159"/>
                <a:gd name="T1" fmla="*/ 13 h 211"/>
                <a:gd name="T2" fmla="*/ 11 w 159"/>
                <a:gd name="T3" fmla="*/ 25 h 211"/>
                <a:gd name="T4" fmla="*/ 21 w 159"/>
                <a:gd name="T5" fmla="*/ 47 h 211"/>
                <a:gd name="T6" fmla="*/ 30 w 159"/>
                <a:gd name="T7" fmla="*/ 39 h 211"/>
                <a:gd name="T8" fmla="*/ 50 w 159"/>
                <a:gd name="T9" fmla="*/ 45 h 211"/>
                <a:gd name="T10" fmla="*/ 51 w 159"/>
                <a:gd name="T11" fmla="*/ 48 h 211"/>
                <a:gd name="T12" fmla="*/ 42 w 159"/>
                <a:gd name="T13" fmla="*/ 58 h 211"/>
                <a:gd name="T14" fmla="*/ 37 w 159"/>
                <a:gd name="T15" fmla="*/ 62 h 211"/>
                <a:gd name="T16" fmla="*/ 27 w 159"/>
                <a:gd name="T17" fmla="*/ 78 h 211"/>
                <a:gd name="T18" fmla="*/ 0 w 159"/>
                <a:gd name="T19" fmla="*/ 157 h 211"/>
                <a:gd name="T20" fmla="*/ 20 w 159"/>
                <a:gd name="T21" fmla="*/ 183 h 211"/>
                <a:gd name="T22" fmla="*/ 6 w 159"/>
                <a:gd name="T23" fmla="*/ 196 h 211"/>
                <a:gd name="T24" fmla="*/ 5 w 159"/>
                <a:gd name="T25" fmla="*/ 198 h 211"/>
                <a:gd name="T26" fmla="*/ 7 w 159"/>
                <a:gd name="T27" fmla="*/ 200 h 211"/>
                <a:gd name="T28" fmla="*/ 39 w 159"/>
                <a:gd name="T29" fmla="*/ 211 h 211"/>
                <a:gd name="T30" fmla="*/ 42 w 159"/>
                <a:gd name="T31" fmla="*/ 210 h 211"/>
                <a:gd name="T32" fmla="*/ 43 w 159"/>
                <a:gd name="T33" fmla="*/ 208 h 211"/>
                <a:gd name="T34" fmla="*/ 39 w 159"/>
                <a:gd name="T35" fmla="*/ 189 h 211"/>
                <a:gd name="T36" fmla="*/ 134 w 159"/>
                <a:gd name="T37" fmla="*/ 117 h 211"/>
                <a:gd name="T38" fmla="*/ 85 w 159"/>
                <a:gd name="T39" fmla="*/ 1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9" h="211">
                  <a:moveTo>
                    <a:pt x="85" y="13"/>
                  </a:moveTo>
                  <a:cubicBezTo>
                    <a:pt x="76" y="10"/>
                    <a:pt x="40" y="0"/>
                    <a:pt x="11" y="25"/>
                  </a:cubicBezTo>
                  <a:cubicBezTo>
                    <a:pt x="15" y="31"/>
                    <a:pt x="18" y="38"/>
                    <a:pt x="21" y="47"/>
                  </a:cubicBezTo>
                  <a:cubicBezTo>
                    <a:pt x="24" y="44"/>
                    <a:pt x="27" y="41"/>
                    <a:pt x="30" y="39"/>
                  </a:cubicBezTo>
                  <a:cubicBezTo>
                    <a:pt x="36" y="35"/>
                    <a:pt x="43" y="37"/>
                    <a:pt x="50" y="45"/>
                  </a:cubicBezTo>
                  <a:cubicBezTo>
                    <a:pt x="51" y="46"/>
                    <a:pt x="51" y="47"/>
                    <a:pt x="51" y="48"/>
                  </a:cubicBezTo>
                  <a:cubicBezTo>
                    <a:pt x="51" y="52"/>
                    <a:pt x="48" y="54"/>
                    <a:pt x="42" y="58"/>
                  </a:cubicBezTo>
                  <a:cubicBezTo>
                    <a:pt x="40" y="60"/>
                    <a:pt x="38" y="61"/>
                    <a:pt x="37" y="62"/>
                  </a:cubicBezTo>
                  <a:cubicBezTo>
                    <a:pt x="32" y="68"/>
                    <a:pt x="29" y="73"/>
                    <a:pt x="27" y="78"/>
                  </a:cubicBezTo>
                  <a:cubicBezTo>
                    <a:pt x="28" y="111"/>
                    <a:pt x="15" y="138"/>
                    <a:pt x="0" y="157"/>
                  </a:cubicBezTo>
                  <a:cubicBezTo>
                    <a:pt x="7" y="169"/>
                    <a:pt x="16" y="178"/>
                    <a:pt x="20" y="183"/>
                  </a:cubicBezTo>
                  <a:cubicBezTo>
                    <a:pt x="6" y="196"/>
                    <a:pt x="6" y="196"/>
                    <a:pt x="6" y="196"/>
                  </a:cubicBezTo>
                  <a:cubicBezTo>
                    <a:pt x="5" y="196"/>
                    <a:pt x="5" y="197"/>
                    <a:pt x="5" y="198"/>
                  </a:cubicBezTo>
                  <a:cubicBezTo>
                    <a:pt x="6" y="199"/>
                    <a:pt x="6" y="200"/>
                    <a:pt x="7" y="200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40" y="211"/>
                    <a:pt x="41" y="211"/>
                    <a:pt x="42" y="210"/>
                  </a:cubicBezTo>
                  <a:cubicBezTo>
                    <a:pt x="43" y="210"/>
                    <a:pt x="43" y="209"/>
                    <a:pt x="43" y="208"/>
                  </a:cubicBezTo>
                  <a:cubicBezTo>
                    <a:pt x="39" y="189"/>
                    <a:pt x="39" y="189"/>
                    <a:pt x="39" y="189"/>
                  </a:cubicBezTo>
                  <a:cubicBezTo>
                    <a:pt x="56" y="186"/>
                    <a:pt x="117" y="172"/>
                    <a:pt x="134" y="117"/>
                  </a:cubicBezTo>
                  <a:cubicBezTo>
                    <a:pt x="159" y="41"/>
                    <a:pt x="98" y="17"/>
                    <a:pt x="85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405"/>
            <p:cNvSpPr>
              <a:spLocks noEditPoints="1"/>
            </p:cNvSpPr>
            <p:nvPr/>
          </p:nvSpPr>
          <p:spPr bwMode="auto">
            <a:xfrm>
              <a:off x="10125075" y="4440238"/>
              <a:ext cx="174625" cy="198438"/>
            </a:xfrm>
            <a:custGeom>
              <a:avLst/>
              <a:gdLst>
                <a:gd name="T0" fmla="*/ 170 w 180"/>
                <a:gd name="T1" fmla="*/ 71 h 204"/>
                <a:gd name="T2" fmla="*/ 93 w 180"/>
                <a:gd name="T3" fmla="*/ 0 h 204"/>
                <a:gd name="T4" fmla="*/ 78 w 180"/>
                <a:gd name="T5" fmla="*/ 1 h 204"/>
                <a:gd name="T6" fmla="*/ 14 w 180"/>
                <a:gd name="T7" fmla="*/ 98 h 204"/>
                <a:gd name="T8" fmla="*/ 99 w 180"/>
                <a:gd name="T9" fmla="*/ 182 h 204"/>
                <a:gd name="T10" fmla="*/ 93 w 180"/>
                <a:gd name="T11" fmla="*/ 200 h 204"/>
                <a:gd name="T12" fmla="*/ 93 w 180"/>
                <a:gd name="T13" fmla="*/ 203 h 204"/>
                <a:gd name="T14" fmla="*/ 95 w 180"/>
                <a:gd name="T15" fmla="*/ 204 h 204"/>
                <a:gd name="T16" fmla="*/ 96 w 180"/>
                <a:gd name="T17" fmla="*/ 204 h 204"/>
                <a:gd name="T18" fmla="*/ 129 w 180"/>
                <a:gd name="T19" fmla="*/ 198 h 204"/>
                <a:gd name="T20" fmla="*/ 131 w 180"/>
                <a:gd name="T21" fmla="*/ 196 h 204"/>
                <a:gd name="T22" fmla="*/ 131 w 180"/>
                <a:gd name="T23" fmla="*/ 194 h 204"/>
                <a:gd name="T24" fmla="*/ 119 w 180"/>
                <a:gd name="T25" fmla="*/ 179 h 204"/>
                <a:gd name="T26" fmla="*/ 170 w 180"/>
                <a:gd name="T27" fmla="*/ 71 h 204"/>
                <a:gd name="T28" fmla="*/ 61 w 180"/>
                <a:gd name="T29" fmla="*/ 62 h 204"/>
                <a:gd name="T30" fmla="*/ 58 w 180"/>
                <a:gd name="T31" fmla="*/ 68 h 204"/>
                <a:gd name="T32" fmla="*/ 56 w 180"/>
                <a:gd name="T33" fmla="*/ 90 h 204"/>
                <a:gd name="T34" fmla="*/ 53 w 180"/>
                <a:gd name="T35" fmla="*/ 101 h 204"/>
                <a:gd name="T36" fmla="*/ 50 w 180"/>
                <a:gd name="T37" fmla="*/ 102 h 204"/>
                <a:gd name="T38" fmla="*/ 46 w 180"/>
                <a:gd name="T39" fmla="*/ 102 h 204"/>
                <a:gd name="T40" fmla="*/ 41 w 180"/>
                <a:gd name="T41" fmla="*/ 101 h 204"/>
                <a:gd name="T42" fmla="*/ 40 w 180"/>
                <a:gd name="T43" fmla="*/ 99 h 204"/>
                <a:gd name="T44" fmla="*/ 41 w 180"/>
                <a:gd name="T45" fmla="*/ 50 h 204"/>
                <a:gd name="T46" fmla="*/ 52 w 180"/>
                <a:gd name="T47" fmla="*/ 44 h 204"/>
                <a:gd name="T48" fmla="*/ 62 w 180"/>
                <a:gd name="T49" fmla="*/ 46 h 204"/>
                <a:gd name="T50" fmla="*/ 64 w 180"/>
                <a:gd name="T51" fmla="*/ 49 h 204"/>
                <a:gd name="T52" fmla="*/ 61 w 180"/>
                <a:gd name="T53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04">
                  <a:moveTo>
                    <a:pt x="170" y="71"/>
                  </a:moveTo>
                  <a:cubicBezTo>
                    <a:pt x="159" y="9"/>
                    <a:pt x="117" y="0"/>
                    <a:pt x="93" y="0"/>
                  </a:cubicBezTo>
                  <a:cubicBezTo>
                    <a:pt x="86" y="0"/>
                    <a:pt x="81" y="1"/>
                    <a:pt x="78" y="1"/>
                  </a:cubicBezTo>
                  <a:cubicBezTo>
                    <a:pt x="65" y="3"/>
                    <a:pt x="0" y="19"/>
                    <a:pt x="14" y="98"/>
                  </a:cubicBezTo>
                  <a:cubicBezTo>
                    <a:pt x="24" y="154"/>
                    <a:pt x="83" y="177"/>
                    <a:pt x="99" y="182"/>
                  </a:cubicBezTo>
                  <a:cubicBezTo>
                    <a:pt x="93" y="200"/>
                    <a:pt x="93" y="200"/>
                    <a:pt x="93" y="200"/>
                  </a:cubicBezTo>
                  <a:cubicBezTo>
                    <a:pt x="92" y="201"/>
                    <a:pt x="93" y="202"/>
                    <a:pt x="93" y="203"/>
                  </a:cubicBezTo>
                  <a:cubicBezTo>
                    <a:pt x="94" y="203"/>
                    <a:pt x="95" y="204"/>
                    <a:pt x="95" y="204"/>
                  </a:cubicBezTo>
                  <a:cubicBezTo>
                    <a:pt x="95" y="204"/>
                    <a:pt x="96" y="204"/>
                    <a:pt x="96" y="204"/>
                  </a:cubicBezTo>
                  <a:cubicBezTo>
                    <a:pt x="129" y="198"/>
                    <a:pt x="129" y="198"/>
                    <a:pt x="129" y="198"/>
                  </a:cubicBezTo>
                  <a:cubicBezTo>
                    <a:pt x="130" y="198"/>
                    <a:pt x="131" y="197"/>
                    <a:pt x="131" y="196"/>
                  </a:cubicBezTo>
                  <a:cubicBezTo>
                    <a:pt x="132" y="195"/>
                    <a:pt x="131" y="194"/>
                    <a:pt x="131" y="194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33" y="168"/>
                    <a:pt x="180" y="128"/>
                    <a:pt x="170" y="71"/>
                  </a:cubicBezTo>
                  <a:close/>
                  <a:moveTo>
                    <a:pt x="61" y="62"/>
                  </a:moveTo>
                  <a:cubicBezTo>
                    <a:pt x="60" y="64"/>
                    <a:pt x="59" y="66"/>
                    <a:pt x="58" y="68"/>
                  </a:cubicBezTo>
                  <a:cubicBezTo>
                    <a:pt x="56" y="76"/>
                    <a:pt x="56" y="84"/>
                    <a:pt x="56" y="90"/>
                  </a:cubicBezTo>
                  <a:cubicBezTo>
                    <a:pt x="56" y="96"/>
                    <a:pt x="56" y="99"/>
                    <a:pt x="53" y="101"/>
                  </a:cubicBezTo>
                  <a:cubicBezTo>
                    <a:pt x="52" y="101"/>
                    <a:pt x="51" y="101"/>
                    <a:pt x="50" y="102"/>
                  </a:cubicBezTo>
                  <a:cubicBezTo>
                    <a:pt x="49" y="102"/>
                    <a:pt x="48" y="102"/>
                    <a:pt x="46" y="102"/>
                  </a:cubicBezTo>
                  <a:cubicBezTo>
                    <a:pt x="44" y="102"/>
                    <a:pt x="42" y="102"/>
                    <a:pt x="41" y="101"/>
                  </a:cubicBezTo>
                  <a:cubicBezTo>
                    <a:pt x="40" y="100"/>
                    <a:pt x="40" y="100"/>
                    <a:pt x="40" y="99"/>
                  </a:cubicBezTo>
                  <a:cubicBezTo>
                    <a:pt x="39" y="98"/>
                    <a:pt x="29" y="70"/>
                    <a:pt x="41" y="50"/>
                  </a:cubicBezTo>
                  <a:cubicBezTo>
                    <a:pt x="43" y="46"/>
                    <a:pt x="47" y="44"/>
                    <a:pt x="52" y="44"/>
                  </a:cubicBezTo>
                  <a:cubicBezTo>
                    <a:pt x="55" y="44"/>
                    <a:pt x="58" y="45"/>
                    <a:pt x="62" y="46"/>
                  </a:cubicBezTo>
                  <a:cubicBezTo>
                    <a:pt x="63" y="47"/>
                    <a:pt x="64" y="48"/>
                    <a:pt x="64" y="49"/>
                  </a:cubicBezTo>
                  <a:cubicBezTo>
                    <a:pt x="65" y="52"/>
                    <a:pt x="64" y="56"/>
                    <a:pt x="61" y="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407"/>
            <p:cNvSpPr>
              <a:spLocks noEditPoints="1"/>
            </p:cNvSpPr>
            <p:nvPr/>
          </p:nvSpPr>
          <p:spPr bwMode="auto">
            <a:xfrm>
              <a:off x="1241425" y="4962526"/>
              <a:ext cx="206375" cy="106363"/>
            </a:xfrm>
            <a:custGeom>
              <a:avLst/>
              <a:gdLst>
                <a:gd name="T0" fmla="*/ 44 w 214"/>
                <a:gd name="T1" fmla="*/ 95 h 109"/>
                <a:gd name="T2" fmla="*/ 58 w 214"/>
                <a:gd name="T3" fmla="*/ 93 h 109"/>
                <a:gd name="T4" fmla="*/ 59 w 214"/>
                <a:gd name="T5" fmla="*/ 93 h 109"/>
                <a:gd name="T6" fmla="*/ 107 w 214"/>
                <a:gd name="T7" fmla="*/ 109 h 109"/>
                <a:gd name="T8" fmla="*/ 156 w 214"/>
                <a:gd name="T9" fmla="*/ 93 h 109"/>
                <a:gd name="T10" fmla="*/ 170 w 214"/>
                <a:gd name="T11" fmla="*/ 95 h 109"/>
                <a:gd name="T12" fmla="*/ 184 w 214"/>
                <a:gd name="T13" fmla="*/ 93 h 109"/>
                <a:gd name="T14" fmla="*/ 214 w 214"/>
                <a:gd name="T15" fmla="*/ 59 h 109"/>
                <a:gd name="T16" fmla="*/ 214 w 214"/>
                <a:gd name="T17" fmla="*/ 57 h 109"/>
                <a:gd name="T18" fmla="*/ 214 w 214"/>
                <a:gd name="T19" fmla="*/ 56 h 109"/>
                <a:gd name="T20" fmla="*/ 170 w 214"/>
                <a:gd name="T21" fmla="*/ 16 h 109"/>
                <a:gd name="T22" fmla="*/ 158 w 214"/>
                <a:gd name="T23" fmla="*/ 17 h 109"/>
                <a:gd name="T24" fmla="*/ 107 w 214"/>
                <a:gd name="T25" fmla="*/ 0 h 109"/>
                <a:gd name="T26" fmla="*/ 56 w 214"/>
                <a:gd name="T27" fmla="*/ 17 h 109"/>
                <a:gd name="T28" fmla="*/ 44 w 214"/>
                <a:gd name="T29" fmla="*/ 16 h 109"/>
                <a:gd name="T30" fmla="*/ 0 w 214"/>
                <a:gd name="T31" fmla="*/ 56 h 109"/>
                <a:gd name="T32" fmla="*/ 0 w 214"/>
                <a:gd name="T33" fmla="*/ 57 h 109"/>
                <a:gd name="T34" fmla="*/ 0 w 214"/>
                <a:gd name="T35" fmla="*/ 59 h 109"/>
                <a:gd name="T36" fmla="*/ 30 w 214"/>
                <a:gd name="T37" fmla="*/ 93 h 109"/>
                <a:gd name="T38" fmla="*/ 44 w 214"/>
                <a:gd name="T39" fmla="*/ 95 h 109"/>
                <a:gd name="T40" fmla="*/ 44 w 214"/>
                <a:gd name="T41" fmla="*/ 35 h 109"/>
                <a:gd name="T42" fmla="*/ 51 w 214"/>
                <a:gd name="T43" fmla="*/ 36 h 109"/>
                <a:gd name="T44" fmla="*/ 61 w 214"/>
                <a:gd name="T45" fmla="*/ 39 h 109"/>
                <a:gd name="T46" fmla="*/ 69 w 214"/>
                <a:gd name="T47" fmla="*/ 32 h 109"/>
                <a:gd name="T48" fmla="*/ 107 w 214"/>
                <a:gd name="T49" fmla="*/ 20 h 109"/>
                <a:gd name="T50" fmla="*/ 145 w 214"/>
                <a:gd name="T51" fmla="*/ 32 h 109"/>
                <a:gd name="T52" fmla="*/ 153 w 214"/>
                <a:gd name="T53" fmla="*/ 39 h 109"/>
                <a:gd name="T54" fmla="*/ 163 w 214"/>
                <a:gd name="T55" fmla="*/ 36 h 109"/>
                <a:gd name="T56" fmla="*/ 170 w 214"/>
                <a:gd name="T57" fmla="*/ 35 h 109"/>
                <a:gd name="T58" fmla="*/ 194 w 214"/>
                <a:gd name="T59" fmla="*/ 56 h 109"/>
                <a:gd name="T60" fmla="*/ 170 w 214"/>
                <a:gd name="T61" fmla="*/ 76 h 109"/>
                <a:gd name="T62" fmla="*/ 161 w 214"/>
                <a:gd name="T63" fmla="*/ 74 h 109"/>
                <a:gd name="T64" fmla="*/ 152 w 214"/>
                <a:gd name="T65" fmla="*/ 72 h 109"/>
                <a:gd name="T66" fmla="*/ 144 w 214"/>
                <a:gd name="T67" fmla="*/ 78 h 109"/>
                <a:gd name="T68" fmla="*/ 107 w 214"/>
                <a:gd name="T69" fmla="*/ 89 h 109"/>
                <a:gd name="T70" fmla="*/ 71 w 214"/>
                <a:gd name="T71" fmla="*/ 78 h 109"/>
                <a:gd name="T72" fmla="*/ 62 w 214"/>
                <a:gd name="T73" fmla="*/ 71 h 109"/>
                <a:gd name="T74" fmla="*/ 53 w 214"/>
                <a:gd name="T75" fmla="*/ 74 h 109"/>
                <a:gd name="T76" fmla="*/ 44 w 214"/>
                <a:gd name="T77" fmla="*/ 76 h 109"/>
                <a:gd name="T78" fmla="*/ 19 w 214"/>
                <a:gd name="T79" fmla="*/ 56 h 109"/>
                <a:gd name="T80" fmla="*/ 44 w 214"/>
                <a:gd name="T81" fmla="*/ 3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" h="109">
                  <a:moveTo>
                    <a:pt x="44" y="95"/>
                  </a:moveTo>
                  <a:cubicBezTo>
                    <a:pt x="49" y="95"/>
                    <a:pt x="54" y="95"/>
                    <a:pt x="58" y="93"/>
                  </a:cubicBezTo>
                  <a:cubicBezTo>
                    <a:pt x="58" y="93"/>
                    <a:pt x="59" y="93"/>
                    <a:pt x="59" y="93"/>
                  </a:cubicBezTo>
                  <a:cubicBezTo>
                    <a:pt x="71" y="103"/>
                    <a:pt x="88" y="109"/>
                    <a:pt x="107" y="109"/>
                  </a:cubicBezTo>
                  <a:cubicBezTo>
                    <a:pt x="126" y="109"/>
                    <a:pt x="143" y="103"/>
                    <a:pt x="156" y="93"/>
                  </a:cubicBezTo>
                  <a:cubicBezTo>
                    <a:pt x="160" y="95"/>
                    <a:pt x="165" y="95"/>
                    <a:pt x="170" y="95"/>
                  </a:cubicBezTo>
                  <a:cubicBezTo>
                    <a:pt x="174" y="95"/>
                    <a:pt x="179" y="95"/>
                    <a:pt x="184" y="93"/>
                  </a:cubicBezTo>
                  <a:cubicBezTo>
                    <a:pt x="201" y="89"/>
                    <a:pt x="214" y="75"/>
                    <a:pt x="214" y="59"/>
                  </a:cubicBezTo>
                  <a:cubicBezTo>
                    <a:pt x="214" y="58"/>
                    <a:pt x="214" y="58"/>
                    <a:pt x="214" y="57"/>
                  </a:cubicBezTo>
                  <a:cubicBezTo>
                    <a:pt x="214" y="57"/>
                    <a:pt x="214" y="56"/>
                    <a:pt x="214" y="56"/>
                  </a:cubicBezTo>
                  <a:cubicBezTo>
                    <a:pt x="214" y="33"/>
                    <a:pt x="194" y="16"/>
                    <a:pt x="170" y="16"/>
                  </a:cubicBezTo>
                  <a:cubicBezTo>
                    <a:pt x="165" y="16"/>
                    <a:pt x="162" y="16"/>
                    <a:pt x="158" y="17"/>
                  </a:cubicBezTo>
                  <a:cubicBezTo>
                    <a:pt x="145" y="7"/>
                    <a:pt x="127" y="0"/>
                    <a:pt x="107" y="0"/>
                  </a:cubicBezTo>
                  <a:cubicBezTo>
                    <a:pt x="87" y="0"/>
                    <a:pt x="69" y="7"/>
                    <a:pt x="56" y="17"/>
                  </a:cubicBezTo>
                  <a:cubicBezTo>
                    <a:pt x="52" y="16"/>
                    <a:pt x="48" y="16"/>
                    <a:pt x="44" y="16"/>
                  </a:cubicBezTo>
                  <a:cubicBezTo>
                    <a:pt x="20" y="16"/>
                    <a:pt x="0" y="33"/>
                    <a:pt x="0" y="56"/>
                  </a:cubicBezTo>
                  <a:cubicBezTo>
                    <a:pt x="0" y="56"/>
                    <a:pt x="0" y="57"/>
                    <a:pt x="0" y="57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75"/>
                    <a:pt x="12" y="88"/>
                    <a:pt x="30" y="93"/>
                  </a:cubicBezTo>
                  <a:cubicBezTo>
                    <a:pt x="34" y="95"/>
                    <a:pt x="39" y="95"/>
                    <a:pt x="44" y="95"/>
                  </a:cubicBezTo>
                  <a:close/>
                  <a:moveTo>
                    <a:pt x="44" y="35"/>
                  </a:moveTo>
                  <a:cubicBezTo>
                    <a:pt x="47" y="35"/>
                    <a:pt x="49" y="36"/>
                    <a:pt x="51" y="36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79" y="24"/>
                    <a:pt x="92" y="20"/>
                    <a:pt x="107" y="20"/>
                  </a:cubicBezTo>
                  <a:cubicBezTo>
                    <a:pt x="122" y="20"/>
                    <a:pt x="135" y="24"/>
                    <a:pt x="145" y="32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65" y="36"/>
                    <a:pt x="167" y="35"/>
                    <a:pt x="170" y="35"/>
                  </a:cubicBezTo>
                  <a:cubicBezTo>
                    <a:pt x="183" y="35"/>
                    <a:pt x="194" y="44"/>
                    <a:pt x="194" y="56"/>
                  </a:cubicBezTo>
                  <a:cubicBezTo>
                    <a:pt x="194" y="67"/>
                    <a:pt x="183" y="76"/>
                    <a:pt x="170" y="76"/>
                  </a:cubicBezTo>
                  <a:cubicBezTo>
                    <a:pt x="167" y="76"/>
                    <a:pt x="164" y="75"/>
                    <a:pt x="161" y="74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44" y="78"/>
                    <a:pt x="144" y="78"/>
                    <a:pt x="144" y="78"/>
                  </a:cubicBezTo>
                  <a:cubicBezTo>
                    <a:pt x="134" y="85"/>
                    <a:pt x="121" y="89"/>
                    <a:pt x="107" y="89"/>
                  </a:cubicBezTo>
                  <a:cubicBezTo>
                    <a:pt x="93" y="89"/>
                    <a:pt x="80" y="85"/>
                    <a:pt x="71" y="78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0" y="75"/>
                    <a:pt x="47" y="76"/>
                    <a:pt x="44" y="76"/>
                  </a:cubicBezTo>
                  <a:cubicBezTo>
                    <a:pt x="30" y="76"/>
                    <a:pt x="19" y="67"/>
                    <a:pt x="19" y="56"/>
                  </a:cubicBezTo>
                  <a:cubicBezTo>
                    <a:pt x="19" y="44"/>
                    <a:pt x="30" y="35"/>
                    <a:pt x="44" y="3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408"/>
            <p:cNvSpPr>
              <a:spLocks noEditPoints="1"/>
            </p:cNvSpPr>
            <p:nvPr/>
          </p:nvSpPr>
          <p:spPr bwMode="auto">
            <a:xfrm>
              <a:off x="1260475" y="5065713"/>
              <a:ext cx="219075" cy="176213"/>
            </a:xfrm>
            <a:custGeom>
              <a:avLst/>
              <a:gdLst>
                <a:gd name="T0" fmla="*/ 202 w 226"/>
                <a:gd name="T1" fmla="*/ 16 h 181"/>
                <a:gd name="T2" fmla="*/ 174 w 226"/>
                <a:gd name="T3" fmla="*/ 16 h 181"/>
                <a:gd name="T4" fmla="*/ 174 w 226"/>
                <a:gd name="T5" fmla="*/ 0 h 181"/>
                <a:gd name="T6" fmla="*/ 172 w 226"/>
                <a:gd name="T7" fmla="*/ 0 h 181"/>
                <a:gd name="T8" fmla="*/ 150 w 226"/>
                <a:gd name="T9" fmla="*/ 4 h 181"/>
                <a:gd name="T10" fmla="*/ 147 w 226"/>
                <a:gd name="T11" fmla="*/ 4 h 181"/>
                <a:gd name="T12" fmla="*/ 139 w 226"/>
                <a:gd name="T13" fmla="*/ 3 h 181"/>
                <a:gd name="T14" fmla="*/ 87 w 226"/>
                <a:gd name="T15" fmla="*/ 16 h 181"/>
                <a:gd name="T16" fmla="*/ 35 w 226"/>
                <a:gd name="T17" fmla="*/ 3 h 181"/>
                <a:gd name="T18" fmla="*/ 27 w 226"/>
                <a:gd name="T19" fmla="*/ 4 h 181"/>
                <a:gd name="T20" fmla="*/ 24 w 226"/>
                <a:gd name="T21" fmla="*/ 4 h 181"/>
                <a:gd name="T22" fmla="*/ 1 w 226"/>
                <a:gd name="T23" fmla="*/ 0 h 181"/>
                <a:gd name="T24" fmla="*/ 0 w 226"/>
                <a:gd name="T25" fmla="*/ 0 h 181"/>
                <a:gd name="T26" fmla="*/ 0 w 226"/>
                <a:gd name="T27" fmla="*/ 20 h 181"/>
                <a:gd name="T28" fmla="*/ 0 w 226"/>
                <a:gd name="T29" fmla="*/ 103 h 181"/>
                <a:gd name="T30" fmla="*/ 0 w 226"/>
                <a:gd name="T31" fmla="*/ 118 h 181"/>
                <a:gd name="T32" fmla="*/ 0 w 226"/>
                <a:gd name="T33" fmla="*/ 141 h 181"/>
                <a:gd name="T34" fmla="*/ 0 w 226"/>
                <a:gd name="T35" fmla="*/ 144 h 181"/>
                <a:gd name="T36" fmla="*/ 0 w 226"/>
                <a:gd name="T37" fmla="*/ 146 h 181"/>
                <a:gd name="T38" fmla="*/ 87 w 226"/>
                <a:gd name="T39" fmla="*/ 181 h 181"/>
                <a:gd name="T40" fmla="*/ 174 w 226"/>
                <a:gd name="T41" fmla="*/ 146 h 181"/>
                <a:gd name="T42" fmla="*/ 174 w 226"/>
                <a:gd name="T43" fmla="*/ 144 h 181"/>
                <a:gd name="T44" fmla="*/ 174 w 226"/>
                <a:gd name="T45" fmla="*/ 141 h 181"/>
                <a:gd name="T46" fmla="*/ 174 w 226"/>
                <a:gd name="T47" fmla="*/ 123 h 181"/>
                <a:gd name="T48" fmla="*/ 202 w 226"/>
                <a:gd name="T49" fmla="*/ 123 h 181"/>
                <a:gd name="T50" fmla="*/ 226 w 226"/>
                <a:gd name="T51" fmla="*/ 96 h 181"/>
                <a:gd name="T52" fmla="*/ 226 w 226"/>
                <a:gd name="T53" fmla="*/ 43 h 181"/>
                <a:gd name="T54" fmla="*/ 202 w 226"/>
                <a:gd name="T55" fmla="*/ 16 h 181"/>
                <a:gd name="T56" fmla="*/ 75 w 226"/>
                <a:gd name="T57" fmla="*/ 103 h 181"/>
                <a:gd name="T58" fmla="*/ 75 w 226"/>
                <a:gd name="T59" fmla="*/ 38 h 181"/>
                <a:gd name="T60" fmla="*/ 87 w 226"/>
                <a:gd name="T61" fmla="*/ 39 h 181"/>
                <a:gd name="T62" fmla="*/ 99 w 226"/>
                <a:gd name="T63" fmla="*/ 38 h 181"/>
                <a:gd name="T64" fmla="*/ 99 w 226"/>
                <a:gd name="T65" fmla="*/ 103 h 181"/>
                <a:gd name="T66" fmla="*/ 99 w 226"/>
                <a:gd name="T67" fmla="*/ 145 h 181"/>
                <a:gd name="T68" fmla="*/ 87 w 226"/>
                <a:gd name="T69" fmla="*/ 145 h 181"/>
                <a:gd name="T70" fmla="*/ 75 w 226"/>
                <a:gd name="T71" fmla="*/ 145 h 181"/>
                <a:gd name="T72" fmla="*/ 75 w 226"/>
                <a:gd name="T73" fmla="*/ 103 h 181"/>
                <a:gd name="T74" fmla="*/ 151 w 226"/>
                <a:gd name="T75" fmla="*/ 21 h 181"/>
                <a:gd name="T76" fmla="*/ 151 w 226"/>
                <a:gd name="T77" fmla="*/ 103 h 181"/>
                <a:gd name="T78" fmla="*/ 151 w 226"/>
                <a:gd name="T79" fmla="*/ 128 h 181"/>
                <a:gd name="T80" fmla="*/ 127 w 226"/>
                <a:gd name="T81" fmla="*/ 140 h 181"/>
                <a:gd name="T82" fmla="*/ 127 w 226"/>
                <a:gd name="T83" fmla="*/ 103 h 181"/>
                <a:gd name="T84" fmla="*/ 127 w 226"/>
                <a:gd name="T85" fmla="*/ 30 h 181"/>
                <a:gd name="T86" fmla="*/ 151 w 226"/>
                <a:gd name="T87" fmla="*/ 21 h 181"/>
                <a:gd name="T88" fmla="*/ 24 w 226"/>
                <a:gd name="T89" fmla="*/ 22 h 181"/>
                <a:gd name="T90" fmla="*/ 48 w 226"/>
                <a:gd name="T91" fmla="*/ 31 h 181"/>
                <a:gd name="T92" fmla="*/ 48 w 226"/>
                <a:gd name="T93" fmla="*/ 103 h 181"/>
                <a:gd name="T94" fmla="*/ 48 w 226"/>
                <a:gd name="T95" fmla="*/ 139 h 181"/>
                <a:gd name="T96" fmla="*/ 45 w 226"/>
                <a:gd name="T97" fmla="*/ 139 h 181"/>
                <a:gd name="T98" fmla="*/ 24 w 226"/>
                <a:gd name="T99" fmla="*/ 129 h 181"/>
                <a:gd name="T100" fmla="*/ 24 w 226"/>
                <a:gd name="T101" fmla="*/ 103 h 181"/>
                <a:gd name="T102" fmla="*/ 24 w 226"/>
                <a:gd name="T103" fmla="*/ 22 h 181"/>
                <a:gd name="T104" fmla="*/ 202 w 226"/>
                <a:gd name="T105" fmla="*/ 96 h 181"/>
                <a:gd name="T106" fmla="*/ 202 w 226"/>
                <a:gd name="T107" fmla="*/ 99 h 181"/>
                <a:gd name="T108" fmla="*/ 202 w 226"/>
                <a:gd name="T109" fmla="*/ 99 h 181"/>
                <a:gd name="T110" fmla="*/ 174 w 226"/>
                <a:gd name="T111" fmla="*/ 99 h 181"/>
                <a:gd name="T112" fmla="*/ 174 w 226"/>
                <a:gd name="T113" fmla="*/ 39 h 181"/>
                <a:gd name="T114" fmla="*/ 202 w 226"/>
                <a:gd name="T115" fmla="*/ 39 h 181"/>
                <a:gd name="T116" fmla="*/ 202 w 226"/>
                <a:gd name="T117" fmla="*/ 39 h 181"/>
                <a:gd name="T118" fmla="*/ 202 w 226"/>
                <a:gd name="T119" fmla="*/ 43 h 181"/>
                <a:gd name="T120" fmla="*/ 202 w 226"/>
                <a:gd name="T121" fmla="*/ 9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" h="181">
                  <a:moveTo>
                    <a:pt x="202" y="16"/>
                  </a:moveTo>
                  <a:cubicBezTo>
                    <a:pt x="174" y="16"/>
                    <a:pt x="174" y="16"/>
                    <a:pt x="174" y="16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3" y="0"/>
                    <a:pt x="173" y="0"/>
                    <a:pt x="172" y="0"/>
                  </a:cubicBezTo>
                  <a:cubicBezTo>
                    <a:pt x="165" y="3"/>
                    <a:pt x="158" y="4"/>
                    <a:pt x="150" y="4"/>
                  </a:cubicBezTo>
                  <a:cubicBezTo>
                    <a:pt x="149" y="4"/>
                    <a:pt x="148" y="4"/>
                    <a:pt x="147" y="4"/>
                  </a:cubicBezTo>
                  <a:cubicBezTo>
                    <a:pt x="144" y="4"/>
                    <a:pt x="141" y="4"/>
                    <a:pt x="139" y="3"/>
                  </a:cubicBezTo>
                  <a:cubicBezTo>
                    <a:pt x="125" y="11"/>
                    <a:pt x="107" y="16"/>
                    <a:pt x="87" y="16"/>
                  </a:cubicBezTo>
                  <a:cubicBezTo>
                    <a:pt x="67" y="16"/>
                    <a:pt x="50" y="11"/>
                    <a:pt x="35" y="3"/>
                  </a:cubicBezTo>
                  <a:cubicBezTo>
                    <a:pt x="32" y="4"/>
                    <a:pt x="30" y="4"/>
                    <a:pt x="27" y="4"/>
                  </a:cubicBezTo>
                  <a:cubicBezTo>
                    <a:pt x="26" y="4"/>
                    <a:pt x="25" y="4"/>
                    <a:pt x="24" y="4"/>
                  </a:cubicBezTo>
                  <a:cubicBezTo>
                    <a:pt x="16" y="4"/>
                    <a:pt x="8" y="3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2"/>
                    <a:pt x="0" y="143"/>
                    <a:pt x="0" y="144"/>
                  </a:cubicBezTo>
                  <a:cubicBezTo>
                    <a:pt x="0" y="145"/>
                    <a:pt x="0" y="146"/>
                    <a:pt x="0" y="146"/>
                  </a:cubicBezTo>
                  <a:cubicBezTo>
                    <a:pt x="0" y="165"/>
                    <a:pt x="39" y="181"/>
                    <a:pt x="87" y="181"/>
                  </a:cubicBezTo>
                  <a:cubicBezTo>
                    <a:pt x="135" y="181"/>
                    <a:pt x="174" y="165"/>
                    <a:pt x="174" y="146"/>
                  </a:cubicBezTo>
                  <a:cubicBezTo>
                    <a:pt x="174" y="146"/>
                    <a:pt x="174" y="145"/>
                    <a:pt x="174" y="144"/>
                  </a:cubicBezTo>
                  <a:cubicBezTo>
                    <a:pt x="174" y="143"/>
                    <a:pt x="174" y="142"/>
                    <a:pt x="174" y="141"/>
                  </a:cubicBezTo>
                  <a:cubicBezTo>
                    <a:pt x="174" y="123"/>
                    <a:pt x="174" y="123"/>
                    <a:pt x="174" y="123"/>
                  </a:cubicBezTo>
                  <a:cubicBezTo>
                    <a:pt x="202" y="123"/>
                    <a:pt x="202" y="123"/>
                    <a:pt x="202" y="123"/>
                  </a:cubicBezTo>
                  <a:cubicBezTo>
                    <a:pt x="217" y="123"/>
                    <a:pt x="226" y="112"/>
                    <a:pt x="226" y="96"/>
                  </a:cubicBezTo>
                  <a:cubicBezTo>
                    <a:pt x="226" y="43"/>
                    <a:pt x="226" y="43"/>
                    <a:pt x="226" y="43"/>
                  </a:cubicBezTo>
                  <a:cubicBezTo>
                    <a:pt x="226" y="26"/>
                    <a:pt x="217" y="16"/>
                    <a:pt x="202" y="16"/>
                  </a:cubicBezTo>
                  <a:close/>
                  <a:moveTo>
                    <a:pt x="75" y="103"/>
                  </a:moveTo>
                  <a:cubicBezTo>
                    <a:pt x="75" y="38"/>
                    <a:pt x="75" y="38"/>
                    <a:pt x="75" y="38"/>
                  </a:cubicBezTo>
                  <a:cubicBezTo>
                    <a:pt x="79" y="39"/>
                    <a:pt x="83" y="39"/>
                    <a:pt x="87" y="39"/>
                  </a:cubicBezTo>
                  <a:cubicBezTo>
                    <a:pt x="91" y="39"/>
                    <a:pt x="95" y="39"/>
                    <a:pt x="99" y="38"/>
                  </a:cubicBezTo>
                  <a:cubicBezTo>
                    <a:pt x="99" y="103"/>
                    <a:pt x="99" y="103"/>
                    <a:pt x="99" y="103"/>
                  </a:cubicBezTo>
                  <a:cubicBezTo>
                    <a:pt x="99" y="145"/>
                    <a:pt x="99" y="145"/>
                    <a:pt x="99" y="145"/>
                  </a:cubicBezTo>
                  <a:cubicBezTo>
                    <a:pt x="95" y="145"/>
                    <a:pt x="91" y="145"/>
                    <a:pt x="87" y="145"/>
                  </a:cubicBezTo>
                  <a:cubicBezTo>
                    <a:pt x="83" y="145"/>
                    <a:pt x="79" y="145"/>
                    <a:pt x="75" y="145"/>
                  </a:cubicBezTo>
                  <a:lnTo>
                    <a:pt x="75" y="103"/>
                  </a:lnTo>
                  <a:close/>
                  <a:moveTo>
                    <a:pt x="151" y="21"/>
                  </a:moveTo>
                  <a:cubicBezTo>
                    <a:pt x="151" y="103"/>
                    <a:pt x="151" y="103"/>
                    <a:pt x="151" y="103"/>
                  </a:cubicBezTo>
                  <a:cubicBezTo>
                    <a:pt x="151" y="128"/>
                    <a:pt x="151" y="128"/>
                    <a:pt x="151" y="128"/>
                  </a:cubicBezTo>
                  <a:cubicBezTo>
                    <a:pt x="146" y="133"/>
                    <a:pt x="138" y="137"/>
                    <a:pt x="127" y="140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6" y="28"/>
                    <a:pt x="144" y="25"/>
                    <a:pt x="151" y="21"/>
                  </a:cubicBezTo>
                  <a:close/>
                  <a:moveTo>
                    <a:pt x="24" y="22"/>
                  </a:moveTo>
                  <a:cubicBezTo>
                    <a:pt x="31" y="25"/>
                    <a:pt x="39" y="28"/>
                    <a:pt x="48" y="31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36" y="137"/>
                    <a:pt x="29" y="133"/>
                    <a:pt x="24" y="129"/>
                  </a:cubicBezTo>
                  <a:cubicBezTo>
                    <a:pt x="24" y="103"/>
                    <a:pt x="24" y="103"/>
                    <a:pt x="24" y="103"/>
                  </a:cubicBezTo>
                  <a:lnTo>
                    <a:pt x="24" y="22"/>
                  </a:lnTo>
                  <a:close/>
                  <a:moveTo>
                    <a:pt x="202" y="96"/>
                  </a:moveTo>
                  <a:cubicBezTo>
                    <a:pt x="202" y="98"/>
                    <a:pt x="202" y="99"/>
                    <a:pt x="202" y="99"/>
                  </a:cubicBezTo>
                  <a:cubicBezTo>
                    <a:pt x="202" y="99"/>
                    <a:pt x="202" y="99"/>
                    <a:pt x="202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202" y="39"/>
                    <a:pt x="202" y="39"/>
                    <a:pt x="202" y="39"/>
                  </a:cubicBezTo>
                  <a:cubicBezTo>
                    <a:pt x="202" y="39"/>
                    <a:pt x="202" y="39"/>
                    <a:pt x="202" y="39"/>
                  </a:cubicBezTo>
                  <a:cubicBezTo>
                    <a:pt x="202" y="40"/>
                    <a:pt x="202" y="41"/>
                    <a:pt x="202" y="43"/>
                  </a:cubicBezTo>
                  <a:lnTo>
                    <a:pt x="202" y="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409"/>
            <p:cNvSpPr/>
            <p:nvPr/>
          </p:nvSpPr>
          <p:spPr bwMode="auto">
            <a:xfrm>
              <a:off x="10712450" y="3289301"/>
              <a:ext cx="241300" cy="279400"/>
            </a:xfrm>
            <a:custGeom>
              <a:avLst/>
              <a:gdLst>
                <a:gd name="T0" fmla="*/ 217 w 250"/>
                <a:gd name="T1" fmla="*/ 230 h 288"/>
                <a:gd name="T2" fmla="*/ 150 w 250"/>
                <a:gd name="T3" fmla="*/ 208 h 288"/>
                <a:gd name="T4" fmla="*/ 171 w 250"/>
                <a:gd name="T5" fmla="*/ 164 h 288"/>
                <a:gd name="T6" fmla="*/ 172 w 250"/>
                <a:gd name="T7" fmla="*/ 163 h 288"/>
                <a:gd name="T8" fmla="*/ 177 w 250"/>
                <a:gd name="T9" fmla="*/ 162 h 288"/>
                <a:gd name="T10" fmla="*/ 182 w 250"/>
                <a:gd name="T11" fmla="*/ 152 h 288"/>
                <a:gd name="T12" fmla="*/ 198 w 250"/>
                <a:gd name="T13" fmla="*/ 136 h 288"/>
                <a:gd name="T14" fmla="*/ 210 w 250"/>
                <a:gd name="T15" fmla="*/ 121 h 288"/>
                <a:gd name="T16" fmla="*/ 213 w 250"/>
                <a:gd name="T17" fmla="*/ 102 h 288"/>
                <a:gd name="T18" fmla="*/ 215 w 250"/>
                <a:gd name="T19" fmla="*/ 87 h 288"/>
                <a:gd name="T20" fmla="*/ 214 w 250"/>
                <a:gd name="T21" fmla="*/ 74 h 288"/>
                <a:gd name="T22" fmla="*/ 210 w 250"/>
                <a:gd name="T23" fmla="*/ 51 h 288"/>
                <a:gd name="T24" fmla="*/ 192 w 250"/>
                <a:gd name="T25" fmla="*/ 30 h 288"/>
                <a:gd name="T26" fmla="*/ 192 w 250"/>
                <a:gd name="T27" fmla="*/ 30 h 288"/>
                <a:gd name="T28" fmla="*/ 182 w 250"/>
                <a:gd name="T29" fmla="*/ 19 h 288"/>
                <a:gd name="T30" fmla="*/ 175 w 250"/>
                <a:gd name="T31" fmla="*/ 16 h 288"/>
                <a:gd name="T32" fmla="*/ 161 w 250"/>
                <a:gd name="T33" fmla="*/ 9 h 288"/>
                <a:gd name="T34" fmla="*/ 128 w 250"/>
                <a:gd name="T35" fmla="*/ 2 h 288"/>
                <a:gd name="T36" fmla="*/ 110 w 250"/>
                <a:gd name="T37" fmla="*/ 1 h 288"/>
                <a:gd name="T38" fmla="*/ 93 w 250"/>
                <a:gd name="T39" fmla="*/ 8 h 288"/>
                <a:gd name="T40" fmla="*/ 85 w 250"/>
                <a:gd name="T41" fmla="*/ 11 h 288"/>
                <a:gd name="T42" fmla="*/ 67 w 250"/>
                <a:gd name="T43" fmla="*/ 18 h 288"/>
                <a:gd name="T44" fmla="*/ 56 w 250"/>
                <a:gd name="T45" fmla="*/ 30 h 288"/>
                <a:gd name="T46" fmla="*/ 43 w 250"/>
                <a:gd name="T47" fmla="*/ 52 h 288"/>
                <a:gd name="T48" fmla="*/ 36 w 250"/>
                <a:gd name="T49" fmla="*/ 63 h 288"/>
                <a:gd name="T50" fmla="*/ 35 w 250"/>
                <a:gd name="T51" fmla="*/ 80 h 288"/>
                <a:gd name="T52" fmla="*/ 35 w 250"/>
                <a:gd name="T53" fmla="*/ 87 h 288"/>
                <a:gd name="T54" fmla="*/ 36 w 250"/>
                <a:gd name="T55" fmla="*/ 96 h 288"/>
                <a:gd name="T56" fmla="*/ 35 w 250"/>
                <a:gd name="T57" fmla="*/ 97 h 288"/>
                <a:gd name="T58" fmla="*/ 40 w 250"/>
                <a:gd name="T59" fmla="*/ 118 h 288"/>
                <a:gd name="T60" fmla="*/ 47 w 250"/>
                <a:gd name="T61" fmla="*/ 130 h 288"/>
                <a:gd name="T62" fmla="*/ 53 w 250"/>
                <a:gd name="T63" fmla="*/ 137 h 288"/>
                <a:gd name="T64" fmla="*/ 68 w 250"/>
                <a:gd name="T65" fmla="*/ 152 h 288"/>
                <a:gd name="T66" fmla="*/ 73 w 250"/>
                <a:gd name="T67" fmla="*/ 162 h 288"/>
                <a:gd name="T68" fmla="*/ 78 w 250"/>
                <a:gd name="T69" fmla="*/ 163 h 288"/>
                <a:gd name="T70" fmla="*/ 79 w 250"/>
                <a:gd name="T71" fmla="*/ 164 h 288"/>
                <a:gd name="T72" fmla="*/ 99 w 250"/>
                <a:gd name="T73" fmla="*/ 208 h 288"/>
                <a:gd name="T74" fmla="*/ 33 w 250"/>
                <a:gd name="T75" fmla="*/ 230 h 288"/>
                <a:gd name="T76" fmla="*/ 0 w 250"/>
                <a:gd name="T77" fmla="*/ 261 h 288"/>
                <a:gd name="T78" fmla="*/ 0 w 250"/>
                <a:gd name="T79" fmla="*/ 288 h 288"/>
                <a:gd name="T80" fmla="*/ 250 w 250"/>
                <a:gd name="T81" fmla="*/ 288 h 288"/>
                <a:gd name="T82" fmla="*/ 250 w 250"/>
                <a:gd name="T83" fmla="*/ 261 h 288"/>
                <a:gd name="T84" fmla="*/ 217 w 250"/>
                <a:gd name="T85" fmla="*/ 2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0" h="288">
                  <a:moveTo>
                    <a:pt x="217" y="230"/>
                  </a:moveTo>
                  <a:cubicBezTo>
                    <a:pt x="201" y="223"/>
                    <a:pt x="183" y="212"/>
                    <a:pt x="150" y="208"/>
                  </a:cubicBezTo>
                  <a:cubicBezTo>
                    <a:pt x="159" y="199"/>
                    <a:pt x="163" y="184"/>
                    <a:pt x="171" y="164"/>
                  </a:cubicBezTo>
                  <a:cubicBezTo>
                    <a:pt x="171" y="164"/>
                    <a:pt x="171" y="163"/>
                    <a:pt x="172" y="163"/>
                  </a:cubicBezTo>
                  <a:cubicBezTo>
                    <a:pt x="174" y="163"/>
                    <a:pt x="176" y="163"/>
                    <a:pt x="177" y="162"/>
                  </a:cubicBezTo>
                  <a:cubicBezTo>
                    <a:pt x="179" y="161"/>
                    <a:pt x="181" y="157"/>
                    <a:pt x="182" y="152"/>
                  </a:cubicBezTo>
                  <a:cubicBezTo>
                    <a:pt x="188" y="147"/>
                    <a:pt x="193" y="142"/>
                    <a:pt x="198" y="136"/>
                  </a:cubicBezTo>
                  <a:cubicBezTo>
                    <a:pt x="202" y="134"/>
                    <a:pt x="206" y="128"/>
                    <a:pt x="210" y="121"/>
                  </a:cubicBezTo>
                  <a:cubicBezTo>
                    <a:pt x="213" y="114"/>
                    <a:pt x="214" y="106"/>
                    <a:pt x="213" y="102"/>
                  </a:cubicBezTo>
                  <a:cubicBezTo>
                    <a:pt x="214" y="97"/>
                    <a:pt x="215" y="92"/>
                    <a:pt x="215" y="87"/>
                  </a:cubicBezTo>
                  <a:cubicBezTo>
                    <a:pt x="215" y="82"/>
                    <a:pt x="214" y="78"/>
                    <a:pt x="214" y="74"/>
                  </a:cubicBezTo>
                  <a:cubicBezTo>
                    <a:pt x="215" y="67"/>
                    <a:pt x="214" y="59"/>
                    <a:pt x="210" y="51"/>
                  </a:cubicBezTo>
                  <a:cubicBezTo>
                    <a:pt x="206" y="41"/>
                    <a:pt x="199" y="34"/>
                    <a:pt x="192" y="30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0" y="26"/>
                    <a:pt x="186" y="22"/>
                    <a:pt x="182" y="19"/>
                  </a:cubicBezTo>
                  <a:cubicBezTo>
                    <a:pt x="180" y="18"/>
                    <a:pt x="177" y="17"/>
                    <a:pt x="175" y="16"/>
                  </a:cubicBezTo>
                  <a:cubicBezTo>
                    <a:pt x="171" y="12"/>
                    <a:pt x="166" y="10"/>
                    <a:pt x="161" y="9"/>
                  </a:cubicBezTo>
                  <a:cubicBezTo>
                    <a:pt x="151" y="5"/>
                    <a:pt x="140" y="3"/>
                    <a:pt x="128" y="2"/>
                  </a:cubicBezTo>
                  <a:cubicBezTo>
                    <a:pt x="124" y="0"/>
                    <a:pt x="117" y="0"/>
                    <a:pt x="110" y="1"/>
                  </a:cubicBezTo>
                  <a:cubicBezTo>
                    <a:pt x="102" y="2"/>
                    <a:pt x="96" y="5"/>
                    <a:pt x="93" y="8"/>
                  </a:cubicBezTo>
                  <a:cubicBezTo>
                    <a:pt x="90" y="9"/>
                    <a:pt x="88" y="10"/>
                    <a:pt x="85" y="11"/>
                  </a:cubicBezTo>
                  <a:cubicBezTo>
                    <a:pt x="81" y="11"/>
                    <a:pt x="74" y="13"/>
                    <a:pt x="67" y="18"/>
                  </a:cubicBezTo>
                  <a:cubicBezTo>
                    <a:pt x="62" y="22"/>
                    <a:pt x="58" y="26"/>
                    <a:pt x="56" y="30"/>
                  </a:cubicBezTo>
                  <a:cubicBezTo>
                    <a:pt x="48" y="37"/>
                    <a:pt x="44" y="45"/>
                    <a:pt x="43" y="52"/>
                  </a:cubicBezTo>
                  <a:cubicBezTo>
                    <a:pt x="40" y="54"/>
                    <a:pt x="37" y="58"/>
                    <a:pt x="36" y="63"/>
                  </a:cubicBezTo>
                  <a:cubicBezTo>
                    <a:pt x="34" y="69"/>
                    <a:pt x="34" y="75"/>
                    <a:pt x="35" y="80"/>
                  </a:cubicBezTo>
                  <a:cubicBezTo>
                    <a:pt x="35" y="82"/>
                    <a:pt x="35" y="84"/>
                    <a:pt x="35" y="87"/>
                  </a:cubicBezTo>
                  <a:cubicBezTo>
                    <a:pt x="35" y="90"/>
                    <a:pt x="35" y="93"/>
                    <a:pt x="36" y="96"/>
                  </a:cubicBezTo>
                  <a:cubicBezTo>
                    <a:pt x="36" y="96"/>
                    <a:pt x="35" y="97"/>
                    <a:pt x="35" y="97"/>
                  </a:cubicBezTo>
                  <a:cubicBezTo>
                    <a:pt x="34" y="106"/>
                    <a:pt x="36" y="113"/>
                    <a:pt x="40" y="118"/>
                  </a:cubicBezTo>
                  <a:cubicBezTo>
                    <a:pt x="41" y="121"/>
                    <a:pt x="43" y="126"/>
                    <a:pt x="47" y="130"/>
                  </a:cubicBezTo>
                  <a:cubicBezTo>
                    <a:pt x="49" y="133"/>
                    <a:pt x="51" y="135"/>
                    <a:pt x="53" y="137"/>
                  </a:cubicBezTo>
                  <a:cubicBezTo>
                    <a:pt x="57" y="143"/>
                    <a:pt x="62" y="148"/>
                    <a:pt x="68" y="152"/>
                  </a:cubicBezTo>
                  <a:cubicBezTo>
                    <a:pt x="69" y="157"/>
                    <a:pt x="71" y="161"/>
                    <a:pt x="73" y="162"/>
                  </a:cubicBezTo>
                  <a:cubicBezTo>
                    <a:pt x="74" y="163"/>
                    <a:pt x="76" y="163"/>
                    <a:pt x="78" y="163"/>
                  </a:cubicBezTo>
                  <a:cubicBezTo>
                    <a:pt x="79" y="163"/>
                    <a:pt x="79" y="164"/>
                    <a:pt x="79" y="164"/>
                  </a:cubicBezTo>
                  <a:cubicBezTo>
                    <a:pt x="87" y="184"/>
                    <a:pt x="91" y="199"/>
                    <a:pt x="99" y="208"/>
                  </a:cubicBezTo>
                  <a:cubicBezTo>
                    <a:pt x="67" y="212"/>
                    <a:pt x="49" y="223"/>
                    <a:pt x="33" y="230"/>
                  </a:cubicBezTo>
                  <a:cubicBezTo>
                    <a:pt x="1" y="245"/>
                    <a:pt x="0" y="261"/>
                    <a:pt x="0" y="26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50" y="288"/>
                    <a:pt x="250" y="288"/>
                    <a:pt x="250" y="288"/>
                  </a:cubicBezTo>
                  <a:cubicBezTo>
                    <a:pt x="250" y="261"/>
                    <a:pt x="250" y="261"/>
                    <a:pt x="250" y="261"/>
                  </a:cubicBezTo>
                  <a:cubicBezTo>
                    <a:pt x="250" y="261"/>
                    <a:pt x="250" y="245"/>
                    <a:pt x="217" y="2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Oval 410"/>
            <p:cNvSpPr>
              <a:spLocks noChangeArrowheads="1"/>
            </p:cNvSpPr>
            <p:nvPr/>
          </p:nvSpPr>
          <p:spPr bwMode="auto">
            <a:xfrm>
              <a:off x="3502025" y="3944938"/>
              <a:ext cx="47625" cy="47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411"/>
            <p:cNvSpPr>
              <a:spLocks noEditPoints="1"/>
            </p:cNvSpPr>
            <p:nvPr/>
          </p:nvSpPr>
          <p:spPr bwMode="auto">
            <a:xfrm>
              <a:off x="3440113" y="3881438"/>
              <a:ext cx="295275" cy="209550"/>
            </a:xfrm>
            <a:custGeom>
              <a:avLst/>
              <a:gdLst>
                <a:gd name="T0" fmla="*/ 257 w 306"/>
                <a:gd name="T1" fmla="*/ 13 h 216"/>
                <a:gd name="T2" fmla="*/ 221 w 306"/>
                <a:gd name="T3" fmla="*/ 8 h 216"/>
                <a:gd name="T4" fmla="*/ 152 w 306"/>
                <a:gd name="T5" fmla="*/ 28 h 216"/>
                <a:gd name="T6" fmla="*/ 83 w 306"/>
                <a:gd name="T7" fmla="*/ 7 h 216"/>
                <a:gd name="T8" fmla="*/ 49 w 306"/>
                <a:gd name="T9" fmla="*/ 13 h 216"/>
                <a:gd name="T10" fmla="*/ 13 w 306"/>
                <a:gd name="T11" fmla="*/ 190 h 216"/>
                <a:gd name="T12" fmla="*/ 57 w 306"/>
                <a:gd name="T13" fmla="*/ 211 h 216"/>
                <a:gd name="T14" fmla="*/ 116 w 306"/>
                <a:gd name="T15" fmla="*/ 159 h 216"/>
                <a:gd name="T16" fmla="*/ 116 w 306"/>
                <a:gd name="T17" fmla="*/ 159 h 216"/>
                <a:gd name="T18" fmla="*/ 153 w 306"/>
                <a:gd name="T19" fmla="*/ 144 h 216"/>
                <a:gd name="T20" fmla="*/ 190 w 306"/>
                <a:gd name="T21" fmla="*/ 159 h 216"/>
                <a:gd name="T22" fmla="*/ 190 w 306"/>
                <a:gd name="T23" fmla="*/ 159 h 216"/>
                <a:gd name="T24" fmla="*/ 249 w 306"/>
                <a:gd name="T25" fmla="*/ 211 h 216"/>
                <a:gd name="T26" fmla="*/ 293 w 306"/>
                <a:gd name="T27" fmla="*/ 190 h 216"/>
                <a:gd name="T28" fmla="*/ 257 w 306"/>
                <a:gd name="T29" fmla="*/ 13 h 216"/>
                <a:gd name="T30" fmla="*/ 89 w 306"/>
                <a:gd name="T31" fmla="*/ 129 h 216"/>
                <a:gd name="T32" fmla="*/ 50 w 306"/>
                <a:gd name="T33" fmla="*/ 89 h 216"/>
                <a:gd name="T34" fmla="*/ 89 w 306"/>
                <a:gd name="T35" fmla="*/ 50 h 216"/>
                <a:gd name="T36" fmla="*/ 128 w 306"/>
                <a:gd name="T37" fmla="*/ 89 h 216"/>
                <a:gd name="T38" fmla="*/ 89 w 306"/>
                <a:gd name="T39" fmla="*/ 129 h 216"/>
                <a:gd name="T40" fmla="*/ 200 w 306"/>
                <a:gd name="T41" fmla="*/ 96 h 216"/>
                <a:gd name="T42" fmla="*/ 195 w 306"/>
                <a:gd name="T43" fmla="*/ 101 h 216"/>
                <a:gd name="T44" fmla="*/ 182 w 306"/>
                <a:gd name="T45" fmla="*/ 101 h 216"/>
                <a:gd name="T46" fmla="*/ 178 w 306"/>
                <a:gd name="T47" fmla="*/ 96 h 216"/>
                <a:gd name="T48" fmla="*/ 178 w 306"/>
                <a:gd name="T49" fmla="*/ 85 h 216"/>
                <a:gd name="T50" fmla="*/ 182 w 306"/>
                <a:gd name="T51" fmla="*/ 80 h 216"/>
                <a:gd name="T52" fmla="*/ 195 w 306"/>
                <a:gd name="T53" fmla="*/ 80 h 216"/>
                <a:gd name="T54" fmla="*/ 200 w 306"/>
                <a:gd name="T55" fmla="*/ 85 h 216"/>
                <a:gd name="T56" fmla="*/ 200 w 306"/>
                <a:gd name="T57" fmla="*/ 96 h 216"/>
                <a:gd name="T58" fmla="*/ 229 w 306"/>
                <a:gd name="T59" fmla="*/ 125 h 216"/>
                <a:gd name="T60" fmla="*/ 225 w 306"/>
                <a:gd name="T61" fmla="*/ 130 h 216"/>
                <a:gd name="T62" fmla="*/ 212 w 306"/>
                <a:gd name="T63" fmla="*/ 130 h 216"/>
                <a:gd name="T64" fmla="*/ 207 w 306"/>
                <a:gd name="T65" fmla="*/ 125 h 216"/>
                <a:gd name="T66" fmla="*/ 207 w 306"/>
                <a:gd name="T67" fmla="*/ 114 h 216"/>
                <a:gd name="T68" fmla="*/ 212 w 306"/>
                <a:gd name="T69" fmla="*/ 109 h 216"/>
                <a:gd name="T70" fmla="*/ 225 w 306"/>
                <a:gd name="T71" fmla="*/ 109 h 216"/>
                <a:gd name="T72" fmla="*/ 229 w 306"/>
                <a:gd name="T73" fmla="*/ 114 h 216"/>
                <a:gd name="T74" fmla="*/ 229 w 306"/>
                <a:gd name="T75" fmla="*/ 125 h 216"/>
                <a:gd name="T76" fmla="*/ 229 w 306"/>
                <a:gd name="T77" fmla="*/ 66 h 216"/>
                <a:gd name="T78" fmla="*/ 225 w 306"/>
                <a:gd name="T79" fmla="*/ 71 h 216"/>
                <a:gd name="T80" fmla="*/ 212 w 306"/>
                <a:gd name="T81" fmla="*/ 71 h 216"/>
                <a:gd name="T82" fmla="*/ 207 w 306"/>
                <a:gd name="T83" fmla="*/ 66 h 216"/>
                <a:gd name="T84" fmla="*/ 207 w 306"/>
                <a:gd name="T85" fmla="*/ 55 h 216"/>
                <a:gd name="T86" fmla="*/ 212 w 306"/>
                <a:gd name="T87" fmla="*/ 50 h 216"/>
                <a:gd name="T88" fmla="*/ 225 w 306"/>
                <a:gd name="T89" fmla="*/ 50 h 216"/>
                <a:gd name="T90" fmla="*/ 229 w 306"/>
                <a:gd name="T91" fmla="*/ 55 h 216"/>
                <a:gd name="T92" fmla="*/ 229 w 306"/>
                <a:gd name="T93" fmla="*/ 66 h 216"/>
                <a:gd name="T94" fmla="*/ 259 w 306"/>
                <a:gd name="T95" fmla="*/ 96 h 216"/>
                <a:gd name="T96" fmla="*/ 254 w 306"/>
                <a:gd name="T97" fmla="*/ 101 h 216"/>
                <a:gd name="T98" fmla="*/ 242 w 306"/>
                <a:gd name="T99" fmla="*/ 101 h 216"/>
                <a:gd name="T100" fmla="*/ 237 w 306"/>
                <a:gd name="T101" fmla="*/ 96 h 216"/>
                <a:gd name="T102" fmla="*/ 237 w 306"/>
                <a:gd name="T103" fmla="*/ 85 h 216"/>
                <a:gd name="T104" fmla="*/ 242 w 306"/>
                <a:gd name="T105" fmla="*/ 80 h 216"/>
                <a:gd name="T106" fmla="*/ 254 w 306"/>
                <a:gd name="T107" fmla="*/ 80 h 216"/>
                <a:gd name="T108" fmla="*/ 259 w 306"/>
                <a:gd name="T109" fmla="*/ 85 h 216"/>
                <a:gd name="T110" fmla="*/ 259 w 306"/>
                <a:gd name="T111" fmla="*/ 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6" h="216">
                  <a:moveTo>
                    <a:pt x="257" y="13"/>
                  </a:moveTo>
                  <a:cubicBezTo>
                    <a:pt x="251" y="0"/>
                    <a:pt x="233" y="4"/>
                    <a:pt x="221" y="8"/>
                  </a:cubicBezTo>
                  <a:cubicBezTo>
                    <a:pt x="212" y="13"/>
                    <a:pt x="181" y="28"/>
                    <a:pt x="152" y="28"/>
                  </a:cubicBezTo>
                  <a:cubicBezTo>
                    <a:pt x="123" y="28"/>
                    <a:pt x="92" y="12"/>
                    <a:pt x="83" y="7"/>
                  </a:cubicBezTo>
                  <a:cubicBezTo>
                    <a:pt x="71" y="4"/>
                    <a:pt x="55" y="0"/>
                    <a:pt x="49" y="13"/>
                  </a:cubicBezTo>
                  <a:cubicBezTo>
                    <a:pt x="0" y="118"/>
                    <a:pt x="8" y="177"/>
                    <a:pt x="13" y="190"/>
                  </a:cubicBezTo>
                  <a:cubicBezTo>
                    <a:pt x="18" y="205"/>
                    <a:pt x="41" y="216"/>
                    <a:pt x="57" y="211"/>
                  </a:cubicBezTo>
                  <a:cubicBezTo>
                    <a:pt x="65" y="208"/>
                    <a:pt x="88" y="194"/>
                    <a:pt x="116" y="159"/>
                  </a:cubicBezTo>
                  <a:cubicBezTo>
                    <a:pt x="116" y="159"/>
                    <a:pt x="116" y="159"/>
                    <a:pt x="116" y="159"/>
                  </a:cubicBezTo>
                  <a:cubicBezTo>
                    <a:pt x="116" y="159"/>
                    <a:pt x="129" y="144"/>
                    <a:pt x="153" y="144"/>
                  </a:cubicBezTo>
                  <a:cubicBezTo>
                    <a:pt x="176" y="144"/>
                    <a:pt x="190" y="159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ubicBezTo>
                    <a:pt x="218" y="194"/>
                    <a:pt x="241" y="208"/>
                    <a:pt x="249" y="211"/>
                  </a:cubicBezTo>
                  <a:cubicBezTo>
                    <a:pt x="264" y="216"/>
                    <a:pt x="287" y="205"/>
                    <a:pt x="293" y="190"/>
                  </a:cubicBezTo>
                  <a:cubicBezTo>
                    <a:pt x="298" y="177"/>
                    <a:pt x="306" y="118"/>
                    <a:pt x="257" y="13"/>
                  </a:cubicBezTo>
                  <a:close/>
                  <a:moveTo>
                    <a:pt x="89" y="129"/>
                  </a:moveTo>
                  <a:cubicBezTo>
                    <a:pt x="67" y="129"/>
                    <a:pt x="50" y="111"/>
                    <a:pt x="50" y="89"/>
                  </a:cubicBezTo>
                  <a:cubicBezTo>
                    <a:pt x="50" y="67"/>
                    <a:pt x="67" y="50"/>
                    <a:pt x="89" y="50"/>
                  </a:cubicBezTo>
                  <a:cubicBezTo>
                    <a:pt x="111" y="50"/>
                    <a:pt x="128" y="67"/>
                    <a:pt x="128" y="89"/>
                  </a:cubicBezTo>
                  <a:cubicBezTo>
                    <a:pt x="128" y="111"/>
                    <a:pt x="111" y="129"/>
                    <a:pt x="89" y="129"/>
                  </a:cubicBezTo>
                  <a:close/>
                  <a:moveTo>
                    <a:pt x="200" y="96"/>
                  </a:moveTo>
                  <a:cubicBezTo>
                    <a:pt x="200" y="99"/>
                    <a:pt x="198" y="101"/>
                    <a:pt x="195" y="101"/>
                  </a:cubicBezTo>
                  <a:cubicBezTo>
                    <a:pt x="182" y="101"/>
                    <a:pt x="182" y="101"/>
                    <a:pt x="182" y="101"/>
                  </a:cubicBezTo>
                  <a:cubicBezTo>
                    <a:pt x="180" y="101"/>
                    <a:pt x="178" y="99"/>
                    <a:pt x="178" y="96"/>
                  </a:cubicBezTo>
                  <a:cubicBezTo>
                    <a:pt x="178" y="85"/>
                    <a:pt x="178" y="85"/>
                    <a:pt x="178" y="85"/>
                  </a:cubicBezTo>
                  <a:cubicBezTo>
                    <a:pt x="178" y="82"/>
                    <a:pt x="180" y="80"/>
                    <a:pt x="182" y="80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8" y="80"/>
                    <a:pt x="200" y="82"/>
                    <a:pt x="200" y="85"/>
                  </a:cubicBezTo>
                  <a:lnTo>
                    <a:pt x="200" y="96"/>
                  </a:lnTo>
                  <a:close/>
                  <a:moveTo>
                    <a:pt x="229" y="125"/>
                  </a:moveTo>
                  <a:cubicBezTo>
                    <a:pt x="229" y="128"/>
                    <a:pt x="227" y="130"/>
                    <a:pt x="225" y="130"/>
                  </a:cubicBezTo>
                  <a:cubicBezTo>
                    <a:pt x="212" y="130"/>
                    <a:pt x="212" y="130"/>
                    <a:pt x="212" y="130"/>
                  </a:cubicBezTo>
                  <a:cubicBezTo>
                    <a:pt x="210" y="130"/>
                    <a:pt x="207" y="128"/>
                    <a:pt x="207" y="125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7" y="111"/>
                    <a:pt x="210" y="109"/>
                    <a:pt x="212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7" y="109"/>
                    <a:pt x="229" y="111"/>
                    <a:pt x="229" y="114"/>
                  </a:cubicBezTo>
                  <a:lnTo>
                    <a:pt x="229" y="125"/>
                  </a:lnTo>
                  <a:close/>
                  <a:moveTo>
                    <a:pt x="229" y="66"/>
                  </a:moveTo>
                  <a:cubicBezTo>
                    <a:pt x="229" y="69"/>
                    <a:pt x="227" y="71"/>
                    <a:pt x="225" y="71"/>
                  </a:cubicBezTo>
                  <a:cubicBezTo>
                    <a:pt x="212" y="71"/>
                    <a:pt x="212" y="71"/>
                    <a:pt x="212" y="71"/>
                  </a:cubicBezTo>
                  <a:cubicBezTo>
                    <a:pt x="210" y="71"/>
                    <a:pt x="207" y="69"/>
                    <a:pt x="207" y="66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7" y="52"/>
                    <a:pt x="210" y="50"/>
                    <a:pt x="212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7" y="50"/>
                    <a:pt x="229" y="52"/>
                    <a:pt x="229" y="55"/>
                  </a:cubicBezTo>
                  <a:lnTo>
                    <a:pt x="229" y="66"/>
                  </a:lnTo>
                  <a:close/>
                  <a:moveTo>
                    <a:pt x="259" y="96"/>
                  </a:moveTo>
                  <a:cubicBezTo>
                    <a:pt x="259" y="99"/>
                    <a:pt x="257" y="101"/>
                    <a:pt x="254" y="101"/>
                  </a:cubicBezTo>
                  <a:cubicBezTo>
                    <a:pt x="242" y="101"/>
                    <a:pt x="242" y="101"/>
                    <a:pt x="242" y="101"/>
                  </a:cubicBezTo>
                  <a:cubicBezTo>
                    <a:pt x="239" y="101"/>
                    <a:pt x="237" y="99"/>
                    <a:pt x="237" y="96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7" y="82"/>
                    <a:pt x="239" y="80"/>
                    <a:pt x="242" y="80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7" y="80"/>
                    <a:pt x="259" y="82"/>
                    <a:pt x="259" y="85"/>
                  </a:cubicBezTo>
                  <a:lnTo>
                    <a:pt x="259" y="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412"/>
            <p:cNvSpPr>
              <a:spLocks noEditPoints="1"/>
            </p:cNvSpPr>
            <p:nvPr/>
          </p:nvSpPr>
          <p:spPr bwMode="auto">
            <a:xfrm>
              <a:off x="5678488" y="5541963"/>
              <a:ext cx="277813" cy="241300"/>
            </a:xfrm>
            <a:custGeom>
              <a:avLst/>
              <a:gdLst>
                <a:gd name="T0" fmla="*/ 235 w 288"/>
                <a:gd name="T1" fmla="*/ 0 h 250"/>
                <a:gd name="T2" fmla="*/ 53 w 288"/>
                <a:gd name="T3" fmla="*/ 0 h 250"/>
                <a:gd name="T4" fmla="*/ 0 w 288"/>
                <a:gd name="T5" fmla="*/ 53 h 250"/>
                <a:gd name="T6" fmla="*/ 0 w 288"/>
                <a:gd name="T7" fmla="*/ 156 h 250"/>
                <a:gd name="T8" fmla="*/ 40 w 288"/>
                <a:gd name="T9" fmla="*/ 207 h 250"/>
                <a:gd name="T10" fmla="*/ 11 w 288"/>
                <a:gd name="T11" fmla="*/ 243 h 250"/>
                <a:gd name="T12" fmla="*/ 25 w 288"/>
                <a:gd name="T13" fmla="*/ 250 h 250"/>
                <a:gd name="T14" fmla="*/ 106 w 288"/>
                <a:gd name="T15" fmla="*/ 209 h 250"/>
                <a:gd name="T16" fmla="*/ 235 w 288"/>
                <a:gd name="T17" fmla="*/ 209 h 250"/>
                <a:gd name="T18" fmla="*/ 288 w 288"/>
                <a:gd name="T19" fmla="*/ 156 h 250"/>
                <a:gd name="T20" fmla="*/ 288 w 288"/>
                <a:gd name="T21" fmla="*/ 53 h 250"/>
                <a:gd name="T22" fmla="*/ 235 w 288"/>
                <a:gd name="T23" fmla="*/ 0 h 250"/>
                <a:gd name="T24" fmla="*/ 265 w 288"/>
                <a:gd name="T25" fmla="*/ 156 h 250"/>
                <a:gd name="T26" fmla="*/ 235 w 288"/>
                <a:gd name="T27" fmla="*/ 185 h 250"/>
                <a:gd name="T28" fmla="*/ 106 w 288"/>
                <a:gd name="T29" fmla="*/ 185 h 250"/>
                <a:gd name="T30" fmla="*/ 96 w 288"/>
                <a:gd name="T31" fmla="*/ 185 h 250"/>
                <a:gd name="T32" fmla="*/ 89 w 288"/>
                <a:gd name="T33" fmla="*/ 192 h 250"/>
                <a:gd name="T34" fmla="*/ 63 w 288"/>
                <a:gd name="T35" fmla="*/ 213 h 250"/>
                <a:gd name="T36" fmla="*/ 71 w 288"/>
                <a:gd name="T37" fmla="*/ 191 h 250"/>
                <a:gd name="T38" fmla="*/ 46 w 288"/>
                <a:gd name="T39" fmla="*/ 184 h 250"/>
                <a:gd name="T40" fmla="*/ 24 w 288"/>
                <a:gd name="T41" fmla="*/ 156 h 250"/>
                <a:gd name="T42" fmla="*/ 24 w 288"/>
                <a:gd name="T43" fmla="*/ 53 h 250"/>
                <a:gd name="T44" fmla="*/ 53 w 288"/>
                <a:gd name="T45" fmla="*/ 24 h 250"/>
                <a:gd name="T46" fmla="*/ 235 w 288"/>
                <a:gd name="T47" fmla="*/ 24 h 250"/>
                <a:gd name="T48" fmla="*/ 265 w 288"/>
                <a:gd name="T49" fmla="*/ 53 h 250"/>
                <a:gd name="T50" fmla="*/ 265 w 288"/>
                <a:gd name="T51" fmla="*/ 15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8" h="250">
                  <a:moveTo>
                    <a:pt x="235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4"/>
                    <a:pt x="0" y="53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81"/>
                    <a:pt x="17" y="201"/>
                    <a:pt x="40" y="207"/>
                  </a:cubicBezTo>
                  <a:cubicBezTo>
                    <a:pt x="36" y="218"/>
                    <a:pt x="28" y="231"/>
                    <a:pt x="11" y="243"/>
                  </a:cubicBezTo>
                  <a:cubicBezTo>
                    <a:pt x="7" y="246"/>
                    <a:pt x="13" y="250"/>
                    <a:pt x="25" y="250"/>
                  </a:cubicBezTo>
                  <a:cubicBezTo>
                    <a:pt x="43" y="250"/>
                    <a:pt x="75" y="241"/>
                    <a:pt x="106" y="209"/>
                  </a:cubicBezTo>
                  <a:cubicBezTo>
                    <a:pt x="235" y="209"/>
                    <a:pt x="235" y="209"/>
                    <a:pt x="235" y="209"/>
                  </a:cubicBezTo>
                  <a:cubicBezTo>
                    <a:pt x="265" y="209"/>
                    <a:pt x="288" y="185"/>
                    <a:pt x="288" y="156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88" y="24"/>
                    <a:pt x="265" y="0"/>
                    <a:pt x="235" y="0"/>
                  </a:cubicBezTo>
                  <a:close/>
                  <a:moveTo>
                    <a:pt x="265" y="156"/>
                  </a:moveTo>
                  <a:cubicBezTo>
                    <a:pt x="265" y="172"/>
                    <a:pt x="251" y="185"/>
                    <a:pt x="235" y="185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89" y="192"/>
                    <a:pt x="89" y="192"/>
                    <a:pt x="89" y="192"/>
                  </a:cubicBezTo>
                  <a:cubicBezTo>
                    <a:pt x="80" y="202"/>
                    <a:pt x="71" y="209"/>
                    <a:pt x="63" y="213"/>
                  </a:cubicBezTo>
                  <a:cubicBezTo>
                    <a:pt x="71" y="191"/>
                    <a:pt x="71" y="191"/>
                    <a:pt x="71" y="191"/>
                  </a:cubicBezTo>
                  <a:cubicBezTo>
                    <a:pt x="46" y="184"/>
                    <a:pt x="46" y="184"/>
                    <a:pt x="46" y="184"/>
                  </a:cubicBezTo>
                  <a:cubicBezTo>
                    <a:pt x="33" y="181"/>
                    <a:pt x="24" y="169"/>
                    <a:pt x="24" y="15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37"/>
                    <a:pt x="37" y="24"/>
                    <a:pt x="53" y="24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51" y="24"/>
                    <a:pt x="265" y="37"/>
                    <a:pt x="265" y="53"/>
                  </a:cubicBezTo>
                  <a:lnTo>
                    <a:pt x="265" y="15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Rectangle 413"/>
            <p:cNvSpPr>
              <a:spLocks noChangeArrowheads="1"/>
            </p:cNvSpPr>
            <p:nvPr/>
          </p:nvSpPr>
          <p:spPr bwMode="auto">
            <a:xfrm>
              <a:off x="5743575" y="5603876"/>
              <a:ext cx="147638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Rectangle 414"/>
            <p:cNvSpPr>
              <a:spLocks noChangeArrowheads="1"/>
            </p:cNvSpPr>
            <p:nvPr/>
          </p:nvSpPr>
          <p:spPr bwMode="auto">
            <a:xfrm>
              <a:off x="5743575" y="5659438"/>
              <a:ext cx="147638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Rectangle 415"/>
            <p:cNvSpPr>
              <a:spLocks noChangeArrowheads="1"/>
            </p:cNvSpPr>
            <p:nvPr/>
          </p:nvSpPr>
          <p:spPr bwMode="auto">
            <a:xfrm>
              <a:off x="2452688" y="3340101"/>
              <a:ext cx="160338" cy="206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Rectangle 416"/>
            <p:cNvSpPr>
              <a:spLocks noChangeArrowheads="1"/>
            </p:cNvSpPr>
            <p:nvPr/>
          </p:nvSpPr>
          <p:spPr bwMode="auto">
            <a:xfrm>
              <a:off x="2452688" y="3389313"/>
              <a:ext cx="160338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Rectangle 417"/>
            <p:cNvSpPr>
              <a:spLocks noChangeArrowheads="1"/>
            </p:cNvSpPr>
            <p:nvPr/>
          </p:nvSpPr>
          <p:spPr bwMode="auto">
            <a:xfrm>
              <a:off x="2452688" y="3446463"/>
              <a:ext cx="160338" cy="22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Rectangle 418"/>
            <p:cNvSpPr>
              <a:spLocks noChangeArrowheads="1"/>
            </p:cNvSpPr>
            <p:nvPr/>
          </p:nvSpPr>
          <p:spPr bwMode="auto">
            <a:xfrm>
              <a:off x="2452688" y="3497263"/>
              <a:ext cx="160338" cy="206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Rectangle 419"/>
            <p:cNvSpPr>
              <a:spLocks noChangeArrowheads="1"/>
            </p:cNvSpPr>
            <p:nvPr/>
          </p:nvSpPr>
          <p:spPr bwMode="auto">
            <a:xfrm>
              <a:off x="2333625" y="3340101"/>
              <a:ext cx="85725" cy="714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420"/>
            <p:cNvSpPr>
              <a:spLocks noChangeArrowheads="1"/>
            </p:cNvSpPr>
            <p:nvPr/>
          </p:nvSpPr>
          <p:spPr bwMode="auto">
            <a:xfrm>
              <a:off x="2333625" y="3446463"/>
              <a:ext cx="85725" cy="714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421"/>
            <p:cNvSpPr/>
            <p:nvPr/>
          </p:nvSpPr>
          <p:spPr bwMode="auto">
            <a:xfrm>
              <a:off x="5678488" y="3848101"/>
              <a:ext cx="277813" cy="279400"/>
            </a:xfrm>
            <a:custGeom>
              <a:avLst/>
              <a:gdLst>
                <a:gd name="T0" fmla="*/ 288 w 288"/>
                <a:gd name="T1" fmla="*/ 144 h 288"/>
                <a:gd name="T2" fmla="*/ 246 w 288"/>
                <a:gd name="T3" fmla="*/ 124 h 288"/>
                <a:gd name="T4" fmla="*/ 277 w 288"/>
                <a:gd name="T5" fmla="*/ 89 h 288"/>
                <a:gd name="T6" fmla="*/ 231 w 288"/>
                <a:gd name="T7" fmla="*/ 86 h 288"/>
                <a:gd name="T8" fmla="*/ 246 w 288"/>
                <a:gd name="T9" fmla="*/ 42 h 288"/>
                <a:gd name="T10" fmla="*/ 202 w 288"/>
                <a:gd name="T11" fmla="*/ 57 h 288"/>
                <a:gd name="T12" fmla="*/ 199 w 288"/>
                <a:gd name="T13" fmla="*/ 11 h 288"/>
                <a:gd name="T14" fmla="*/ 164 w 288"/>
                <a:gd name="T15" fmla="*/ 42 h 288"/>
                <a:gd name="T16" fmla="*/ 144 w 288"/>
                <a:gd name="T17" fmla="*/ 0 h 288"/>
                <a:gd name="T18" fmla="*/ 124 w 288"/>
                <a:gd name="T19" fmla="*/ 42 h 288"/>
                <a:gd name="T20" fmla="*/ 89 w 288"/>
                <a:gd name="T21" fmla="*/ 11 h 288"/>
                <a:gd name="T22" fmla="*/ 86 w 288"/>
                <a:gd name="T23" fmla="*/ 57 h 288"/>
                <a:gd name="T24" fmla="*/ 42 w 288"/>
                <a:gd name="T25" fmla="*/ 42 h 288"/>
                <a:gd name="T26" fmla="*/ 57 w 288"/>
                <a:gd name="T27" fmla="*/ 86 h 288"/>
                <a:gd name="T28" fmla="*/ 11 w 288"/>
                <a:gd name="T29" fmla="*/ 89 h 288"/>
                <a:gd name="T30" fmla="*/ 42 w 288"/>
                <a:gd name="T31" fmla="*/ 124 h 288"/>
                <a:gd name="T32" fmla="*/ 0 w 288"/>
                <a:gd name="T33" fmla="*/ 144 h 288"/>
                <a:gd name="T34" fmla="*/ 42 w 288"/>
                <a:gd name="T35" fmla="*/ 164 h 288"/>
                <a:gd name="T36" fmla="*/ 11 w 288"/>
                <a:gd name="T37" fmla="*/ 199 h 288"/>
                <a:gd name="T38" fmla="*/ 57 w 288"/>
                <a:gd name="T39" fmla="*/ 202 h 288"/>
                <a:gd name="T40" fmla="*/ 42 w 288"/>
                <a:gd name="T41" fmla="*/ 246 h 288"/>
                <a:gd name="T42" fmla="*/ 86 w 288"/>
                <a:gd name="T43" fmla="*/ 231 h 288"/>
                <a:gd name="T44" fmla="*/ 89 w 288"/>
                <a:gd name="T45" fmla="*/ 277 h 288"/>
                <a:gd name="T46" fmla="*/ 124 w 288"/>
                <a:gd name="T47" fmla="*/ 246 h 288"/>
                <a:gd name="T48" fmla="*/ 144 w 288"/>
                <a:gd name="T49" fmla="*/ 288 h 288"/>
                <a:gd name="T50" fmla="*/ 164 w 288"/>
                <a:gd name="T51" fmla="*/ 246 h 288"/>
                <a:gd name="T52" fmla="*/ 199 w 288"/>
                <a:gd name="T53" fmla="*/ 277 h 288"/>
                <a:gd name="T54" fmla="*/ 202 w 288"/>
                <a:gd name="T55" fmla="*/ 231 h 288"/>
                <a:gd name="T56" fmla="*/ 246 w 288"/>
                <a:gd name="T57" fmla="*/ 246 h 288"/>
                <a:gd name="T58" fmla="*/ 231 w 288"/>
                <a:gd name="T59" fmla="*/ 202 h 288"/>
                <a:gd name="T60" fmla="*/ 277 w 288"/>
                <a:gd name="T61" fmla="*/ 199 h 288"/>
                <a:gd name="T62" fmla="*/ 246 w 288"/>
                <a:gd name="T63" fmla="*/ 164 h 288"/>
                <a:gd name="T64" fmla="*/ 288 w 288"/>
                <a:gd name="T6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8" y="144"/>
                  </a:moveTo>
                  <a:cubicBezTo>
                    <a:pt x="288" y="136"/>
                    <a:pt x="272" y="129"/>
                    <a:pt x="246" y="124"/>
                  </a:cubicBezTo>
                  <a:cubicBezTo>
                    <a:pt x="268" y="109"/>
                    <a:pt x="280" y="96"/>
                    <a:pt x="277" y="89"/>
                  </a:cubicBezTo>
                  <a:cubicBezTo>
                    <a:pt x="274" y="81"/>
                    <a:pt x="257" y="81"/>
                    <a:pt x="231" y="86"/>
                  </a:cubicBezTo>
                  <a:cubicBezTo>
                    <a:pt x="245" y="64"/>
                    <a:pt x="252" y="48"/>
                    <a:pt x="246" y="42"/>
                  </a:cubicBezTo>
                  <a:cubicBezTo>
                    <a:pt x="240" y="36"/>
                    <a:pt x="224" y="43"/>
                    <a:pt x="202" y="57"/>
                  </a:cubicBezTo>
                  <a:cubicBezTo>
                    <a:pt x="207" y="31"/>
                    <a:pt x="206" y="14"/>
                    <a:pt x="199" y="11"/>
                  </a:cubicBezTo>
                  <a:cubicBezTo>
                    <a:pt x="192" y="8"/>
                    <a:pt x="179" y="20"/>
                    <a:pt x="164" y="42"/>
                  </a:cubicBezTo>
                  <a:cubicBezTo>
                    <a:pt x="159" y="16"/>
                    <a:pt x="152" y="0"/>
                    <a:pt x="144" y="0"/>
                  </a:cubicBezTo>
                  <a:cubicBezTo>
                    <a:pt x="136" y="0"/>
                    <a:pt x="129" y="16"/>
                    <a:pt x="124" y="42"/>
                  </a:cubicBezTo>
                  <a:cubicBezTo>
                    <a:pt x="109" y="20"/>
                    <a:pt x="96" y="8"/>
                    <a:pt x="89" y="11"/>
                  </a:cubicBezTo>
                  <a:cubicBezTo>
                    <a:pt x="81" y="14"/>
                    <a:pt x="81" y="31"/>
                    <a:pt x="86" y="57"/>
                  </a:cubicBezTo>
                  <a:cubicBezTo>
                    <a:pt x="64" y="43"/>
                    <a:pt x="48" y="36"/>
                    <a:pt x="42" y="42"/>
                  </a:cubicBezTo>
                  <a:cubicBezTo>
                    <a:pt x="36" y="48"/>
                    <a:pt x="43" y="64"/>
                    <a:pt x="57" y="86"/>
                  </a:cubicBezTo>
                  <a:cubicBezTo>
                    <a:pt x="31" y="81"/>
                    <a:pt x="14" y="81"/>
                    <a:pt x="11" y="89"/>
                  </a:cubicBezTo>
                  <a:cubicBezTo>
                    <a:pt x="8" y="96"/>
                    <a:pt x="20" y="109"/>
                    <a:pt x="42" y="124"/>
                  </a:cubicBezTo>
                  <a:cubicBezTo>
                    <a:pt x="16" y="129"/>
                    <a:pt x="0" y="136"/>
                    <a:pt x="0" y="144"/>
                  </a:cubicBezTo>
                  <a:cubicBezTo>
                    <a:pt x="0" y="152"/>
                    <a:pt x="16" y="159"/>
                    <a:pt x="42" y="164"/>
                  </a:cubicBezTo>
                  <a:cubicBezTo>
                    <a:pt x="20" y="179"/>
                    <a:pt x="8" y="192"/>
                    <a:pt x="11" y="199"/>
                  </a:cubicBezTo>
                  <a:cubicBezTo>
                    <a:pt x="14" y="206"/>
                    <a:pt x="31" y="207"/>
                    <a:pt x="57" y="202"/>
                  </a:cubicBezTo>
                  <a:cubicBezTo>
                    <a:pt x="43" y="224"/>
                    <a:pt x="36" y="240"/>
                    <a:pt x="42" y="246"/>
                  </a:cubicBezTo>
                  <a:cubicBezTo>
                    <a:pt x="48" y="252"/>
                    <a:pt x="64" y="245"/>
                    <a:pt x="86" y="231"/>
                  </a:cubicBezTo>
                  <a:cubicBezTo>
                    <a:pt x="81" y="257"/>
                    <a:pt x="81" y="274"/>
                    <a:pt x="89" y="277"/>
                  </a:cubicBezTo>
                  <a:cubicBezTo>
                    <a:pt x="96" y="280"/>
                    <a:pt x="109" y="268"/>
                    <a:pt x="124" y="246"/>
                  </a:cubicBezTo>
                  <a:cubicBezTo>
                    <a:pt x="129" y="272"/>
                    <a:pt x="136" y="288"/>
                    <a:pt x="144" y="288"/>
                  </a:cubicBezTo>
                  <a:cubicBezTo>
                    <a:pt x="152" y="288"/>
                    <a:pt x="159" y="272"/>
                    <a:pt x="164" y="246"/>
                  </a:cubicBezTo>
                  <a:cubicBezTo>
                    <a:pt x="179" y="268"/>
                    <a:pt x="192" y="280"/>
                    <a:pt x="199" y="277"/>
                  </a:cubicBezTo>
                  <a:cubicBezTo>
                    <a:pt x="206" y="274"/>
                    <a:pt x="207" y="257"/>
                    <a:pt x="202" y="231"/>
                  </a:cubicBezTo>
                  <a:cubicBezTo>
                    <a:pt x="224" y="245"/>
                    <a:pt x="240" y="252"/>
                    <a:pt x="246" y="246"/>
                  </a:cubicBezTo>
                  <a:cubicBezTo>
                    <a:pt x="252" y="240"/>
                    <a:pt x="245" y="224"/>
                    <a:pt x="231" y="202"/>
                  </a:cubicBezTo>
                  <a:cubicBezTo>
                    <a:pt x="257" y="207"/>
                    <a:pt x="274" y="206"/>
                    <a:pt x="277" y="199"/>
                  </a:cubicBezTo>
                  <a:cubicBezTo>
                    <a:pt x="280" y="192"/>
                    <a:pt x="268" y="179"/>
                    <a:pt x="246" y="164"/>
                  </a:cubicBezTo>
                  <a:cubicBezTo>
                    <a:pt x="272" y="159"/>
                    <a:pt x="288" y="152"/>
                    <a:pt x="288" y="14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422"/>
            <p:cNvSpPr>
              <a:spLocks noEditPoints="1"/>
            </p:cNvSpPr>
            <p:nvPr/>
          </p:nvSpPr>
          <p:spPr bwMode="auto">
            <a:xfrm>
              <a:off x="6235700" y="3846513"/>
              <a:ext cx="277813" cy="279400"/>
            </a:xfrm>
            <a:custGeom>
              <a:avLst/>
              <a:gdLst>
                <a:gd name="T0" fmla="*/ 288 w 288"/>
                <a:gd name="T1" fmla="*/ 144 h 288"/>
                <a:gd name="T2" fmla="*/ 246 w 288"/>
                <a:gd name="T3" fmla="*/ 124 h 288"/>
                <a:gd name="T4" fmla="*/ 277 w 288"/>
                <a:gd name="T5" fmla="*/ 89 h 288"/>
                <a:gd name="T6" fmla="*/ 231 w 288"/>
                <a:gd name="T7" fmla="*/ 86 h 288"/>
                <a:gd name="T8" fmla="*/ 246 w 288"/>
                <a:gd name="T9" fmla="*/ 42 h 288"/>
                <a:gd name="T10" fmla="*/ 202 w 288"/>
                <a:gd name="T11" fmla="*/ 57 h 288"/>
                <a:gd name="T12" fmla="*/ 199 w 288"/>
                <a:gd name="T13" fmla="*/ 11 h 288"/>
                <a:gd name="T14" fmla="*/ 164 w 288"/>
                <a:gd name="T15" fmla="*/ 42 h 288"/>
                <a:gd name="T16" fmla="*/ 144 w 288"/>
                <a:gd name="T17" fmla="*/ 0 h 288"/>
                <a:gd name="T18" fmla="*/ 124 w 288"/>
                <a:gd name="T19" fmla="*/ 42 h 288"/>
                <a:gd name="T20" fmla="*/ 89 w 288"/>
                <a:gd name="T21" fmla="*/ 11 h 288"/>
                <a:gd name="T22" fmla="*/ 86 w 288"/>
                <a:gd name="T23" fmla="*/ 57 h 288"/>
                <a:gd name="T24" fmla="*/ 42 w 288"/>
                <a:gd name="T25" fmla="*/ 42 h 288"/>
                <a:gd name="T26" fmla="*/ 57 w 288"/>
                <a:gd name="T27" fmla="*/ 86 h 288"/>
                <a:gd name="T28" fmla="*/ 11 w 288"/>
                <a:gd name="T29" fmla="*/ 89 h 288"/>
                <a:gd name="T30" fmla="*/ 42 w 288"/>
                <a:gd name="T31" fmla="*/ 124 h 288"/>
                <a:gd name="T32" fmla="*/ 0 w 288"/>
                <a:gd name="T33" fmla="*/ 144 h 288"/>
                <a:gd name="T34" fmla="*/ 42 w 288"/>
                <a:gd name="T35" fmla="*/ 164 h 288"/>
                <a:gd name="T36" fmla="*/ 11 w 288"/>
                <a:gd name="T37" fmla="*/ 199 h 288"/>
                <a:gd name="T38" fmla="*/ 57 w 288"/>
                <a:gd name="T39" fmla="*/ 202 h 288"/>
                <a:gd name="T40" fmla="*/ 42 w 288"/>
                <a:gd name="T41" fmla="*/ 246 h 288"/>
                <a:gd name="T42" fmla="*/ 86 w 288"/>
                <a:gd name="T43" fmla="*/ 231 h 288"/>
                <a:gd name="T44" fmla="*/ 89 w 288"/>
                <a:gd name="T45" fmla="*/ 277 h 288"/>
                <a:gd name="T46" fmla="*/ 124 w 288"/>
                <a:gd name="T47" fmla="*/ 246 h 288"/>
                <a:gd name="T48" fmla="*/ 144 w 288"/>
                <a:gd name="T49" fmla="*/ 288 h 288"/>
                <a:gd name="T50" fmla="*/ 164 w 288"/>
                <a:gd name="T51" fmla="*/ 246 h 288"/>
                <a:gd name="T52" fmla="*/ 199 w 288"/>
                <a:gd name="T53" fmla="*/ 277 h 288"/>
                <a:gd name="T54" fmla="*/ 202 w 288"/>
                <a:gd name="T55" fmla="*/ 231 h 288"/>
                <a:gd name="T56" fmla="*/ 246 w 288"/>
                <a:gd name="T57" fmla="*/ 246 h 288"/>
                <a:gd name="T58" fmla="*/ 231 w 288"/>
                <a:gd name="T59" fmla="*/ 202 h 288"/>
                <a:gd name="T60" fmla="*/ 277 w 288"/>
                <a:gd name="T61" fmla="*/ 199 h 288"/>
                <a:gd name="T62" fmla="*/ 246 w 288"/>
                <a:gd name="T63" fmla="*/ 164 h 288"/>
                <a:gd name="T64" fmla="*/ 288 w 288"/>
                <a:gd name="T65" fmla="*/ 144 h 288"/>
                <a:gd name="T66" fmla="*/ 146 w 288"/>
                <a:gd name="T67" fmla="*/ 228 h 288"/>
                <a:gd name="T68" fmla="*/ 142 w 288"/>
                <a:gd name="T69" fmla="*/ 228 h 288"/>
                <a:gd name="T70" fmla="*/ 138 w 288"/>
                <a:gd name="T71" fmla="*/ 223 h 288"/>
                <a:gd name="T72" fmla="*/ 138 w 288"/>
                <a:gd name="T73" fmla="*/ 214 h 288"/>
                <a:gd name="T74" fmla="*/ 103 w 288"/>
                <a:gd name="T75" fmla="*/ 204 h 288"/>
                <a:gd name="T76" fmla="*/ 103 w 288"/>
                <a:gd name="T77" fmla="*/ 202 h 288"/>
                <a:gd name="T78" fmla="*/ 109 w 288"/>
                <a:gd name="T79" fmla="*/ 185 h 288"/>
                <a:gd name="T80" fmla="*/ 111 w 288"/>
                <a:gd name="T81" fmla="*/ 183 h 288"/>
                <a:gd name="T82" fmla="*/ 138 w 288"/>
                <a:gd name="T83" fmla="*/ 192 h 288"/>
                <a:gd name="T84" fmla="*/ 138 w 288"/>
                <a:gd name="T85" fmla="*/ 153 h 288"/>
                <a:gd name="T86" fmla="*/ 102 w 288"/>
                <a:gd name="T87" fmla="*/ 113 h 288"/>
                <a:gd name="T88" fmla="*/ 138 w 288"/>
                <a:gd name="T89" fmla="*/ 75 h 288"/>
                <a:gd name="T90" fmla="*/ 138 w 288"/>
                <a:gd name="T91" fmla="*/ 65 h 288"/>
                <a:gd name="T92" fmla="*/ 142 w 288"/>
                <a:gd name="T93" fmla="*/ 61 h 288"/>
                <a:gd name="T94" fmla="*/ 146 w 288"/>
                <a:gd name="T95" fmla="*/ 61 h 288"/>
                <a:gd name="T96" fmla="*/ 150 w 288"/>
                <a:gd name="T97" fmla="*/ 65 h 288"/>
                <a:gd name="T98" fmla="*/ 150 w 288"/>
                <a:gd name="T99" fmla="*/ 75 h 288"/>
                <a:gd name="T100" fmla="*/ 182 w 288"/>
                <a:gd name="T101" fmla="*/ 86 h 288"/>
                <a:gd name="T102" fmla="*/ 182 w 288"/>
                <a:gd name="T103" fmla="*/ 89 h 288"/>
                <a:gd name="T104" fmla="*/ 175 w 288"/>
                <a:gd name="T105" fmla="*/ 102 h 288"/>
                <a:gd name="T106" fmla="*/ 173 w 288"/>
                <a:gd name="T107" fmla="*/ 104 h 288"/>
                <a:gd name="T108" fmla="*/ 150 w 288"/>
                <a:gd name="T109" fmla="*/ 96 h 288"/>
                <a:gd name="T110" fmla="*/ 150 w 288"/>
                <a:gd name="T111" fmla="*/ 133 h 288"/>
                <a:gd name="T112" fmla="*/ 186 w 288"/>
                <a:gd name="T113" fmla="*/ 175 h 288"/>
                <a:gd name="T114" fmla="*/ 150 w 288"/>
                <a:gd name="T115" fmla="*/ 214 h 288"/>
                <a:gd name="T116" fmla="*/ 150 w 288"/>
                <a:gd name="T117" fmla="*/ 223 h 288"/>
                <a:gd name="T118" fmla="*/ 146 w 288"/>
                <a:gd name="T119" fmla="*/ 22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8" h="288">
                  <a:moveTo>
                    <a:pt x="288" y="144"/>
                  </a:moveTo>
                  <a:cubicBezTo>
                    <a:pt x="288" y="136"/>
                    <a:pt x="272" y="129"/>
                    <a:pt x="246" y="124"/>
                  </a:cubicBezTo>
                  <a:cubicBezTo>
                    <a:pt x="268" y="109"/>
                    <a:pt x="280" y="96"/>
                    <a:pt x="277" y="89"/>
                  </a:cubicBezTo>
                  <a:cubicBezTo>
                    <a:pt x="274" y="82"/>
                    <a:pt x="256" y="81"/>
                    <a:pt x="231" y="86"/>
                  </a:cubicBezTo>
                  <a:cubicBezTo>
                    <a:pt x="245" y="64"/>
                    <a:pt x="251" y="48"/>
                    <a:pt x="246" y="42"/>
                  </a:cubicBezTo>
                  <a:cubicBezTo>
                    <a:pt x="240" y="37"/>
                    <a:pt x="224" y="43"/>
                    <a:pt x="202" y="57"/>
                  </a:cubicBezTo>
                  <a:cubicBezTo>
                    <a:pt x="207" y="32"/>
                    <a:pt x="206" y="14"/>
                    <a:pt x="199" y="11"/>
                  </a:cubicBezTo>
                  <a:cubicBezTo>
                    <a:pt x="192" y="8"/>
                    <a:pt x="179" y="20"/>
                    <a:pt x="164" y="42"/>
                  </a:cubicBezTo>
                  <a:cubicBezTo>
                    <a:pt x="159" y="16"/>
                    <a:pt x="152" y="0"/>
                    <a:pt x="144" y="0"/>
                  </a:cubicBezTo>
                  <a:cubicBezTo>
                    <a:pt x="136" y="0"/>
                    <a:pt x="129" y="16"/>
                    <a:pt x="124" y="42"/>
                  </a:cubicBezTo>
                  <a:cubicBezTo>
                    <a:pt x="109" y="20"/>
                    <a:pt x="96" y="8"/>
                    <a:pt x="89" y="11"/>
                  </a:cubicBezTo>
                  <a:cubicBezTo>
                    <a:pt x="81" y="14"/>
                    <a:pt x="81" y="32"/>
                    <a:pt x="86" y="57"/>
                  </a:cubicBezTo>
                  <a:cubicBezTo>
                    <a:pt x="64" y="43"/>
                    <a:pt x="48" y="37"/>
                    <a:pt x="42" y="42"/>
                  </a:cubicBezTo>
                  <a:cubicBezTo>
                    <a:pt x="36" y="48"/>
                    <a:pt x="43" y="64"/>
                    <a:pt x="57" y="86"/>
                  </a:cubicBezTo>
                  <a:cubicBezTo>
                    <a:pt x="31" y="81"/>
                    <a:pt x="14" y="82"/>
                    <a:pt x="11" y="89"/>
                  </a:cubicBezTo>
                  <a:cubicBezTo>
                    <a:pt x="8" y="96"/>
                    <a:pt x="20" y="109"/>
                    <a:pt x="42" y="124"/>
                  </a:cubicBezTo>
                  <a:cubicBezTo>
                    <a:pt x="16" y="129"/>
                    <a:pt x="0" y="136"/>
                    <a:pt x="0" y="144"/>
                  </a:cubicBezTo>
                  <a:cubicBezTo>
                    <a:pt x="0" y="152"/>
                    <a:pt x="16" y="159"/>
                    <a:pt x="42" y="164"/>
                  </a:cubicBezTo>
                  <a:cubicBezTo>
                    <a:pt x="20" y="179"/>
                    <a:pt x="8" y="192"/>
                    <a:pt x="11" y="199"/>
                  </a:cubicBezTo>
                  <a:cubicBezTo>
                    <a:pt x="14" y="207"/>
                    <a:pt x="31" y="207"/>
                    <a:pt x="57" y="202"/>
                  </a:cubicBezTo>
                  <a:cubicBezTo>
                    <a:pt x="43" y="224"/>
                    <a:pt x="36" y="240"/>
                    <a:pt x="42" y="246"/>
                  </a:cubicBezTo>
                  <a:cubicBezTo>
                    <a:pt x="48" y="252"/>
                    <a:pt x="64" y="245"/>
                    <a:pt x="86" y="231"/>
                  </a:cubicBezTo>
                  <a:cubicBezTo>
                    <a:pt x="81" y="257"/>
                    <a:pt x="81" y="274"/>
                    <a:pt x="89" y="277"/>
                  </a:cubicBezTo>
                  <a:cubicBezTo>
                    <a:pt x="96" y="280"/>
                    <a:pt x="109" y="268"/>
                    <a:pt x="124" y="246"/>
                  </a:cubicBezTo>
                  <a:cubicBezTo>
                    <a:pt x="129" y="272"/>
                    <a:pt x="136" y="288"/>
                    <a:pt x="144" y="288"/>
                  </a:cubicBezTo>
                  <a:cubicBezTo>
                    <a:pt x="152" y="288"/>
                    <a:pt x="159" y="272"/>
                    <a:pt x="164" y="246"/>
                  </a:cubicBezTo>
                  <a:cubicBezTo>
                    <a:pt x="179" y="268"/>
                    <a:pt x="192" y="280"/>
                    <a:pt x="199" y="277"/>
                  </a:cubicBezTo>
                  <a:cubicBezTo>
                    <a:pt x="206" y="274"/>
                    <a:pt x="207" y="257"/>
                    <a:pt x="202" y="231"/>
                  </a:cubicBezTo>
                  <a:cubicBezTo>
                    <a:pt x="224" y="245"/>
                    <a:pt x="240" y="252"/>
                    <a:pt x="246" y="246"/>
                  </a:cubicBezTo>
                  <a:cubicBezTo>
                    <a:pt x="251" y="240"/>
                    <a:pt x="245" y="224"/>
                    <a:pt x="231" y="202"/>
                  </a:cubicBezTo>
                  <a:cubicBezTo>
                    <a:pt x="256" y="207"/>
                    <a:pt x="274" y="207"/>
                    <a:pt x="277" y="199"/>
                  </a:cubicBezTo>
                  <a:cubicBezTo>
                    <a:pt x="280" y="192"/>
                    <a:pt x="268" y="179"/>
                    <a:pt x="246" y="164"/>
                  </a:cubicBezTo>
                  <a:cubicBezTo>
                    <a:pt x="272" y="159"/>
                    <a:pt x="288" y="152"/>
                    <a:pt x="288" y="144"/>
                  </a:cubicBezTo>
                  <a:close/>
                  <a:moveTo>
                    <a:pt x="146" y="228"/>
                  </a:moveTo>
                  <a:cubicBezTo>
                    <a:pt x="142" y="228"/>
                    <a:pt x="142" y="228"/>
                    <a:pt x="142" y="228"/>
                  </a:cubicBezTo>
                  <a:cubicBezTo>
                    <a:pt x="138" y="228"/>
                    <a:pt x="138" y="227"/>
                    <a:pt x="138" y="223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1" y="214"/>
                    <a:pt x="103" y="210"/>
                    <a:pt x="103" y="204"/>
                  </a:cubicBezTo>
                  <a:cubicBezTo>
                    <a:pt x="103" y="203"/>
                    <a:pt x="103" y="203"/>
                    <a:pt x="103" y="202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4"/>
                    <a:pt x="110" y="183"/>
                    <a:pt x="111" y="183"/>
                  </a:cubicBezTo>
                  <a:cubicBezTo>
                    <a:pt x="112" y="183"/>
                    <a:pt x="125" y="191"/>
                    <a:pt x="138" y="192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25" y="147"/>
                    <a:pt x="102" y="140"/>
                    <a:pt x="102" y="113"/>
                  </a:cubicBezTo>
                  <a:cubicBezTo>
                    <a:pt x="102" y="84"/>
                    <a:pt x="128" y="75"/>
                    <a:pt x="138" y="75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38" y="61"/>
                    <a:pt x="138" y="61"/>
                    <a:pt x="142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50" y="61"/>
                    <a:pt x="150" y="61"/>
                    <a:pt x="150" y="65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6" y="75"/>
                    <a:pt x="182" y="80"/>
                    <a:pt x="182" y="86"/>
                  </a:cubicBezTo>
                  <a:cubicBezTo>
                    <a:pt x="182" y="87"/>
                    <a:pt x="182" y="88"/>
                    <a:pt x="182" y="89"/>
                  </a:cubicBezTo>
                  <a:cubicBezTo>
                    <a:pt x="175" y="102"/>
                    <a:pt x="175" y="102"/>
                    <a:pt x="175" y="102"/>
                  </a:cubicBezTo>
                  <a:cubicBezTo>
                    <a:pt x="175" y="104"/>
                    <a:pt x="174" y="104"/>
                    <a:pt x="173" y="104"/>
                  </a:cubicBezTo>
                  <a:cubicBezTo>
                    <a:pt x="172" y="104"/>
                    <a:pt x="159" y="96"/>
                    <a:pt x="150" y="96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63" y="140"/>
                    <a:pt x="186" y="149"/>
                    <a:pt x="186" y="175"/>
                  </a:cubicBezTo>
                  <a:cubicBezTo>
                    <a:pt x="186" y="203"/>
                    <a:pt x="164" y="212"/>
                    <a:pt x="150" y="214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50" y="227"/>
                    <a:pt x="150" y="228"/>
                    <a:pt x="146" y="2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423"/>
            <p:cNvSpPr/>
            <p:nvPr/>
          </p:nvSpPr>
          <p:spPr bwMode="auto">
            <a:xfrm>
              <a:off x="6356350" y="3940176"/>
              <a:ext cx="14288" cy="31750"/>
            </a:xfrm>
            <a:custGeom>
              <a:avLst/>
              <a:gdLst>
                <a:gd name="T0" fmla="*/ 14 w 14"/>
                <a:gd name="T1" fmla="*/ 0 h 33"/>
                <a:gd name="T2" fmla="*/ 0 w 14"/>
                <a:gd name="T3" fmla="*/ 16 h 33"/>
                <a:gd name="T4" fmla="*/ 14 w 14"/>
                <a:gd name="T5" fmla="*/ 33 h 33"/>
                <a:gd name="T6" fmla="*/ 14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4" y="0"/>
                  </a:moveTo>
                  <a:cubicBezTo>
                    <a:pt x="10" y="1"/>
                    <a:pt x="0" y="4"/>
                    <a:pt x="0" y="16"/>
                  </a:cubicBezTo>
                  <a:cubicBezTo>
                    <a:pt x="0" y="27"/>
                    <a:pt x="10" y="31"/>
                    <a:pt x="14" y="33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424"/>
            <p:cNvSpPr/>
            <p:nvPr/>
          </p:nvSpPr>
          <p:spPr bwMode="auto">
            <a:xfrm>
              <a:off x="6380163" y="3998913"/>
              <a:ext cx="12700" cy="34925"/>
            </a:xfrm>
            <a:custGeom>
              <a:avLst/>
              <a:gdLst>
                <a:gd name="T0" fmla="*/ 0 w 13"/>
                <a:gd name="T1" fmla="*/ 35 h 35"/>
                <a:gd name="T2" fmla="*/ 13 w 13"/>
                <a:gd name="T3" fmla="*/ 19 h 35"/>
                <a:gd name="T4" fmla="*/ 0 w 13"/>
                <a:gd name="T5" fmla="*/ 0 h 35"/>
                <a:gd name="T6" fmla="*/ 0 w 13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5">
                  <a:moveTo>
                    <a:pt x="0" y="35"/>
                  </a:moveTo>
                  <a:cubicBezTo>
                    <a:pt x="6" y="34"/>
                    <a:pt x="13" y="30"/>
                    <a:pt x="13" y="19"/>
                  </a:cubicBezTo>
                  <a:cubicBezTo>
                    <a:pt x="13" y="7"/>
                    <a:pt x="5" y="3"/>
                    <a:pt x="0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Rectangle 425"/>
            <p:cNvSpPr>
              <a:spLocks noChangeArrowheads="1"/>
            </p:cNvSpPr>
            <p:nvPr/>
          </p:nvSpPr>
          <p:spPr bwMode="auto">
            <a:xfrm>
              <a:off x="3035300" y="3370263"/>
              <a:ext cx="134938" cy="17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Rectangle 426"/>
            <p:cNvSpPr>
              <a:spLocks noChangeArrowheads="1"/>
            </p:cNvSpPr>
            <p:nvPr/>
          </p:nvSpPr>
          <p:spPr bwMode="auto">
            <a:xfrm>
              <a:off x="3035300" y="3421063"/>
              <a:ext cx="134938" cy="17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427"/>
            <p:cNvSpPr>
              <a:spLocks noChangeArrowheads="1"/>
            </p:cNvSpPr>
            <p:nvPr/>
          </p:nvSpPr>
          <p:spPr bwMode="auto">
            <a:xfrm>
              <a:off x="3035300" y="3470276"/>
              <a:ext cx="134938" cy="190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Rectangle 428"/>
            <p:cNvSpPr>
              <a:spLocks noChangeArrowheads="1"/>
            </p:cNvSpPr>
            <p:nvPr/>
          </p:nvSpPr>
          <p:spPr bwMode="auto">
            <a:xfrm>
              <a:off x="2890838" y="3370263"/>
              <a:ext cx="111125" cy="11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429"/>
            <p:cNvSpPr/>
            <p:nvPr/>
          </p:nvSpPr>
          <p:spPr bwMode="auto">
            <a:xfrm>
              <a:off x="1776413" y="1058863"/>
              <a:ext cx="239713" cy="239713"/>
            </a:xfrm>
            <a:custGeom>
              <a:avLst/>
              <a:gdLst>
                <a:gd name="T0" fmla="*/ 13 w 151"/>
                <a:gd name="T1" fmla="*/ 13 h 151"/>
                <a:gd name="T2" fmla="*/ 25 w 151"/>
                <a:gd name="T3" fmla="*/ 13 h 151"/>
                <a:gd name="T4" fmla="*/ 151 w 151"/>
                <a:gd name="T5" fmla="*/ 13 h 151"/>
                <a:gd name="T6" fmla="*/ 151 w 151"/>
                <a:gd name="T7" fmla="*/ 0 h 151"/>
                <a:gd name="T8" fmla="*/ 0 w 151"/>
                <a:gd name="T9" fmla="*/ 0 h 151"/>
                <a:gd name="T10" fmla="*/ 0 w 151"/>
                <a:gd name="T11" fmla="*/ 151 h 151"/>
                <a:gd name="T12" fmla="*/ 13 w 151"/>
                <a:gd name="T13" fmla="*/ 151 h 151"/>
                <a:gd name="T14" fmla="*/ 13 w 151"/>
                <a:gd name="T15" fmla="*/ 25 h 151"/>
                <a:gd name="T16" fmla="*/ 13 w 151"/>
                <a:gd name="T17" fmla="*/ 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51">
                  <a:moveTo>
                    <a:pt x="13" y="13"/>
                  </a:moveTo>
                  <a:lnTo>
                    <a:pt x="25" y="13"/>
                  </a:lnTo>
                  <a:lnTo>
                    <a:pt x="151" y="13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13" y="151"/>
                  </a:lnTo>
                  <a:lnTo>
                    <a:pt x="13" y="25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430"/>
            <p:cNvSpPr>
              <a:spLocks noChangeArrowheads="1"/>
            </p:cNvSpPr>
            <p:nvPr/>
          </p:nvSpPr>
          <p:spPr bwMode="auto">
            <a:xfrm>
              <a:off x="1906588" y="1193801"/>
              <a:ext cx="58738" cy="587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431"/>
            <p:cNvSpPr>
              <a:spLocks noEditPoints="1"/>
            </p:cNvSpPr>
            <p:nvPr/>
          </p:nvSpPr>
          <p:spPr bwMode="auto">
            <a:xfrm>
              <a:off x="1816100" y="1098551"/>
              <a:ext cx="239713" cy="239713"/>
            </a:xfrm>
            <a:custGeom>
              <a:avLst/>
              <a:gdLst>
                <a:gd name="T0" fmla="*/ 0 w 247"/>
                <a:gd name="T1" fmla="*/ 0 h 247"/>
                <a:gd name="T2" fmla="*/ 0 w 247"/>
                <a:gd name="T3" fmla="*/ 247 h 247"/>
                <a:gd name="T4" fmla="*/ 247 w 247"/>
                <a:gd name="T5" fmla="*/ 247 h 247"/>
                <a:gd name="T6" fmla="*/ 247 w 247"/>
                <a:gd name="T7" fmla="*/ 0 h 247"/>
                <a:gd name="T8" fmla="*/ 0 w 247"/>
                <a:gd name="T9" fmla="*/ 0 h 247"/>
                <a:gd name="T10" fmla="*/ 53 w 247"/>
                <a:gd name="T11" fmla="*/ 90 h 247"/>
                <a:gd name="T12" fmla="*/ 57 w 247"/>
                <a:gd name="T13" fmla="*/ 85 h 247"/>
                <a:gd name="T14" fmla="*/ 87 w 247"/>
                <a:gd name="T15" fmla="*/ 85 h 247"/>
                <a:gd name="T16" fmla="*/ 87 w 247"/>
                <a:gd name="T17" fmla="*/ 85 h 247"/>
                <a:gd name="T18" fmla="*/ 91 w 247"/>
                <a:gd name="T19" fmla="*/ 77 h 247"/>
                <a:gd name="T20" fmla="*/ 97 w 247"/>
                <a:gd name="T21" fmla="*/ 74 h 247"/>
                <a:gd name="T22" fmla="*/ 151 w 247"/>
                <a:gd name="T23" fmla="*/ 74 h 247"/>
                <a:gd name="T24" fmla="*/ 157 w 247"/>
                <a:gd name="T25" fmla="*/ 77 h 247"/>
                <a:gd name="T26" fmla="*/ 161 w 247"/>
                <a:gd name="T27" fmla="*/ 85 h 247"/>
                <a:gd name="T28" fmla="*/ 161 w 247"/>
                <a:gd name="T29" fmla="*/ 85 h 247"/>
                <a:gd name="T30" fmla="*/ 190 w 247"/>
                <a:gd name="T31" fmla="*/ 85 h 247"/>
                <a:gd name="T32" fmla="*/ 194 w 247"/>
                <a:gd name="T33" fmla="*/ 90 h 247"/>
                <a:gd name="T34" fmla="*/ 194 w 247"/>
                <a:gd name="T35" fmla="*/ 169 h 247"/>
                <a:gd name="T36" fmla="*/ 190 w 247"/>
                <a:gd name="T37" fmla="*/ 174 h 247"/>
                <a:gd name="T38" fmla="*/ 57 w 247"/>
                <a:gd name="T39" fmla="*/ 174 h 247"/>
                <a:gd name="T40" fmla="*/ 53 w 247"/>
                <a:gd name="T41" fmla="*/ 169 h 247"/>
                <a:gd name="T42" fmla="*/ 53 w 247"/>
                <a:gd name="T43" fmla="*/ 9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7" h="247">
                  <a:moveTo>
                    <a:pt x="0" y="0"/>
                  </a:moveTo>
                  <a:cubicBezTo>
                    <a:pt x="0" y="247"/>
                    <a:pt x="0" y="247"/>
                    <a:pt x="0" y="247"/>
                  </a:cubicBezTo>
                  <a:cubicBezTo>
                    <a:pt x="247" y="247"/>
                    <a:pt x="247" y="247"/>
                    <a:pt x="247" y="247"/>
                  </a:cubicBezTo>
                  <a:cubicBezTo>
                    <a:pt x="247" y="0"/>
                    <a:pt x="247" y="0"/>
                    <a:pt x="247" y="0"/>
                  </a:cubicBezTo>
                  <a:lnTo>
                    <a:pt x="0" y="0"/>
                  </a:lnTo>
                  <a:close/>
                  <a:moveTo>
                    <a:pt x="53" y="90"/>
                  </a:moveTo>
                  <a:cubicBezTo>
                    <a:pt x="53" y="87"/>
                    <a:pt x="55" y="85"/>
                    <a:pt x="57" y="85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2" y="75"/>
                    <a:pt x="94" y="74"/>
                    <a:pt x="97" y="74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53" y="74"/>
                    <a:pt x="156" y="75"/>
                    <a:pt x="157" y="77"/>
                  </a:cubicBezTo>
                  <a:cubicBezTo>
                    <a:pt x="161" y="85"/>
                    <a:pt x="161" y="85"/>
                    <a:pt x="161" y="85"/>
                  </a:cubicBezTo>
                  <a:cubicBezTo>
                    <a:pt x="161" y="85"/>
                    <a:pt x="161" y="85"/>
                    <a:pt x="161" y="8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192" y="85"/>
                    <a:pt x="194" y="87"/>
                    <a:pt x="194" y="90"/>
                  </a:cubicBezTo>
                  <a:cubicBezTo>
                    <a:pt x="194" y="169"/>
                    <a:pt x="194" y="169"/>
                    <a:pt x="194" y="169"/>
                  </a:cubicBezTo>
                  <a:cubicBezTo>
                    <a:pt x="194" y="172"/>
                    <a:pt x="192" y="174"/>
                    <a:pt x="19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5" y="174"/>
                    <a:pt x="53" y="172"/>
                    <a:pt x="53" y="169"/>
                  </a:cubicBezTo>
                  <a:lnTo>
                    <a:pt x="53" y="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432"/>
            <p:cNvSpPr/>
            <p:nvPr/>
          </p:nvSpPr>
          <p:spPr bwMode="auto">
            <a:xfrm>
              <a:off x="2333625" y="1058863"/>
              <a:ext cx="239713" cy="239713"/>
            </a:xfrm>
            <a:custGeom>
              <a:avLst/>
              <a:gdLst>
                <a:gd name="T0" fmla="*/ 13 w 151"/>
                <a:gd name="T1" fmla="*/ 13 h 151"/>
                <a:gd name="T2" fmla="*/ 25 w 151"/>
                <a:gd name="T3" fmla="*/ 13 h 151"/>
                <a:gd name="T4" fmla="*/ 151 w 151"/>
                <a:gd name="T5" fmla="*/ 13 h 151"/>
                <a:gd name="T6" fmla="*/ 151 w 151"/>
                <a:gd name="T7" fmla="*/ 0 h 151"/>
                <a:gd name="T8" fmla="*/ 0 w 151"/>
                <a:gd name="T9" fmla="*/ 0 h 151"/>
                <a:gd name="T10" fmla="*/ 0 w 151"/>
                <a:gd name="T11" fmla="*/ 151 h 151"/>
                <a:gd name="T12" fmla="*/ 13 w 151"/>
                <a:gd name="T13" fmla="*/ 151 h 151"/>
                <a:gd name="T14" fmla="*/ 13 w 151"/>
                <a:gd name="T15" fmla="*/ 25 h 151"/>
                <a:gd name="T16" fmla="*/ 13 w 151"/>
                <a:gd name="T17" fmla="*/ 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51">
                  <a:moveTo>
                    <a:pt x="13" y="13"/>
                  </a:moveTo>
                  <a:lnTo>
                    <a:pt x="25" y="13"/>
                  </a:lnTo>
                  <a:lnTo>
                    <a:pt x="151" y="13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13" y="151"/>
                  </a:lnTo>
                  <a:lnTo>
                    <a:pt x="13" y="25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433"/>
            <p:cNvSpPr>
              <a:spLocks noEditPoints="1"/>
            </p:cNvSpPr>
            <p:nvPr/>
          </p:nvSpPr>
          <p:spPr bwMode="auto">
            <a:xfrm>
              <a:off x="2373313" y="1098551"/>
              <a:ext cx="239713" cy="239713"/>
            </a:xfrm>
            <a:custGeom>
              <a:avLst/>
              <a:gdLst>
                <a:gd name="T0" fmla="*/ 0 w 247"/>
                <a:gd name="T1" fmla="*/ 0 h 247"/>
                <a:gd name="T2" fmla="*/ 0 w 247"/>
                <a:gd name="T3" fmla="*/ 247 h 247"/>
                <a:gd name="T4" fmla="*/ 247 w 247"/>
                <a:gd name="T5" fmla="*/ 247 h 247"/>
                <a:gd name="T6" fmla="*/ 247 w 247"/>
                <a:gd name="T7" fmla="*/ 0 h 247"/>
                <a:gd name="T8" fmla="*/ 0 w 247"/>
                <a:gd name="T9" fmla="*/ 0 h 247"/>
                <a:gd name="T10" fmla="*/ 53 w 247"/>
                <a:gd name="T11" fmla="*/ 87 h 247"/>
                <a:gd name="T12" fmla="*/ 61 w 247"/>
                <a:gd name="T13" fmla="*/ 79 h 247"/>
                <a:gd name="T14" fmla="*/ 147 w 247"/>
                <a:gd name="T15" fmla="*/ 79 h 247"/>
                <a:gd name="T16" fmla="*/ 155 w 247"/>
                <a:gd name="T17" fmla="*/ 87 h 247"/>
                <a:gd name="T18" fmla="*/ 155 w 247"/>
                <a:gd name="T19" fmla="*/ 105 h 247"/>
                <a:gd name="T20" fmla="*/ 194 w 247"/>
                <a:gd name="T21" fmla="*/ 86 h 247"/>
                <a:gd name="T22" fmla="*/ 194 w 247"/>
                <a:gd name="T23" fmla="*/ 162 h 247"/>
                <a:gd name="T24" fmla="*/ 155 w 247"/>
                <a:gd name="T25" fmla="*/ 143 h 247"/>
                <a:gd name="T26" fmla="*/ 155 w 247"/>
                <a:gd name="T27" fmla="*/ 160 h 247"/>
                <a:gd name="T28" fmla="*/ 147 w 247"/>
                <a:gd name="T29" fmla="*/ 168 h 247"/>
                <a:gd name="T30" fmla="*/ 61 w 247"/>
                <a:gd name="T31" fmla="*/ 168 h 247"/>
                <a:gd name="T32" fmla="*/ 53 w 247"/>
                <a:gd name="T33" fmla="*/ 160 h 247"/>
                <a:gd name="T34" fmla="*/ 53 w 247"/>
                <a:gd name="T35" fmla="*/ 8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247">
                  <a:moveTo>
                    <a:pt x="0" y="0"/>
                  </a:moveTo>
                  <a:cubicBezTo>
                    <a:pt x="0" y="247"/>
                    <a:pt x="0" y="247"/>
                    <a:pt x="0" y="247"/>
                  </a:cubicBezTo>
                  <a:cubicBezTo>
                    <a:pt x="247" y="247"/>
                    <a:pt x="247" y="247"/>
                    <a:pt x="247" y="247"/>
                  </a:cubicBezTo>
                  <a:cubicBezTo>
                    <a:pt x="247" y="0"/>
                    <a:pt x="247" y="0"/>
                    <a:pt x="247" y="0"/>
                  </a:cubicBezTo>
                  <a:lnTo>
                    <a:pt x="0" y="0"/>
                  </a:lnTo>
                  <a:close/>
                  <a:moveTo>
                    <a:pt x="53" y="87"/>
                  </a:moveTo>
                  <a:cubicBezTo>
                    <a:pt x="53" y="83"/>
                    <a:pt x="57" y="79"/>
                    <a:pt x="61" y="79"/>
                  </a:cubicBezTo>
                  <a:cubicBezTo>
                    <a:pt x="147" y="79"/>
                    <a:pt x="147" y="79"/>
                    <a:pt x="147" y="79"/>
                  </a:cubicBezTo>
                  <a:cubicBezTo>
                    <a:pt x="151" y="79"/>
                    <a:pt x="155" y="83"/>
                    <a:pt x="155" y="87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94" y="162"/>
                    <a:pt x="194" y="162"/>
                    <a:pt x="194" y="162"/>
                  </a:cubicBezTo>
                  <a:cubicBezTo>
                    <a:pt x="155" y="143"/>
                    <a:pt x="155" y="143"/>
                    <a:pt x="155" y="143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5" y="164"/>
                    <a:pt x="151" y="168"/>
                    <a:pt x="147" y="168"/>
                  </a:cubicBezTo>
                  <a:cubicBezTo>
                    <a:pt x="61" y="168"/>
                    <a:pt x="61" y="168"/>
                    <a:pt x="61" y="168"/>
                  </a:cubicBezTo>
                  <a:cubicBezTo>
                    <a:pt x="57" y="168"/>
                    <a:pt x="53" y="164"/>
                    <a:pt x="53" y="160"/>
                  </a:cubicBezTo>
                  <a:lnTo>
                    <a:pt x="53" y="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434"/>
            <p:cNvSpPr/>
            <p:nvPr/>
          </p:nvSpPr>
          <p:spPr bwMode="auto">
            <a:xfrm>
              <a:off x="7907338" y="1087438"/>
              <a:ext cx="279400" cy="220663"/>
            </a:xfrm>
            <a:custGeom>
              <a:avLst/>
              <a:gdLst>
                <a:gd name="T0" fmla="*/ 176 w 176"/>
                <a:gd name="T1" fmla="*/ 41 h 139"/>
                <a:gd name="T2" fmla="*/ 88 w 176"/>
                <a:gd name="T3" fmla="*/ 0 h 139"/>
                <a:gd name="T4" fmla="*/ 0 w 176"/>
                <a:gd name="T5" fmla="*/ 41 h 139"/>
                <a:gd name="T6" fmla="*/ 2 w 176"/>
                <a:gd name="T7" fmla="*/ 56 h 139"/>
                <a:gd name="T8" fmla="*/ 60 w 176"/>
                <a:gd name="T9" fmla="*/ 56 h 139"/>
                <a:gd name="T10" fmla="*/ 49 w 176"/>
                <a:gd name="T11" fmla="*/ 120 h 139"/>
                <a:gd name="T12" fmla="*/ 50 w 176"/>
                <a:gd name="T13" fmla="*/ 139 h 139"/>
                <a:gd name="T14" fmla="*/ 126 w 176"/>
                <a:gd name="T15" fmla="*/ 139 h 139"/>
                <a:gd name="T16" fmla="*/ 127 w 176"/>
                <a:gd name="T17" fmla="*/ 120 h 139"/>
                <a:gd name="T18" fmla="*/ 116 w 176"/>
                <a:gd name="T19" fmla="*/ 56 h 139"/>
                <a:gd name="T20" fmla="*/ 174 w 176"/>
                <a:gd name="T21" fmla="*/ 56 h 139"/>
                <a:gd name="T22" fmla="*/ 176 w 176"/>
                <a:gd name="T23" fmla="*/ 4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39">
                  <a:moveTo>
                    <a:pt x="176" y="41"/>
                  </a:moveTo>
                  <a:lnTo>
                    <a:pt x="88" y="0"/>
                  </a:lnTo>
                  <a:lnTo>
                    <a:pt x="0" y="41"/>
                  </a:lnTo>
                  <a:lnTo>
                    <a:pt x="2" y="56"/>
                  </a:lnTo>
                  <a:lnTo>
                    <a:pt x="60" y="56"/>
                  </a:lnTo>
                  <a:lnTo>
                    <a:pt x="49" y="120"/>
                  </a:lnTo>
                  <a:lnTo>
                    <a:pt x="50" y="139"/>
                  </a:lnTo>
                  <a:lnTo>
                    <a:pt x="126" y="139"/>
                  </a:lnTo>
                  <a:lnTo>
                    <a:pt x="127" y="120"/>
                  </a:lnTo>
                  <a:lnTo>
                    <a:pt x="116" y="56"/>
                  </a:lnTo>
                  <a:lnTo>
                    <a:pt x="174" y="56"/>
                  </a:lnTo>
                  <a:lnTo>
                    <a:pt x="176" y="4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435"/>
            <p:cNvSpPr>
              <a:spLocks noEditPoints="1"/>
            </p:cNvSpPr>
            <p:nvPr/>
          </p:nvSpPr>
          <p:spPr bwMode="auto">
            <a:xfrm>
              <a:off x="9021763" y="1089026"/>
              <a:ext cx="279400" cy="219075"/>
            </a:xfrm>
            <a:custGeom>
              <a:avLst/>
              <a:gdLst>
                <a:gd name="T0" fmla="*/ 176 w 176"/>
                <a:gd name="T1" fmla="*/ 40 h 138"/>
                <a:gd name="T2" fmla="*/ 88 w 176"/>
                <a:gd name="T3" fmla="*/ 0 h 138"/>
                <a:gd name="T4" fmla="*/ 0 w 176"/>
                <a:gd name="T5" fmla="*/ 40 h 138"/>
                <a:gd name="T6" fmla="*/ 2 w 176"/>
                <a:gd name="T7" fmla="*/ 56 h 138"/>
                <a:gd name="T8" fmla="*/ 59 w 176"/>
                <a:gd name="T9" fmla="*/ 56 h 138"/>
                <a:gd name="T10" fmla="*/ 49 w 176"/>
                <a:gd name="T11" fmla="*/ 119 h 138"/>
                <a:gd name="T12" fmla="*/ 50 w 176"/>
                <a:gd name="T13" fmla="*/ 138 h 138"/>
                <a:gd name="T14" fmla="*/ 126 w 176"/>
                <a:gd name="T15" fmla="*/ 138 h 138"/>
                <a:gd name="T16" fmla="*/ 127 w 176"/>
                <a:gd name="T17" fmla="*/ 119 h 138"/>
                <a:gd name="T18" fmla="*/ 116 w 176"/>
                <a:gd name="T19" fmla="*/ 56 h 138"/>
                <a:gd name="T20" fmla="*/ 174 w 176"/>
                <a:gd name="T21" fmla="*/ 56 h 138"/>
                <a:gd name="T22" fmla="*/ 176 w 176"/>
                <a:gd name="T23" fmla="*/ 40 h 138"/>
                <a:gd name="T24" fmla="*/ 54 w 176"/>
                <a:gd name="T25" fmla="*/ 115 h 138"/>
                <a:gd name="T26" fmla="*/ 68 w 176"/>
                <a:gd name="T27" fmla="*/ 35 h 138"/>
                <a:gd name="T28" fmla="*/ 23 w 176"/>
                <a:gd name="T29" fmla="*/ 35 h 138"/>
                <a:gd name="T30" fmla="*/ 88 w 176"/>
                <a:gd name="T31" fmla="*/ 5 h 138"/>
                <a:gd name="T32" fmla="*/ 153 w 176"/>
                <a:gd name="T33" fmla="*/ 35 h 138"/>
                <a:gd name="T34" fmla="*/ 107 w 176"/>
                <a:gd name="T35" fmla="*/ 35 h 138"/>
                <a:gd name="T36" fmla="*/ 122 w 176"/>
                <a:gd name="T37" fmla="*/ 115 h 138"/>
                <a:gd name="T38" fmla="*/ 54 w 176"/>
                <a:gd name="T39" fmla="*/ 1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38">
                  <a:moveTo>
                    <a:pt x="176" y="40"/>
                  </a:moveTo>
                  <a:lnTo>
                    <a:pt x="88" y="0"/>
                  </a:lnTo>
                  <a:lnTo>
                    <a:pt x="0" y="40"/>
                  </a:lnTo>
                  <a:lnTo>
                    <a:pt x="2" y="56"/>
                  </a:lnTo>
                  <a:lnTo>
                    <a:pt x="59" y="56"/>
                  </a:lnTo>
                  <a:lnTo>
                    <a:pt x="49" y="119"/>
                  </a:lnTo>
                  <a:lnTo>
                    <a:pt x="50" y="138"/>
                  </a:lnTo>
                  <a:lnTo>
                    <a:pt x="126" y="138"/>
                  </a:lnTo>
                  <a:lnTo>
                    <a:pt x="127" y="119"/>
                  </a:lnTo>
                  <a:lnTo>
                    <a:pt x="116" y="56"/>
                  </a:lnTo>
                  <a:lnTo>
                    <a:pt x="174" y="56"/>
                  </a:lnTo>
                  <a:lnTo>
                    <a:pt x="176" y="40"/>
                  </a:lnTo>
                  <a:close/>
                  <a:moveTo>
                    <a:pt x="54" y="115"/>
                  </a:moveTo>
                  <a:lnTo>
                    <a:pt x="68" y="35"/>
                  </a:lnTo>
                  <a:lnTo>
                    <a:pt x="23" y="35"/>
                  </a:lnTo>
                  <a:lnTo>
                    <a:pt x="88" y="5"/>
                  </a:lnTo>
                  <a:lnTo>
                    <a:pt x="153" y="35"/>
                  </a:lnTo>
                  <a:lnTo>
                    <a:pt x="107" y="35"/>
                  </a:lnTo>
                  <a:lnTo>
                    <a:pt x="122" y="115"/>
                  </a:lnTo>
                  <a:lnTo>
                    <a:pt x="54" y="1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436"/>
            <p:cNvSpPr/>
            <p:nvPr/>
          </p:nvSpPr>
          <p:spPr bwMode="auto">
            <a:xfrm>
              <a:off x="8464550" y="1079501"/>
              <a:ext cx="279400" cy="233363"/>
            </a:xfrm>
            <a:custGeom>
              <a:avLst/>
              <a:gdLst>
                <a:gd name="T0" fmla="*/ 113 w 176"/>
                <a:gd name="T1" fmla="*/ 61 h 147"/>
                <a:gd name="T2" fmla="*/ 108 w 176"/>
                <a:gd name="T3" fmla="*/ 0 h 147"/>
                <a:gd name="T4" fmla="*/ 68 w 176"/>
                <a:gd name="T5" fmla="*/ 0 h 147"/>
                <a:gd name="T6" fmla="*/ 62 w 176"/>
                <a:gd name="T7" fmla="*/ 61 h 147"/>
                <a:gd name="T8" fmla="*/ 0 w 176"/>
                <a:gd name="T9" fmla="*/ 61 h 147"/>
                <a:gd name="T10" fmla="*/ 1 w 176"/>
                <a:gd name="T11" fmla="*/ 78 h 147"/>
                <a:gd name="T12" fmla="*/ 88 w 176"/>
                <a:gd name="T13" fmla="*/ 147 h 147"/>
                <a:gd name="T14" fmla="*/ 174 w 176"/>
                <a:gd name="T15" fmla="*/ 78 h 147"/>
                <a:gd name="T16" fmla="*/ 176 w 176"/>
                <a:gd name="T17" fmla="*/ 61 h 147"/>
                <a:gd name="T18" fmla="*/ 113 w 176"/>
                <a:gd name="T19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47">
                  <a:moveTo>
                    <a:pt x="113" y="61"/>
                  </a:moveTo>
                  <a:lnTo>
                    <a:pt x="108" y="0"/>
                  </a:lnTo>
                  <a:lnTo>
                    <a:pt x="68" y="0"/>
                  </a:lnTo>
                  <a:lnTo>
                    <a:pt x="62" y="61"/>
                  </a:lnTo>
                  <a:lnTo>
                    <a:pt x="0" y="61"/>
                  </a:lnTo>
                  <a:lnTo>
                    <a:pt x="1" y="78"/>
                  </a:lnTo>
                  <a:lnTo>
                    <a:pt x="88" y="147"/>
                  </a:lnTo>
                  <a:lnTo>
                    <a:pt x="174" y="78"/>
                  </a:lnTo>
                  <a:lnTo>
                    <a:pt x="176" y="61"/>
                  </a:lnTo>
                  <a:lnTo>
                    <a:pt x="113" y="6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437"/>
            <p:cNvSpPr>
              <a:spLocks noEditPoints="1"/>
            </p:cNvSpPr>
            <p:nvPr/>
          </p:nvSpPr>
          <p:spPr bwMode="auto">
            <a:xfrm>
              <a:off x="9578975" y="1082676"/>
              <a:ext cx="277813" cy="230188"/>
            </a:xfrm>
            <a:custGeom>
              <a:avLst/>
              <a:gdLst>
                <a:gd name="T0" fmla="*/ 113 w 175"/>
                <a:gd name="T1" fmla="*/ 61 h 145"/>
                <a:gd name="T2" fmla="*/ 108 w 175"/>
                <a:gd name="T3" fmla="*/ 0 h 145"/>
                <a:gd name="T4" fmla="*/ 68 w 175"/>
                <a:gd name="T5" fmla="*/ 0 h 145"/>
                <a:gd name="T6" fmla="*/ 62 w 175"/>
                <a:gd name="T7" fmla="*/ 61 h 145"/>
                <a:gd name="T8" fmla="*/ 0 w 175"/>
                <a:gd name="T9" fmla="*/ 61 h 145"/>
                <a:gd name="T10" fmla="*/ 2 w 175"/>
                <a:gd name="T11" fmla="*/ 77 h 145"/>
                <a:gd name="T12" fmla="*/ 88 w 175"/>
                <a:gd name="T13" fmla="*/ 145 h 145"/>
                <a:gd name="T14" fmla="*/ 173 w 175"/>
                <a:gd name="T15" fmla="*/ 77 h 145"/>
                <a:gd name="T16" fmla="*/ 175 w 175"/>
                <a:gd name="T17" fmla="*/ 61 h 145"/>
                <a:gd name="T18" fmla="*/ 113 w 175"/>
                <a:gd name="T19" fmla="*/ 61 h 145"/>
                <a:gd name="T20" fmla="*/ 67 w 175"/>
                <a:gd name="T21" fmla="*/ 66 h 145"/>
                <a:gd name="T22" fmla="*/ 72 w 175"/>
                <a:gd name="T23" fmla="*/ 5 h 145"/>
                <a:gd name="T24" fmla="*/ 103 w 175"/>
                <a:gd name="T25" fmla="*/ 5 h 145"/>
                <a:gd name="T26" fmla="*/ 109 w 175"/>
                <a:gd name="T27" fmla="*/ 66 h 145"/>
                <a:gd name="T28" fmla="*/ 161 w 175"/>
                <a:gd name="T29" fmla="*/ 66 h 145"/>
                <a:gd name="T30" fmla="*/ 88 w 175"/>
                <a:gd name="T31" fmla="*/ 120 h 145"/>
                <a:gd name="T32" fmla="*/ 15 w 175"/>
                <a:gd name="T33" fmla="*/ 66 h 145"/>
                <a:gd name="T34" fmla="*/ 67 w 175"/>
                <a:gd name="T35" fmla="*/ 6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45">
                  <a:moveTo>
                    <a:pt x="113" y="61"/>
                  </a:moveTo>
                  <a:lnTo>
                    <a:pt x="108" y="0"/>
                  </a:lnTo>
                  <a:lnTo>
                    <a:pt x="68" y="0"/>
                  </a:lnTo>
                  <a:lnTo>
                    <a:pt x="62" y="61"/>
                  </a:lnTo>
                  <a:lnTo>
                    <a:pt x="0" y="61"/>
                  </a:lnTo>
                  <a:lnTo>
                    <a:pt x="2" y="77"/>
                  </a:lnTo>
                  <a:lnTo>
                    <a:pt x="88" y="145"/>
                  </a:lnTo>
                  <a:lnTo>
                    <a:pt x="173" y="77"/>
                  </a:lnTo>
                  <a:lnTo>
                    <a:pt x="175" y="61"/>
                  </a:lnTo>
                  <a:lnTo>
                    <a:pt x="113" y="61"/>
                  </a:lnTo>
                  <a:close/>
                  <a:moveTo>
                    <a:pt x="67" y="66"/>
                  </a:moveTo>
                  <a:lnTo>
                    <a:pt x="72" y="5"/>
                  </a:lnTo>
                  <a:lnTo>
                    <a:pt x="103" y="5"/>
                  </a:lnTo>
                  <a:lnTo>
                    <a:pt x="109" y="66"/>
                  </a:lnTo>
                  <a:lnTo>
                    <a:pt x="161" y="66"/>
                  </a:lnTo>
                  <a:lnTo>
                    <a:pt x="88" y="120"/>
                  </a:lnTo>
                  <a:lnTo>
                    <a:pt x="15" y="66"/>
                  </a:lnTo>
                  <a:lnTo>
                    <a:pt x="67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438"/>
            <p:cNvSpPr/>
            <p:nvPr/>
          </p:nvSpPr>
          <p:spPr bwMode="auto">
            <a:xfrm>
              <a:off x="10775950" y="4076701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439"/>
            <p:cNvSpPr/>
            <p:nvPr/>
          </p:nvSpPr>
          <p:spPr bwMode="auto">
            <a:xfrm>
              <a:off x="10783888" y="4078288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440"/>
            <p:cNvSpPr/>
            <p:nvPr/>
          </p:nvSpPr>
          <p:spPr bwMode="auto">
            <a:xfrm>
              <a:off x="10780713" y="4078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441"/>
            <p:cNvSpPr/>
            <p:nvPr/>
          </p:nvSpPr>
          <p:spPr bwMode="auto">
            <a:xfrm>
              <a:off x="10787063" y="40782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442"/>
            <p:cNvSpPr/>
            <p:nvPr/>
          </p:nvSpPr>
          <p:spPr bwMode="auto">
            <a:xfrm>
              <a:off x="10761663" y="4070351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443"/>
            <p:cNvSpPr/>
            <p:nvPr/>
          </p:nvSpPr>
          <p:spPr bwMode="auto">
            <a:xfrm>
              <a:off x="10772775" y="4075113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44"/>
            <p:cNvSpPr/>
            <p:nvPr/>
          </p:nvSpPr>
          <p:spPr bwMode="auto">
            <a:xfrm>
              <a:off x="10756900" y="406876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445"/>
            <p:cNvSpPr/>
            <p:nvPr/>
          </p:nvSpPr>
          <p:spPr bwMode="auto">
            <a:xfrm>
              <a:off x="10764838" y="4073526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446"/>
            <p:cNvSpPr/>
            <p:nvPr/>
          </p:nvSpPr>
          <p:spPr bwMode="auto">
            <a:xfrm>
              <a:off x="10768013" y="40751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447"/>
            <p:cNvSpPr/>
            <p:nvPr/>
          </p:nvSpPr>
          <p:spPr bwMode="auto">
            <a:xfrm>
              <a:off x="10790238" y="4078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448"/>
            <p:cNvSpPr/>
            <p:nvPr/>
          </p:nvSpPr>
          <p:spPr bwMode="auto">
            <a:xfrm>
              <a:off x="10809288" y="4070351"/>
              <a:ext cx="1588" cy="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449"/>
            <p:cNvSpPr/>
            <p:nvPr/>
          </p:nvSpPr>
          <p:spPr bwMode="auto">
            <a:xfrm>
              <a:off x="10748963" y="3910013"/>
              <a:ext cx="6350" cy="9525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0 h 9"/>
                <a:gd name="T4" fmla="*/ 6 w 7"/>
                <a:gd name="T5" fmla="*/ 1 h 9"/>
                <a:gd name="T6" fmla="*/ 0 w 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4" y="3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3"/>
                    <a:pt x="2" y="6"/>
                    <a:pt x="0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450"/>
            <p:cNvSpPr/>
            <p:nvPr/>
          </p:nvSpPr>
          <p:spPr bwMode="auto">
            <a:xfrm>
              <a:off x="10806113" y="4071938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451"/>
            <p:cNvSpPr/>
            <p:nvPr/>
          </p:nvSpPr>
          <p:spPr bwMode="auto">
            <a:xfrm>
              <a:off x="10799763" y="407511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452"/>
            <p:cNvSpPr/>
            <p:nvPr/>
          </p:nvSpPr>
          <p:spPr bwMode="auto">
            <a:xfrm>
              <a:off x="10796588" y="4076701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453"/>
            <p:cNvSpPr/>
            <p:nvPr/>
          </p:nvSpPr>
          <p:spPr bwMode="auto">
            <a:xfrm>
              <a:off x="10802938" y="40735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454"/>
            <p:cNvSpPr/>
            <p:nvPr/>
          </p:nvSpPr>
          <p:spPr bwMode="auto">
            <a:xfrm>
              <a:off x="10793413" y="4078288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455"/>
            <p:cNvSpPr/>
            <p:nvPr/>
          </p:nvSpPr>
          <p:spPr bwMode="auto">
            <a:xfrm>
              <a:off x="10726738" y="3949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456"/>
            <p:cNvSpPr/>
            <p:nvPr/>
          </p:nvSpPr>
          <p:spPr bwMode="auto">
            <a:xfrm>
              <a:off x="10717213" y="3951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457"/>
            <p:cNvSpPr/>
            <p:nvPr/>
          </p:nvSpPr>
          <p:spPr bwMode="auto">
            <a:xfrm>
              <a:off x="10714038" y="3954463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458"/>
            <p:cNvSpPr/>
            <p:nvPr/>
          </p:nvSpPr>
          <p:spPr bwMode="auto">
            <a:xfrm>
              <a:off x="10710863" y="3954463"/>
              <a:ext cx="0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459"/>
            <p:cNvSpPr/>
            <p:nvPr/>
          </p:nvSpPr>
          <p:spPr bwMode="auto">
            <a:xfrm>
              <a:off x="10723563" y="3949701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460"/>
            <p:cNvSpPr/>
            <p:nvPr/>
          </p:nvSpPr>
          <p:spPr bwMode="auto">
            <a:xfrm>
              <a:off x="10753725" y="4065588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461"/>
            <p:cNvSpPr/>
            <p:nvPr/>
          </p:nvSpPr>
          <p:spPr bwMode="auto">
            <a:xfrm>
              <a:off x="10707688" y="3956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462"/>
            <p:cNvSpPr/>
            <p:nvPr/>
          </p:nvSpPr>
          <p:spPr bwMode="auto">
            <a:xfrm>
              <a:off x="10720388" y="39512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463"/>
            <p:cNvSpPr/>
            <p:nvPr/>
          </p:nvSpPr>
          <p:spPr bwMode="auto">
            <a:xfrm>
              <a:off x="10748963" y="4064001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464"/>
            <p:cNvSpPr/>
            <p:nvPr/>
          </p:nvSpPr>
          <p:spPr bwMode="auto">
            <a:xfrm>
              <a:off x="10741025" y="405765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465"/>
            <p:cNvSpPr/>
            <p:nvPr/>
          </p:nvSpPr>
          <p:spPr bwMode="auto">
            <a:xfrm>
              <a:off x="10731500" y="4048126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66"/>
            <p:cNvSpPr/>
            <p:nvPr/>
          </p:nvSpPr>
          <p:spPr bwMode="auto">
            <a:xfrm>
              <a:off x="10745788" y="4060826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467"/>
            <p:cNvSpPr/>
            <p:nvPr/>
          </p:nvSpPr>
          <p:spPr bwMode="auto">
            <a:xfrm>
              <a:off x="10739438" y="4056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468"/>
            <p:cNvSpPr/>
            <p:nvPr/>
          </p:nvSpPr>
          <p:spPr bwMode="auto">
            <a:xfrm>
              <a:off x="10734675" y="4051301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469"/>
            <p:cNvSpPr/>
            <p:nvPr/>
          </p:nvSpPr>
          <p:spPr bwMode="auto">
            <a:xfrm>
              <a:off x="10795000" y="3835401"/>
              <a:ext cx="142875" cy="141288"/>
            </a:xfrm>
            <a:custGeom>
              <a:avLst/>
              <a:gdLst>
                <a:gd name="T0" fmla="*/ 56 w 147"/>
                <a:gd name="T1" fmla="*/ 91 h 147"/>
                <a:gd name="T2" fmla="*/ 92 w 147"/>
                <a:gd name="T3" fmla="*/ 143 h 147"/>
                <a:gd name="T4" fmla="*/ 93 w 147"/>
                <a:gd name="T5" fmla="*/ 147 h 147"/>
                <a:gd name="T6" fmla="*/ 123 w 147"/>
                <a:gd name="T7" fmla="*/ 135 h 147"/>
                <a:gd name="T8" fmla="*/ 99 w 147"/>
                <a:gd name="T9" fmla="*/ 48 h 147"/>
                <a:gd name="T10" fmla="*/ 11 w 147"/>
                <a:gd name="T11" fmla="*/ 24 h 147"/>
                <a:gd name="T12" fmla="*/ 0 w 147"/>
                <a:gd name="T13" fmla="*/ 54 h 147"/>
                <a:gd name="T14" fmla="*/ 56 w 147"/>
                <a:gd name="T15" fmla="*/ 9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47">
                  <a:moveTo>
                    <a:pt x="56" y="91"/>
                  </a:moveTo>
                  <a:cubicBezTo>
                    <a:pt x="74" y="109"/>
                    <a:pt x="86" y="126"/>
                    <a:pt x="92" y="143"/>
                  </a:cubicBezTo>
                  <a:cubicBezTo>
                    <a:pt x="92" y="144"/>
                    <a:pt x="93" y="145"/>
                    <a:pt x="93" y="147"/>
                  </a:cubicBezTo>
                  <a:cubicBezTo>
                    <a:pt x="104" y="147"/>
                    <a:pt x="114" y="144"/>
                    <a:pt x="123" y="135"/>
                  </a:cubicBezTo>
                  <a:cubicBezTo>
                    <a:pt x="147" y="111"/>
                    <a:pt x="128" y="77"/>
                    <a:pt x="99" y="48"/>
                  </a:cubicBezTo>
                  <a:cubicBezTo>
                    <a:pt x="70" y="19"/>
                    <a:pt x="36" y="0"/>
                    <a:pt x="11" y="24"/>
                  </a:cubicBezTo>
                  <a:cubicBezTo>
                    <a:pt x="3" y="33"/>
                    <a:pt x="0" y="43"/>
                    <a:pt x="0" y="54"/>
                  </a:cubicBezTo>
                  <a:cubicBezTo>
                    <a:pt x="18" y="59"/>
                    <a:pt x="37" y="71"/>
                    <a:pt x="56" y="9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470"/>
            <p:cNvSpPr/>
            <p:nvPr/>
          </p:nvSpPr>
          <p:spPr bwMode="auto">
            <a:xfrm>
              <a:off x="10682288" y="3949701"/>
              <a:ext cx="153988" cy="128588"/>
            </a:xfrm>
            <a:custGeom>
              <a:avLst/>
              <a:gdLst>
                <a:gd name="T0" fmla="*/ 66 w 160"/>
                <a:gd name="T1" fmla="*/ 3 h 134"/>
                <a:gd name="T2" fmla="*/ 62 w 160"/>
                <a:gd name="T3" fmla="*/ 2 h 134"/>
                <a:gd name="T4" fmla="*/ 58 w 160"/>
                <a:gd name="T5" fmla="*/ 1 h 134"/>
                <a:gd name="T6" fmla="*/ 54 w 160"/>
                <a:gd name="T7" fmla="*/ 1 h 134"/>
                <a:gd name="T8" fmla="*/ 51 w 160"/>
                <a:gd name="T9" fmla="*/ 0 h 134"/>
                <a:gd name="T10" fmla="*/ 47 w 160"/>
                <a:gd name="T11" fmla="*/ 1 h 134"/>
                <a:gd name="T12" fmla="*/ 44 w 160"/>
                <a:gd name="T13" fmla="*/ 1 h 134"/>
                <a:gd name="T14" fmla="*/ 41 w 160"/>
                <a:gd name="T15" fmla="*/ 2 h 134"/>
                <a:gd name="T16" fmla="*/ 37 w 160"/>
                <a:gd name="T17" fmla="*/ 3 h 134"/>
                <a:gd name="T18" fmla="*/ 34 w 160"/>
                <a:gd name="T19" fmla="*/ 5 h 134"/>
                <a:gd name="T20" fmla="*/ 31 w 160"/>
                <a:gd name="T21" fmla="*/ 6 h 134"/>
                <a:gd name="T22" fmla="*/ 28 w 160"/>
                <a:gd name="T23" fmla="*/ 8 h 134"/>
                <a:gd name="T24" fmla="*/ 24 w 160"/>
                <a:gd name="T25" fmla="*/ 12 h 134"/>
                <a:gd name="T26" fmla="*/ 51 w 160"/>
                <a:gd name="T27" fmla="*/ 103 h 134"/>
                <a:gd name="T28" fmla="*/ 55 w 160"/>
                <a:gd name="T29" fmla="*/ 106 h 134"/>
                <a:gd name="T30" fmla="*/ 59 w 160"/>
                <a:gd name="T31" fmla="*/ 110 h 134"/>
                <a:gd name="T32" fmla="*/ 62 w 160"/>
                <a:gd name="T33" fmla="*/ 113 h 134"/>
                <a:gd name="T34" fmla="*/ 66 w 160"/>
                <a:gd name="T35" fmla="*/ 116 h 134"/>
                <a:gd name="T36" fmla="*/ 70 w 160"/>
                <a:gd name="T37" fmla="*/ 119 h 134"/>
                <a:gd name="T38" fmla="*/ 74 w 160"/>
                <a:gd name="T39" fmla="*/ 121 h 134"/>
                <a:gd name="T40" fmla="*/ 78 w 160"/>
                <a:gd name="T41" fmla="*/ 124 h 134"/>
                <a:gd name="T42" fmla="*/ 82 w 160"/>
                <a:gd name="T43" fmla="*/ 126 h 134"/>
                <a:gd name="T44" fmla="*/ 86 w 160"/>
                <a:gd name="T45" fmla="*/ 128 h 134"/>
                <a:gd name="T46" fmla="*/ 90 w 160"/>
                <a:gd name="T47" fmla="*/ 130 h 134"/>
                <a:gd name="T48" fmla="*/ 94 w 160"/>
                <a:gd name="T49" fmla="*/ 131 h 134"/>
                <a:gd name="T50" fmla="*/ 97 w 160"/>
                <a:gd name="T51" fmla="*/ 132 h 134"/>
                <a:gd name="T52" fmla="*/ 102 w 160"/>
                <a:gd name="T53" fmla="*/ 133 h 134"/>
                <a:gd name="T54" fmla="*/ 105 w 160"/>
                <a:gd name="T55" fmla="*/ 134 h 134"/>
                <a:gd name="T56" fmla="*/ 109 w 160"/>
                <a:gd name="T57" fmla="*/ 134 h 134"/>
                <a:gd name="T58" fmla="*/ 113 w 160"/>
                <a:gd name="T59" fmla="*/ 134 h 134"/>
                <a:gd name="T60" fmla="*/ 116 w 160"/>
                <a:gd name="T61" fmla="*/ 133 h 134"/>
                <a:gd name="T62" fmla="*/ 119 w 160"/>
                <a:gd name="T63" fmla="*/ 133 h 134"/>
                <a:gd name="T64" fmla="*/ 122 w 160"/>
                <a:gd name="T65" fmla="*/ 131 h 134"/>
                <a:gd name="T66" fmla="*/ 126 w 160"/>
                <a:gd name="T67" fmla="*/ 130 h 134"/>
                <a:gd name="T68" fmla="*/ 129 w 160"/>
                <a:gd name="T69" fmla="*/ 128 h 134"/>
                <a:gd name="T70" fmla="*/ 132 w 160"/>
                <a:gd name="T71" fmla="*/ 126 h 134"/>
                <a:gd name="T72" fmla="*/ 135 w 160"/>
                <a:gd name="T73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0" h="134">
                  <a:moveTo>
                    <a:pt x="112" y="35"/>
                  </a:moveTo>
                  <a:cubicBezTo>
                    <a:pt x="97" y="20"/>
                    <a:pt x="81" y="8"/>
                    <a:pt x="66" y="3"/>
                  </a:cubicBezTo>
                  <a:cubicBezTo>
                    <a:pt x="66" y="3"/>
                    <a:pt x="65" y="3"/>
                    <a:pt x="65" y="3"/>
                  </a:cubicBezTo>
                  <a:cubicBezTo>
                    <a:pt x="64" y="3"/>
                    <a:pt x="63" y="2"/>
                    <a:pt x="62" y="2"/>
                  </a:cubicBezTo>
                  <a:cubicBezTo>
                    <a:pt x="62" y="2"/>
                    <a:pt x="62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7" y="1"/>
                    <a:pt x="56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49" y="0"/>
                    <a:pt x="48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6" y="1"/>
                    <a:pt x="45" y="1"/>
                    <a:pt x="44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8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4"/>
                    <a:pt x="35" y="4"/>
                    <a:pt x="34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2" y="6"/>
                    <a:pt x="31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8" y="8"/>
                    <a:pt x="28" y="8"/>
                  </a:cubicBezTo>
                  <a:cubicBezTo>
                    <a:pt x="28" y="9"/>
                    <a:pt x="27" y="9"/>
                    <a:pt x="27" y="9"/>
                  </a:cubicBezTo>
                  <a:cubicBezTo>
                    <a:pt x="26" y="10"/>
                    <a:pt x="25" y="11"/>
                    <a:pt x="24" y="12"/>
                  </a:cubicBezTo>
                  <a:cubicBezTo>
                    <a:pt x="0" y="36"/>
                    <a:pt x="19" y="70"/>
                    <a:pt x="48" y="99"/>
                  </a:cubicBezTo>
                  <a:cubicBezTo>
                    <a:pt x="49" y="100"/>
                    <a:pt x="50" y="102"/>
                    <a:pt x="51" y="103"/>
                  </a:cubicBezTo>
                  <a:cubicBezTo>
                    <a:pt x="51" y="103"/>
                    <a:pt x="52" y="103"/>
                    <a:pt x="52" y="104"/>
                  </a:cubicBezTo>
                  <a:cubicBezTo>
                    <a:pt x="53" y="104"/>
                    <a:pt x="54" y="105"/>
                    <a:pt x="55" y="106"/>
                  </a:cubicBezTo>
                  <a:cubicBezTo>
                    <a:pt x="55" y="106"/>
                    <a:pt x="55" y="106"/>
                    <a:pt x="55" y="107"/>
                  </a:cubicBezTo>
                  <a:cubicBezTo>
                    <a:pt x="57" y="108"/>
                    <a:pt x="58" y="109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60" y="111"/>
                    <a:pt x="61" y="112"/>
                    <a:pt x="62" y="113"/>
                  </a:cubicBezTo>
                  <a:cubicBezTo>
                    <a:pt x="63" y="113"/>
                    <a:pt x="63" y="113"/>
                    <a:pt x="63" y="114"/>
                  </a:cubicBezTo>
                  <a:cubicBezTo>
                    <a:pt x="64" y="114"/>
                    <a:pt x="65" y="115"/>
                    <a:pt x="66" y="116"/>
                  </a:cubicBezTo>
                  <a:cubicBezTo>
                    <a:pt x="66" y="116"/>
                    <a:pt x="67" y="116"/>
                    <a:pt x="67" y="116"/>
                  </a:cubicBezTo>
                  <a:cubicBezTo>
                    <a:pt x="68" y="117"/>
                    <a:pt x="69" y="118"/>
                    <a:pt x="70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2" y="120"/>
                    <a:pt x="73" y="121"/>
                    <a:pt x="74" y="121"/>
                  </a:cubicBezTo>
                  <a:cubicBezTo>
                    <a:pt x="74" y="121"/>
                    <a:pt x="75" y="122"/>
                    <a:pt x="75" y="122"/>
                  </a:cubicBezTo>
                  <a:cubicBezTo>
                    <a:pt x="76" y="123"/>
                    <a:pt x="77" y="123"/>
                    <a:pt x="78" y="124"/>
                  </a:cubicBezTo>
                  <a:cubicBezTo>
                    <a:pt x="78" y="124"/>
                    <a:pt x="78" y="124"/>
                    <a:pt x="79" y="124"/>
                  </a:cubicBezTo>
                  <a:cubicBezTo>
                    <a:pt x="80" y="125"/>
                    <a:pt x="81" y="125"/>
                    <a:pt x="82" y="126"/>
                  </a:cubicBezTo>
                  <a:cubicBezTo>
                    <a:pt x="82" y="126"/>
                    <a:pt x="83" y="126"/>
                    <a:pt x="83" y="127"/>
                  </a:cubicBezTo>
                  <a:cubicBezTo>
                    <a:pt x="84" y="127"/>
                    <a:pt x="85" y="127"/>
                    <a:pt x="86" y="128"/>
                  </a:cubicBezTo>
                  <a:cubicBezTo>
                    <a:pt x="86" y="128"/>
                    <a:pt x="86" y="128"/>
                    <a:pt x="87" y="128"/>
                  </a:cubicBezTo>
                  <a:cubicBezTo>
                    <a:pt x="88" y="129"/>
                    <a:pt x="89" y="129"/>
                    <a:pt x="90" y="130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91" y="130"/>
                    <a:pt x="93" y="131"/>
                    <a:pt x="94" y="131"/>
                  </a:cubicBezTo>
                  <a:cubicBezTo>
                    <a:pt x="94" y="131"/>
                    <a:pt x="94" y="131"/>
                    <a:pt x="95" y="131"/>
                  </a:cubicBezTo>
                  <a:cubicBezTo>
                    <a:pt x="95" y="132"/>
                    <a:pt x="96" y="132"/>
                    <a:pt x="97" y="132"/>
                  </a:cubicBezTo>
                  <a:cubicBezTo>
                    <a:pt x="98" y="132"/>
                    <a:pt x="98" y="132"/>
                    <a:pt x="98" y="133"/>
                  </a:cubicBezTo>
                  <a:cubicBezTo>
                    <a:pt x="99" y="133"/>
                    <a:pt x="100" y="133"/>
                    <a:pt x="102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3" y="133"/>
                    <a:pt x="104" y="134"/>
                    <a:pt x="105" y="134"/>
                  </a:cubicBezTo>
                  <a:cubicBezTo>
                    <a:pt x="105" y="134"/>
                    <a:pt x="106" y="134"/>
                    <a:pt x="106" y="134"/>
                  </a:cubicBezTo>
                  <a:cubicBezTo>
                    <a:pt x="107" y="134"/>
                    <a:pt x="108" y="134"/>
                    <a:pt x="109" y="134"/>
                  </a:cubicBezTo>
                  <a:cubicBezTo>
                    <a:pt x="109" y="134"/>
                    <a:pt x="109" y="134"/>
                    <a:pt x="110" y="134"/>
                  </a:cubicBezTo>
                  <a:cubicBezTo>
                    <a:pt x="111" y="134"/>
                    <a:pt x="112" y="134"/>
                    <a:pt x="113" y="134"/>
                  </a:cubicBezTo>
                  <a:cubicBezTo>
                    <a:pt x="113" y="134"/>
                    <a:pt x="113" y="134"/>
                    <a:pt x="113" y="134"/>
                  </a:cubicBezTo>
                  <a:cubicBezTo>
                    <a:pt x="114" y="134"/>
                    <a:pt x="115" y="134"/>
                    <a:pt x="116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7" y="133"/>
                    <a:pt x="118" y="133"/>
                    <a:pt x="119" y="133"/>
                  </a:cubicBezTo>
                  <a:cubicBezTo>
                    <a:pt x="119" y="133"/>
                    <a:pt x="120" y="132"/>
                    <a:pt x="120" y="132"/>
                  </a:cubicBezTo>
                  <a:cubicBezTo>
                    <a:pt x="121" y="132"/>
                    <a:pt x="122" y="132"/>
                    <a:pt x="122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4" y="131"/>
                    <a:pt x="125" y="130"/>
                    <a:pt x="126" y="130"/>
                  </a:cubicBezTo>
                  <a:cubicBezTo>
                    <a:pt x="126" y="130"/>
                    <a:pt x="126" y="130"/>
                    <a:pt x="127" y="129"/>
                  </a:cubicBezTo>
                  <a:cubicBezTo>
                    <a:pt x="127" y="129"/>
                    <a:pt x="128" y="129"/>
                    <a:pt x="129" y="128"/>
                  </a:cubicBezTo>
                  <a:cubicBezTo>
                    <a:pt x="129" y="128"/>
                    <a:pt x="129" y="128"/>
                    <a:pt x="130" y="127"/>
                  </a:cubicBezTo>
                  <a:cubicBezTo>
                    <a:pt x="130" y="127"/>
                    <a:pt x="131" y="126"/>
                    <a:pt x="132" y="126"/>
                  </a:cubicBezTo>
                  <a:cubicBezTo>
                    <a:pt x="132" y="126"/>
                    <a:pt x="132" y="125"/>
                    <a:pt x="133" y="125"/>
                  </a:cubicBezTo>
                  <a:cubicBezTo>
                    <a:pt x="134" y="124"/>
                    <a:pt x="134" y="124"/>
                    <a:pt x="135" y="123"/>
                  </a:cubicBezTo>
                  <a:cubicBezTo>
                    <a:pt x="160" y="98"/>
                    <a:pt x="141" y="64"/>
                    <a:pt x="112" y="3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471"/>
            <p:cNvSpPr/>
            <p:nvPr/>
          </p:nvSpPr>
          <p:spPr bwMode="auto">
            <a:xfrm>
              <a:off x="10744200" y="3900488"/>
              <a:ext cx="231775" cy="225425"/>
            </a:xfrm>
            <a:custGeom>
              <a:avLst/>
              <a:gdLst>
                <a:gd name="T0" fmla="*/ 228 w 240"/>
                <a:gd name="T1" fmla="*/ 183 h 233"/>
                <a:gd name="T2" fmla="*/ 149 w 240"/>
                <a:gd name="T3" fmla="*/ 104 h 233"/>
                <a:gd name="T4" fmla="*/ 132 w 240"/>
                <a:gd name="T5" fmla="*/ 88 h 233"/>
                <a:gd name="T6" fmla="*/ 99 w 240"/>
                <a:gd name="T7" fmla="*/ 34 h 233"/>
                <a:gd name="T8" fmla="*/ 37 w 240"/>
                <a:gd name="T9" fmla="*/ 0 h 233"/>
                <a:gd name="T10" fmla="*/ 12 w 240"/>
                <a:gd name="T11" fmla="*/ 10 h 233"/>
                <a:gd name="T12" fmla="*/ 5 w 240"/>
                <a:gd name="T13" fmla="*/ 19 h 233"/>
                <a:gd name="T14" fmla="*/ 0 w 240"/>
                <a:gd name="T15" fmla="*/ 35 h 233"/>
                <a:gd name="T16" fmla="*/ 60 w 240"/>
                <a:gd name="T17" fmla="*/ 73 h 233"/>
                <a:gd name="T18" fmla="*/ 98 w 240"/>
                <a:gd name="T19" fmla="*/ 135 h 233"/>
                <a:gd name="T20" fmla="*/ 111 w 240"/>
                <a:gd name="T21" fmla="*/ 148 h 233"/>
                <a:gd name="T22" fmla="*/ 187 w 240"/>
                <a:gd name="T23" fmla="*/ 224 h 233"/>
                <a:gd name="T24" fmla="*/ 208 w 240"/>
                <a:gd name="T25" fmla="*/ 233 h 233"/>
                <a:gd name="T26" fmla="*/ 228 w 240"/>
                <a:gd name="T27" fmla="*/ 224 h 233"/>
                <a:gd name="T28" fmla="*/ 228 w 240"/>
                <a:gd name="T29" fmla="*/ 18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0" h="233">
                  <a:moveTo>
                    <a:pt x="228" y="183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29" y="70"/>
                    <a:pt x="116" y="51"/>
                    <a:pt x="99" y="34"/>
                  </a:cubicBezTo>
                  <a:cubicBezTo>
                    <a:pt x="79" y="15"/>
                    <a:pt x="57" y="0"/>
                    <a:pt x="37" y="0"/>
                  </a:cubicBezTo>
                  <a:cubicBezTo>
                    <a:pt x="28" y="0"/>
                    <a:pt x="19" y="3"/>
                    <a:pt x="12" y="10"/>
                  </a:cubicBezTo>
                  <a:cubicBezTo>
                    <a:pt x="9" y="13"/>
                    <a:pt x="7" y="16"/>
                    <a:pt x="5" y="19"/>
                  </a:cubicBezTo>
                  <a:cubicBezTo>
                    <a:pt x="2" y="24"/>
                    <a:pt x="0" y="30"/>
                    <a:pt x="0" y="35"/>
                  </a:cubicBezTo>
                  <a:cubicBezTo>
                    <a:pt x="18" y="40"/>
                    <a:pt x="39" y="52"/>
                    <a:pt x="60" y="73"/>
                  </a:cubicBezTo>
                  <a:cubicBezTo>
                    <a:pt x="84" y="98"/>
                    <a:pt x="95" y="118"/>
                    <a:pt x="98" y="135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87" y="224"/>
                    <a:pt x="187" y="224"/>
                    <a:pt x="187" y="224"/>
                  </a:cubicBezTo>
                  <a:cubicBezTo>
                    <a:pt x="193" y="230"/>
                    <a:pt x="200" y="233"/>
                    <a:pt x="208" y="233"/>
                  </a:cubicBezTo>
                  <a:cubicBezTo>
                    <a:pt x="215" y="233"/>
                    <a:pt x="223" y="230"/>
                    <a:pt x="228" y="224"/>
                  </a:cubicBezTo>
                  <a:cubicBezTo>
                    <a:pt x="240" y="213"/>
                    <a:pt x="240" y="195"/>
                    <a:pt x="228" y="1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472"/>
            <p:cNvSpPr/>
            <p:nvPr/>
          </p:nvSpPr>
          <p:spPr bwMode="auto">
            <a:xfrm>
              <a:off x="10701338" y="1778001"/>
              <a:ext cx="263525" cy="119063"/>
            </a:xfrm>
            <a:custGeom>
              <a:avLst/>
              <a:gdLst>
                <a:gd name="T0" fmla="*/ 263 w 271"/>
                <a:gd name="T1" fmla="*/ 34 h 122"/>
                <a:gd name="T2" fmla="*/ 213 w 271"/>
                <a:gd name="T3" fmla="*/ 6 h 122"/>
                <a:gd name="T4" fmla="*/ 191 w 271"/>
                <a:gd name="T5" fmla="*/ 1 h 122"/>
                <a:gd name="T6" fmla="*/ 183 w 271"/>
                <a:gd name="T7" fmla="*/ 19 h 122"/>
                <a:gd name="T8" fmla="*/ 205 w 271"/>
                <a:gd name="T9" fmla="*/ 27 h 122"/>
                <a:gd name="T10" fmla="*/ 224 w 271"/>
                <a:gd name="T11" fmla="*/ 41 h 122"/>
                <a:gd name="T12" fmla="*/ 228 w 271"/>
                <a:gd name="T13" fmla="*/ 51 h 122"/>
                <a:gd name="T14" fmla="*/ 219 w 271"/>
                <a:gd name="T15" fmla="*/ 60 h 122"/>
                <a:gd name="T16" fmla="*/ 162 w 271"/>
                <a:gd name="T17" fmla="*/ 78 h 122"/>
                <a:gd name="T18" fmla="*/ 98 w 271"/>
                <a:gd name="T19" fmla="*/ 76 h 122"/>
                <a:gd name="T20" fmla="*/ 68 w 271"/>
                <a:gd name="T21" fmla="*/ 68 h 122"/>
                <a:gd name="T22" fmla="*/ 45 w 271"/>
                <a:gd name="T23" fmla="*/ 53 h 122"/>
                <a:gd name="T24" fmla="*/ 42 w 271"/>
                <a:gd name="T25" fmla="*/ 47 h 122"/>
                <a:gd name="T26" fmla="*/ 43 w 271"/>
                <a:gd name="T27" fmla="*/ 43 h 122"/>
                <a:gd name="T28" fmla="*/ 52 w 271"/>
                <a:gd name="T29" fmla="*/ 34 h 122"/>
                <a:gd name="T30" fmla="*/ 87 w 271"/>
                <a:gd name="T31" fmla="*/ 19 h 122"/>
                <a:gd name="T32" fmla="*/ 79 w 271"/>
                <a:gd name="T33" fmla="*/ 0 h 122"/>
                <a:gd name="T34" fmla="*/ 21 w 271"/>
                <a:gd name="T35" fmla="*/ 20 h 122"/>
                <a:gd name="T36" fmla="*/ 2 w 271"/>
                <a:gd name="T37" fmla="*/ 40 h 122"/>
                <a:gd name="T38" fmla="*/ 0 w 271"/>
                <a:gd name="T39" fmla="*/ 52 h 122"/>
                <a:gd name="T40" fmla="*/ 3 w 271"/>
                <a:gd name="T41" fmla="*/ 68 h 122"/>
                <a:gd name="T42" fmla="*/ 40 w 271"/>
                <a:gd name="T43" fmla="*/ 104 h 122"/>
                <a:gd name="T44" fmla="*/ 149 w 271"/>
                <a:gd name="T45" fmla="*/ 121 h 122"/>
                <a:gd name="T46" fmla="*/ 246 w 271"/>
                <a:gd name="T47" fmla="*/ 96 h 122"/>
                <a:gd name="T48" fmla="*/ 268 w 271"/>
                <a:gd name="T49" fmla="*/ 65 h 122"/>
                <a:gd name="T50" fmla="*/ 270 w 271"/>
                <a:gd name="T51" fmla="*/ 54 h 122"/>
                <a:gd name="T52" fmla="*/ 263 w 271"/>
                <a:gd name="T53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1" h="122">
                  <a:moveTo>
                    <a:pt x="263" y="34"/>
                  </a:moveTo>
                  <a:cubicBezTo>
                    <a:pt x="251" y="19"/>
                    <a:pt x="231" y="11"/>
                    <a:pt x="213" y="6"/>
                  </a:cubicBezTo>
                  <a:cubicBezTo>
                    <a:pt x="206" y="4"/>
                    <a:pt x="198" y="2"/>
                    <a:pt x="191" y="1"/>
                  </a:cubicBezTo>
                  <a:cubicBezTo>
                    <a:pt x="188" y="7"/>
                    <a:pt x="185" y="13"/>
                    <a:pt x="183" y="19"/>
                  </a:cubicBezTo>
                  <a:cubicBezTo>
                    <a:pt x="190" y="21"/>
                    <a:pt x="198" y="23"/>
                    <a:pt x="205" y="27"/>
                  </a:cubicBezTo>
                  <a:cubicBezTo>
                    <a:pt x="212" y="30"/>
                    <a:pt x="219" y="35"/>
                    <a:pt x="224" y="41"/>
                  </a:cubicBezTo>
                  <a:cubicBezTo>
                    <a:pt x="226" y="43"/>
                    <a:pt x="230" y="48"/>
                    <a:pt x="228" y="51"/>
                  </a:cubicBezTo>
                  <a:cubicBezTo>
                    <a:pt x="226" y="55"/>
                    <a:pt x="222" y="58"/>
                    <a:pt x="219" y="60"/>
                  </a:cubicBezTo>
                  <a:cubicBezTo>
                    <a:pt x="203" y="72"/>
                    <a:pt x="181" y="76"/>
                    <a:pt x="162" y="78"/>
                  </a:cubicBezTo>
                  <a:cubicBezTo>
                    <a:pt x="141" y="81"/>
                    <a:pt x="119" y="80"/>
                    <a:pt x="98" y="76"/>
                  </a:cubicBezTo>
                  <a:cubicBezTo>
                    <a:pt x="88" y="75"/>
                    <a:pt x="77" y="72"/>
                    <a:pt x="68" y="68"/>
                  </a:cubicBezTo>
                  <a:cubicBezTo>
                    <a:pt x="59" y="65"/>
                    <a:pt x="50" y="60"/>
                    <a:pt x="45" y="53"/>
                  </a:cubicBezTo>
                  <a:cubicBezTo>
                    <a:pt x="43" y="51"/>
                    <a:pt x="41" y="49"/>
                    <a:pt x="42" y="47"/>
                  </a:cubicBezTo>
                  <a:cubicBezTo>
                    <a:pt x="42" y="45"/>
                    <a:pt x="42" y="44"/>
                    <a:pt x="43" y="43"/>
                  </a:cubicBezTo>
                  <a:cubicBezTo>
                    <a:pt x="45" y="39"/>
                    <a:pt x="48" y="36"/>
                    <a:pt x="52" y="34"/>
                  </a:cubicBezTo>
                  <a:cubicBezTo>
                    <a:pt x="62" y="26"/>
                    <a:pt x="74" y="21"/>
                    <a:pt x="87" y="19"/>
                  </a:cubicBezTo>
                  <a:cubicBezTo>
                    <a:pt x="84" y="13"/>
                    <a:pt x="82" y="7"/>
                    <a:pt x="79" y="0"/>
                  </a:cubicBezTo>
                  <a:cubicBezTo>
                    <a:pt x="59" y="4"/>
                    <a:pt x="39" y="9"/>
                    <a:pt x="21" y="20"/>
                  </a:cubicBezTo>
                  <a:cubicBezTo>
                    <a:pt x="14" y="25"/>
                    <a:pt x="6" y="31"/>
                    <a:pt x="2" y="40"/>
                  </a:cubicBezTo>
                  <a:cubicBezTo>
                    <a:pt x="0" y="44"/>
                    <a:pt x="0" y="48"/>
                    <a:pt x="0" y="52"/>
                  </a:cubicBezTo>
                  <a:cubicBezTo>
                    <a:pt x="1" y="58"/>
                    <a:pt x="1" y="63"/>
                    <a:pt x="3" y="68"/>
                  </a:cubicBezTo>
                  <a:cubicBezTo>
                    <a:pt x="8" y="84"/>
                    <a:pt x="26" y="97"/>
                    <a:pt x="40" y="104"/>
                  </a:cubicBezTo>
                  <a:cubicBezTo>
                    <a:pt x="74" y="118"/>
                    <a:pt x="113" y="122"/>
                    <a:pt x="149" y="121"/>
                  </a:cubicBezTo>
                  <a:cubicBezTo>
                    <a:pt x="182" y="119"/>
                    <a:pt x="218" y="114"/>
                    <a:pt x="246" y="96"/>
                  </a:cubicBezTo>
                  <a:cubicBezTo>
                    <a:pt x="256" y="90"/>
                    <a:pt x="266" y="77"/>
                    <a:pt x="268" y="65"/>
                  </a:cubicBezTo>
                  <a:cubicBezTo>
                    <a:pt x="269" y="61"/>
                    <a:pt x="269" y="58"/>
                    <a:pt x="270" y="54"/>
                  </a:cubicBezTo>
                  <a:cubicBezTo>
                    <a:pt x="271" y="47"/>
                    <a:pt x="268" y="40"/>
                    <a:pt x="263" y="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473"/>
            <p:cNvSpPr/>
            <p:nvPr/>
          </p:nvSpPr>
          <p:spPr bwMode="auto">
            <a:xfrm>
              <a:off x="10952163" y="1804988"/>
              <a:ext cx="9525" cy="12700"/>
            </a:xfrm>
            <a:custGeom>
              <a:avLst/>
              <a:gdLst>
                <a:gd name="T0" fmla="*/ 5 w 11"/>
                <a:gd name="T1" fmla="*/ 6 h 13"/>
                <a:gd name="T2" fmla="*/ 5 w 11"/>
                <a:gd name="T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13">
                  <a:moveTo>
                    <a:pt x="5" y="6"/>
                  </a:moveTo>
                  <a:cubicBezTo>
                    <a:pt x="11" y="13"/>
                    <a:pt x="0" y="0"/>
                    <a:pt x="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474"/>
            <p:cNvSpPr>
              <a:spLocks noEditPoints="1"/>
            </p:cNvSpPr>
            <p:nvPr/>
          </p:nvSpPr>
          <p:spPr bwMode="auto">
            <a:xfrm>
              <a:off x="10771188" y="1616076"/>
              <a:ext cx="123825" cy="223838"/>
            </a:xfrm>
            <a:custGeom>
              <a:avLst/>
              <a:gdLst>
                <a:gd name="T0" fmla="*/ 64 w 128"/>
                <a:gd name="T1" fmla="*/ 231 h 231"/>
                <a:gd name="T2" fmla="*/ 128 w 128"/>
                <a:gd name="T3" fmla="*/ 63 h 231"/>
                <a:gd name="T4" fmla="*/ 65 w 128"/>
                <a:gd name="T5" fmla="*/ 0 h 231"/>
                <a:gd name="T6" fmla="*/ 64 w 128"/>
                <a:gd name="T7" fmla="*/ 0 h 231"/>
                <a:gd name="T8" fmla="*/ 64 w 128"/>
                <a:gd name="T9" fmla="*/ 0 h 231"/>
                <a:gd name="T10" fmla="*/ 64 w 128"/>
                <a:gd name="T11" fmla="*/ 0 h 231"/>
                <a:gd name="T12" fmla="*/ 63 w 128"/>
                <a:gd name="T13" fmla="*/ 0 h 231"/>
                <a:gd name="T14" fmla="*/ 0 w 128"/>
                <a:gd name="T15" fmla="*/ 63 h 231"/>
                <a:gd name="T16" fmla="*/ 64 w 128"/>
                <a:gd name="T17" fmla="*/ 231 h 231"/>
                <a:gd name="T18" fmla="*/ 64 w 128"/>
                <a:gd name="T19" fmla="*/ 29 h 231"/>
                <a:gd name="T20" fmla="*/ 93 w 128"/>
                <a:gd name="T21" fmla="*/ 58 h 231"/>
                <a:gd name="T22" fmla="*/ 64 w 128"/>
                <a:gd name="T23" fmla="*/ 86 h 231"/>
                <a:gd name="T24" fmla="*/ 35 w 128"/>
                <a:gd name="T25" fmla="*/ 58 h 231"/>
                <a:gd name="T26" fmla="*/ 64 w 128"/>
                <a:gd name="T27" fmla="*/ 2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231">
                  <a:moveTo>
                    <a:pt x="64" y="231"/>
                  </a:moveTo>
                  <a:cubicBezTo>
                    <a:pt x="64" y="231"/>
                    <a:pt x="128" y="97"/>
                    <a:pt x="128" y="63"/>
                  </a:cubicBezTo>
                  <a:cubicBezTo>
                    <a:pt x="128" y="29"/>
                    <a:pt x="100" y="0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3" y="0"/>
                    <a:pt x="63" y="0"/>
                  </a:cubicBezTo>
                  <a:cubicBezTo>
                    <a:pt x="28" y="0"/>
                    <a:pt x="0" y="29"/>
                    <a:pt x="0" y="63"/>
                  </a:cubicBezTo>
                  <a:cubicBezTo>
                    <a:pt x="0" y="98"/>
                    <a:pt x="64" y="231"/>
                    <a:pt x="64" y="231"/>
                  </a:cubicBezTo>
                  <a:close/>
                  <a:moveTo>
                    <a:pt x="64" y="29"/>
                  </a:moveTo>
                  <a:cubicBezTo>
                    <a:pt x="80" y="29"/>
                    <a:pt x="93" y="42"/>
                    <a:pt x="93" y="58"/>
                  </a:cubicBezTo>
                  <a:cubicBezTo>
                    <a:pt x="93" y="74"/>
                    <a:pt x="80" y="86"/>
                    <a:pt x="64" y="86"/>
                  </a:cubicBezTo>
                  <a:cubicBezTo>
                    <a:pt x="48" y="86"/>
                    <a:pt x="35" y="74"/>
                    <a:pt x="35" y="58"/>
                  </a:cubicBezTo>
                  <a:cubicBezTo>
                    <a:pt x="35" y="42"/>
                    <a:pt x="48" y="29"/>
                    <a:pt x="64" y="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475"/>
            <p:cNvSpPr/>
            <p:nvPr/>
          </p:nvSpPr>
          <p:spPr bwMode="auto">
            <a:xfrm>
              <a:off x="4067175" y="4113213"/>
              <a:ext cx="157163" cy="14288"/>
            </a:xfrm>
            <a:custGeom>
              <a:avLst/>
              <a:gdLst>
                <a:gd name="T0" fmla="*/ 16 w 162"/>
                <a:gd name="T1" fmla="*/ 2 h 14"/>
                <a:gd name="T2" fmla="*/ 0 w 162"/>
                <a:gd name="T3" fmla="*/ 0 h 14"/>
                <a:gd name="T4" fmla="*/ 16 w 162"/>
                <a:gd name="T5" fmla="*/ 14 h 14"/>
                <a:gd name="T6" fmla="*/ 146 w 162"/>
                <a:gd name="T7" fmla="*/ 14 h 14"/>
                <a:gd name="T8" fmla="*/ 162 w 162"/>
                <a:gd name="T9" fmla="*/ 0 h 14"/>
                <a:gd name="T10" fmla="*/ 146 w 162"/>
                <a:gd name="T11" fmla="*/ 2 h 14"/>
                <a:gd name="T12" fmla="*/ 16 w 162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">
                  <a:moveTo>
                    <a:pt x="16" y="2"/>
                  </a:moveTo>
                  <a:cubicBezTo>
                    <a:pt x="9" y="2"/>
                    <a:pt x="4" y="1"/>
                    <a:pt x="0" y="0"/>
                  </a:cubicBezTo>
                  <a:cubicBezTo>
                    <a:pt x="0" y="9"/>
                    <a:pt x="1" y="14"/>
                    <a:pt x="16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62" y="14"/>
                    <a:pt x="162" y="9"/>
                    <a:pt x="162" y="0"/>
                  </a:cubicBezTo>
                  <a:cubicBezTo>
                    <a:pt x="159" y="1"/>
                    <a:pt x="153" y="2"/>
                    <a:pt x="146" y="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476"/>
            <p:cNvSpPr>
              <a:spLocks noEditPoints="1"/>
            </p:cNvSpPr>
            <p:nvPr/>
          </p:nvSpPr>
          <p:spPr bwMode="auto">
            <a:xfrm>
              <a:off x="4067175" y="3846513"/>
              <a:ext cx="157163" cy="258763"/>
            </a:xfrm>
            <a:custGeom>
              <a:avLst/>
              <a:gdLst>
                <a:gd name="T0" fmla="*/ 146 w 162"/>
                <a:gd name="T1" fmla="*/ 0 h 266"/>
                <a:gd name="T2" fmla="*/ 16 w 162"/>
                <a:gd name="T3" fmla="*/ 0 h 266"/>
                <a:gd name="T4" fmla="*/ 0 w 162"/>
                <a:gd name="T5" fmla="*/ 16 h 266"/>
                <a:gd name="T6" fmla="*/ 0 w 162"/>
                <a:gd name="T7" fmla="*/ 38 h 266"/>
                <a:gd name="T8" fmla="*/ 0 w 162"/>
                <a:gd name="T9" fmla="*/ 250 h 266"/>
                <a:gd name="T10" fmla="*/ 16 w 162"/>
                <a:gd name="T11" fmla="*/ 266 h 266"/>
                <a:gd name="T12" fmla="*/ 146 w 162"/>
                <a:gd name="T13" fmla="*/ 266 h 266"/>
                <a:gd name="T14" fmla="*/ 162 w 162"/>
                <a:gd name="T15" fmla="*/ 250 h 266"/>
                <a:gd name="T16" fmla="*/ 162 w 162"/>
                <a:gd name="T17" fmla="*/ 38 h 266"/>
                <a:gd name="T18" fmla="*/ 162 w 162"/>
                <a:gd name="T19" fmla="*/ 16 h 266"/>
                <a:gd name="T20" fmla="*/ 146 w 162"/>
                <a:gd name="T21" fmla="*/ 0 h 266"/>
                <a:gd name="T22" fmla="*/ 140 w 162"/>
                <a:gd name="T23" fmla="*/ 237 h 266"/>
                <a:gd name="T24" fmla="*/ 22 w 162"/>
                <a:gd name="T25" fmla="*/ 237 h 266"/>
                <a:gd name="T26" fmla="*/ 22 w 162"/>
                <a:gd name="T27" fmla="*/ 33 h 266"/>
                <a:gd name="T28" fmla="*/ 140 w 162"/>
                <a:gd name="T29" fmla="*/ 33 h 266"/>
                <a:gd name="T30" fmla="*/ 140 w 162"/>
                <a:gd name="T31" fmla="*/ 237 h 266"/>
                <a:gd name="T32" fmla="*/ 57 w 162"/>
                <a:gd name="T33" fmla="*/ 13 h 266"/>
                <a:gd name="T34" fmla="*/ 106 w 162"/>
                <a:gd name="T35" fmla="*/ 13 h 266"/>
                <a:gd name="T36" fmla="*/ 110 w 162"/>
                <a:gd name="T37" fmla="*/ 17 h 266"/>
                <a:gd name="T38" fmla="*/ 106 w 162"/>
                <a:gd name="T39" fmla="*/ 20 h 266"/>
                <a:gd name="T40" fmla="*/ 57 w 162"/>
                <a:gd name="T41" fmla="*/ 20 h 266"/>
                <a:gd name="T42" fmla="*/ 53 w 162"/>
                <a:gd name="T43" fmla="*/ 17 h 266"/>
                <a:gd name="T44" fmla="*/ 57 w 162"/>
                <a:gd name="T45" fmla="*/ 1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" h="266">
                  <a:moveTo>
                    <a:pt x="14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5"/>
                    <a:pt x="0" y="1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261"/>
                    <a:pt x="0" y="266"/>
                    <a:pt x="16" y="266"/>
                  </a:cubicBezTo>
                  <a:cubicBezTo>
                    <a:pt x="146" y="266"/>
                    <a:pt x="146" y="266"/>
                    <a:pt x="146" y="266"/>
                  </a:cubicBezTo>
                  <a:cubicBezTo>
                    <a:pt x="162" y="266"/>
                    <a:pt x="162" y="261"/>
                    <a:pt x="162" y="250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2" y="5"/>
                    <a:pt x="162" y="0"/>
                    <a:pt x="146" y="0"/>
                  </a:cubicBezTo>
                  <a:close/>
                  <a:moveTo>
                    <a:pt x="140" y="237"/>
                  </a:moveTo>
                  <a:cubicBezTo>
                    <a:pt x="22" y="237"/>
                    <a:pt x="22" y="237"/>
                    <a:pt x="22" y="237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40" y="33"/>
                    <a:pt x="140" y="33"/>
                    <a:pt x="140" y="33"/>
                  </a:cubicBezTo>
                  <a:lnTo>
                    <a:pt x="140" y="237"/>
                  </a:lnTo>
                  <a:close/>
                  <a:moveTo>
                    <a:pt x="57" y="13"/>
                  </a:moveTo>
                  <a:cubicBezTo>
                    <a:pt x="106" y="13"/>
                    <a:pt x="106" y="13"/>
                    <a:pt x="106" y="13"/>
                  </a:cubicBezTo>
                  <a:cubicBezTo>
                    <a:pt x="108" y="13"/>
                    <a:pt x="110" y="15"/>
                    <a:pt x="110" y="17"/>
                  </a:cubicBezTo>
                  <a:cubicBezTo>
                    <a:pt x="110" y="19"/>
                    <a:pt x="108" y="20"/>
                    <a:pt x="106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5" y="20"/>
                    <a:pt x="53" y="19"/>
                    <a:pt x="53" y="17"/>
                  </a:cubicBezTo>
                  <a:cubicBezTo>
                    <a:pt x="53" y="15"/>
                    <a:pt x="55" y="13"/>
                    <a:pt x="57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477"/>
            <p:cNvSpPr>
              <a:spLocks noEditPoints="1"/>
            </p:cNvSpPr>
            <p:nvPr/>
          </p:nvSpPr>
          <p:spPr bwMode="auto">
            <a:xfrm>
              <a:off x="10693400" y="4962526"/>
              <a:ext cx="279400" cy="279400"/>
            </a:xfrm>
            <a:custGeom>
              <a:avLst/>
              <a:gdLst>
                <a:gd name="T0" fmla="*/ 164 w 176"/>
                <a:gd name="T1" fmla="*/ 66 h 176"/>
                <a:gd name="T2" fmla="*/ 164 w 176"/>
                <a:gd name="T3" fmla="*/ 0 h 176"/>
                <a:gd name="T4" fmla="*/ 138 w 176"/>
                <a:gd name="T5" fmla="*/ 0 h 176"/>
                <a:gd name="T6" fmla="*/ 138 w 176"/>
                <a:gd name="T7" fmla="*/ 66 h 176"/>
                <a:gd name="T8" fmla="*/ 120 w 176"/>
                <a:gd name="T9" fmla="*/ 66 h 176"/>
                <a:gd name="T10" fmla="*/ 120 w 176"/>
                <a:gd name="T11" fmla="*/ 37 h 176"/>
                <a:gd name="T12" fmla="*/ 83 w 176"/>
                <a:gd name="T13" fmla="*/ 65 h 176"/>
                <a:gd name="T14" fmla="*/ 83 w 176"/>
                <a:gd name="T15" fmla="*/ 37 h 176"/>
                <a:gd name="T16" fmla="*/ 47 w 176"/>
                <a:gd name="T17" fmla="*/ 65 h 176"/>
                <a:gd name="T18" fmla="*/ 47 w 176"/>
                <a:gd name="T19" fmla="*/ 37 h 176"/>
                <a:gd name="T20" fmla="*/ 10 w 176"/>
                <a:gd name="T21" fmla="*/ 66 h 176"/>
                <a:gd name="T22" fmla="*/ 0 w 176"/>
                <a:gd name="T23" fmla="*/ 66 h 176"/>
                <a:gd name="T24" fmla="*/ 0 w 176"/>
                <a:gd name="T25" fmla="*/ 176 h 176"/>
                <a:gd name="T26" fmla="*/ 176 w 176"/>
                <a:gd name="T27" fmla="*/ 176 h 176"/>
                <a:gd name="T28" fmla="*/ 176 w 176"/>
                <a:gd name="T29" fmla="*/ 66 h 176"/>
                <a:gd name="T30" fmla="*/ 164 w 176"/>
                <a:gd name="T31" fmla="*/ 66 h 176"/>
                <a:gd name="T32" fmla="*/ 55 w 176"/>
                <a:gd name="T33" fmla="*/ 156 h 176"/>
                <a:gd name="T34" fmla="*/ 29 w 176"/>
                <a:gd name="T35" fmla="*/ 156 h 176"/>
                <a:gd name="T36" fmla="*/ 29 w 176"/>
                <a:gd name="T37" fmla="*/ 130 h 176"/>
                <a:gd name="T38" fmla="*/ 55 w 176"/>
                <a:gd name="T39" fmla="*/ 130 h 176"/>
                <a:gd name="T40" fmla="*/ 55 w 176"/>
                <a:gd name="T41" fmla="*/ 156 h 176"/>
                <a:gd name="T42" fmla="*/ 55 w 176"/>
                <a:gd name="T43" fmla="*/ 112 h 176"/>
                <a:gd name="T44" fmla="*/ 29 w 176"/>
                <a:gd name="T45" fmla="*/ 112 h 176"/>
                <a:gd name="T46" fmla="*/ 29 w 176"/>
                <a:gd name="T47" fmla="*/ 86 h 176"/>
                <a:gd name="T48" fmla="*/ 55 w 176"/>
                <a:gd name="T49" fmla="*/ 86 h 176"/>
                <a:gd name="T50" fmla="*/ 55 w 176"/>
                <a:gd name="T51" fmla="*/ 112 h 176"/>
                <a:gd name="T52" fmla="*/ 102 w 176"/>
                <a:gd name="T53" fmla="*/ 156 h 176"/>
                <a:gd name="T54" fmla="*/ 75 w 176"/>
                <a:gd name="T55" fmla="*/ 156 h 176"/>
                <a:gd name="T56" fmla="*/ 75 w 176"/>
                <a:gd name="T57" fmla="*/ 130 h 176"/>
                <a:gd name="T58" fmla="*/ 102 w 176"/>
                <a:gd name="T59" fmla="*/ 130 h 176"/>
                <a:gd name="T60" fmla="*/ 102 w 176"/>
                <a:gd name="T61" fmla="*/ 156 h 176"/>
                <a:gd name="T62" fmla="*/ 102 w 176"/>
                <a:gd name="T63" fmla="*/ 112 h 176"/>
                <a:gd name="T64" fmla="*/ 75 w 176"/>
                <a:gd name="T65" fmla="*/ 112 h 176"/>
                <a:gd name="T66" fmla="*/ 75 w 176"/>
                <a:gd name="T67" fmla="*/ 86 h 176"/>
                <a:gd name="T68" fmla="*/ 102 w 176"/>
                <a:gd name="T69" fmla="*/ 86 h 176"/>
                <a:gd name="T70" fmla="*/ 102 w 176"/>
                <a:gd name="T71" fmla="*/ 112 h 176"/>
                <a:gd name="T72" fmla="*/ 149 w 176"/>
                <a:gd name="T73" fmla="*/ 156 h 176"/>
                <a:gd name="T74" fmla="*/ 122 w 176"/>
                <a:gd name="T75" fmla="*/ 156 h 176"/>
                <a:gd name="T76" fmla="*/ 122 w 176"/>
                <a:gd name="T77" fmla="*/ 130 h 176"/>
                <a:gd name="T78" fmla="*/ 149 w 176"/>
                <a:gd name="T79" fmla="*/ 130 h 176"/>
                <a:gd name="T80" fmla="*/ 149 w 176"/>
                <a:gd name="T81" fmla="*/ 156 h 176"/>
                <a:gd name="T82" fmla="*/ 149 w 176"/>
                <a:gd name="T83" fmla="*/ 112 h 176"/>
                <a:gd name="T84" fmla="*/ 122 w 176"/>
                <a:gd name="T85" fmla="*/ 112 h 176"/>
                <a:gd name="T86" fmla="*/ 122 w 176"/>
                <a:gd name="T87" fmla="*/ 86 h 176"/>
                <a:gd name="T88" fmla="*/ 149 w 176"/>
                <a:gd name="T89" fmla="*/ 86 h 176"/>
                <a:gd name="T90" fmla="*/ 149 w 176"/>
                <a:gd name="T91" fmla="*/ 11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76">
                  <a:moveTo>
                    <a:pt x="164" y="66"/>
                  </a:moveTo>
                  <a:lnTo>
                    <a:pt x="164" y="0"/>
                  </a:lnTo>
                  <a:lnTo>
                    <a:pt x="138" y="0"/>
                  </a:lnTo>
                  <a:lnTo>
                    <a:pt x="138" y="66"/>
                  </a:lnTo>
                  <a:lnTo>
                    <a:pt x="120" y="66"/>
                  </a:lnTo>
                  <a:lnTo>
                    <a:pt x="120" y="37"/>
                  </a:lnTo>
                  <a:lnTo>
                    <a:pt x="83" y="65"/>
                  </a:lnTo>
                  <a:lnTo>
                    <a:pt x="83" y="37"/>
                  </a:lnTo>
                  <a:lnTo>
                    <a:pt x="47" y="65"/>
                  </a:lnTo>
                  <a:lnTo>
                    <a:pt x="47" y="37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0" y="176"/>
                  </a:lnTo>
                  <a:lnTo>
                    <a:pt x="176" y="176"/>
                  </a:lnTo>
                  <a:lnTo>
                    <a:pt x="176" y="66"/>
                  </a:lnTo>
                  <a:lnTo>
                    <a:pt x="164" y="66"/>
                  </a:lnTo>
                  <a:close/>
                  <a:moveTo>
                    <a:pt x="55" y="156"/>
                  </a:moveTo>
                  <a:lnTo>
                    <a:pt x="29" y="156"/>
                  </a:lnTo>
                  <a:lnTo>
                    <a:pt x="29" y="130"/>
                  </a:lnTo>
                  <a:lnTo>
                    <a:pt x="55" y="130"/>
                  </a:lnTo>
                  <a:lnTo>
                    <a:pt x="55" y="156"/>
                  </a:lnTo>
                  <a:close/>
                  <a:moveTo>
                    <a:pt x="55" y="112"/>
                  </a:moveTo>
                  <a:lnTo>
                    <a:pt x="29" y="112"/>
                  </a:lnTo>
                  <a:lnTo>
                    <a:pt x="29" y="86"/>
                  </a:lnTo>
                  <a:lnTo>
                    <a:pt x="55" y="86"/>
                  </a:lnTo>
                  <a:lnTo>
                    <a:pt x="55" y="112"/>
                  </a:lnTo>
                  <a:close/>
                  <a:moveTo>
                    <a:pt x="102" y="156"/>
                  </a:moveTo>
                  <a:lnTo>
                    <a:pt x="75" y="156"/>
                  </a:lnTo>
                  <a:lnTo>
                    <a:pt x="75" y="130"/>
                  </a:lnTo>
                  <a:lnTo>
                    <a:pt x="102" y="130"/>
                  </a:lnTo>
                  <a:lnTo>
                    <a:pt x="102" y="156"/>
                  </a:lnTo>
                  <a:close/>
                  <a:moveTo>
                    <a:pt x="102" y="112"/>
                  </a:moveTo>
                  <a:lnTo>
                    <a:pt x="75" y="112"/>
                  </a:lnTo>
                  <a:lnTo>
                    <a:pt x="75" y="86"/>
                  </a:lnTo>
                  <a:lnTo>
                    <a:pt x="102" y="86"/>
                  </a:lnTo>
                  <a:lnTo>
                    <a:pt x="102" y="112"/>
                  </a:lnTo>
                  <a:close/>
                  <a:moveTo>
                    <a:pt x="149" y="156"/>
                  </a:moveTo>
                  <a:lnTo>
                    <a:pt x="122" y="156"/>
                  </a:lnTo>
                  <a:lnTo>
                    <a:pt x="122" y="130"/>
                  </a:lnTo>
                  <a:lnTo>
                    <a:pt x="149" y="130"/>
                  </a:lnTo>
                  <a:lnTo>
                    <a:pt x="149" y="156"/>
                  </a:lnTo>
                  <a:close/>
                  <a:moveTo>
                    <a:pt x="149" y="112"/>
                  </a:moveTo>
                  <a:lnTo>
                    <a:pt x="122" y="112"/>
                  </a:lnTo>
                  <a:lnTo>
                    <a:pt x="122" y="86"/>
                  </a:lnTo>
                  <a:lnTo>
                    <a:pt x="149" y="86"/>
                  </a:lnTo>
                  <a:lnTo>
                    <a:pt x="149" y="1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478"/>
            <p:cNvSpPr/>
            <p:nvPr/>
          </p:nvSpPr>
          <p:spPr bwMode="auto">
            <a:xfrm>
              <a:off x="4005263" y="4962526"/>
              <a:ext cx="250825" cy="250825"/>
            </a:xfrm>
            <a:custGeom>
              <a:avLst/>
              <a:gdLst>
                <a:gd name="T0" fmla="*/ 129 w 258"/>
                <a:gd name="T1" fmla="*/ 245 h 259"/>
                <a:gd name="T2" fmla="*/ 14 w 258"/>
                <a:gd name="T3" fmla="*/ 129 h 259"/>
                <a:gd name="T4" fmla="*/ 129 w 258"/>
                <a:gd name="T5" fmla="*/ 14 h 259"/>
                <a:gd name="T6" fmla="*/ 244 w 258"/>
                <a:gd name="T7" fmla="*/ 129 h 259"/>
                <a:gd name="T8" fmla="*/ 241 w 258"/>
                <a:gd name="T9" fmla="*/ 156 h 259"/>
                <a:gd name="T10" fmla="*/ 255 w 258"/>
                <a:gd name="T11" fmla="*/ 159 h 259"/>
                <a:gd name="T12" fmla="*/ 258 w 258"/>
                <a:gd name="T13" fmla="*/ 129 h 259"/>
                <a:gd name="T14" fmla="*/ 129 w 258"/>
                <a:gd name="T15" fmla="*/ 0 h 259"/>
                <a:gd name="T16" fmla="*/ 0 w 258"/>
                <a:gd name="T17" fmla="*/ 129 h 259"/>
                <a:gd name="T18" fmla="*/ 129 w 258"/>
                <a:gd name="T19" fmla="*/ 259 h 259"/>
                <a:gd name="T20" fmla="*/ 155 w 258"/>
                <a:gd name="T21" fmla="*/ 256 h 259"/>
                <a:gd name="T22" fmla="*/ 152 w 258"/>
                <a:gd name="T23" fmla="*/ 242 h 259"/>
                <a:gd name="T24" fmla="*/ 129 w 258"/>
                <a:gd name="T25" fmla="*/ 24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" h="259">
                  <a:moveTo>
                    <a:pt x="129" y="245"/>
                  </a:moveTo>
                  <a:cubicBezTo>
                    <a:pt x="65" y="245"/>
                    <a:pt x="14" y="193"/>
                    <a:pt x="14" y="129"/>
                  </a:cubicBezTo>
                  <a:cubicBezTo>
                    <a:pt x="14" y="66"/>
                    <a:pt x="65" y="14"/>
                    <a:pt x="129" y="14"/>
                  </a:cubicBezTo>
                  <a:cubicBezTo>
                    <a:pt x="193" y="14"/>
                    <a:pt x="244" y="66"/>
                    <a:pt x="244" y="129"/>
                  </a:cubicBezTo>
                  <a:cubicBezTo>
                    <a:pt x="244" y="139"/>
                    <a:pt x="243" y="148"/>
                    <a:pt x="241" y="156"/>
                  </a:cubicBezTo>
                  <a:cubicBezTo>
                    <a:pt x="255" y="159"/>
                    <a:pt x="255" y="159"/>
                    <a:pt x="255" y="159"/>
                  </a:cubicBezTo>
                  <a:cubicBezTo>
                    <a:pt x="257" y="150"/>
                    <a:pt x="258" y="140"/>
                    <a:pt x="258" y="129"/>
                  </a:cubicBezTo>
                  <a:cubicBezTo>
                    <a:pt x="258" y="58"/>
                    <a:pt x="200" y="0"/>
                    <a:pt x="129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29" y="259"/>
                  </a:cubicBezTo>
                  <a:cubicBezTo>
                    <a:pt x="138" y="259"/>
                    <a:pt x="147" y="258"/>
                    <a:pt x="155" y="256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45" y="244"/>
                    <a:pt x="137" y="245"/>
                    <a:pt x="129" y="2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479"/>
            <p:cNvSpPr>
              <a:spLocks noEditPoints="1"/>
            </p:cNvSpPr>
            <p:nvPr/>
          </p:nvSpPr>
          <p:spPr bwMode="auto">
            <a:xfrm>
              <a:off x="4027488" y="4984751"/>
              <a:ext cx="206375" cy="206375"/>
            </a:xfrm>
            <a:custGeom>
              <a:avLst/>
              <a:gdLst>
                <a:gd name="T0" fmla="*/ 106 w 212"/>
                <a:gd name="T1" fmla="*/ 0 h 213"/>
                <a:gd name="T2" fmla="*/ 0 w 212"/>
                <a:gd name="T3" fmla="*/ 106 h 213"/>
                <a:gd name="T4" fmla="*/ 106 w 212"/>
                <a:gd name="T5" fmla="*/ 213 h 213"/>
                <a:gd name="T6" fmla="*/ 127 w 212"/>
                <a:gd name="T7" fmla="*/ 211 h 213"/>
                <a:gd name="T8" fmla="*/ 105 w 212"/>
                <a:gd name="T9" fmla="*/ 106 h 213"/>
                <a:gd name="T10" fmla="*/ 120 w 212"/>
                <a:gd name="T11" fmla="*/ 110 h 213"/>
                <a:gd name="T12" fmla="*/ 117 w 212"/>
                <a:gd name="T13" fmla="*/ 103 h 213"/>
                <a:gd name="T14" fmla="*/ 128 w 212"/>
                <a:gd name="T15" fmla="*/ 92 h 213"/>
                <a:gd name="T16" fmla="*/ 139 w 212"/>
                <a:gd name="T17" fmla="*/ 103 h 213"/>
                <a:gd name="T18" fmla="*/ 132 w 212"/>
                <a:gd name="T19" fmla="*/ 113 h 213"/>
                <a:gd name="T20" fmla="*/ 209 w 212"/>
                <a:gd name="T21" fmla="*/ 131 h 213"/>
                <a:gd name="T22" fmla="*/ 212 w 212"/>
                <a:gd name="T23" fmla="*/ 106 h 213"/>
                <a:gd name="T24" fmla="*/ 106 w 212"/>
                <a:gd name="T25" fmla="*/ 0 h 213"/>
                <a:gd name="T26" fmla="*/ 42 w 212"/>
                <a:gd name="T27" fmla="*/ 54 h 213"/>
                <a:gd name="T28" fmla="*/ 57 w 212"/>
                <a:gd name="T29" fmla="*/ 70 h 213"/>
                <a:gd name="T30" fmla="*/ 42 w 212"/>
                <a:gd name="T31" fmla="*/ 85 h 213"/>
                <a:gd name="T32" fmla="*/ 26 w 212"/>
                <a:gd name="T33" fmla="*/ 70 h 213"/>
                <a:gd name="T34" fmla="*/ 42 w 212"/>
                <a:gd name="T35" fmla="*/ 54 h 213"/>
                <a:gd name="T36" fmla="*/ 40 w 212"/>
                <a:gd name="T37" fmla="*/ 154 h 213"/>
                <a:gd name="T38" fmla="*/ 21 w 212"/>
                <a:gd name="T39" fmla="*/ 135 h 213"/>
                <a:gd name="T40" fmla="*/ 40 w 212"/>
                <a:gd name="T41" fmla="*/ 115 h 213"/>
                <a:gd name="T42" fmla="*/ 60 w 212"/>
                <a:gd name="T43" fmla="*/ 135 h 213"/>
                <a:gd name="T44" fmla="*/ 40 w 212"/>
                <a:gd name="T45" fmla="*/ 154 h 213"/>
                <a:gd name="T46" fmla="*/ 89 w 212"/>
                <a:gd name="T47" fmla="*/ 70 h 213"/>
                <a:gd name="T48" fmla="*/ 102 w 212"/>
                <a:gd name="T49" fmla="*/ 83 h 213"/>
                <a:gd name="T50" fmla="*/ 89 w 212"/>
                <a:gd name="T51" fmla="*/ 96 h 213"/>
                <a:gd name="T52" fmla="*/ 76 w 212"/>
                <a:gd name="T53" fmla="*/ 83 h 213"/>
                <a:gd name="T54" fmla="*/ 89 w 212"/>
                <a:gd name="T55" fmla="*/ 70 h 213"/>
                <a:gd name="T56" fmla="*/ 76 w 212"/>
                <a:gd name="T57" fmla="*/ 133 h 213"/>
                <a:gd name="T58" fmla="*/ 89 w 212"/>
                <a:gd name="T59" fmla="*/ 120 h 213"/>
                <a:gd name="T60" fmla="*/ 102 w 212"/>
                <a:gd name="T61" fmla="*/ 133 h 213"/>
                <a:gd name="T62" fmla="*/ 89 w 212"/>
                <a:gd name="T63" fmla="*/ 146 h 213"/>
                <a:gd name="T64" fmla="*/ 76 w 212"/>
                <a:gd name="T65" fmla="*/ 133 h 213"/>
                <a:gd name="T66" fmla="*/ 117 w 212"/>
                <a:gd name="T67" fmla="*/ 183 h 213"/>
                <a:gd name="T68" fmla="*/ 102 w 212"/>
                <a:gd name="T69" fmla="*/ 198 h 213"/>
                <a:gd name="T70" fmla="*/ 87 w 212"/>
                <a:gd name="T71" fmla="*/ 183 h 213"/>
                <a:gd name="T72" fmla="*/ 102 w 212"/>
                <a:gd name="T73" fmla="*/ 168 h 213"/>
                <a:gd name="T74" fmla="*/ 117 w 212"/>
                <a:gd name="T75" fmla="*/ 183 h 213"/>
                <a:gd name="T76" fmla="*/ 106 w 212"/>
                <a:gd name="T77" fmla="*/ 55 h 213"/>
                <a:gd name="T78" fmla="*/ 88 w 212"/>
                <a:gd name="T79" fmla="*/ 36 h 213"/>
                <a:gd name="T80" fmla="*/ 106 w 212"/>
                <a:gd name="T81" fmla="*/ 18 h 213"/>
                <a:gd name="T82" fmla="*/ 125 w 212"/>
                <a:gd name="T83" fmla="*/ 36 h 213"/>
                <a:gd name="T84" fmla="*/ 106 w 212"/>
                <a:gd name="T85" fmla="*/ 55 h 213"/>
                <a:gd name="T86" fmla="*/ 139 w 212"/>
                <a:gd name="T87" fmla="*/ 49 h 213"/>
                <a:gd name="T88" fmla="*/ 152 w 212"/>
                <a:gd name="T89" fmla="*/ 36 h 213"/>
                <a:gd name="T90" fmla="*/ 165 w 212"/>
                <a:gd name="T91" fmla="*/ 49 h 213"/>
                <a:gd name="T92" fmla="*/ 152 w 212"/>
                <a:gd name="T93" fmla="*/ 62 h 213"/>
                <a:gd name="T94" fmla="*/ 139 w 212"/>
                <a:gd name="T95" fmla="*/ 49 h 213"/>
                <a:gd name="T96" fmla="*/ 175 w 212"/>
                <a:gd name="T97" fmla="*/ 112 h 213"/>
                <a:gd name="T98" fmla="*/ 157 w 212"/>
                <a:gd name="T99" fmla="*/ 95 h 213"/>
                <a:gd name="T100" fmla="*/ 175 w 212"/>
                <a:gd name="T101" fmla="*/ 77 h 213"/>
                <a:gd name="T102" fmla="*/ 193 w 212"/>
                <a:gd name="T103" fmla="*/ 95 h 213"/>
                <a:gd name="T104" fmla="*/ 175 w 212"/>
                <a:gd name="T105" fmla="*/ 1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2" h="213">
                  <a:moveTo>
                    <a:pt x="106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65"/>
                    <a:pt x="47" y="213"/>
                    <a:pt x="106" y="213"/>
                  </a:cubicBezTo>
                  <a:cubicBezTo>
                    <a:pt x="113" y="213"/>
                    <a:pt x="120" y="212"/>
                    <a:pt x="127" y="211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20" y="110"/>
                    <a:pt x="120" y="110"/>
                    <a:pt x="120" y="110"/>
                  </a:cubicBezTo>
                  <a:cubicBezTo>
                    <a:pt x="118" y="108"/>
                    <a:pt x="117" y="105"/>
                    <a:pt x="117" y="103"/>
                  </a:cubicBezTo>
                  <a:cubicBezTo>
                    <a:pt x="117" y="97"/>
                    <a:pt x="122" y="92"/>
                    <a:pt x="128" y="92"/>
                  </a:cubicBezTo>
                  <a:cubicBezTo>
                    <a:pt x="134" y="92"/>
                    <a:pt x="139" y="97"/>
                    <a:pt x="139" y="103"/>
                  </a:cubicBezTo>
                  <a:cubicBezTo>
                    <a:pt x="139" y="107"/>
                    <a:pt x="136" y="111"/>
                    <a:pt x="132" y="113"/>
                  </a:cubicBezTo>
                  <a:cubicBezTo>
                    <a:pt x="209" y="131"/>
                    <a:pt x="209" y="131"/>
                    <a:pt x="209" y="131"/>
                  </a:cubicBezTo>
                  <a:cubicBezTo>
                    <a:pt x="211" y="123"/>
                    <a:pt x="212" y="115"/>
                    <a:pt x="212" y="106"/>
                  </a:cubicBezTo>
                  <a:cubicBezTo>
                    <a:pt x="212" y="48"/>
                    <a:pt x="165" y="0"/>
                    <a:pt x="106" y="0"/>
                  </a:cubicBezTo>
                  <a:close/>
                  <a:moveTo>
                    <a:pt x="42" y="54"/>
                  </a:moveTo>
                  <a:cubicBezTo>
                    <a:pt x="50" y="54"/>
                    <a:pt x="57" y="61"/>
                    <a:pt x="57" y="70"/>
                  </a:cubicBezTo>
                  <a:cubicBezTo>
                    <a:pt x="57" y="78"/>
                    <a:pt x="50" y="85"/>
                    <a:pt x="42" y="85"/>
                  </a:cubicBezTo>
                  <a:cubicBezTo>
                    <a:pt x="33" y="85"/>
                    <a:pt x="26" y="78"/>
                    <a:pt x="26" y="70"/>
                  </a:cubicBezTo>
                  <a:cubicBezTo>
                    <a:pt x="26" y="61"/>
                    <a:pt x="33" y="54"/>
                    <a:pt x="42" y="54"/>
                  </a:cubicBezTo>
                  <a:close/>
                  <a:moveTo>
                    <a:pt x="40" y="154"/>
                  </a:moveTo>
                  <a:cubicBezTo>
                    <a:pt x="30" y="154"/>
                    <a:pt x="21" y="146"/>
                    <a:pt x="21" y="135"/>
                  </a:cubicBezTo>
                  <a:cubicBezTo>
                    <a:pt x="21" y="124"/>
                    <a:pt x="30" y="115"/>
                    <a:pt x="40" y="115"/>
                  </a:cubicBezTo>
                  <a:cubicBezTo>
                    <a:pt x="51" y="115"/>
                    <a:pt x="60" y="124"/>
                    <a:pt x="60" y="135"/>
                  </a:cubicBezTo>
                  <a:cubicBezTo>
                    <a:pt x="60" y="146"/>
                    <a:pt x="51" y="154"/>
                    <a:pt x="40" y="154"/>
                  </a:cubicBezTo>
                  <a:close/>
                  <a:moveTo>
                    <a:pt x="89" y="70"/>
                  </a:moveTo>
                  <a:cubicBezTo>
                    <a:pt x="96" y="70"/>
                    <a:pt x="102" y="76"/>
                    <a:pt x="102" y="83"/>
                  </a:cubicBezTo>
                  <a:cubicBezTo>
                    <a:pt x="102" y="90"/>
                    <a:pt x="96" y="96"/>
                    <a:pt x="89" y="96"/>
                  </a:cubicBezTo>
                  <a:cubicBezTo>
                    <a:pt x="82" y="96"/>
                    <a:pt x="76" y="90"/>
                    <a:pt x="76" y="83"/>
                  </a:cubicBezTo>
                  <a:cubicBezTo>
                    <a:pt x="76" y="76"/>
                    <a:pt x="82" y="70"/>
                    <a:pt x="89" y="70"/>
                  </a:cubicBezTo>
                  <a:close/>
                  <a:moveTo>
                    <a:pt x="76" y="133"/>
                  </a:moveTo>
                  <a:cubicBezTo>
                    <a:pt x="76" y="126"/>
                    <a:pt x="82" y="120"/>
                    <a:pt x="89" y="120"/>
                  </a:cubicBezTo>
                  <a:cubicBezTo>
                    <a:pt x="96" y="120"/>
                    <a:pt x="102" y="126"/>
                    <a:pt x="102" y="133"/>
                  </a:cubicBezTo>
                  <a:cubicBezTo>
                    <a:pt x="102" y="140"/>
                    <a:pt x="96" y="146"/>
                    <a:pt x="89" y="146"/>
                  </a:cubicBezTo>
                  <a:cubicBezTo>
                    <a:pt x="82" y="146"/>
                    <a:pt x="76" y="140"/>
                    <a:pt x="76" y="133"/>
                  </a:cubicBezTo>
                  <a:close/>
                  <a:moveTo>
                    <a:pt x="117" y="183"/>
                  </a:moveTo>
                  <a:cubicBezTo>
                    <a:pt x="117" y="191"/>
                    <a:pt x="110" y="198"/>
                    <a:pt x="102" y="198"/>
                  </a:cubicBezTo>
                  <a:cubicBezTo>
                    <a:pt x="94" y="198"/>
                    <a:pt x="87" y="191"/>
                    <a:pt x="87" y="183"/>
                  </a:cubicBezTo>
                  <a:cubicBezTo>
                    <a:pt x="87" y="175"/>
                    <a:pt x="94" y="168"/>
                    <a:pt x="102" y="168"/>
                  </a:cubicBezTo>
                  <a:cubicBezTo>
                    <a:pt x="110" y="168"/>
                    <a:pt x="117" y="175"/>
                    <a:pt x="117" y="183"/>
                  </a:cubicBezTo>
                  <a:close/>
                  <a:moveTo>
                    <a:pt x="106" y="55"/>
                  </a:moveTo>
                  <a:cubicBezTo>
                    <a:pt x="96" y="55"/>
                    <a:pt x="88" y="46"/>
                    <a:pt x="88" y="36"/>
                  </a:cubicBezTo>
                  <a:cubicBezTo>
                    <a:pt x="88" y="26"/>
                    <a:pt x="96" y="18"/>
                    <a:pt x="106" y="18"/>
                  </a:cubicBezTo>
                  <a:cubicBezTo>
                    <a:pt x="116" y="18"/>
                    <a:pt x="125" y="26"/>
                    <a:pt x="125" y="36"/>
                  </a:cubicBezTo>
                  <a:cubicBezTo>
                    <a:pt x="125" y="46"/>
                    <a:pt x="116" y="55"/>
                    <a:pt x="106" y="55"/>
                  </a:cubicBezTo>
                  <a:close/>
                  <a:moveTo>
                    <a:pt x="139" y="49"/>
                  </a:moveTo>
                  <a:cubicBezTo>
                    <a:pt x="139" y="42"/>
                    <a:pt x="145" y="36"/>
                    <a:pt x="152" y="36"/>
                  </a:cubicBezTo>
                  <a:cubicBezTo>
                    <a:pt x="159" y="36"/>
                    <a:pt x="165" y="42"/>
                    <a:pt x="165" y="49"/>
                  </a:cubicBezTo>
                  <a:cubicBezTo>
                    <a:pt x="165" y="56"/>
                    <a:pt x="159" y="62"/>
                    <a:pt x="152" y="62"/>
                  </a:cubicBezTo>
                  <a:cubicBezTo>
                    <a:pt x="145" y="62"/>
                    <a:pt x="139" y="56"/>
                    <a:pt x="139" y="49"/>
                  </a:cubicBezTo>
                  <a:close/>
                  <a:moveTo>
                    <a:pt x="175" y="112"/>
                  </a:moveTo>
                  <a:cubicBezTo>
                    <a:pt x="165" y="112"/>
                    <a:pt x="157" y="105"/>
                    <a:pt x="157" y="95"/>
                  </a:cubicBezTo>
                  <a:cubicBezTo>
                    <a:pt x="157" y="85"/>
                    <a:pt x="165" y="77"/>
                    <a:pt x="175" y="77"/>
                  </a:cubicBezTo>
                  <a:cubicBezTo>
                    <a:pt x="185" y="77"/>
                    <a:pt x="193" y="85"/>
                    <a:pt x="193" y="95"/>
                  </a:cubicBezTo>
                  <a:cubicBezTo>
                    <a:pt x="193" y="105"/>
                    <a:pt x="185" y="112"/>
                    <a:pt x="175" y="1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480"/>
            <p:cNvSpPr/>
            <p:nvPr/>
          </p:nvSpPr>
          <p:spPr bwMode="auto">
            <a:xfrm>
              <a:off x="4184650" y="5145088"/>
              <a:ext cx="98425" cy="96838"/>
            </a:xfrm>
            <a:custGeom>
              <a:avLst/>
              <a:gdLst>
                <a:gd name="T0" fmla="*/ 90 w 103"/>
                <a:gd name="T1" fmla="*/ 0 h 100"/>
                <a:gd name="T2" fmla="*/ 0 w 103"/>
                <a:gd name="T3" fmla="*/ 87 h 100"/>
                <a:gd name="T4" fmla="*/ 3 w 103"/>
                <a:gd name="T5" fmla="*/ 100 h 100"/>
                <a:gd name="T6" fmla="*/ 103 w 103"/>
                <a:gd name="T7" fmla="*/ 4 h 100"/>
                <a:gd name="T8" fmla="*/ 90 w 103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0">
                  <a:moveTo>
                    <a:pt x="90" y="0"/>
                  </a:moveTo>
                  <a:cubicBezTo>
                    <a:pt x="79" y="44"/>
                    <a:pt x="44" y="78"/>
                    <a:pt x="0" y="87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53" y="90"/>
                    <a:pt x="92" y="52"/>
                    <a:pt x="103" y="4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481"/>
            <p:cNvSpPr>
              <a:spLocks noEditPoints="1"/>
            </p:cNvSpPr>
            <p:nvPr/>
          </p:nvSpPr>
          <p:spPr bwMode="auto">
            <a:xfrm>
              <a:off x="4162425" y="5118101"/>
              <a:ext cx="100013" cy="101600"/>
            </a:xfrm>
            <a:custGeom>
              <a:avLst/>
              <a:gdLst>
                <a:gd name="T0" fmla="*/ 104 w 104"/>
                <a:gd name="T1" fmla="*/ 25 h 105"/>
                <a:gd name="T2" fmla="*/ 27 w 104"/>
                <a:gd name="T3" fmla="*/ 7 h 105"/>
                <a:gd name="T4" fmla="*/ 23 w 104"/>
                <a:gd name="T5" fmla="*/ 8 h 105"/>
                <a:gd name="T6" fmla="*/ 14 w 104"/>
                <a:gd name="T7" fmla="*/ 4 h 105"/>
                <a:gd name="T8" fmla="*/ 0 w 104"/>
                <a:gd name="T9" fmla="*/ 0 h 105"/>
                <a:gd name="T10" fmla="*/ 22 w 104"/>
                <a:gd name="T11" fmla="*/ 105 h 105"/>
                <a:gd name="T12" fmla="*/ 104 w 104"/>
                <a:gd name="T13" fmla="*/ 25 h 105"/>
                <a:gd name="T14" fmla="*/ 73 w 104"/>
                <a:gd name="T15" fmla="*/ 20 h 105"/>
                <a:gd name="T16" fmla="*/ 84 w 104"/>
                <a:gd name="T17" fmla="*/ 31 h 105"/>
                <a:gd name="T18" fmla="*/ 73 w 104"/>
                <a:gd name="T19" fmla="*/ 42 h 105"/>
                <a:gd name="T20" fmla="*/ 62 w 104"/>
                <a:gd name="T21" fmla="*/ 31 h 105"/>
                <a:gd name="T22" fmla="*/ 73 w 104"/>
                <a:gd name="T23" fmla="*/ 20 h 105"/>
                <a:gd name="T24" fmla="*/ 31 w 104"/>
                <a:gd name="T25" fmla="*/ 62 h 105"/>
                <a:gd name="T26" fmla="*/ 13 w 104"/>
                <a:gd name="T27" fmla="*/ 43 h 105"/>
                <a:gd name="T28" fmla="*/ 31 w 104"/>
                <a:gd name="T29" fmla="*/ 24 h 105"/>
                <a:gd name="T30" fmla="*/ 50 w 104"/>
                <a:gd name="T31" fmla="*/ 43 h 105"/>
                <a:gd name="T32" fmla="*/ 31 w 104"/>
                <a:gd name="T33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05">
                  <a:moveTo>
                    <a:pt x="104" y="25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6" y="7"/>
                    <a:pt x="24" y="8"/>
                    <a:pt x="23" y="8"/>
                  </a:cubicBezTo>
                  <a:cubicBezTo>
                    <a:pt x="19" y="8"/>
                    <a:pt x="16" y="6"/>
                    <a:pt x="14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62" y="97"/>
                    <a:pt x="94" y="65"/>
                    <a:pt x="104" y="25"/>
                  </a:cubicBezTo>
                  <a:close/>
                  <a:moveTo>
                    <a:pt x="73" y="20"/>
                  </a:moveTo>
                  <a:cubicBezTo>
                    <a:pt x="79" y="20"/>
                    <a:pt x="84" y="25"/>
                    <a:pt x="84" y="31"/>
                  </a:cubicBezTo>
                  <a:cubicBezTo>
                    <a:pt x="84" y="37"/>
                    <a:pt x="79" y="42"/>
                    <a:pt x="73" y="42"/>
                  </a:cubicBezTo>
                  <a:cubicBezTo>
                    <a:pt x="67" y="42"/>
                    <a:pt x="62" y="37"/>
                    <a:pt x="62" y="31"/>
                  </a:cubicBezTo>
                  <a:cubicBezTo>
                    <a:pt x="62" y="25"/>
                    <a:pt x="67" y="20"/>
                    <a:pt x="73" y="20"/>
                  </a:cubicBezTo>
                  <a:close/>
                  <a:moveTo>
                    <a:pt x="31" y="62"/>
                  </a:moveTo>
                  <a:cubicBezTo>
                    <a:pt x="21" y="62"/>
                    <a:pt x="13" y="53"/>
                    <a:pt x="13" y="43"/>
                  </a:cubicBezTo>
                  <a:cubicBezTo>
                    <a:pt x="13" y="33"/>
                    <a:pt x="21" y="24"/>
                    <a:pt x="31" y="24"/>
                  </a:cubicBezTo>
                  <a:cubicBezTo>
                    <a:pt x="42" y="24"/>
                    <a:pt x="50" y="33"/>
                    <a:pt x="50" y="43"/>
                  </a:cubicBezTo>
                  <a:cubicBezTo>
                    <a:pt x="50" y="53"/>
                    <a:pt x="42" y="62"/>
                    <a:pt x="31" y="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482"/>
            <p:cNvSpPr>
              <a:spLocks noEditPoints="1"/>
            </p:cNvSpPr>
            <p:nvPr/>
          </p:nvSpPr>
          <p:spPr bwMode="auto">
            <a:xfrm>
              <a:off x="6792913" y="5024438"/>
              <a:ext cx="277813" cy="152400"/>
            </a:xfrm>
            <a:custGeom>
              <a:avLst/>
              <a:gdLst>
                <a:gd name="T0" fmla="*/ 248 w 287"/>
                <a:gd name="T1" fmla="*/ 0 h 159"/>
                <a:gd name="T2" fmla="*/ 39 w 287"/>
                <a:gd name="T3" fmla="*/ 0 h 159"/>
                <a:gd name="T4" fmla="*/ 0 w 287"/>
                <a:gd name="T5" fmla="*/ 39 h 159"/>
                <a:gd name="T6" fmla="*/ 0 w 287"/>
                <a:gd name="T7" fmla="*/ 120 h 159"/>
                <a:gd name="T8" fmla="*/ 39 w 287"/>
                <a:gd name="T9" fmla="*/ 159 h 159"/>
                <a:gd name="T10" fmla="*/ 248 w 287"/>
                <a:gd name="T11" fmla="*/ 159 h 159"/>
                <a:gd name="T12" fmla="*/ 287 w 287"/>
                <a:gd name="T13" fmla="*/ 120 h 159"/>
                <a:gd name="T14" fmla="*/ 287 w 287"/>
                <a:gd name="T15" fmla="*/ 39 h 159"/>
                <a:gd name="T16" fmla="*/ 248 w 287"/>
                <a:gd name="T17" fmla="*/ 0 h 159"/>
                <a:gd name="T18" fmla="*/ 108 w 287"/>
                <a:gd name="T19" fmla="*/ 124 h 159"/>
                <a:gd name="T20" fmla="*/ 101 w 287"/>
                <a:gd name="T21" fmla="*/ 104 h 159"/>
                <a:gd name="T22" fmla="*/ 74 w 287"/>
                <a:gd name="T23" fmla="*/ 104 h 159"/>
                <a:gd name="T24" fmla="*/ 67 w 287"/>
                <a:gd name="T25" fmla="*/ 124 h 159"/>
                <a:gd name="T26" fmla="*/ 50 w 287"/>
                <a:gd name="T27" fmla="*/ 124 h 159"/>
                <a:gd name="T28" fmla="*/ 82 w 287"/>
                <a:gd name="T29" fmla="*/ 34 h 159"/>
                <a:gd name="T30" fmla="*/ 95 w 287"/>
                <a:gd name="T31" fmla="*/ 34 h 159"/>
                <a:gd name="T32" fmla="*/ 127 w 287"/>
                <a:gd name="T33" fmla="*/ 124 h 159"/>
                <a:gd name="T34" fmla="*/ 108 w 287"/>
                <a:gd name="T35" fmla="*/ 124 h 159"/>
                <a:gd name="T36" fmla="*/ 196 w 287"/>
                <a:gd name="T37" fmla="*/ 77 h 159"/>
                <a:gd name="T38" fmla="*/ 188 w 287"/>
                <a:gd name="T39" fmla="*/ 87 h 159"/>
                <a:gd name="T40" fmla="*/ 177 w 287"/>
                <a:gd name="T41" fmla="*/ 92 h 159"/>
                <a:gd name="T42" fmla="*/ 165 w 287"/>
                <a:gd name="T43" fmla="*/ 94 h 159"/>
                <a:gd name="T44" fmla="*/ 163 w 287"/>
                <a:gd name="T45" fmla="*/ 94 h 159"/>
                <a:gd name="T46" fmla="*/ 160 w 287"/>
                <a:gd name="T47" fmla="*/ 94 h 159"/>
                <a:gd name="T48" fmla="*/ 157 w 287"/>
                <a:gd name="T49" fmla="*/ 93 h 159"/>
                <a:gd name="T50" fmla="*/ 155 w 287"/>
                <a:gd name="T51" fmla="*/ 93 h 159"/>
                <a:gd name="T52" fmla="*/ 155 w 287"/>
                <a:gd name="T53" fmla="*/ 124 h 159"/>
                <a:gd name="T54" fmla="*/ 137 w 287"/>
                <a:gd name="T55" fmla="*/ 124 h 159"/>
                <a:gd name="T56" fmla="*/ 137 w 287"/>
                <a:gd name="T57" fmla="*/ 36 h 159"/>
                <a:gd name="T58" fmla="*/ 149 w 287"/>
                <a:gd name="T59" fmla="*/ 34 h 159"/>
                <a:gd name="T60" fmla="*/ 162 w 287"/>
                <a:gd name="T61" fmla="*/ 34 h 159"/>
                <a:gd name="T62" fmla="*/ 175 w 287"/>
                <a:gd name="T63" fmla="*/ 35 h 159"/>
                <a:gd name="T64" fmla="*/ 187 w 287"/>
                <a:gd name="T65" fmla="*/ 39 h 159"/>
                <a:gd name="T66" fmla="*/ 196 w 287"/>
                <a:gd name="T67" fmla="*/ 48 h 159"/>
                <a:gd name="T68" fmla="*/ 199 w 287"/>
                <a:gd name="T69" fmla="*/ 63 h 159"/>
                <a:gd name="T70" fmla="*/ 196 w 287"/>
                <a:gd name="T71" fmla="*/ 77 h 159"/>
                <a:gd name="T72" fmla="*/ 232 w 287"/>
                <a:gd name="T73" fmla="*/ 124 h 159"/>
                <a:gd name="T74" fmla="*/ 215 w 287"/>
                <a:gd name="T75" fmla="*/ 124 h 159"/>
                <a:gd name="T76" fmla="*/ 215 w 287"/>
                <a:gd name="T77" fmla="*/ 35 h 159"/>
                <a:gd name="T78" fmla="*/ 232 w 287"/>
                <a:gd name="T79" fmla="*/ 35 h 159"/>
                <a:gd name="T80" fmla="*/ 232 w 287"/>
                <a:gd name="T81" fmla="*/ 12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7" h="159">
                  <a:moveTo>
                    <a:pt x="248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42"/>
                    <a:pt x="17" y="159"/>
                    <a:pt x="39" y="159"/>
                  </a:cubicBezTo>
                  <a:cubicBezTo>
                    <a:pt x="248" y="159"/>
                    <a:pt x="248" y="159"/>
                    <a:pt x="248" y="159"/>
                  </a:cubicBezTo>
                  <a:cubicBezTo>
                    <a:pt x="270" y="159"/>
                    <a:pt x="287" y="142"/>
                    <a:pt x="287" y="120"/>
                  </a:cubicBezTo>
                  <a:cubicBezTo>
                    <a:pt x="287" y="39"/>
                    <a:pt x="287" y="39"/>
                    <a:pt x="287" y="39"/>
                  </a:cubicBezTo>
                  <a:cubicBezTo>
                    <a:pt x="287" y="17"/>
                    <a:pt x="270" y="0"/>
                    <a:pt x="248" y="0"/>
                  </a:cubicBezTo>
                  <a:close/>
                  <a:moveTo>
                    <a:pt x="108" y="124"/>
                  </a:moveTo>
                  <a:cubicBezTo>
                    <a:pt x="101" y="104"/>
                    <a:pt x="101" y="104"/>
                    <a:pt x="101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67" y="124"/>
                    <a:pt x="67" y="124"/>
                    <a:pt x="67" y="124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127" y="124"/>
                    <a:pt x="127" y="124"/>
                    <a:pt x="127" y="124"/>
                  </a:cubicBezTo>
                  <a:lnTo>
                    <a:pt x="108" y="124"/>
                  </a:lnTo>
                  <a:close/>
                  <a:moveTo>
                    <a:pt x="196" y="77"/>
                  </a:moveTo>
                  <a:cubicBezTo>
                    <a:pt x="194" y="81"/>
                    <a:pt x="192" y="84"/>
                    <a:pt x="188" y="87"/>
                  </a:cubicBezTo>
                  <a:cubicBezTo>
                    <a:pt x="185" y="89"/>
                    <a:pt x="181" y="91"/>
                    <a:pt x="177" y="92"/>
                  </a:cubicBezTo>
                  <a:cubicBezTo>
                    <a:pt x="173" y="93"/>
                    <a:pt x="169" y="94"/>
                    <a:pt x="165" y="94"/>
                  </a:cubicBezTo>
                  <a:cubicBezTo>
                    <a:pt x="164" y="94"/>
                    <a:pt x="164" y="94"/>
                    <a:pt x="163" y="94"/>
                  </a:cubicBezTo>
                  <a:cubicBezTo>
                    <a:pt x="162" y="94"/>
                    <a:pt x="161" y="94"/>
                    <a:pt x="160" y="94"/>
                  </a:cubicBezTo>
                  <a:cubicBezTo>
                    <a:pt x="159" y="94"/>
                    <a:pt x="158" y="93"/>
                    <a:pt x="157" y="93"/>
                  </a:cubicBezTo>
                  <a:cubicBezTo>
                    <a:pt x="156" y="93"/>
                    <a:pt x="155" y="93"/>
                    <a:pt x="155" y="93"/>
                  </a:cubicBezTo>
                  <a:cubicBezTo>
                    <a:pt x="155" y="124"/>
                    <a:pt x="155" y="124"/>
                    <a:pt x="155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41" y="35"/>
                    <a:pt x="145" y="35"/>
                    <a:pt x="149" y="34"/>
                  </a:cubicBezTo>
                  <a:cubicBezTo>
                    <a:pt x="153" y="34"/>
                    <a:pt x="158" y="34"/>
                    <a:pt x="162" y="34"/>
                  </a:cubicBezTo>
                  <a:cubicBezTo>
                    <a:pt x="166" y="34"/>
                    <a:pt x="171" y="34"/>
                    <a:pt x="175" y="35"/>
                  </a:cubicBezTo>
                  <a:cubicBezTo>
                    <a:pt x="179" y="36"/>
                    <a:pt x="183" y="37"/>
                    <a:pt x="187" y="39"/>
                  </a:cubicBezTo>
                  <a:cubicBezTo>
                    <a:pt x="190" y="41"/>
                    <a:pt x="193" y="44"/>
                    <a:pt x="196" y="48"/>
                  </a:cubicBezTo>
                  <a:cubicBezTo>
                    <a:pt x="198" y="52"/>
                    <a:pt x="199" y="57"/>
                    <a:pt x="199" y="63"/>
                  </a:cubicBezTo>
                  <a:cubicBezTo>
                    <a:pt x="199" y="69"/>
                    <a:pt x="198" y="73"/>
                    <a:pt x="196" y="77"/>
                  </a:cubicBezTo>
                  <a:close/>
                  <a:moveTo>
                    <a:pt x="232" y="124"/>
                  </a:moveTo>
                  <a:cubicBezTo>
                    <a:pt x="215" y="124"/>
                    <a:pt x="215" y="124"/>
                    <a:pt x="215" y="124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32" y="35"/>
                    <a:pt x="232" y="35"/>
                    <a:pt x="232" y="35"/>
                  </a:cubicBezTo>
                  <a:lnTo>
                    <a:pt x="232" y="12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483"/>
            <p:cNvSpPr/>
            <p:nvPr/>
          </p:nvSpPr>
          <p:spPr bwMode="auto">
            <a:xfrm>
              <a:off x="6869113" y="5078413"/>
              <a:ext cx="19050" cy="31750"/>
            </a:xfrm>
            <a:custGeom>
              <a:avLst/>
              <a:gdLst>
                <a:gd name="T0" fmla="*/ 6 w 12"/>
                <a:gd name="T1" fmla="*/ 0 h 20"/>
                <a:gd name="T2" fmla="*/ 6 w 12"/>
                <a:gd name="T3" fmla="*/ 0 h 20"/>
                <a:gd name="T4" fmla="*/ 4 w 12"/>
                <a:gd name="T5" fmla="*/ 8 h 20"/>
                <a:gd name="T6" fmla="*/ 0 w 12"/>
                <a:gd name="T7" fmla="*/ 20 h 20"/>
                <a:gd name="T8" fmla="*/ 12 w 12"/>
                <a:gd name="T9" fmla="*/ 20 h 20"/>
                <a:gd name="T10" fmla="*/ 8 w 12"/>
                <a:gd name="T11" fmla="*/ 8 h 20"/>
                <a:gd name="T12" fmla="*/ 6 w 12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0">
                  <a:moveTo>
                    <a:pt x="6" y="0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0" y="20"/>
                  </a:lnTo>
                  <a:lnTo>
                    <a:pt x="12" y="20"/>
                  </a:lnTo>
                  <a:lnTo>
                    <a:pt x="8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484"/>
            <p:cNvSpPr/>
            <p:nvPr/>
          </p:nvSpPr>
          <p:spPr bwMode="auto">
            <a:xfrm>
              <a:off x="6943725" y="5070476"/>
              <a:ext cx="25400" cy="30163"/>
            </a:xfrm>
            <a:custGeom>
              <a:avLst/>
              <a:gdLst>
                <a:gd name="T0" fmla="*/ 20 w 26"/>
                <a:gd name="T1" fmla="*/ 3 h 30"/>
                <a:gd name="T2" fmla="*/ 15 w 26"/>
                <a:gd name="T3" fmla="*/ 0 h 30"/>
                <a:gd name="T4" fmla="*/ 8 w 26"/>
                <a:gd name="T5" fmla="*/ 0 h 30"/>
                <a:gd name="T6" fmla="*/ 3 w 26"/>
                <a:gd name="T7" fmla="*/ 0 h 30"/>
                <a:gd name="T8" fmla="*/ 0 w 26"/>
                <a:gd name="T9" fmla="*/ 0 h 30"/>
                <a:gd name="T10" fmla="*/ 0 w 26"/>
                <a:gd name="T11" fmla="*/ 29 h 30"/>
                <a:gd name="T12" fmla="*/ 1 w 26"/>
                <a:gd name="T13" fmla="*/ 29 h 30"/>
                <a:gd name="T14" fmla="*/ 3 w 26"/>
                <a:gd name="T15" fmla="*/ 30 h 30"/>
                <a:gd name="T16" fmla="*/ 6 w 26"/>
                <a:gd name="T17" fmla="*/ 30 h 30"/>
                <a:gd name="T18" fmla="*/ 7 w 26"/>
                <a:gd name="T19" fmla="*/ 30 h 30"/>
                <a:gd name="T20" fmla="*/ 14 w 26"/>
                <a:gd name="T21" fmla="*/ 29 h 30"/>
                <a:gd name="T22" fmla="*/ 20 w 26"/>
                <a:gd name="T23" fmla="*/ 27 h 30"/>
                <a:gd name="T24" fmla="*/ 24 w 26"/>
                <a:gd name="T25" fmla="*/ 22 h 30"/>
                <a:gd name="T26" fmla="*/ 26 w 26"/>
                <a:gd name="T27" fmla="*/ 14 h 30"/>
                <a:gd name="T28" fmla="*/ 24 w 26"/>
                <a:gd name="T29" fmla="*/ 7 h 30"/>
                <a:gd name="T30" fmla="*/ 20 w 26"/>
                <a:gd name="T31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20" y="3"/>
                  </a:moveTo>
                  <a:cubicBezTo>
                    <a:pt x="19" y="2"/>
                    <a:pt x="17" y="1"/>
                    <a:pt x="15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2" y="29"/>
                    <a:pt x="3" y="29"/>
                    <a:pt x="3" y="30"/>
                  </a:cubicBezTo>
                  <a:cubicBezTo>
                    <a:pt x="4" y="30"/>
                    <a:pt x="5" y="30"/>
                    <a:pt x="6" y="30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9" y="30"/>
                    <a:pt x="12" y="29"/>
                    <a:pt x="14" y="29"/>
                  </a:cubicBezTo>
                  <a:cubicBezTo>
                    <a:pt x="16" y="29"/>
                    <a:pt x="18" y="28"/>
                    <a:pt x="20" y="27"/>
                  </a:cubicBezTo>
                  <a:cubicBezTo>
                    <a:pt x="22" y="25"/>
                    <a:pt x="23" y="24"/>
                    <a:pt x="24" y="22"/>
                  </a:cubicBezTo>
                  <a:cubicBezTo>
                    <a:pt x="25" y="20"/>
                    <a:pt x="26" y="17"/>
                    <a:pt x="26" y="14"/>
                  </a:cubicBezTo>
                  <a:cubicBezTo>
                    <a:pt x="26" y="11"/>
                    <a:pt x="25" y="9"/>
                    <a:pt x="24" y="7"/>
                  </a:cubicBezTo>
                  <a:cubicBezTo>
                    <a:pt x="23" y="5"/>
                    <a:pt x="22" y="4"/>
                    <a:pt x="20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485"/>
            <p:cNvSpPr/>
            <p:nvPr/>
          </p:nvSpPr>
          <p:spPr bwMode="auto">
            <a:xfrm>
              <a:off x="7470775" y="5075238"/>
              <a:ext cx="28575" cy="50800"/>
            </a:xfrm>
            <a:custGeom>
              <a:avLst/>
              <a:gdLst>
                <a:gd name="T0" fmla="*/ 25 w 29"/>
                <a:gd name="T1" fmla="*/ 9 h 52"/>
                <a:gd name="T2" fmla="*/ 18 w 29"/>
                <a:gd name="T3" fmla="*/ 3 h 52"/>
                <a:gd name="T4" fmla="*/ 8 w 29"/>
                <a:gd name="T5" fmla="*/ 0 h 52"/>
                <a:gd name="T6" fmla="*/ 3 w 29"/>
                <a:gd name="T7" fmla="*/ 1 h 52"/>
                <a:gd name="T8" fmla="*/ 0 w 29"/>
                <a:gd name="T9" fmla="*/ 1 h 52"/>
                <a:gd name="T10" fmla="*/ 0 w 29"/>
                <a:gd name="T11" fmla="*/ 51 h 52"/>
                <a:gd name="T12" fmla="*/ 1 w 29"/>
                <a:gd name="T13" fmla="*/ 51 h 52"/>
                <a:gd name="T14" fmla="*/ 3 w 29"/>
                <a:gd name="T15" fmla="*/ 52 h 52"/>
                <a:gd name="T16" fmla="*/ 6 w 29"/>
                <a:gd name="T17" fmla="*/ 52 h 52"/>
                <a:gd name="T18" fmla="*/ 7 w 29"/>
                <a:gd name="T19" fmla="*/ 52 h 52"/>
                <a:gd name="T20" fmla="*/ 18 w 29"/>
                <a:gd name="T21" fmla="*/ 49 h 52"/>
                <a:gd name="T22" fmla="*/ 24 w 29"/>
                <a:gd name="T23" fmla="*/ 44 h 52"/>
                <a:gd name="T24" fmla="*/ 28 w 29"/>
                <a:gd name="T25" fmla="*/ 35 h 52"/>
                <a:gd name="T26" fmla="*/ 29 w 29"/>
                <a:gd name="T27" fmla="*/ 25 h 52"/>
                <a:gd name="T28" fmla="*/ 28 w 29"/>
                <a:gd name="T29" fmla="*/ 17 h 52"/>
                <a:gd name="T30" fmla="*/ 25 w 29"/>
                <a:gd name="T31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52">
                  <a:moveTo>
                    <a:pt x="25" y="9"/>
                  </a:moveTo>
                  <a:cubicBezTo>
                    <a:pt x="23" y="6"/>
                    <a:pt x="21" y="4"/>
                    <a:pt x="18" y="3"/>
                  </a:cubicBezTo>
                  <a:cubicBezTo>
                    <a:pt x="16" y="1"/>
                    <a:pt x="12" y="0"/>
                    <a:pt x="8" y="0"/>
                  </a:cubicBezTo>
                  <a:cubicBezTo>
                    <a:pt x="7" y="0"/>
                    <a:pt x="5" y="0"/>
                    <a:pt x="3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" y="51"/>
                    <a:pt x="1" y="51"/>
                  </a:cubicBezTo>
                  <a:cubicBezTo>
                    <a:pt x="2" y="51"/>
                    <a:pt x="3" y="51"/>
                    <a:pt x="3" y="52"/>
                  </a:cubicBezTo>
                  <a:cubicBezTo>
                    <a:pt x="4" y="52"/>
                    <a:pt x="5" y="52"/>
                    <a:pt x="6" y="52"/>
                  </a:cubicBezTo>
                  <a:cubicBezTo>
                    <a:pt x="6" y="52"/>
                    <a:pt x="7" y="52"/>
                    <a:pt x="7" y="52"/>
                  </a:cubicBezTo>
                  <a:cubicBezTo>
                    <a:pt x="11" y="52"/>
                    <a:pt x="15" y="51"/>
                    <a:pt x="18" y="49"/>
                  </a:cubicBezTo>
                  <a:cubicBezTo>
                    <a:pt x="20" y="48"/>
                    <a:pt x="23" y="46"/>
                    <a:pt x="24" y="44"/>
                  </a:cubicBezTo>
                  <a:cubicBezTo>
                    <a:pt x="26" y="41"/>
                    <a:pt x="27" y="38"/>
                    <a:pt x="28" y="35"/>
                  </a:cubicBezTo>
                  <a:cubicBezTo>
                    <a:pt x="28" y="32"/>
                    <a:pt x="29" y="29"/>
                    <a:pt x="29" y="25"/>
                  </a:cubicBezTo>
                  <a:cubicBezTo>
                    <a:pt x="29" y="22"/>
                    <a:pt x="28" y="19"/>
                    <a:pt x="28" y="17"/>
                  </a:cubicBezTo>
                  <a:cubicBezTo>
                    <a:pt x="27" y="14"/>
                    <a:pt x="26" y="11"/>
                    <a:pt x="25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486"/>
            <p:cNvSpPr>
              <a:spLocks noEditPoints="1"/>
            </p:cNvSpPr>
            <p:nvPr/>
          </p:nvSpPr>
          <p:spPr bwMode="auto">
            <a:xfrm>
              <a:off x="7350125" y="5035551"/>
              <a:ext cx="277813" cy="131763"/>
            </a:xfrm>
            <a:custGeom>
              <a:avLst/>
              <a:gdLst>
                <a:gd name="T0" fmla="*/ 34 w 288"/>
                <a:gd name="T1" fmla="*/ 0 h 136"/>
                <a:gd name="T2" fmla="*/ 0 w 288"/>
                <a:gd name="T3" fmla="*/ 103 h 136"/>
                <a:gd name="T4" fmla="*/ 254 w 288"/>
                <a:gd name="T5" fmla="*/ 136 h 136"/>
                <a:gd name="T6" fmla="*/ 288 w 288"/>
                <a:gd name="T7" fmla="*/ 33 h 136"/>
                <a:gd name="T8" fmla="*/ 96 w 288"/>
                <a:gd name="T9" fmla="*/ 94 h 136"/>
                <a:gd name="T10" fmla="*/ 81 w 288"/>
                <a:gd name="T11" fmla="*/ 106 h 136"/>
                <a:gd name="T12" fmla="*/ 56 w 288"/>
                <a:gd name="T13" fmla="*/ 106 h 136"/>
                <a:gd name="T14" fmla="*/ 52 w 288"/>
                <a:gd name="T15" fmla="*/ 90 h 136"/>
                <a:gd name="T16" fmla="*/ 59 w 288"/>
                <a:gd name="T17" fmla="*/ 93 h 136"/>
                <a:gd name="T18" fmla="*/ 69 w 288"/>
                <a:gd name="T19" fmla="*/ 94 h 136"/>
                <a:gd name="T20" fmla="*/ 83 w 288"/>
                <a:gd name="T21" fmla="*/ 85 h 136"/>
                <a:gd name="T22" fmla="*/ 74 w 288"/>
                <a:gd name="T23" fmla="*/ 76 h 136"/>
                <a:gd name="T24" fmla="*/ 57 w 288"/>
                <a:gd name="T25" fmla="*/ 68 h 136"/>
                <a:gd name="T26" fmla="*/ 49 w 288"/>
                <a:gd name="T27" fmla="*/ 50 h 136"/>
                <a:gd name="T28" fmla="*/ 56 w 288"/>
                <a:gd name="T29" fmla="*/ 34 h 136"/>
                <a:gd name="T30" fmla="*/ 74 w 288"/>
                <a:gd name="T31" fmla="*/ 29 h 136"/>
                <a:gd name="T32" fmla="*/ 96 w 288"/>
                <a:gd name="T33" fmla="*/ 33 h 136"/>
                <a:gd name="T34" fmla="*/ 84 w 288"/>
                <a:gd name="T35" fmla="*/ 43 h 136"/>
                <a:gd name="T36" fmla="*/ 66 w 288"/>
                <a:gd name="T37" fmla="*/ 44 h 136"/>
                <a:gd name="T38" fmla="*/ 66 w 288"/>
                <a:gd name="T39" fmla="*/ 55 h 136"/>
                <a:gd name="T40" fmla="*/ 80 w 288"/>
                <a:gd name="T41" fmla="*/ 62 h 136"/>
                <a:gd name="T42" fmla="*/ 95 w 288"/>
                <a:gd name="T43" fmla="*/ 74 h 136"/>
                <a:gd name="T44" fmla="*/ 96 w 288"/>
                <a:gd name="T45" fmla="*/ 94 h 136"/>
                <a:gd name="T46" fmla="*/ 161 w 288"/>
                <a:gd name="T47" fmla="*/ 95 h 136"/>
                <a:gd name="T48" fmla="*/ 131 w 288"/>
                <a:gd name="T49" fmla="*/ 107 h 136"/>
                <a:gd name="T50" fmla="*/ 120 w 288"/>
                <a:gd name="T51" fmla="*/ 106 h 136"/>
                <a:gd name="T52" fmla="*/ 110 w 288"/>
                <a:gd name="T53" fmla="*/ 106 h 136"/>
                <a:gd name="T54" fmla="*/ 115 w 288"/>
                <a:gd name="T55" fmla="*/ 30 h 136"/>
                <a:gd name="T56" fmla="*/ 127 w 288"/>
                <a:gd name="T57" fmla="*/ 29 h 136"/>
                <a:gd name="T58" fmla="*/ 149 w 288"/>
                <a:gd name="T59" fmla="*/ 32 h 136"/>
                <a:gd name="T60" fmla="*/ 167 w 288"/>
                <a:gd name="T61" fmla="*/ 52 h 136"/>
                <a:gd name="T62" fmla="*/ 167 w 288"/>
                <a:gd name="T63" fmla="*/ 82 h 136"/>
                <a:gd name="T64" fmla="*/ 201 w 288"/>
                <a:gd name="T65" fmla="*/ 73 h 136"/>
                <a:gd name="T66" fmla="*/ 197 w 288"/>
                <a:gd name="T67" fmla="*/ 106 h 136"/>
                <a:gd name="T68" fmla="*/ 182 w 288"/>
                <a:gd name="T69" fmla="*/ 30 h 136"/>
                <a:gd name="T70" fmla="*/ 197 w 288"/>
                <a:gd name="T71" fmla="*/ 64 h 136"/>
                <a:gd name="T72" fmla="*/ 221 w 288"/>
                <a:gd name="T73" fmla="*/ 30 h 136"/>
                <a:gd name="T74" fmla="*/ 212 w 288"/>
                <a:gd name="T75" fmla="*/ 66 h 136"/>
                <a:gd name="T76" fmla="*/ 223 w 288"/>
                <a:gd name="T77" fmla="*/ 10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8" h="136">
                  <a:moveTo>
                    <a:pt x="25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21"/>
                    <a:pt x="15" y="136"/>
                    <a:pt x="34" y="136"/>
                  </a:cubicBezTo>
                  <a:cubicBezTo>
                    <a:pt x="254" y="136"/>
                    <a:pt x="254" y="136"/>
                    <a:pt x="254" y="136"/>
                  </a:cubicBezTo>
                  <a:cubicBezTo>
                    <a:pt x="273" y="136"/>
                    <a:pt x="288" y="121"/>
                    <a:pt x="288" y="103"/>
                  </a:cubicBezTo>
                  <a:cubicBezTo>
                    <a:pt x="288" y="33"/>
                    <a:pt x="288" y="33"/>
                    <a:pt x="288" y="33"/>
                  </a:cubicBezTo>
                  <a:cubicBezTo>
                    <a:pt x="288" y="15"/>
                    <a:pt x="273" y="0"/>
                    <a:pt x="254" y="0"/>
                  </a:cubicBezTo>
                  <a:close/>
                  <a:moveTo>
                    <a:pt x="96" y="94"/>
                  </a:moveTo>
                  <a:cubicBezTo>
                    <a:pt x="94" y="97"/>
                    <a:pt x="92" y="99"/>
                    <a:pt x="90" y="101"/>
                  </a:cubicBezTo>
                  <a:cubicBezTo>
                    <a:pt x="88" y="103"/>
                    <a:pt x="85" y="105"/>
                    <a:pt x="81" y="106"/>
                  </a:cubicBezTo>
                  <a:cubicBezTo>
                    <a:pt x="78" y="107"/>
                    <a:pt x="74" y="107"/>
                    <a:pt x="70" y="107"/>
                  </a:cubicBezTo>
                  <a:cubicBezTo>
                    <a:pt x="65" y="107"/>
                    <a:pt x="60" y="107"/>
                    <a:pt x="56" y="106"/>
                  </a:cubicBezTo>
                  <a:cubicBezTo>
                    <a:pt x="52" y="105"/>
                    <a:pt x="49" y="104"/>
                    <a:pt x="47" y="103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3" y="91"/>
                    <a:pt x="55" y="91"/>
                  </a:cubicBezTo>
                  <a:cubicBezTo>
                    <a:pt x="56" y="92"/>
                    <a:pt x="57" y="92"/>
                    <a:pt x="59" y="93"/>
                  </a:cubicBezTo>
                  <a:cubicBezTo>
                    <a:pt x="60" y="93"/>
                    <a:pt x="62" y="94"/>
                    <a:pt x="64" y="94"/>
                  </a:cubicBezTo>
                  <a:cubicBezTo>
                    <a:pt x="66" y="94"/>
                    <a:pt x="67" y="94"/>
                    <a:pt x="69" y="94"/>
                  </a:cubicBezTo>
                  <a:cubicBezTo>
                    <a:pt x="74" y="94"/>
                    <a:pt x="77" y="94"/>
                    <a:pt x="79" y="92"/>
                  </a:cubicBezTo>
                  <a:cubicBezTo>
                    <a:pt x="82" y="91"/>
                    <a:pt x="83" y="88"/>
                    <a:pt x="83" y="85"/>
                  </a:cubicBezTo>
                  <a:cubicBezTo>
                    <a:pt x="83" y="83"/>
                    <a:pt x="82" y="81"/>
                    <a:pt x="80" y="80"/>
                  </a:cubicBezTo>
                  <a:cubicBezTo>
                    <a:pt x="79" y="78"/>
                    <a:pt x="76" y="77"/>
                    <a:pt x="74" y="76"/>
                  </a:cubicBezTo>
                  <a:cubicBezTo>
                    <a:pt x="71" y="75"/>
                    <a:pt x="69" y="74"/>
                    <a:pt x="66" y="72"/>
                  </a:cubicBezTo>
                  <a:cubicBezTo>
                    <a:pt x="63" y="71"/>
                    <a:pt x="60" y="69"/>
                    <a:pt x="57" y="68"/>
                  </a:cubicBezTo>
                  <a:cubicBezTo>
                    <a:pt x="55" y="66"/>
                    <a:pt x="53" y="64"/>
                    <a:pt x="51" y="61"/>
                  </a:cubicBezTo>
                  <a:cubicBezTo>
                    <a:pt x="49" y="58"/>
                    <a:pt x="49" y="55"/>
                    <a:pt x="49" y="50"/>
                  </a:cubicBezTo>
                  <a:cubicBezTo>
                    <a:pt x="49" y="47"/>
                    <a:pt x="49" y="44"/>
                    <a:pt x="50" y="41"/>
                  </a:cubicBezTo>
                  <a:cubicBezTo>
                    <a:pt x="52" y="38"/>
                    <a:pt x="53" y="36"/>
                    <a:pt x="56" y="34"/>
                  </a:cubicBezTo>
                  <a:cubicBezTo>
                    <a:pt x="58" y="32"/>
                    <a:pt x="60" y="31"/>
                    <a:pt x="64" y="30"/>
                  </a:cubicBezTo>
                  <a:cubicBezTo>
                    <a:pt x="67" y="29"/>
                    <a:pt x="70" y="29"/>
                    <a:pt x="74" y="29"/>
                  </a:cubicBezTo>
                  <a:cubicBezTo>
                    <a:pt x="78" y="29"/>
                    <a:pt x="82" y="29"/>
                    <a:pt x="86" y="30"/>
                  </a:cubicBezTo>
                  <a:cubicBezTo>
                    <a:pt x="90" y="31"/>
                    <a:pt x="93" y="32"/>
                    <a:pt x="96" y="33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0" y="45"/>
                    <a:pt x="87" y="44"/>
                    <a:pt x="84" y="43"/>
                  </a:cubicBezTo>
                  <a:cubicBezTo>
                    <a:pt x="81" y="42"/>
                    <a:pt x="78" y="42"/>
                    <a:pt x="74" y="42"/>
                  </a:cubicBezTo>
                  <a:cubicBezTo>
                    <a:pt x="70" y="42"/>
                    <a:pt x="68" y="42"/>
                    <a:pt x="66" y="44"/>
                  </a:cubicBezTo>
                  <a:cubicBezTo>
                    <a:pt x="64" y="45"/>
                    <a:pt x="63" y="47"/>
                    <a:pt x="63" y="49"/>
                  </a:cubicBezTo>
                  <a:cubicBezTo>
                    <a:pt x="63" y="51"/>
                    <a:pt x="64" y="53"/>
                    <a:pt x="66" y="55"/>
                  </a:cubicBezTo>
                  <a:cubicBezTo>
                    <a:pt x="67" y="56"/>
                    <a:pt x="70" y="57"/>
                    <a:pt x="72" y="59"/>
                  </a:cubicBezTo>
                  <a:cubicBezTo>
                    <a:pt x="75" y="60"/>
                    <a:pt x="77" y="61"/>
                    <a:pt x="80" y="62"/>
                  </a:cubicBezTo>
                  <a:cubicBezTo>
                    <a:pt x="83" y="64"/>
                    <a:pt x="86" y="65"/>
                    <a:pt x="89" y="67"/>
                  </a:cubicBezTo>
                  <a:cubicBezTo>
                    <a:pt x="91" y="69"/>
                    <a:pt x="93" y="71"/>
                    <a:pt x="95" y="74"/>
                  </a:cubicBezTo>
                  <a:cubicBezTo>
                    <a:pt x="97" y="76"/>
                    <a:pt x="97" y="80"/>
                    <a:pt x="97" y="84"/>
                  </a:cubicBezTo>
                  <a:cubicBezTo>
                    <a:pt x="97" y="88"/>
                    <a:pt x="97" y="91"/>
                    <a:pt x="96" y="94"/>
                  </a:cubicBezTo>
                  <a:close/>
                  <a:moveTo>
                    <a:pt x="167" y="82"/>
                  </a:moveTo>
                  <a:cubicBezTo>
                    <a:pt x="166" y="87"/>
                    <a:pt x="164" y="91"/>
                    <a:pt x="161" y="95"/>
                  </a:cubicBezTo>
                  <a:cubicBezTo>
                    <a:pt x="158" y="98"/>
                    <a:pt x="154" y="101"/>
                    <a:pt x="149" y="103"/>
                  </a:cubicBezTo>
                  <a:cubicBezTo>
                    <a:pt x="144" y="106"/>
                    <a:pt x="138" y="107"/>
                    <a:pt x="131" y="107"/>
                  </a:cubicBezTo>
                  <a:cubicBezTo>
                    <a:pt x="129" y="107"/>
                    <a:pt x="128" y="107"/>
                    <a:pt x="126" y="107"/>
                  </a:cubicBezTo>
                  <a:cubicBezTo>
                    <a:pt x="124" y="107"/>
                    <a:pt x="122" y="107"/>
                    <a:pt x="120" y="106"/>
                  </a:cubicBezTo>
                  <a:cubicBezTo>
                    <a:pt x="118" y="106"/>
                    <a:pt x="116" y="106"/>
                    <a:pt x="114" y="106"/>
                  </a:cubicBezTo>
                  <a:cubicBezTo>
                    <a:pt x="112" y="106"/>
                    <a:pt x="111" y="106"/>
                    <a:pt x="110" y="106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2" y="30"/>
                    <a:pt x="113" y="30"/>
                    <a:pt x="115" y="30"/>
                  </a:cubicBezTo>
                  <a:cubicBezTo>
                    <a:pt x="117" y="30"/>
                    <a:pt x="119" y="30"/>
                    <a:pt x="121" y="30"/>
                  </a:cubicBezTo>
                  <a:cubicBezTo>
                    <a:pt x="123" y="29"/>
                    <a:pt x="125" y="29"/>
                    <a:pt x="127" y="29"/>
                  </a:cubicBezTo>
                  <a:cubicBezTo>
                    <a:pt x="129" y="29"/>
                    <a:pt x="130" y="29"/>
                    <a:pt x="132" y="29"/>
                  </a:cubicBezTo>
                  <a:cubicBezTo>
                    <a:pt x="139" y="29"/>
                    <a:pt x="144" y="30"/>
                    <a:pt x="149" y="32"/>
                  </a:cubicBezTo>
                  <a:cubicBezTo>
                    <a:pt x="154" y="34"/>
                    <a:pt x="158" y="37"/>
                    <a:pt x="161" y="40"/>
                  </a:cubicBezTo>
                  <a:cubicBezTo>
                    <a:pt x="163" y="43"/>
                    <a:pt x="166" y="47"/>
                    <a:pt x="167" y="52"/>
                  </a:cubicBezTo>
                  <a:cubicBezTo>
                    <a:pt x="168" y="57"/>
                    <a:pt x="169" y="62"/>
                    <a:pt x="169" y="67"/>
                  </a:cubicBezTo>
                  <a:cubicBezTo>
                    <a:pt x="169" y="72"/>
                    <a:pt x="168" y="77"/>
                    <a:pt x="167" y="82"/>
                  </a:cubicBezTo>
                  <a:close/>
                  <a:moveTo>
                    <a:pt x="223" y="106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197" y="106"/>
                    <a:pt x="197" y="106"/>
                    <a:pt x="197" y="106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182" y="30"/>
                    <a:pt x="182" y="30"/>
                    <a:pt x="182" y="30"/>
                  </a:cubicBezTo>
                  <a:cubicBezTo>
                    <a:pt x="197" y="30"/>
                    <a:pt x="197" y="30"/>
                    <a:pt x="197" y="30"/>
                  </a:cubicBezTo>
                  <a:cubicBezTo>
                    <a:pt x="197" y="64"/>
                    <a:pt x="197" y="64"/>
                    <a:pt x="197" y="64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21" y="30"/>
                    <a:pt x="221" y="30"/>
                    <a:pt x="221" y="30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12" y="66"/>
                    <a:pt x="212" y="66"/>
                    <a:pt x="212" y="66"/>
                  </a:cubicBezTo>
                  <a:cubicBezTo>
                    <a:pt x="241" y="106"/>
                    <a:pt x="241" y="106"/>
                    <a:pt x="241" y="106"/>
                  </a:cubicBezTo>
                  <a:lnTo>
                    <a:pt x="223" y="1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487"/>
            <p:cNvSpPr>
              <a:spLocks noEditPoints="1"/>
            </p:cNvSpPr>
            <p:nvPr/>
          </p:nvSpPr>
          <p:spPr bwMode="auto">
            <a:xfrm>
              <a:off x="7923213" y="4962526"/>
              <a:ext cx="246063" cy="277813"/>
            </a:xfrm>
            <a:custGeom>
              <a:avLst/>
              <a:gdLst>
                <a:gd name="T0" fmla="*/ 185 w 253"/>
                <a:gd name="T1" fmla="*/ 37 h 287"/>
                <a:gd name="T2" fmla="*/ 127 w 253"/>
                <a:gd name="T3" fmla="*/ 0 h 287"/>
                <a:gd name="T4" fmla="*/ 126 w 253"/>
                <a:gd name="T5" fmla="*/ 0 h 287"/>
                <a:gd name="T6" fmla="*/ 69 w 253"/>
                <a:gd name="T7" fmla="*/ 37 h 287"/>
                <a:gd name="T8" fmla="*/ 0 w 253"/>
                <a:gd name="T9" fmla="*/ 30 h 287"/>
                <a:gd name="T10" fmla="*/ 0 w 253"/>
                <a:gd name="T11" fmla="*/ 30 h 287"/>
                <a:gd name="T12" fmla="*/ 0 w 253"/>
                <a:gd name="T13" fmla="*/ 97 h 287"/>
                <a:gd name="T14" fmla="*/ 0 w 253"/>
                <a:gd name="T15" fmla="*/ 98 h 287"/>
                <a:gd name="T16" fmla="*/ 14 w 253"/>
                <a:gd name="T17" fmla="*/ 170 h 287"/>
                <a:gd name="T18" fmla="*/ 49 w 253"/>
                <a:gd name="T19" fmla="*/ 229 h 287"/>
                <a:gd name="T20" fmla="*/ 122 w 253"/>
                <a:gd name="T21" fmla="*/ 284 h 287"/>
                <a:gd name="T22" fmla="*/ 127 w 253"/>
                <a:gd name="T23" fmla="*/ 287 h 287"/>
                <a:gd name="T24" fmla="*/ 132 w 253"/>
                <a:gd name="T25" fmla="*/ 284 h 287"/>
                <a:gd name="T26" fmla="*/ 204 w 253"/>
                <a:gd name="T27" fmla="*/ 229 h 287"/>
                <a:gd name="T28" fmla="*/ 240 w 253"/>
                <a:gd name="T29" fmla="*/ 170 h 287"/>
                <a:gd name="T30" fmla="*/ 253 w 253"/>
                <a:gd name="T31" fmla="*/ 98 h 287"/>
                <a:gd name="T32" fmla="*/ 253 w 253"/>
                <a:gd name="T33" fmla="*/ 30 h 287"/>
                <a:gd name="T34" fmla="*/ 253 w 253"/>
                <a:gd name="T35" fmla="*/ 30 h 287"/>
                <a:gd name="T36" fmla="*/ 185 w 253"/>
                <a:gd name="T37" fmla="*/ 37 h 287"/>
                <a:gd name="T38" fmla="*/ 219 w 253"/>
                <a:gd name="T39" fmla="*/ 101 h 287"/>
                <a:gd name="T40" fmla="*/ 208 w 253"/>
                <a:gd name="T41" fmla="*/ 159 h 287"/>
                <a:gd name="T42" fmla="*/ 182 w 253"/>
                <a:gd name="T43" fmla="*/ 204 h 287"/>
                <a:gd name="T44" fmla="*/ 180 w 253"/>
                <a:gd name="T45" fmla="*/ 205 h 287"/>
                <a:gd name="T46" fmla="*/ 127 w 253"/>
                <a:gd name="T47" fmla="*/ 249 h 287"/>
                <a:gd name="T48" fmla="*/ 73 w 253"/>
                <a:gd name="T49" fmla="*/ 205 h 287"/>
                <a:gd name="T50" fmla="*/ 72 w 253"/>
                <a:gd name="T51" fmla="*/ 204 h 287"/>
                <a:gd name="T52" fmla="*/ 45 w 253"/>
                <a:gd name="T53" fmla="*/ 159 h 287"/>
                <a:gd name="T54" fmla="*/ 34 w 253"/>
                <a:gd name="T55" fmla="*/ 101 h 287"/>
                <a:gd name="T56" fmla="*/ 34 w 253"/>
                <a:gd name="T57" fmla="*/ 75 h 287"/>
                <a:gd name="T58" fmla="*/ 79 w 253"/>
                <a:gd name="T59" fmla="*/ 73 h 287"/>
                <a:gd name="T60" fmla="*/ 126 w 253"/>
                <a:gd name="T61" fmla="*/ 48 h 287"/>
                <a:gd name="T62" fmla="*/ 174 w 253"/>
                <a:gd name="T63" fmla="*/ 73 h 287"/>
                <a:gd name="T64" fmla="*/ 219 w 253"/>
                <a:gd name="T65" fmla="*/ 75 h 287"/>
                <a:gd name="T66" fmla="*/ 219 w 253"/>
                <a:gd name="T67" fmla="*/ 101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87">
                  <a:moveTo>
                    <a:pt x="185" y="37"/>
                  </a:moveTo>
                  <a:cubicBezTo>
                    <a:pt x="156" y="32"/>
                    <a:pt x="129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0"/>
                    <a:pt x="98" y="32"/>
                    <a:pt x="69" y="37"/>
                  </a:cubicBezTo>
                  <a:cubicBezTo>
                    <a:pt x="40" y="42"/>
                    <a:pt x="2" y="29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3" y="141"/>
                    <a:pt x="14" y="170"/>
                  </a:cubicBezTo>
                  <a:cubicBezTo>
                    <a:pt x="24" y="199"/>
                    <a:pt x="44" y="223"/>
                    <a:pt x="49" y="229"/>
                  </a:cubicBezTo>
                  <a:cubicBezTo>
                    <a:pt x="53" y="233"/>
                    <a:pt x="81" y="263"/>
                    <a:pt x="122" y="284"/>
                  </a:cubicBezTo>
                  <a:cubicBezTo>
                    <a:pt x="127" y="287"/>
                    <a:pt x="127" y="287"/>
                    <a:pt x="127" y="287"/>
                  </a:cubicBezTo>
                  <a:cubicBezTo>
                    <a:pt x="132" y="284"/>
                    <a:pt x="132" y="284"/>
                    <a:pt x="132" y="284"/>
                  </a:cubicBezTo>
                  <a:cubicBezTo>
                    <a:pt x="173" y="263"/>
                    <a:pt x="201" y="233"/>
                    <a:pt x="204" y="229"/>
                  </a:cubicBezTo>
                  <a:cubicBezTo>
                    <a:pt x="210" y="223"/>
                    <a:pt x="230" y="199"/>
                    <a:pt x="240" y="170"/>
                  </a:cubicBezTo>
                  <a:cubicBezTo>
                    <a:pt x="250" y="141"/>
                    <a:pt x="253" y="99"/>
                    <a:pt x="253" y="98"/>
                  </a:cubicBezTo>
                  <a:cubicBezTo>
                    <a:pt x="253" y="30"/>
                    <a:pt x="253" y="30"/>
                    <a:pt x="253" y="30"/>
                  </a:cubicBezTo>
                  <a:cubicBezTo>
                    <a:pt x="253" y="30"/>
                    <a:pt x="253" y="30"/>
                    <a:pt x="253" y="30"/>
                  </a:cubicBezTo>
                  <a:cubicBezTo>
                    <a:pt x="252" y="29"/>
                    <a:pt x="214" y="42"/>
                    <a:pt x="185" y="37"/>
                  </a:cubicBezTo>
                  <a:close/>
                  <a:moveTo>
                    <a:pt x="219" y="101"/>
                  </a:moveTo>
                  <a:cubicBezTo>
                    <a:pt x="219" y="105"/>
                    <a:pt x="216" y="137"/>
                    <a:pt x="208" y="159"/>
                  </a:cubicBezTo>
                  <a:cubicBezTo>
                    <a:pt x="200" y="183"/>
                    <a:pt x="183" y="202"/>
                    <a:pt x="182" y="204"/>
                  </a:cubicBezTo>
                  <a:cubicBezTo>
                    <a:pt x="180" y="205"/>
                    <a:pt x="180" y="205"/>
                    <a:pt x="180" y="205"/>
                  </a:cubicBezTo>
                  <a:cubicBezTo>
                    <a:pt x="180" y="205"/>
                    <a:pt x="158" y="230"/>
                    <a:pt x="127" y="249"/>
                  </a:cubicBezTo>
                  <a:cubicBezTo>
                    <a:pt x="95" y="230"/>
                    <a:pt x="73" y="205"/>
                    <a:pt x="73" y="205"/>
                  </a:cubicBezTo>
                  <a:cubicBezTo>
                    <a:pt x="72" y="204"/>
                    <a:pt x="72" y="204"/>
                    <a:pt x="72" y="204"/>
                  </a:cubicBezTo>
                  <a:cubicBezTo>
                    <a:pt x="70" y="202"/>
                    <a:pt x="53" y="183"/>
                    <a:pt x="45" y="159"/>
                  </a:cubicBezTo>
                  <a:cubicBezTo>
                    <a:pt x="37" y="137"/>
                    <a:pt x="35" y="105"/>
                    <a:pt x="34" y="101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44" y="73"/>
                    <a:pt x="62" y="76"/>
                    <a:pt x="79" y="73"/>
                  </a:cubicBezTo>
                  <a:cubicBezTo>
                    <a:pt x="101" y="69"/>
                    <a:pt x="124" y="48"/>
                    <a:pt x="126" y="48"/>
                  </a:cubicBezTo>
                  <a:cubicBezTo>
                    <a:pt x="129" y="48"/>
                    <a:pt x="151" y="69"/>
                    <a:pt x="174" y="73"/>
                  </a:cubicBezTo>
                  <a:cubicBezTo>
                    <a:pt x="191" y="76"/>
                    <a:pt x="209" y="73"/>
                    <a:pt x="219" y="75"/>
                  </a:cubicBezTo>
                  <a:lnTo>
                    <a:pt x="219" y="10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488"/>
            <p:cNvSpPr/>
            <p:nvPr/>
          </p:nvSpPr>
          <p:spPr bwMode="auto">
            <a:xfrm>
              <a:off x="8480425" y="4964113"/>
              <a:ext cx="246063" cy="277813"/>
            </a:xfrm>
            <a:custGeom>
              <a:avLst/>
              <a:gdLst>
                <a:gd name="T0" fmla="*/ 253 w 253"/>
                <a:gd name="T1" fmla="*/ 30 h 288"/>
                <a:gd name="T2" fmla="*/ 185 w 253"/>
                <a:gd name="T3" fmla="*/ 38 h 288"/>
                <a:gd name="T4" fmla="*/ 127 w 253"/>
                <a:gd name="T5" fmla="*/ 0 h 288"/>
                <a:gd name="T6" fmla="*/ 126 w 253"/>
                <a:gd name="T7" fmla="*/ 0 h 288"/>
                <a:gd name="T8" fmla="*/ 69 w 253"/>
                <a:gd name="T9" fmla="*/ 38 h 288"/>
                <a:gd name="T10" fmla="*/ 0 w 253"/>
                <a:gd name="T11" fmla="*/ 30 h 288"/>
                <a:gd name="T12" fmla="*/ 0 w 253"/>
                <a:gd name="T13" fmla="*/ 31 h 288"/>
                <a:gd name="T14" fmla="*/ 0 w 253"/>
                <a:gd name="T15" fmla="*/ 98 h 288"/>
                <a:gd name="T16" fmla="*/ 0 w 253"/>
                <a:gd name="T17" fmla="*/ 98 h 288"/>
                <a:gd name="T18" fmla="*/ 14 w 253"/>
                <a:gd name="T19" fmla="*/ 171 h 288"/>
                <a:gd name="T20" fmla="*/ 49 w 253"/>
                <a:gd name="T21" fmla="*/ 230 h 288"/>
                <a:gd name="T22" fmla="*/ 121 w 253"/>
                <a:gd name="T23" fmla="*/ 285 h 288"/>
                <a:gd name="T24" fmla="*/ 127 w 253"/>
                <a:gd name="T25" fmla="*/ 288 h 288"/>
                <a:gd name="T26" fmla="*/ 127 w 253"/>
                <a:gd name="T27" fmla="*/ 288 h 288"/>
                <a:gd name="T28" fmla="*/ 132 w 253"/>
                <a:gd name="T29" fmla="*/ 285 h 288"/>
                <a:gd name="T30" fmla="*/ 204 w 253"/>
                <a:gd name="T31" fmla="*/ 230 h 288"/>
                <a:gd name="T32" fmla="*/ 240 w 253"/>
                <a:gd name="T33" fmla="*/ 171 h 288"/>
                <a:gd name="T34" fmla="*/ 253 w 253"/>
                <a:gd name="T35" fmla="*/ 98 h 288"/>
                <a:gd name="T36" fmla="*/ 253 w 253"/>
                <a:gd name="T37" fmla="*/ 31 h 288"/>
                <a:gd name="T38" fmla="*/ 253 w 253"/>
                <a:gd name="T39" fmla="*/ 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" h="288">
                  <a:moveTo>
                    <a:pt x="253" y="30"/>
                  </a:moveTo>
                  <a:cubicBezTo>
                    <a:pt x="252" y="30"/>
                    <a:pt x="214" y="43"/>
                    <a:pt x="185" y="38"/>
                  </a:cubicBezTo>
                  <a:cubicBezTo>
                    <a:pt x="156" y="33"/>
                    <a:pt x="128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0"/>
                    <a:pt x="98" y="33"/>
                    <a:pt x="69" y="38"/>
                  </a:cubicBezTo>
                  <a:cubicBezTo>
                    <a:pt x="39" y="43"/>
                    <a:pt x="1" y="30"/>
                    <a:pt x="0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0"/>
                    <a:pt x="3" y="141"/>
                    <a:pt x="14" y="171"/>
                  </a:cubicBezTo>
                  <a:cubicBezTo>
                    <a:pt x="24" y="200"/>
                    <a:pt x="44" y="224"/>
                    <a:pt x="49" y="230"/>
                  </a:cubicBezTo>
                  <a:cubicBezTo>
                    <a:pt x="53" y="233"/>
                    <a:pt x="81" y="263"/>
                    <a:pt x="121" y="285"/>
                  </a:cubicBezTo>
                  <a:cubicBezTo>
                    <a:pt x="127" y="288"/>
                    <a:pt x="127" y="288"/>
                    <a:pt x="127" y="288"/>
                  </a:cubicBezTo>
                  <a:cubicBezTo>
                    <a:pt x="127" y="288"/>
                    <a:pt x="127" y="288"/>
                    <a:pt x="127" y="288"/>
                  </a:cubicBezTo>
                  <a:cubicBezTo>
                    <a:pt x="132" y="285"/>
                    <a:pt x="132" y="285"/>
                    <a:pt x="132" y="285"/>
                  </a:cubicBezTo>
                  <a:cubicBezTo>
                    <a:pt x="172" y="263"/>
                    <a:pt x="201" y="233"/>
                    <a:pt x="204" y="230"/>
                  </a:cubicBezTo>
                  <a:cubicBezTo>
                    <a:pt x="210" y="224"/>
                    <a:pt x="230" y="200"/>
                    <a:pt x="240" y="171"/>
                  </a:cubicBezTo>
                  <a:cubicBezTo>
                    <a:pt x="250" y="141"/>
                    <a:pt x="253" y="100"/>
                    <a:pt x="253" y="98"/>
                  </a:cubicBezTo>
                  <a:cubicBezTo>
                    <a:pt x="253" y="31"/>
                    <a:pt x="253" y="31"/>
                    <a:pt x="253" y="31"/>
                  </a:cubicBezTo>
                  <a:lnTo>
                    <a:pt x="253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489"/>
            <p:cNvSpPr/>
            <p:nvPr/>
          </p:nvSpPr>
          <p:spPr bwMode="auto">
            <a:xfrm>
              <a:off x="4625975" y="4373563"/>
              <a:ext cx="153988" cy="309563"/>
            </a:xfrm>
            <a:custGeom>
              <a:avLst/>
              <a:gdLst>
                <a:gd name="T0" fmla="*/ 159 w 159"/>
                <a:gd name="T1" fmla="*/ 245 h 320"/>
                <a:gd name="T2" fmla="*/ 80 w 159"/>
                <a:gd name="T3" fmla="*/ 39 h 320"/>
                <a:gd name="T4" fmla="*/ 80 w 159"/>
                <a:gd name="T5" fmla="*/ 151 h 320"/>
                <a:gd name="T6" fmla="*/ 54 w 159"/>
                <a:gd name="T7" fmla="*/ 107 h 320"/>
                <a:gd name="T8" fmla="*/ 0 w 159"/>
                <a:gd name="T9" fmla="*/ 244 h 320"/>
                <a:gd name="T10" fmla="*/ 47 w 159"/>
                <a:gd name="T11" fmla="*/ 320 h 320"/>
                <a:gd name="T12" fmla="*/ 37 w 159"/>
                <a:gd name="T13" fmla="*/ 284 h 320"/>
                <a:gd name="T14" fmla="*/ 62 w 159"/>
                <a:gd name="T15" fmla="*/ 228 h 320"/>
                <a:gd name="T16" fmla="*/ 76 w 159"/>
                <a:gd name="T17" fmla="*/ 288 h 320"/>
                <a:gd name="T18" fmla="*/ 92 w 159"/>
                <a:gd name="T19" fmla="*/ 205 h 320"/>
                <a:gd name="T20" fmla="*/ 121 w 159"/>
                <a:gd name="T21" fmla="*/ 315 h 320"/>
                <a:gd name="T22" fmla="*/ 121 w 159"/>
                <a:gd name="T23" fmla="*/ 315 h 320"/>
                <a:gd name="T24" fmla="*/ 159 w 159"/>
                <a:gd name="T25" fmla="*/ 24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320">
                  <a:moveTo>
                    <a:pt x="159" y="245"/>
                  </a:moveTo>
                  <a:cubicBezTo>
                    <a:pt x="159" y="163"/>
                    <a:pt x="90" y="81"/>
                    <a:pt x="80" y="39"/>
                  </a:cubicBezTo>
                  <a:cubicBezTo>
                    <a:pt x="69" y="0"/>
                    <a:pt x="89" y="127"/>
                    <a:pt x="80" y="151"/>
                  </a:cubicBezTo>
                  <a:cubicBezTo>
                    <a:pt x="67" y="183"/>
                    <a:pt x="58" y="91"/>
                    <a:pt x="54" y="107"/>
                  </a:cubicBezTo>
                  <a:cubicBezTo>
                    <a:pt x="51" y="119"/>
                    <a:pt x="0" y="179"/>
                    <a:pt x="0" y="244"/>
                  </a:cubicBezTo>
                  <a:cubicBezTo>
                    <a:pt x="0" y="290"/>
                    <a:pt x="25" y="311"/>
                    <a:pt x="47" y="320"/>
                  </a:cubicBezTo>
                  <a:cubicBezTo>
                    <a:pt x="42" y="312"/>
                    <a:pt x="37" y="300"/>
                    <a:pt x="37" y="284"/>
                  </a:cubicBezTo>
                  <a:cubicBezTo>
                    <a:pt x="37" y="269"/>
                    <a:pt x="37" y="252"/>
                    <a:pt x="62" y="228"/>
                  </a:cubicBezTo>
                  <a:cubicBezTo>
                    <a:pt x="62" y="228"/>
                    <a:pt x="47" y="290"/>
                    <a:pt x="76" y="288"/>
                  </a:cubicBezTo>
                  <a:cubicBezTo>
                    <a:pt x="105" y="287"/>
                    <a:pt x="82" y="188"/>
                    <a:pt x="92" y="205"/>
                  </a:cubicBezTo>
                  <a:cubicBezTo>
                    <a:pt x="105" y="227"/>
                    <a:pt x="129" y="280"/>
                    <a:pt x="121" y="315"/>
                  </a:cubicBezTo>
                  <a:cubicBezTo>
                    <a:pt x="121" y="315"/>
                    <a:pt x="121" y="315"/>
                    <a:pt x="121" y="315"/>
                  </a:cubicBezTo>
                  <a:cubicBezTo>
                    <a:pt x="140" y="305"/>
                    <a:pt x="159" y="284"/>
                    <a:pt x="159" y="2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490"/>
            <p:cNvSpPr>
              <a:spLocks noEditPoints="1"/>
            </p:cNvSpPr>
            <p:nvPr/>
          </p:nvSpPr>
          <p:spPr bwMode="auto">
            <a:xfrm>
              <a:off x="4564063" y="5513388"/>
              <a:ext cx="284163" cy="284163"/>
            </a:xfrm>
            <a:custGeom>
              <a:avLst/>
              <a:gdLst>
                <a:gd name="T0" fmla="*/ 237 w 294"/>
                <a:gd name="T1" fmla="*/ 58 h 294"/>
                <a:gd name="T2" fmla="*/ 153 w 294"/>
                <a:gd name="T3" fmla="*/ 10 h 294"/>
                <a:gd name="T4" fmla="*/ 160 w 294"/>
                <a:gd name="T5" fmla="*/ 46 h 294"/>
                <a:gd name="T6" fmla="*/ 82 w 294"/>
                <a:gd name="T7" fmla="*/ 123 h 294"/>
                <a:gd name="T8" fmla="*/ 30 w 294"/>
                <a:gd name="T9" fmla="*/ 108 h 294"/>
                <a:gd name="T10" fmla="*/ 74 w 294"/>
                <a:gd name="T11" fmla="*/ 196 h 294"/>
                <a:gd name="T12" fmla="*/ 0 w 294"/>
                <a:gd name="T13" fmla="*/ 286 h 294"/>
                <a:gd name="T14" fmla="*/ 8 w 294"/>
                <a:gd name="T15" fmla="*/ 294 h 294"/>
                <a:gd name="T16" fmla="*/ 98 w 294"/>
                <a:gd name="T17" fmla="*/ 220 h 294"/>
                <a:gd name="T18" fmla="*/ 186 w 294"/>
                <a:gd name="T19" fmla="*/ 264 h 294"/>
                <a:gd name="T20" fmla="*/ 171 w 294"/>
                <a:gd name="T21" fmla="*/ 213 h 294"/>
                <a:gd name="T22" fmla="*/ 249 w 294"/>
                <a:gd name="T23" fmla="*/ 135 h 294"/>
                <a:gd name="T24" fmla="*/ 284 w 294"/>
                <a:gd name="T25" fmla="*/ 142 h 294"/>
                <a:gd name="T26" fmla="*/ 237 w 294"/>
                <a:gd name="T27" fmla="*/ 58 h 294"/>
                <a:gd name="T28" fmla="*/ 174 w 294"/>
                <a:gd name="T29" fmla="*/ 85 h 294"/>
                <a:gd name="T30" fmla="*/ 116 w 294"/>
                <a:gd name="T31" fmla="*/ 144 h 294"/>
                <a:gd name="T32" fmla="*/ 103 w 294"/>
                <a:gd name="T33" fmla="*/ 144 h 294"/>
                <a:gd name="T34" fmla="*/ 103 w 294"/>
                <a:gd name="T35" fmla="*/ 131 h 294"/>
                <a:gd name="T36" fmla="*/ 162 w 294"/>
                <a:gd name="T37" fmla="*/ 72 h 294"/>
                <a:gd name="T38" fmla="*/ 174 w 294"/>
                <a:gd name="T39" fmla="*/ 72 h 294"/>
                <a:gd name="T40" fmla="*/ 174 w 294"/>
                <a:gd name="T41" fmla="*/ 8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4" h="294">
                  <a:moveTo>
                    <a:pt x="237" y="58"/>
                  </a:moveTo>
                  <a:cubicBezTo>
                    <a:pt x="197" y="17"/>
                    <a:pt x="163" y="0"/>
                    <a:pt x="153" y="10"/>
                  </a:cubicBezTo>
                  <a:cubicBezTo>
                    <a:pt x="147" y="16"/>
                    <a:pt x="150" y="29"/>
                    <a:pt x="160" y="46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57" y="106"/>
                    <a:pt x="38" y="101"/>
                    <a:pt x="30" y="108"/>
                  </a:cubicBezTo>
                  <a:cubicBezTo>
                    <a:pt x="19" y="120"/>
                    <a:pt x="35" y="154"/>
                    <a:pt x="74" y="196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8" y="294"/>
                    <a:pt x="8" y="294"/>
                    <a:pt x="8" y="294"/>
                  </a:cubicBezTo>
                  <a:cubicBezTo>
                    <a:pt x="98" y="220"/>
                    <a:pt x="98" y="220"/>
                    <a:pt x="98" y="220"/>
                  </a:cubicBezTo>
                  <a:cubicBezTo>
                    <a:pt x="141" y="260"/>
                    <a:pt x="175" y="276"/>
                    <a:pt x="186" y="264"/>
                  </a:cubicBezTo>
                  <a:cubicBezTo>
                    <a:pt x="194" y="257"/>
                    <a:pt x="189" y="238"/>
                    <a:pt x="171" y="213"/>
                  </a:cubicBezTo>
                  <a:cubicBezTo>
                    <a:pt x="249" y="135"/>
                    <a:pt x="249" y="135"/>
                    <a:pt x="249" y="135"/>
                  </a:cubicBezTo>
                  <a:cubicBezTo>
                    <a:pt x="266" y="145"/>
                    <a:pt x="278" y="148"/>
                    <a:pt x="284" y="142"/>
                  </a:cubicBezTo>
                  <a:cubicBezTo>
                    <a:pt x="294" y="132"/>
                    <a:pt x="277" y="98"/>
                    <a:pt x="237" y="58"/>
                  </a:cubicBezTo>
                  <a:close/>
                  <a:moveTo>
                    <a:pt x="174" y="85"/>
                  </a:moveTo>
                  <a:cubicBezTo>
                    <a:pt x="116" y="144"/>
                    <a:pt x="116" y="144"/>
                    <a:pt x="116" y="144"/>
                  </a:cubicBezTo>
                  <a:cubicBezTo>
                    <a:pt x="112" y="147"/>
                    <a:pt x="107" y="147"/>
                    <a:pt x="103" y="144"/>
                  </a:cubicBezTo>
                  <a:cubicBezTo>
                    <a:pt x="99" y="140"/>
                    <a:pt x="99" y="134"/>
                    <a:pt x="103" y="131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5" y="69"/>
                    <a:pt x="171" y="69"/>
                    <a:pt x="174" y="72"/>
                  </a:cubicBezTo>
                  <a:cubicBezTo>
                    <a:pt x="178" y="76"/>
                    <a:pt x="178" y="82"/>
                    <a:pt x="174" y="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491"/>
            <p:cNvSpPr>
              <a:spLocks noEditPoints="1"/>
            </p:cNvSpPr>
            <p:nvPr/>
          </p:nvSpPr>
          <p:spPr bwMode="auto">
            <a:xfrm>
              <a:off x="8480425" y="2281238"/>
              <a:ext cx="246063" cy="149225"/>
            </a:xfrm>
            <a:custGeom>
              <a:avLst/>
              <a:gdLst>
                <a:gd name="T0" fmla="*/ 0 w 155"/>
                <a:gd name="T1" fmla="*/ 94 h 94"/>
                <a:gd name="T2" fmla="*/ 155 w 155"/>
                <a:gd name="T3" fmla="*/ 94 h 94"/>
                <a:gd name="T4" fmla="*/ 155 w 155"/>
                <a:gd name="T5" fmla="*/ 0 h 94"/>
                <a:gd name="T6" fmla="*/ 0 w 155"/>
                <a:gd name="T7" fmla="*/ 0 h 94"/>
                <a:gd name="T8" fmla="*/ 0 w 155"/>
                <a:gd name="T9" fmla="*/ 94 h 94"/>
                <a:gd name="T10" fmla="*/ 52 w 155"/>
                <a:gd name="T11" fmla="*/ 25 h 94"/>
                <a:gd name="T12" fmla="*/ 104 w 155"/>
                <a:gd name="T13" fmla="*/ 25 h 94"/>
                <a:gd name="T14" fmla="*/ 104 w 155"/>
                <a:gd name="T15" fmla="*/ 47 h 94"/>
                <a:gd name="T16" fmla="*/ 52 w 155"/>
                <a:gd name="T17" fmla="*/ 47 h 94"/>
                <a:gd name="T18" fmla="*/ 52 w 155"/>
                <a:gd name="T19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94">
                  <a:moveTo>
                    <a:pt x="0" y="94"/>
                  </a:moveTo>
                  <a:lnTo>
                    <a:pt x="155" y="94"/>
                  </a:lnTo>
                  <a:lnTo>
                    <a:pt x="155" y="0"/>
                  </a:lnTo>
                  <a:lnTo>
                    <a:pt x="0" y="0"/>
                  </a:lnTo>
                  <a:lnTo>
                    <a:pt x="0" y="94"/>
                  </a:lnTo>
                  <a:close/>
                  <a:moveTo>
                    <a:pt x="52" y="25"/>
                  </a:moveTo>
                  <a:lnTo>
                    <a:pt x="104" y="25"/>
                  </a:lnTo>
                  <a:lnTo>
                    <a:pt x="104" y="47"/>
                  </a:lnTo>
                  <a:lnTo>
                    <a:pt x="52" y="47"/>
                  </a:lnTo>
                  <a:lnTo>
                    <a:pt x="52" y="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492"/>
            <p:cNvSpPr/>
            <p:nvPr/>
          </p:nvSpPr>
          <p:spPr bwMode="auto">
            <a:xfrm>
              <a:off x="8464550" y="2197101"/>
              <a:ext cx="279400" cy="65088"/>
            </a:xfrm>
            <a:custGeom>
              <a:avLst/>
              <a:gdLst>
                <a:gd name="T0" fmla="*/ 138 w 176"/>
                <a:gd name="T1" fmla="*/ 0 h 41"/>
                <a:gd name="T2" fmla="*/ 38 w 176"/>
                <a:gd name="T3" fmla="*/ 0 h 41"/>
                <a:gd name="T4" fmla="*/ 0 w 176"/>
                <a:gd name="T5" fmla="*/ 22 h 41"/>
                <a:gd name="T6" fmla="*/ 0 w 176"/>
                <a:gd name="T7" fmla="*/ 41 h 41"/>
                <a:gd name="T8" fmla="*/ 176 w 176"/>
                <a:gd name="T9" fmla="*/ 41 h 41"/>
                <a:gd name="T10" fmla="*/ 176 w 176"/>
                <a:gd name="T11" fmla="*/ 22 h 41"/>
                <a:gd name="T12" fmla="*/ 138 w 176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41">
                  <a:moveTo>
                    <a:pt x="138" y="0"/>
                  </a:moveTo>
                  <a:lnTo>
                    <a:pt x="38" y="0"/>
                  </a:lnTo>
                  <a:lnTo>
                    <a:pt x="0" y="22"/>
                  </a:lnTo>
                  <a:lnTo>
                    <a:pt x="0" y="41"/>
                  </a:lnTo>
                  <a:lnTo>
                    <a:pt x="176" y="41"/>
                  </a:lnTo>
                  <a:lnTo>
                    <a:pt x="176" y="2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493"/>
            <p:cNvSpPr/>
            <p:nvPr/>
          </p:nvSpPr>
          <p:spPr bwMode="auto">
            <a:xfrm>
              <a:off x="7913688" y="4405313"/>
              <a:ext cx="265113" cy="277813"/>
            </a:xfrm>
            <a:custGeom>
              <a:avLst/>
              <a:gdLst>
                <a:gd name="T0" fmla="*/ 69 w 275"/>
                <a:gd name="T1" fmla="*/ 169 h 287"/>
                <a:gd name="T2" fmla="*/ 103 w 275"/>
                <a:gd name="T3" fmla="*/ 135 h 287"/>
                <a:gd name="T4" fmla="*/ 124 w 275"/>
                <a:gd name="T5" fmla="*/ 156 h 287"/>
                <a:gd name="T6" fmla="*/ 124 w 275"/>
                <a:gd name="T7" fmla="*/ 224 h 287"/>
                <a:gd name="T8" fmla="*/ 124 w 275"/>
                <a:gd name="T9" fmla="*/ 225 h 287"/>
                <a:gd name="T10" fmla="*/ 117 w 275"/>
                <a:gd name="T11" fmla="*/ 256 h 287"/>
                <a:gd name="T12" fmla="*/ 103 w 275"/>
                <a:gd name="T13" fmla="*/ 261 h 287"/>
                <a:gd name="T14" fmla="*/ 87 w 275"/>
                <a:gd name="T15" fmla="*/ 255 h 287"/>
                <a:gd name="T16" fmla="*/ 82 w 275"/>
                <a:gd name="T17" fmla="*/ 237 h 287"/>
                <a:gd name="T18" fmla="*/ 71 w 275"/>
                <a:gd name="T19" fmla="*/ 222 h 287"/>
                <a:gd name="T20" fmla="*/ 56 w 275"/>
                <a:gd name="T21" fmla="*/ 234 h 287"/>
                <a:gd name="T22" fmla="*/ 67 w 275"/>
                <a:gd name="T23" fmla="*/ 273 h 287"/>
                <a:gd name="T24" fmla="*/ 103 w 275"/>
                <a:gd name="T25" fmla="*/ 287 h 287"/>
                <a:gd name="T26" fmla="*/ 136 w 275"/>
                <a:gd name="T27" fmla="*/ 274 h 287"/>
                <a:gd name="T28" fmla="*/ 151 w 275"/>
                <a:gd name="T29" fmla="*/ 224 h 287"/>
                <a:gd name="T30" fmla="*/ 151 w 275"/>
                <a:gd name="T31" fmla="*/ 156 h 287"/>
                <a:gd name="T32" fmla="*/ 172 w 275"/>
                <a:gd name="T33" fmla="*/ 135 h 287"/>
                <a:gd name="T34" fmla="*/ 206 w 275"/>
                <a:gd name="T35" fmla="*/ 169 h 287"/>
                <a:gd name="T36" fmla="*/ 241 w 275"/>
                <a:gd name="T37" fmla="*/ 135 h 287"/>
                <a:gd name="T38" fmla="*/ 273 w 275"/>
                <a:gd name="T39" fmla="*/ 167 h 287"/>
                <a:gd name="T40" fmla="*/ 275 w 275"/>
                <a:gd name="T41" fmla="*/ 142 h 287"/>
                <a:gd name="T42" fmla="*/ 147 w 275"/>
                <a:gd name="T43" fmla="*/ 24 h 287"/>
                <a:gd name="T44" fmla="*/ 147 w 275"/>
                <a:gd name="T45" fmla="*/ 9 h 287"/>
                <a:gd name="T46" fmla="*/ 138 w 275"/>
                <a:gd name="T47" fmla="*/ 0 h 287"/>
                <a:gd name="T48" fmla="*/ 128 w 275"/>
                <a:gd name="T49" fmla="*/ 9 h 287"/>
                <a:gd name="T50" fmla="*/ 128 w 275"/>
                <a:gd name="T51" fmla="*/ 24 h 287"/>
                <a:gd name="T52" fmla="*/ 0 w 275"/>
                <a:gd name="T53" fmla="*/ 142 h 287"/>
                <a:gd name="T54" fmla="*/ 3 w 275"/>
                <a:gd name="T55" fmla="*/ 167 h 287"/>
                <a:gd name="T56" fmla="*/ 35 w 275"/>
                <a:gd name="T57" fmla="*/ 135 h 287"/>
                <a:gd name="T58" fmla="*/ 69 w 275"/>
                <a:gd name="T59" fmla="*/ 16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87">
                  <a:moveTo>
                    <a:pt x="69" y="169"/>
                  </a:moveTo>
                  <a:cubicBezTo>
                    <a:pt x="103" y="135"/>
                    <a:pt x="103" y="135"/>
                    <a:pt x="103" y="135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31"/>
                    <a:pt x="124" y="247"/>
                    <a:pt x="117" y="256"/>
                  </a:cubicBezTo>
                  <a:cubicBezTo>
                    <a:pt x="115" y="258"/>
                    <a:pt x="111" y="261"/>
                    <a:pt x="103" y="261"/>
                  </a:cubicBezTo>
                  <a:cubicBezTo>
                    <a:pt x="96" y="261"/>
                    <a:pt x="91" y="259"/>
                    <a:pt x="87" y="255"/>
                  </a:cubicBezTo>
                  <a:cubicBezTo>
                    <a:pt x="82" y="250"/>
                    <a:pt x="82" y="240"/>
                    <a:pt x="82" y="237"/>
                  </a:cubicBezTo>
                  <a:cubicBezTo>
                    <a:pt x="83" y="230"/>
                    <a:pt x="78" y="223"/>
                    <a:pt x="71" y="222"/>
                  </a:cubicBezTo>
                  <a:cubicBezTo>
                    <a:pt x="63" y="222"/>
                    <a:pt x="57" y="227"/>
                    <a:pt x="56" y="234"/>
                  </a:cubicBezTo>
                  <a:cubicBezTo>
                    <a:pt x="56" y="237"/>
                    <a:pt x="54" y="258"/>
                    <a:pt x="67" y="273"/>
                  </a:cubicBezTo>
                  <a:cubicBezTo>
                    <a:pt x="73" y="279"/>
                    <a:pt x="84" y="287"/>
                    <a:pt x="103" y="287"/>
                  </a:cubicBezTo>
                  <a:cubicBezTo>
                    <a:pt x="117" y="287"/>
                    <a:pt x="128" y="283"/>
                    <a:pt x="136" y="274"/>
                  </a:cubicBezTo>
                  <a:cubicBezTo>
                    <a:pt x="152" y="256"/>
                    <a:pt x="151" y="229"/>
                    <a:pt x="151" y="224"/>
                  </a:cubicBezTo>
                  <a:cubicBezTo>
                    <a:pt x="151" y="156"/>
                    <a:pt x="151" y="156"/>
                    <a:pt x="151" y="156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206" y="169"/>
                    <a:pt x="206" y="169"/>
                    <a:pt x="206" y="169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73" y="167"/>
                    <a:pt x="273" y="167"/>
                    <a:pt x="273" y="167"/>
                  </a:cubicBezTo>
                  <a:cubicBezTo>
                    <a:pt x="274" y="159"/>
                    <a:pt x="275" y="151"/>
                    <a:pt x="275" y="142"/>
                  </a:cubicBezTo>
                  <a:cubicBezTo>
                    <a:pt x="275" y="109"/>
                    <a:pt x="243" y="29"/>
                    <a:pt x="147" y="24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7" y="4"/>
                    <a:pt x="143" y="0"/>
                    <a:pt x="138" y="0"/>
                  </a:cubicBezTo>
                  <a:cubicBezTo>
                    <a:pt x="133" y="0"/>
                    <a:pt x="128" y="4"/>
                    <a:pt x="128" y="9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33" y="29"/>
                    <a:pt x="0" y="109"/>
                    <a:pt x="0" y="142"/>
                  </a:cubicBezTo>
                  <a:cubicBezTo>
                    <a:pt x="0" y="150"/>
                    <a:pt x="1" y="159"/>
                    <a:pt x="3" y="167"/>
                  </a:cubicBezTo>
                  <a:cubicBezTo>
                    <a:pt x="35" y="135"/>
                    <a:pt x="35" y="135"/>
                    <a:pt x="35" y="135"/>
                  </a:cubicBezTo>
                  <a:lnTo>
                    <a:pt x="69" y="1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494"/>
            <p:cNvSpPr/>
            <p:nvPr/>
          </p:nvSpPr>
          <p:spPr bwMode="auto">
            <a:xfrm>
              <a:off x="2890838" y="1058863"/>
              <a:ext cx="239713" cy="239713"/>
            </a:xfrm>
            <a:custGeom>
              <a:avLst/>
              <a:gdLst>
                <a:gd name="T0" fmla="*/ 13 w 151"/>
                <a:gd name="T1" fmla="*/ 13 h 151"/>
                <a:gd name="T2" fmla="*/ 151 w 151"/>
                <a:gd name="T3" fmla="*/ 13 h 151"/>
                <a:gd name="T4" fmla="*/ 151 w 151"/>
                <a:gd name="T5" fmla="*/ 0 h 151"/>
                <a:gd name="T6" fmla="*/ 0 w 151"/>
                <a:gd name="T7" fmla="*/ 0 h 151"/>
                <a:gd name="T8" fmla="*/ 0 w 151"/>
                <a:gd name="T9" fmla="*/ 151 h 151"/>
                <a:gd name="T10" fmla="*/ 13 w 151"/>
                <a:gd name="T11" fmla="*/ 151 h 151"/>
                <a:gd name="T12" fmla="*/ 13 w 151"/>
                <a:gd name="T13" fmla="*/ 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51">
                  <a:moveTo>
                    <a:pt x="13" y="13"/>
                  </a:moveTo>
                  <a:lnTo>
                    <a:pt x="151" y="13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13" y="15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495"/>
            <p:cNvSpPr/>
            <p:nvPr/>
          </p:nvSpPr>
          <p:spPr bwMode="auto">
            <a:xfrm>
              <a:off x="3055938" y="1231901"/>
              <a:ext cx="14288" cy="36513"/>
            </a:xfrm>
            <a:custGeom>
              <a:avLst/>
              <a:gdLst>
                <a:gd name="T0" fmla="*/ 15 w 15"/>
                <a:gd name="T1" fmla="*/ 20 h 38"/>
                <a:gd name="T2" fmla="*/ 0 w 15"/>
                <a:gd name="T3" fmla="*/ 0 h 38"/>
                <a:gd name="T4" fmla="*/ 0 w 15"/>
                <a:gd name="T5" fmla="*/ 38 h 38"/>
                <a:gd name="T6" fmla="*/ 15 w 15"/>
                <a:gd name="T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8">
                  <a:moveTo>
                    <a:pt x="15" y="20"/>
                  </a:moveTo>
                  <a:cubicBezTo>
                    <a:pt x="15" y="7"/>
                    <a:pt x="5" y="3"/>
                    <a:pt x="0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7"/>
                    <a:pt x="15" y="33"/>
                    <a:pt x="15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Freeform 496"/>
            <p:cNvSpPr>
              <a:spLocks noEditPoints="1"/>
            </p:cNvSpPr>
            <p:nvPr/>
          </p:nvSpPr>
          <p:spPr bwMode="auto">
            <a:xfrm>
              <a:off x="2930525" y="1098551"/>
              <a:ext cx="239713" cy="239713"/>
            </a:xfrm>
            <a:custGeom>
              <a:avLst/>
              <a:gdLst>
                <a:gd name="T0" fmla="*/ 0 w 247"/>
                <a:gd name="T1" fmla="*/ 0 h 247"/>
                <a:gd name="T2" fmla="*/ 0 w 247"/>
                <a:gd name="T3" fmla="*/ 247 h 247"/>
                <a:gd name="T4" fmla="*/ 247 w 247"/>
                <a:gd name="T5" fmla="*/ 247 h 247"/>
                <a:gd name="T6" fmla="*/ 247 w 247"/>
                <a:gd name="T7" fmla="*/ 0 h 247"/>
                <a:gd name="T8" fmla="*/ 0 w 247"/>
                <a:gd name="T9" fmla="*/ 0 h 247"/>
                <a:gd name="T10" fmla="*/ 126 w 247"/>
                <a:gd name="T11" fmla="*/ 214 h 247"/>
                <a:gd name="T12" fmla="*/ 121 w 247"/>
                <a:gd name="T13" fmla="*/ 214 h 247"/>
                <a:gd name="T14" fmla="*/ 117 w 247"/>
                <a:gd name="T15" fmla="*/ 209 h 247"/>
                <a:gd name="T16" fmla="*/ 117 w 247"/>
                <a:gd name="T17" fmla="*/ 199 h 247"/>
                <a:gd name="T18" fmla="*/ 78 w 247"/>
                <a:gd name="T19" fmla="*/ 188 h 247"/>
                <a:gd name="T20" fmla="*/ 79 w 247"/>
                <a:gd name="T21" fmla="*/ 186 h 247"/>
                <a:gd name="T22" fmla="*/ 85 w 247"/>
                <a:gd name="T23" fmla="*/ 167 h 247"/>
                <a:gd name="T24" fmla="*/ 87 w 247"/>
                <a:gd name="T25" fmla="*/ 165 h 247"/>
                <a:gd name="T26" fmla="*/ 117 w 247"/>
                <a:gd name="T27" fmla="*/ 175 h 247"/>
                <a:gd name="T28" fmla="*/ 117 w 247"/>
                <a:gd name="T29" fmla="*/ 132 h 247"/>
                <a:gd name="T30" fmla="*/ 78 w 247"/>
                <a:gd name="T31" fmla="*/ 89 h 247"/>
                <a:gd name="T32" fmla="*/ 117 w 247"/>
                <a:gd name="T33" fmla="*/ 47 h 247"/>
                <a:gd name="T34" fmla="*/ 117 w 247"/>
                <a:gd name="T35" fmla="*/ 36 h 247"/>
                <a:gd name="T36" fmla="*/ 121 w 247"/>
                <a:gd name="T37" fmla="*/ 32 h 247"/>
                <a:gd name="T38" fmla="*/ 126 w 247"/>
                <a:gd name="T39" fmla="*/ 32 h 247"/>
                <a:gd name="T40" fmla="*/ 131 w 247"/>
                <a:gd name="T41" fmla="*/ 36 h 247"/>
                <a:gd name="T42" fmla="*/ 131 w 247"/>
                <a:gd name="T43" fmla="*/ 47 h 247"/>
                <a:gd name="T44" fmla="*/ 165 w 247"/>
                <a:gd name="T45" fmla="*/ 60 h 247"/>
                <a:gd name="T46" fmla="*/ 165 w 247"/>
                <a:gd name="T47" fmla="*/ 62 h 247"/>
                <a:gd name="T48" fmla="*/ 158 w 247"/>
                <a:gd name="T49" fmla="*/ 77 h 247"/>
                <a:gd name="T50" fmla="*/ 156 w 247"/>
                <a:gd name="T51" fmla="*/ 79 h 247"/>
                <a:gd name="T52" fmla="*/ 131 w 247"/>
                <a:gd name="T53" fmla="*/ 70 h 247"/>
                <a:gd name="T54" fmla="*/ 131 w 247"/>
                <a:gd name="T55" fmla="*/ 111 h 247"/>
                <a:gd name="T56" fmla="*/ 169 w 247"/>
                <a:gd name="T57" fmla="*/ 156 h 247"/>
                <a:gd name="T58" fmla="*/ 131 w 247"/>
                <a:gd name="T59" fmla="*/ 199 h 247"/>
                <a:gd name="T60" fmla="*/ 131 w 247"/>
                <a:gd name="T61" fmla="*/ 209 h 247"/>
                <a:gd name="T62" fmla="*/ 126 w 247"/>
                <a:gd name="T63" fmla="*/ 21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" h="247">
                  <a:moveTo>
                    <a:pt x="0" y="0"/>
                  </a:moveTo>
                  <a:cubicBezTo>
                    <a:pt x="0" y="247"/>
                    <a:pt x="0" y="247"/>
                    <a:pt x="0" y="247"/>
                  </a:cubicBezTo>
                  <a:cubicBezTo>
                    <a:pt x="247" y="247"/>
                    <a:pt x="247" y="247"/>
                    <a:pt x="247" y="247"/>
                  </a:cubicBezTo>
                  <a:cubicBezTo>
                    <a:pt x="247" y="0"/>
                    <a:pt x="247" y="0"/>
                    <a:pt x="247" y="0"/>
                  </a:cubicBezTo>
                  <a:lnTo>
                    <a:pt x="0" y="0"/>
                  </a:lnTo>
                  <a:close/>
                  <a:moveTo>
                    <a:pt x="126" y="214"/>
                  </a:moveTo>
                  <a:cubicBezTo>
                    <a:pt x="121" y="214"/>
                    <a:pt x="121" y="214"/>
                    <a:pt x="121" y="214"/>
                  </a:cubicBezTo>
                  <a:cubicBezTo>
                    <a:pt x="117" y="214"/>
                    <a:pt x="117" y="213"/>
                    <a:pt x="117" y="209"/>
                  </a:cubicBezTo>
                  <a:cubicBezTo>
                    <a:pt x="117" y="199"/>
                    <a:pt x="117" y="199"/>
                    <a:pt x="117" y="199"/>
                  </a:cubicBezTo>
                  <a:cubicBezTo>
                    <a:pt x="109" y="199"/>
                    <a:pt x="78" y="194"/>
                    <a:pt x="78" y="188"/>
                  </a:cubicBezTo>
                  <a:cubicBezTo>
                    <a:pt x="78" y="187"/>
                    <a:pt x="78" y="187"/>
                    <a:pt x="79" y="186"/>
                  </a:cubicBezTo>
                  <a:cubicBezTo>
                    <a:pt x="85" y="167"/>
                    <a:pt x="85" y="167"/>
                    <a:pt x="85" y="167"/>
                  </a:cubicBezTo>
                  <a:cubicBezTo>
                    <a:pt x="85" y="167"/>
                    <a:pt x="86" y="165"/>
                    <a:pt x="87" y="165"/>
                  </a:cubicBezTo>
                  <a:cubicBezTo>
                    <a:pt x="88" y="165"/>
                    <a:pt x="103" y="174"/>
                    <a:pt x="117" y="175"/>
                  </a:cubicBezTo>
                  <a:cubicBezTo>
                    <a:pt x="117" y="132"/>
                    <a:pt x="117" y="132"/>
                    <a:pt x="117" y="132"/>
                  </a:cubicBezTo>
                  <a:cubicBezTo>
                    <a:pt x="103" y="126"/>
                    <a:pt x="78" y="118"/>
                    <a:pt x="78" y="89"/>
                  </a:cubicBezTo>
                  <a:cubicBezTo>
                    <a:pt x="78" y="57"/>
                    <a:pt x="107" y="47"/>
                    <a:pt x="117" y="47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2"/>
                    <a:pt x="117" y="32"/>
                    <a:pt x="121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30" y="32"/>
                    <a:pt x="131" y="32"/>
                    <a:pt x="131" y="36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7" y="47"/>
                    <a:pt x="165" y="52"/>
                    <a:pt x="165" y="60"/>
                  </a:cubicBezTo>
                  <a:cubicBezTo>
                    <a:pt x="165" y="61"/>
                    <a:pt x="165" y="61"/>
                    <a:pt x="165" y="62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7" y="78"/>
                    <a:pt x="157" y="79"/>
                    <a:pt x="156" y="79"/>
                  </a:cubicBezTo>
                  <a:cubicBezTo>
                    <a:pt x="154" y="79"/>
                    <a:pt x="140" y="70"/>
                    <a:pt x="131" y="70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45" y="118"/>
                    <a:pt x="169" y="128"/>
                    <a:pt x="169" y="156"/>
                  </a:cubicBezTo>
                  <a:cubicBezTo>
                    <a:pt x="169" y="187"/>
                    <a:pt x="145" y="197"/>
                    <a:pt x="131" y="199"/>
                  </a:cubicBezTo>
                  <a:cubicBezTo>
                    <a:pt x="131" y="209"/>
                    <a:pt x="131" y="209"/>
                    <a:pt x="131" y="209"/>
                  </a:cubicBezTo>
                  <a:cubicBezTo>
                    <a:pt x="131" y="213"/>
                    <a:pt x="130" y="214"/>
                    <a:pt x="126" y="2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497"/>
            <p:cNvSpPr/>
            <p:nvPr/>
          </p:nvSpPr>
          <p:spPr bwMode="auto">
            <a:xfrm>
              <a:off x="3030538" y="1166813"/>
              <a:ext cx="14288" cy="34925"/>
            </a:xfrm>
            <a:custGeom>
              <a:avLst/>
              <a:gdLst>
                <a:gd name="T0" fmla="*/ 15 w 15"/>
                <a:gd name="T1" fmla="*/ 0 h 36"/>
                <a:gd name="T2" fmla="*/ 0 w 15"/>
                <a:gd name="T3" fmla="*/ 17 h 36"/>
                <a:gd name="T4" fmla="*/ 15 w 15"/>
                <a:gd name="T5" fmla="*/ 36 h 36"/>
                <a:gd name="T6" fmla="*/ 15 w 15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6">
                  <a:moveTo>
                    <a:pt x="15" y="0"/>
                  </a:moveTo>
                  <a:cubicBezTo>
                    <a:pt x="11" y="1"/>
                    <a:pt x="0" y="4"/>
                    <a:pt x="0" y="17"/>
                  </a:cubicBezTo>
                  <a:cubicBezTo>
                    <a:pt x="0" y="29"/>
                    <a:pt x="10" y="34"/>
                    <a:pt x="15" y="36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498"/>
            <p:cNvSpPr/>
            <p:nvPr/>
          </p:nvSpPr>
          <p:spPr bwMode="auto">
            <a:xfrm>
              <a:off x="3448050" y="1058863"/>
              <a:ext cx="239713" cy="239713"/>
            </a:xfrm>
            <a:custGeom>
              <a:avLst/>
              <a:gdLst>
                <a:gd name="T0" fmla="*/ 13 w 151"/>
                <a:gd name="T1" fmla="*/ 13 h 151"/>
                <a:gd name="T2" fmla="*/ 151 w 151"/>
                <a:gd name="T3" fmla="*/ 13 h 151"/>
                <a:gd name="T4" fmla="*/ 151 w 151"/>
                <a:gd name="T5" fmla="*/ 0 h 151"/>
                <a:gd name="T6" fmla="*/ 0 w 151"/>
                <a:gd name="T7" fmla="*/ 0 h 151"/>
                <a:gd name="T8" fmla="*/ 0 w 151"/>
                <a:gd name="T9" fmla="*/ 151 h 151"/>
                <a:gd name="T10" fmla="*/ 13 w 151"/>
                <a:gd name="T11" fmla="*/ 151 h 151"/>
                <a:gd name="T12" fmla="*/ 13 w 151"/>
                <a:gd name="T13" fmla="*/ 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51">
                  <a:moveTo>
                    <a:pt x="13" y="13"/>
                  </a:moveTo>
                  <a:lnTo>
                    <a:pt x="151" y="13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13" y="15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Rectangle 499"/>
            <p:cNvSpPr>
              <a:spLocks noChangeArrowheads="1"/>
            </p:cNvSpPr>
            <p:nvPr/>
          </p:nvSpPr>
          <p:spPr bwMode="auto">
            <a:xfrm>
              <a:off x="3487738" y="1098551"/>
              <a:ext cx="239713" cy="2397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Freeform 500"/>
            <p:cNvSpPr>
              <a:spLocks noEditPoints="1"/>
            </p:cNvSpPr>
            <p:nvPr/>
          </p:nvSpPr>
          <p:spPr bwMode="auto">
            <a:xfrm>
              <a:off x="9578975" y="1643063"/>
              <a:ext cx="279400" cy="192088"/>
            </a:xfrm>
            <a:custGeom>
              <a:avLst/>
              <a:gdLst>
                <a:gd name="T0" fmla="*/ 0 w 176"/>
                <a:gd name="T1" fmla="*/ 0 h 121"/>
                <a:gd name="T2" fmla="*/ 0 w 176"/>
                <a:gd name="T3" fmla="*/ 121 h 121"/>
                <a:gd name="T4" fmla="*/ 176 w 176"/>
                <a:gd name="T5" fmla="*/ 121 h 121"/>
                <a:gd name="T6" fmla="*/ 176 w 176"/>
                <a:gd name="T7" fmla="*/ 0 h 121"/>
                <a:gd name="T8" fmla="*/ 0 w 176"/>
                <a:gd name="T9" fmla="*/ 0 h 121"/>
                <a:gd name="T10" fmla="*/ 156 w 176"/>
                <a:gd name="T11" fmla="*/ 101 h 121"/>
                <a:gd name="T12" fmla="*/ 20 w 176"/>
                <a:gd name="T13" fmla="*/ 101 h 121"/>
                <a:gd name="T14" fmla="*/ 20 w 176"/>
                <a:gd name="T15" fmla="*/ 19 h 121"/>
                <a:gd name="T16" fmla="*/ 156 w 176"/>
                <a:gd name="T17" fmla="*/ 19 h 121"/>
                <a:gd name="T18" fmla="*/ 156 w 176"/>
                <a:gd name="T19" fmla="*/ 10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21">
                  <a:moveTo>
                    <a:pt x="0" y="0"/>
                  </a:moveTo>
                  <a:lnTo>
                    <a:pt x="0" y="121"/>
                  </a:lnTo>
                  <a:lnTo>
                    <a:pt x="176" y="121"/>
                  </a:lnTo>
                  <a:lnTo>
                    <a:pt x="176" y="0"/>
                  </a:lnTo>
                  <a:lnTo>
                    <a:pt x="0" y="0"/>
                  </a:lnTo>
                  <a:close/>
                  <a:moveTo>
                    <a:pt x="156" y="101"/>
                  </a:moveTo>
                  <a:lnTo>
                    <a:pt x="20" y="101"/>
                  </a:lnTo>
                  <a:lnTo>
                    <a:pt x="20" y="19"/>
                  </a:lnTo>
                  <a:lnTo>
                    <a:pt x="156" y="19"/>
                  </a:lnTo>
                  <a:lnTo>
                    <a:pt x="156" y="10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501"/>
            <p:cNvSpPr/>
            <p:nvPr/>
          </p:nvSpPr>
          <p:spPr bwMode="auto">
            <a:xfrm>
              <a:off x="9637713" y="1851026"/>
              <a:ext cx="161925" cy="19050"/>
            </a:xfrm>
            <a:custGeom>
              <a:avLst/>
              <a:gdLst>
                <a:gd name="T0" fmla="*/ 0 w 166"/>
                <a:gd name="T1" fmla="*/ 12 h 20"/>
                <a:gd name="T2" fmla="*/ 8 w 166"/>
                <a:gd name="T3" fmla="*/ 20 h 20"/>
                <a:gd name="T4" fmla="*/ 158 w 166"/>
                <a:gd name="T5" fmla="*/ 20 h 20"/>
                <a:gd name="T6" fmla="*/ 166 w 166"/>
                <a:gd name="T7" fmla="*/ 12 h 20"/>
                <a:gd name="T8" fmla="*/ 166 w 166"/>
                <a:gd name="T9" fmla="*/ 0 h 20"/>
                <a:gd name="T10" fmla="*/ 0 w 166"/>
                <a:gd name="T11" fmla="*/ 0 h 20"/>
                <a:gd name="T12" fmla="*/ 0 w 166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0">
                  <a:moveTo>
                    <a:pt x="0" y="12"/>
                  </a:moveTo>
                  <a:cubicBezTo>
                    <a:pt x="0" y="16"/>
                    <a:pt x="4" y="20"/>
                    <a:pt x="8" y="20"/>
                  </a:cubicBezTo>
                  <a:cubicBezTo>
                    <a:pt x="158" y="20"/>
                    <a:pt x="158" y="20"/>
                    <a:pt x="158" y="20"/>
                  </a:cubicBezTo>
                  <a:cubicBezTo>
                    <a:pt x="162" y="20"/>
                    <a:pt x="166" y="16"/>
                    <a:pt x="166" y="12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502"/>
            <p:cNvSpPr/>
            <p:nvPr/>
          </p:nvSpPr>
          <p:spPr bwMode="auto">
            <a:xfrm>
              <a:off x="9682163" y="1698626"/>
              <a:ext cx="80963" cy="80963"/>
            </a:xfrm>
            <a:custGeom>
              <a:avLst/>
              <a:gdLst>
                <a:gd name="T0" fmla="*/ 0 w 51"/>
                <a:gd name="T1" fmla="*/ 0 h 51"/>
                <a:gd name="T2" fmla="*/ 0 w 51"/>
                <a:gd name="T3" fmla="*/ 51 h 51"/>
                <a:gd name="T4" fmla="*/ 51 w 51"/>
                <a:gd name="T5" fmla="*/ 25 h 51"/>
                <a:gd name="T6" fmla="*/ 0 w 51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0" y="0"/>
                  </a:moveTo>
                  <a:lnTo>
                    <a:pt x="0" y="51"/>
                  </a:lnTo>
                  <a:lnTo>
                    <a:pt x="51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503"/>
            <p:cNvSpPr/>
            <p:nvPr/>
          </p:nvSpPr>
          <p:spPr bwMode="auto">
            <a:xfrm>
              <a:off x="8501063" y="1716088"/>
              <a:ext cx="206375" cy="179388"/>
            </a:xfrm>
            <a:custGeom>
              <a:avLst/>
              <a:gdLst>
                <a:gd name="T0" fmla="*/ 208 w 212"/>
                <a:gd name="T1" fmla="*/ 0 h 185"/>
                <a:gd name="T2" fmla="*/ 148 w 212"/>
                <a:gd name="T3" fmla="*/ 0 h 185"/>
                <a:gd name="T4" fmla="*/ 148 w 212"/>
                <a:gd name="T5" fmla="*/ 18 h 185"/>
                <a:gd name="T6" fmla="*/ 190 w 212"/>
                <a:gd name="T7" fmla="*/ 18 h 185"/>
                <a:gd name="T8" fmla="*/ 194 w 212"/>
                <a:gd name="T9" fmla="*/ 22 h 185"/>
                <a:gd name="T10" fmla="*/ 194 w 212"/>
                <a:gd name="T11" fmla="*/ 116 h 185"/>
                <a:gd name="T12" fmla="*/ 190 w 212"/>
                <a:gd name="T13" fmla="*/ 121 h 185"/>
                <a:gd name="T14" fmla="*/ 22 w 212"/>
                <a:gd name="T15" fmla="*/ 121 h 185"/>
                <a:gd name="T16" fmla="*/ 18 w 212"/>
                <a:gd name="T17" fmla="*/ 116 h 185"/>
                <a:gd name="T18" fmla="*/ 18 w 212"/>
                <a:gd name="T19" fmla="*/ 22 h 185"/>
                <a:gd name="T20" fmla="*/ 22 w 212"/>
                <a:gd name="T21" fmla="*/ 18 h 185"/>
                <a:gd name="T22" fmla="*/ 64 w 212"/>
                <a:gd name="T23" fmla="*/ 18 h 185"/>
                <a:gd name="T24" fmla="*/ 64 w 212"/>
                <a:gd name="T25" fmla="*/ 0 h 185"/>
                <a:gd name="T26" fmla="*/ 5 w 212"/>
                <a:gd name="T27" fmla="*/ 0 h 185"/>
                <a:gd name="T28" fmla="*/ 0 w 212"/>
                <a:gd name="T29" fmla="*/ 4 h 185"/>
                <a:gd name="T30" fmla="*/ 0 w 212"/>
                <a:gd name="T31" fmla="*/ 155 h 185"/>
                <a:gd name="T32" fmla="*/ 5 w 212"/>
                <a:gd name="T33" fmla="*/ 159 h 185"/>
                <a:gd name="T34" fmla="*/ 87 w 212"/>
                <a:gd name="T35" fmla="*/ 159 h 185"/>
                <a:gd name="T36" fmla="*/ 87 w 212"/>
                <a:gd name="T37" fmla="*/ 171 h 185"/>
                <a:gd name="T38" fmla="*/ 69 w 212"/>
                <a:gd name="T39" fmla="*/ 183 h 185"/>
                <a:gd name="T40" fmla="*/ 70 w 212"/>
                <a:gd name="T41" fmla="*/ 185 h 185"/>
                <a:gd name="T42" fmla="*/ 143 w 212"/>
                <a:gd name="T43" fmla="*/ 185 h 185"/>
                <a:gd name="T44" fmla="*/ 144 w 212"/>
                <a:gd name="T45" fmla="*/ 183 h 185"/>
                <a:gd name="T46" fmla="*/ 125 w 212"/>
                <a:gd name="T47" fmla="*/ 171 h 185"/>
                <a:gd name="T48" fmla="*/ 125 w 212"/>
                <a:gd name="T49" fmla="*/ 159 h 185"/>
                <a:gd name="T50" fmla="*/ 208 w 212"/>
                <a:gd name="T51" fmla="*/ 159 h 185"/>
                <a:gd name="T52" fmla="*/ 212 w 212"/>
                <a:gd name="T53" fmla="*/ 155 h 185"/>
                <a:gd name="T54" fmla="*/ 212 w 212"/>
                <a:gd name="T55" fmla="*/ 4 h 185"/>
                <a:gd name="T56" fmla="*/ 208 w 212"/>
                <a:gd name="T5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2" h="185">
                  <a:moveTo>
                    <a:pt x="20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2" y="18"/>
                    <a:pt x="194" y="20"/>
                    <a:pt x="194" y="22"/>
                  </a:cubicBezTo>
                  <a:cubicBezTo>
                    <a:pt x="194" y="116"/>
                    <a:pt x="194" y="116"/>
                    <a:pt x="194" y="116"/>
                  </a:cubicBezTo>
                  <a:cubicBezTo>
                    <a:pt x="194" y="119"/>
                    <a:pt x="192" y="121"/>
                    <a:pt x="190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0" y="121"/>
                    <a:pt x="18" y="119"/>
                    <a:pt x="18" y="116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8"/>
                    <a:pt x="22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7"/>
                    <a:pt x="2" y="159"/>
                    <a:pt x="5" y="159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7" y="171"/>
                    <a:pt x="87" y="171"/>
                    <a:pt x="87" y="171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7" y="184"/>
                    <a:pt x="67" y="185"/>
                    <a:pt x="70" y="185"/>
                  </a:cubicBezTo>
                  <a:cubicBezTo>
                    <a:pt x="143" y="185"/>
                    <a:pt x="143" y="185"/>
                    <a:pt x="143" y="185"/>
                  </a:cubicBezTo>
                  <a:cubicBezTo>
                    <a:pt x="146" y="185"/>
                    <a:pt x="146" y="184"/>
                    <a:pt x="144" y="183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208" y="159"/>
                    <a:pt x="208" y="159"/>
                    <a:pt x="208" y="159"/>
                  </a:cubicBezTo>
                  <a:cubicBezTo>
                    <a:pt x="210" y="159"/>
                    <a:pt x="212" y="157"/>
                    <a:pt x="212" y="155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2" y="2"/>
                    <a:pt x="210" y="0"/>
                    <a:pt x="20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504"/>
            <p:cNvSpPr/>
            <p:nvPr/>
          </p:nvSpPr>
          <p:spPr bwMode="auto">
            <a:xfrm>
              <a:off x="8537575" y="1617663"/>
              <a:ext cx="131763" cy="157163"/>
            </a:xfrm>
            <a:custGeom>
              <a:avLst/>
              <a:gdLst>
                <a:gd name="T0" fmla="*/ 50 w 136"/>
                <a:gd name="T1" fmla="*/ 152 h 163"/>
                <a:gd name="T2" fmla="*/ 61 w 136"/>
                <a:gd name="T3" fmla="*/ 163 h 163"/>
                <a:gd name="T4" fmla="*/ 75 w 136"/>
                <a:gd name="T5" fmla="*/ 163 h 163"/>
                <a:gd name="T6" fmla="*/ 87 w 136"/>
                <a:gd name="T7" fmla="*/ 152 h 163"/>
                <a:gd name="T8" fmla="*/ 87 w 136"/>
                <a:gd name="T9" fmla="*/ 80 h 163"/>
                <a:gd name="T10" fmla="*/ 98 w 136"/>
                <a:gd name="T11" fmla="*/ 80 h 163"/>
                <a:gd name="T12" fmla="*/ 128 w 136"/>
                <a:gd name="T13" fmla="*/ 80 h 163"/>
                <a:gd name="T14" fmla="*/ 132 w 136"/>
                <a:gd name="T15" fmla="*/ 71 h 163"/>
                <a:gd name="T16" fmla="*/ 76 w 136"/>
                <a:gd name="T17" fmla="*/ 3 h 163"/>
                <a:gd name="T18" fmla="*/ 68 w 136"/>
                <a:gd name="T19" fmla="*/ 0 h 163"/>
                <a:gd name="T20" fmla="*/ 61 w 136"/>
                <a:gd name="T21" fmla="*/ 3 h 163"/>
                <a:gd name="T22" fmla="*/ 4 w 136"/>
                <a:gd name="T23" fmla="*/ 71 h 163"/>
                <a:gd name="T24" fmla="*/ 8 w 136"/>
                <a:gd name="T25" fmla="*/ 80 h 163"/>
                <a:gd name="T26" fmla="*/ 38 w 136"/>
                <a:gd name="T27" fmla="*/ 80 h 163"/>
                <a:gd name="T28" fmla="*/ 50 w 136"/>
                <a:gd name="T29" fmla="*/ 80 h 163"/>
                <a:gd name="T30" fmla="*/ 50 w 136"/>
                <a:gd name="T31" fmla="*/ 15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3">
                  <a:moveTo>
                    <a:pt x="50" y="152"/>
                  </a:moveTo>
                  <a:cubicBezTo>
                    <a:pt x="50" y="158"/>
                    <a:pt x="55" y="163"/>
                    <a:pt x="61" y="163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81" y="163"/>
                    <a:pt x="87" y="158"/>
                    <a:pt x="87" y="152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91" y="80"/>
                    <a:pt x="95" y="80"/>
                    <a:pt x="98" y="80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35" y="80"/>
                    <a:pt x="136" y="76"/>
                    <a:pt x="132" y="71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1"/>
                    <a:pt x="71" y="0"/>
                    <a:pt x="68" y="0"/>
                  </a:cubicBezTo>
                  <a:cubicBezTo>
                    <a:pt x="65" y="0"/>
                    <a:pt x="63" y="1"/>
                    <a:pt x="61" y="3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76"/>
                    <a:pt x="2" y="80"/>
                    <a:pt x="8" y="80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1" y="80"/>
                    <a:pt x="45" y="80"/>
                    <a:pt x="50" y="80"/>
                  </a:cubicBezTo>
                  <a:lnTo>
                    <a:pt x="50" y="15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505"/>
            <p:cNvSpPr/>
            <p:nvPr/>
          </p:nvSpPr>
          <p:spPr bwMode="auto">
            <a:xfrm>
              <a:off x="3581400" y="5040313"/>
              <a:ext cx="34925" cy="34925"/>
            </a:xfrm>
            <a:custGeom>
              <a:avLst/>
              <a:gdLst>
                <a:gd name="T0" fmla="*/ 9 w 36"/>
                <a:gd name="T1" fmla="*/ 2 h 35"/>
                <a:gd name="T2" fmla="*/ 2 w 36"/>
                <a:gd name="T3" fmla="*/ 2 h 35"/>
                <a:gd name="T4" fmla="*/ 2 w 36"/>
                <a:gd name="T5" fmla="*/ 9 h 35"/>
                <a:gd name="T6" fmla="*/ 27 w 36"/>
                <a:gd name="T7" fmla="*/ 34 h 35"/>
                <a:gd name="T8" fmla="*/ 30 w 36"/>
                <a:gd name="T9" fmla="*/ 35 h 35"/>
                <a:gd name="T10" fmla="*/ 34 w 36"/>
                <a:gd name="T11" fmla="*/ 34 h 35"/>
                <a:gd name="T12" fmla="*/ 34 w 36"/>
                <a:gd name="T13" fmla="*/ 27 h 35"/>
                <a:gd name="T14" fmla="*/ 9 w 36"/>
                <a:gd name="T1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9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9" y="35"/>
                    <a:pt x="30" y="35"/>
                  </a:cubicBezTo>
                  <a:cubicBezTo>
                    <a:pt x="32" y="35"/>
                    <a:pt x="33" y="34"/>
                    <a:pt x="34" y="34"/>
                  </a:cubicBezTo>
                  <a:cubicBezTo>
                    <a:pt x="36" y="32"/>
                    <a:pt x="36" y="29"/>
                    <a:pt x="34" y="27"/>
                  </a:cubicBez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Oval 506"/>
            <p:cNvSpPr>
              <a:spLocks noChangeArrowheads="1"/>
            </p:cNvSpPr>
            <p:nvPr/>
          </p:nvSpPr>
          <p:spPr bwMode="auto">
            <a:xfrm>
              <a:off x="3627438" y="5033963"/>
              <a:ext cx="58738" cy="396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507"/>
            <p:cNvSpPr>
              <a:spLocks noEditPoints="1"/>
            </p:cNvSpPr>
            <p:nvPr/>
          </p:nvSpPr>
          <p:spPr bwMode="auto">
            <a:xfrm>
              <a:off x="3448050" y="5002213"/>
              <a:ext cx="280988" cy="200025"/>
            </a:xfrm>
            <a:custGeom>
              <a:avLst/>
              <a:gdLst>
                <a:gd name="T0" fmla="*/ 289 w 290"/>
                <a:gd name="T1" fmla="*/ 79 h 207"/>
                <a:gd name="T2" fmla="*/ 285 w 290"/>
                <a:gd name="T3" fmla="*/ 50 h 207"/>
                <a:gd name="T4" fmla="*/ 183 w 290"/>
                <a:gd name="T5" fmla="*/ 0 h 207"/>
                <a:gd name="T6" fmla="*/ 5 w 290"/>
                <a:gd name="T7" fmla="*/ 138 h 207"/>
                <a:gd name="T8" fmla="*/ 0 w 290"/>
                <a:gd name="T9" fmla="*/ 156 h 207"/>
                <a:gd name="T10" fmla="*/ 0 w 290"/>
                <a:gd name="T11" fmla="*/ 179 h 207"/>
                <a:gd name="T12" fmla="*/ 0 w 290"/>
                <a:gd name="T13" fmla="*/ 180 h 207"/>
                <a:gd name="T14" fmla="*/ 0 w 290"/>
                <a:gd name="T15" fmla="*/ 181 h 207"/>
                <a:gd name="T16" fmla="*/ 0 w 290"/>
                <a:gd name="T17" fmla="*/ 181 h 207"/>
                <a:gd name="T18" fmla="*/ 51 w 290"/>
                <a:gd name="T19" fmla="*/ 207 h 207"/>
                <a:gd name="T20" fmla="*/ 144 w 290"/>
                <a:gd name="T21" fmla="*/ 148 h 207"/>
                <a:gd name="T22" fmla="*/ 289 w 290"/>
                <a:gd name="T23" fmla="*/ 103 h 207"/>
                <a:gd name="T24" fmla="*/ 289 w 290"/>
                <a:gd name="T25" fmla="*/ 103 h 207"/>
                <a:gd name="T26" fmla="*/ 289 w 290"/>
                <a:gd name="T27" fmla="*/ 79 h 207"/>
                <a:gd name="T28" fmla="*/ 86 w 290"/>
                <a:gd name="T29" fmla="*/ 64 h 207"/>
                <a:gd name="T30" fmla="*/ 92 w 290"/>
                <a:gd name="T31" fmla="*/ 70 h 207"/>
                <a:gd name="T32" fmla="*/ 95 w 290"/>
                <a:gd name="T33" fmla="*/ 71 h 207"/>
                <a:gd name="T34" fmla="*/ 98 w 290"/>
                <a:gd name="T35" fmla="*/ 70 h 207"/>
                <a:gd name="T36" fmla="*/ 98 w 290"/>
                <a:gd name="T37" fmla="*/ 63 h 207"/>
                <a:gd name="T38" fmla="*/ 93 w 290"/>
                <a:gd name="T39" fmla="*/ 58 h 207"/>
                <a:gd name="T40" fmla="*/ 173 w 290"/>
                <a:gd name="T41" fmla="*/ 14 h 207"/>
                <a:gd name="T42" fmla="*/ 173 w 290"/>
                <a:gd name="T43" fmla="*/ 15 h 207"/>
                <a:gd name="T44" fmla="*/ 189 w 290"/>
                <a:gd name="T45" fmla="*/ 30 h 207"/>
                <a:gd name="T46" fmla="*/ 198 w 290"/>
                <a:gd name="T47" fmla="*/ 26 h 207"/>
                <a:gd name="T48" fmla="*/ 186 w 290"/>
                <a:gd name="T49" fmla="*/ 13 h 207"/>
                <a:gd name="T50" fmla="*/ 272 w 290"/>
                <a:gd name="T51" fmla="*/ 54 h 207"/>
                <a:gd name="T52" fmla="*/ 271 w 290"/>
                <a:gd name="T53" fmla="*/ 96 h 207"/>
                <a:gd name="T54" fmla="*/ 270 w 290"/>
                <a:gd name="T55" fmla="*/ 97 h 207"/>
                <a:gd name="T56" fmla="*/ 246 w 290"/>
                <a:gd name="T57" fmla="*/ 74 h 207"/>
                <a:gd name="T58" fmla="*/ 238 w 290"/>
                <a:gd name="T59" fmla="*/ 79 h 207"/>
                <a:gd name="T60" fmla="*/ 262 w 290"/>
                <a:gd name="T61" fmla="*/ 104 h 207"/>
                <a:gd name="T62" fmla="*/ 219 w 290"/>
                <a:gd name="T63" fmla="*/ 114 h 207"/>
                <a:gd name="T64" fmla="*/ 219 w 290"/>
                <a:gd name="T65" fmla="*/ 114 h 207"/>
                <a:gd name="T66" fmla="*/ 194 w 290"/>
                <a:gd name="T67" fmla="*/ 89 h 207"/>
                <a:gd name="T68" fmla="*/ 187 w 290"/>
                <a:gd name="T69" fmla="*/ 89 h 207"/>
                <a:gd name="T70" fmla="*/ 187 w 290"/>
                <a:gd name="T71" fmla="*/ 96 h 207"/>
                <a:gd name="T72" fmla="*/ 206 w 290"/>
                <a:gd name="T73" fmla="*/ 114 h 207"/>
                <a:gd name="T74" fmla="*/ 169 w 290"/>
                <a:gd name="T75" fmla="*/ 112 h 207"/>
                <a:gd name="T76" fmla="*/ 149 w 290"/>
                <a:gd name="T77" fmla="*/ 111 h 207"/>
                <a:gd name="T78" fmla="*/ 146 w 290"/>
                <a:gd name="T79" fmla="*/ 111 h 207"/>
                <a:gd name="T80" fmla="*/ 118 w 290"/>
                <a:gd name="T81" fmla="*/ 83 h 207"/>
                <a:gd name="T82" fmla="*/ 111 w 290"/>
                <a:gd name="T83" fmla="*/ 83 h 207"/>
                <a:gd name="T84" fmla="*/ 111 w 290"/>
                <a:gd name="T85" fmla="*/ 89 h 207"/>
                <a:gd name="T86" fmla="*/ 135 w 290"/>
                <a:gd name="T87" fmla="*/ 114 h 207"/>
                <a:gd name="T88" fmla="*/ 103 w 290"/>
                <a:gd name="T89" fmla="*/ 134 h 207"/>
                <a:gd name="T90" fmla="*/ 79 w 290"/>
                <a:gd name="T91" fmla="*/ 110 h 207"/>
                <a:gd name="T92" fmla="*/ 72 w 290"/>
                <a:gd name="T93" fmla="*/ 110 h 207"/>
                <a:gd name="T94" fmla="*/ 72 w 290"/>
                <a:gd name="T95" fmla="*/ 117 h 207"/>
                <a:gd name="T96" fmla="*/ 95 w 290"/>
                <a:gd name="T97" fmla="*/ 140 h 207"/>
                <a:gd name="T98" fmla="*/ 89 w 290"/>
                <a:gd name="T99" fmla="*/ 144 h 207"/>
                <a:gd name="T100" fmla="*/ 62 w 290"/>
                <a:gd name="T101" fmla="*/ 164 h 207"/>
                <a:gd name="T102" fmla="*/ 28 w 290"/>
                <a:gd name="T103" fmla="*/ 130 h 207"/>
                <a:gd name="T104" fmla="*/ 71 w 290"/>
                <a:gd name="T105" fmla="*/ 78 h 207"/>
                <a:gd name="T106" fmla="*/ 86 w 290"/>
                <a:gd name="T107" fmla="*/ 64 h 207"/>
                <a:gd name="T108" fmla="*/ 22 w 290"/>
                <a:gd name="T109" fmla="*/ 138 h 207"/>
                <a:gd name="T110" fmla="*/ 53 w 290"/>
                <a:gd name="T111" fmla="*/ 169 h 207"/>
                <a:gd name="T112" fmla="*/ 50 w 290"/>
                <a:gd name="T113" fmla="*/ 170 h 207"/>
                <a:gd name="T114" fmla="*/ 15 w 290"/>
                <a:gd name="T115" fmla="*/ 161 h 207"/>
                <a:gd name="T116" fmla="*/ 17 w 290"/>
                <a:gd name="T117" fmla="*/ 146 h 207"/>
                <a:gd name="T118" fmla="*/ 22 w 290"/>
                <a:gd name="T119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0" h="207">
                  <a:moveTo>
                    <a:pt x="289" y="79"/>
                  </a:moveTo>
                  <a:cubicBezTo>
                    <a:pt x="290" y="71"/>
                    <a:pt x="288" y="61"/>
                    <a:pt x="285" y="50"/>
                  </a:cubicBezTo>
                  <a:cubicBezTo>
                    <a:pt x="285" y="50"/>
                    <a:pt x="270" y="0"/>
                    <a:pt x="183" y="0"/>
                  </a:cubicBezTo>
                  <a:cubicBezTo>
                    <a:pt x="96" y="0"/>
                    <a:pt x="5" y="138"/>
                    <a:pt x="5" y="138"/>
                  </a:cubicBezTo>
                  <a:cubicBezTo>
                    <a:pt x="5" y="138"/>
                    <a:pt x="0" y="147"/>
                    <a:pt x="0" y="156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0" y="179"/>
                    <a:pt x="0" y="180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1" y="194"/>
                    <a:pt x="11" y="207"/>
                    <a:pt x="51" y="207"/>
                  </a:cubicBezTo>
                  <a:cubicBezTo>
                    <a:pt x="69" y="207"/>
                    <a:pt x="122" y="152"/>
                    <a:pt x="144" y="148"/>
                  </a:cubicBezTo>
                  <a:cubicBezTo>
                    <a:pt x="163" y="145"/>
                    <a:pt x="287" y="174"/>
                    <a:pt x="289" y="103"/>
                  </a:cubicBezTo>
                  <a:cubicBezTo>
                    <a:pt x="289" y="103"/>
                    <a:pt x="289" y="103"/>
                    <a:pt x="289" y="103"/>
                  </a:cubicBezTo>
                  <a:lnTo>
                    <a:pt x="289" y="79"/>
                  </a:lnTo>
                  <a:close/>
                  <a:moveTo>
                    <a:pt x="86" y="64"/>
                  </a:moveTo>
                  <a:cubicBezTo>
                    <a:pt x="92" y="70"/>
                    <a:pt x="92" y="70"/>
                    <a:pt x="92" y="70"/>
                  </a:cubicBezTo>
                  <a:cubicBezTo>
                    <a:pt x="92" y="71"/>
                    <a:pt x="94" y="71"/>
                    <a:pt x="95" y="71"/>
                  </a:cubicBezTo>
                  <a:cubicBezTo>
                    <a:pt x="96" y="71"/>
                    <a:pt x="97" y="71"/>
                    <a:pt x="98" y="70"/>
                  </a:cubicBezTo>
                  <a:cubicBezTo>
                    <a:pt x="100" y="68"/>
                    <a:pt x="100" y="65"/>
                    <a:pt x="98" y="63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122" y="32"/>
                    <a:pt x="149" y="17"/>
                    <a:pt x="173" y="14"/>
                  </a:cubicBezTo>
                  <a:cubicBezTo>
                    <a:pt x="173" y="14"/>
                    <a:pt x="173" y="14"/>
                    <a:pt x="173" y="15"/>
                  </a:cubicBezTo>
                  <a:cubicBezTo>
                    <a:pt x="189" y="30"/>
                    <a:pt x="189" y="30"/>
                    <a:pt x="189" y="30"/>
                  </a:cubicBezTo>
                  <a:cubicBezTo>
                    <a:pt x="192" y="28"/>
                    <a:pt x="195" y="27"/>
                    <a:pt x="198" y="26"/>
                  </a:cubicBezTo>
                  <a:cubicBezTo>
                    <a:pt x="186" y="13"/>
                    <a:pt x="186" y="13"/>
                    <a:pt x="186" y="13"/>
                  </a:cubicBezTo>
                  <a:cubicBezTo>
                    <a:pt x="257" y="14"/>
                    <a:pt x="271" y="52"/>
                    <a:pt x="272" y="54"/>
                  </a:cubicBezTo>
                  <a:cubicBezTo>
                    <a:pt x="278" y="73"/>
                    <a:pt x="277" y="87"/>
                    <a:pt x="271" y="96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244" y="76"/>
                    <a:pt x="241" y="78"/>
                    <a:pt x="238" y="79"/>
                  </a:cubicBezTo>
                  <a:cubicBezTo>
                    <a:pt x="262" y="104"/>
                    <a:pt x="262" y="104"/>
                    <a:pt x="262" y="104"/>
                  </a:cubicBezTo>
                  <a:cubicBezTo>
                    <a:pt x="253" y="110"/>
                    <a:pt x="239" y="113"/>
                    <a:pt x="219" y="114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92" y="87"/>
                    <a:pt x="189" y="87"/>
                    <a:pt x="187" y="89"/>
                  </a:cubicBezTo>
                  <a:cubicBezTo>
                    <a:pt x="186" y="91"/>
                    <a:pt x="186" y="94"/>
                    <a:pt x="187" y="96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192" y="114"/>
                    <a:pt x="179" y="113"/>
                    <a:pt x="169" y="112"/>
                  </a:cubicBezTo>
                  <a:cubicBezTo>
                    <a:pt x="161" y="112"/>
                    <a:pt x="154" y="111"/>
                    <a:pt x="149" y="111"/>
                  </a:cubicBezTo>
                  <a:cubicBezTo>
                    <a:pt x="148" y="111"/>
                    <a:pt x="147" y="111"/>
                    <a:pt x="146" y="111"/>
                  </a:cubicBezTo>
                  <a:cubicBezTo>
                    <a:pt x="118" y="83"/>
                    <a:pt x="118" y="83"/>
                    <a:pt x="118" y="83"/>
                  </a:cubicBezTo>
                  <a:cubicBezTo>
                    <a:pt x="116" y="81"/>
                    <a:pt x="113" y="81"/>
                    <a:pt x="111" y="83"/>
                  </a:cubicBezTo>
                  <a:cubicBezTo>
                    <a:pt x="109" y="85"/>
                    <a:pt x="109" y="88"/>
                    <a:pt x="111" y="89"/>
                  </a:cubicBezTo>
                  <a:cubicBezTo>
                    <a:pt x="135" y="114"/>
                    <a:pt x="135" y="114"/>
                    <a:pt x="135" y="114"/>
                  </a:cubicBezTo>
                  <a:cubicBezTo>
                    <a:pt x="126" y="117"/>
                    <a:pt x="116" y="124"/>
                    <a:pt x="103" y="134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08"/>
                    <a:pt x="74" y="108"/>
                    <a:pt x="72" y="110"/>
                  </a:cubicBezTo>
                  <a:cubicBezTo>
                    <a:pt x="70" y="112"/>
                    <a:pt x="70" y="115"/>
                    <a:pt x="72" y="117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3" y="141"/>
                    <a:pt x="91" y="143"/>
                    <a:pt x="89" y="144"/>
                  </a:cubicBezTo>
                  <a:cubicBezTo>
                    <a:pt x="81" y="150"/>
                    <a:pt x="70" y="159"/>
                    <a:pt x="62" y="164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37" y="117"/>
                    <a:pt x="53" y="98"/>
                    <a:pt x="71" y="78"/>
                  </a:cubicBezTo>
                  <a:cubicBezTo>
                    <a:pt x="76" y="73"/>
                    <a:pt x="81" y="69"/>
                    <a:pt x="86" y="64"/>
                  </a:cubicBezTo>
                  <a:close/>
                  <a:moveTo>
                    <a:pt x="22" y="138"/>
                  </a:moveTo>
                  <a:cubicBezTo>
                    <a:pt x="53" y="169"/>
                    <a:pt x="53" y="169"/>
                    <a:pt x="53" y="169"/>
                  </a:cubicBezTo>
                  <a:cubicBezTo>
                    <a:pt x="52" y="170"/>
                    <a:pt x="51" y="170"/>
                    <a:pt x="50" y="170"/>
                  </a:cubicBezTo>
                  <a:cubicBezTo>
                    <a:pt x="22" y="170"/>
                    <a:pt x="16" y="163"/>
                    <a:pt x="15" y="161"/>
                  </a:cubicBezTo>
                  <a:cubicBezTo>
                    <a:pt x="12" y="156"/>
                    <a:pt x="16" y="148"/>
                    <a:pt x="17" y="146"/>
                  </a:cubicBezTo>
                  <a:cubicBezTo>
                    <a:pt x="17" y="145"/>
                    <a:pt x="19" y="142"/>
                    <a:pt x="22" y="1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508"/>
            <p:cNvSpPr/>
            <p:nvPr/>
          </p:nvSpPr>
          <p:spPr bwMode="auto">
            <a:xfrm>
              <a:off x="3054350" y="5029201"/>
              <a:ext cx="115888" cy="136525"/>
            </a:xfrm>
            <a:custGeom>
              <a:avLst/>
              <a:gdLst>
                <a:gd name="T0" fmla="*/ 107 w 120"/>
                <a:gd name="T1" fmla="*/ 51 h 141"/>
                <a:gd name="T2" fmla="*/ 120 w 120"/>
                <a:gd name="T3" fmla="*/ 3 h 141"/>
                <a:gd name="T4" fmla="*/ 114 w 120"/>
                <a:gd name="T5" fmla="*/ 1 h 141"/>
                <a:gd name="T6" fmla="*/ 107 w 120"/>
                <a:gd name="T7" fmla="*/ 0 h 141"/>
                <a:gd name="T8" fmla="*/ 93 w 120"/>
                <a:gd name="T9" fmla="*/ 51 h 141"/>
                <a:gd name="T10" fmla="*/ 87 w 120"/>
                <a:gd name="T11" fmla="*/ 51 h 141"/>
                <a:gd name="T12" fmla="*/ 90 w 120"/>
                <a:gd name="T13" fmla="*/ 24 h 141"/>
                <a:gd name="T14" fmla="*/ 76 w 120"/>
                <a:gd name="T15" fmla="*/ 23 h 141"/>
                <a:gd name="T16" fmla="*/ 73 w 120"/>
                <a:gd name="T17" fmla="*/ 51 h 141"/>
                <a:gd name="T18" fmla="*/ 67 w 120"/>
                <a:gd name="T19" fmla="*/ 51 h 141"/>
                <a:gd name="T20" fmla="*/ 70 w 120"/>
                <a:gd name="T21" fmla="*/ 10 h 141"/>
                <a:gd name="T22" fmla="*/ 57 w 120"/>
                <a:gd name="T23" fmla="*/ 6 h 141"/>
                <a:gd name="T24" fmla="*/ 53 w 120"/>
                <a:gd name="T25" fmla="*/ 51 h 141"/>
                <a:gd name="T26" fmla="*/ 47 w 120"/>
                <a:gd name="T27" fmla="*/ 51 h 141"/>
                <a:gd name="T28" fmla="*/ 42 w 120"/>
                <a:gd name="T29" fmla="*/ 27 h 141"/>
                <a:gd name="T30" fmla="*/ 29 w 120"/>
                <a:gd name="T31" fmla="*/ 30 h 141"/>
                <a:gd name="T32" fmla="*/ 33 w 120"/>
                <a:gd name="T33" fmla="*/ 51 h 141"/>
                <a:gd name="T34" fmla="*/ 27 w 120"/>
                <a:gd name="T35" fmla="*/ 51 h 141"/>
                <a:gd name="T36" fmla="*/ 13 w 120"/>
                <a:gd name="T37" fmla="*/ 4 h 141"/>
                <a:gd name="T38" fmla="*/ 0 w 120"/>
                <a:gd name="T39" fmla="*/ 8 h 141"/>
                <a:gd name="T40" fmla="*/ 2 w 120"/>
                <a:gd name="T41" fmla="*/ 14 h 141"/>
                <a:gd name="T42" fmla="*/ 18 w 120"/>
                <a:gd name="T43" fmla="*/ 54 h 141"/>
                <a:gd name="T44" fmla="*/ 18 w 120"/>
                <a:gd name="T45" fmla="*/ 61 h 141"/>
                <a:gd name="T46" fmla="*/ 27 w 120"/>
                <a:gd name="T47" fmla="*/ 79 h 141"/>
                <a:gd name="T48" fmla="*/ 27 w 120"/>
                <a:gd name="T49" fmla="*/ 81 h 141"/>
                <a:gd name="T50" fmla="*/ 18 w 120"/>
                <a:gd name="T51" fmla="*/ 97 h 141"/>
                <a:gd name="T52" fmla="*/ 18 w 120"/>
                <a:gd name="T53" fmla="*/ 104 h 141"/>
                <a:gd name="T54" fmla="*/ 12 w 120"/>
                <a:gd name="T55" fmla="*/ 130 h 141"/>
                <a:gd name="T56" fmla="*/ 15 w 120"/>
                <a:gd name="T57" fmla="*/ 141 h 141"/>
                <a:gd name="T58" fmla="*/ 101 w 120"/>
                <a:gd name="T59" fmla="*/ 141 h 141"/>
                <a:gd name="T60" fmla="*/ 119 w 120"/>
                <a:gd name="T61" fmla="*/ 74 h 141"/>
                <a:gd name="T62" fmla="*/ 119 w 120"/>
                <a:gd name="T63" fmla="*/ 51 h 141"/>
                <a:gd name="T64" fmla="*/ 107 w 120"/>
                <a:gd name="T65" fmla="*/ 5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41">
                  <a:moveTo>
                    <a:pt x="107" y="51"/>
                  </a:moveTo>
                  <a:cubicBezTo>
                    <a:pt x="116" y="24"/>
                    <a:pt x="117" y="22"/>
                    <a:pt x="120" y="3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3" y="19"/>
                    <a:pt x="103" y="20"/>
                    <a:pt x="93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5" y="39"/>
                    <a:pt x="65" y="23"/>
                    <a:pt x="70" y="1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2" y="20"/>
                    <a:pt x="52" y="37"/>
                    <a:pt x="53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3" y="24"/>
                    <a:pt x="18" y="38"/>
                    <a:pt x="18" y="54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4" y="65"/>
                    <a:pt x="27" y="71"/>
                    <a:pt x="27" y="79"/>
                  </a:cubicBezTo>
                  <a:cubicBezTo>
                    <a:pt x="27" y="80"/>
                    <a:pt x="27" y="80"/>
                    <a:pt x="27" y="81"/>
                  </a:cubicBezTo>
                  <a:cubicBezTo>
                    <a:pt x="27" y="88"/>
                    <a:pt x="23" y="93"/>
                    <a:pt x="18" y="97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8" y="114"/>
                    <a:pt x="16" y="122"/>
                    <a:pt x="12" y="130"/>
                  </a:cubicBezTo>
                  <a:cubicBezTo>
                    <a:pt x="15" y="141"/>
                    <a:pt x="15" y="141"/>
                    <a:pt x="15" y="141"/>
                  </a:cubicBezTo>
                  <a:cubicBezTo>
                    <a:pt x="101" y="141"/>
                    <a:pt x="101" y="141"/>
                    <a:pt x="101" y="141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51"/>
                    <a:pt x="119" y="51"/>
                    <a:pt x="119" y="51"/>
                  </a:cubicBezTo>
                  <a:lnTo>
                    <a:pt x="107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509"/>
            <p:cNvSpPr/>
            <p:nvPr/>
          </p:nvSpPr>
          <p:spPr bwMode="auto">
            <a:xfrm>
              <a:off x="2900363" y="5035551"/>
              <a:ext cx="158750" cy="44450"/>
            </a:xfrm>
            <a:custGeom>
              <a:avLst/>
              <a:gdLst>
                <a:gd name="T0" fmla="*/ 82 w 164"/>
                <a:gd name="T1" fmla="*/ 0 h 47"/>
                <a:gd name="T2" fmla="*/ 0 w 164"/>
                <a:gd name="T3" fmla="*/ 47 h 47"/>
                <a:gd name="T4" fmla="*/ 164 w 164"/>
                <a:gd name="T5" fmla="*/ 47 h 47"/>
                <a:gd name="T6" fmla="*/ 82 w 16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47">
                  <a:moveTo>
                    <a:pt x="82" y="0"/>
                  </a:moveTo>
                  <a:cubicBezTo>
                    <a:pt x="31" y="0"/>
                    <a:pt x="0" y="13"/>
                    <a:pt x="0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13"/>
                    <a:pt x="133" y="0"/>
                    <a:pt x="8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Freeform 510"/>
            <p:cNvSpPr/>
            <p:nvPr/>
          </p:nvSpPr>
          <p:spPr bwMode="auto">
            <a:xfrm>
              <a:off x="2900363" y="5129213"/>
              <a:ext cx="158750" cy="46038"/>
            </a:xfrm>
            <a:custGeom>
              <a:avLst/>
              <a:gdLst>
                <a:gd name="T0" fmla="*/ 82 w 164"/>
                <a:gd name="T1" fmla="*/ 47 h 47"/>
                <a:gd name="T2" fmla="*/ 164 w 164"/>
                <a:gd name="T3" fmla="*/ 0 h 47"/>
                <a:gd name="T4" fmla="*/ 0 w 164"/>
                <a:gd name="T5" fmla="*/ 0 h 47"/>
                <a:gd name="T6" fmla="*/ 82 w 16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47">
                  <a:moveTo>
                    <a:pt x="82" y="47"/>
                  </a:moveTo>
                  <a:cubicBezTo>
                    <a:pt x="133" y="47"/>
                    <a:pt x="164" y="35"/>
                    <a:pt x="1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5"/>
                    <a:pt x="31" y="47"/>
                    <a:pt x="82" y="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511"/>
            <p:cNvSpPr/>
            <p:nvPr/>
          </p:nvSpPr>
          <p:spPr bwMode="auto">
            <a:xfrm>
              <a:off x="2890838" y="5095876"/>
              <a:ext cx="176213" cy="17463"/>
            </a:xfrm>
            <a:custGeom>
              <a:avLst/>
              <a:gdLst>
                <a:gd name="T0" fmla="*/ 173 w 182"/>
                <a:gd name="T1" fmla="*/ 0 h 18"/>
                <a:gd name="T2" fmla="*/ 9 w 182"/>
                <a:gd name="T3" fmla="*/ 0 h 18"/>
                <a:gd name="T4" fmla="*/ 0 w 182"/>
                <a:gd name="T5" fmla="*/ 9 h 18"/>
                <a:gd name="T6" fmla="*/ 9 w 182"/>
                <a:gd name="T7" fmla="*/ 18 h 18"/>
                <a:gd name="T8" fmla="*/ 173 w 182"/>
                <a:gd name="T9" fmla="*/ 18 h 18"/>
                <a:gd name="T10" fmla="*/ 182 w 182"/>
                <a:gd name="T11" fmla="*/ 9 h 18"/>
                <a:gd name="T12" fmla="*/ 173 w 18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18">
                  <a:moveTo>
                    <a:pt x="17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73" y="18"/>
                    <a:pt x="173" y="18"/>
                    <a:pt x="173" y="18"/>
                  </a:cubicBezTo>
                  <a:cubicBezTo>
                    <a:pt x="178" y="18"/>
                    <a:pt x="182" y="14"/>
                    <a:pt x="182" y="9"/>
                  </a:cubicBezTo>
                  <a:cubicBezTo>
                    <a:pt x="182" y="4"/>
                    <a:pt x="178" y="0"/>
                    <a:pt x="1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512"/>
            <p:cNvSpPr/>
            <p:nvPr/>
          </p:nvSpPr>
          <p:spPr bwMode="auto">
            <a:xfrm>
              <a:off x="6916738" y="1101726"/>
              <a:ext cx="157163" cy="188913"/>
            </a:xfrm>
            <a:custGeom>
              <a:avLst/>
              <a:gdLst>
                <a:gd name="T0" fmla="*/ 57 w 161"/>
                <a:gd name="T1" fmla="*/ 189 h 195"/>
                <a:gd name="T2" fmla="*/ 154 w 161"/>
                <a:gd name="T3" fmla="*/ 108 h 195"/>
                <a:gd name="T4" fmla="*/ 154 w 161"/>
                <a:gd name="T5" fmla="*/ 87 h 195"/>
                <a:gd name="T6" fmla="*/ 57 w 161"/>
                <a:gd name="T7" fmla="*/ 6 h 195"/>
                <a:gd name="T8" fmla="*/ 45 w 161"/>
                <a:gd name="T9" fmla="*/ 12 h 195"/>
                <a:gd name="T10" fmla="*/ 45 w 161"/>
                <a:gd name="T11" fmla="*/ 60 h 195"/>
                <a:gd name="T12" fmla="*/ 0 w 161"/>
                <a:gd name="T13" fmla="*/ 60 h 195"/>
                <a:gd name="T14" fmla="*/ 0 w 161"/>
                <a:gd name="T15" fmla="*/ 136 h 195"/>
                <a:gd name="T16" fmla="*/ 45 w 161"/>
                <a:gd name="T17" fmla="*/ 136 h 195"/>
                <a:gd name="T18" fmla="*/ 45 w 161"/>
                <a:gd name="T19" fmla="*/ 183 h 195"/>
                <a:gd name="T20" fmla="*/ 57 w 161"/>
                <a:gd name="T21" fmla="*/ 18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95">
                  <a:moveTo>
                    <a:pt x="57" y="189"/>
                  </a:moveTo>
                  <a:cubicBezTo>
                    <a:pt x="154" y="108"/>
                    <a:pt x="154" y="108"/>
                    <a:pt x="154" y="108"/>
                  </a:cubicBezTo>
                  <a:cubicBezTo>
                    <a:pt x="161" y="102"/>
                    <a:pt x="161" y="93"/>
                    <a:pt x="154" y="87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0" y="0"/>
                    <a:pt x="45" y="3"/>
                    <a:pt x="45" y="12"/>
                  </a:cubicBezTo>
                  <a:cubicBezTo>
                    <a:pt x="45" y="12"/>
                    <a:pt x="45" y="54"/>
                    <a:pt x="45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5" y="142"/>
                    <a:pt x="45" y="183"/>
                    <a:pt x="45" y="183"/>
                  </a:cubicBezTo>
                  <a:cubicBezTo>
                    <a:pt x="45" y="193"/>
                    <a:pt x="50" y="195"/>
                    <a:pt x="57" y="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513"/>
            <p:cNvSpPr/>
            <p:nvPr/>
          </p:nvSpPr>
          <p:spPr bwMode="auto">
            <a:xfrm>
              <a:off x="6792913" y="1160463"/>
              <a:ext cx="36513" cy="73025"/>
            </a:xfrm>
            <a:custGeom>
              <a:avLst/>
              <a:gdLst>
                <a:gd name="T0" fmla="*/ 17 w 38"/>
                <a:gd name="T1" fmla="*/ 0 h 76"/>
                <a:gd name="T2" fmla="*/ 0 w 38"/>
                <a:gd name="T3" fmla="*/ 16 h 76"/>
                <a:gd name="T4" fmla="*/ 0 w 38"/>
                <a:gd name="T5" fmla="*/ 59 h 76"/>
                <a:gd name="T6" fmla="*/ 17 w 38"/>
                <a:gd name="T7" fmla="*/ 76 h 76"/>
                <a:gd name="T8" fmla="*/ 38 w 38"/>
                <a:gd name="T9" fmla="*/ 76 h 76"/>
                <a:gd name="T10" fmla="*/ 38 w 38"/>
                <a:gd name="T11" fmla="*/ 0 h 76"/>
                <a:gd name="T12" fmla="*/ 17 w 38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76">
                  <a:moveTo>
                    <a:pt x="17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8"/>
                    <a:pt x="8" y="76"/>
                    <a:pt x="17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Rectangle 514"/>
            <p:cNvSpPr>
              <a:spLocks noChangeArrowheads="1"/>
            </p:cNvSpPr>
            <p:nvPr/>
          </p:nvSpPr>
          <p:spPr bwMode="auto">
            <a:xfrm>
              <a:off x="6858000" y="1160463"/>
              <a:ext cx="31750" cy="730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515"/>
            <p:cNvSpPr>
              <a:spLocks noEditPoints="1"/>
            </p:cNvSpPr>
            <p:nvPr/>
          </p:nvSpPr>
          <p:spPr bwMode="auto">
            <a:xfrm>
              <a:off x="7350125" y="1058863"/>
              <a:ext cx="277813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18 w 288"/>
                <a:gd name="T11" fmla="*/ 61 h 288"/>
                <a:gd name="T12" fmla="*/ 130 w 288"/>
                <a:gd name="T13" fmla="*/ 49 h 288"/>
                <a:gd name="T14" fmla="*/ 159 w 288"/>
                <a:gd name="T15" fmla="*/ 49 h 288"/>
                <a:gd name="T16" fmla="*/ 170 w 288"/>
                <a:gd name="T17" fmla="*/ 61 h 288"/>
                <a:gd name="T18" fmla="*/ 170 w 288"/>
                <a:gd name="T19" fmla="*/ 75 h 288"/>
                <a:gd name="T20" fmla="*/ 118 w 288"/>
                <a:gd name="T21" fmla="*/ 75 h 288"/>
                <a:gd name="T22" fmla="*/ 118 w 288"/>
                <a:gd name="T23" fmla="*/ 61 h 288"/>
                <a:gd name="T24" fmla="*/ 118 w 288"/>
                <a:gd name="T25" fmla="*/ 95 h 288"/>
                <a:gd name="T26" fmla="*/ 170 w 288"/>
                <a:gd name="T27" fmla="*/ 95 h 288"/>
                <a:gd name="T28" fmla="*/ 170 w 288"/>
                <a:gd name="T29" fmla="*/ 117 h 288"/>
                <a:gd name="T30" fmla="*/ 118 w 288"/>
                <a:gd name="T31" fmla="*/ 117 h 288"/>
                <a:gd name="T32" fmla="*/ 118 w 288"/>
                <a:gd name="T33" fmla="*/ 95 h 288"/>
                <a:gd name="T34" fmla="*/ 206 w 288"/>
                <a:gd name="T35" fmla="*/ 176 h 288"/>
                <a:gd name="T36" fmla="*/ 152 w 288"/>
                <a:gd name="T37" fmla="*/ 241 h 288"/>
                <a:gd name="T38" fmla="*/ 137 w 288"/>
                <a:gd name="T39" fmla="*/ 241 h 288"/>
                <a:gd name="T40" fmla="*/ 82 w 288"/>
                <a:gd name="T41" fmla="*/ 176 h 288"/>
                <a:gd name="T42" fmla="*/ 86 w 288"/>
                <a:gd name="T43" fmla="*/ 167 h 288"/>
                <a:gd name="T44" fmla="*/ 118 w 288"/>
                <a:gd name="T45" fmla="*/ 167 h 288"/>
                <a:gd name="T46" fmla="*/ 118 w 288"/>
                <a:gd name="T47" fmla="*/ 137 h 288"/>
                <a:gd name="T48" fmla="*/ 170 w 288"/>
                <a:gd name="T49" fmla="*/ 137 h 288"/>
                <a:gd name="T50" fmla="*/ 170 w 288"/>
                <a:gd name="T51" fmla="*/ 167 h 288"/>
                <a:gd name="T52" fmla="*/ 202 w 288"/>
                <a:gd name="T53" fmla="*/ 167 h 288"/>
                <a:gd name="T54" fmla="*/ 206 w 288"/>
                <a:gd name="T55" fmla="*/ 17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118" y="61"/>
                  </a:moveTo>
                  <a:cubicBezTo>
                    <a:pt x="118" y="55"/>
                    <a:pt x="124" y="49"/>
                    <a:pt x="130" y="49"/>
                  </a:cubicBezTo>
                  <a:cubicBezTo>
                    <a:pt x="159" y="49"/>
                    <a:pt x="159" y="49"/>
                    <a:pt x="159" y="49"/>
                  </a:cubicBezTo>
                  <a:cubicBezTo>
                    <a:pt x="165" y="49"/>
                    <a:pt x="170" y="55"/>
                    <a:pt x="170" y="61"/>
                  </a:cubicBezTo>
                  <a:cubicBezTo>
                    <a:pt x="170" y="75"/>
                    <a:pt x="170" y="75"/>
                    <a:pt x="170" y="75"/>
                  </a:cubicBezTo>
                  <a:cubicBezTo>
                    <a:pt x="118" y="75"/>
                    <a:pt x="118" y="75"/>
                    <a:pt x="118" y="75"/>
                  </a:cubicBezTo>
                  <a:lnTo>
                    <a:pt x="118" y="61"/>
                  </a:lnTo>
                  <a:close/>
                  <a:moveTo>
                    <a:pt x="118" y="95"/>
                  </a:moveTo>
                  <a:cubicBezTo>
                    <a:pt x="170" y="95"/>
                    <a:pt x="170" y="95"/>
                    <a:pt x="170" y="95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18" y="117"/>
                    <a:pt x="118" y="117"/>
                    <a:pt x="118" y="117"/>
                  </a:cubicBezTo>
                  <a:lnTo>
                    <a:pt x="118" y="95"/>
                  </a:lnTo>
                  <a:close/>
                  <a:moveTo>
                    <a:pt x="206" y="176"/>
                  </a:moveTo>
                  <a:cubicBezTo>
                    <a:pt x="152" y="241"/>
                    <a:pt x="152" y="241"/>
                    <a:pt x="152" y="241"/>
                  </a:cubicBezTo>
                  <a:cubicBezTo>
                    <a:pt x="148" y="246"/>
                    <a:pt x="141" y="246"/>
                    <a:pt x="137" y="241"/>
                  </a:cubicBezTo>
                  <a:cubicBezTo>
                    <a:pt x="82" y="176"/>
                    <a:pt x="82" y="176"/>
                    <a:pt x="82" y="176"/>
                  </a:cubicBezTo>
                  <a:cubicBezTo>
                    <a:pt x="78" y="171"/>
                    <a:pt x="80" y="167"/>
                    <a:pt x="86" y="167"/>
                  </a:cubicBezTo>
                  <a:cubicBezTo>
                    <a:pt x="86" y="167"/>
                    <a:pt x="114" y="167"/>
                    <a:pt x="118" y="167"/>
                  </a:cubicBezTo>
                  <a:cubicBezTo>
                    <a:pt x="118" y="137"/>
                    <a:pt x="118" y="137"/>
                    <a:pt x="118" y="137"/>
                  </a:cubicBezTo>
                  <a:cubicBezTo>
                    <a:pt x="170" y="137"/>
                    <a:pt x="170" y="137"/>
                    <a:pt x="170" y="13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4" y="167"/>
                    <a:pt x="202" y="167"/>
                    <a:pt x="202" y="167"/>
                  </a:cubicBezTo>
                  <a:cubicBezTo>
                    <a:pt x="209" y="167"/>
                    <a:pt x="211" y="171"/>
                    <a:pt x="206" y="1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516"/>
            <p:cNvSpPr>
              <a:spLocks noEditPoints="1"/>
            </p:cNvSpPr>
            <p:nvPr/>
          </p:nvSpPr>
          <p:spPr bwMode="auto">
            <a:xfrm>
              <a:off x="10175875" y="4962526"/>
              <a:ext cx="201613" cy="279400"/>
            </a:xfrm>
            <a:custGeom>
              <a:avLst/>
              <a:gdLst>
                <a:gd name="T0" fmla="*/ 207 w 207"/>
                <a:gd name="T1" fmla="*/ 165 h 288"/>
                <a:gd name="T2" fmla="*/ 187 w 207"/>
                <a:gd name="T3" fmla="*/ 130 h 288"/>
                <a:gd name="T4" fmla="*/ 187 w 207"/>
                <a:gd name="T5" fmla="*/ 12 h 288"/>
                <a:gd name="T6" fmla="*/ 175 w 207"/>
                <a:gd name="T7" fmla="*/ 0 h 288"/>
                <a:gd name="T8" fmla="*/ 32 w 207"/>
                <a:gd name="T9" fmla="*/ 0 h 288"/>
                <a:gd name="T10" fmla="*/ 20 w 207"/>
                <a:gd name="T11" fmla="*/ 12 h 288"/>
                <a:gd name="T12" fmla="*/ 20 w 207"/>
                <a:gd name="T13" fmla="*/ 129 h 288"/>
                <a:gd name="T14" fmla="*/ 0 w 207"/>
                <a:gd name="T15" fmla="*/ 165 h 288"/>
                <a:gd name="T16" fmla="*/ 0 w 207"/>
                <a:gd name="T17" fmla="*/ 165 h 288"/>
                <a:gd name="T18" fmla="*/ 0 w 207"/>
                <a:gd name="T19" fmla="*/ 288 h 288"/>
                <a:gd name="T20" fmla="*/ 28 w 207"/>
                <a:gd name="T21" fmla="*/ 288 h 288"/>
                <a:gd name="T22" fmla="*/ 28 w 207"/>
                <a:gd name="T23" fmla="*/ 203 h 288"/>
                <a:gd name="T24" fmla="*/ 40 w 207"/>
                <a:gd name="T25" fmla="*/ 191 h 288"/>
                <a:gd name="T26" fmla="*/ 167 w 207"/>
                <a:gd name="T27" fmla="*/ 191 h 288"/>
                <a:gd name="T28" fmla="*/ 179 w 207"/>
                <a:gd name="T29" fmla="*/ 203 h 288"/>
                <a:gd name="T30" fmla="*/ 179 w 207"/>
                <a:gd name="T31" fmla="*/ 288 h 288"/>
                <a:gd name="T32" fmla="*/ 207 w 207"/>
                <a:gd name="T33" fmla="*/ 288 h 288"/>
                <a:gd name="T34" fmla="*/ 207 w 207"/>
                <a:gd name="T35" fmla="*/ 165 h 288"/>
                <a:gd name="T36" fmla="*/ 48 w 207"/>
                <a:gd name="T37" fmla="*/ 71 h 288"/>
                <a:gd name="T38" fmla="*/ 60 w 207"/>
                <a:gd name="T39" fmla="*/ 59 h 288"/>
                <a:gd name="T40" fmla="*/ 147 w 207"/>
                <a:gd name="T41" fmla="*/ 59 h 288"/>
                <a:gd name="T42" fmla="*/ 159 w 207"/>
                <a:gd name="T43" fmla="*/ 71 h 288"/>
                <a:gd name="T44" fmla="*/ 159 w 207"/>
                <a:gd name="T45" fmla="*/ 91 h 288"/>
                <a:gd name="T46" fmla="*/ 147 w 207"/>
                <a:gd name="T47" fmla="*/ 103 h 288"/>
                <a:gd name="T48" fmla="*/ 60 w 207"/>
                <a:gd name="T49" fmla="*/ 103 h 288"/>
                <a:gd name="T50" fmla="*/ 48 w 207"/>
                <a:gd name="T51" fmla="*/ 91 h 288"/>
                <a:gd name="T52" fmla="*/ 48 w 207"/>
                <a:gd name="T53" fmla="*/ 7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7" h="288">
                  <a:moveTo>
                    <a:pt x="207" y="165"/>
                  </a:moveTo>
                  <a:cubicBezTo>
                    <a:pt x="207" y="165"/>
                    <a:pt x="187" y="130"/>
                    <a:pt x="187" y="130"/>
                  </a:cubicBezTo>
                  <a:cubicBezTo>
                    <a:pt x="187" y="12"/>
                    <a:pt x="187" y="12"/>
                    <a:pt x="187" y="12"/>
                  </a:cubicBezTo>
                  <a:cubicBezTo>
                    <a:pt x="187" y="5"/>
                    <a:pt x="182" y="0"/>
                    <a:pt x="1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5" y="0"/>
                    <a:pt x="20" y="5"/>
                    <a:pt x="20" y="12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20" y="129"/>
                    <a:pt x="0" y="165"/>
                    <a:pt x="0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28" y="203"/>
                    <a:pt x="28" y="203"/>
                    <a:pt x="28" y="203"/>
                  </a:cubicBezTo>
                  <a:cubicBezTo>
                    <a:pt x="28" y="197"/>
                    <a:pt x="33" y="191"/>
                    <a:pt x="40" y="191"/>
                  </a:cubicBezTo>
                  <a:cubicBezTo>
                    <a:pt x="167" y="191"/>
                    <a:pt x="167" y="191"/>
                    <a:pt x="167" y="191"/>
                  </a:cubicBezTo>
                  <a:cubicBezTo>
                    <a:pt x="174" y="191"/>
                    <a:pt x="179" y="197"/>
                    <a:pt x="179" y="203"/>
                  </a:cubicBezTo>
                  <a:cubicBezTo>
                    <a:pt x="179" y="288"/>
                    <a:pt x="179" y="288"/>
                    <a:pt x="179" y="288"/>
                  </a:cubicBezTo>
                  <a:cubicBezTo>
                    <a:pt x="207" y="288"/>
                    <a:pt x="207" y="288"/>
                    <a:pt x="207" y="288"/>
                  </a:cubicBezTo>
                  <a:cubicBezTo>
                    <a:pt x="207" y="165"/>
                    <a:pt x="207" y="165"/>
                    <a:pt x="207" y="165"/>
                  </a:cubicBezTo>
                  <a:close/>
                  <a:moveTo>
                    <a:pt x="48" y="71"/>
                  </a:moveTo>
                  <a:cubicBezTo>
                    <a:pt x="48" y="64"/>
                    <a:pt x="53" y="59"/>
                    <a:pt x="60" y="59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54" y="59"/>
                    <a:pt x="159" y="64"/>
                    <a:pt x="159" y="71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8"/>
                    <a:pt x="154" y="103"/>
                    <a:pt x="147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3" y="103"/>
                    <a:pt x="48" y="98"/>
                    <a:pt x="48" y="91"/>
                  </a:cubicBezTo>
                  <a:lnTo>
                    <a:pt x="48" y="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517"/>
            <p:cNvSpPr>
              <a:spLocks noEditPoints="1"/>
            </p:cNvSpPr>
            <p:nvPr/>
          </p:nvSpPr>
          <p:spPr bwMode="auto">
            <a:xfrm>
              <a:off x="8466138" y="4424363"/>
              <a:ext cx="280988" cy="236538"/>
            </a:xfrm>
            <a:custGeom>
              <a:avLst/>
              <a:gdLst>
                <a:gd name="T0" fmla="*/ 273 w 291"/>
                <a:gd name="T1" fmla="*/ 152 h 244"/>
                <a:gd name="T2" fmla="*/ 279 w 291"/>
                <a:gd name="T3" fmla="*/ 123 h 244"/>
                <a:gd name="T4" fmla="*/ 276 w 291"/>
                <a:gd name="T5" fmla="*/ 70 h 244"/>
                <a:gd name="T6" fmla="*/ 241 w 291"/>
                <a:gd name="T7" fmla="*/ 51 h 244"/>
                <a:gd name="T8" fmla="*/ 241 w 291"/>
                <a:gd name="T9" fmla="*/ 43 h 244"/>
                <a:gd name="T10" fmla="*/ 223 w 291"/>
                <a:gd name="T11" fmla="*/ 38 h 244"/>
                <a:gd name="T12" fmla="*/ 200 w 291"/>
                <a:gd name="T13" fmla="*/ 35 h 244"/>
                <a:gd name="T14" fmla="*/ 180 w 291"/>
                <a:gd name="T15" fmla="*/ 35 h 244"/>
                <a:gd name="T16" fmla="*/ 180 w 291"/>
                <a:gd name="T17" fmla="*/ 49 h 244"/>
                <a:gd name="T18" fmla="*/ 198 w 291"/>
                <a:gd name="T19" fmla="*/ 49 h 244"/>
                <a:gd name="T20" fmla="*/ 223 w 291"/>
                <a:gd name="T21" fmla="*/ 83 h 244"/>
                <a:gd name="T22" fmla="*/ 241 w 291"/>
                <a:gd name="T23" fmla="*/ 83 h 244"/>
                <a:gd name="T24" fmla="*/ 241 w 291"/>
                <a:gd name="T25" fmla="*/ 72 h 244"/>
                <a:gd name="T26" fmla="*/ 260 w 291"/>
                <a:gd name="T27" fmla="*/ 83 h 244"/>
                <a:gd name="T28" fmla="*/ 260 w 291"/>
                <a:gd name="T29" fmla="*/ 116 h 244"/>
                <a:gd name="T30" fmla="*/ 252 w 291"/>
                <a:gd name="T31" fmla="*/ 152 h 244"/>
                <a:gd name="T32" fmla="*/ 255 w 291"/>
                <a:gd name="T33" fmla="*/ 163 h 244"/>
                <a:gd name="T34" fmla="*/ 256 w 291"/>
                <a:gd name="T35" fmla="*/ 218 h 244"/>
                <a:gd name="T36" fmla="*/ 240 w 291"/>
                <a:gd name="T37" fmla="*/ 224 h 244"/>
                <a:gd name="T38" fmla="*/ 213 w 291"/>
                <a:gd name="T39" fmla="*/ 171 h 244"/>
                <a:gd name="T40" fmla="*/ 196 w 291"/>
                <a:gd name="T41" fmla="*/ 128 h 244"/>
                <a:gd name="T42" fmla="*/ 172 w 291"/>
                <a:gd name="T43" fmla="*/ 125 h 244"/>
                <a:gd name="T44" fmla="*/ 172 w 291"/>
                <a:gd name="T45" fmla="*/ 0 h 244"/>
                <a:gd name="T46" fmla="*/ 20 w 291"/>
                <a:gd name="T47" fmla="*/ 0 h 244"/>
                <a:gd name="T48" fmla="*/ 20 w 291"/>
                <a:gd name="T49" fmla="*/ 231 h 244"/>
                <a:gd name="T50" fmla="*/ 0 w 291"/>
                <a:gd name="T51" fmla="*/ 231 h 244"/>
                <a:gd name="T52" fmla="*/ 0 w 291"/>
                <a:gd name="T53" fmla="*/ 244 h 244"/>
                <a:gd name="T54" fmla="*/ 20 w 291"/>
                <a:gd name="T55" fmla="*/ 244 h 244"/>
                <a:gd name="T56" fmla="*/ 172 w 291"/>
                <a:gd name="T57" fmla="*/ 244 h 244"/>
                <a:gd name="T58" fmla="*/ 193 w 291"/>
                <a:gd name="T59" fmla="*/ 244 h 244"/>
                <a:gd name="T60" fmla="*/ 193 w 291"/>
                <a:gd name="T61" fmla="*/ 231 h 244"/>
                <a:gd name="T62" fmla="*/ 172 w 291"/>
                <a:gd name="T63" fmla="*/ 231 h 244"/>
                <a:gd name="T64" fmla="*/ 172 w 291"/>
                <a:gd name="T65" fmla="*/ 146 h 244"/>
                <a:gd name="T66" fmla="*/ 189 w 291"/>
                <a:gd name="T67" fmla="*/ 147 h 244"/>
                <a:gd name="T68" fmla="*/ 193 w 291"/>
                <a:gd name="T69" fmla="*/ 173 h 244"/>
                <a:gd name="T70" fmla="*/ 240 w 291"/>
                <a:gd name="T71" fmla="*/ 244 h 244"/>
                <a:gd name="T72" fmla="*/ 272 w 291"/>
                <a:gd name="T73" fmla="*/ 230 h 244"/>
                <a:gd name="T74" fmla="*/ 274 w 291"/>
                <a:gd name="T75" fmla="*/ 158 h 244"/>
                <a:gd name="T76" fmla="*/ 273 w 291"/>
                <a:gd name="T77" fmla="*/ 152 h 244"/>
                <a:gd name="T78" fmla="*/ 225 w 291"/>
                <a:gd name="T79" fmla="*/ 75 h 244"/>
                <a:gd name="T80" fmla="*/ 207 w 291"/>
                <a:gd name="T81" fmla="*/ 55 h 244"/>
                <a:gd name="T82" fmla="*/ 225 w 291"/>
                <a:gd name="T83" fmla="*/ 59 h 244"/>
                <a:gd name="T84" fmla="*/ 225 w 291"/>
                <a:gd name="T85" fmla="*/ 75 h 244"/>
                <a:gd name="T86" fmla="*/ 47 w 291"/>
                <a:gd name="T87" fmla="*/ 27 h 244"/>
                <a:gd name="T88" fmla="*/ 145 w 291"/>
                <a:gd name="T89" fmla="*/ 27 h 244"/>
                <a:gd name="T90" fmla="*/ 145 w 291"/>
                <a:gd name="T91" fmla="*/ 105 h 244"/>
                <a:gd name="T92" fmla="*/ 47 w 291"/>
                <a:gd name="T93" fmla="*/ 105 h 244"/>
                <a:gd name="T94" fmla="*/ 47 w 291"/>
                <a:gd name="T95" fmla="*/ 2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1" h="244">
                  <a:moveTo>
                    <a:pt x="273" y="152"/>
                  </a:moveTo>
                  <a:cubicBezTo>
                    <a:pt x="273" y="142"/>
                    <a:pt x="276" y="132"/>
                    <a:pt x="279" y="123"/>
                  </a:cubicBezTo>
                  <a:cubicBezTo>
                    <a:pt x="285" y="107"/>
                    <a:pt x="291" y="88"/>
                    <a:pt x="276" y="70"/>
                  </a:cubicBezTo>
                  <a:cubicBezTo>
                    <a:pt x="267" y="59"/>
                    <a:pt x="254" y="54"/>
                    <a:pt x="241" y="51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41" y="43"/>
                    <a:pt x="230" y="40"/>
                    <a:pt x="223" y="38"/>
                  </a:cubicBezTo>
                  <a:cubicBezTo>
                    <a:pt x="216" y="37"/>
                    <a:pt x="207" y="35"/>
                    <a:pt x="200" y="35"/>
                  </a:cubicBezTo>
                  <a:cubicBezTo>
                    <a:pt x="193" y="35"/>
                    <a:pt x="180" y="35"/>
                    <a:pt x="180" y="35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198" y="49"/>
                    <a:pt x="196" y="83"/>
                    <a:pt x="223" y="83"/>
                  </a:cubicBezTo>
                  <a:cubicBezTo>
                    <a:pt x="234" y="83"/>
                    <a:pt x="241" y="83"/>
                    <a:pt x="241" y="83"/>
                  </a:cubicBezTo>
                  <a:cubicBezTo>
                    <a:pt x="241" y="72"/>
                    <a:pt x="241" y="72"/>
                    <a:pt x="241" y="72"/>
                  </a:cubicBezTo>
                  <a:cubicBezTo>
                    <a:pt x="249" y="74"/>
                    <a:pt x="256" y="78"/>
                    <a:pt x="260" y="83"/>
                  </a:cubicBezTo>
                  <a:cubicBezTo>
                    <a:pt x="268" y="92"/>
                    <a:pt x="266" y="100"/>
                    <a:pt x="260" y="116"/>
                  </a:cubicBezTo>
                  <a:cubicBezTo>
                    <a:pt x="257" y="126"/>
                    <a:pt x="252" y="138"/>
                    <a:pt x="252" y="152"/>
                  </a:cubicBezTo>
                  <a:cubicBezTo>
                    <a:pt x="252" y="155"/>
                    <a:pt x="253" y="158"/>
                    <a:pt x="255" y="163"/>
                  </a:cubicBezTo>
                  <a:cubicBezTo>
                    <a:pt x="258" y="176"/>
                    <a:pt x="266" y="206"/>
                    <a:pt x="256" y="218"/>
                  </a:cubicBezTo>
                  <a:cubicBezTo>
                    <a:pt x="255" y="219"/>
                    <a:pt x="252" y="224"/>
                    <a:pt x="240" y="224"/>
                  </a:cubicBezTo>
                  <a:cubicBezTo>
                    <a:pt x="220" y="224"/>
                    <a:pt x="216" y="208"/>
                    <a:pt x="213" y="171"/>
                  </a:cubicBezTo>
                  <a:cubicBezTo>
                    <a:pt x="212" y="151"/>
                    <a:pt x="210" y="133"/>
                    <a:pt x="196" y="128"/>
                  </a:cubicBezTo>
                  <a:cubicBezTo>
                    <a:pt x="188" y="125"/>
                    <a:pt x="179" y="125"/>
                    <a:pt x="172" y="12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231"/>
                    <a:pt x="20" y="231"/>
                    <a:pt x="20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20" y="244"/>
                    <a:pt x="20" y="244"/>
                    <a:pt x="20" y="244"/>
                  </a:cubicBezTo>
                  <a:cubicBezTo>
                    <a:pt x="172" y="244"/>
                    <a:pt x="172" y="244"/>
                    <a:pt x="172" y="244"/>
                  </a:cubicBezTo>
                  <a:cubicBezTo>
                    <a:pt x="193" y="244"/>
                    <a:pt x="193" y="244"/>
                    <a:pt x="193" y="244"/>
                  </a:cubicBezTo>
                  <a:cubicBezTo>
                    <a:pt x="193" y="231"/>
                    <a:pt x="193" y="231"/>
                    <a:pt x="193" y="231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2" y="146"/>
                    <a:pt x="172" y="146"/>
                    <a:pt x="172" y="146"/>
                  </a:cubicBezTo>
                  <a:cubicBezTo>
                    <a:pt x="177" y="145"/>
                    <a:pt x="184" y="145"/>
                    <a:pt x="189" y="147"/>
                  </a:cubicBezTo>
                  <a:cubicBezTo>
                    <a:pt x="191" y="150"/>
                    <a:pt x="192" y="164"/>
                    <a:pt x="193" y="173"/>
                  </a:cubicBezTo>
                  <a:cubicBezTo>
                    <a:pt x="195" y="201"/>
                    <a:pt x="198" y="244"/>
                    <a:pt x="240" y="244"/>
                  </a:cubicBezTo>
                  <a:cubicBezTo>
                    <a:pt x="254" y="244"/>
                    <a:pt x="265" y="239"/>
                    <a:pt x="272" y="230"/>
                  </a:cubicBezTo>
                  <a:cubicBezTo>
                    <a:pt x="288" y="210"/>
                    <a:pt x="279" y="176"/>
                    <a:pt x="274" y="158"/>
                  </a:cubicBezTo>
                  <a:cubicBezTo>
                    <a:pt x="274" y="156"/>
                    <a:pt x="273" y="153"/>
                    <a:pt x="273" y="152"/>
                  </a:cubicBezTo>
                  <a:close/>
                  <a:moveTo>
                    <a:pt x="225" y="75"/>
                  </a:moveTo>
                  <a:cubicBezTo>
                    <a:pt x="208" y="77"/>
                    <a:pt x="207" y="55"/>
                    <a:pt x="207" y="55"/>
                  </a:cubicBezTo>
                  <a:cubicBezTo>
                    <a:pt x="225" y="59"/>
                    <a:pt x="225" y="59"/>
                    <a:pt x="225" y="59"/>
                  </a:cubicBezTo>
                  <a:lnTo>
                    <a:pt x="225" y="75"/>
                  </a:lnTo>
                  <a:close/>
                  <a:moveTo>
                    <a:pt x="47" y="27"/>
                  </a:moveTo>
                  <a:cubicBezTo>
                    <a:pt x="145" y="27"/>
                    <a:pt x="145" y="27"/>
                    <a:pt x="145" y="2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47" y="105"/>
                    <a:pt x="47" y="105"/>
                    <a:pt x="47" y="105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518"/>
            <p:cNvSpPr>
              <a:spLocks noEditPoints="1"/>
            </p:cNvSpPr>
            <p:nvPr/>
          </p:nvSpPr>
          <p:spPr bwMode="auto">
            <a:xfrm>
              <a:off x="9021763" y="3308351"/>
              <a:ext cx="279400" cy="238125"/>
            </a:xfrm>
            <a:custGeom>
              <a:avLst/>
              <a:gdLst>
                <a:gd name="T0" fmla="*/ 189 w 289"/>
                <a:gd name="T1" fmla="*/ 160 h 245"/>
                <a:gd name="T2" fmla="*/ 228 w 289"/>
                <a:gd name="T3" fmla="*/ 133 h 245"/>
                <a:gd name="T4" fmla="*/ 197 w 289"/>
                <a:gd name="T5" fmla="*/ 50 h 245"/>
                <a:gd name="T6" fmla="*/ 145 w 289"/>
                <a:gd name="T7" fmla="*/ 0 h 245"/>
                <a:gd name="T8" fmla="*/ 92 w 289"/>
                <a:gd name="T9" fmla="*/ 49 h 245"/>
                <a:gd name="T10" fmla="*/ 61 w 289"/>
                <a:gd name="T11" fmla="*/ 133 h 245"/>
                <a:gd name="T12" fmla="*/ 99 w 289"/>
                <a:gd name="T13" fmla="*/ 161 h 245"/>
                <a:gd name="T14" fmla="*/ 0 w 289"/>
                <a:gd name="T15" fmla="*/ 224 h 245"/>
                <a:gd name="T16" fmla="*/ 289 w 289"/>
                <a:gd name="T17" fmla="*/ 245 h 245"/>
                <a:gd name="T18" fmla="*/ 243 w 289"/>
                <a:gd name="T19" fmla="*/ 183 h 245"/>
                <a:gd name="T20" fmla="*/ 71 w 289"/>
                <a:gd name="T21" fmla="*/ 130 h 245"/>
                <a:gd name="T22" fmla="*/ 70 w 289"/>
                <a:gd name="T23" fmla="*/ 132 h 245"/>
                <a:gd name="T24" fmla="*/ 93 w 289"/>
                <a:gd name="T25" fmla="*/ 70 h 245"/>
                <a:gd name="T26" fmla="*/ 136 w 289"/>
                <a:gd name="T27" fmla="*/ 55 h 245"/>
                <a:gd name="T28" fmla="*/ 142 w 289"/>
                <a:gd name="T29" fmla="*/ 55 h 245"/>
                <a:gd name="T30" fmla="*/ 154 w 289"/>
                <a:gd name="T31" fmla="*/ 53 h 245"/>
                <a:gd name="T32" fmla="*/ 198 w 289"/>
                <a:gd name="T33" fmla="*/ 69 h 245"/>
                <a:gd name="T34" fmla="*/ 219 w 289"/>
                <a:gd name="T35" fmla="*/ 133 h 245"/>
                <a:gd name="T36" fmla="*/ 217 w 289"/>
                <a:gd name="T37" fmla="*/ 132 h 245"/>
                <a:gd name="T38" fmla="*/ 193 w 289"/>
                <a:gd name="T39" fmla="*/ 72 h 245"/>
                <a:gd name="T40" fmla="*/ 167 w 289"/>
                <a:gd name="T41" fmla="*/ 57 h 245"/>
                <a:gd name="T42" fmla="*/ 145 w 289"/>
                <a:gd name="T43" fmla="*/ 58 h 245"/>
                <a:gd name="T44" fmla="*/ 144 w 289"/>
                <a:gd name="T45" fmla="*/ 58 h 245"/>
                <a:gd name="T46" fmla="*/ 121 w 289"/>
                <a:gd name="T47" fmla="*/ 55 h 245"/>
                <a:gd name="T48" fmla="*/ 151 w 289"/>
                <a:gd name="T49" fmla="*/ 107 h 245"/>
                <a:gd name="T50" fmla="*/ 138 w 289"/>
                <a:gd name="T51" fmla="*/ 107 h 245"/>
                <a:gd name="T52" fmla="*/ 138 w 289"/>
                <a:gd name="T53" fmla="*/ 100 h 245"/>
                <a:gd name="T54" fmla="*/ 151 w 289"/>
                <a:gd name="T55" fmla="*/ 100 h 245"/>
                <a:gd name="T56" fmla="*/ 107 w 289"/>
                <a:gd name="T57" fmla="*/ 86 h 245"/>
                <a:gd name="T58" fmla="*/ 110 w 289"/>
                <a:gd name="T59" fmla="*/ 69 h 245"/>
                <a:gd name="T60" fmla="*/ 124 w 289"/>
                <a:gd name="T61" fmla="*/ 61 h 245"/>
                <a:gd name="T62" fmla="*/ 141 w 289"/>
                <a:gd name="T63" fmla="*/ 68 h 245"/>
                <a:gd name="T64" fmla="*/ 140 w 289"/>
                <a:gd name="T65" fmla="*/ 85 h 245"/>
                <a:gd name="T66" fmla="*/ 107 w 289"/>
                <a:gd name="T67" fmla="*/ 86 h 245"/>
                <a:gd name="T68" fmla="*/ 115 w 289"/>
                <a:gd name="T69" fmla="*/ 136 h 245"/>
                <a:gd name="T70" fmla="*/ 123 w 289"/>
                <a:gd name="T71" fmla="*/ 136 h 245"/>
                <a:gd name="T72" fmla="*/ 127 w 289"/>
                <a:gd name="T73" fmla="*/ 133 h 245"/>
                <a:gd name="T74" fmla="*/ 127 w 289"/>
                <a:gd name="T75" fmla="*/ 125 h 245"/>
                <a:gd name="T76" fmla="*/ 135 w 289"/>
                <a:gd name="T77" fmla="*/ 133 h 245"/>
                <a:gd name="T78" fmla="*/ 130 w 289"/>
                <a:gd name="T79" fmla="*/ 120 h 245"/>
                <a:gd name="T80" fmla="*/ 135 w 289"/>
                <a:gd name="T81" fmla="*/ 133 h 245"/>
                <a:gd name="T82" fmla="*/ 138 w 289"/>
                <a:gd name="T83" fmla="*/ 133 h 245"/>
                <a:gd name="T84" fmla="*/ 143 w 289"/>
                <a:gd name="T85" fmla="*/ 111 h 245"/>
                <a:gd name="T86" fmla="*/ 151 w 289"/>
                <a:gd name="T87" fmla="*/ 133 h 245"/>
                <a:gd name="T88" fmla="*/ 146 w 289"/>
                <a:gd name="T89" fmla="*/ 111 h 245"/>
                <a:gd name="T90" fmla="*/ 151 w 289"/>
                <a:gd name="T91" fmla="*/ 133 h 245"/>
                <a:gd name="T92" fmla="*/ 154 w 289"/>
                <a:gd name="T93" fmla="*/ 133 h 245"/>
                <a:gd name="T94" fmla="*/ 158 w 289"/>
                <a:gd name="T95" fmla="*/ 120 h 245"/>
                <a:gd name="T96" fmla="*/ 161 w 289"/>
                <a:gd name="T97" fmla="*/ 133 h 245"/>
                <a:gd name="T98" fmla="*/ 167 w 289"/>
                <a:gd name="T99" fmla="*/ 133 h 245"/>
                <a:gd name="T100" fmla="*/ 171 w 289"/>
                <a:gd name="T101" fmla="*/ 140 h 245"/>
                <a:gd name="T102" fmla="*/ 171 w 289"/>
                <a:gd name="T103" fmla="*/ 132 h 245"/>
                <a:gd name="T104" fmla="*/ 171 w 289"/>
                <a:gd name="T105" fmla="*/ 140 h 245"/>
                <a:gd name="T106" fmla="*/ 183 w 289"/>
                <a:gd name="T107" fmla="*/ 86 h 245"/>
                <a:gd name="T108" fmla="*/ 149 w 289"/>
                <a:gd name="T109" fmla="*/ 85 h 245"/>
                <a:gd name="T110" fmla="*/ 149 w 289"/>
                <a:gd name="T111" fmla="*/ 68 h 245"/>
                <a:gd name="T112" fmla="*/ 166 w 289"/>
                <a:gd name="T113" fmla="*/ 61 h 245"/>
                <a:gd name="T114" fmla="*/ 179 w 289"/>
                <a:gd name="T115" fmla="*/ 6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9" h="245">
                  <a:moveTo>
                    <a:pt x="243" y="183"/>
                  </a:moveTo>
                  <a:cubicBezTo>
                    <a:pt x="229" y="177"/>
                    <a:pt x="213" y="167"/>
                    <a:pt x="189" y="160"/>
                  </a:cubicBezTo>
                  <a:cubicBezTo>
                    <a:pt x="188" y="157"/>
                    <a:pt x="186" y="153"/>
                    <a:pt x="185" y="148"/>
                  </a:cubicBezTo>
                  <a:cubicBezTo>
                    <a:pt x="207" y="144"/>
                    <a:pt x="228" y="138"/>
                    <a:pt x="228" y="133"/>
                  </a:cubicBezTo>
                  <a:cubicBezTo>
                    <a:pt x="228" y="124"/>
                    <a:pt x="197" y="62"/>
                    <a:pt x="197" y="50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197" y="49"/>
                    <a:pt x="197" y="47"/>
                    <a:pt x="197" y="46"/>
                  </a:cubicBezTo>
                  <a:cubicBezTo>
                    <a:pt x="197" y="15"/>
                    <a:pt x="175" y="0"/>
                    <a:pt x="145" y="0"/>
                  </a:cubicBezTo>
                  <a:cubicBezTo>
                    <a:pt x="114" y="0"/>
                    <a:pt x="92" y="15"/>
                    <a:pt x="92" y="46"/>
                  </a:cubicBezTo>
                  <a:cubicBezTo>
                    <a:pt x="92" y="47"/>
                    <a:pt x="92" y="48"/>
                    <a:pt x="92" y="49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62"/>
                    <a:pt x="61" y="124"/>
                    <a:pt x="61" y="133"/>
                  </a:cubicBezTo>
                  <a:cubicBezTo>
                    <a:pt x="61" y="138"/>
                    <a:pt x="82" y="144"/>
                    <a:pt x="104" y="148"/>
                  </a:cubicBezTo>
                  <a:cubicBezTo>
                    <a:pt x="102" y="153"/>
                    <a:pt x="100" y="157"/>
                    <a:pt x="99" y="161"/>
                  </a:cubicBezTo>
                  <a:cubicBezTo>
                    <a:pt x="75" y="167"/>
                    <a:pt x="60" y="177"/>
                    <a:pt x="47" y="183"/>
                  </a:cubicBezTo>
                  <a:cubicBezTo>
                    <a:pt x="12" y="199"/>
                    <a:pt x="0" y="224"/>
                    <a:pt x="0" y="224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24"/>
                    <a:pt x="289" y="224"/>
                    <a:pt x="289" y="224"/>
                  </a:cubicBezTo>
                  <a:cubicBezTo>
                    <a:pt x="289" y="224"/>
                    <a:pt x="278" y="199"/>
                    <a:pt x="243" y="183"/>
                  </a:cubicBezTo>
                  <a:close/>
                  <a:moveTo>
                    <a:pt x="96" y="71"/>
                  </a:moveTo>
                  <a:cubicBezTo>
                    <a:pt x="86" y="86"/>
                    <a:pt x="71" y="127"/>
                    <a:pt x="71" y="130"/>
                  </a:cubicBezTo>
                  <a:cubicBezTo>
                    <a:pt x="72" y="131"/>
                    <a:pt x="71" y="132"/>
                    <a:pt x="70" y="132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9" y="132"/>
                    <a:pt x="69" y="131"/>
                    <a:pt x="69" y="131"/>
                  </a:cubicBezTo>
                  <a:cubicBezTo>
                    <a:pt x="68" y="126"/>
                    <a:pt x="85" y="83"/>
                    <a:pt x="93" y="70"/>
                  </a:cubicBezTo>
                  <a:cubicBezTo>
                    <a:pt x="100" y="59"/>
                    <a:pt x="109" y="54"/>
                    <a:pt x="121" y="53"/>
                  </a:cubicBezTo>
                  <a:cubicBezTo>
                    <a:pt x="126" y="52"/>
                    <a:pt x="132" y="54"/>
                    <a:pt x="136" y="55"/>
                  </a:cubicBezTo>
                  <a:cubicBezTo>
                    <a:pt x="137" y="55"/>
                    <a:pt x="138" y="55"/>
                    <a:pt x="138" y="55"/>
                  </a:cubicBezTo>
                  <a:cubicBezTo>
                    <a:pt x="139" y="55"/>
                    <a:pt x="141" y="55"/>
                    <a:pt x="142" y="55"/>
                  </a:cubicBezTo>
                  <a:cubicBezTo>
                    <a:pt x="144" y="55"/>
                    <a:pt x="144" y="55"/>
                    <a:pt x="144" y="55"/>
                  </a:cubicBezTo>
                  <a:cubicBezTo>
                    <a:pt x="147" y="55"/>
                    <a:pt x="151" y="54"/>
                    <a:pt x="154" y="53"/>
                  </a:cubicBezTo>
                  <a:cubicBezTo>
                    <a:pt x="160" y="52"/>
                    <a:pt x="166" y="51"/>
                    <a:pt x="169" y="51"/>
                  </a:cubicBezTo>
                  <a:cubicBezTo>
                    <a:pt x="182" y="52"/>
                    <a:pt x="191" y="58"/>
                    <a:pt x="198" y="69"/>
                  </a:cubicBezTo>
                  <a:cubicBezTo>
                    <a:pt x="205" y="82"/>
                    <a:pt x="223" y="125"/>
                    <a:pt x="222" y="131"/>
                  </a:cubicBezTo>
                  <a:cubicBezTo>
                    <a:pt x="222" y="132"/>
                    <a:pt x="221" y="133"/>
                    <a:pt x="219" y="133"/>
                  </a:cubicBezTo>
                  <a:cubicBezTo>
                    <a:pt x="219" y="133"/>
                    <a:pt x="219" y="133"/>
                    <a:pt x="219" y="133"/>
                  </a:cubicBezTo>
                  <a:cubicBezTo>
                    <a:pt x="218" y="133"/>
                    <a:pt x="218" y="133"/>
                    <a:pt x="217" y="132"/>
                  </a:cubicBezTo>
                  <a:cubicBezTo>
                    <a:pt x="217" y="132"/>
                    <a:pt x="217" y="131"/>
                    <a:pt x="217" y="130"/>
                  </a:cubicBezTo>
                  <a:cubicBezTo>
                    <a:pt x="217" y="127"/>
                    <a:pt x="201" y="86"/>
                    <a:pt x="193" y="72"/>
                  </a:cubicBezTo>
                  <a:cubicBezTo>
                    <a:pt x="184" y="58"/>
                    <a:pt x="172" y="57"/>
                    <a:pt x="169" y="57"/>
                  </a:cubicBezTo>
                  <a:cubicBezTo>
                    <a:pt x="168" y="57"/>
                    <a:pt x="167" y="57"/>
                    <a:pt x="167" y="57"/>
                  </a:cubicBezTo>
                  <a:cubicBezTo>
                    <a:pt x="164" y="57"/>
                    <a:pt x="158" y="57"/>
                    <a:pt x="146" y="58"/>
                  </a:cubicBezTo>
                  <a:cubicBezTo>
                    <a:pt x="145" y="58"/>
                    <a:pt x="145" y="58"/>
                    <a:pt x="145" y="58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38" y="58"/>
                    <a:pt x="138" y="58"/>
                    <a:pt x="138" y="58"/>
                  </a:cubicBezTo>
                  <a:cubicBezTo>
                    <a:pt x="137" y="58"/>
                    <a:pt x="127" y="55"/>
                    <a:pt x="121" y="55"/>
                  </a:cubicBezTo>
                  <a:cubicBezTo>
                    <a:pt x="117" y="56"/>
                    <a:pt x="104" y="57"/>
                    <a:pt x="96" y="71"/>
                  </a:cubicBezTo>
                  <a:close/>
                  <a:moveTo>
                    <a:pt x="151" y="107"/>
                  </a:moveTo>
                  <a:cubicBezTo>
                    <a:pt x="151" y="107"/>
                    <a:pt x="151" y="107"/>
                    <a:pt x="151" y="107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8" y="97"/>
                    <a:pt x="141" y="94"/>
                    <a:pt x="144" y="94"/>
                  </a:cubicBezTo>
                  <a:cubicBezTo>
                    <a:pt x="148" y="94"/>
                    <a:pt x="151" y="97"/>
                    <a:pt x="151" y="100"/>
                  </a:cubicBezTo>
                  <a:lnTo>
                    <a:pt x="151" y="107"/>
                  </a:lnTo>
                  <a:close/>
                  <a:moveTo>
                    <a:pt x="107" y="86"/>
                  </a:moveTo>
                  <a:cubicBezTo>
                    <a:pt x="107" y="86"/>
                    <a:pt x="107" y="86"/>
                    <a:pt x="107" y="86"/>
                  </a:cubicBezTo>
                  <a:cubicBezTo>
                    <a:pt x="105" y="80"/>
                    <a:pt x="107" y="74"/>
                    <a:pt x="110" y="69"/>
                  </a:cubicBezTo>
                  <a:cubicBezTo>
                    <a:pt x="114" y="65"/>
                    <a:pt x="119" y="61"/>
                    <a:pt x="123" y="61"/>
                  </a:cubicBezTo>
                  <a:cubicBezTo>
                    <a:pt x="124" y="61"/>
                    <a:pt x="124" y="61"/>
                    <a:pt x="124" y="61"/>
                  </a:cubicBezTo>
                  <a:cubicBezTo>
                    <a:pt x="131" y="61"/>
                    <a:pt x="140" y="68"/>
                    <a:pt x="140" y="68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40" y="86"/>
                    <a:pt x="136" y="89"/>
                    <a:pt x="126" y="89"/>
                  </a:cubicBezTo>
                  <a:cubicBezTo>
                    <a:pt x="110" y="89"/>
                    <a:pt x="107" y="86"/>
                    <a:pt x="107" y="86"/>
                  </a:cubicBezTo>
                  <a:close/>
                  <a:moveTo>
                    <a:pt x="119" y="140"/>
                  </a:moveTo>
                  <a:cubicBezTo>
                    <a:pt x="117" y="140"/>
                    <a:pt x="115" y="138"/>
                    <a:pt x="115" y="136"/>
                  </a:cubicBezTo>
                  <a:cubicBezTo>
                    <a:pt x="115" y="134"/>
                    <a:pt x="117" y="132"/>
                    <a:pt x="119" y="132"/>
                  </a:cubicBezTo>
                  <a:cubicBezTo>
                    <a:pt x="121" y="132"/>
                    <a:pt x="123" y="134"/>
                    <a:pt x="123" y="136"/>
                  </a:cubicBezTo>
                  <a:cubicBezTo>
                    <a:pt x="123" y="138"/>
                    <a:pt x="121" y="140"/>
                    <a:pt x="119" y="140"/>
                  </a:cubicBezTo>
                  <a:close/>
                  <a:moveTo>
                    <a:pt x="127" y="133"/>
                  </a:moveTo>
                  <a:cubicBezTo>
                    <a:pt x="122" y="133"/>
                    <a:pt x="122" y="133"/>
                    <a:pt x="122" y="133"/>
                  </a:cubicBezTo>
                  <a:cubicBezTo>
                    <a:pt x="127" y="125"/>
                    <a:pt x="127" y="125"/>
                    <a:pt x="127" y="125"/>
                  </a:cubicBezTo>
                  <a:lnTo>
                    <a:pt x="127" y="133"/>
                  </a:lnTo>
                  <a:close/>
                  <a:moveTo>
                    <a:pt x="135" y="133"/>
                  </a:moveTo>
                  <a:cubicBezTo>
                    <a:pt x="130" y="133"/>
                    <a:pt x="130" y="133"/>
                    <a:pt x="130" y="133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5" y="112"/>
                    <a:pt x="135" y="112"/>
                    <a:pt x="135" y="112"/>
                  </a:cubicBezTo>
                  <a:lnTo>
                    <a:pt x="135" y="133"/>
                  </a:lnTo>
                  <a:close/>
                  <a:moveTo>
                    <a:pt x="143" y="133"/>
                  </a:moveTo>
                  <a:cubicBezTo>
                    <a:pt x="138" y="133"/>
                    <a:pt x="138" y="133"/>
                    <a:pt x="138" y="13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43" y="111"/>
                    <a:pt x="143" y="111"/>
                    <a:pt x="143" y="111"/>
                  </a:cubicBezTo>
                  <a:lnTo>
                    <a:pt x="143" y="133"/>
                  </a:lnTo>
                  <a:close/>
                  <a:moveTo>
                    <a:pt x="151" y="133"/>
                  </a:moveTo>
                  <a:cubicBezTo>
                    <a:pt x="146" y="133"/>
                    <a:pt x="146" y="133"/>
                    <a:pt x="146" y="133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151" y="111"/>
                    <a:pt x="151" y="111"/>
                    <a:pt x="151" y="111"/>
                  </a:cubicBezTo>
                  <a:lnTo>
                    <a:pt x="151" y="133"/>
                  </a:lnTo>
                  <a:close/>
                  <a:moveTo>
                    <a:pt x="158" y="133"/>
                  </a:moveTo>
                  <a:cubicBezTo>
                    <a:pt x="154" y="133"/>
                    <a:pt x="154" y="133"/>
                    <a:pt x="154" y="13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8" y="120"/>
                    <a:pt x="158" y="120"/>
                    <a:pt x="158" y="120"/>
                  </a:cubicBezTo>
                  <a:lnTo>
                    <a:pt x="158" y="133"/>
                  </a:lnTo>
                  <a:close/>
                  <a:moveTo>
                    <a:pt x="161" y="133"/>
                  </a:moveTo>
                  <a:cubicBezTo>
                    <a:pt x="161" y="125"/>
                    <a:pt x="161" y="125"/>
                    <a:pt x="161" y="125"/>
                  </a:cubicBezTo>
                  <a:cubicBezTo>
                    <a:pt x="167" y="133"/>
                    <a:pt x="167" y="133"/>
                    <a:pt x="167" y="133"/>
                  </a:cubicBezTo>
                  <a:lnTo>
                    <a:pt x="161" y="133"/>
                  </a:lnTo>
                  <a:close/>
                  <a:moveTo>
                    <a:pt x="171" y="140"/>
                  </a:moveTo>
                  <a:cubicBezTo>
                    <a:pt x="168" y="140"/>
                    <a:pt x="167" y="138"/>
                    <a:pt x="167" y="136"/>
                  </a:cubicBezTo>
                  <a:cubicBezTo>
                    <a:pt x="167" y="134"/>
                    <a:pt x="168" y="132"/>
                    <a:pt x="171" y="132"/>
                  </a:cubicBezTo>
                  <a:cubicBezTo>
                    <a:pt x="173" y="132"/>
                    <a:pt x="174" y="134"/>
                    <a:pt x="174" y="136"/>
                  </a:cubicBezTo>
                  <a:cubicBezTo>
                    <a:pt x="174" y="138"/>
                    <a:pt x="173" y="140"/>
                    <a:pt x="171" y="140"/>
                  </a:cubicBezTo>
                  <a:close/>
                  <a:moveTo>
                    <a:pt x="183" y="86"/>
                  </a:moveTo>
                  <a:cubicBezTo>
                    <a:pt x="183" y="86"/>
                    <a:pt x="183" y="86"/>
                    <a:pt x="183" y="86"/>
                  </a:cubicBezTo>
                  <a:cubicBezTo>
                    <a:pt x="182" y="86"/>
                    <a:pt x="180" y="89"/>
                    <a:pt x="163" y="89"/>
                  </a:cubicBezTo>
                  <a:cubicBezTo>
                    <a:pt x="154" y="89"/>
                    <a:pt x="149" y="86"/>
                    <a:pt x="149" y="85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9" y="68"/>
                    <a:pt x="149" y="68"/>
                    <a:pt x="149" y="68"/>
                  </a:cubicBezTo>
                  <a:cubicBezTo>
                    <a:pt x="149" y="68"/>
                    <a:pt x="149" y="68"/>
                    <a:pt x="149" y="68"/>
                  </a:cubicBezTo>
                  <a:cubicBezTo>
                    <a:pt x="150" y="68"/>
                    <a:pt x="159" y="61"/>
                    <a:pt x="166" y="61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70" y="61"/>
                    <a:pt x="176" y="65"/>
                    <a:pt x="179" y="69"/>
                  </a:cubicBezTo>
                  <a:cubicBezTo>
                    <a:pt x="183" y="74"/>
                    <a:pt x="184" y="80"/>
                    <a:pt x="183" y="8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23" name="文本框 522"/>
          <p:cNvSpPr txBox="1"/>
          <p:nvPr/>
        </p:nvSpPr>
        <p:spPr>
          <a:xfrm>
            <a:off x="4875153" y="8450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+mn-cs"/>
                <a:sym typeface="阿里巴巴普惠体 M" panose="00020600040101010101" pitchFamily="18" charset="-122"/>
              </a:rPr>
              <a:t>赠送图标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cs typeface="+mn-cs"/>
              <a:sym typeface="阿里巴巴普惠体 M" panose="00020600040101010101" pitchFamily="18" charset="-122"/>
            </a:endParaRPr>
          </a:p>
        </p:txBody>
      </p:sp>
      <p:cxnSp>
        <p:nvCxnSpPr>
          <p:cNvPr id="524" name="直接连接符 523"/>
          <p:cNvCxnSpPr/>
          <p:nvPr/>
        </p:nvCxnSpPr>
        <p:spPr>
          <a:xfrm>
            <a:off x="5814060" y="1082625"/>
            <a:ext cx="563880" cy="0"/>
          </a:xfrm>
          <a:prstGeom prst="line">
            <a:avLst/>
          </a:prstGeom>
          <a:noFill/>
          <a:ln w="38100" cap="flat" cmpd="sng" algn="ctr">
            <a:solidFill>
              <a:srgbClr val="E40F0C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文本框 522"/>
          <p:cNvSpPr txBox="1"/>
          <p:nvPr/>
        </p:nvSpPr>
        <p:spPr>
          <a:xfrm>
            <a:off x="4875153" y="8450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+mn-cs"/>
                <a:sym typeface="阿里巴巴普惠体 M" panose="00020600040101010101" pitchFamily="18" charset="-122"/>
              </a:rPr>
              <a:t>赠送图标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cs typeface="+mn-cs"/>
              <a:sym typeface="阿里巴巴普惠体 M" panose="00020600040101010101" pitchFamily="18" charset="-122"/>
            </a:endParaRPr>
          </a:p>
        </p:txBody>
      </p:sp>
      <p:cxnSp>
        <p:nvCxnSpPr>
          <p:cNvPr id="524" name="直接连接符 523"/>
          <p:cNvCxnSpPr/>
          <p:nvPr/>
        </p:nvCxnSpPr>
        <p:spPr>
          <a:xfrm>
            <a:off x="5814060" y="1082625"/>
            <a:ext cx="563880" cy="0"/>
          </a:xfrm>
          <a:prstGeom prst="line">
            <a:avLst/>
          </a:prstGeom>
          <a:noFill/>
          <a:ln w="38100" cap="flat" cmpd="sng" algn="ctr">
            <a:solidFill>
              <a:srgbClr val="E40F0C"/>
            </a:solidFill>
            <a:prstDash val="solid"/>
            <a:miter lim="800000"/>
          </a:ln>
          <a:effectLst/>
        </p:spPr>
      </p:cxnSp>
      <p:grpSp>
        <p:nvGrpSpPr>
          <p:cNvPr id="521" name="组合 520"/>
          <p:cNvGrpSpPr/>
          <p:nvPr/>
        </p:nvGrpSpPr>
        <p:grpSpPr>
          <a:xfrm>
            <a:off x="1610004" y="1352550"/>
            <a:ext cx="9748282" cy="4729482"/>
            <a:chOff x="230188" y="587376"/>
            <a:chExt cx="11714164" cy="5683251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522" name="Freeform 453"/>
            <p:cNvSpPr>
              <a:spLocks noEditPoints="1"/>
            </p:cNvSpPr>
            <p:nvPr/>
          </p:nvSpPr>
          <p:spPr bwMode="auto">
            <a:xfrm>
              <a:off x="249238" y="606426"/>
              <a:ext cx="333375" cy="296863"/>
            </a:xfrm>
            <a:custGeom>
              <a:avLst/>
              <a:gdLst>
                <a:gd name="T0" fmla="*/ 178 w 210"/>
                <a:gd name="T1" fmla="*/ 0 h 187"/>
                <a:gd name="T2" fmla="*/ 31 w 210"/>
                <a:gd name="T3" fmla="*/ 0 h 187"/>
                <a:gd name="T4" fmla="*/ 0 w 210"/>
                <a:gd name="T5" fmla="*/ 85 h 187"/>
                <a:gd name="T6" fmla="*/ 0 w 210"/>
                <a:gd name="T7" fmla="*/ 187 h 187"/>
                <a:gd name="T8" fmla="*/ 210 w 210"/>
                <a:gd name="T9" fmla="*/ 187 h 187"/>
                <a:gd name="T10" fmla="*/ 210 w 210"/>
                <a:gd name="T11" fmla="*/ 84 h 187"/>
                <a:gd name="T12" fmla="*/ 178 w 210"/>
                <a:gd name="T13" fmla="*/ 0 h 187"/>
                <a:gd name="T14" fmla="*/ 28 w 210"/>
                <a:gd name="T15" fmla="*/ 77 h 187"/>
                <a:gd name="T16" fmla="*/ 48 w 210"/>
                <a:gd name="T17" fmla="*/ 15 h 187"/>
                <a:gd name="T18" fmla="*/ 162 w 210"/>
                <a:gd name="T19" fmla="*/ 15 h 187"/>
                <a:gd name="T20" fmla="*/ 183 w 210"/>
                <a:gd name="T21" fmla="*/ 77 h 187"/>
                <a:gd name="T22" fmla="*/ 28 w 210"/>
                <a:gd name="T23" fmla="*/ 7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87">
                  <a:moveTo>
                    <a:pt x="178" y="0"/>
                  </a:moveTo>
                  <a:lnTo>
                    <a:pt x="31" y="0"/>
                  </a:lnTo>
                  <a:lnTo>
                    <a:pt x="0" y="85"/>
                  </a:lnTo>
                  <a:lnTo>
                    <a:pt x="0" y="187"/>
                  </a:lnTo>
                  <a:lnTo>
                    <a:pt x="210" y="187"/>
                  </a:lnTo>
                  <a:lnTo>
                    <a:pt x="210" y="84"/>
                  </a:lnTo>
                  <a:lnTo>
                    <a:pt x="178" y="0"/>
                  </a:lnTo>
                  <a:close/>
                  <a:moveTo>
                    <a:pt x="28" y="77"/>
                  </a:moveTo>
                  <a:lnTo>
                    <a:pt x="48" y="15"/>
                  </a:lnTo>
                  <a:lnTo>
                    <a:pt x="162" y="15"/>
                  </a:lnTo>
                  <a:lnTo>
                    <a:pt x="183" y="77"/>
                  </a:lnTo>
                  <a:lnTo>
                    <a:pt x="28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54"/>
            <p:cNvSpPr/>
            <p:nvPr/>
          </p:nvSpPr>
          <p:spPr bwMode="auto">
            <a:xfrm>
              <a:off x="314326" y="698501"/>
              <a:ext cx="204788" cy="14288"/>
            </a:xfrm>
            <a:custGeom>
              <a:avLst/>
              <a:gdLst>
                <a:gd name="T0" fmla="*/ 129 w 129"/>
                <a:gd name="T1" fmla="*/ 9 h 9"/>
                <a:gd name="T2" fmla="*/ 126 w 129"/>
                <a:gd name="T3" fmla="*/ 0 h 9"/>
                <a:gd name="T4" fmla="*/ 3 w 129"/>
                <a:gd name="T5" fmla="*/ 0 h 9"/>
                <a:gd name="T6" fmla="*/ 0 w 129"/>
                <a:gd name="T7" fmla="*/ 9 h 9"/>
                <a:gd name="T8" fmla="*/ 129 w 12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">
                  <a:moveTo>
                    <a:pt x="129" y="9"/>
                  </a:moveTo>
                  <a:lnTo>
                    <a:pt x="126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129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455"/>
            <p:cNvSpPr/>
            <p:nvPr/>
          </p:nvSpPr>
          <p:spPr bwMode="auto">
            <a:xfrm>
              <a:off x="331788" y="646114"/>
              <a:ext cx="168275" cy="11113"/>
            </a:xfrm>
            <a:custGeom>
              <a:avLst/>
              <a:gdLst>
                <a:gd name="T0" fmla="*/ 106 w 106"/>
                <a:gd name="T1" fmla="*/ 7 h 7"/>
                <a:gd name="T2" fmla="*/ 104 w 106"/>
                <a:gd name="T3" fmla="*/ 0 h 7"/>
                <a:gd name="T4" fmla="*/ 3 w 106"/>
                <a:gd name="T5" fmla="*/ 0 h 7"/>
                <a:gd name="T6" fmla="*/ 0 w 106"/>
                <a:gd name="T7" fmla="*/ 7 h 7"/>
                <a:gd name="T8" fmla="*/ 106 w 10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7">
                  <a:moveTo>
                    <a:pt x="106" y="7"/>
                  </a:moveTo>
                  <a:lnTo>
                    <a:pt x="104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106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456"/>
            <p:cNvSpPr/>
            <p:nvPr/>
          </p:nvSpPr>
          <p:spPr bwMode="auto">
            <a:xfrm>
              <a:off x="322263" y="671514"/>
              <a:ext cx="187325" cy="14288"/>
            </a:xfrm>
            <a:custGeom>
              <a:avLst/>
              <a:gdLst>
                <a:gd name="T0" fmla="*/ 3 w 118"/>
                <a:gd name="T1" fmla="*/ 0 h 9"/>
                <a:gd name="T2" fmla="*/ 0 w 118"/>
                <a:gd name="T3" fmla="*/ 9 h 9"/>
                <a:gd name="T4" fmla="*/ 118 w 118"/>
                <a:gd name="T5" fmla="*/ 9 h 9"/>
                <a:gd name="T6" fmla="*/ 115 w 118"/>
                <a:gd name="T7" fmla="*/ 0 h 9"/>
                <a:gd name="T8" fmla="*/ 3 w 11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">
                  <a:moveTo>
                    <a:pt x="3" y="0"/>
                  </a:moveTo>
                  <a:lnTo>
                    <a:pt x="0" y="9"/>
                  </a:lnTo>
                  <a:lnTo>
                    <a:pt x="118" y="9"/>
                  </a:lnTo>
                  <a:lnTo>
                    <a:pt x="11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457"/>
            <p:cNvSpPr>
              <a:spLocks noEditPoints="1"/>
            </p:cNvSpPr>
            <p:nvPr/>
          </p:nvSpPr>
          <p:spPr bwMode="auto">
            <a:xfrm>
              <a:off x="917576" y="606426"/>
              <a:ext cx="333375" cy="296863"/>
            </a:xfrm>
            <a:custGeom>
              <a:avLst/>
              <a:gdLst>
                <a:gd name="T0" fmla="*/ 178 w 210"/>
                <a:gd name="T1" fmla="*/ 0 h 187"/>
                <a:gd name="T2" fmla="*/ 31 w 210"/>
                <a:gd name="T3" fmla="*/ 0 h 187"/>
                <a:gd name="T4" fmla="*/ 0 w 210"/>
                <a:gd name="T5" fmla="*/ 85 h 187"/>
                <a:gd name="T6" fmla="*/ 0 w 210"/>
                <a:gd name="T7" fmla="*/ 187 h 187"/>
                <a:gd name="T8" fmla="*/ 210 w 210"/>
                <a:gd name="T9" fmla="*/ 187 h 187"/>
                <a:gd name="T10" fmla="*/ 210 w 210"/>
                <a:gd name="T11" fmla="*/ 84 h 187"/>
                <a:gd name="T12" fmla="*/ 178 w 210"/>
                <a:gd name="T13" fmla="*/ 0 h 187"/>
                <a:gd name="T14" fmla="*/ 28 w 210"/>
                <a:gd name="T15" fmla="*/ 77 h 187"/>
                <a:gd name="T16" fmla="*/ 48 w 210"/>
                <a:gd name="T17" fmla="*/ 15 h 187"/>
                <a:gd name="T18" fmla="*/ 162 w 210"/>
                <a:gd name="T19" fmla="*/ 15 h 187"/>
                <a:gd name="T20" fmla="*/ 183 w 210"/>
                <a:gd name="T21" fmla="*/ 77 h 187"/>
                <a:gd name="T22" fmla="*/ 28 w 210"/>
                <a:gd name="T23" fmla="*/ 7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87">
                  <a:moveTo>
                    <a:pt x="178" y="0"/>
                  </a:moveTo>
                  <a:lnTo>
                    <a:pt x="31" y="0"/>
                  </a:lnTo>
                  <a:lnTo>
                    <a:pt x="0" y="85"/>
                  </a:lnTo>
                  <a:lnTo>
                    <a:pt x="0" y="187"/>
                  </a:lnTo>
                  <a:lnTo>
                    <a:pt x="210" y="187"/>
                  </a:lnTo>
                  <a:lnTo>
                    <a:pt x="210" y="84"/>
                  </a:lnTo>
                  <a:lnTo>
                    <a:pt x="178" y="0"/>
                  </a:lnTo>
                  <a:close/>
                  <a:moveTo>
                    <a:pt x="28" y="77"/>
                  </a:moveTo>
                  <a:lnTo>
                    <a:pt x="48" y="15"/>
                  </a:lnTo>
                  <a:lnTo>
                    <a:pt x="162" y="15"/>
                  </a:lnTo>
                  <a:lnTo>
                    <a:pt x="183" y="77"/>
                  </a:lnTo>
                  <a:lnTo>
                    <a:pt x="28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458"/>
            <p:cNvSpPr>
              <a:spLocks noEditPoints="1"/>
            </p:cNvSpPr>
            <p:nvPr/>
          </p:nvSpPr>
          <p:spPr bwMode="auto">
            <a:xfrm>
              <a:off x="6259513" y="1944689"/>
              <a:ext cx="342900" cy="304800"/>
            </a:xfrm>
            <a:custGeom>
              <a:avLst/>
              <a:gdLst>
                <a:gd name="T0" fmla="*/ 148 w 296"/>
                <a:gd name="T1" fmla="*/ 0 h 262"/>
                <a:gd name="T2" fmla="*/ 164 w 296"/>
                <a:gd name="T3" fmla="*/ 8 h 262"/>
                <a:gd name="T4" fmla="*/ 287 w 296"/>
                <a:gd name="T5" fmla="*/ 150 h 262"/>
                <a:gd name="T6" fmla="*/ 278 w 296"/>
                <a:gd name="T7" fmla="*/ 170 h 262"/>
                <a:gd name="T8" fmla="*/ 227 w 296"/>
                <a:gd name="T9" fmla="*/ 170 h 262"/>
                <a:gd name="T10" fmla="*/ 202 w 296"/>
                <a:gd name="T11" fmla="*/ 170 h 262"/>
                <a:gd name="T12" fmla="*/ 202 w 296"/>
                <a:gd name="T13" fmla="*/ 237 h 262"/>
                <a:gd name="T14" fmla="*/ 177 w 296"/>
                <a:gd name="T15" fmla="*/ 262 h 262"/>
                <a:gd name="T16" fmla="*/ 119 w 296"/>
                <a:gd name="T17" fmla="*/ 262 h 262"/>
                <a:gd name="T18" fmla="*/ 94 w 296"/>
                <a:gd name="T19" fmla="*/ 237 h 262"/>
                <a:gd name="T20" fmla="*/ 94 w 296"/>
                <a:gd name="T21" fmla="*/ 170 h 262"/>
                <a:gd name="T22" fmla="*/ 68 w 296"/>
                <a:gd name="T23" fmla="*/ 170 h 262"/>
                <a:gd name="T24" fmla="*/ 18 w 296"/>
                <a:gd name="T25" fmla="*/ 170 h 262"/>
                <a:gd name="T26" fmla="*/ 9 w 296"/>
                <a:gd name="T27" fmla="*/ 150 h 262"/>
                <a:gd name="T28" fmla="*/ 132 w 296"/>
                <a:gd name="T29" fmla="*/ 8 h 262"/>
                <a:gd name="T30" fmla="*/ 148 w 296"/>
                <a:gd name="T31" fmla="*/ 0 h 262"/>
                <a:gd name="T32" fmla="*/ 148 w 296"/>
                <a:gd name="T33" fmla="*/ 19 h 262"/>
                <a:gd name="T34" fmla="*/ 146 w 296"/>
                <a:gd name="T35" fmla="*/ 20 h 262"/>
                <a:gd name="T36" fmla="*/ 146 w 296"/>
                <a:gd name="T37" fmla="*/ 21 h 262"/>
                <a:gd name="T38" fmla="*/ 33 w 296"/>
                <a:gd name="T39" fmla="*/ 151 h 262"/>
                <a:gd name="T40" fmla="*/ 68 w 296"/>
                <a:gd name="T41" fmla="*/ 151 h 262"/>
                <a:gd name="T42" fmla="*/ 94 w 296"/>
                <a:gd name="T43" fmla="*/ 151 h 262"/>
                <a:gd name="T44" fmla="*/ 112 w 296"/>
                <a:gd name="T45" fmla="*/ 170 h 262"/>
                <a:gd name="T46" fmla="*/ 112 w 296"/>
                <a:gd name="T47" fmla="*/ 237 h 262"/>
                <a:gd name="T48" fmla="*/ 119 w 296"/>
                <a:gd name="T49" fmla="*/ 244 h 262"/>
                <a:gd name="T50" fmla="*/ 177 w 296"/>
                <a:gd name="T51" fmla="*/ 244 h 262"/>
                <a:gd name="T52" fmla="*/ 183 w 296"/>
                <a:gd name="T53" fmla="*/ 237 h 262"/>
                <a:gd name="T54" fmla="*/ 183 w 296"/>
                <a:gd name="T55" fmla="*/ 170 h 262"/>
                <a:gd name="T56" fmla="*/ 202 w 296"/>
                <a:gd name="T57" fmla="*/ 151 h 262"/>
                <a:gd name="T58" fmla="*/ 227 w 296"/>
                <a:gd name="T59" fmla="*/ 151 h 262"/>
                <a:gd name="T60" fmla="*/ 263 w 296"/>
                <a:gd name="T61" fmla="*/ 151 h 262"/>
                <a:gd name="T62" fmla="*/ 150 w 296"/>
                <a:gd name="T63" fmla="*/ 21 h 262"/>
                <a:gd name="T64" fmla="*/ 150 w 296"/>
                <a:gd name="T65" fmla="*/ 20 h 262"/>
                <a:gd name="T66" fmla="*/ 148 w 296"/>
                <a:gd name="T67" fmla="*/ 1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6" h="262">
                  <a:moveTo>
                    <a:pt x="148" y="0"/>
                  </a:moveTo>
                  <a:cubicBezTo>
                    <a:pt x="154" y="0"/>
                    <a:pt x="160" y="3"/>
                    <a:pt x="164" y="8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96" y="161"/>
                    <a:pt x="292" y="170"/>
                    <a:pt x="278" y="170"/>
                  </a:cubicBezTo>
                  <a:cubicBezTo>
                    <a:pt x="227" y="170"/>
                    <a:pt x="227" y="170"/>
                    <a:pt x="227" y="170"/>
                  </a:cubicBezTo>
                  <a:cubicBezTo>
                    <a:pt x="220" y="170"/>
                    <a:pt x="211" y="170"/>
                    <a:pt x="202" y="170"/>
                  </a:cubicBezTo>
                  <a:cubicBezTo>
                    <a:pt x="202" y="237"/>
                    <a:pt x="202" y="237"/>
                    <a:pt x="202" y="237"/>
                  </a:cubicBezTo>
                  <a:cubicBezTo>
                    <a:pt x="202" y="251"/>
                    <a:pt x="190" y="262"/>
                    <a:pt x="177" y="262"/>
                  </a:cubicBezTo>
                  <a:cubicBezTo>
                    <a:pt x="119" y="262"/>
                    <a:pt x="119" y="262"/>
                    <a:pt x="119" y="262"/>
                  </a:cubicBezTo>
                  <a:cubicBezTo>
                    <a:pt x="105" y="262"/>
                    <a:pt x="94" y="251"/>
                    <a:pt x="94" y="237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85" y="170"/>
                    <a:pt x="75" y="170"/>
                    <a:pt x="68" y="170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4" y="170"/>
                    <a:pt x="0" y="161"/>
                    <a:pt x="9" y="150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6" y="3"/>
                    <a:pt x="142" y="0"/>
                    <a:pt x="148" y="0"/>
                  </a:cubicBezTo>
                  <a:moveTo>
                    <a:pt x="148" y="19"/>
                  </a:moveTo>
                  <a:cubicBezTo>
                    <a:pt x="147" y="19"/>
                    <a:pt x="147" y="20"/>
                    <a:pt x="146" y="20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68" y="151"/>
                    <a:pt x="68" y="151"/>
                    <a:pt x="68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104" y="151"/>
                    <a:pt x="112" y="159"/>
                    <a:pt x="112" y="170"/>
                  </a:cubicBezTo>
                  <a:cubicBezTo>
                    <a:pt x="112" y="237"/>
                    <a:pt x="112" y="237"/>
                    <a:pt x="112" y="237"/>
                  </a:cubicBezTo>
                  <a:cubicBezTo>
                    <a:pt x="112" y="241"/>
                    <a:pt x="115" y="244"/>
                    <a:pt x="119" y="244"/>
                  </a:cubicBezTo>
                  <a:cubicBezTo>
                    <a:pt x="177" y="244"/>
                    <a:pt x="177" y="244"/>
                    <a:pt x="177" y="244"/>
                  </a:cubicBezTo>
                  <a:cubicBezTo>
                    <a:pt x="180" y="244"/>
                    <a:pt x="183" y="241"/>
                    <a:pt x="183" y="237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3" y="159"/>
                    <a:pt x="192" y="151"/>
                    <a:pt x="202" y="151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63" y="151"/>
                    <a:pt x="263" y="151"/>
                    <a:pt x="263" y="15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1"/>
                    <a:pt x="150" y="21"/>
                    <a:pt x="150" y="20"/>
                  </a:cubicBezTo>
                  <a:cubicBezTo>
                    <a:pt x="149" y="19"/>
                    <a:pt x="148" y="19"/>
                    <a:pt x="148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459"/>
            <p:cNvSpPr>
              <a:spLocks noEditPoints="1"/>
            </p:cNvSpPr>
            <p:nvPr/>
          </p:nvSpPr>
          <p:spPr bwMode="auto">
            <a:xfrm>
              <a:off x="6932613" y="1995489"/>
              <a:ext cx="333375" cy="204788"/>
            </a:xfrm>
            <a:custGeom>
              <a:avLst/>
              <a:gdLst>
                <a:gd name="T0" fmla="*/ 273 w 288"/>
                <a:gd name="T1" fmla="*/ 0 h 177"/>
                <a:gd name="T2" fmla="*/ 16 w 288"/>
                <a:gd name="T3" fmla="*/ 0 h 177"/>
                <a:gd name="T4" fmla="*/ 0 w 288"/>
                <a:gd name="T5" fmla="*/ 15 h 177"/>
                <a:gd name="T6" fmla="*/ 0 w 288"/>
                <a:gd name="T7" fmla="*/ 162 h 177"/>
                <a:gd name="T8" fmla="*/ 16 w 288"/>
                <a:gd name="T9" fmla="*/ 177 h 177"/>
                <a:gd name="T10" fmla="*/ 273 w 288"/>
                <a:gd name="T11" fmla="*/ 177 h 177"/>
                <a:gd name="T12" fmla="*/ 288 w 288"/>
                <a:gd name="T13" fmla="*/ 162 h 177"/>
                <a:gd name="T14" fmla="*/ 288 w 288"/>
                <a:gd name="T15" fmla="*/ 15 h 177"/>
                <a:gd name="T16" fmla="*/ 273 w 288"/>
                <a:gd name="T17" fmla="*/ 0 h 177"/>
                <a:gd name="T18" fmla="*/ 273 w 288"/>
                <a:gd name="T19" fmla="*/ 162 h 177"/>
                <a:gd name="T20" fmla="*/ 273 w 288"/>
                <a:gd name="T21" fmla="*/ 162 h 177"/>
                <a:gd name="T22" fmla="*/ 16 w 288"/>
                <a:gd name="T23" fmla="*/ 162 h 177"/>
                <a:gd name="T24" fmla="*/ 15 w 288"/>
                <a:gd name="T25" fmla="*/ 162 h 177"/>
                <a:gd name="T26" fmla="*/ 15 w 288"/>
                <a:gd name="T27" fmla="*/ 15 h 177"/>
                <a:gd name="T28" fmla="*/ 16 w 288"/>
                <a:gd name="T29" fmla="*/ 15 h 177"/>
                <a:gd name="T30" fmla="*/ 273 w 288"/>
                <a:gd name="T31" fmla="*/ 15 h 177"/>
                <a:gd name="T32" fmla="*/ 273 w 288"/>
                <a:gd name="T33" fmla="*/ 15 h 177"/>
                <a:gd name="T34" fmla="*/ 273 w 288"/>
                <a:gd name="T35" fmla="*/ 16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177">
                  <a:moveTo>
                    <a:pt x="273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70"/>
                    <a:pt x="7" y="177"/>
                    <a:pt x="16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77"/>
                    <a:pt x="288" y="170"/>
                    <a:pt x="288" y="162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8" y="7"/>
                    <a:pt x="281" y="0"/>
                    <a:pt x="273" y="0"/>
                  </a:cubicBezTo>
                  <a:close/>
                  <a:moveTo>
                    <a:pt x="273" y="162"/>
                  </a:moveTo>
                  <a:cubicBezTo>
                    <a:pt x="273" y="162"/>
                    <a:pt x="273" y="162"/>
                    <a:pt x="273" y="16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6" y="15"/>
                  </a:cubicBezTo>
                  <a:cubicBezTo>
                    <a:pt x="273" y="15"/>
                    <a:pt x="273" y="15"/>
                    <a:pt x="273" y="15"/>
                  </a:cubicBezTo>
                  <a:cubicBezTo>
                    <a:pt x="273" y="15"/>
                    <a:pt x="273" y="15"/>
                    <a:pt x="273" y="15"/>
                  </a:cubicBezTo>
                  <a:lnTo>
                    <a:pt x="273" y="1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Rectangle 460"/>
            <p:cNvSpPr>
              <a:spLocks noChangeArrowheads="1"/>
            </p:cNvSpPr>
            <p:nvPr/>
          </p:nvSpPr>
          <p:spPr bwMode="auto">
            <a:xfrm>
              <a:off x="6981826" y="2035176"/>
              <a:ext cx="26988" cy="269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Rectangle 461"/>
            <p:cNvSpPr>
              <a:spLocks noChangeArrowheads="1"/>
            </p:cNvSpPr>
            <p:nvPr/>
          </p:nvSpPr>
          <p:spPr bwMode="auto">
            <a:xfrm>
              <a:off x="7032626" y="2035176"/>
              <a:ext cx="28575" cy="269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Rectangle 462"/>
            <p:cNvSpPr>
              <a:spLocks noChangeArrowheads="1"/>
            </p:cNvSpPr>
            <p:nvPr/>
          </p:nvSpPr>
          <p:spPr bwMode="auto">
            <a:xfrm>
              <a:off x="7085013" y="2035176"/>
              <a:ext cx="30163" cy="269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Rectangle 463"/>
            <p:cNvSpPr>
              <a:spLocks noChangeArrowheads="1"/>
            </p:cNvSpPr>
            <p:nvPr/>
          </p:nvSpPr>
          <p:spPr bwMode="auto">
            <a:xfrm>
              <a:off x="7138988" y="2035176"/>
              <a:ext cx="26988" cy="269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Rectangle 464"/>
            <p:cNvSpPr>
              <a:spLocks noChangeArrowheads="1"/>
            </p:cNvSpPr>
            <p:nvPr/>
          </p:nvSpPr>
          <p:spPr bwMode="auto">
            <a:xfrm>
              <a:off x="7191376" y="2035176"/>
              <a:ext cx="26988" cy="269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Rectangle 465"/>
            <p:cNvSpPr>
              <a:spLocks noChangeArrowheads="1"/>
            </p:cNvSpPr>
            <p:nvPr/>
          </p:nvSpPr>
          <p:spPr bwMode="auto">
            <a:xfrm>
              <a:off x="7007226" y="2084389"/>
              <a:ext cx="30163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Rectangle 466"/>
            <p:cNvSpPr>
              <a:spLocks noChangeArrowheads="1"/>
            </p:cNvSpPr>
            <p:nvPr/>
          </p:nvSpPr>
          <p:spPr bwMode="auto">
            <a:xfrm>
              <a:off x="7059613" y="2084389"/>
              <a:ext cx="30163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8" name="Rectangle 467"/>
            <p:cNvSpPr>
              <a:spLocks noChangeArrowheads="1"/>
            </p:cNvSpPr>
            <p:nvPr/>
          </p:nvSpPr>
          <p:spPr bwMode="auto">
            <a:xfrm>
              <a:off x="7113588" y="2084389"/>
              <a:ext cx="26988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9" name="Rectangle 468"/>
            <p:cNvSpPr>
              <a:spLocks noChangeArrowheads="1"/>
            </p:cNvSpPr>
            <p:nvPr/>
          </p:nvSpPr>
          <p:spPr bwMode="auto">
            <a:xfrm>
              <a:off x="7165976" y="2084389"/>
              <a:ext cx="26988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0" name="Rectangle 469"/>
            <p:cNvSpPr>
              <a:spLocks noChangeArrowheads="1"/>
            </p:cNvSpPr>
            <p:nvPr/>
          </p:nvSpPr>
          <p:spPr bwMode="auto">
            <a:xfrm>
              <a:off x="7032626" y="2133601"/>
              <a:ext cx="133350" cy="285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1" name="Freeform 470"/>
            <p:cNvSpPr>
              <a:spLocks noEditPoints="1"/>
            </p:cNvSpPr>
            <p:nvPr/>
          </p:nvSpPr>
          <p:spPr bwMode="auto">
            <a:xfrm>
              <a:off x="7599363" y="3262314"/>
              <a:ext cx="334963" cy="333375"/>
            </a:xfrm>
            <a:custGeom>
              <a:avLst/>
              <a:gdLst>
                <a:gd name="T0" fmla="*/ 144 w 289"/>
                <a:gd name="T1" fmla="*/ 0 h 288"/>
                <a:gd name="T2" fmla="*/ 0 w 289"/>
                <a:gd name="T3" fmla="*/ 144 h 288"/>
                <a:gd name="T4" fmla="*/ 144 w 289"/>
                <a:gd name="T5" fmla="*/ 288 h 288"/>
                <a:gd name="T6" fmla="*/ 289 w 289"/>
                <a:gd name="T7" fmla="*/ 144 h 288"/>
                <a:gd name="T8" fmla="*/ 144 w 289"/>
                <a:gd name="T9" fmla="*/ 0 h 288"/>
                <a:gd name="T10" fmla="*/ 144 w 289"/>
                <a:gd name="T11" fmla="*/ 252 h 288"/>
                <a:gd name="T12" fmla="*/ 36 w 289"/>
                <a:gd name="T13" fmla="*/ 144 h 288"/>
                <a:gd name="T14" fmla="*/ 144 w 289"/>
                <a:gd name="T15" fmla="*/ 36 h 288"/>
                <a:gd name="T16" fmla="*/ 253 w 289"/>
                <a:gd name="T17" fmla="*/ 144 h 288"/>
                <a:gd name="T18" fmla="*/ 144 w 289"/>
                <a:gd name="T19" fmla="*/ 25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3"/>
                    <a:pt x="65" y="288"/>
                    <a:pt x="144" y="288"/>
                  </a:cubicBezTo>
                  <a:cubicBezTo>
                    <a:pt x="224" y="288"/>
                    <a:pt x="289" y="223"/>
                    <a:pt x="289" y="144"/>
                  </a:cubicBezTo>
                  <a:cubicBezTo>
                    <a:pt x="289" y="64"/>
                    <a:pt x="224" y="0"/>
                    <a:pt x="144" y="0"/>
                  </a:cubicBezTo>
                  <a:close/>
                  <a:moveTo>
                    <a:pt x="144" y="252"/>
                  </a:moveTo>
                  <a:cubicBezTo>
                    <a:pt x="85" y="252"/>
                    <a:pt x="36" y="203"/>
                    <a:pt x="36" y="144"/>
                  </a:cubicBezTo>
                  <a:cubicBezTo>
                    <a:pt x="36" y="84"/>
                    <a:pt x="85" y="36"/>
                    <a:pt x="144" y="36"/>
                  </a:cubicBezTo>
                  <a:cubicBezTo>
                    <a:pt x="204" y="36"/>
                    <a:pt x="253" y="84"/>
                    <a:pt x="253" y="144"/>
                  </a:cubicBezTo>
                  <a:cubicBezTo>
                    <a:pt x="253" y="203"/>
                    <a:pt x="204" y="252"/>
                    <a:pt x="144" y="2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2" name="Freeform 471"/>
            <p:cNvSpPr>
              <a:spLocks noEditPoints="1"/>
            </p:cNvSpPr>
            <p:nvPr/>
          </p:nvSpPr>
          <p:spPr bwMode="auto">
            <a:xfrm>
              <a:off x="7669213" y="3330576"/>
              <a:ext cx="200025" cy="200025"/>
            </a:xfrm>
            <a:custGeom>
              <a:avLst/>
              <a:gdLst>
                <a:gd name="T0" fmla="*/ 86 w 172"/>
                <a:gd name="T1" fmla="*/ 0 h 172"/>
                <a:gd name="T2" fmla="*/ 0 w 172"/>
                <a:gd name="T3" fmla="*/ 86 h 172"/>
                <a:gd name="T4" fmla="*/ 86 w 172"/>
                <a:gd name="T5" fmla="*/ 172 h 172"/>
                <a:gd name="T6" fmla="*/ 172 w 172"/>
                <a:gd name="T7" fmla="*/ 86 h 172"/>
                <a:gd name="T8" fmla="*/ 86 w 172"/>
                <a:gd name="T9" fmla="*/ 0 h 172"/>
                <a:gd name="T10" fmla="*/ 63 w 172"/>
                <a:gd name="T11" fmla="*/ 58 h 172"/>
                <a:gd name="T12" fmla="*/ 39 w 172"/>
                <a:gd name="T13" fmla="*/ 93 h 172"/>
                <a:gd name="T14" fmla="*/ 24 w 172"/>
                <a:gd name="T15" fmla="*/ 82 h 172"/>
                <a:gd name="T16" fmla="*/ 24 w 172"/>
                <a:gd name="T17" fmla="*/ 79 h 172"/>
                <a:gd name="T18" fmla="*/ 83 w 172"/>
                <a:gd name="T19" fmla="*/ 20 h 172"/>
                <a:gd name="T20" fmla="*/ 87 w 172"/>
                <a:gd name="T21" fmla="*/ 20 h 172"/>
                <a:gd name="T22" fmla="*/ 97 w 172"/>
                <a:gd name="T23" fmla="*/ 34 h 172"/>
                <a:gd name="T24" fmla="*/ 63 w 172"/>
                <a:gd name="T25" fmla="*/ 58 h 172"/>
                <a:gd name="T26" fmla="*/ 112 w 172"/>
                <a:gd name="T27" fmla="*/ 128 h 172"/>
                <a:gd name="T28" fmla="*/ 98 w 172"/>
                <a:gd name="T29" fmla="*/ 114 h 172"/>
                <a:gd name="T30" fmla="*/ 112 w 172"/>
                <a:gd name="T31" fmla="*/ 100 h 172"/>
                <a:gd name="T32" fmla="*/ 126 w 172"/>
                <a:gd name="T33" fmla="*/ 114 h 172"/>
                <a:gd name="T34" fmla="*/ 112 w 172"/>
                <a:gd name="T35" fmla="*/ 12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2" h="172">
                  <a:moveTo>
                    <a:pt x="86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3"/>
                    <a:pt x="38" y="172"/>
                    <a:pt x="86" y="172"/>
                  </a:cubicBezTo>
                  <a:cubicBezTo>
                    <a:pt x="133" y="172"/>
                    <a:pt x="172" y="133"/>
                    <a:pt x="172" y="86"/>
                  </a:cubicBezTo>
                  <a:cubicBezTo>
                    <a:pt x="172" y="38"/>
                    <a:pt x="133" y="0"/>
                    <a:pt x="86" y="0"/>
                  </a:cubicBezTo>
                  <a:close/>
                  <a:moveTo>
                    <a:pt x="63" y="58"/>
                  </a:moveTo>
                  <a:cubicBezTo>
                    <a:pt x="53" y="67"/>
                    <a:pt x="43" y="85"/>
                    <a:pt x="39" y="93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81"/>
                    <a:pt x="24" y="80"/>
                    <a:pt x="24" y="79"/>
                  </a:cubicBezTo>
                  <a:cubicBezTo>
                    <a:pt x="24" y="51"/>
                    <a:pt x="55" y="20"/>
                    <a:pt x="83" y="20"/>
                  </a:cubicBezTo>
                  <a:cubicBezTo>
                    <a:pt x="84" y="20"/>
                    <a:pt x="86" y="20"/>
                    <a:pt x="87" y="20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88" y="39"/>
                    <a:pt x="74" y="46"/>
                    <a:pt x="63" y="58"/>
                  </a:cubicBezTo>
                  <a:close/>
                  <a:moveTo>
                    <a:pt x="112" y="128"/>
                  </a:moveTo>
                  <a:cubicBezTo>
                    <a:pt x="104" y="128"/>
                    <a:pt x="98" y="122"/>
                    <a:pt x="98" y="114"/>
                  </a:cubicBezTo>
                  <a:cubicBezTo>
                    <a:pt x="98" y="106"/>
                    <a:pt x="104" y="100"/>
                    <a:pt x="112" y="100"/>
                  </a:cubicBezTo>
                  <a:cubicBezTo>
                    <a:pt x="119" y="100"/>
                    <a:pt x="126" y="106"/>
                    <a:pt x="126" y="114"/>
                  </a:cubicBezTo>
                  <a:cubicBezTo>
                    <a:pt x="126" y="122"/>
                    <a:pt x="119" y="128"/>
                    <a:pt x="112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3" name="Freeform 472"/>
            <p:cNvSpPr/>
            <p:nvPr/>
          </p:nvSpPr>
          <p:spPr bwMode="auto">
            <a:xfrm>
              <a:off x="3589338" y="609601"/>
              <a:ext cx="333375" cy="290513"/>
            </a:xfrm>
            <a:custGeom>
              <a:avLst/>
              <a:gdLst>
                <a:gd name="T0" fmla="*/ 251 w 288"/>
                <a:gd name="T1" fmla="*/ 175 h 250"/>
                <a:gd name="T2" fmla="*/ 251 w 288"/>
                <a:gd name="T3" fmla="*/ 60 h 250"/>
                <a:gd name="T4" fmla="*/ 191 w 288"/>
                <a:gd name="T5" fmla="*/ 0 h 250"/>
                <a:gd name="T6" fmla="*/ 190 w 288"/>
                <a:gd name="T7" fmla="*/ 0 h 250"/>
                <a:gd name="T8" fmla="*/ 189 w 288"/>
                <a:gd name="T9" fmla="*/ 0 h 250"/>
                <a:gd name="T10" fmla="*/ 129 w 288"/>
                <a:gd name="T11" fmla="*/ 60 h 250"/>
                <a:gd name="T12" fmla="*/ 129 w 288"/>
                <a:gd name="T13" fmla="*/ 190 h 250"/>
                <a:gd name="T14" fmla="*/ 99 w 288"/>
                <a:gd name="T15" fmla="*/ 220 h 250"/>
                <a:gd name="T16" fmla="*/ 98 w 288"/>
                <a:gd name="T17" fmla="*/ 220 h 250"/>
                <a:gd name="T18" fmla="*/ 97 w 288"/>
                <a:gd name="T19" fmla="*/ 220 h 250"/>
                <a:gd name="T20" fmla="*/ 67 w 288"/>
                <a:gd name="T21" fmla="*/ 190 h 250"/>
                <a:gd name="T22" fmla="*/ 67 w 288"/>
                <a:gd name="T23" fmla="*/ 75 h 250"/>
                <a:gd name="T24" fmla="*/ 105 w 288"/>
                <a:gd name="T25" fmla="*/ 75 h 250"/>
                <a:gd name="T26" fmla="*/ 52 w 288"/>
                <a:gd name="T27" fmla="*/ 19 h 250"/>
                <a:gd name="T28" fmla="*/ 0 w 288"/>
                <a:gd name="T29" fmla="*/ 75 h 250"/>
                <a:gd name="T30" fmla="*/ 37 w 288"/>
                <a:gd name="T31" fmla="*/ 75 h 250"/>
                <a:gd name="T32" fmla="*/ 37 w 288"/>
                <a:gd name="T33" fmla="*/ 190 h 250"/>
                <a:gd name="T34" fmla="*/ 97 w 288"/>
                <a:gd name="T35" fmla="*/ 250 h 250"/>
                <a:gd name="T36" fmla="*/ 98 w 288"/>
                <a:gd name="T37" fmla="*/ 250 h 250"/>
                <a:gd name="T38" fmla="*/ 99 w 288"/>
                <a:gd name="T39" fmla="*/ 250 h 250"/>
                <a:gd name="T40" fmla="*/ 159 w 288"/>
                <a:gd name="T41" fmla="*/ 190 h 250"/>
                <a:gd name="T42" fmla="*/ 159 w 288"/>
                <a:gd name="T43" fmla="*/ 60 h 250"/>
                <a:gd name="T44" fmla="*/ 189 w 288"/>
                <a:gd name="T45" fmla="*/ 30 h 250"/>
                <a:gd name="T46" fmla="*/ 190 w 288"/>
                <a:gd name="T47" fmla="*/ 30 h 250"/>
                <a:gd name="T48" fmla="*/ 191 w 288"/>
                <a:gd name="T49" fmla="*/ 30 h 250"/>
                <a:gd name="T50" fmla="*/ 221 w 288"/>
                <a:gd name="T51" fmla="*/ 60 h 250"/>
                <a:gd name="T52" fmla="*/ 221 w 288"/>
                <a:gd name="T53" fmla="*/ 175 h 250"/>
                <a:gd name="T54" fmla="*/ 184 w 288"/>
                <a:gd name="T55" fmla="*/ 175 h 250"/>
                <a:gd name="T56" fmla="*/ 236 w 288"/>
                <a:gd name="T57" fmla="*/ 231 h 250"/>
                <a:gd name="T58" fmla="*/ 288 w 288"/>
                <a:gd name="T59" fmla="*/ 175 h 250"/>
                <a:gd name="T60" fmla="*/ 251 w 288"/>
                <a:gd name="T61" fmla="*/ 17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8" h="250">
                  <a:moveTo>
                    <a:pt x="251" y="175"/>
                  </a:moveTo>
                  <a:cubicBezTo>
                    <a:pt x="251" y="60"/>
                    <a:pt x="251" y="60"/>
                    <a:pt x="251" y="60"/>
                  </a:cubicBezTo>
                  <a:cubicBezTo>
                    <a:pt x="251" y="27"/>
                    <a:pt x="224" y="0"/>
                    <a:pt x="191" y="0"/>
                  </a:cubicBezTo>
                  <a:cubicBezTo>
                    <a:pt x="191" y="0"/>
                    <a:pt x="190" y="0"/>
                    <a:pt x="190" y="0"/>
                  </a:cubicBezTo>
                  <a:cubicBezTo>
                    <a:pt x="190" y="0"/>
                    <a:pt x="189" y="0"/>
                    <a:pt x="189" y="0"/>
                  </a:cubicBezTo>
                  <a:cubicBezTo>
                    <a:pt x="156" y="0"/>
                    <a:pt x="129" y="27"/>
                    <a:pt x="129" y="60"/>
                  </a:cubicBezTo>
                  <a:cubicBezTo>
                    <a:pt x="129" y="190"/>
                    <a:pt x="129" y="190"/>
                    <a:pt x="129" y="190"/>
                  </a:cubicBezTo>
                  <a:cubicBezTo>
                    <a:pt x="129" y="206"/>
                    <a:pt x="116" y="220"/>
                    <a:pt x="99" y="220"/>
                  </a:cubicBezTo>
                  <a:cubicBezTo>
                    <a:pt x="99" y="220"/>
                    <a:pt x="98" y="220"/>
                    <a:pt x="98" y="220"/>
                  </a:cubicBezTo>
                  <a:cubicBezTo>
                    <a:pt x="98" y="220"/>
                    <a:pt x="97" y="220"/>
                    <a:pt x="97" y="220"/>
                  </a:cubicBezTo>
                  <a:cubicBezTo>
                    <a:pt x="81" y="220"/>
                    <a:pt x="67" y="206"/>
                    <a:pt x="67" y="190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105" y="75"/>
                    <a:pt x="105" y="75"/>
                    <a:pt x="105" y="7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190"/>
                    <a:pt x="37" y="190"/>
                    <a:pt x="37" y="190"/>
                  </a:cubicBezTo>
                  <a:cubicBezTo>
                    <a:pt x="37" y="223"/>
                    <a:pt x="64" y="250"/>
                    <a:pt x="97" y="250"/>
                  </a:cubicBezTo>
                  <a:cubicBezTo>
                    <a:pt x="98" y="250"/>
                    <a:pt x="98" y="250"/>
                    <a:pt x="98" y="250"/>
                  </a:cubicBezTo>
                  <a:cubicBezTo>
                    <a:pt x="99" y="250"/>
                    <a:pt x="99" y="250"/>
                    <a:pt x="99" y="250"/>
                  </a:cubicBezTo>
                  <a:cubicBezTo>
                    <a:pt x="132" y="250"/>
                    <a:pt x="159" y="223"/>
                    <a:pt x="159" y="19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44"/>
                    <a:pt x="172" y="30"/>
                    <a:pt x="189" y="30"/>
                  </a:cubicBezTo>
                  <a:cubicBezTo>
                    <a:pt x="189" y="30"/>
                    <a:pt x="190" y="30"/>
                    <a:pt x="190" y="30"/>
                  </a:cubicBezTo>
                  <a:cubicBezTo>
                    <a:pt x="190" y="30"/>
                    <a:pt x="191" y="30"/>
                    <a:pt x="191" y="30"/>
                  </a:cubicBezTo>
                  <a:cubicBezTo>
                    <a:pt x="208" y="30"/>
                    <a:pt x="221" y="44"/>
                    <a:pt x="221" y="60"/>
                  </a:cubicBezTo>
                  <a:cubicBezTo>
                    <a:pt x="221" y="175"/>
                    <a:pt x="221" y="175"/>
                    <a:pt x="221" y="175"/>
                  </a:cubicBezTo>
                  <a:cubicBezTo>
                    <a:pt x="184" y="175"/>
                    <a:pt x="184" y="175"/>
                    <a:pt x="184" y="175"/>
                  </a:cubicBezTo>
                  <a:cubicBezTo>
                    <a:pt x="236" y="231"/>
                    <a:pt x="236" y="231"/>
                    <a:pt x="236" y="231"/>
                  </a:cubicBezTo>
                  <a:cubicBezTo>
                    <a:pt x="288" y="175"/>
                    <a:pt x="288" y="175"/>
                    <a:pt x="288" y="175"/>
                  </a:cubicBezTo>
                  <a:lnTo>
                    <a:pt x="251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4" name="Freeform 473"/>
            <p:cNvSpPr/>
            <p:nvPr/>
          </p:nvSpPr>
          <p:spPr bwMode="auto">
            <a:xfrm>
              <a:off x="2251076" y="4597401"/>
              <a:ext cx="338138" cy="338138"/>
            </a:xfrm>
            <a:custGeom>
              <a:avLst/>
              <a:gdLst>
                <a:gd name="T0" fmla="*/ 283 w 291"/>
                <a:gd name="T1" fmla="*/ 157 h 291"/>
                <a:gd name="T2" fmla="*/ 283 w 291"/>
                <a:gd name="T3" fmla="*/ 133 h 291"/>
                <a:gd name="T4" fmla="*/ 283 w 291"/>
                <a:gd name="T5" fmla="*/ 99 h 291"/>
                <a:gd name="T6" fmla="*/ 283 w 291"/>
                <a:gd name="T7" fmla="*/ 75 h 291"/>
                <a:gd name="T8" fmla="*/ 278 w 291"/>
                <a:gd name="T9" fmla="*/ 43 h 291"/>
                <a:gd name="T10" fmla="*/ 285 w 291"/>
                <a:gd name="T11" fmla="*/ 13 h 291"/>
                <a:gd name="T12" fmla="*/ 254 w 291"/>
                <a:gd name="T13" fmla="*/ 6 h 291"/>
                <a:gd name="T14" fmla="*/ 233 w 291"/>
                <a:gd name="T15" fmla="*/ 21 h 291"/>
                <a:gd name="T16" fmla="*/ 204 w 291"/>
                <a:gd name="T17" fmla="*/ 1 h 291"/>
                <a:gd name="T18" fmla="*/ 175 w 291"/>
                <a:gd name="T19" fmla="*/ 21 h 291"/>
                <a:gd name="T20" fmla="*/ 146 w 291"/>
                <a:gd name="T21" fmla="*/ 1 h 291"/>
                <a:gd name="T22" fmla="*/ 117 w 291"/>
                <a:gd name="T23" fmla="*/ 21 h 291"/>
                <a:gd name="T24" fmla="*/ 88 w 291"/>
                <a:gd name="T25" fmla="*/ 1 h 291"/>
                <a:gd name="T26" fmla="*/ 59 w 291"/>
                <a:gd name="T27" fmla="*/ 21 h 291"/>
                <a:gd name="T28" fmla="*/ 37 w 291"/>
                <a:gd name="T29" fmla="*/ 6 h 291"/>
                <a:gd name="T30" fmla="*/ 7 w 291"/>
                <a:gd name="T31" fmla="*/ 13 h 291"/>
                <a:gd name="T32" fmla="*/ 12 w 291"/>
                <a:gd name="T33" fmla="*/ 42 h 291"/>
                <a:gd name="T34" fmla="*/ 9 w 291"/>
                <a:gd name="T35" fmla="*/ 75 h 291"/>
                <a:gd name="T36" fmla="*/ 10 w 291"/>
                <a:gd name="T37" fmla="*/ 99 h 291"/>
                <a:gd name="T38" fmla="*/ 9 w 291"/>
                <a:gd name="T39" fmla="*/ 133 h 291"/>
                <a:gd name="T40" fmla="*/ 10 w 291"/>
                <a:gd name="T41" fmla="*/ 157 h 291"/>
                <a:gd name="T42" fmla="*/ 9 w 291"/>
                <a:gd name="T43" fmla="*/ 191 h 291"/>
                <a:gd name="T44" fmla="*/ 10 w 291"/>
                <a:gd name="T45" fmla="*/ 215 h 291"/>
                <a:gd name="T46" fmla="*/ 12 w 291"/>
                <a:gd name="T47" fmla="*/ 248 h 291"/>
                <a:gd name="T48" fmla="*/ 7 w 291"/>
                <a:gd name="T49" fmla="*/ 278 h 291"/>
                <a:gd name="T50" fmla="*/ 37 w 291"/>
                <a:gd name="T51" fmla="*/ 284 h 291"/>
                <a:gd name="T52" fmla="*/ 59 w 291"/>
                <a:gd name="T53" fmla="*/ 269 h 291"/>
                <a:gd name="T54" fmla="*/ 88 w 291"/>
                <a:gd name="T55" fmla="*/ 289 h 291"/>
                <a:gd name="T56" fmla="*/ 117 w 291"/>
                <a:gd name="T57" fmla="*/ 269 h 291"/>
                <a:gd name="T58" fmla="*/ 146 w 291"/>
                <a:gd name="T59" fmla="*/ 289 h 291"/>
                <a:gd name="T60" fmla="*/ 175 w 291"/>
                <a:gd name="T61" fmla="*/ 269 h 291"/>
                <a:gd name="T62" fmla="*/ 204 w 291"/>
                <a:gd name="T63" fmla="*/ 289 h 291"/>
                <a:gd name="T64" fmla="*/ 233 w 291"/>
                <a:gd name="T65" fmla="*/ 269 h 291"/>
                <a:gd name="T66" fmla="*/ 254 w 291"/>
                <a:gd name="T67" fmla="*/ 284 h 291"/>
                <a:gd name="T68" fmla="*/ 285 w 291"/>
                <a:gd name="T69" fmla="*/ 278 h 291"/>
                <a:gd name="T70" fmla="*/ 277 w 291"/>
                <a:gd name="T71" fmla="*/ 247 h 291"/>
                <a:gd name="T72" fmla="*/ 283 w 291"/>
                <a:gd name="T73" fmla="*/ 215 h 291"/>
                <a:gd name="T74" fmla="*/ 284 w 291"/>
                <a:gd name="T75" fmla="*/ 1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1" h="291">
                  <a:moveTo>
                    <a:pt x="270" y="174"/>
                  </a:moveTo>
                  <a:cubicBezTo>
                    <a:pt x="270" y="167"/>
                    <a:pt x="275" y="160"/>
                    <a:pt x="283" y="157"/>
                  </a:cubicBezTo>
                  <a:cubicBezTo>
                    <a:pt x="287" y="154"/>
                    <a:pt x="290" y="150"/>
                    <a:pt x="290" y="145"/>
                  </a:cubicBezTo>
                  <a:cubicBezTo>
                    <a:pt x="290" y="141"/>
                    <a:pt x="287" y="137"/>
                    <a:pt x="283" y="133"/>
                  </a:cubicBezTo>
                  <a:cubicBezTo>
                    <a:pt x="275" y="131"/>
                    <a:pt x="270" y="124"/>
                    <a:pt x="270" y="116"/>
                  </a:cubicBezTo>
                  <a:cubicBezTo>
                    <a:pt x="270" y="109"/>
                    <a:pt x="275" y="102"/>
                    <a:pt x="283" y="99"/>
                  </a:cubicBezTo>
                  <a:cubicBezTo>
                    <a:pt x="287" y="96"/>
                    <a:pt x="290" y="92"/>
                    <a:pt x="290" y="87"/>
                  </a:cubicBezTo>
                  <a:cubicBezTo>
                    <a:pt x="290" y="83"/>
                    <a:pt x="287" y="79"/>
                    <a:pt x="283" y="75"/>
                  </a:cubicBezTo>
                  <a:cubicBezTo>
                    <a:pt x="275" y="73"/>
                    <a:pt x="270" y="66"/>
                    <a:pt x="270" y="58"/>
                  </a:cubicBezTo>
                  <a:cubicBezTo>
                    <a:pt x="270" y="52"/>
                    <a:pt x="272" y="47"/>
                    <a:pt x="278" y="43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91" y="30"/>
                    <a:pt x="291" y="19"/>
                    <a:pt x="285" y="13"/>
                  </a:cubicBezTo>
                  <a:cubicBezTo>
                    <a:pt x="278" y="6"/>
                    <a:pt x="278" y="6"/>
                    <a:pt x="278" y="6"/>
                  </a:cubicBezTo>
                  <a:cubicBezTo>
                    <a:pt x="271" y="0"/>
                    <a:pt x="261" y="0"/>
                    <a:pt x="254" y="6"/>
                  </a:cubicBezTo>
                  <a:cubicBezTo>
                    <a:pt x="249" y="11"/>
                    <a:pt x="249" y="11"/>
                    <a:pt x="249" y="11"/>
                  </a:cubicBezTo>
                  <a:cubicBezTo>
                    <a:pt x="246" y="19"/>
                    <a:pt x="240" y="21"/>
                    <a:pt x="233" y="21"/>
                  </a:cubicBezTo>
                  <a:cubicBezTo>
                    <a:pt x="226" y="21"/>
                    <a:pt x="219" y="17"/>
                    <a:pt x="216" y="8"/>
                  </a:cubicBezTo>
                  <a:cubicBezTo>
                    <a:pt x="213" y="4"/>
                    <a:pt x="209" y="1"/>
                    <a:pt x="204" y="1"/>
                  </a:cubicBezTo>
                  <a:cubicBezTo>
                    <a:pt x="200" y="1"/>
                    <a:pt x="196" y="4"/>
                    <a:pt x="193" y="8"/>
                  </a:cubicBezTo>
                  <a:cubicBezTo>
                    <a:pt x="190" y="17"/>
                    <a:pt x="183" y="21"/>
                    <a:pt x="175" y="21"/>
                  </a:cubicBezTo>
                  <a:cubicBezTo>
                    <a:pt x="168" y="21"/>
                    <a:pt x="161" y="17"/>
                    <a:pt x="158" y="8"/>
                  </a:cubicBezTo>
                  <a:cubicBezTo>
                    <a:pt x="155" y="4"/>
                    <a:pt x="151" y="1"/>
                    <a:pt x="146" y="1"/>
                  </a:cubicBezTo>
                  <a:cubicBezTo>
                    <a:pt x="142" y="1"/>
                    <a:pt x="138" y="4"/>
                    <a:pt x="135" y="8"/>
                  </a:cubicBezTo>
                  <a:cubicBezTo>
                    <a:pt x="132" y="17"/>
                    <a:pt x="125" y="21"/>
                    <a:pt x="117" y="21"/>
                  </a:cubicBezTo>
                  <a:cubicBezTo>
                    <a:pt x="110" y="21"/>
                    <a:pt x="103" y="17"/>
                    <a:pt x="100" y="8"/>
                  </a:cubicBezTo>
                  <a:cubicBezTo>
                    <a:pt x="97" y="4"/>
                    <a:pt x="93" y="1"/>
                    <a:pt x="88" y="1"/>
                  </a:cubicBezTo>
                  <a:cubicBezTo>
                    <a:pt x="84" y="1"/>
                    <a:pt x="80" y="4"/>
                    <a:pt x="77" y="8"/>
                  </a:cubicBezTo>
                  <a:cubicBezTo>
                    <a:pt x="74" y="17"/>
                    <a:pt x="67" y="21"/>
                    <a:pt x="59" y="21"/>
                  </a:cubicBezTo>
                  <a:cubicBezTo>
                    <a:pt x="53" y="21"/>
                    <a:pt x="48" y="20"/>
                    <a:pt x="45" y="1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0" y="0"/>
                    <a:pt x="20" y="0"/>
                    <a:pt x="13" y="6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19"/>
                    <a:pt x="0" y="30"/>
                    <a:pt x="7" y="3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9" y="45"/>
                    <a:pt x="23" y="51"/>
                    <a:pt x="23" y="58"/>
                  </a:cubicBezTo>
                  <a:cubicBezTo>
                    <a:pt x="23" y="66"/>
                    <a:pt x="18" y="73"/>
                    <a:pt x="9" y="75"/>
                  </a:cubicBezTo>
                  <a:cubicBezTo>
                    <a:pt x="5" y="79"/>
                    <a:pt x="2" y="83"/>
                    <a:pt x="2" y="87"/>
                  </a:cubicBezTo>
                  <a:cubicBezTo>
                    <a:pt x="2" y="92"/>
                    <a:pt x="5" y="96"/>
                    <a:pt x="10" y="99"/>
                  </a:cubicBezTo>
                  <a:cubicBezTo>
                    <a:pt x="18" y="102"/>
                    <a:pt x="23" y="109"/>
                    <a:pt x="23" y="116"/>
                  </a:cubicBezTo>
                  <a:cubicBezTo>
                    <a:pt x="23" y="124"/>
                    <a:pt x="18" y="131"/>
                    <a:pt x="9" y="133"/>
                  </a:cubicBezTo>
                  <a:cubicBezTo>
                    <a:pt x="5" y="137"/>
                    <a:pt x="2" y="141"/>
                    <a:pt x="2" y="145"/>
                  </a:cubicBezTo>
                  <a:cubicBezTo>
                    <a:pt x="2" y="150"/>
                    <a:pt x="5" y="154"/>
                    <a:pt x="10" y="157"/>
                  </a:cubicBezTo>
                  <a:cubicBezTo>
                    <a:pt x="18" y="160"/>
                    <a:pt x="23" y="167"/>
                    <a:pt x="23" y="174"/>
                  </a:cubicBezTo>
                  <a:cubicBezTo>
                    <a:pt x="23" y="182"/>
                    <a:pt x="18" y="189"/>
                    <a:pt x="9" y="191"/>
                  </a:cubicBezTo>
                  <a:cubicBezTo>
                    <a:pt x="5" y="195"/>
                    <a:pt x="2" y="199"/>
                    <a:pt x="2" y="203"/>
                  </a:cubicBezTo>
                  <a:cubicBezTo>
                    <a:pt x="2" y="208"/>
                    <a:pt x="5" y="212"/>
                    <a:pt x="10" y="215"/>
                  </a:cubicBezTo>
                  <a:cubicBezTo>
                    <a:pt x="18" y="218"/>
                    <a:pt x="23" y="225"/>
                    <a:pt x="23" y="232"/>
                  </a:cubicBezTo>
                  <a:cubicBezTo>
                    <a:pt x="23" y="239"/>
                    <a:pt x="20" y="245"/>
                    <a:pt x="12" y="248"/>
                  </a:cubicBezTo>
                  <a:cubicBezTo>
                    <a:pt x="7" y="254"/>
                    <a:pt x="7" y="254"/>
                    <a:pt x="7" y="254"/>
                  </a:cubicBezTo>
                  <a:cubicBezTo>
                    <a:pt x="0" y="261"/>
                    <a:pt x="0" y="271"/>
                    <a:pt x="7" y="278"/>
                  </a:cubicBezTo>
                  <a:cubicBezTo>
                    <a:pt x="13" y="284"/>
                    <a:pt x="13" y="284"/>
                    <a:pt x="13" y="284"/>
                  </a:cubicBezTo>
                  <a:cubicBezTo>
                    <a:pt x="20" y="291"/>
                    <a:pt x="30" y="291"/>
                    <a:pt x="37" y="284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8" y="270"/>
                    <a:pt x="53" y="269"/>
                    <a:pt x="59" y="269"/>
                  </a:cubicBezTo>
                  <a:cubicBezTo>
                    <a:pt x="67" y="269"/>
                    <a:pt x="73" y="273"/>
                    <a:pt x="76" y="282"/>
                  </a:cubicBezTo>
                  <a:cubicBezTo>
                    <a:pt x="80" y="286"/>
                    <a:pt x="84" y="289"/>
                    <a:pt x="88" y="289"/>
                  </a:cubicBezTo>
                  <a:cubicBezTo>
                    <a:pt x="93" y="289"/>
                    <a:pt x="97" y="286"/>
                    <a:pt x="100" y="282"/>
                  </a:cubicBezTo>
                  <a:cubicBezTo>
                    <a:pt x="103" y="273"/>
                    <a:pt x="110" y="269"/>
                    <a:pt x="117" y="269"/>
                  </a:cubicBezTo>
                  <a:cubicBezTo>
                    <a:pt x="125" y="269"/>
                    <a:pt x="131" y="273"/>
                    <a:pt x="134" y="282"/>
                  </a:cubicBezTo>
                  <a:cubicBezTo>
                    <a:pt x="138" y="286"/>
                    <a:pt x="142" y="289"/>
                    <a:pt x="146" y="289"/>
                  </a:cubicBezTo>
                  <a:cubicBezTo>
                    <a:pt x="151" y="289"/>
                    <a:pt x="155" y="286"/>
                    <a:pt x="158" y="282"/>
                  </a:cubicBezTo>
                  <a:cubicBezTo>
                    <a:pt x="161" y="273"/>
                    <a:pt x="168" y="269"/>
                    <a:pt x="175" y="269"/>
                  </a:cubicBezTo>
                  <a:cubicBezTo>
                    <a:pt x="183" y="269"/>
                    <a:pt x="189" y="273"/>
                    <a:pt x="192" y="282"/>
                  </a:cubicBezTo>
                  <a:cubicBezTo>
                    <a:pt x="196" y="286"/>
                    <a:pt x="200" y="289"/>
                    <a:pt x="204" y="289"/>
                  </a:cubicBezTo>
                  <a:cubicBezTo>
                    <a:pt x="209" y="289"/>
                    <a:pt x="213" y="286"/>
                    <a:pt x="216" y="282"/>
                  </a:cubicBezTo>
                  <a:cubicBezTo>
                    <a:pt x="219" y="273"/>
                    <a:pt x="226" y="269"/>
                    <a:pt x="233" y="269"/>
                  </a:cubicBezTo>
                  <a:cubicBezTo>
                    <a:pt x="240" y="269"/>
                    <a:pt x="246" y="272"/>
                    <a:pt x="250" y="280"/>
                  </a:cubicBezTo>
                  <a:cubicBezTo>
                    <a:pt x="254" y="284"/>
                    <a:pt x="254" y="284"/>
                    <a:pt x="254" y="284"/>
                  </a:cubicBezTo>
                  <a:cubicBezTo>
                    <a:pt x="261" y="291"/>
                    <a:pt x="271" y="291"/>
                    <a:pt x="278" y="284"/>
                  </a:cubicBezTo>
                  <a:cubicBezTo>
                    <a:pt x="285" y="278"/>
                    <a:pt x="285" y="278"/>
                    <a:pt x="285" y="278"/>
                  </a:cubicBezTo>
                  <a:cubicBezTo>
                    <a:pt x="291" y="271"/>
                    <a:pt x="291" y="261"/>
                    <a:pt x="285" y="254"/>
                  </a:cubicBezTo>
                  <a:cubicBezTo>
                    <a:pt x="277" y="247"/>
                    <a:pt x="277" y="247"/>
                    <a:pt x="277" y="247"/>
                  </a:cubicBezTo>
                  <a:cubicBezTo>
                    <a:pt x="271" y="243"/>
                    <a:pt x="270" y="238"/>
                    <a:pt x="270" y="232"/>
                  </a:cubicBezTo>
                  <a:cubicBezTo>
                    <a:pt x="270" y="225"/>
                    <a:pt x="275" y="218"/>
                    <a:pt x="283" y="215"/>
                  </a:cubicBezTo>
                  <a:cubicBezTo>
                    <a:pt x="287" y="212"/>
                    <a:pt x="290" y="208"/>
                    <a:pt x="290" y="203"/>
                  </a:cubicBezTo>
                  <a:cubicBezTo>
                    <a:pt x="290" y="199"/>
                    <a:pt x="287" y="195"/>
                    <a:pt x="284" y="191"/>
                  </a:cubicBezTo>
                  <a:cubicBezTo>
                    <a:pt x="275" y="189"/>
                    <a:pt x="270" y="182"/>
                    <a:pt x="270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5" name="Freeform 474"/>
            <p:cNvSpPr>
              <a:spLocks noEditPoints="1"/>
            </p:cNvSpPr>
            <p:nvPr/>
          </p:nvSpPr>
          <p:spPr bwMode="auto">
            <a:xfrm>
              <a:off x="2919413" y="4597401"/>
              <a:ext cx="338138" cy="338138"/>
            </a:xfrm>
            <a:custGeom>
              <a:avLst/>
              <a:gdLst>
                <a:gd name="T0" fmla="*/ 290 w 291"/>
                <a:gd name="T1" fmla="*/ 145 h 291"/>
                <a:gd name="T2" fmla="*/ 270 w 291"/>
                <a:gd name="T3" fmla="*/ 116 h 291"/>
                <a:gd name="T4" fmla="*/ 290 w 291"/>
                <a:gd name="T5" fmla="*/ 87 h 291"/>
                <a:gd name="T6" fmla="*/ 270 w 291"/>
                <a:gd name="T7" fmla="*/ 58 h 291"/>
                <a:gd name="T8" fmla="*/ 285 w 291"/>
                <a:gd name="T9" fmla="*/ 37 h 291"/>
                <a:gd name="T10" fmla="*/ 278 w 291"/>
                <a:gd name="T11" fmla="*/ 6 h 291"/>
                <a:gd name="T12" fmla="*/ 249 w 291"/>
                <a:gd name="T13" fmla="*/ 11 h 291"/>
                <a:gd name="T14" fmla="*/ 216 w 291"/>
                <a:gd name="T15" fmla="*/ 8 h 291"/>
                <a:gd name="T16" fmla="*/ 193 w 291"/>
                <a:gd name="T17" fmla="*/ 8 h 291"/>
                <a:gd name="T18" fmla="*/ 158 w 291"/>
                <a:gd name="T19" fmla="*/ 8 h 291"/>
                <a:gd name="T20" fmla="*/ 135 w 291"/>
                <a:gd name="T21" fmla="*/ 8 h 291"/>
                <a:gd name="T22" fmla="*/ 100 w 291"/>
                <a:gd name="T23" fmla="*/ 8 h 291"/>
                <a:gd name="T24" fmla="*/ 77 w 291"/>
                <a:gd name="T25" fmla="*/ 8 h 291"/>
                <a:gd name="T26" fmla="*/ 45 w 291"/>
                <a:gd name="T27" fmla="*/ 14 h 291"/>
                <a:gd name="T28" fmla="*/ 13 w 291"/>
                <a:gd name="T29" fmla="*/ 6 h 291"/>
                <a:gd name="T30" fmla="*/ 7 w 291"/>
                <a:gd name="T31" fmla="*/ 37 h 291"/>
                <a:gd name="T32" fmla="*/ 23 w 291"/>
                <a:gd name="T33" fmla="*/ 58 h 291"/>
                <a:gd name="T34" fmla="*/ 2 w 291"/>
                <a:gd name="T35" fmla="*/ 87 h 291"/>
                <a:gd name="T36" fmla="*/ 23 w 291"/>
                <a:gd name="T37" fmla="*/ 116 h 291"/>
                <a:gd name="T38" fmla="*/ 2 w 291"/>
                <a:gd name="T39" fmla="*/ 145 h 291"/>
                <a:gd name="T40" fmla="*/ 23 w 291"/>
                <a:gd name="T41" fmla="*/ 174 h 291"/>
                <a:gd name="T42" fmla="*/ 2 w 291"/>
                <a:gd name="T43" fmla="*/ 203 h 291"/>
                <a:gd name="T44" fmla="*/ 23 w 291"/>
                <a:gd name="T45" fmla="*/ 232 h 291"/>
                <a:gd name="T46" fmla="*/ 7 w 291"/>
                <a:gd name="T47" fmla="*/ 254 h 291"/>
                <a:gd name="T48" fmla="*/ 13 w 291"/>
                <a:gd name="T49" fmla="*/ 284 h 291"/>
                <a:gd name="T50" fmla="*/ 44 w 291"/>
                <a:gd name="T51" fmla="*/ 277 h 291"/>
                <a:gd name="T52" fmla="*/ 76 w 291"/>
                <a:gd name="T53" fmla="*/ 282 h 291"/>
                <a:gd name="T54" fmla="*/ 100 w 291"/>
                <a:gd name="T55" fmla="*/ 282 h 291"/>
                <a:gd name="T56" fmla="*/ 134 w 291"/>
                <a:gd name="T57" fmla="*/ 282 h 291"/>
                <a:gd name="T58" fmla="*/ 158 w 291"/>
                <a:gd name="T59" fmla="*/ 282 h 291"/>
                <a:gd name="T60" fmla="*/ 192 w 291"/>
                <a:gd name="T61" fmla="*/ 282 h 291"/>
                <a:gd name="T62" fmla="*/ 216 w 291"/>
                <a:gd name="T63" fmla="*/ 282 h 291"/>
                <a:gd name="T64" fmla="*/ 250 w 291"/>
                <a:gd name="T65" fmla="*/ 280 h 291"/>
                <a:gd name="T66" fmla="*/ 278 w 291"/>
                <a:gd name="T67" fmla="*/ 284 h 291"/>
                <a:gd name="T68" fmla="*/ 285 w 291"/>
                <a:gd name="T69" fmla="*/ 254 h 291"/>
                <a:gd name="T70" fmla="*/ 270 w 291"/>
                <a:gd name="T71" fmla="*/ 232 h 291"/>
                <a:gd name="T72" fmla="*/ 290 w 291"/>
                <a:gd name="T73" fmla="*/ 203 h 291"/>
                <a:gd name="T74" fmla="*/ 270 w 291"/>
                <a:gd name="T75" fmla="*/ 174 h 291"/>
                <a:gd name="T76" fmla="*/ 154 w 291"/>
                <a:gd name="T77" fmla="*/ 200 h 291"/>
                <a:gd name="T78" fmla="*/ 81 w 291"/>
                <a:gd name="T79" fmla="*/ 217 h 291"/>
                <a:gd name="T80" fmla="*/ 65 w 291"/>
                <a:gd name="T81" fmla="*/ 144 h 291"/>
                <a:gd name="T82" fmla="*/ 228 w 291"/>
                <a:gd name="T83" fmla="*/ 12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1" h="291">
                  <a:moveTo>
                    <a:pt x="283" y="157"/>
                  </a:moveTo>
                  <a:cubicBezTo>
                    <a:pt x="287" y="154"/>
                    <a:pt x="290" y="150"/>
                    <a:pt x="290" y="145"/>
                  </a:cubicBezTo>
                  <a:cubicBezTo>
                    <a:pt x="290" y="141"/>
                    <a:pt x="287" y="137"/>
                    <a:pt x="283" y="133"/>
                  </a:cubicBezTo>
                  <a:cubicBezTo>
                    <a:pt x="275" y="131"/>
                    <a:pt x="270" y="124"/>
                    <a:pt x="270" y="116"/>
                  </a:cubicBezTo>
                  <a:cubicBezTo>
                    <a:pt x="270" y="109"/>
                    <a:pt x="275" y="102"/>
                    <a:pt x="283" y="99"/>
                  </a:cubicBezTo>
                  <a:cubicBezTo>
                    <a:pt x="287" y="96"/>
                    <a:pt x="290" y="92"/>
                    <a:pt x="290" y="87"/>
                  </a:cubicBezTo>
                  <a:cubicBezTo>
                    <a:pt x="290" y="83"/>
                    <a:pt x="287" y="79"/>
                    <a:pt x="283" y="75"/>
                  </a:cubicBezTo>
                  <a:cubicBezTo>
                    <a:pt x="275" y="73"/>
                    <a:pt x="270" y="66"/>
                    <a:pt x="270" y="58"/>
                  </a:cubicBezTo>
                  <a:cubicBezTo>
                    <a:pt x="270" y="52"/>
                    <a:pt x="272" y="47"/>
                    <a:pt x="278" y="43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91" y="30"/>
                    <a:pt x="291" y="19"/>
                    <a:pt x="285" y="13"/>
                  </a:cubicBezTo>
                  <a:cubicBezTo>
                    <a:pt x="278" y="6"/>
                    <a:pt x="278" y="6"/>
                    <a:pt x="278" y="6"/>
                  </a:cubicBezTo>
                  <a:cubicBezTo>
                    <a:pt x="271" y="0"/>
                    <a:pt x="261" y="0"/>
                    <a:pt x="254" y="6"/>
                  </a:cubicBezTo>
                  <a:cubicBezTo>
                    <a:pt x="249" y="11"/>
                    <a:pt x="249" y="11"/>
                    <a:pt x="249" y="11"/>
                  </a:cubicBezTo>
                  <a:cubicBezTo>
                    <a:pt x="246" y="19"/>
                    <a:pt x="240" y="21"/>
                    <a:pt x="233" y="21"/>
                  </a:cubicBezTo>
                  <a:cubicBezTo>
                    <a:pt x="226" y="21"/>
                    <a:pt x="219" y="17"/>
                    <a:pt x="216" y="8"/>
                  </a:cubicBezTo>
                  <a:cubicBezTo>
                    <a:pt x="213" y="4"/>
                    <a:pt x="209" y="1"/>
                    <a:pt x="204" y="1"/>
                  </a:cubicBezTo>
                  <a:cubicBezTo>
                    <a:pt x="200" y="1"/>
                    <a:pt x="196" y="4"/>
                    <a:pt x="193" y="8"/>
                  </a:cubicBezTo>
                  <a:cubicBezTo>
                    <a:pt x="190" y="17"/>
                    <a:pt x="183" y="21"/>
                    <a:pt x="175" y="21"/>
                  </a:cubicBezTo>
                  <a:cubicBezTo>
                    <a:pt x="168" y="21"/>
                    <a:pt x="161" y="17"/>
                    <a:pt x="158" y="8"/>
                  </a:cubicBezTo>
                  <a:cubicBezTo>
                    <a:pt x="155" y="4"/>
                    <a:pt x="151" y="1"/>
                    <a:pt x="146" y="1"/>
                  </a:cubicBezTo>
                  <a:cubicBezTo>
                    <a:pt x="142" y="1"/>
                    <a:pt x="138" y="4"/>
                    <a:pt x="135" y="8"/>
                  </a:cubicBezTo>
                  <a:cubicBezTo>
                    <a:pt x="132" y="17"/>
                    <a:pt x="125" y="21"/>
                    <a:pt x="117" y="21"/>
                  </a:cubicBezTo>
                  <a:cubicBezTo>
                    <a:pt x="110" y="21"/>
                    <a:pt x="103" y="17"/>
                    <a:pt x="100" y="8"/>
                  </a:cubicBezTo>
                  <a:cubicBezTo>
                    <a:pt x="97" y="4"/>
                    <a:pt x="93" y="1"/>
                    <a:pt x="88" y="1"/>
                  </a:cubicBezTo>
                  <a:cubicBezTo>
                    <a:pt x="84" y="1"/>
                    <a:pt x="80" y="4"/>
                    <a:pt x="77" y="8"/>
                  </a:cubicBezTo>
                  <a:cubicBezTo>
                    <a:pt x="74" y="17"/>
                    <a:pt x="67" y="21"/>
                    <a:pt x="59" y="21"/>
                  </a:cubicBezTo>
                  <a:cubicBezTo>
                    <a:pt x="53" y="21"/>
                    <a:pt x="48" y="20"/>
                    <a:pt x="45" y="1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0" y="0"/>
                    <a:pt x="20" y="0"/>
                    <a:pt x="13" y="6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19"/>
                    <a:pt x="0" y="30"/>
                    <a:pt x="7" y="3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9" y="45"/>
                    <a:pt x="23" y="51"/>
                    <a:pt x="23" y="58"/>
                  </a:cubicBezTo>
                  <a:cubicBezTo>
                    <a:pt x="23" y="66"/>
                    <a:pt x="18" y="73"/>
                    <a:pt x="9" y="75"/>
                  </a:cubicBezTo>
                  <a:cubicBezTo>
                    <a:pt x="5" y="79"/>
                    <a:pt x="2" y="83"/>
                    <a:pt x="2" y="87"/>
                  </a:cubicBezTo>
                  <a:cubicBezTo>
                    <a:pt x="2" y="92"/>
                    <a:pt x="5" y="96"/>
                    <a:pt x="10" y="99"/>
                  </a:cubicBezTo>
                  <a:cubicBezTo>
                    <a:pt x="18" y="102"/>
                    <a:pt x="23" y="109"/>
                    <a:pt x="23" y="116"/>
                  </a:cubicBezTo>
                  <a:cubicBezTo>
                    <a:pt x="23" y="124"/>
                    <a:pt x="18" y="131"/>
                    <a:pt x="9" y="133"/>
                  </a:cubicBezTo>
                  <a:cubicBezTo>
                    <a:pt x="5" y="137"/>
                    <a:pt x="2" y="141"/>
                    <a:pt x="2" y="145"/>
                  </a:cubicBezTo>
                  <a:cubicBezTo>
                    <a:pt x="2" y="150"/>
                    <a:pt x="5" y="154"/>
                    <a:pt x="10" y="157"/>
                  </a:cubicBezTo>
                  <a:cubicBezTo>
                    <a:pt x="18" y="160"/>
                    <a:pt x="23" y="167"/>
                    <a:pt x="23" y="174"/>
                  </a:cubicBezTo>
                  <a:cubicBezTo>
                    <a:pt x="23" y="182"/>
                    <a:pt x="18" y="189"/>
                    <a:pt x="9" y="191"/>
                  </a:cubicBezTo>
                  <a:cubicBezTo>
                    <a:pt x="5" y="195"/>
                    <a:pt x="2" y="199"/>
                    <a:pt x="2" y="203"/>
                  </a:cubicBezTo>
                  <a:cubicBezTo>
                    <a:pt x="2" y="208"/>
                    <a:pt x="5" y="212"/>
                    <a:pt x="10" y="215"/>
                  </a:cubicBezTo>
                  <a:cubicBezTo>
                    <a:pt x="18" y="218"/>
                    <a:pt x="23" y="225"/>
                    <a:pt x="23" y="232"/>
                  </a:cubicBezTo>
                  <a:cubicBezTo>
                    <a:pt x="23" y="239"/>
                    <a:pt x="20" y="245"/>
                    <a:pt x="12" y="248"/>
                  </a:cubicBezTo>
                  <a:cubicBezTo>
                    <a:pt x="7" y="254"/>
                    <a:pt x="7" y="254"/>
                    <a:pt x="7" y="254"/>
                  </a:cubicBezTo>
                  <a:cubicBezTo>
                    <a:pt x="0" y="261"/>
                    <a:pt x="0" y="271"/>
                    <a:pt x="7" y="278"/>
                  </a:cubicBezTo>
                  <a:cubicBezTo>
                    <a:pt x="13" y="284"/>
                    <a:pt x="13" y="284"/>
                    <a:pt x="13" y="284"/>
                  </a:cubicBezTo>
                  <a:cubicBezTo>
                    <a:pt x="20" y="291"/>
                    <a:pt x="30" y="291"/>
                    <a:pt x="37" y="284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8" y="270"/>
                    <a:pt x="53" y="269"/>
                    <a:pt x="59" y="269"/>
                  </a:cubicBezTo>
                  <a:cubicBezTo>
                    <a:pt x="67" y="269"/>
                    <a:pt x="73" y="273"/>
                    <a:pt x="76" y="282"/>
                  </a:cubicBezTo>
                  <a:cubicBezTo>
                    <a:pt x="80" y="286"/>
                    <a:pt x="84" y="289"/>
                    <a:pt x="88" y="289"/>
                  </a:cubicBezTo>
                  <a:cubicBezTo>
                    <a:pt x="93" y="289"/>
                    <a:pt x="97" y="286"/>
                    <a:pt x="100" y="282"/>
                  </a:cubicBezTo>
                  <a:cubicBezTo>
                    <a:pt x="103" y="273"/>
                    <a:pt x="110" y="269"/>
                    <a:pt x="117" y="269"/>
                  </a:cubicBezTo>
                  <a:cubicBezTo>
                    <a:pt x="125" y="269"/>
                    <a:pt x="131" y="273"/>
                    <a:pt x="134" y="282"/>
                  </a:cubicBezTo>
                  <a:cubicBezTo>
                    <a:pt x="138" y="286"/>
                    <a:pt x="142" y="289"/>
                    <a:pt x="146" y="289"/>
                  </a:cubicBezTo>
                  <a:cubicBezTo>
                    <a:pt x="151" y="289"/>
                    <a:pt x="155" y="286"/>
                    <a:pt x="158" y="282"/>
                  </a:cubicBezTo>
                  <a:cubicBezTo>
                    <a:pt x="161" y="273"/>
                    <a:pt x="168" y="269"/>
                    <a:pt x="175" y="269"/>
                  </a:cubicBezTo>
                  <a:cubicBezTo>
                    <a:pt x="183" y="269"/>
                    <a:pt x="189" y="273"/>
                    <a:pt x="192" y="282"/>
                  </a:cubicBezTo>
                  <a:cubicBezTo>
                    <a:pt x="196" y="286"/>
                    <a:pt x="200" y="289"/>
                    <a:pt x="204" y="289"/>
                  </a:cubicBezTo>
                  <a:cubicBezTo>
                    <a:pt x="209" y="289"/>
                    <a:pt x="213" y="286"/>
                    <a:pt x="216" y="282"/>
                  </a:cubicBezTo>
                  <a:cubicBezTo>
                    <a:pt x="219" y="273"/>
                    <a:pt x="226" y="269"/>
                    <a:pt x="233" y="269"/>
                  </a:cubicBezTo>
                  <a:cubicBezTo>
                    <a:pt x="240" y="269"/>
                    <a:pt x="246" y="272"/>
                    <a:pt x="250" y="280"/>
                  </a:cubicBezTo>
                  <a:cubicBezTo>
                    <a:pt x="254" y="284"/>
                    <a:pt x="254" y="284"/>
                    <a:pt x="254" y="284"/>
                  </a:cubicBezTo>
                  <a:cubicBezTo>
                    <a:pt x="261" y="291"/>
                    <a:pt x="271" y="291"/>
                    <a:pt x="278" y="284"/>
                  </a:cubicBezTo>
                  <a:cubicBezTo>
                    <a:pt x="285" y="278"/>
                    <a:pt x="285" y="278"/>
                    <a:pt x="285" y="278"/>
                  </a:cubicBezTo>
                  <a:cubicBezTo>
                    <a:pt x="291" y="271"/>
                    <a:pt x="291" y="261"/>
                    <a:pt x="285" y="254"/>
                  </a:cubicBezTo>
                  <a:cubicBezTo>
                    <a:pt x="277" y="247"/>
                    <a:pt x="277" y="247"/>
                    <a:pt x="277" y="247"/>
                  </a:cubicBezTo>
                  <a:cubicBezTo>
                    <a:pt x="271" y="243"/>
                    <a:pt x="270" y="238"/>
                    <a:pt x="270" y="232"/>
                  </a:cubicBezTo>
                  <a:cubicBezTo>
                    <a:pt x="270" y="225"/>
                    <a:pt x="275" y="218"/>
                    <a:pt x="283" y="215"/>
                  </a:cubicBezTo>
                  <a:cubicBezTo>
                    <a:pt x="287" y="212"/>
                    <a:pt x="290" y="208"/>
                    <a:pt x="290" y="203"/>
                  </a:cubicBezTo>
                  <a:cubicBezTo>
                    <a:pt x="290" y="199"/>
                    <a:pt x="287" y="195"/>
                    <a:pt x="284" y="191"/>
                  </a:cubicBezTo>
                  <a:cubicBezTo>
                    <a:pt x="275" y="189"/>
                    <a:pt x="270" y="182"/>
                    <a:pt x="270" y="174"/>
                  </a:cubicBezTo>
                  <a:cubicBezTo>
                    <a:pt x="270" y="167"/>
                    <a:pt x="275" y="160"/>
                    <a:pt x="283" y="157"/>
                  </a:cubicBezTo>
                  <a:close/>
                  <a:moveTo>
                    <a:pt x="154" y="200"/>
                  </a:moveTo>
                  <a:cubicBezTo>
                    <a:pt x="146" y="201"/>
                    <a:pt x="138" y="201"/>
                    <a:pt x="130" y="200"/>
                  </a:cubicBezTo>
                  <a:cubicBezTo>
                    <a:pt x="104" y="227"/>
                    <a:pt x="75" y="222"/>
                    <a:pt x="81" y="217"/>
                  </a:cubicBezTo>
                  <a:cubicBezTo>
                    <a:pt x="95" y="207"/>
                    <a:pt x="98" y="197"/>
                    <a:pt x="97" y="189"/>
                  </a:cubicBezTo>
                  <a:cubicBezTo>
                    <a:pt x="79" y="179"/>
                    <a:pt x="67" y="163"/>
                    <a:pt x="65" y="144"/>
                  </a:cubicBezTo>
                  <a:cubicBezTo>
                    <a:pt x="60" y="108"/>
                    <a:pt x="94" y="75"/>
                    <a:pt x="139" y="70"/>
                  </a:cubicBezTo>
                  <a:cubicBezTo>
                    <a:pt x="184" y="65"/>
                    <a:pt x="223" y="90"/>
                    <a:pt x="228" y="126"/>
                  </a:cubicBezTo>
                  <a:cubicBezTo>
                    <a:pt x="232" y="162"/>
                    <a:pt x="199" y="195"/>
                    <a:pt x="154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6" name="Freeform 475"/>
            <p:cNvSpPr>
              <a:spLocks noEditPoints="1"/>
            </p:cNvSpPr>
            <p:nvPr/>
          </p:nvSpPr>
          <p:spPr bwMode="auto">
            <a:xfrm>
              <a:off x="3587751" y="4597401"/>
              <a:ext cx="338138" cy="338138"/>
            </a:xfrm>
            <a:custGeom>
              <a:avLst/>
              <a:gdLst>
                <a:gd name="T0" fmla="*/ 290 w 291"/>
                <a:gd name="T1" fmla="*/ 145 h 291"/>
                <a:gd name="T2" fmla="*/ 270 w 291"/>
                <a:gd name="T3" fmla="*/ 116 h 291"/>
                <a:gd name="T4" fmla="*/ 290 w 291"/>
                <a:gd name="T5" fmla="*/ 87 h 291"/>
                <a:gd name="T6" fmla="*/ 270 w 291"/>
                <a:gd name="T7" fmla="*/ 58 h 291"/>
                <a:gd name="T8" fmla="*/ 285 w 291"/>
                <a:gd name="T9" fmla="*/ 37 h 291"/>
                <a:gd name="T10" fmla="*/ 278 w 291"/>
                <a:gd name="T11" fmla="*/ 6 h 291"/>
                <a:gd name="T12" fmla="*/ 249 w 291"/>
                <a:gd name="T13" fmla="*/ 11 h 291"/>
                <a:gd name="T14" fmla="*/ 216 w 291"/>
                <a:gd name="T15" fmla="*/ 8 h 291"/>
                <a:gd name="T16" fmla="*/ 193 w 291"/>
                <a:gd name="T17" fmla="*/ 8 h 291"/>
                <a:gd name="T18" fmla="*/ 158 w 291"/>
                <a:gd name="T19" fmla="*/ 8 h 291"/>
                <a:gd name="T20" fmla="*/ 135 w 291"/>
                <a:gd name="T21" fmla="*/ 8 h 291"/>
                <a:gd name="T22" fmla="*/ 100 w 291"/>
                <a:gd name="T23" fmla="*/ 8 h 291"/>
                <a:gd name="T24" fmla="*/ 77 w 291"/>
                <a:gd name="T25" fmla="*/ 8 h 291"/>
                <a:gd name="T26" fmla="*/ 45 w 291"/>
                <a:gd name="T27" fmla="*/ 14 h 291"/>
                <a:gd name="T28" fmla="*/ 13 w 291"/>
                <a:gd name="T29" fmla="*/ 6 h 291"/>
                <a:gd name="T30" fmla="*/ 7 w 291"/>
                <a:gd name="T31" fmla="*/ 37 h 291"/>
                <a:gd name="T32" fmla="*/ 23 w 291"/>
                <a:gd name="T33" fmla="*/ 58 h 291"/>
                <a:gd name="T34" fmla="*/ 2 w 291"/>
                <a:gd name="T35" fmla="*/ 87 h 291"/>
                <a:gd name="T36" fmla="*/ 23 w 291"/>
                <a:gd name="T37" fmla="*/ 116 h 291"/>
                <a:gd name="T38" fmla="*/ 2 w 291"/>
                <a:gd name="T39" fmla="*/ 145 h 291"/>
                <a:gd name="T40" fmla="*/ 23 w 291"/>
                <a:gd name="T41" fmla="*/ 174 h 291"/>
                <a:gd name="T42" fmla="*/ 2 w 291"/>
                <a:gd name="T43" fmla="*/ 203 h 291"/>
                <a:gd name="T44" fmla="*/ 23 w 291"/>
                <a:gd name="T45" fmla="*/ 232 h 291"/>
                <a:gd name="T46" fmla="*/ 7 w 291"/>
                <a:gd name="T47" fmla="*/ 254 h 291"/>
                <a:gd name="T48" fmla="*/ 13 w 291"/>
                <a:gd name="T49" fmla="*/ 284 h 291"/>
                <a:gd name="T50" fmla="*/ 44 w 291"/>
                <a:gd name="T51" fmla="*/ 277 h 291"/>
                <a:gd name="T52" fmla="*/ 76 w 291"/>
                <a:gd name="T53" fmla="*/ 282 h 291"/>
                <a:gd name="T54" fmla="*/ 100 w 291"/>
                <a:gd name="T55" fmla="*/ 282 h 291"/>
                <a:gd name="T56" fmla="*/ 134 w 291"/>
                <a:gd name="T57" fmla="*/ 282 h 291"/>
                <a:gd name="T58" fmla="*/ 158 w 291"/>
                <a:gd name="T59" fmla="*/ 282 h 291"/>
                <a:gd name="T60" fmla="*/ 192 w 291"/>
                <a:gd name="T61" fmla="*/ 282 h 291"/>
                <a:gd name="T62" fmla="*/ 216 w 291"/>
                <a:gd name="T63" fmla="*/ 282 h 291"/>
                <a:gd name="T64" fmla="*/ 250 w 291"/>
                <a:gd name="T65" fmla="*/ 280 h 291"/>
                <a:gd name="T66" fmla="*/ 278 w 291"/>
                <a:gd name="T67" fmla="*/ 284 h 291"/>
                <a:gd name="T68" fmla="*/ 285 w 291"/>
                <a:gd name="T69" fmla="*/ 254 h 291"/>
                <a:gd name="T70" fmla="*/ 270 w 291"/>
                <a:gd name="T71" fmla="*/ 232 h 291"/>
                <a:gd name="T72" fmla="*/ 290 w 291"/>
                <a:gd name="T73" fmla="*/ 203 h 291"/>
                <a:gd name="T74" fmla="*/ 270 w 291"/>
                <a:gd name="T75" fmla="*/ 174 h 291"/>
                <a:gd name="T76" fmla="*/ 68 w 291"/>
                <a:gd name="T77" fmla="*/ 86 h 291"/>
                <a:gd name="T78" fmla="*/ 226 w 291"/>
                <a:gd name="T79" fmla="*/ 86 h 291"/>
                <a:gd name="T80" fmla="*/ 161 w 291"/>
                <a:gd name="T81" fmla="*/ 142 h 291"/>
                <a:gd name="T82" fmla="*/ 131 w 291"/>
                <a:gd name="T83" fmla="*/ 142 h 291"/>
                <a:gd name="T84" fmla="*/ 65 w 291"/>
                <a:gd name="T85" fmla="*/ 86 h 291"/>
                <a:gd name="T86" fmla="*/ 58 w 291"/>
                <a:gd name="T87" fmla="*/ 197 h 291"/>
                <a:gd name="T88" fmla="*/ 58 w 291"/>
                <a:gd name="T89" fmla="*/ 96 h 291"/>
                <a:gd name="T90" fmla="*/ 116 w 291"/>
                <a:gd name="T91" fmla="*/ 142 h 291"/>
                <a:gd name="T92" fmla="*/ 223 w 291"/>
                <a:gd name="T93" fmla="*/ 205 h 291"/>
                <a:gd name="T94" fmla="*/ 65 w 291"/>
                <a:gd name="T95" fmla="*/ 204 h 291"/>
                <a:gd name="T96" fmla="*/ 146 w 291"/>
                <a:gd name="T97" fmla="*/ 167 h 291"/>
                <a:gd name="T98" fmla="*/ 226 w 291"/>
                <a:gd name="T99" fmla="*/ 204 h 291"/>
                <a:gd name="T100" fmla="*/ 234 w 291"/>
                <a:gd name="T101" fmla="*/ 194 h 291"/>
                <a:gd name="T102" fmla="*/ 176 w 291"/>
                <a:gd name="T103" fmla="*/ 142 h 291"/>
                <a:gd name="T104" fmla="*/ 234 w 291"/>
                <a:gd name="T105" fmla="*/ 9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1" h="291">
                  <a:moveTo>
                    <a:pt x="283" y="157"/>
                  </a:moveTo>
                  <a:cubicBezTo>
                    <a:pt x="287" y="154"/>
                    <a:pt x="290" y="150"/>
                    <a:pt x="290" y="145"/>
                  </a:cubicBezTo>
                  <a:cubicBezTo>
                    <a:pt x="290" y="141"/>
                    <a:pt x="287" y="137"/>
                    <a:pt x="283" y="133"/>
                  </a:cubicBezTo>
                  <a:cubicBezTo>
                    <a:pt x="275" y="131"/>
                    <a:pt x="270" y="124"/>
                    <a:pt x="270" y="116"/>
                  </a:cubicBezTo>
                  <a:cubicBezTo>
                    <a:pt x="270" y="109"/>
                    <a:pt x="275" y="102"/>
                    <a:pt x="283" y="99"/>
                  </a:cubicBezTo>
                  <a:cubicBezTo>
                    <a:pt x="287" y="96"/>
                    <a:pt x="290" y="92"/>
                    <a:pt x="290" y="87"/>
                  </a:cubicBezTo>
                  <a:cubicBezTo>
                    <a:pt x="290" y="83"/>
                    <a:pt x="287" y="79"/>
                    <a:pt x="283" y="75"/>
                  </a:cubicBezTo>
                  <a:cubicBezTo>
                    <a:pt x="275" y="73"/>
                    <a:pt x="270" y="66"/>
                    <a:pt x="270" y="58"/>
                  </a:cubicBezTo>
                  <a:cubicBezTo>
                    <a:pt x="270" y="52"/>
                    <a:pt x="272" y="47"/>
                    <a:pt x="278" y="43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91" y="30"/>
                    <a:pt x="291" y="19"/>
                    <a:pt x="285" y="13"/>
                  </a:cubicBezTo>
                  <a:cubicBezTo>
                    <a:pt x="278" y="6"/>
                    <a:pt x="278" y="6"/>
                    <a:pt x="278" y="6"/>
                  </a:cubicBezTo>
                  <a:cubicBezTo>
                    <a:pt x="271" y="0"/>
                    <a:pt x="261" y="0"/>
                    <a:pt x="254" y="6"/>
                  </a:cubicBezTo>
                  <a:cubicBezTo>
                    <a:pt x="249" y="11"/>
                    <a:pt x="249" y="11"/>
                    <a:pt x="249" y="11"/>
                  </a:cubicBezTo>
                  <a:cubicBezTo>
                    <a:pt x="246" y="19"/>
                    <a:pt x="240" y="21"/>
                    <a:pt x="233" y="21"/>
                  </a:cubicBezTo>
                  <a:cubicBezTo>
                    <a:pt x="226" y="21"/>
                    <a:pt x="219" y="17"/>
                    <a:pt x="216" y="8"/>
                  </a:cubicBezTo>
                  <a:cubicBezTo>
                    <a:pt x="213" y="4"/>
                    <a:pt x="209" y="1"/>
                    <a:pt x="204" y="1"/>
                  </a:cubicBezTo>
                  <a:cubicBezTo>
                    <a:pt x="200" y="1"/>
                    <a:pt x="196" y="4"/>
                    <a:pt x="193" y="8"/>
                  </a:cubicBezTo>
                  <a:cubicBezTo>
                    <a:pt x="190" y="17"/>
                    <a:pt x="183" y="21"/>
                    <a:pt x="175" y="21"/>
                  </a:cubicBezTo>
                  <a:cubicBezTo>
                    <a:pt x="168" y="21"/>
                    <a:pt x="161" y="17"/>
                    <a:pt x="158" y="8"/>
                  </a:cubicBezTo>
                  <a:cubicBezTo>
                    <a:pt x="155" y="4"/>
                    <a:pt x="151" y="1"/>
                    <a:pt x="146" y="1"/>
                  </a:cubicBezTo>
                  <a:cubicBezTo>
                    <a:pt x="142" y="1"/>
                    <a:pt x="138" y="4"/>
                    <a:pt x="135" y="8"/>
                  </a:cubicBezTo>
                  <a:cubicBezTo>
                    <a:pt x="132" y="17"/>
                    <a:pt x="125" y="21"/>
                    <a:pt x="117" y="21"/>
                  </a:cubicBezTo>
                  <a:cubicBezTo>
                    <a:pt x="110" y="21"/>
                    <a:pt x="103" y="17"/>
                    <a:pt x="100" y="8"/>
                  </a:cubicBezTo>
                  <a:cubicBezTo>
                    <a:pt x="97" y="4"/>
                    <a:pt x="93" y="1"/>
                    <a:pt x="88" y="1"/>
                  </a:cubicBezTo>
                  <a:cubicBezTo>
                    <a:pt x="84" y="1"/>
                    <a:pt x="80" y="4"/>
                    <a:pt x="77" y="8"/>
                  </a:cubicBezTo>
                  <a:cubicBezTo>
                    <a:pt x="74" y="17"/>
                    <a:pt x="67" y="21"/>
                    <a:pt x="59" y="21"/>
                  </a:cubicBezTo>
                  <a:cubicBezTo>
                    <a:pt x="53" y="21"/>
                    <a:pt x="48" y="20"/>
                    <a:pt x="45" y="1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0" y="0"/>
                    <a:pt x="20" y="0"/>
                    <a:pt x="13" y="6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19"/>
                    <a:pt x="0" y="30"/>
                    <a:pt x="7" y="3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9" y="45"/>
                    <a:pt x="23" y="51"/>
                    <a:pt x="23" y="58"/>
                  </a:cubicBezTo>
                  <a:cubicBezTo>
                    <a:pt x="23" y="66"/>
                    <a:pt x="18" y="73"/>
                    <a:pt x="9" y="75"/>
                  </a:cubicBezTo>
                  <a:cubicBezTo>
                    <a:pt x="5" y="79"/>
                    <a:pt x="2" y="83"/>
                    <a:pt x="2" y="87"/>
                  </a:cubicBezTo>
                  <a:cubicBezTo>
                    <a:pt x="2" y="92"/>
                    <a:pt x="5" y="96"/>
                    <a:pt x="10" y="99"/>
                  </a:cubicBezTo>
                  <a:cubicBezTo>
                    <a:pt x="18" y="102"/>
                    <a:pt x="23" y="109"/>
                    <a:pt x="23" y="116"/>
                  </a:cubicBezTo>
                  <a:cubicBezTo>
                    <a:pt x="23" y="124"/>
                    <a:pt x="18" y="131"/>
                    <a:pt x="9" y="133"/>
                  </a:cubicBezTo>
                  <a:cubicBezTo>
                    <a:pt x="5" y="137"/>
                    <a:pt x="2" y="141"/>
                    <a:pt x="2" y="145"/>
                  </a:cubicBezTo>
                  <a:cubicBezTo>
                    <a:pt x="2" y="150"/>
                    <a:pt x="5" y="154"/>
                    <a:pt x="10" y="157"/>
                  </a:cubicBezTo>
                  <a:cubicBezTo>
                    <a:pt x="18" y="160"/>
                    <a:pt x="23" y="167"/>
                    <a:pt x="23" y="174"/>
                  </a:cubicBezTo>
                  <a:cubicBezTo>
                    <a:pt x="23" y="182"/>
                    <a:pt x="18" y="189"/>
                    <a:pt x="9" y="191"/>
                  </a:cubicBezTo>
                  <a:cubicBezTo>
                    <a:pt x="5" y="195"/>
                    <a:pt x="2" y="199"/>
                    <a:pt x="2" y="203"/>
                  </a:cubicBezTo>
                  <a:cubicBezTo>
                    <a:pt x="2" y="208"/>
                    <a:pt x="5" y="212"/>
                    <a:pt x="10" y="215"/>
                  </a:cubicBezTo>
                  <a:cubicBezTo>
                    <a:pt x="18" y="218"/>
                    <a:pt x="23" y="225"/>
                    <a:pt x="23" y="232"/>
                  </a:cubicBezTo>
                  <a:cubicBezTo>
                    <a:pt x="23" y="239"/>
                    <a:pt x="20" y="245"/>
                    <a:pt x="12" y="248"/>
                  </a:cubicBezTo>
                  <a:cubicBezTo>
                    <a:pt x="7" y="254"/>
                    <a:pt x="7" y="254"/>
                    <a:pt x="7" y="254"/>
                  </a:cubicBezTo>
                  <a:cubicBezTo>
                    <a:pt x="0" y="261"/>
                    <a:pt x="0" y="271"/>
                    <a:pt x="7" y="278"/>
                  </a:cubicBezTo>
                  <a:cubicBezTo>
                    <a:pt x="13" y="284"/>
                    <a:pt x="13" y="284"/>
                    <a:pt x="13" y="284"/>
                  </a:cubicBezTo>
                  <a:cubicBezTo>
                    <a:pt x="20" y="291"/>
                    <a:pt x="30" y="291"/>
                    <a:pt x="37" y="284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8" y="270"/>
                    <a:pt x="53" y="269"/>
                    <a:pt x="59" y="269"/>
                  </a:cubicBezTo>
                  <a:cubicBezTo>
                    <a:pt x="67" y="269"/>
                    <a:pt x="73" y="273"/>
                    <a:pt x="76" y="282"/>
                  </a:cubicBezTo>
                  <a:cubicBezTo>
                    <a:pt x="80" y="286"/>
                    <a:pt x="84" y="289"/>
                    <a:pt x="88" y="289"/>
                  </a:cubicBezTo>
                  <a:cubicBezTo>
                    <a:pt x="93" y="289"/>
                    <a:pt x="97" y="286"/>
                    <a:pt x="100" y="282"/>
                  </a:cubicBezTo>
                  <a:cubicBezTo>
                    <a:pt x="103" y="273"/>
                    <a:pt x="110" y="269"/>
                    <a:pt x="117" y="269"/>
                  </a:cubicBezTo>
                  <a:cubicBezTo>
                    <a:pt x="125" y="269"/>
                    <a:pt x="131" y="273"/>
                    <a:pt x="134" y="282"/>
                  </a:cubicBezTo>
                  <a:cubicBezTo>
                    <a:pt x="138" y="286"/>
                    <a:pt x="142" y="289"/>
                    <a:pt x="146" y="289"/>
                  </a:cubicBezTo>
                  <a:cubicBezTo>
                    <a:pt x="151" y="289"/>
                    <a:pt x="155" y="286"/>
                    <a:pt x="158" y="282"/>
                  </a:cubicBezTo>
                  <a:cubicBezTo>
                    <a:pt x="161" y="273"/>
                    <a:pt x="168" y="269"/>
                    <a:pt x="175" y="269"/>
                  </a:cubicBezTo>
                  <a:cubicBezTo>
                    <a:pt x="183" y="269"/>
                    <a:pt x="189" y="273"/>
                    <a:pt x="192" y="282"/>
                  </a:cubicBezTo>
                  <a:cubicBezTo>
                    <a:pt x="196" y="286"/>
                    <a:pt x="200" y="289"/>
                    <a:pt x="204" y="289"/>
                  </a:cubicBezTo>
                  <a:cubicBezTo>
                    <a:pt x="209" y="289"/>
                    <a:pt x="213" y="286"/>
                    <a:pt x="216" y="282"/>
                  </a:cubicBezTo>
                  <a:cubicBezTo>
                    <a:pt x="219" y="273"/>
                    <a:pt x="226" y="269"/>
                    <a:pt x="233" y="269"/>
                  </a:cubicBezTo>
                  <a:cubicBezTo>
                    <a:pt x="240" y="269"/>
                    <a:pt x="246" y="272"/>
                    <a:pt x="250" y="280"/>
                  </a:cubicBezTo>
                  <a:cubicBezTo>
                    <a:pt x="254" y="284"/>
                    <a:pt x="254" y="284"/>
                    <a:pt x="254" y="284"/>
                  </a:cubicBezTo>
                  <a:cubicBezTo>
                    <a:pt x="261" y="291"/>
                    <a:pt x="271" y="291"/>
                    <a:pt x="278" y="284"/>
                  </a:cubicBezTo>
                  <a:cubicBezTo>
                    <a:pt x="285" y="278"/>
                    <a:pt x="285" y="278"/>
                    <a:pt x="285" y="278"/>
                  </a:cubicBezTo>
                  <a:cubicBezTo>
                    <a:pt x="291" y="271"/>
                    <a:pt x="291" y="261"/>
                    <a:pt x="285" y="254"/>
                  </a:cubicBezTo>
                  <a:cubicBezTo>
                    <a:pt x="277" y="247"/>
                    <a:pt x="277" y="247"/>
                    <a:pt x="277" y="247"/>
                  </a:cubicBezTo>
                  <a:cubicBezTo>
                    <a:pt x="271" y="243"/>
                    <a:pt x="270" y="238"/>
                    <a:pt x="270" y="232"/>
                  </a:cubicBezTo>
                  <a:cubicBezTo>
                    <a:pt x="270" y="225"/>
                    <a:pt x="275" y="218"/>
                    <a:pt x="283" y="215"/>
                  </a:cubicBezTo>
                  <a:cubicBezTo>
                    <a:pt x="287" y="212"/>
                    <a:pt x="290" y="208"/>
                    <a:pt x="290" y="203"/>
                  </a:cubicBezTo>
                  <a:cubicBezTo>
                    <a:pt x="290" y="199"/>
                    <a:pt x="287" y="195"/>
                    <a:pt x="284" y="191"/>
                  </a:cubicBezTo>
                  <a:cubicBezTo>
                    <a:pt x="275" y="189"/>
                    <a:pt x="270" y="182"/>
                    <a:pt x="270" y="174"/>
                  </a:cubicBezTo>
                  <a:cubicBezTo>
                    <a:pt x="270" y="167"/>
                    <a:pt x="275" y="160"/>
                    <a:pt x="283" y="157"/>
                  </a:cubicBezTo>
                  <a:close/>
                  <a:moveTo>
                    <a:pt x="68" y="86"/>
                  </a:moveTo>
                  <a:cubicBezTo>
                    <a:pt x="223" y="86"/>
                    <a:pt x="223" y="86"/>
                    <a:pt x="223" y="86"/>
                  </a:cubicBezTo>
                  <a:cubicBezTo>
                    <a:pt x="224" y="86"/>
                    <a:pt x="225" y="86"/>
                    <a:pt x="226" y="86"/>
                  </a:cubicBezTo>
                  <a:cubicBezTo>
                    <a:pt x="168" y="136"/>
                    <a:pt x="168" y="136"/>
                    <a:pt x="168" y="136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23" y="136"/>
                    <a:pt x="123" y="136"/>
                    <a:pt x="123" y="13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6" y="86"/>
                    <a:pt x="67" y="86"/>
                    <a:pt x="68" y="86"/>
                  </a:cubicBezTo>
                  <a:close/>
                  <a:moveTo>
                    <a:pt x="58" y="197"/>
                  </a:moveTo>
                  <a:cubicBezTo>
                    <a:pt x="58" y="196"/>
                    <a:pt x="58" y="195"/>
                    <a:pt x="58" y="194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58" y="95"/>
                    <a:pt x="58" y="94"/>
                    <a:pt x="58" y="93"/>
                  </a:cubicBezTo>
                  <a:cubicBezTo>
                    <a:pt x="116" y="142"/>
                    <a:pt x="116" y="142"/>
                    <a:pt x="116" y="142"/>
                  </a:cubicBezTo>
                  <a:lnTo>
                    <a:pt x="58" y="197"/>
                  </a:lnTo>
                  <a:close/>
                  <a:moveTo>
                    <a:pt x="223" y="205"/>
                  </a:moveTo>
                  <a:cubicBezTo>
                    <a:pt x="68" y="205"/>
                    <a:pt x="68" y="205"/>
                    <a:pt x="68" y="205"/>
                  </a:cubicBezTo>
                  <a:cubicBezTo>
                    <a:pt x="67" y="205"/>
                    <a:pt x="66" y="204"/>
                    <a:pt x="65" y="204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68" y="149"/>
                    <a:pt x="168" y="149"/>
                    <a:pt x="168" y="149"/>
                  </a:cubicBezTo>
                  <a:cubicBezTo>
                    <a:pt x="226" y="204"/>
                    <a:pt x="226" y="204"/>
                    <a:pt x="226" y="204"/>
                  </a:cubicBezTo>
                  <a:cubicBezTo>
                    <a:pt x="225" y="204"/>
                    <a:pt x="224" y="205"/>
                    <a:pt x="223" y="205"/>
                  </a:cubicBezTo>
                  <a:close/>
                  <a:moveTo>
                    <a:pt x="234" y="194"/>
                  </a:moveTo>
                  <a:cubicBezTo>
                    <a:pt x="234" y="195"/>
                    <a:pt x="233" y="196"/>
                    <a:pt x="233" y="197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233" y="93"/>
                    <a:pt x="233" y="93"/>
                    <a:pt x="233" y="93"/>
                  </a:cubicBezTo>
                  <a:cubicBezTo>
                    <a:pt x="233" y="94"/>
                    <a:pt x="234" y="95"/>
                    <a:pt x="234" y="96"/>
                  </a:cubicBezTo>
                  <a:lnTo>
                    <a:pt x="234" y="1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7" name="Freeform 476"/>
            <p:cNvSpPr>
              <a:spLocks noEditPoints="1"/>
            </p:cNvSpPr>
            <p:nvPr/>
          </p:nvSpPr>
          <p:spPr bwMode="auto">
            <a:xfrm>
              <a:off x="4256088" y="4598989"/>
              <a:ext cx="338138" cy="333375"/>
            </a:xfrm>
            <a:custGeom>
              <a:avLst/>
              <a:gdLst>
                <a:gd name="T0" fmla="*/ 290 w 291"/>
                <a:gd name="T1" fmla="*/ 144 h 288"/>
                <a:gd name="T2" fmla="*/ 270 w 291"/>
                <a:gd name="T3" fmla="*/ 115 h 288"/>
                <a:gd name="T4" fmla="*/ 290 w 291"/>
                <a:gd name="T5" fmla="*/ 86 h 288"/>
                <a:gd name="T6" fmla="*/ 270 w 291"/>
                <a:gd name="T7" fmla="*/ 57 h 288"/>
                <a:gd name="T8" fmla="*/ 284 w 291"/>
                <a:gd name="T9" fmla="*/ 36 h 288"/>
                <a:gd name="T10" fmla="*/ 278 w 291"/>
                <a:gd name="T11" fmla="*/ 5 h 288"/>
                <a:gd name="T12" fmla="*/ 254 w 291"/>
                <a:gd name="T13" fmla="*/ 5 h 288"/>
                <a:gd name="T14" fmla="*/ 233 w 291"/>
                <a:gd name="T15" fmla="*/ 20 h 288"/>
                <a:gd name="T16" fmla="*/ 204 w 291"/>
                <a:gd name="T17" fmla="*/ 0 h 288"/>
                <a:gd name="T18" fmla="*/ 175 w 291"/>
                <a:gd name="T19" fmla="*/ 20 h 288"/>
                <a:gd name="T20" fmla="*/ 146 w 291"/>
                <a:gd name="T21" fmla="*/ 0 h 288"/>
                <a:gd name="T22" fmla="*/ 117 w 291"/>
                <a:gd name="T23" fmla="*/ 20 h 288"/>
                <a:gd name="T24" fmla="*/ 88 w 291"/>
                <a:gd name="T25" fmla="*/ 0 h 288"/>
                <a:gd name="T26" fmla="*/ 59 w 291"/>
                <a:gd name="T27" fmla="*/ 20 h 288"/>
                <a:gd name="T28" fmla="*/ 37 w 291"/>
                <a:gd name="T29" fmla="*/ 5 h 288"/>
                <a:gd name="T30" fmla="*/ 13 w 291"/>
                <a:gd name="T31" fmla="*/ 5 h 288"/>
                <a:gd name="T32" fmla="*/ 7 w 291"/>
                <a:gd name="T33" fmla="*/ 36 h 288"/>
                <a:gd name="T34" fmla="*/ 23 w 291"/>
                <a:gd name="T35" fmla="*/ 57 h 288"/>
                <a:gd name="T36" fmla="*/ 2 w 291"/>
                <a:gd name="T37" fmla="*/ 86 h 288"/>
                <a:gd name="T38" fmla="*/ 23 w 291"/>
                <a:gd name="T39" fmla="*/ 115 h 288"/>
                <a:gd name="T40" fmla="*/ 2 w 291"/>
                <a:gd name="T41" fmla="*/ 144 h 288"/>
                <a:gd name="T42" fmla="*/ 23 w 291"/>
                <a:gd name="T43" fmla="*/ 173 h 288"/>
                <a:gd name="T44" fmla="*/ 2 w 291"/>
                <a:gd name="T45" fmla="*/ 202 h 288"/>
                <a:gd name="T46" fmla="*/ 23 w 291"/>
                <a:gd name="T47" fmla="*/ 231 h 288"/>
                <a:gd name="T48" fmla="*/ 7 w 291"/>
                <a:gd name="T49" fmla="*/ 253 h 288"/>
                <a:gd name="T50" fmla="*/ 13 w 291"/>
                <a:gd name="T51" fmla="*/ 283 h 288"/>
                <a:gd name="T52" fmla="*/ 37 w 291"/>
                <a:gd name="T53" fmla="*/ 283 h 288"/>
                <a:gd name="T54" fmla="*/ 59 w 291"/>
                <a:gd name="T55" fmla="*/ 268 h 288"/>
                <a:gd name="T56" fmla="*/ 88 w 291"/>
                <a:gd name="T57" fmla="*/ 288 h 288"/>
                <a:gd name="T58" fmla="*/ 117 w 291"/>
                <a:gd name="T59" fmla="*/ 268 h 288"/>
                <a:gd name="T60" fmla="*/ 146 w 291"/>
                <a:gd name="T61" fmla="*/ 288 h 288"/>
                <a:gd name="T62" fmla="*/ 175 w 291"/>
                <a:gd name="T63" fmla="*/ 268 h 288"/>
                <a:gd name="T64" fmla="*/ 204 w 291"/>
                <a:gd name="T65" fmla="*/ 288 h 288"/>
                <a:gd name="T66" fmla="*/ 233 w 291"/>
                <a:gd name="T67" fmla="*/ 268 h 288"/>
                <a:gd name="T68" fmla="*/ 254 w 291"/>
                <a:gd name="T69" fmla="*/ 283 h 288"/>
                <a:gd name="T70" fmla="*/ 278 w 291"/>
                <a:gd name="T71" fmla="*/ 283 h 288"/>
                <a:gd name="T72" fmla="*/ 284 w 291"/>
                <a:gd name="T73" fmla="*/ 253 h 288"/>
                <a:gd name="T74" fmla="*/ 270 w 291"/>
                <a:gd name="T75" fmla="*/ 231 h 288"/>
                <a:gd name="T76" fmla="*/ 290 w 291"/>
                <a:gd name="T77" fmla="*/ 202 h 288"/>
                <a:gd name="T78" fmla="*/ 270 w 291"/>
                <a:gd name="T79" fmla="*/ 173 h 288"/>
                <a:gd name="T80" fmla="*/ 245 w 291"/>
                <a:gd name="T81" fmla="*/ 243 h 288"/>
                <a:gd name="T82" fmla="*/ 47 w 291"/>
                <a:gd name="T83" fmla="*/ 45 h 288"/>
                <a:gd name="T84" fmla="*/ 245 w 291"/>
                <a:gd name="T85" fmla="*/ 24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288">
                  <a:moveTo>
                    <a:pt x="282" y="156"/>
                  </a:moveTo>
                  <a:cubicBezTo>
                    <a:pt x="287" y="153"/>
                    <a:pt x="290" y="148"/>
                    <a:pt x="290" y="144"/>
                  </a:cubicBezTo>
                  <a:cubicBezTo>
                    <a:pt x="290" y="140"/>
                    <a:pt x="287" y="136"/>
                    <a:pt x="283" y="132"/>
                  </a:cubicBezTo>
                  <a:cubicBezTo>
                    <a:pt x="274" y="129"/>
                    <a:pt x="270" y="123"/>
                    <a:pt x="270" y="115"/>
                  </a:cubicBezTo>
                  <a:cubicBezTo>
                    <a:pt x="270" y="107"/>
                    <a:pt x="274" y="101"/>
                    <a:pt x="282" y="98"/>
                  </a:cubicBezTo>
                  <a:cubicBezTo>
                    <a:pt x="287" y="95"/>
                    <a:pt x="290" y="91"/>
                    <a:pt x="290" y="86"/>
                  </a:cubicBezTo>
                  <a:cubicBezTo>
                    <a:pt x="290" y="82"/>
                    <a:pt x="287" y="78"/>
                    <a:pt x="283" y="74"/>
                  </a:cubicBezTo>
                  <a:cubicBezTo>
                    <a:pt x="274" y="72"/>
                    <a:pt x="270" y="65"/>
                    <a:pt x="270" y="57"/>
                  </a:cubicBezTo>
                  <a:cubicBezTo>
                    <a:pt x="270" y="51"/>
                    <a:pt x="271" y="46"/>
                    <a:pt x="278" y="42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291" y="29"/>
                    <a:pt x="291" y="19"/>
                    <a:pt x="284" y="12"/>
                  </a:cubicBezTo>
                  <a:cubicBezTo>
                    <a:pt x="278" y="5"/>
                    <a:pt x="278" y="5"/>
                    <a:pt x="278" y="5"/>
                  </a:cubicBezTo>
                  <a:cubicBezTo>
                    <a:pt x="274" y="2"/>
                    <a:pt x="270" y="1"/>
                    <a:pt x="266" y="1"/>
                  </a:cubicBezTo>
                  <a:cubicBezTo>
                    <a:pt x="261" y="1"/>
                    <a:pt x="257" y="2"/>
                    <a:pt x="254" y="5"/>
                  </a:cubicBezTo>
                  <a:cubicBezTo>
                    <a:pt x="249" y="10"/>
                    <a:pt x="249" y="10"/>
                    <a:pt x="249" y="10"/>
                  </a:cubicBezTo>
                  <a:cubicBezTo>
                    <a:pt x="246" y="18"/>
                    <a:pt x="240" y="20"/>
                    <a:pt x="233" y="20"/>
                  </a:cubicBezTo>
                  <a:cubicBezTo>
                    <a:pt x="225" y="20"/>
                    <a:pt x="219" y="16"/>
                    <a:pt x="216" y="7"/>
                  </a:cubicBezTo>
                  <a:cubicBezTo>
                    <a:pt x="212" y="3"/>
                    <a:pt x="208" y="0"/>
                    <a:pt x="204" y="0"/>
                  </a:cubicBezTo>
                  <a:cubicBezTo>
                    <a:pt x="200" y="0"/>
                    <a:pt x="196" y="3"/>
                    <a:pt x="192" y="7"/>
                  </a:cubicBezTo>
                  <a:cubicBezTo>
                    <a:pt x="189" y="16"/>
                    <a:pt x="183" y="20"/>
                    <a:pt x="175" y="20"/>
                  </a:cubicBezTo>
                  <a:cubicBezTo>
                    <a:pt x="167" y="20"/>
                    <a:pt x="161" y="16"/>
                    <a:pt x="158" y="7"/>
                  </a:cubicBezTo>
                  <a:cubicBezTo>
                    <a:pt x="155" y="3"/>
                    <a:pt x="151" y="0"/>
                    <a:pt x="146" y="0"/>
                  </a:cubicBezTo>
                  <a:cubicBezTo>
                    <a:pt x="142" y="0"/>
                    <a:pt x="138" y="3"/>
                    <a:pt x="134" y="7"/>
                  </a:cubicBezTo>
                  <a:cubicBezTo>
                    <a:pt x="132" y="16"/>
                    <a:pt x="125" y="20"/>
                    <a:pt x="117" y="20"/>
                  </a:cubicBezTo>
                  <a:cubicBezTo>
                    <a:pt x="109" y="20"/>
                    <a:pt x="103" y="16"/>
                    <a:pt x="100" y="7"/>
                  </a:cubicBezTo>
                  <a:cubicBezTo>
                    <a:pt x="97" y="3"/>
                    <a:pt x="93" y="0"/>
                    <a:pt x="88" y="0"/>
                  </a:cubicBezTo>
                  <a:cubicBezTo>
                    <a:pt x="84" y="0"/>
                    <a:pt x="80" y="3"/>
                    <a:pt x="77" y="7"/>
                  </a:cubicBezTo>
                  <a:cubicBezTo>
                    <a:pt x="74" y="16"/>
                    <a:pt x="67" y="20"/>
                    <a:pt x="59" y="20"/>
                  </a:cubicBezTo>
                  <a:cubicBezTo>
                    <a:pt x="53" y="20"/>
                    <a:pt x="48" y="19"/>
                    <a:pt x="45" y="13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4" y="2"/>
                    <a:pt x="29" y="1"/>
                    <a:pt x="25" y="1"/>
                  </a:cubicBezTo>
                  <a:cubicBezTo>
                    <a:pt x="21" y="1"/>
                    <a:pt x="16" y="2"/>
                    <a:pt x="13" y="5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9"/>
                    <a:pt x="0" y="29"/>
                    <a:pt x="7" y="36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9" y="44"/>
                    <a:pt x="23" y="50"/>
                    <a:pt x="23" y="57"/>
                  </a:cubicBezTo>
                  <a:cubicBezTo>
                    <a:pt x="23" y="65"/>
                    <a:pt x="18" y="72"/>
                    <a:pt x="9" y="74"/>
                  </a:cubicBezTo>
                  <a:cubicBezTo>
                    <a:pt x="5" y="78"/>
                    <a:pt x="2" y="82"/>
                    <a:pt x="2" y="86"/>
                  </a:cubicBezTo>
                  <a:cubicBezTo>
                    <a:pt x="2" y="91"/>
                    <a:pt x="5" y="95"/>
                    <a:pt x="10" y="98"/>
                  </a:cubicBezTo>
                  <a:cubicBezTo>
                    <a:pt x="18" y="101"/>
                    <a:pt x="23" y="107"/>
                    <a:pt x="23" y="115"/>
                  </a:cubicBezTo>
                  <a:cubicBezTo>
                    <a:pt x="23" y="123"/>
                    <a:pt x="18" y="130"/>
                    <a:pt x="9" y="132"/>
                  </a:cubicBezTo>
                  <a:cubicBezTo>
                    <a:pt x="5" y="136"/>
                    <a:pt x="2" y="140"/>
                    <a:pt x="2" y="144"/>
                  </a:cubicBezTo>
                  <a:cubicBezTo>
                    <a:pt x="2" y="148"/>
                    <a:pt x="5" y="153"/>
                    <a:pt x="10" y="156"/>
                  </a:cubicBezTo>
                  <a:cubicBezTo>
                    <a:pt x="18" y="159"/>
                    <a:pt x="23" y="165"/>
                    <a:pt x="23" y="173"/>
                  </a:cubicBezTo>
                  <a:cubicBezTo>
                    <a:pt x="23" y="181"/>
                    <a:pt x="18" y="187"/>
                    <a:pt x="9" y="190"/>
                  </a:cubicBezTo>
                  <a:cubicBezTo>
                    <a:pt x="5" y="193"/>
                    <a:pt x="2" y="197"/>
                    <a:pt x="2" y="202"/>
                  </a:cubicBezTo>
                  <a:cubicBezTo>
                    <a:pt x="2" y="206"/>
                    <a:pt x="5" y="211"/>
                    <a:pt x="10" y="214"/>
                  </a:cubicBezTo>
                  <a:cubicBezTo>
                    <a:pt x="18" y="217"/>
                    <a:pt x="23" y="223"/>
                    <a:pt x="23" y="231"/>
                  </a:cubicBezTo>
                  <a:cubicBezTo>
                    <a:pt x="23" y="238"/>
                    <a:pt x="20" y="244"/>
                    <a:pt x="12" y="247"/>
                  </a:cubicBezTo>
                  <a:cubicBezTo>
                    <a:pt x="7" y="253"/>
                    <a:pt x="7" y="253"/>
                    <a:pt x="7" y="253"/>
                  </a:cubicBezTo>
                  <a:cubicBezTo>
                    <a:pt x="0" y="259"/>
                    <a:pt x="0" y="270"/>
                    <a:pt x="7" y="277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6" y="286"/>
                    <a:pt x="21" y="288"/>
                    <a:pt x="25" y="288"/>
                  </a:cubicBezTo>
                  <a:cubicBezTo>
                    <a:pt x="29" y="288"/>
                    <a:pt x="34" y="286"/>
                    <a:pt x="37" y="283"/>
                  </a:cubicBezTo>
                  <a:cubicBezTo>
                    <a:pt x="44" y="276"/>
                    <a:pt x="44" y="276"/>
                    <a:pt x="44" y="276"/>
                  </a:cubicBezTo>
                  <a:cubicBezTo>
                    <a:pt x="48" y="269"/>
                    <a:pt x="53" y="268"/>
                    <a:pt x="59" y="268"/>
                  </a:cubicBezTo>
                  <a:cubicBezTo>
                    <a:pt x="67" y="268"/>
                    <a:pt x="73" y="272"/>
                    <a:pt x="76" y="281"/>
                  </a:cubicBezTo>
                  <a:cubicBezTo>
                    <a:pt x="80" y="285"/>
                    <a:pt x="84" y="288"/>
                    <a:pt x="88" y="288"/>
                  </a:cubicBezTo>
                  <a:cubicBezTo>
                    <a:pt x="93" y="288"/>
                    <a:pt x="97" y="285"/>
                    <a:pt x="100" y="281"/>
                  </a:cubicBezTo>
                  <a:cubicBezTo>
                    <a:pt x="103" y="272"/>
                    <a:pt x="110" y="268"/>
                    <a:pt x="117" y="268"/>
                  </a:cubicBezTo>
                  <a:cubicBezTo>
                    <a:pt x="125" y="268"/>
                    <a:pt x="131" y="272"/>
                    <a:pt x="134" y="281"/>
                  </a:cubicBezTo>
                  <a:cubicBezTo>
                    <a:pt x="137" y="285"/>
                    <a:pt x="142" y="288"/>
                    <a:pt x="146" y="288"/>
                  </a:cubicBezTo>
                  <a:cubicBezTo>
                    <a:pt x="151" y="288"/>
                    <a:pt x="155" y="285"/>
                    <a:pt x="158" y="281"/>
                  </a:cubicBezTo>
                  <a:cubicBezTo>
                    <a:pt x="161" y="272"/>
                    <a:pt x="167" y="268"/>
                    <a:pt x="175" y="268"/>
                  </a:cubicBezTo>
                  <a:cubicBezTo>
                    <a:pt x="183" y="268"/>
                    <a:pt x="189" y="272"/>
                    <a:pt x="192" y="281"/>
                  </a:cubicBezTo>
                  <a:cubicBezTo>
                    <a:pt x="195" y="285"/>
                    <a:pt x="200" y="288"/>
                    <a:pt x="204" y="288"/>
                  </a:cubicBezTo>
                  <a:cubicBezTo>
                    <a:pt x="208" y="288"/>
                    <a:pt x="213" y="285"/>
                    <a:pt x="216" y="281"/>
                  </a:cubicBezTo>
                  <a:cubicBezTo>
                    <a:pt x="219" y="272"/>
                    <a:pt x="225" y="268"/>
                    <a:pt x="233" y="268"/>
                  </a:cubicBezTo>
                  <a:cubicBezTo>
                    <a:pt x="240" y="268"/>
                    <a:pt x="246" y="271"/>
                    <a:pt x="249" y="279"/>
                  </a:cubicBezTo>
                  <a:cubicBezTo>
                    <a:pt x="254" y="283"/>
                    <a:pt x="254" y="283"/>
                    <a:pt x="254" y="283"/>
                  </a:cubicBezTo>
                  <a:cubicBezTo>
                    <a:pt x="257" y="286"/>
                    <a:pt x="261" y="288"/>
                    <a:pt x="266" y="288"/>
                  </a:cubicBezTo>
                  <a:cubicBezTo>
                    <a:pt x="270" y="288"/>
                    <a:pt x="274" y="286"/>
                    <a:pt x="278" y="283"/>
                  </a:cubicBezTo>
                  <a:cubicBezTo>
                    <a:pt x="284" y="277"/>
                    <a:pt x="284" y="277"/>
                    <a:pt x="284" y="277"/>
                  </a:cubicBezTo>
                  <a:cubicBezTo>
                    <a:pt x="291" y="270"/>
                    <a:pt x="291" y="259"/>
                    <a:pt x="284" y="253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271" y="242"/>
                    <a:pt x="270" y="237"/>
                    <a:pt x="270" y="231"/>
                  </a:cubicBezTo>
                  <a:cubicBezTo>
                    <a:pt x="270" y="223"/>
                    <a:pt x="274" y="217"/>
                    <a:pt x="283" y="214"/>
                  </a:cubicBezTo>
                  <a:cubicBezTo>
                    <a:pt x="287" y="211"/>
                    <a:pt x="290" y="206"/>
                    <a:pt x="290" y="202"/>
                  </a:cubicBezTo>
                  <a:cubicBezTo>
                    <a:pt x="290" y="197"/>
                    <a:pt x="287" y="193"/>
                    <a:pt x="283" y="190"/>
                  </a:cubicBezTo>
                  <a:cubicBezTo>
                    <a:pt x="275" y="187"/>
                    <a:pt x="270" y="181"/>
                    <a:pt x="270" y="173"/>
                  </a:cubicBezTo>
                  <a:cubicBezTo>
                    <a:pt x="270" y="165"/>
                    <a:pt x="274" y="159"/>
                    <a:pt x="282" y="156"/>
                  </a:cubicBezTo>
                  <a:close/>
                  <a:moveTo>
                    <a:pt x="245" y="243"/>
                  </a:moveTo>
                  <a:cubicBezTo>
                    <a:pt x="47" y="243"/>
                    <a:pt x="47" y="243"/>
                    <a:pt x="47" y="243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245" y="45"/>
                    <a:pt x="245" y="45"/>
                    <a:pt x="245" y="45"/>
                  </a:cubicBezTo>
                  <a:lnTo>
                    <a:pt x="245" y="2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8" name="Freeform 477"/>
            <p:cNvSpPr>
              <a:spLocks noEditPoints="1"/>
            </p:cNvSpPr>
            <p:nvPr/>
          </p:nvSpPr>
          <p:spPr bwMode="auto">
            <a:xfrm>
              <a:off x="7683501" y="2595564"/>
              <a:ext cx="163513" cy="333375"/>
            </a:xfrm>
            <a:custGeom>
              <a:avLst/>
              <a:gdLst>
                <a:gd name="T0" fmla="*/ 60 w 103"/>
                <a:gd name="T1" fmla="*/ 105 h 210"/>
                <a:gd name="T2" fmla="*/ 60 w 103"/>
                <a:gd name="T3" fmla="*/ 104 h 210"/>
                <a:gd name="T4" fmla="*/ 103 w 103"/>
                <a:gd name="T5" fmla="*/ 61 h 210"/>
                <a:gd name="T6" fmla="*/ 42 w 103"/>
                <a:gd name="T7" fmla="*/ 0 h 210"/>
                <a:gd name="T8" fmla="*/ 42 w 103"/>
                <a:gd name="T9" fmla="*/ 87 h 210"/>
                <a:gd name="T10" fmla="*/ 10 w 103"/>
                <a:gd name="T11" fmla="*/ 54 h 210"/>
                <a:gd name="T12" fmla="*/ 0 w 103"/>
                <a:gd name="T13" fmla="*/ 65 h 210"/>
                <a:gd name="T14" fmla="*/ 39 w 103"/>
                <a:gd name="T15" fmla="*/ 105 h 210"/>
                <a:gd name="T16" fmla="*/ 0 w 103"/>
                <a:gd name="T17" fmla="*/ 144 h 210"/>
                <a:gd name="T18" fmla="*/ 10 w 103"/>
                <a:gd name="T19" fmla="*/ 154 h 210"/>
                <a:gd name="T20" fmla="*/ 42 w 103"/>
                <a:gd name="T21" fmla="*/ 122 h 210"/>
                <a:gd name="T22" fmla="*/ 42 w 103"/>
                <a:gd name="T23" fmla="*/ 210 h 210"/>
                <a:gd name="T24" fmla="*/ 103 w 103"/>
                <a:gd name="T25" fmla="*/ 149 h 210"/>
                <a:gd name="T26" fmla="*/ 60 w 103"/>
                <a:gd name="T27" fmla="*/ 105 h 210"/>
                <a:gd name="T28" fmla="*/ 60 w 103"/>
                <a:gd name="T29" fmla="*/ 105 h 210"/>
                <a:gd name="T30" fmla="*/ 57 w 103"/>
                <a:gd name="T31" fmla="*/ 35 h 210"/>
                <a:gd name="T32" fmla="*/ 83 w 103"/>
                <a:gd name="T33" fmla="*/ 61 h 210"/>
                <a:gd name="T34" fmla="*/ 57 w 103"/>
                <a:gd name="T35" fmla="*/ 87 h 210"/>
                <a:gd name="T36" fmla="*/ 57 w 103"/>
                <a:gd name="T37" fmla="*/ 35 h 210"/>
                <a:gd name="T38" fmla="*/ 57 w 103"/>
                <a:gd name="T39" fmla="*/ 174 h 210"/>
                <a:gd name="T40" fmla="*/ 57 w 103"/>
                <a:gd name="T41" fmla="*/ 122 h 210"/>
                <a:gd name="T42" fmla="*/ 83 w 103"/>
                <a:gd name="T43" fmla="*/ 149 h 210"/>
                <a:gd name="T44" fmla="*/ 57 w 103"/>
                <a:gd name="T45" fmla="*/ 17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3" h="210">
                  <a:moveTo>
                    <a:pt x="60" y="105"/>
                  </a:moveTo>
                  <a:lnTo>
                    <a:pt x="60" y="104"/>
                  </a:lnTo>
                  <a:lnTo>
                    <a:pt x="103" y="61"/>
                  </a:lnTo>
                  <a:lnTo>
                    <a:pt x="42" y="0"/>
                  </a:lnTo>
                  <a:lnTo>
                    <a:pt x="42" y="87"/>
                  </a:lnTo>
                  <a:lnTo>
                    <a:pt x="10" y="54"/>
                  </a:lnTo>
                  <a:lnTo>
                    <a:pt x="0" y="65"/>
                  </a:lnTo>
                  <a:lnTo>
                    <a:pt x="39" y="105"/>
                  </a:lnTo>
                  <a:lnTo>
                    <a:pt x="0" y="144"/>
                  </a:lnTo>
                  <a:lnTo>
                    <a:pt x="10" y="154"/>
                  </a:lnTo>
                  <a:lnTo>
                    <a:pt x="42" y="122"/>
                  </a:lnTo>
                  <a:lnTo>
                    <a:pt x="42" y="210"/>
                  </a:lnTo>
                  <a:lnTo>
                    <a:pt x="103" y="149"/>
                  </a:lnTo>
                  <a:lnTo>
                    <a:pt x="60" y="105"/>
                  </a:lnTo>
                  <a:lnTo>
                    <a:pt x="60" y="105"/>
                  </a:lnTo>
                  <a:close/>
                  <a:moveTo>
                    <a:pt x="57" y="35"/>
                  </a:moveTo>
                  <a:lnTo>
                    <a:pt x="83" y="61"/>
                  </a:lnTo>
                  <a:lnTo>
                    <a:pt x="57" y="87"/>
                  </a:lnTo>
                  <a:lnTo>
                    <a:pt x="57" y="35"/>
                  </a:lnTo>
                  <a:close/>
                  <a:moveTo>
                    <a:pt x="57" y="174"/>
                  </a:moveTo>
                  <a:lnTo>
                    <a:pt x="57" y="122"/>
                  </a:lnTo>
                  <a:lnTo>
                    <a:pt x="83" y="149"/>
                  </a:lnTo>
                  <a:lnTo>
                    <a:pt x="57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9" name="Freeform 478"/>
            <p:cNvSpPr/>
            <p:nvPr/>
          </p:nvSpPr>
          <p:spPr bwMode="auto">
            <a:xfrm>
              <a:off x="1652588" y="5267326"/>
              <a:ext cx="119063" cy="333375"/>
            </a:xfrm>
            <a:custGeom>
              <a:avLst/>
              <a:gdLst>
                <a:gd name="T0" fmla="*/ 71 w 102"/>
                <a:gd name="T1" fmla="*/ 97 h 288"/>
                <a:gd name="T2" fmla="*/ 71 w 102"/>
                <a:gd name="T3" fmla="*/ 13 h 288"/>
                <a:gd name="T4" fmla="*/ 60 w 102"/>
                <a:gd name="T5" fmla="*/ 0 h 288"/>
                <a:gd name="T6" fmla="*/ 42 w 102"/>
                <a:gd name="T7" fmla="*/ 0 h 288"/>
                <a:gd name="T8" fmla="*/ 31 w 102"/>
                <a:gd name="T9" fmla="*/ 13 h 288"/>
                <a:gd name="T10" fmla="*/ 31 w 102"/>
                <a:gd name="T11" fmla="*/ 97 h 288"/>
                <a:gd name="T12" fmla="*/ 0 w 102"/>
                <a:gd name="T13" fmla="*/ 142 h 288"/>
                <a:gd name="T14" fmla="*/ 0 w 102"/>
                <a:gd name="T15" fmla="*/ 269 h 288"/>
                <a:gd name="T16" fmla="*/ 19 w 102"/>
                <a:gd name="T17" fmla="*/ 288 h 288"/>
                <a:gd name="T18" fmla="*/ 83 w 102"/>
                <a:gd name="T19" fmla="*/ 288 h 288"/>
                <a:gd name="T20" fmla="*/ 102 w 102"/>
                <a:gd name="T21" fmla="*/ 269 h 288"/>
                <a:gd name="T22" fmla="*/ 102 w 102"/>
                <a:gd name="T23" fmla="*/ 142 h 288"/>
                <a:gd name="T24" fmla="*/ 71 w 102"/>
                <a:gd name="T25" fmla="*/ 9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288">
                  <a:moveTo>
                    <a:pt x="71" y="97"/>
                  </a:moveTo>
                  <a:cubicBezTo>
                    <a:pt x="71" y="13"/>
                    <a:pt x="71" y="13"/>
                    <a:pt x="71" y="13"/>
                  </a:cubicBezTo>
                  <a:cubicBezTo>
                    <a:pt x="71" y="6"/>
                    <a:pt x="68" y="0"/>
                    <a:pt x="6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4" y="0"/>
                    <a:pt x="31" y="6"/>
                    <a:pt x="31" y="13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21" y="98"/>
                    <a:pt x="0" y="116"/>
                    <a:pt x="0" y="142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79"/>
                    <a:pt x="9" y="288"/>
                    <a:pt x="19" y="288"/>
                  </a:cubicBezTo>
                  <a:cubicBezTo>
                    <a:pt x="83" y="288"/>
                    <a:pt x="83" y="288"/>
                    <a:pt x="83" y="288"/>
                  </a:cubicBezTo>
                  <a:cubicBezTo>
                    <a:pt x="94" y="288"/>
                    <a:pt x="102" y="279"/>
                    <a:pt x="102" y="269"/>
                  </a:cubicBezTo>
                  <a:cubicBezTo>
                    <a:pt x="102" y="142"/>
                    <a:pt x="102" y="142"/>
                    <a:pt x="102" y="142"/>
                  </a:cubicBezTo>
                  <a:cubicBezTo>
                    <a:pt x="102" y="115"/>
                    <a:pt x="81" y="97"/>
                    <a:pt x="71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0" name="Freeform 479"/>
            <p:cNvSpPr>
              <a:spLocks noEditPoints="1"/>
            </p:cNvSpPr>
            <p:nvPr/>
          </p:nvSpPr>
          <p:spPr bwMode="auto">
            <a:xfrm>
              <a:off x="2362201" y="5267326"/>
              <a:ext cx="119063" cy="333375"/>
            </a:xfrm>
            <a:custGeom>
              <a:avLst/>
              <a:gdLst>
                <a:gd name="T0" fmla="*/ 70 w 102"/>
                <a:gd name="T1" fmla="*/ 97 h 288"/>
                <a:gd name="T2" fmla="*/ 70 w 102"/>
                <a:gd name="T3" fmla="*/ 13 h 288"/>
                <a:gd name="T4" fmla="*/ 60 w 102"/>
                <a:gd name="T5" fmla="*/ 0 h 288"/>
                <a:gd name="T6" fmla="*/ 41 w 102"/>
                <a:gd name="T7" fmla="*/ 0 h 288"/>
                <a:gd name="T8" fmla="*/ 31 w 102"/>
                <a:gd name="T9" fmla="*/ 13 h 288"/>
                <a:gd name="T10" fmla="*/ 31 w 102"/>
                <a:gd name="T11" fmla="*/ 97 h 288"/>
                <a:gd name="T12" fmla="*/ 0 w 102"/>
                <a:gd name="T13" fmla="*/ 142 h 288"/>
                <a:gd name="T14" fmla="*/ 0 w 102"/>
                <a:gd name="T15" fmla="*/ 269 h 288"/>
                <a:gd name="T16" fmla="*/ 19 w 102"/>
                <a:gd name="T17" fmla="*/ 288 h 288"/>
                <a:gd name="T18" fmla="*/ 83 w 102"/>
                <a:gd name="T19" fmla="*/ 288 h 288"/>
                <a:gd name="T20" fmla="*/ 102 w 102"/>
                <a:gd name="T21" fmla="*/ 269 h 288"/>
                <a:gd name="T22" fmla="*/ 102 w 102"/>
                <a:gd name="T23" fmla="*/ 142 h 288"/>
                <a:gd name="T24" fmla="*/ 70 w 102"/>
                <a:gd name="T25" fmla="*/ 97 h 288"/>
                <a:gd name="T26" fmla="*/ 90 w 102"/>
                <a:gd name="T27" fmla="*/ 228 h 288"/>
                <a:gd name="T28" fmla="*/ 11 w 102"/>
                <a:gd name="T29" fmla="*/ 228 h 288"/>
                <a:gd name="T30" fmla="*/ 11 w 102"/>
                <a:gd name="T31" fmla="*/ 171 h 288"/>
                <a:gd name="T32" fmla="*/ 90 w 102"/>
                <a:gd name="T33" fmla="*/ 171 h 288"/>
                <a:gd name="T34" fmla="*/ 90 w 102"/>
                <a:gd name="T35" fmla="*/ 22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288">
                  <a:moveTo>
                    <a:pt x="70" y="97"/>
                  </a:moveTo>
                  <a:cubicBezTo>
                    <a:pt x="70" y="13"/>
                    <a:pt x="70" y="13"/>
                    <a:pt x="70" y="13"/>
                  </a:cubicBezTo>
                  <a:cubicBezTo>
                    <a:pt x="70" y="6"/>
                    <a:pt x="67" y="0"/>
                    <a:pt x="6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0"/>
                    <a:pt x="31" y="6"/>
                    <a:pt x="31" y="13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20" y="98"/>
                    <a:pt x="0" y="116"/>
                    <a:pt x="0" y="142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79"/>
                    <a:pt x="8" y="288"/>
                    <a:pt x="19" y="288"/>
                  </a:cubicBezTo>
                  <a:cubicBezTo>
                    <a:pt x="83" y="288"/>
                    <a:pt x="83" y="288"/>
                    <a:pt x="83" y="288"/>
                  </a:cubicBezTo>
                  <a:cubicBezTo>
                    <a:pt x="93" y="288"/>
                    <a:pt x="102" y="279"/>
                    <a:pt x="102" y="269"/>
                  </a:cubicBezTo>
                  <a:cubicBezTo>
                    <a:pt x="102" y="142"/>
                    <a:pt x="102" y="142"/>
                    <a:pt x="102" y="142"/>
                  </a:cubicBezTo>
                  <a:cubicBezTo>
                    <a:pt x="102" y="115"/>
                    <a:pt x="81" y="97"/>
                    <a:pt x="70" y="97"/>
                  </a:cubicBezTo>
                  <a:close/>
                  <a:moveTo>
                    <a:pt x="90" y="228"/>
                  </a:moveTo>
                  <a:cubicBezTo>
                    <a:pt x="11" y="228"/>
                    <a:pt x="11" y="228"/>
                    <a:pt x="11" y="228"/>
                  </a:cubicBezTo>
                  <a:cubicBezTo>
                    <a:pt x="11" y="171"/>
                    <a:pt x="11" y="171"/>
                    <a:pt x="11" y="171"/>
                  </a:cubicBezTo>
                  <a:cubicBezTo>
                    <a:pt x="90" y="171"/>
                    <a:pt x="90" y="171"/>
                    <a:pt x="90" y="171"/>
                  </a:cubicBezTo>
                  <a:lnTo>
                    <a:pt x="90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1" name="Freeform 480"/>
            <p:cNvSpPr/>
            <p:nvPr/>
          </p:nvSpPr>
          <p:spPr bwMode="auto">
            <a:xfrm>
              <a:off x="2954338" y="5267326"/>
              <a:ext cx="268288" cy="333375"/>
            </a:xfrm>
            <a:custGeom>
              <a:avLst/>
              <a:gdLst>
                <a:gd name="T0" fmla="*/ 231 w 231"/>
                <a:gd name="T1" fmla="*/ 0 h 288"/>
                <a:gd name="T2" fmla="*/ 0 w 231"/>
                <a:gd name="T3" fmla="*/ 0 h 288"/>
                <a:gd name="T4" fmla="*/ 99 w 231"/>
                <a:gd name="T5" fmla="*/ 114 h 288"/>
                <a:gd name="T6" fmla="*/ 99 w 231"/>
                <a:gd name="T7" fmla="*/ 243 h 288"/>
                <a:gd name="T8" fmla="*/ 46 w 231"/>
                <a:gd name="T9" fmla="*/ 288 h 288"/>
                <a:gd name="T10" fmla="*/ 185 w 231"/>
                <a:gd name="T11" fmla="*/ 288 h 288"/>
                <a:gd name="T12" fmla="*/ 132 w 231"/>
                <a:gd name="T13" fmla="*/ 243 h 288"/>
                <a:gd name="T14" fmla="*/ 132 w 231"/>
                <a:gd name="T15" fmla="*/ 114 h 288"/>
                <a:gd name="T16" fmla="*/ 231 w 231"/>
                <a:gd name="T1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88">
                  <a:moveTo>
                    <a:pt x="2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8"/>
                    <a:pt x="43" y="106"/>
                    <a:pt x="99" y="114"/>
                  </a:cubicBezTo>
                  <a:cubicBezTo>
                    <a:pt x="99" y="243"/>
                    <a:pt x="99" y="243"/>
                    <a:pt x="99" y="243"/>
                  </a:cubicBezTo>
                  <a:cubicBezTo>
                    <a:pt x="68" y="248"/>
                    <a:pt x="46" y="266"/>
                    <a:pt x="46" y="288"/>
                  </a:cubicBezTo>
                  <a:cubicBezTo>
                    <a:pt x="185" y="288"/>
                    <a:pt x="185" y="288"/>
                    <a:pt x="185" y="288"/>
                  </a:cubicBezTo>
                  <a:cubicBezTo>
                    <a:pt x="185" y="266"/>
                    <a:pt x="162" y="248"/>
                    <a:pt x="132" y="24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88" y="106"/>
                    <a:pt x="231" y="58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2" name="Line 481"/>
            <p:cNvSpPr>
              <a:spLocks noChangeShapeType="1"/>
            </p:cNvSpPr>
            <p:nvPr/>
          </p:nvSpPr>
          <p:spPr bwMode="auto">
            <a:xfrm>
              <a:off x="7659688" y="58896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3" name="Line 482"/>
            <p:cNvSpPr>
              <a:spLocks noChangeShapeType="1"/>
            </p:cNvSpPr>
            <p:nvPr/>
          </p:nvSpPr>
          <p:spPr bwMode="auto">
            <a:xfrm>
              <a:off x="7659688" y="58896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4" name="Freeform 483"/>
            <p:cNvSpPr/>
            <p:nvPr/>
          </p:nvSpPr>
          <p:spPr bwMode="auto">
            <a:xfrm>
              <a:off x="7659688" y="588964"/>
              <a:ext cx="209550" cy="333375"/>
            </a:xfrm>
            <a:custGeom>
              <a:avLst/>
              <a:gdLst>
                <a:gd name="T0" fmla="*/ 132 w 132"/>
                <a:gd name="T1" fmla="*/ 119 h 210"/>
                <a:gd name="T2" fmla="*/ 0 w 132"/>
                <a:gd name="T3" fmla="*/ 0 h 210"/>
                <a:gd name="T4" fmla="*/ 0 w 132"/>
                <a:gd name="T5" fmla="*/ 0 h 210"/>
                <a:gd name="T6" fmla="*/ 0 w 132"/>
                <a:gd name="T7" fmla="*/ 0 h 210"/>
                <a:gd name="T8" fmla="*/ 0 w 132"/>
                <a:gd name="T9" fmla="*/ 0 h 210"/>
                <a:gd name="T10" fmla="*/ 0 w 132"/>
                <a:gd name="T11" fmla="*/ 178 h 210"/>
                <a:gd name="T12" fmla="*/ 45 w 132"/>
                <a:gd name="T13" fmla="*/ 147 h 210"/>
                <a:gd name="T14" fmla="*/ 74 w 132"/>
                <a:gd name="T15" fmla="*/ 210 h 210"/>
                <a:gd name="T16" fmla="*/ 106 w 132"/>
                <a:gd name="T17" fmla="*/ 196 h 210"/>
                <a:gd name="T18" fmla="*/ 78 w 132"/>
                <a:gd name="T19" fmla="*/ 132 h 210"/>
                <a:gd name="T20" fmla="*/ 132 w 132"/>
                <a:gd name="T21" fmla="*/ 11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10">
                  <a:moveTo>
                    <a:pt x="132" y="11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78"/>
                  </a:lnTo>
                  <a:lnTo>
                    <a:pt x="45" y="147"/>
                  </a:lnTo>
                  <a:lnTo>
                    <a:pt x="74" y="210"/>
                  </a:lnTo>
                  <a:lnTo>
                    <a:pt x="106" y="196"/>
                  </a:lnTo>
                  <a:lnTo>
                    <a:pt x="78" y="132"/>
                  </a:lnTo>
                  <a:lnTo>
                    <a:pt x="132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5" name="Rectangle 484"/>
            <p:cNvSpPr>
              <a:spLocks noChangeArrowheads="1"/>
            </p:cNvSpPr>
            <p:nvPr/>
          </p:nvSpPr>
          <p:spPr bwMode="auto">
            <a:xfrm>
              <a:off x="1587501" y="4622801"/>
              <a:ext cx="195263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6" name="Rectangle 485"/>
            <p:cNvSpPr>
              <a:spLocks noChangeArrowheads="1"/>
            </p:cNvSpPr>
            <p:nvPr/>
          </p:nvSpPr>
          <p:spPr bwMode="auto">
            <a:xfrm>
              <a:off x="1587501" y="4702176"/>
              <a:ext cx="195263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7" name="Freeform 486"/>
            <p:cNvSpPr/>
            <p:nvPr/>
          </p:nvSpPr>
          <p:spPr bwMode="auto">
            <a:xfrm>
              <a:off x="1587501" y="4779964"/>
              <a:ext cx="195263" cy="38100"/>
            </a:xfrm>
            <a:custGeom>
              <a:avLst/>
              <a:gdLst>
                <a:gd name="T0" fmla="*/ 169 w 169"/>
                <a:gd name="T1" fmla="*/ 0 h 32"/>
                <a:gd name="T2" fmla="*/ 0 w 169"/>
                <a:gd name="T3" fmla="*/ 0 h 32"/>
                <a:gd name="T4" fmla="*/ 0 w 169"/>
                <a:gd name="T5" fmla="*/ 32 h 32"/>
                <a:gd name="T6" fmla="*/ 130 w 169"/>
                <a:gd name="T7" fmla="*/ 32 h 32"/>
                <a:gd name="T8" fmla="*/ 169 w 169"/>
                <a:gd name="T9" fmla="*/ 18 h 32"/>
                <a:gd name="T10" fmla="*/ 169 w 169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32">
                  <a:moveTo>
                    <a:pt x="1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41" y="25"/>
                    <a:pt x="155" y="20"/>
                    <a:pt x="169" y="18"/>
                  </a:cubicBezTo>
                  <a:lnTo>
                    <a:pt x="1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8" name="Freeform 487"/>
            <p:cNvSpPr/>
            <p:nvPr/>
          </p:nvSpPr>
          <p:spPr bwMode="auto">
            <a:xfrm>
              <a:off x="1587501" y="4859339"/>
              <a:ext cx="119063" cy="36513"/>
            </a:xfrm>
            <a:custGeom>
              <a:avLst/>
              <a:gdLst>
                <a:gd name="T0" fmla="*/ 103 w 103"/>
                <a:gd name="T1" fmla="*/ 0 h 32"/>
                <a:gd name="T2" fmla="*/ 0 w 103"/>
                <a:gd name="T3" fmla="*/ 0 h 32"/>
                <a:gd name="T4" fmla="*/ 0 w 103"/>
                <a:gd name="T5" fmla="*/ 32 h 32"/>
                <a:gd name="T6" fmla="*/ 102 w 103"/>
                <a:gd name="T7" fmla="*/ 32 h 32"/>
                <a:gd name="T8" fmla="*/ 100 w 103"/>
                <a:gd name="T9" fmla="*/ 18 h 32"/>
                <a:gd name="T10" fmla="*/ 103 w 103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32">
                  <a:moveTo>
                    <a:pt x="10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1" y="28"/>
                    <a:pt x="100" y="23"/>
                    <a:pt x="100" y="18"/>
                  </a:cubicBezTo>
                  <a:cubicBezTo>
                    <a:pt x="100" y="12"/>
                    <a:pt x="101" y="6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9" name="Freeform 488"/>
            <p:cNvSpPr/>
            <p:nvPr/>
          </p:nvSpPr>
          <p:spPr bwMode="auto">
            <a:xfrm>
              <a:off x="1730376" y="4598989"/>
              <a:ext cx="192088" cy="333375"/>
            </a:xfrm>
            <a:custGeom>
              <a:avLst/>
              <a:gdLst>
                <a:gd name="T0" fmla="*/ 81 w 165"/>
                <a:gd name="T1" fmla="*/ 19 h 287"/>
                <a:gd name="T2" fmla="*/ 81 w 165"/>
                <a:gd name="T3" fmla="*/ 202 h 287"/>
                <a:gd name="T4" fmla="*/ 56 w 165"/>
                <a:gd name="T5" fmla="*/ 197 h 287"/>
                <a:gd name="T6" fmla="*/ 0 w 165"/>
                <a:gd name="T7" fmla="*/ 242 h 287"/>
                <a:gd name="T8" fmla="*/ 56 w 165"/>
                <a:gd name="T9" fmla="*/ 287 h 287"/>
                <a:gd name="T10" fmla="*/ 112 w 165"/>
                <a:gd name="T11" fmla="*/ 243 h 287"/>
                <a:gd name="T12" fmla="*/ 112 w 165"/>
                <a:gd name="T13" fmla="*/ 243 h 287"/>
                <a:gd name="T14" fmla="*/ 112 w 165"/>
                <a:gd name="T15" fmla="*/ 72 h 287"/>
                <a:gd name="T16" fmla="*/ 165 w 165"/>
                <a:gd name="T17" fmla="*/ 59 h 287"/>
                <a:gd name="T18" fmla="*/ 165 w 165"/>
                <a:gd name="T19" fmla="*/ 0 h 287"/>
                <a:gd name="T20" fmla="*/ 82 w 165"/>
                <a:gd name="T21" fmla="*/ 19 h 287"/>
                <a:gd name="T22" fmla="*/ 81 w 165"/>
                <a:gd name="T23" fmla="*/ 1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287">
                  <a:moveTo>
                    <a:pt x="81" y="19"/>
                  </a:moveTo>
                  <a:cubicBezTo>
                    <a:pt x="81" y="202"/>
                    <a:pt x="81" y="202"/>
                    <a:pt x="81" y="202"/>
                  </a:cubicBezTo>
                  <a:cubicBezTo>
                    <a:pt x="73" y="199"/>
                    <a:pt x="65" y="197"/>
                    <a:pt x="56" y="197"/>
                  </a:cubicBezTo>
                  <a:cubicBezTo>
                    <a:pt x="25" y="197"/>
                    <a:pt x="0" y="217"/>
                    <a:pt x="0" y="242"/>
                  </a:cubicBezTo>
                  <a:cubicBezTo>
                    <a:pt x="0" y="267"/>
                    <a:pt x="25" y="287"/>
                    <a:pt x="56" y="287"/>
                  </a:cubicBezTo>
                  <a:cubicBezTo>
                    <a:pt x="87" y="287"/>
                    <a:pt x="112" y="267"/>
                    <a:pt x="112" y="243"/>
                  </a:cubicBezTo>
                  <a:cubicBezTo>
                    <a:pt x="112" y="243"/>
                    <a:pt x="112" y="243"/>
                    <a:pt x="112" y="243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82" y="19"/>
                    <a:pt x="82" y="19"/>
                    <a:pt x="82" y="19"/>
                  </a:cubicBezTo>
                  <a:lnTo>
                    <a:pt x="81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0" name="Freeform 489"/>
            <p:cNvSpPr/>
            <p:nvPr/>
          </p:nvSpPr>
          <p:spPr bwMode="auto">
            <a:xfrm>
              <a:off x="915988" y="2035176"/>
              <a:ext cx="117475" cy="117475"/>
            </a:xfrm>
            <a:custGeom>
              <a:avLst/>
              <a:gdLst>
                <a:gd name="T0" fmla="*/ 74 w 74"/>
                <a:gd name="T1" fmla="*/ 31 h 74"/>
                <a:gd name="T2" fmla="*/ 74 w 74"/>
                <a:gd name="T3" fmla="*/ 0 h 74"/>
                <a:gd name="T4" fmla="*/ 0 w 74"/>
                <a:gd name="T5" fmla="*/ 0 h 74"/>
                <a:gd name="T6" fmla="*/ 0 w 74"/>
                <a:gd name="T7" fmla="*/ 74 h 74"/>
                <a:gd name="T8" fmla="*/ 48 w 74"/>
                <a:gd name="T9" fmla="*/ 74 h 74"/>
                <a:gd name="T10" fmla="*/ 51 w 74"/>
                <a:gd name="T11" fmla="*/ 68 h 74"/>
                <a:gd name="T12" fmla="*/ 74 w 74"/>
                <a:gd name="T13" fmla="*/ 3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74">
                  <a:moveTo>
                    <a:pt x="74" y="31"/>
                  </a:moveTo>
                  <a:lnTo>
                    <a:pt x="74" y="0"/>
                  </a:lnTo>
                  <a:lnTo>
                    <a:pt x="0" y="0"/>
                  </a:lnTo>
                  <a:lnTo>
                    <a:pt x="0" y="74"/>
                  </a:lnTo>
                  <a:lnTo>
                    <a:pt x="48" y="74"/>
                  </a:lnTo>
                  <a:lnTo>
                    <a:pt x="51" y="68"/>
                  </a:lnTo>
                  <a:lnTo>
                    <a:pt x="7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1" name="Freeform 490"/>
            <p:cNvSpPr/>
            <p:nvPr/>
          </p:nvSpPr>
          <p:spPr bwMode="auto">
            <a:xfrm>
              <a:off x="1136651" y="2035176"/>
              <a:ext cx="115888" cy="117475"/>
            </a:xfrm>
            <a:custGeom>
              <a:avLst/>
              <a:gdLst>
                <a:gd name="T0" fmla="*/ 49 w 100"/>
                <a:gd name="T1" fmla="*/ 0 h 101"/>
                <a:gd name="T2" fmla="*/ 0 w 100"/>
                <a:gd name="T3" fmla="*/ 39 h 101"/>
                <a:gd name="T4" fmla="*/ 32 w 100"/>
                <a:gd name="T5" fmla="*/ 92 h 101"/>
                <a:gd name="T6" fmla="*/ 36 w 100"/>
                <a:gd name="T7" fmla="*/ 100 h 101"/>
                <a:gd name="T8" fmla="*/ 49 w 100"/>
                <a:gd name="T9" fmla="*/ 101 h 101"/>
                <a:gd name="T10" fmla="*/ 100 w 100"/>
                <a:gd name="T11" fmla="*/ 51 h 101"/>
                <a:gd name="T12" fmla="*/ 49 w 100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01">
                  <a:moveTo>
                    <a:pt x="49" y="0"/>
                  </a:moveTo>
                  <a:cubicBezTo>
                    <a:pt x="25" y="0"/>
                    <a:pt x="5" y="17"/>
                    <a:pt x="0" y="3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40" y="101"/>
                    <a:pt x="45" y="101"/>
                    <a:pt x="49" y="101"/>
                  </a:cubicBezTo>
                  <a:cubicBezTo>
                    <a:pt x="77" y="101"/>
                    <a:pt x="100" y="79"/>
                    <a:pt x="100" y="51"/>
                  </a:cubicBezTo>
                  <a:cubicBezTo>
                    <a:pt x="100" y="23"/>
                    <a:pt x="77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2" name="Freeform 491"/>
            <p:cNvSpPr/>
            <p:nvPr/>
          </p:nvSpPr>
          <p:spPr bwMode="auto">
            <a:xfrm>
              <a:off x="1014413" y="2035176"/>
              <a:ext cx="141288" cy="117475"/>
            </a:xfrm>
            <a:custGeom>
              <a:avLst/>
              <a:gdLst>
                <a:gd name="T0" fmla="*/ 45 w 89"/>
                <a:gd name="T1" fmla="*/ 0 h 74"/>
                <a:gd name="T2" fmla="*/ 0 w 89"/>
                <a:gd name="T3" fmla="*/ 74 h 74"/>
                <a:gd name="T4" fmla="*/ 89 w 89"/>
                <a:gd name="T5" fmla="*/ 74 h 74"/>
                <a:gd name="T6" fmla="*/ 45 w 89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74">
                  <a:moveTo>
                    <a:pt x="45" y="0"/>
                  </a:moveTo>
                  <a:lnTo>
                    <a:pt x="0" y="74"/>
                  </a:lnTo>
                  <a:lnTo>
                    <a:pt x="89" y="74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3" name="Freeform 492"/>
            <p:cNvSpPr/>
            <p:nvPr/>
          </p:nvSpPr>
          <p:spPr bwMode="auto">
            <a:xfrm>
              <a:off x="11941176" y="922339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4" name="Freeform 493"/>
            <p:cNvSpPr/>
            <p:nvPr/>
          </p:nvSpPr>
          <p:spPr bwMode="auto">
            <a:xfrm>
              <a:off x="11879263" y="858839"/>
              <a:ext cx="63500" cy="63500"/>
            </a:xfrm>
            <a:custGeom>
              <a:avLst/>
              <a:gdLst>
                <a:gd name="T0" fmla="*/ 39 w 40"/>
                <a:gd name="T1" fmla="*/ 40 h 40"/>
                <a:gd name="T2" fmla="*/ 40 w 40"/>
                <a:gd name="T3" fmla="*/ 40 h 40"/>
                <a:gd name="T4" fmla="*/ 40 w 40"/>
                <a:gd name="T5" fmla="*/ 0 h 40"/>
                <a:gd name="T6" fmla="*/ 0 w 40"/>
                <a:gd name="T7" fmla="*/ 40 h 40"/>
                <a:gd name="T8" fmla="*/ 39 w 40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39" y="40"/>
                  </a:moveTo>
                  <a:lnTo>
                    <a:pt x="40" y="40"/>
                  </a:lnTo>
                  <a:lnTo>
                    <a:pt x="40" y="0"/>
                  </a:lnTo>
                  <a:lnTo>
                    <a:pt x="0" y="40"/>
                  </a:lnTo>
                  <a:lnTo>
                    <a:pt x="39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5" name="Freeform 494"/>
            <p:cNvSpPr/>
            <p:nvPr/>
          </p:nvSpPr>
          <p:spPr bwMode="auto">
            <a:xfrm>
              <a:off x="11744326" y="725489"/>
              <a:ext cx="198438" cy="196850"/>
            </a:xfrm>
            <a:custGeom>
              <a:avLst/>
              <a:gdLst>
                <a:gd name="T0" fmla="*/ 39 w 125"/>
                <a:gd name="T1" fmla="*/ 124 h 124"/>
                <a:gd name="T2" fmla="*/ 125 w 125"/>
                <a:gd name="T3" fmla="*/ 38 h 124"/>
                <a:gd name="T4" fmla="*/ 125 w 125"/>
                <a:gd name="T5" fmla="*/ 0 h 124"/>
                <a:gd name="T6" fmla="*/ 0 w 125"/>
                <a:gd name="T7" fmla="*/ 124 h 124"/>
                <a:gd name="T8" fmla="*/ 39 w 125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39" y="124"/>
                  </a:moveTo>
                  <a:lnTo>
                    <a:pt x="125" y="38"/>
                  </a:lnTo>
                  <a:lnTo>
                    <a:pt x="125" y="0"/>
                  </a:lnTo>
                  <a:lnTo>
                    <a:pt x="0" y="124"/>
                  </a:lnTo>
                  <a:lnTo>
                    <a:pt x="39" y="1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6" name="Freeform 495"/>
            <p:cNvSpPr/>
            <p:nvPr/>
          </p:nvSpPr>
          <p:spPr bwMode="auto">
            <a:xfrm>
              <a:off x="11609388" y="588964"/>
              <a:ext cx="333375" cy="333375"/>
            </a:xfrm>
            <a:custGeom>
              <a:avLst/>
              <a:gdLst>
                <a:gd name="T0" fmla="*/ 0 w 210"/>
                <a:gd name="T1" fmla="*/ 210 h 210"/>
                <a:gd name="T2" fmla="*/ 39 w 210"/>
                <a:gd name="T3" fmla="*/ 210 h 210"/>
                <a:gd name="T4" fmla="*/ 210 w 210"/>
                <a:gd name="T5" fmla="*/ 39 h 210"/>
                <a:gd name="T6" fmla="*/ 210 w 210"/>
                <a:gd name="T7" fmla="*/ 0 h 210"/>
                <a:gd name="T8" fmla="*/ 0 w 210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10">
                  <a:moveTo>
                    <a:pt x="0" y="210"/>
                  </a:moveTo>
                  <a:lnTo>
                    <a:pt x="39" y="210"/>
                  </a:lnTo>
                  <a:lnTo>
                    <a:pt x="210" y="39"/>
                  </a:lnTo>
                  <a:lnTo>
                    <a:pt x="210" y="0"/>
                  </a:lnTo>
                  <a:lnTo>
                    <a:pt x="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7" name="Freeform 496"/>
            <p:cNvSpPr>
              <a:spLocks noEditPoints="1"/>
            </p:cNvSpPr>
            <p:nvPr/>
          </p:nvSpPr>
          <p:spPr bwMode="auto">
            <a:xfrm>
              <a:off x="2254251" y="1271589"/>
              <a:ext cx="333375" cy="307975"/>
            </a:xfrm>
            <a:custGeom>
              <a:avLst/>
              <a:gdLst>
                <a:gd name="T0" fmla="*/ 229 w 288"/>
                <a:gd name="T1" fmla="*/ 0 h 266"/>
                <a:gd name="T2" fmla="*/ 58 w 288"/>
                <a:gd name="T3" fmla="*/ 0 h 266"/>
                <a:gd name="T4" fmla="*/ 0 w 288"/>
                <a:gd name="T5" fmla="*/ 59 h 266"/>
                <a:gd name="T6" fmla="*/ 0 w 288"/>
                <a:gd name="T7" fmla="*/ 208 h 266"/>
                <a:gd name="T8" fmla="*/ 58 w 288"/>
                <a:gd name="T9" fmla="*/ 266 h 266"/>
                <a:gd name="T10" fmla="*/ 229 w 288"/>
                <a:gd name="T11" fmla="*/ 266 h 266"/>
                <a:gd name="T12" fmla="*/ 288 w 288"/>
                <a:gd name="T13" fmla="*/ 208 h 266"/>
                <a:gd name="T14" fmla="*/ 288 w 288"/>
                <a:gd name="T15" fmla="*/ 59 h 266"/>
                <a:gd name="T16" fmla="*/ 229 w 288"/>
                <a:gd name="T17" fmla="*/ 0 h 266"/>
                <a:gd name="T18" fmla="*/ 255 w 288"/>
                <a:gd name="T19" fmla="*/ 208 h 266"/>
                <a:gd name="T20" fmla="*/ 229 w 288"/>
                <a:gd name="T21" fmla="*/ 233 h 266"/>
                <a:gd name="T22" fmla="*/ 58 w 288"/>
                <a:gd name="T23" fmla="*/ 233 h 266"/>
                <a:gd name="T24" fmla="*/ 33 w 288"/>
                <a:gd name="T25" fmla="*/ 208 h 266"/>
                <a:gd name="T26" fmla="*/ 33 w 288"/>
                <a:gd name="T27" fmla="*/ 59 h 266"/>
                <a:gd name="T28" fmla="*/ 58 w 288"/>
                <a:gd name="T29" fmla="*/ 33 h 266"/>
                <a:gd name="T30" fmla="*/ 229 w 288"/>
                <a:gd name="T31" fmla="*/ 33 h 266"/>
                <a:gd name="T32" fmla="*/ 255 w 288"/>
                <a:gd name="T33" fmla="*/ 59 h 266"/>
                <a:gd name="T34" fmla="*/ 255 w 288"/>
                <a:gd name="T35" fmla="*/ 20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66">
                  <a:moveTo>
                    <a:pt x="229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40"/>
                    <a:pt x="26" y="266"/>
                    <a:pt x="58" y="266"/>
                  </a:cubicBezTo>
                  <a:cubicBezTo>
                    <a:pt x="229" y="266"/>
                    <a:pt x="229" y="266"/>
                    <a:pt x="229" y="266"/>
                  </a:cubicBezTo>
                  <a:cubicBezTo>
                    <a:pt x="262" y="266"/>
                    <a:pt x="288" y="240"/>
                    <a:pt x="288" y="208"/>
                  </a:cubicBezTo>
                  <a:cubicBezTo>
                    <a:pt x="288" y="59"/>
                    <a:pt x="288" y="59"/>
                    <a:pt x="288" y="59"/>
                  </a:cubicBezTo>
                  <a:cubicBezTo>
                    <a:pt x="288" y="27"/>
                    <a:pt x="262" y="0"/>
                    <a:pt x="229" y="0"/>
                  </a:cubicBezTo>
                  <a:close/>
                  <a:moveTo>
                    <a:pt x="255" y="208"/>
                  </a:moveTo>
                  <a:cubicBezTo>
                    <a:pt x="255" y="222"/>
                    <a:pt x="243" y="233"/>
                    <a:pt x="229" y="233"/>
                  </a:cubicBezTo>
                  <a:cubicBezTo>
                    <a:pt x="58" y="233"/>
                    <a:pt x="58" y="233"/>
                    <a:pt x="58" y="233"/>
                  </a:cubicBezTo>
                  <a:cubicBezTo>
                    <a:pt x="44" y="233"/>
                    <a:pt x="33" y="222"/>
                    <a:pt x="33" y="20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45"/>
                    <a:pt x="44" y="33"/>
                    <a:pt x="58" y="33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43" y="33"/>
                    <a:pt x="255" y="45"/>
                    <a:pt x="255" y="59"/>
                  </a:cubicBezTo>
                  <a:lnTo>
                    <a:pt x="255" y="2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8" name="Freeform 497"/>
            <p:cNvSpPr/>
            <p:nvPr/>
          </p:nvSpPr>
          <p:spPr bwMode="auto">
            <a:xfrm>
              <a:off x="2344738" y="1384301"/>
              <a:ext cx="153988" cy="95250"/>
            </a:xfrm>
            <a:custGeom>
              <a:avLst/>
              <a:gdLst>
                <a:gd name="T0" fmla="*/ 49 w 97"/>
                <a:gd name="T1" fmla="*/ 60 h 60"/>
                <a:gd name="T2" fmla="*/ 97 w 97"/>
                <a:gd name="T3" fmla="*/ 0 h 60"/>
                <a:gd name="T4" fmla="*/ 0 w 97"/>
                <a:gd name="T5" fmla="*/ 0 h 60"/>
                <a:gd name="T6" fmla="*/ 49 w 97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60">
                  <a:moveTo>
                    <a:pt x="49" y="60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49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9" name="Rectangle 498"/>
            <p:cNvSpPr>
              <a:spLocks noChangeArrowheads="1"/>
            </p:cNvSpPr>
            <p:nvPr/>
          </p:nvSpPr>
          <p:spPr bwMode="auto">
            <a:xfrm>
              <a:off x="247651" y="1263651"/>
              <a:ext cx="334963" cy="381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0" name="Rectangle 499"/>
            <p:cNvSpPr>
              <a:spLocks noChangeArrowheads="1"/>
            </p:cNvSpPr>
            <p:nvPr/>
          </p:nvSpPr>
          <p:spPr bwMode="auto">
            <a:xfrm>
              <a:off x="247651" y="1358901"/>
              <a:ext cx="334963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1" name="Rectangle 500"/>
            <p:cNvSpPr>
              <a:spLocks noChangeArrowheads="1"/>
            </p:cNvSpPr>
            <p:nvPr/>
          </p:nvSpPr>
          <p:spPr bwMode="auto">
            <a:xfrm>
              <a:off x="247651" y="1452564"/>
              <a:ext cx="334963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2" name="Rectangle 501"/>
            <p:cNvSpPr>
              <a:spLocks noChangeArrowheads="1"/>
            </p:cNvSpPr>
            <p:nvPr/>
          </p:nvSpPr>
          <p:spPr bwMode="auto">
            <a:xfrm>
              <a:off x="247651" y="1546226"/>
              <a:ext cx="334963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" name="Rectangle 502"/>
            <p:cNvSpPr>
              <a:spLocks noChangeArrowheads="1"/>
            </p:cNvSpPr>
            <p:nvPr/>
          </p:nvSpPr>
          <p:spPr bwMode="auto">
            <a:xfrm>
              <a:off x="1027113" y="1371601"/>
              <a:ext cx="111125" cy="1111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4" name="Rectangle 503"/>
            <p:cNvSpPr>
              <a:spLocks noChangeArrowheads="1"/>
            </p:cNvSpPr>
            <p:nvPr/>
          </p:nvSpPr>
          <p:spPr bwMode="auto">
            <a:xfrm>
              <a:off x="1168401" y="1371601"/>
              <a:ext cx="26988" cy="1111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5" name="Rectangle 504"/>
            <p:cNvSpPr>
              <a:spLocks noChangeArrowheads="1"/>
            </p:cNvSpPr>
            <p:nvPr/>
          </p:nvSpPr>
          <p:spPr bwMode="auto">
            <a:xfrm>
              <a:off x="1225551" y="1341439"/>
              <a:ext cx="25400" cy="1714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6" name="Rectangle 505"/>
            <p:cNvSpPr>
              <a:spLocks noChangeArrowheads="1"/>
            </p:cNvSpPr>
            <p:nvPr/>
          </p:nvSpPr>
          <p:spPr bwMode="auto">
            <a:xfrm>
              <a:off x="971551" y="1371601"/>
              <a:ext cx="25400" cy="1111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7" name="Rectangle 506"/>
            <p:cNvSpPr>
              <a:spLocks noChangeArrowheads="1"/>
            </p:cNvSpPr>
            <p:nvPr/>
          </p:nvSpPr>
          <p:spPr bwMode="auto">
            <a:xfrm>
              <a:off x="915988" y="1341439"/>
              <a:ext cx="25400" cy="1714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8" name="Freeform 507"/>
            <p:cNvSpPr>
              <a:spLocks noEditPoints="1"/>
            </p:cNvSpPr>
            <p:nvPr/>
          </p:nvSpPr>
          <p:spPr bwMode="auto">
            <a:xfrm>
              <a:off x="1584326" y="1300164"/>
              <a:ext cx="334963" cy="250825"/>
            </a:xfrm>
            <a:custGeom>
              <a:avLst/>
              <a:gdLst>
                <a:gd name="T0" fmla="*/ 0 w 211"/>
                <a:gd name="T1" fmla="*/ 0 h 158"/>
                <a:gd name="T2" fmla="*/ 0 w 211"/>
                <a:gd name="T3" fmla="*/ 158 h 158"/>
                <a:gd name="T4" fmla="*/ 211 w 211"/>
                <a:gd name="T5" fmla="*/ 158 h 158"/>
                <a:gd name="T6" fmla="*/ 211 w 211"/>
                <a:gd name="T7" fmla="*/ 0 h 158"/>
                <a:gd name="T8" fmla="*/ 0 w 211"/>
                <a:gd name="T9" fmla="*/ 0 h 158"/>
                <a:gd name="T10" fmla="*/ 129 w 211"/>
                <a:gd name="T11" fmla="*/ 18 h 158"/>
                <a:gd name="T12" fmla="*/ 129 w 211"/>
                <a:gd name="T13" fmla="*/ 140 h 158"/>
                <a:gd name="T14" fmla="*/ 81 w 211"/>
                <a:gd name="T15" fmla="*/ 140 h 158"/>
                <a:gd name="T16" fmla="*/ 81 w 211"/>
                <a:gd name="T17" fmla="*/ 18 h 158"/>
                <a:gd name="T18" fmla="*/ 129 w 211"/>
                <a:gd name="T19" fmla="*/ 18 h 158"/>
                <a:gd name="T20" fmla="*/ 18 w 211"/>
                <a:gd name="T21" fmla="*/ 18 h 158"/>
                <a:gd name="T22" fmla="*/ 64 w 211"/>
                <a:gd name="T23" fmla="*/ 18 h 158"/>
                <a:gd name="T24" fmla="*/ 64 w 211"/>
                <a:gd name="T25" fmla="*/ 140 h 158"/>
                <a:gd name="T26" fmla="*/ 18 w 211"/>
                <a:gd name="T27" fmla="*/ 140 h 158"/>
                <a:gd name="T28" fmla="*/ 18 w 211"/>
                <a:gd name="T29" fmla="*/ 18 h 158"/>
                <a:gd name="T30" fmla="*/ 193 w 211"/>
                <a:gd name="T31" fmla="*/ 140 h 158"/>
                <a:gd name="T32" fmla="*/ 147 w 211"/>
                <a:gd name="T33" fmla="*/ 140 h 158"/>
                <a:gd name="T34" fmla="*/ 147 w 211"/>
                <a:gd name="T35" fmla="*/ 18 h 158"/>
                <a:gd name="T36" fmla="*/ 193 w 211"/>
                <a:gd name="T37" fmla="*/ 18 h 158"/>
                <a:gd name="T38" fmla="*/ 193 w 211"/>
                <a:gd name="T39" fmla="*/ 14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1" h="158">
                  <a:moveTo>
                    <a:pt x="0" y="0"/>
                  </a:moveTo>
                  <a:lnTo>
                    <a:pt x="0" y="158"/>
                  </a:lnTo>
                  <a:lnTo>
                    <a:pt x="211" y="158"/>
                  </a:lnTo>
                  <a:lnTo>
                    <a:pt x="211" y="0"/>
                  </a:lnTo>
                  <a:lnTo>
                    <a:pt x="0" y="0"/>
                  </a:lnTo>
                  <a:close/>
                  <a:moveTo>
                    <a:pt x="129" y="18"/>
                  </a:moveTo>
                  <a:lnTo>
                    <a:pt x="129" y="140"/>
                  </a:lnTo>
                  <a:lnTo>
                    <a:pt x="81" y="140"/>
                  </a:lnTo>
                  <a:lnTo>
                    <a:pt x="81" y="18"/>
                  </a:lnTo>
                  <a:lnTo>
                    <a:pt x="129" y="18"/>
                  </a:lnTo>
                  <a:close/>
                  <a:moveTo>
                    <a:pt x="18" y="18"/>
                  </a:moveTo>
                  <a:lnTo>
                    <a:pt x="64" y="18"/>
                  </a:lnTo>
                  <a:lnTo>
                    <a:pt x="64" y="140"/>
                  </a:lnTo>
                  <a:lnTo>
                    <a:pt x="18" y="140"/>
                  </a:lnTo>
                  <a:lnTo>
                    <a:pt x="18" y="18"/>
                  </a:lnTo>
                  <a:close/>
                  <a:moveTo>
                    <a:pt x="193" y="140"/>
                  </a:moveTo>
                  <a:lnTo>
                    <a:pt x="147" y="140"/>
                  </a:lnTo>
                  <a:lnTo>
                    <a:pt x="147" y="18"/>
                  </a:lnTo>
                  <a:lnTo>
                    <a:pt x="193" y="18"/>
                  </a:lnTo>
                  <a:lnTo>
                    <a:pt x="193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9" name="Freeform 508"/>
            <p:cNvSpPr/>
            <p:nvPr/>
          </p:nvSpPr>
          <p:spPr bwMode="auto">
            <a:xfrm>
              <a:off x="9023351" y="757239"/>
              <a:ext cx="85725" cy="85725"/>
            </a:xfrm>
            <a:custGeom>
              <a:avLst/>
              <a:gdLst>
                <a:gd name="T0" fmla="*/ 0 w 54"/>
                <a:gd name="T1" fmla="*/ 54 h 54"/>
                <a:gd name="T2" fmla="*/ 54 w 54"/>
                <a:gd name="T3" fmla="*/ 0 h 54"/>
                <a:gd name="T4" fmla="*/ 0 w 54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0" name="Line 509"/>
            <p:cNvSpPr>
              <a:spLocks noChangeShapeType="1"/>
            </p:cNvSpPr>
            <p:nvPr/>
          </p:nvSpPr>
          <p:spPr bwMode="auto">
            <a:xfrm flipV="1">
              <a:off x="9023351" y="757239"/>
              <a:ext cx="85725" cy="85725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1" name="Line 510"/>
            <p:cNvSpPr>
              <a:spLocks noChangeShapeType="1"/>
            </p:cNvSpPr>
            <p:nvPr/>
          </p:nvSpPr>
          <p:spPr bwMode="auto">
            <a:xfrm>
              <a:off x="9023351" y="6715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2" name="Line 511"/>
            <p:cNvSpPr>
              <a:spLocks noChangeShapeType="1"/>
            </p:cNvSpPr>
            <p:nvPr/>
          </p:nvSpPr>
          <p:spPr bwMode="auto">
            <a:xfrm>
              <a:off x="9023351" y="671514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3" name="Freeform 512"/>
            <p:cNvSpPr/>
            <p:nvPr/>
          </p:nvSpPr>
          <p:spPr bwMode="auto">
            <a:xfrm>
              <a:off x="9023351" y="590551"/>
              <a:ext cx="168275" cy="333375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4" name="Freeform 513"/>
            <p:cNvSpPr/>
            <p:nvPr/>
          </p:nvSpPr>
          <p:spPr bwMode="auto">
            <a:xfrm>
              <a:off x="9690101" y="590551"/>
              <a:ext cx="177800" cy="331788"/>
            </a:xfrm>
            <a:custGeom>
              <a:avLst/>
              <a:gdLst>
                <a:gd name="T0" fmla="*/ 149 w 153"/>
                <a:gd name="T1" fmla="*/ 137 h 286"/>
                <a:gd name="T2" fmla="*/ 16 w 153"/>
                <a:gd name="T3" fmla="*/ 3 h 286"/>
                <a:gd name="T4" fmla="*/ 9 w 153"/>
                <a:gd name="T5" fmla="*/ 0 h 286"/>
                <a:gd name="T6" fmla="*/ 3 w 153"/>
                <a:gd name="T7" fmla="*/ 3 h 286"/>
                <a:gd name="T8" fmla="*/ 2 w 153"/>
                <a:gd name="T9" fmla="*/ 3 h 286"/>
                <a:gd name="T10" fmla="*/ 0 w 153"/>
                <a:gd name="T11" fmla="*/ 10 h 286"/>
                <a:gd name="T12" fmla="*/ 0 w 153"/>
                <a:gd name="T13" fmla="*/ 75 h 286"/>
                <a:gd name="T14" fmla="*/ 2 w 153"/>
                <a:gd name="T15" fmla="*/ 81 h 286"/>
                <a:gd name="T16" fmla="*/ 64 w 153"/>
                <a:gd name="T17" fmla="*/ 143 h 286"/>
                <a:gd name="T18" fmla="*/ 2 w 153"/>
                <a:gd name="T19" fmla="*/ 205 h 286"/>
                <a:gd name="T20" fmla="*/ 0 w 153"/>
                <a:gd name="T21" fmla="*/ 212 h 286"/>
                <a:gd name="T22" fmla="*/ 0 w 153"/>
                <a:gd name="T23" fmla="*/ 277 h 286"/>
                <a:gd name="T24" fmla="*/ 2 w 153"/>
                <a:gd name="T25" fmla="*/ 283 h 286"/>
                <a:gd name="T26" fmla="*/ 3 w 153"/>
                <a:gd name="T27" fmla="*/ 283 h 286"/>
                <a:gd name="T28" fmla="*/ 9 w 153"/>
                <a:gd name="T29" fmla="*/ 286 h 286"/>
                <a:gd name="T30" fmla="*/ 16 w 153"/>
                <a:gd name="T31" fmla="*/ 283 h 286"/>
                <a:gd name="T32" fmla="*/ 149 w 153"/>
                <a:gd name="T33" fmla="*/ 150 h 286"/>
                <a:gd name="T34" fmla="*/ 149 w 153"/>
                <a:gd name="T35" fmla="*/ 137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286">
                  <a:moveTo>
                    <a:pt x="149" y="137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1" y="0"/>
                    <a:pt x="9" y="0"/>
                  </a:cubicBezTo>
                  <a:cubicBezTo>
                    <a:pt x="7" y="0"/>
                    <a:pt x="4" y="1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7"/>
                    <a:pt x="1" y="79"/>
                    <a:pt x="2" y="81"/>
                  </a:cubicBezTo>
                  <a:cubicBezTo>
                    <a:pt x="64" y="143"/>
                    <a:pt x="64" y="143"/>
                    <a:pt x="64" y="143"/>
                  </a:cubicBezTo>
                  <a:cubicBezTo>
                    <a:pt x="2" y="205"/>
                    <a:pt x="2" y="205"/>
                    <a:pt x="2" y="205"/>
                  </a:cubicBezTo>
                  <a:cubicBezTo>
                    <a:pt x="1" y="207"/>
                    <a:pt x="0" y="209"/>
                    <a:pt x="0" y="212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79"/>
                    <a:pt x="1" y="281"/>
                    <a:pt x="2" y="283"/>
                  </a:cubicBezTo>
                  <a:cubicBezTo>
                    <a:pt x="3" y="283"/>
                    <a:pt x="3" y="283"/>
                    <a:pt x="3" y="283"/>
                  </a:cubicBezTo>
                  <a:cubicBezTo>
                    <a:pt x="4" y="285"/>
                    <a:pt x="7" y="286"/>
                    <a:pt x="9" y="286"/>
                  </a:cubicBezTo>
                  <a:cubicBezTo>
                    <a:pt x="12" y="286"/>
                    <a:pt x="14" y="285"/>
                    <a:pt x="16" y="283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3" y="146"/>
                    <a:pt x="153" y="140"/>
                    <a:pt x="149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5" name="Freeform 514"/>
            <p:cNvSpPr>
              <a:spLocks noEditPoints="1"/>
            </p:cNvSpPr>
            <p:nvPr/>
          </p:nvSpPr>
          <p:spPr bwMode="auto">
            <a:xfrm>
              <a:off x="10272713" y="587376"/>
              <a:ext cx="333375" cy="334963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6" name="Freeform 515"/>
            <p:cNvSpPr>
              <a:spLocks noEditPoints="1"/>
            </p:cNvSpPr>
            <p:nvPr/>
          </p:nvSpPr>
          <p:spPr bwMode="auto">
            <a:xfrm>
              <a:off x="6264276" y="4598989"/>
              <a:ext cx="333375" cy="334963"/>
            </a:xfrm>
            <a:custGeom>
              <a:avLst/>
              <a:gdLst>
                <a:gd name="T0" fmla="*/ 0 w 210"/>
                <a:gd name="T1" fmla="*/ 0 h 211"/>
                <a:gd name="T2" fmla="*/ 0 w 210"/>
                <a:gd name="T3" fmla="*/ 211 h 211"/>
                <a:gd name="T4" fmla="*/ 210 w 210"/>
                <a:gd name="T5" fmla="*/ 211 h 211"/>
                <a:gd name="T6" fmla="*/ 210 w 210"/>
                <a:gd name="T7" fmla="*/ 0 h 211"/>
                <a:gd name="T8" fmla="*/ 0 w 210"/>
                <a:gd name="T9" fmla="*/ 0 h 211"/>
                <a:gd name="T10" fmla="*/ 17 w 210"/>
                <a:gd name="T11" fmla="*/ 136 h 211"/>
                <a:gd name="T12" fmla="*/ 75 w 210"/>
                <a:gd name="T13" fmla="*/ 193 h 211"/>
                <a:gd name="T14" fmla="*/ 17 w 210"/>
                <a:gd name="T15" fmla="*/ 193 h 211"/>
                <a:gd name="T16" fmla="*/ 17 w 210"/>
                <a:gd name="T17" fmla="*/ 136 h 211"/>
                <a:gd name="T18" fmla="*/ 12 w 210"/>
                <a:gd name="T19" fmla="*/ 105 h 211"/>
                <a:gd name="T20" fmla="*/ 105 w 210"/>
                <a:gd name="T21" fmla="*/ 105 h 211"/>
                <a:gd name="T22" fmla="*/ 105 w 210"/>
                <a:gd name="T23" fmla="*/ 198 h 211"/>
                <a:gd name="T24" fmla="*/ 12 w 210"/>
                <a:gd name="T25" fmla="*/ 1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11">
                  <a:moveTo>
                    <a:pt x="0" y="0"/>
                  </a:moveTo>
                  <a:lnTo>
                    <a:pt x="0" y="211"/>
                  </a:lnTo>
                  <a:lnTo>
                    <a:pt x="210" y="211"/>
                  </a:lnTo>
                  <a:lnTo>
                    <a:pt x="210" y="0"/>
                  </a:lnTo>
                  <a:lnTo>
                    <a:pt x="0" y="0"/>
                  </a:lnTo>
                  <a:close/>
                  <a:moveTo>
                    <a:pt x="17" y="136"/>
                  </a:moveTo>
                  <a:lnTo>
                    <a:pt x="75" y="193"/>
                  </a:lnTo>
                  <a:lnTo>
                    <a:pt x="17" y="193"/>
                  </a:lnTo>
                  <a:lnTo>
                    <a:pt x="17" y="136"/>
                  </a:lnTo>
                  <a:close/>
                  <a:moveTo>
                    <a:pt x="12" y="105"/>
                  </a:moveTo>
                  <a:lnTo>
                    <a:pt x="105" y="105"/>
                  </a:lnTo>
                  <a:lnTo>
                    <a:pt x="105" y="198"/>
                  </a:lnTo>
                  <a:lnTo>
                    <a:pt x="12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7" name="Freeform 516"/>
            <p:cNvSpPr>
              <a:spLocks noEditPoints="1"/>
            </p:cNvSpPr>
            <p:nvPr/>
          </p:nvSpPr>
          <p:spPr bwMode="auto">
            <a:xfrm>
              <a:off x="249238" y="1927226"/>
              <a:ext cx="331788" cy="333375"/>
            </a:xfrm>
            <a:custGeom>
              <a:avLst/>
              <a:gdLst>
                <a:gd name="T0" fmla="*/ 286 w 286"/>
                <a:gd name="T1" fmla="*/ 131 h 288"/>
                <a:gd name="T2" fmla="*/ 259 w 286"/>
                <a:gd name="T3" fmla="*/ 131 h 288"/>
                <a:gd name="T4" fmla="*/ 155 w 286"/>
                <a:gd name="T5" fmla="*/ 26 h 288"/>
                <a:gd name="T6" fmla="*/ 155 w 286"/>
                <a:gd name="T7" fmla="*/ 0 h 288"/>
                <a:gd name="T8" fmla="*/ 131 w 286"/>
                <a:gd name="T9" fmla="*/ 0 h 288"/>
                <a:gd name="T10" fmla="*/ 131 w 286"/>
                <a:gd name="T11" fmla="*/ 26 h 288"/>
                <a:gd name="T12" fmla="*/ 27 w 286"/>
                <a:gd name="T13" fmla="*/ 131 h 288"/>
                <a:gd name="T14" fmla="*/ 0 w 286"/>
                <a:gd name="T15" fmla="*/ 131 h 288"/>
                <a:gd name="T16" fmla="*/ 0 w 286"/>
                <a:gd name="T17" fmla="*/ 155 h 288"/>
                <a:gd name="T18" fmla="*/ 28 w 286"/>
                <a:gd name="T19" fmla="*/ 155 h 288"/>
                <a:gd name="T20" fmla="*/ 131 w 286"/>
                <a:gd name="T21" fmla="*/ 258 h 288"/>
                <a:gd name="T22" fmla="*/ 131 w 286"/>
                <a:gd name="T23" fmla="*/ 288 h 288"/>
                <a:gd name="T24" fmla="*/ 155 w 286"/>
                <a:gd name="T25" fmla="*/ 288 h 288"/>
                <a:gd name="T26" fmla="*/ 155 w 286"/>
                <a:gd name="T27" fmla="*/ 258 h 288"/>
                <a:gd name="T28" fmla="*/ 259 w 286"/>
                <a:gd name="T29" fmla="*/ 155 h 288"/>
                <a:gd name="T30" fmla="*/ 286 w 286"/>
                <a:gd name="T31" fmla="*/ 155 h 288"/>
                <a:gd name="T32" fmla="*/ 286 w 286"/>
                <a:gd name="T33" fmla="*/ 131 h 288"/>
                <a:gd name="T34" fmla="*/ 235 w 286"/>
                <a:gd name="T35" fmla="*/ 131 h 288"/>
                <a:gd name="T36" fmla="*/ 155 w 286"/>
                <a:gd name="T37" fmla="*/ 131 h 288"/>
                <a:gd name="T38" fmla="*/ 155 w 286"/>
                <a:gd name="T39" fmla="*/ 50 h 288"/>
                <a:gd name="T40" fmla="*/ 235 w 286"/>
                <a:gd name="T41" fmla="*/ 131 h 288"/>
                <a:gd name="T42" fmla="*/ 131 w 286"/>
                <a:gd name="T43" fmla="*/ 50 h 288"/>
                <a:gd name="T44" fmla="*/ 131 w 286"/>
                <a:gd name="T45" fmla="*/ 131 h 288"/>
                <a:gd name="T46" fmla="*/ 51 w 286"/>
                <a:gd name="T47" fmla="*/ 131 h 288"/>
                <a:gd name="T48" fmla="*/ 131 w 286"/>
                <a:gd name="T49" fmla="*/ 50 h 288"/>
                <a:gd name="T50" fmla="*/ 52 w 286"/>
                <a:gd name="T51" fmla="*/ 155 h 288"/>
                <a:gd name="T52" fmla="*/ 131 w 286"/>
                <a:gd name="T53" fmla="*/ 155 h 288"/>
                <a:gd name="T54" fmla="*/ 131 w 286"/>
                <a:gd name="T55" fmla="*/ 234 h 288"/>
                <a:gd name="T56" fmla="*/ 52 w 286"/>
                <a:gd name="T57" fmla="*/ 155 h 288"/>
                <a:gd name="T58" fmla="*/ 155 w 286"/>
                <a:gd name="T59" fmla="*/ 234 h 288"/>
                <a:gd name="T60" fmla="*/ 155 w 286"/>
                <a:gd name="T61" fmla="*/ 155 h 288"/>
                <a:gd name="T62" fmla="*/ 235 w 286"/>
                <a:gd name="T63" fmla="*/ 155 h 288"/>
                <a:gd name="T64" fmla="*/ 155 w 286"/>
                <a:gd name="T65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" h="288">
                  <a:moveTo>
                    <a:pt x="286" y="131"/>
                  </a:moveTo>
                  <a:cubicBezTo>
                    <a:pt x="259" y="131"/>
                    <a:pt x="259" y="131"/>
                    <a:pt x="259" y="131"/>
                  </a:cubicBezTo>
                  <a:cubicBezTo>
                    <a:pt x="254" y="76"/>
                    <a:pt x="210" y="31"/>
                    <a:pt x="155" y="26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26"/>
                    <a:pt x="131" y="26"/>
                    <a:pt x="131" y="26"/>
                  </a:cubicBezTo>
                  <a:cubicBezTo>
                    <a:pt x="76" y="32"/>
                    <a:pt x="32" y="76"/>
                    <a:pt x="27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33" y="209"/>
                    <a:pt x="77" y="252"/>
                    <a:pt x="131" y="258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55" y="288"/>
                    <a:pt x="155" y="288"/>
                    <a:pt x="155" y="288"/>
                  </a:cubicBezTo>
                  <a:cubicBezTo>
                    <a:pt x="155" y="258"/>
                    <a:pt x="155" y="258"/>
                    <a:pt x="155" y="258"/>
                  </a:cubicBezTo>
                  <a:cubicBezTo>
                    <a:pt x="210" y="253"/>
                    <a:pt x="253" y="209"/>
                    <a:pt x="259" y="155"/>
                  </a:cubicBezTo>
                  <a:cubicBezTo>
                    <a:pt x="286" y="155"/>
                    <a:pt x="286" y="155"/>
                    <a:pt x="286" y="155"/>
                  </a:cubicBezTo>
                  <a:lnTo>
                    <a:pt x="286" y="131"/>
                  </a:lnTo>
                  <a:close/>
                  <a:moveTo>
                    <a:pt x="235" y="131"/>
                  </a:moveTo>
                  <a:cubicBezTo>
                    <a:pt x="155" y="131"/>
                    <a:pt x="155" y="131"/>
                    <a:pt x="155" y="131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97" y="55"/>
                    <a:pt x="231" y="89"/>
                    <a:pt x="235" y="131"/>
                  </a:cubicBezTo>
                  <a:close/>
                  <a:moveTo>
                    <a:pt x="131" y="50"/>
                  </a:moveTo>
                  <a:cubicBezTo>
                    <a:pt x="131" y="131"/>
                    <a:pt x="131" y="131"/>
                    <a:pt x="131" y="131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6" y="89"/>
                    <a:pt x="89" y="56"/>
                    <a:pt x="131" y="50"/>
                  </a:cubicBezTo>
                  <a:close/>
                  <a:moveTo>
                    <a:pt x="52" y="155"/>
                  </a:moveTo>
                  <a:cubicBezTo>
                    <a:pt x="131" y="155"/>
                    <a:pt x="131" y="155"/>
                    <a:pt x="131" y="155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90" y="228"/>
                    <a:pt x="57" y="196"/>
                    <a:pt x="52" y="155"/>
                  </a:cubicBezTo>
                  <a:close/>
                  <a:moveTo>
                    <a:pt x="155" y="234"/>
                  </a:moveTo>
                  <a:cubicBezTo>
                    <a:pt x="155" y="155"/>
                    <a:pt x="155" y="155"/>
                    <a:pt x="155" y="155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29" y="196"/>
                    <a:pt x="196" y="229"/>
                    <a:pt x="155" y="2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8" name="Freeform 517"/>
            <p:cNvSpPr/>
            <p:nvPr/>
          </p:nvSpPr>
          <p:spPr bwMode="auto">
            <a:xfrm>
              <a:off x="9102726" y="5413376"/>
              <a:ext cx="0" cy="3175"/>
            </a:xfrm>
            <a:custGeom>
              <a:avLst/>
              <a:gdLst>
                <a:gd name="T0" fmla="*/ 1 h 2"/>
                <a:gd name="T1" fmla="*/ 2 h 2"/>
                <a:gd name="T2" fmla="*/ 1 h 2"/>
                <a:gd name="T3" fmla="*/ 0 h 2"/>
                <a:gd name="T4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9" name="Freeform 518"/>
            <p:cNvSpPr/>
            <p:nvPr/>
          </p:nvSpPr>
          <p:spPr bwMode="auto">
            <a:xfrm>
              <a:off x="9020176" y="5268914"/>
              <a:ext cx="163513" cy="146050"/>
            </a:xfrm>
            <a:custGeom>
              <a:avLst/>
              <a:gdLst>
                <a:gd name="T0" fmla="*/ 71 w 141"/>
                <a:gd name="T1" fmla="*/ 126 h 126"/>
                <a:gd name="T2" fmla="*/ 71 w 141"/>
                <a:gd name="T3" fmla="*/ 125 h 126"/>
                <a:gd name="T4" fmla="*/ 71 w 141"/>
                <a:gd name="T5" fmla="*/ 126 h 126"/>
                <a:gd name="T6" fmla="*/ 141 w 141"/>
                <a:gd name="T7" fmla="*/ 36 h 126"/>
                <a:gd name="T8" fmla="*/ 71 w 141"/>
                <a:gd name="T9" fmla="*/ 0 h 126"/>
                <a:gd name="T10" fmla="*/ 71 w 141"/>
                <a:gd name="T11" fmla="*/ 0 h 126"/>
                <a:gd name="T12" fmla="*/ 71 w 141"/>
                <a:gd name="T13" fmla="*/ 0 h 126"/>
                <a:gd name="T14" fmla="*/ 70 w 141"/>
                <a:gd name="T15" fmla="*/ 0 h 126"/>
                <a:gd name="T16" fmla="*/ 70 w 141"/>
                <a:gd name="T17" fmla="*/ 0 h 126"/>
                <a:gd name="T18" fmla="*/ 0 w 141"/>
                <a:gd name="T19" fmla="*/ 35 h 126"/>
                <a:gd name="T20" fmla="*/ 71 w 141"/>
                <a:gd name="T21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26">
                  <a:moveTo>
                    <a:pt x="71" y="126"/>
                  </a:moveTo>
                  <a:cubicBezTo>
                    <a:pt x="71" y="126"/>
                    <a:pt x="71" y="125"/>
                    <a:pt x="71" y="125"/>
                  </a:cubicBezTo>
                  <a:cubicBezTo>
                    <a:pt x="71" y="125"/>
                    <a:pt x="71" y="126"/>
                    <a:pt x="71" y="126"/>
                  </a:cubicBezTo>
                  <a:cubicBezTo>
                    <a:pt x="83" y="88"/>
                    <a:pt x="108" y="57"/>
                    <a:pt x="141" y="36"/>
                  </a:cubicBezTo>
                  <a:cubicBezTo>
                    <a:pt x="122" y="17"/>
                    <a:pt x="98" y="4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4" y="4"/>
                    <a:pt x="19" y="17"/>
                    <a:pt x="0" y="35"/>
                  </a:cubicBezTo>
                  <a:cubicBezTo>
                    <a:pt x="33" y="56"/>
                    <a:pt x="58" y="88"/>
                    <a:pt x="71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0" name="Freeform 519"/>
            <p:cNvSpPr/>
            <p:nvPr/>
          </p:nvSpPr>
          <p:spPr bwMode="auto">
            <a:xfrm>
              <a:off x="8936038" y="5310189"/>
              <a:ext cx="146050" cy="292100"/>
            </a:xfrm>
            <a:custGeom>
              <a:avLst/>
              <a:gdLst>
                <a:gd name="T0" fmla="*/ 126 w 126"/>
                <a:gd name="T1" fmla="*/ 252 h 252"/>
                <a:gd name="T2" fmla="*/ 126 w 126"/>
                <a:gd name="T3" fmla="*/ 127 h 252"/>
                <a:gd name="T4" fmla="*/ 126 w 126"/>
                <a:gd name="T5" fmla="*/ 127 h 252"/>
                <a:gd name="T6" fmla="*/ 0 w 126"/>
                <a:gd name="T7" fmla="*/ 0 h 252"/>
                <a:gd name="T8" fmla="*/ 0 w 126"/>
                <a:gd name="T9" fmla="*/ 127 h 252"/>
                <a:gd name="T10" fmla="*/ 0 w 126"/>
                <a:gd name="T11" fmla="*/ 127 h 252"/>
                <a:gd name="T12" fmla="*/ 126 w 126"/>
                <a:gd name="T13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52">
                  <a:moveTo>
                    <a:pt x="126" y="252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26" y="127"/>
                    <a:pt x="126" y="127"/>
                    <a:pt x="126" y="127"/>
                  </a:cubicBezTo>
                  <a:cubicBezTo>
                    <a:pt x="118" y="61"/>
                    <a:pt x="66" y="8"/>
                    <a:pt x="0" y="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9" y="192"/>
                    <a:pt x="61" y="243"/>
                    <a:pt x="126" y="2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1" name="Freeform 520"/>
            <p:cNvSpPr/>
            <p:nvPr/>
          </p:nvSpPr>
          <p:spPr bwMode="auto">
            <a:xfrm>
              <a:off x="9123363" y="5310189"/>
              <a:ext cx="146050" cy="292100"/>
            </a:xfrm>
            <a:custGeom>
              <a:avLst/>
              <a:gdLst>
                <a:gd name="T0" fmla="*/ 127 w 127"/>
                <a:gd name="T1" fmla="*/ 0 h 252"/>
                <a:gd name="T2" fmla="*/ 0 w 127"/>
                <a:gd name="T3" fmla="*/ 127 h 252"/>
                <a:gd name="T4" fmla="*/ 0 w 127"/>
                <a:gd name="T5" fmla="*/ 127 h 252"/>
                <a:gd name="T6" fmla="*/ 0 w 127"/>
                <a:gd name="T7" fmla="*/ 252 h 252"/>
                <a:gd name="T8" fmla="*/ 127 w 127"/>
                <a:gd name="T9" fmla="*/ 127 h 252"/>
                <a:gd name="T10" fmla="*/ 127 w 127"/>
                <a:gd name="T11" fmla="*/ 127 h 252"/>
                <a:gd name="T12" fmla="*/ 127 w 127"/>
                <a:gd name="T1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52">
                  <a:moveTo>
                    <a:pt x="127" y="0"/>
                  </a:moveTo>
                  <a:cubicBezTo>
                    <a:pt x="61" y="8"/>
                    <a:pt x="8" y="61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66" y="243"/>
                    <a:pt x="118" y="192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lnTo>
                    <a:pt x="1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2" name="Freeform 521"/>
            <p:cNvSpPr/>
            <p:nvPr/>
          </p:nvSpPr>
          <p:spPr bwMode="auto">
            <a:xfrm>
              <a:off x="1585913" y="6029326"/>
              <a:ext cx="333375" cy="147638"/>
            </a:xfrm>
            <a:custGeom>
              <a:avLst/>
              <a:gdLst>
                <a:gd name="T0" fmla="*/ 255 w 288"/>
                <a:gd name="T1" fmla="*/ 0 h 127"/>
                <a:gd name="T2" fmla="*/ 255 w 288"/>
                <a:gd name="T3" fmla="*/ 0 h 127"/>
                <a:gd name="T4" fmla="*/ 254 w 288"/>
                <a:gd name="T5" fmla="*/ 0 h 127"/>
                <a:gd name="T6" fmla="*/ 222 w 288"/>
                <a:gd name="T7" fmla="*/ 95 h 127"/>
                <a:gd name="T8" fmla="*/ 210 w 288"/>
                <a:gd name="T9" fmla="*/ 106 h 127"/>
                <a:gd name="T10" fmla="*/ 199 w 288"/>
                <a:gd name="T11" fmla="*/ 95 h 127"/>
                <a:gd name="T12" fmla="*/ 166 w 288"/>
                <a:gd name="T13" fmla="*/ 0 h 127"/>
                <a:gd name="T14" fmla="*/ 166 w 288"/>
                <a:gd name="T15" fmla="*/ 0 h 127"/>
                <a:gd name="T16" fmla="*/ 166 w 288"/>
                <a:gd name="T17" fmla="*/ 0 h 127"/>
                <a:gd name="T18" fmla="*/ 133 w 288"/>
                <a:gd name="T19" fmla="*/ 32 h 127"/>
                <a:gd name="T20" fmla="*/ 122 w 288"/>
                <a:gd name="T21" fmla="*/ 106 h 127"/>
                <a:gd name="T22" fmla="*/ 121 w 288"/>
                <a:gd name="T23" fmla="*/ 106 h 127"/>
                <a:gd name="T24" fmla="*/ 110 w 288"/>
                <a:gd name="T25" fmla="*/ 32 h 127"/>
                <a:gd name="T26" fmla="*/ 78 w 288"/>
                <a:gd name="T27" fmla="*/ 0 h 127"/>
                <a:gd name="T28" fmla="*/ 77 w 288"/>
                <a:gd name="T29" fmla="*/ 0 h 127"/>
                <a:gd name="T30" fmla="*/ 77 w 288"/>
                <a:gd name="T31" fmla="*/ 0 h 127"/>
                <a:gd name="T32" fmla="*/ 44 w 288"/>
                <a:gd name="T33" fmla="*/ 95 h 127"/>
                <a:gd name="T34" fmla="*/ 33 w 288"/>
                <a:gd name="T35" fmla="*/ 106 h 127"/>
                <a:gd name="T36" fmla="*/ 21 w 288"/>
                <a:gd name="T37" fmla="*/ 95 h 127"/>
                <a:gd name="T38" fmla="*/ 18 w 288"/>
                <a:gd name="T39" fmla="*/ 59 h 127"/>
                <a:gd name="T40" fmla="*/ 0 w 288"/>
                <a:gd name="T41" fmla="*/ 62 h 127"/>
                <a:gd name="T42" fmla="*/ 32 w 288"/>
                <a:gd name="T43" fmla="*/ 127 h 127"/>
                <a:gd name="T44" fmla="*/ 33 w 288"/>
                <a:gd name="T45" fmla="*/ 127 h 127"/>
                <a:gd name="T46" fmla="*/ 33 w 288"/>
                <a:gd name="T47" fmla="*/ 127 h 127"/>
                <a:gd name="T48" fmla="*/ 33 w 288"/>
                <a:gd name="T49" fmla="*/ 127 h 127"/>
                <a:gd name="T50" fmla="*/ 66 w 288"/>
                <a:gd name="T51" fmla="*/ 32 h 127"/>
                <a:gd name="T52" fmla="*/ 77 w 288"/>
                <a:gd name="T53" fmla="*/ 21 h 127"/>
                <a:gd name="T54" fmla="*/ 89 w 288"/>
                <a:gd name="T55" fmla="*/ 32 h 127"/>
                <a:gd name="T56" fmla="*/ 121 w 288"/>
                <a:gd name="T57" fmla="*/ 127 h 127"/>
                <a:gd name="T58" fmla="*/ 121 w 288"/>
                <a:gd name="T59" fmla="*/ 127 h 127"/>
                <a:gd name="T60" fmla="*/ 122 w 288"/>
                <a:gd name="T61" fmla="*/ 127 h 127"/>
                <a:gd name="T62" fmla="*/ 122 w 288"/>
                <a:gd name="T63" fmla="*/ 127 h 127"/>
                <a:gd name="T64" fmla="*/ 154 w 288"/>
                <a:gd name="T65" fmla="*/ 32 h 127"/>
                <a:gd name="T66" fmla="*/ 166 w 288"/>
                <a:gd name="T67" fmla="*/ 21 h 127"/>
                <a:gd name="T68" fmla="*/ 177 w 288"/>
                <a:gd name="T69" fmla="*/ 32 h 127"/>
                <a:gd name="T70" fmla="*/ 210 w 288"/>
                <a:gd name="T71" fmla="*/ 127 h 127"/>
                <a:gd name="T72" fmla="*/ 210 w 288"/>
                <a:gd name="T73" fmla="*/ 127 h 127"/>
                <a:gd name="T74" fmla="*/ 210 w 288"/>
                <a:gd name="T75" fmla="*/ 127 h 127"/>
                <a:gd name="T76" fmla="*/ 211 w 288"/>
                <a:gd name="T77" fmla="*/ 127 h 127"/>
                <a:gd name="T78" fmla="*/ 243 w 288"/>
                <a:gd name="T79" fmla="*/ 32 h 127"/>
                <a:gd name="T80" fmla="*/ 255 w 288"/>
                <a:gd name="T81" fmla="*/ 21 h 127"/>
                <a:gd name="T82" fmla="*/ 266 w 288"/>
                <a:gd name="T83" fmla="*/ 32 h 127"/>
                <a:gd name="T84" fmla="*/ 270 w 288"/>
                <a:gd name="T85" fmla="*/ 66 h 127"/>
                <a:gd name="T86" fmla="*/ 288 w 288"/>
                <a:gd name="T87" fmla="*/ 62 h 127"/>
                <a:gd name="T88" fmla="*/ 255 w 288"/>
                <a:gd name="T8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127">
                  <a:moveTo>
                    <a:pt x="255" y="0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36" y="0"/>
                    <a:pt x="222" y="14"/>
                    <a:pt x="222" y="32"/>
                  </a:cubicBezTo>
                  <a:cubicBezTo>
                    <a:pt x="222" y="95"/>
                    <a:pt x="222" y="95"/>
                    <a:pt x="222" y="95"/>
                  </a:cubicBezTo>
                  <a:cubicBezTo>
                    <a:pt x="222" y="101"/>
                    <a:pt x="217" y="106"/>
                    <a:pt x="211" y="106"/>
                  </a:cubicBezTo>
                  <a:cubicBezTo>
                    <a:pt x="211" y="106"/>
                    <a:pt x="210" y="106"/>
                    <a:pt x="210" y="106"/>
                  </a:cubicBezTo>
                  <a:cubicBezTo>
                    <a:pt x="210" y="106"/>
                    <a:pt x="210" y="106"/>
                    <a:pt x="210" y="106"/>
                  </a:cubicBezTo>
                  <a:cubicBezTo>
                    <a:pt x="204" y="106"/>
                    <a:pt x="199" y="101"/>
                    <a:pt x="199" y="95"/>
                  </a:cubicBezTo>
                  <a:cubicBezTo>
                    <a:pt x="199" y="32"/>
                    <a:pt x="199" y="32"/>
                    <a:pt x="199" y="32"/>
                  </a:cubicBezTo>
                  <a:cubicBezTo>
                    <a:pt x="199" y="14"/>
                    <a:pt x="184" y="0"/>
                    <a:pt x="166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48" y="0"/>
                    <a:pt x="133" y="14"/>
                    <a:pt x="133" y="32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101"/>
                    <a:pt x="128" y="106"/>
                    <a:pt x="122" y="106"/>
                  </a:cubicBezTo>
                  <a:cubicBezTo>
                    <a:pt x="122" y="106"/>
                    <a:pt x="122" y="106"/>
                    <a:pt x="121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15" y="106"/>
                    <a:pt x="110" y="101"/>
                    <a:pt x="110" y="95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14"/>
                    <a:pt x="9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9" y="0"/>
                    <a:pt x="44" y="14"/>
                    <a:pt x="44" y="32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4" y="101"/>
                    <a:pt x="39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2" y="106"/>
                    <a:pt x="32" y="106"/>
                  </a:cubicBezTo>
                  <a:cubicBezTo>
                    <a:pt x="26" y="106"/>
                    <a:pt x="21" y="101"/>
                    <a:pt x="21" y="9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0"/>
                    <a:pt x="20" y="59"/>
                    <a:pt x="18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2" y="59"/>
                    <a:pt x="0" y="60"/>
                    <a:pt x="0" y="62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13"/>
                    <a:pt x="14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51" y="127"/>
                    <a:pt x="66" y="113"/>
                    <a:pt x="66" y="9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26"/>
                    <a:pt x="71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8" y="21"/>
                    <a:pt x="78" y="21"/>
                  </a:cubicBezTo>
                  <a:cubicBezTo>
                    <a:pt x="84" y="21"/>
                    <a:pt x="89" y="26"/>
                    <a:pt x="89" y="32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113"/>
                    <a:pt x="103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40" y="127"/>
                    <a:pt x="154" y="113"/>
                    <a:pt x="154" y="95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4" y="26"/>
                    <a:pt x="159" y="21"/>
                    <a:pt x="165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72" y="21"/>
                    <a:pt x="177" y="26"/>
                    <a:pt x="177" y="32"/>
                  </a:cubicBezTo>
                  <a:cubicBezTo>
                    <a:pt x="177" y="95"/>
                    <a:pt x="177" y="95"/>
                    <a:pt x="177" y="95"/>
                  </a:cubicBezTo>
                  <a:cubicBezTo>
                    <a:pt x="177" y="113"/>
                    <a:pt x="192" y="127"/>
                    <a:pt x="210" y="127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0" y="127"/>
                    <a:pt x="211" y="127"/>
                    <a:pt x="211" y="127"/>
                  </a:cubicBezTo>
                  <a:cubicBezTo>
                    <a:pt x="211" y="127"/>
                    <a:pt x="211" y="127"/>
                    <a:pt x="211" y="127"/>
                  </a:cubicBezTo>
                  <a:cubicBezTo>
                    <a:pt x="229" y="127"/>
                    <a:pt x="243" y="113"/>
                    <a:pt x="243" y="95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43" y="26"/>
                    <a:pt x="248" y="21"/>
                    <a:pt x="254" y="21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61" y="21"/>
                    <a:pt x="266" y="26"/>
                    <a:pt x="266" y="32"/>
                  </a:cubicBezTo>
                  <a:cubicBezTo>
                    <a:pt x="266" y="62"/>
                    <a:pt x="266" y="62"/>
                    <a:pt x="266" y="62"/>
                  </a:cubicBezTo>
                  <a:cubicBezTo>
                    <a:pt x="266" y="64"/>
                    <a:pt x="268" y="66"/>
                    <a:pt x="270" y="66"/>
                  </a:cubicBezTo>
                  <a:cubicBezTo>
                    <a:pt x="284" y="66"/>
                    <a:pt x="284" y="66"/>
                    <a:pt x="284" y="66"/>
                  </a:cubicBezTo>
                  <a:cubicBezTo>
                    <a:pt x="286" y="66"/>
                    <a:pt x="288" y="64"/>
                    <a:pt x="288" y="62"/>
                  </a:cubicBezTo>
                  <a:cubicBezTo>
                    <a:pt x="288" y="32"/>
                    <a:pt x="288" y="32"/>
                    <a:pt x="288" y="32"/>
                  </a:cubicBezTo>
                  <a:cubicBezTo>
                    <a:pt x="288" y="14"/>
                    <a:pt x="273" y="0"/>
                    <a:pt x="2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3" name="Rectangle 522"/>
            <p:cNvSpPr>
              <a:spLocks noChangeArrowheads="1"/>
            </p:cNvSpPr>
            <p:nvPr/>
          </p:nvSpPr>
          <p:spPr bwMode="auto">
            <a:xfrm>
              <a:off x="7085013" y="5487989"/>
              <a:ext cx="30163" cy="1127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4" name="Freeform 523"/>
            <p:cNvSpPr/>
            <p:nvPr/>
          </p:nvSpPr>
          <p:spPr bwMode="auto">
            <a:xfrm>
              <a:off x="6951663" y="5267326"/>
              <a:ext cx="266700" cy="93663"/>
            </a:xfrm>
            <a:custGeom>
              <a:avLst/>
              <a:gdLst>
                <a:gd name="T0" fmla="*/ 115 w 231"/>
                <a:gd name="T1" fmla="*/ 28 h 81"/>
                <a:gd name="T2" fmla="*/ 30 w 231"/>
                <a:gd name="T3" fmla="*/ 28 h 81"/>
                <a:gd name="T4" fmla="*/ 25 w 231"/>
                <a:gd name="T5" fmla="*/ 30 h 81"/>
                <a:gd name="T6" fmla="*/ 2 w 231"/>
                <a:gd name="T7" fmla="*/ 50 h 81"/>
                <a:gd name="T8" fmla="*/ 0 w 231"/>
                <a:gd name="T9" fmla="*/ 54 h 81"/>
                <a:gd name="T10" fmla="*/ 0 w 231"/>
                <a:gd name="T11" fmla="*/ 55 h 81"/>
                <a:gd name="T12" fmla="*/ 2 w 231"/>
                <a:gd name="T13" fmla="*/ 60 h 81"/>
                <a:gd name="T14" fmla="*/ 25 w 231"/>
                <a:gd name="T15" fmla="*/ 79 h 81"/>
                <a:gd name="T16" fmla="*/ 30 w 231"/>
                <a:gd name="T17" fmla="*/ 81 h 81"/>
                <a:gd name="T18" fmla="*/ 229 w 231"/>
                <a:gd name="T19" fmla="*/ 81 h 81"/>
                <a:gd name="T20" fmla="*/ 231 w 231"/>
                <a:gd name="T21" fmla="*/ 78 h 81"/>
                <a:gd name="T22" fmla="*/ 231 w 231"/>
                <a:gd name="T23" fmla="*/ 31 h 81"/>
                <a:gd name="T24" fmla="*/ 229 w 231"/>
                <a:gd name="T25" fmla="*/ 28 h 81"/>
                <a:gd name="T26" fmla="*/ 142 w 231"/>
                <a:gd name="T27" fmla="*/ 28 h 81"/>
                <a:gd name="T28" fmla="*/ 142 w 231"/>
                <a:gd name="T29" fmla="*/ 13 h 81"/>
                <a:gd name="T30" fmla="*/ 142 w 231"/>
                <a:gd name="T31" fmla="*/ 0 h 81"/>
                <a:gd name="T32" fmla="*/ 115 w 231"/>
                <a:gd name="T33" fmla="*/ 0 h 81"/>
                <a:gd name="T34" fmla="*/ 115 w 231"/>
                <a:gd name="T35" fmla="*/ 13 h 81"/>
                <a:gd name="T36" fmla="*/ 115 w 231"/>
                <a:gd name="T37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1" h="81">
                  <a:moveTo>
                    <a:pt x="115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8" y="28"/>
                    <a:pt x="26" y="29"/>
                    <a:pt x="25" y="3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1"/>
                    <a:pt x="0" y="53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9"/>
                    <a:pt x="2" y="60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6" y="80"/>
                    <a:pt x="28" y="81"/>
                    <a:pt x="30" y="81"/>
                  </a:cubicBezTo>
                  <a:cubicBezTo>
                    <a:pt x="229" y="81"/>
                    <a:pt x="229" y="81"/>
                    <a:pt x="229" y="81"/>
                  </a:cubicBezTo>
                  <a:cubicBezTo>
                    <a:pt x="230" y="81"/>
                    <a:pt x="231" y="80"/>
                    <a:pt x="231" y="78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31" y="30"/>
                    <a:pt x="230" y="28"/>
                    <a:pt x="229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3"/>
                    <a:pt x="115" y="13"/>
                    <a:pt x="115" y="13"/>
                  </a:cubicBezTo>
                  <a:lnTo>
                    <a:pt x="11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5" name="Freeform 524"/>
            <p:cNvSpPr/>
            <p:nvPr/>
          </p:nvSpPr>
          <p:spPr bwMode="auto">
            <a:xfrm>
              <a:off x="6981826" y="5378451"/>
              <a:ext cx="266700" cy="92075"/>
            </a:xfrm>
            <a:custGeom>
              <a:avLst/>
              <a:gdLst>
                <a:gd name="T0" fmla="*/ 89 w 231"/>
                <a:gd name="T1" fmla="*/ 27 h 80"/>
                <a:gd name="T2" fmla="*/ 3 w 231"/>
                <a:gd name="T3" fmla="*/ 27 h 80"/>
                <a:gd name="T4" fmla="*/ 0 w 231"/>
                <a:gd name="T5" fmla="*/ 30 h 80"/>
                <a:gd name="T6" fmla="*/ 0 w 231"/>
                <a:gd name="T7" fmla="*/ 77 h 80"/>
                <a:gd name="T8" fmla="*/ 3 w 231"/>
                <a:gd name="T9" fmla="*/ 80 h 80"/>
                <a:gd name="T10" fmla="*/ 202 w 231"/>
                <a:gd name="T11" fmla="*/ 80 h 80"/>
                <a:gd name="T12" fmla="*/ 206 w 231"/>
                <a:gd name="T13" fmla="*/ 78 h 80"/>
                <a:gd name="T14" fmla="*/ 229 w 231"/>
                <a:gd name="T15" fmla="*/ 59 h 80"/>
                <a:gd name="T16" fmla="*/ 231 w 231"/>
                <a:gd name="T17" fmla="*/ 54 h 80"/>
                <a:gd name="T18" fmla="*/ 231 w 231"/>
                <a:gd name="T19" fmla="*/ 53 h 80"/>
                <a:gd name="T20" fmla="*/ 229 w 231"/>
                <a:gd name="T21" fmla="*/ 49 h 80"/>
                <a:gd name="T22" fmla="*/ 206 w 231"/>
                <a:gd name="T23" fmla="*/ 29 h 80"/>
                <a:gd name="T24" fmla="*/ 202 w 231"/>
                <a:gd name="T25" fmla="*/ 27 h 80"/>
                <a:gd name="T26" fmla="*/ 116 w 231"/>
                <a:gd name="T27" fmla="*/ 27 h 80"/>
                <a:gd name="T28" fmla="*/ 116 w 231"/>
                <a:gd name="T29" fmla="*/ 12 h 80"/>
                <a:gd name="T30" fmla="*/ 116 w 231"/>
                <a:gd name="T31" fmla="*/ 1 h 80"/>
                <a:gd name="T32" fmla="*/ 116 w 231"/>
                <a:gd name="T33" fmla="*/ 0 h 80"/>
                <a:gd name="T34" fmla="*/ 89 w 231"/>
                <a:gd name="T35" fmla="*/ 0 h 80"/>
                <a:gd name="T36" fmla="*/ 89 w 231"/>
                <a:gd name="T37" fmla="*/ 1 h 80"/>
                <a:gd name="T38" fmla="*/ 89 w 231"/>
                <a:gd name="T39" fmla="*/ 12 h 80"/>
                <a:gd name="T40" fmla="*/ 89 w 231"/>
                <a:gd name="T41" fmla="*/ 2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80">
                  <a:moveTo>
                    <a:pt x="89" y="27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9"/>
                    <a:pt x="1" y="80"/>
                    <a:pt x="3" y="80"/>
                  </a:cubicBezTo>
                  <a:cubicBezTo>
                    <a:pt x="202" y="80"/>
                    <a:pt x="202" y="80"/>
                    <a:pt x="202" y="80"/>
                  </a:cubicBezTo>
                  <a:cubicBezTo>
                    <a:pt x="203" y="80"/>
                    <a:pt x="205" y="79"/>
                    <a:pt x="206" y="78"/>
                  </a:cubicBezTo>
                  <a:cubicBezTo>
                    <a:pt x="229" y="59"/>
                    <a:pt x="229" y="59"/>
                    <a:pt x="229" y="59"/>
                  </a:cubicBezTo>
                  <a:cubicBezTo>
                    <a:pt x="230" y="58"/>
                    <a:pt x="231" y="55"/>
                    <a:pt x="231" y="54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31" y="52"/>
                    <a:pt x="230" y="50"/>
                    <a:pt x="229" y="4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5" y="28"/>
                    <a:pt x="203" y="27"/>
                    <a:pt x="202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2"/>
                    <a:pt x="89" y="12"/>
                    <a:pt x="89" y="12"/>
                  </a:cubicBezTo>
                  <a:lnTo>
                    <a:pt x="8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6" name="Freeform 525"/>
            <p:cNvSpPr/>
            <p:nvPr/>
          </p:nvSpPr>
          <p:spPr bwMode="auto">
            <a:xfrm>
              <a:off x="7678738" y="5265739"/>
              <a:ext cx="227013" cy="193675"/>
            </a:xfrm>
            <a:custGeom>
              <a:avLst/>
              <a:gdLst>
                <a:gd name="T0" fmla="*/ 134 w 196"/>
                <a:gd name="T1" fmla="*/ 102 h 167"/>
                <a:gd name="T2" fmla="*/ 196 w 196"/>
                <a:gd name="T3" fmla="*/ 34 h 167"/>
                <a:gd name="T4" fmla="*/ 76 w 196"/>
                <a:gd name="T5" fmla="*/ 22 h 167"/>
                <a:gd name="T6" fmla="*/ 0 w 196"/>
                <a:gd name="T7" fmla="*/ 2 h 167"/>
                <a:gd name="T8" fmla="*/ 0 w 196"/>
                <a:gd name="T9" fmla="*/ 137 h 167"/>
                <a:gd name="T10" fmla="*/ 39 w 196"/>
                <a:gd name="T11" fmla="*/ 135 h 167"/>
                <a:gd name="T12" fmla="*/ 191 w 196"/>
                <a:gd name="T13" fmla="*/ 160 h 167"/>
                <a:gd name="T14" fmla="*/ 134 w 196"/>
                <a:gd name="T15" fmla="*/ 10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67">
                  <a:moveTo>
                    <a:pt x="134" y="102"/>
                  </a:moveTo>
                  <a:cubicBezTo>
                    <a:pt x="134" y="87"/>
                    <a:pt x="196" y="34"/>
                    <a:pt x="196" y="34"/>
                  </a:cubicBezTo>
                  <a:cubicBezTo>
                    <a:pt x="164" y="48"/>
                    <a:pt x="117" y="44"/>
                    <a:pt x="76" y="22"/>
                  </a:cubicBezTo>
                  <a:cubicBezTo>
                    <a:pt x="35" y="0"/>
                    <a:pt x="0" y="2"/>
                    <a:pt x="0" y="2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" y="136"/>
                    <a:pt x="11" y="133"/>
                    <a:pt x="39" y="135"/>
                  </a:cubicBezTo>
                  <a:cubicBezTo>
                    <a:pt x="73" y="139"/>
                    <a:pt x="160" y="167"/>
                    <a:pt x="191" y="160"/>
                  </a:cubicBezTo>
                  <a:cubicBezTo>
                    <a:pt x="191" y="160"/>
                    <a:pt x="134" y="112"/>
                    <a:pt x="134" y="1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7" name="Rectangle 526"/>
            <p:cNvSpPr>
              <a:spLocks noChangeArrowheads="1"/>
            </p:cNvSpPr>
            <p:nvPr/>
          </p:nvSpPr>
          <p:spPr bwMode="auto">
            <a:xfrm>
              <a:off x="7623176" y="5267326"/>
              <a:ext cx="28575" cy="3333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8" name="Freeform 527"/>
            <p:cNvSpPr/>
            <p:nvPr/>
          </p:nvSpPr>
          <p:spPr bwMode="auto">
            <a:xfrm>
              <a:off x="3065463" y="1254126"/>
              <a:ext cx="193675" cy="195263"/>
            </a:xfrm>
            <a:custGeom>
              <a:avLst/>
              <a:gdLst>
                <a:gd name="T0" fmla="*/ 60 w 122"/>
                <a:gd name="T1" fmla="*/ 0 h 123"/>
                <a:gd name="T2" fmla="*/ 0 w 122"/>
                <a:gd name="T3" fmla="*/ 62 h 123"/>
                <a:gd name="T4" fmla="*/ 60 w 122"/>
                <a:gd name="T5" fmla="*/ 123 h 123"/>
                <a:gd name="T6" fmla="*/ 122 w 122"/>
                <a:gd name="T7" fmla="*/ 62 h 123"/>
                <a:gd name="T8" fmla="*/ 60 w 122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3">
                  <a:moveTo>
                    <a:pt x="60" y="0"/>
                  </a:moveTo>
                  <a:lnTo>
                    <a:pt x="0" y="62"/>
                  </a:lnTo>
                  <a:lnTo>
                    <a:pt x="60" y="123"/>
                  </a:lnTo>
                  <a:lnTo>
                    <a:pt x="122" y="62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9" name="Freeform 528"/>
            <p:cNvSpPr>
              <a:spLocks noEditPoints="1"/>
            </p:cNvSpPr>
            <p:nvPr/>
          </p:nvSpPr>
          <p:spPr bwMode="auto">
            <a:xfrm>
              <a:off x="2922588" y="1384301"/>
              <a:ext cx="206375" cy="206375"/>
            </a:xfrm>
            <a:custGeom>
              <a:avLst/>
              <a:gdLst>
                <a:gd name="T0" fmla="*/ 25 w 178"/>
                <a:gd name="T1" fmla="*/ 71 h 179"/>
                <a:gd name="T2" fmla="*/ 0 w 178"/>
                <a:gd name="T3" fmla="*/ 152 h 179"/>
                <a:gd name="T4" fmla="*/ 27 w 178"/>
                <a:gd name="T5" fmla="*/ 179 h 179"/>
                <a:gd name="T6" fmla="*/ 108 w 178"/>
                <a:gd name="T7" fmla="*/ 153 h 179"/>
                <a:gd name="T8" fmla="*/ 178 w 178"/>
                <a:gd name="T9" fmla="*/ 57 h 179"/>
                <a:gd name="T10" fmla="*/ 121 w 178"/>
                <a:gd name="T11" fmla="*/ 0 h 179"/>
                <a:gd name="T12" fmla="*/ 25 w 178"/>
                <a:gd name="T13" fmla="*/ 71 h 179"/>
                <a:gd name="T14" fmla="*/ 81 w 178"/>
                <a:gd name="T15" fmla="*/ 120 h 179"/>
                <a:gd name="T16" fmla="*/ 59 w 178"/>
                <a:gd name="T17" fmla="*/ 120 h 179"/>
                <a:gd name="T18" fmla="*/ 59 w 178"/>
                <a:gd name="T19" fmla="*/ 98 h 179"/>
                <a:gd name="T20" fmla="*/ 81 w 178"/>
                <a:gd name="T21" fmla="*/ 98 h 179"/>
                <a:gd name="T22" fmla="*/ 81 w 178"/>
                <a:gd name="T23" fmla="*/ 12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179">
                  <a:moveTo>
                    <a:pt x="25" y="71"/>
                  </a:moveTo>
                  <a:cubicBezTo>
                    <a:pt x="38" y="88"/>
                    <a:pt x="27" y="122"/>
                    <a:pt x="0" y="152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57" y="152"/>
                    <a:pt x="91" y="141"/>
                    <a:pt x="108" y="153"/>
                  </a:cubicBezTo>
                  <a:cubicBezTo>
                    <a:pt x="178" y="57"/>
                    <a:pt x="178" y="57"/>
                    <a:pt x="178" y="57"/>
                  </a:cubicBezTo>
                  <a:cubicBezTo>
                    <a:pt x="121" y="0"/>
                    <a:pt x="121" y="0"/>
                    <a:pt x="121" y="0"/>
                  </a:cubicBezTo>
                  <a:lnTo>
                    <a:pt x="25" y="71"/>
                  </a:lnTo>
                  <a:close/>
                  <a:moveTo>
                    <a:pt x="81" y="120"/>
                  </a:moveTo>
                  <a:cubicBezTo>
                    <a:pt x="75" y="126"/>
                    <a:pt x="65" y="126"/>
                    <a:pt x="59" y="120"/>
                  </a:cubicBezTo>
                  <a:cubicBezTo>
                    <a:pt x="53" y="114"/>
                    <a:pt x="53" y="104"/>
                    <a:pt x="59" y="98"/>
                  </a:cubicBezTo>
                  <a:cubicBezTo>
                    <a:pt x="65" y="91"/>
                    <a:pt x="75" y="91"/>
                    <a:pt x="81" y="98"/>
                  </a:cubicBezTo>
                  <a:cubicBezTo>
                    <a:pt x="88" y="104"/>
                    <a:pt x="88" y="114"/>
                    <a:pt x="81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0" name="Freeform 529"/>
            <p:cNvSpPr>
              <a:spLocks noEditPoints="1"/>
            </p:cNvSpPr>
            <p:nvPr/>
          </p:nvSpPr>
          <p:spPr bwMode="auto">
            <a:xfrm>
              <a:off x="3590926" y="1473201"/>
              <a:ext cx="117475" cy="117475"/>
            </a:xfrm>
            <a:custGeom>
              <a:avLst/>
              <a:gdLst>
                <a:gd name="T0" fmla="*/ 15 w 102"/>
                <a:gd name="T1" fmla="*/ 40 h 102"/>
                <a:gd name="T2" fmla="*/ 0 w 102"/>
                <a:gd name="T3" fmla="*/ 87 h 102"/>
                <a:gd name="T4" fmla="*/ 15 w 102"/>
                <a:gd name="T5" fmla="*/ 102 h 102"/>
                <a:gd name="T6" fmla="*/ 62 w 102"/>
                <a:gd name="T7" fmla="*/ 87 h 102"/>
                <a:gd name="T8" fmla="*/ 102 w 102"/>
                <a:gd name="T9" fmla="*/ 32 h 102"/>
                <a:gd name="T10" fmla="*/ 69 w 102"/>
                <a:gd name="T11" fmla="*/ 0 h 102"/>
                <a:gd name="T12" fmla="*/ 15 w 102"/>
                <a:gd name="T13" fmla="*/ 40 h 102"/>
                <a:gd name="T14" fmla="*/ 47 w 102"/>
                <a:gd name="T15" fmla="*/ 68 h 102"/>
                <a:gd name="T16" fmla="*/ 34 w 102"/>
                <a:gd name="T17" fmla="*/ 68 h 102"/>
                <a:gd name="T18" fmla="*/ 34 w 102"/>
                <a:gd name="T19" fmla="*/ 55 h 102"/>
                <a:gd name="T20" fmla="*/ 47 w 102"/>
                <a:gd name="T21" fmla="*/ 55 h 102"/>
                <a:gd name="T22" fmla="*/ 47 w 102"/>
                <a:gd name="T23" fmla="*/ 6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02">
                  <a:moveTo>
                    <a:pt x="15" y="40"/>
                  </a:moveTo>
                  <a:cubicBezTo>
                    <a:pt x="22" y="50"/>
                    <a:pt x="16" y="69"/>
                    <a:pt x="0" y="87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32" y="87"/>
                    <a:pt x="52" y="80"/>
                    <a:pt x="62" y="87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69" y="0"/>
                    <a:pt x="69" y="0"/>
                    <a:pt x="69" y="0"/>
                  </a:cubicBezTo>
                  <a:lnTo>
                    <a:pt x="15" y="40"/>
                  </a:lnTo>
                  <a:close/>
                  <a:moveTo>
                    <a:pt x="47" y="68"/>
                  </a:moveTo>
                  <a:cubicBezTo>
                    <a:pt x="43" y="72"/>
                    <a:pt x="37" y="72"/>
                    <a:pt x="34" y="68"/>
                  </a:cubicBezTo>
                  <a:cubicBezTo>
                    <a:pt x="30" y="65"/>
                    <a:pt x="30" y="59"/>
                    <a:pt x="34" y="55"/>
                  </a:cubicBezTo>
                  <a:cubicBezTo>
                    <a:pt x="37" y="52"/>
                    <a:pt x="43" y="52"/>
                    <a:pt x="47" y="55"/>
                  </a:cubicBezTo>
                  <a:cubicBezTo>
                    <a:pt x="50" y="59"/>
                    <a:pt x="50" y="65"/>
                    <a:pt x="47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1" name="Freeform 530"/>
            <p:cNvSpPr/>
            <p:nvPr/>
          </p:nvSpPr>
          <p:spPr bwMode="auto">
            <a:xfrm>
              <a:off x="3671888" y="1254126"/>
              <a:ext cx="254000" cy="255588"/>
            </a:xfrm>
            <a:custGeom>
              <a:avLst/>
              <a:gdLst>
                <a:gd name="T0" fmla="*/ 209 w 220"/>
                <a:gd name="T1" fmla="*/ 10 h 220"/>
                <a:gd name="T2" fmla="*/ 171 w 220"/>
                <a:gd name="T3" fmla="*/ 10 h 220"/>
                <a:gd name="T4" fmla="*/ 53 w 220"/>
                <a:gd name="T5" fmla="*/ 129 h 220"/>
                <a:gd name="T6" fmla="*/ 48 w 220"/>
                <a:gd name="T7" fmla="*/ 124 h 220"/>
                <a:gd name="T8" fmla="*/ 0 w 220"/>
                <a:gd name="T9" fmla="*/ 172 h 220"/>
                <a:gd name="T10" fmla="*/ 48 w 220"/>
                <a:gd name="T11" fmla="*/ 220 h 220"/>
                <a:gd name="T12" fmla="*/ 96 w 220"/>
                <a:gd name="T13" fmla="*/ 172 h 220"/>
                <a:gd name="T14" fmla="*/ 91 w 220"/>
                <a:gd name="T15" fmla="*/ 167 h 220"/>
                <a:gd name="T16" fmla="*/ 209 w 220"/>
                <a:gd name="T17" fmla="*/ 49 h 220"/>
                <a:gd name="T18" fmla="*/ 209 w 220"/>
                <a:gd name="T19" fmla="*/ 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209" y="10"/>
                  </a:moveTo>
                  <a:cubicBezTo>
                    <a:pt x="199" y="0"/>
                    <a:pt x="182" y="0"/>
                    <a:pt x="171" y="10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48" y="220"/>
                    <a:pt x="48" y="220"/>
                    <a:pt x="48" y="220"/>
                  </a:cubicBezTo>
                  <a:cubicBezTo>
                    <a:pt x="96" y="172"/>
                    <a:pt x="96" y="172"/>
                    <a:pt x="96" y="172"/>
                  </a:cubicBezTo>
                  <a:cubicBezTo>
                    <a:pt x="91" y="167"/>
                    <a:pt x="91" y="167"/>
                    <a:pt x="91" y="167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20" y="38"/>
                    <a:pt x="220" y="21"/>
                    <a:pt x="209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2" name="Freeform 531"/>
            <p:cNvSpPr/>
            <p:nvPr/>
          </p:nvSpPr>
          <p:spPr bwMode="auto">
            <a:xfrm>
              <a:off x="4252913" y="1447801"/>
              <a:ext cx="177800" cy="144463"/>
            </a:xfrm>
            <a:custGeom>
              <a:avLst/>
              <a:gdLst>
                <a:gd name="T0" fmla="*/ 124 w 153"/>
                <a:gd name="T1" fmla="*/ 5 h 125"/>
                <a:gd name="T2" fmla="*/ 114 w 153"/>
                <a:gd name="T3" fmla="*/ 0 h 125"/>
                <a:gd name="T4" fmla="*/ 52 w 153"/>
                <a:gd name="T5" fmla="*/ 48 h 125"/>
                <a:gd name="T6" fmla="*/ 5 w 153"/>
                <a:gd name="T7" fmla="*/ 91 h 125"/>
                <a:gd name="T8" fmla="*/ 46 w 153"/>
                <a:gd name="T9" fmla="*/ 124 h 125"/>
                <a:gd name="T10" fmla="*/ 152 w 153"/>
                <a:gd name="T11" fmla="*/ 41 h 125"/>
                <a:gd name="T12" fmla="*/ 153 w 153"/>
                <a:gd name="T13" fmla="*/ 40 h 125"/>
                <a:gd name="T14" fmla="*/ 124 w 153"/>
                <a:gd name="T15" fmla="*/ 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25">
                  <a:moveTo>
                    <a:pt x="124" y="5"/>
                  </a:moveTo>
                  <a:cubicBezTo>
                    <a:pt x="120" y="3"/>
                    <a:pt x="117" y="2"/>
                    <a:pt x="114" y="0"/>
                  </a:cubicBezTo>
                  <a:cubicBezTo>
                    <a:pt x="102" y="2"/>
                    <a:pt x="56" y="12"/>
                    <a:pt x="52" y="48"/>
                  </a:cubicBezTo>
                  <a:cubicBezTo>
                    <a:pt x="46" y="99"/>
                    <a:pt x="12" y="91"/>
                    <a:pt x="5" y="91"/>
                  </a:cubicBezTo>
                  <a:cubicBezTo>
                    <a:pt x="0" y="92"/>
                    <a:pt x="9" y="122"/>
                    <a:pt x="46" y="124"/>
                  </a:cubicBezTo>
                  <a:cubicBezTo>
                    <a:pt x="83" y="125"/>
                    <a:pt x="149" y="101"/>
                    <a:pt x="152" y="41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48" y="21"/>
                    <a:pt x="136" y="11"/>
                    <a:pt x="12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3" name="Freeform 532"/>
            <p:cNvSpPr/>
            <p:nvPr/>
          </p:nvSpPr>
          <p:spPr bwMode="auto">
            <a:xfrm>
              <a:off x="4395788" y="1254126"/>
              <a:ext cx="198438" cy="227013"/>
            </a:xfrm>
            <a:custGeom>
              <a:avLst/>
              <a:gdLst>
                <a:gd name="T0" fmla="*/ 163 w 171"/>
                <a:gd name="T1" fmla="*/ 6 h 195"/>
                <a:gd name="T2" fmla="*/ 139 w 171"/>
                <a:gd name="T3" fmla="*/ 8 h 195"/>
                <a:gd name="T4" fmla="*/ 37 w 171"/>
                <a:gd name="T5" fmla="*/ 129 h 195"/>
                <a:gd name="T6" fmla="*/ 15 w 171"/>
                <a:gd name="T7" fmla="*/ 139 h 195"/>
                <a:gd name="T8" fmla="*/ 0 w 171"/>
                <a:gd name="T9" fmla="*/ 157 h 195"/>
                <a:gd name="T10" fmla="*/ 6 w 171"/>
                <a:gd name="T11" fmla="*/ 160 h 195"/>
                <a:gd name="T12" fmla="*/ 39 w 171"/>
                <a:gd name="T13" fmla="*/ 195 h 195"/>
                <a:gd name="T14" fmla="*/ 57 w 171"/>
                <a:gd name="T15" fmla="*/ 174 h 195"/>
                <a:gd name="T16" fmla="*/ 63 w 171"/>
                <a:gd name="T17" fmla="*/ 151 h 195"/>
                <a:gd name="T18" fmla="*/ 165 w 171"/>
                <a:gd name="T19" fmla="*/ 30 h 195"/>
                <a:gd name="T20" fmla="*/ 163 w 171"/>
                <a:gd name="T21" fmla="*/ 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95">
                  <a:moveTo>
                    <a:pt x="163" y="6"/>
                  </a:moveTo>
                  <a:cubicBezTo>
                    <a:pt x="156" y="0"/>
                    <a:pt x="145" y="1"/>
                    <a:pt x="139" y="8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29" y="129"/>
                    <a:pt x="21" y="132"/>
                    <a:pt x="15" y="139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8"/>
                    <a:pt x="4" y="159"/>
                    <a:pt x="6" y="160"/>
                  </a:cubicBezTo>
                  <a:cubicBezTo>
                    <a:pt x="19" y="166"/>
                    <a:pt x="32" y="178"/>
                    <a:pt x="39" y="195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63" y="167"/>
                    <a:pt x="64" y="159"/>
                    <a:pt x="63" y="151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71" y="23"/>
                    <a:pt x="170" y="12"/>
                    <a:pt x="16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4" name="Freeform 533"/>
            <p:cNvSpPr>
              <a:spLocks noEditPoints="1"/>
            </p:cNvSpPr>
            <p:nvPr/>
          </p:nvSpPr>
          <p:spPr bwMode="auto">
            <a:xfrm>
              <a:off x="5140326" y="1473201"/>
              <a:ext cx="119063" cy="117475"/>
            </a:xfrm>
            <a:custGeom>
              <a:avLst/>
              <a:gdLst>
                <a:gd name="T0" fmla="*/ 88 w 103"/>
                <a:gd name="T1" fmla="*/ 40 h 102"/>
                <a:gd name="T2" fmla="*/ 33 w 103"/>
                <a:gd name="T3" fmla="*/ 0 h 102"/>
                <a:gd name="T4" fmla="*/ 0 w 103"/>
                <a:gd name="T5" fmla="*/ 32 h 102"/>
                <a:gd name="T6" fmla="*/ 41 w 103"/>
                <a:gd name="T7" fmla="*/ 87 h 102"/>
                <a:gd name="T8" fmla="*/ 87 w 103"/>
                <a:gd name="T9" fmla="*/ 102 h 102"/>
                <a:gd name="T10" fmla="*/ 103 w 103"/>
                <a:gd name="T11" fmla="*/ 86 h 102"/>
                <a:gd name="T12" fmla="*/ 88 w 103"/>
                <a:gd name="T13" fmla="*/ 40 h 102"/>
                <a:gd name="T14" fmla="*/ 69 w 103"/>
                <a:gd name="T15" fmla="*/ 68 h 102"/>
                <a:gd name="T16" fmla="*/ 56 w 103"/>
                <a:gd name="T17" fmla="*/ 68 h 102"/>
                <a:gd name="T18" fmla="*/ 56 w 103"/>
                <a:gd name="T19" fmla="*/ 55 h 102"/>
                <a:gd name="T20" fmla="*/ 69 w 103"/>
                <a:gd name="T21" fmla="*/ 55 h 102"/>
                <a:gd name="T22" fmla="*/ 69 w 103"/>
                <a:gd name="T23" fmla="*/ 6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02">
                  <a:moveTo>
                    <a:pt x="88" y="4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50" y="80"/>
                    <a:pt x="70" y="86"/>
                    <a:pt x="87" y="102"/>
                  </a:cubicBezTo>
                  <a:cubicBezTo>
                    <a:pt x="103" y="86"/>
                    <a:pt x="103" y="86"/>
                    <a:pt x="103" y="86"/>
                  </a:cubicBezTo>
                  <a:cubicBezTo>
                    <a:pt x="87" y="69"/>
                    <a:pt x="81" y="50"/>
                    <a:pt x="88" y="40"/>
                  </a:cubicBezTo>
                  <a:close/>
                  <a:moveTo>
                    <a:pt x="69" y="68"/>
                  </a:moveTo>
                  <a:cubicBezTo>
                    <a:pt x="65" y="72"/>
                    <a:pt x="60" y="72"/>
                    <a:pt x="56" y="68"/>
                  </a:cubicBezTo>
                  <a:cubicBezTo>
                    <a:pt x="52" y="65"/>
                    <a:pt x="52" y="59"/>
                    <a:pt x="56" y="55"/>
                  </a:cubicBezTo>
                  <a:cubicBezTo>
                    <a:pt x="60" y="52"/>
                    <a:pt x="65" y="52"/>
                    <a:pt x="69" y="55"/>
                  </a:cubicBezTo>
                  <a:cubicBezTo>
                    <a:pt x="73" y="59"/>
                    <a:pt x="73" y="65"/>
                    <a:pt x="69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5" name="Freeform 534"/>
            <p:cNvSpPr/>
            <p:nvPr/>
          </p:nvSpPr>
          <p:spPr bwMode="auto">
            <a:xfrm>
              <a:off x="5116513" y="1433514"/>
              <a:ext cx="60325" cy="76200"/>
            </a:xfrm>
            <a:custGeom>
              <a:avLst/>
              <a:gdLst>
                <a:gd name="T0" fmla="*/ 36 w 53"/>
                <a:gd name="T1" fmla="*/ 0 h 66"/>
                <a:gd name="T2" fmla="*/ 34 w 53"/>
                <a:gd name="T3" fmla="*/ 2 h 66"/>
                <a:gd name="T4" fmla="*/ 24 w 53"/>
                <a:gd name="T5" fmla="*/ 30 h 66"/>
                <a:gd name="T6" fmla="*/ 0 w 53"/>
                <a:gd name="T7" fmla="*/ 59 h 66"/>
                <a:gd name="T8" fmla="*/ 0 w 53"/>
                <a:gd name="T9" fmla="*/ 60 h 66"/>
                <a:gd name="T10" fmla="*/ 6 w 53"/>
                <a:gd name="T11" fmla="*/ 66 h 66"/>
                <a:gd name="T12" fmla="*/ 53 w 53"/>
                <a:gd name="T13" fmla="*/ 18 h 66"/>
                <a:gd name="T14" fmla="*/ 36 w 53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66">
                  <a:moveTo>
                    <a:pt x="36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5" y="12"/>
                    <a:pt x="31" y="22"/>
                    <a:pt x="24" y="3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60"/>
                    <a:pt x="0" y="60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53" y="18"/>
                    <a:pt x="53" y="18"/>
                    <a:pt x="53" y="18"/>
                  </a:cubicBez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6" name="Freeform 535"/>
            <p:cNvSpPr/>
            <p:nvPr/>
          </p:nvSpPr>
          <p:spPr bwMode="auto">
            <a:xfrm>
              <a:off x="4921251" y="1254126"/>
              <a:ext cx="177800" cy="171450"/>
            </a:xfrm>
            <a:custGeom>
              <a:avLst/>
              <a:gdLst>
                <a:gd name="T0" fmla="*/ 109 w 152"/>
                <a:gd name="T1" fmla="*/ 147 h 147"/>
                <a:gd name="T2" fmla="*/ 125 w 152"/>
                <a:gd name="T3" fmla="*/ 128 h 147"/>
                <a:gd name="T4" fmla="*/ 151 w 152"/>
                <a:gd name="T5" fmla="*/ 114 h 147"/>
                <a:gd name="T6" fmla="*/ 152 w 152"/>
                <a:gd name="T7" fmla="*/ 113 h 147"/>
                <a:gd name="T8" fmla="*/ 49 w 152"/>
                <a:gd name="T9" fmla="*/ 10 h 147"/>
                <a:gd name="T10" fmla="*/ 11 w 152"/>
                <a:gd name="T11" fmla="*/ 10 h 147"/>
                <a:gd name="T12" fmla="*/ 11 w 152"/>
                <a:gd name="T13" fmla="*/ 49 h 147"/>
                <a:gd name="T14" fmla="*/ 109 w 152"/>
                <a:gd name="T1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7">
                  <a:moveTo>
                    <a:pt x="109" y="147"/>
                  </a:moveTo>
                  <a:cubicBezTo>
                    <a:pt x="125" y="128"/>
                    <a:pt x="125" y="128"/>
                    <a:pt x="125" y="128"/>
                  </a:cubicBezTo>
                  <a:cubicBezTo>
                    <a:pt x="132" y="120"/>
                    <a:pt x="141" y="115"/>
                    <a:pt x="151" y="114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39" y="0"/>
                    <a:pt x="22" y="0"/>
                    <a:pt x="11" y="10"/>
                  </a:cubicBezTo>
                  <a:cubicBezTo>
                    <a:pt x="0" y="21"/>
                    <a:pt x="0" y="38"/>
                    <a:pt x="11" y="49"/>
                  </a:cubicBezTo>
                  <a:lnTo>
                    <a:pt x="109" y="1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7" name="Freeform 536"/>
            <p:cNvSpPr/>
            <p:nvPr/>
          </p:nvSpPr>
          <p:spPr bwMode="auto">
            <a:xfrm>
              <a:off x="4921251" y="1447801"/>
              <a:ext cx="177800" cy="144463"/>
            </a:xfrm>
            <a:custGeom>
              <a:avLst/>
              <a:gdLst>
                <a:gd name="T0" fmla="*/ 124 w 153"/>
                <a:gd name="T1" fmla="*/ 5 h 125"/>
                <a:gd name="T2" fmla="*/ 114 w 153"/>
                <a:gd name="T3" fmla="*/ 0 h 125"/>
                <a:gd name="T4" fmla="*/ 52 w 153"/>
                <a:gd name="T5" fmla="*/ 48 h 125"/>
                <a:gd name="T6" fmla="*/ 5 w 153"/>
                <a:gd name="T7" fmla="*/ 91 h 125"/>
                <a:gd name="T8" fmla="*/ 46 w 153"/>
                <a:gd name="T9" fmla="*/ 124 h 125"/>
                <a:gd name="T10" fmla="*/ 152 w 153"/>
                <a:gd name="T11" fmla="*/ 41 h 125"/>
                <a:gd name="T12" fmla="*/ 153 w 153"/>
                <a:gd name="T13" fmla="*/ 40 h 125"/>
                <a:gd name="T14" fmla="*/ 124 w 153"/>
                <a:gd name="T15" fmla="*/ 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25">
                  <a:moveTo>
                    <a:pt x="124" y="5"/>
                  </a:moveTo>
                  <a:cubicBezTo>
                    <a:pt x="120" y="3"/>
                    <a:pt x="117" y="2"/>
                    <a:pt x="114" y="0"/>
                  </a:cubicBezTo>
                  <a:cubicBezTo>
                    <a:pt x="102" y="2"/>
                    <a:pt x="56" y="12"/>
                    <a:pt x="52" y="48"/>
                  </a:cubicBezTo>
                  <a:cubicBezTo>
                    <a:pt x="46" y="99"/>
                    <a:pt x="12" y="91"/>
                    <a:pt x="5" y="91"/>
                  </a:cubicBezTo>
                  <a:cubicBezTo>
                    <a:pt x="0" y="92"/>
                    <a:pt x="9" y="122"/>
                    <a:pt x="46" y="124"/>
                  </a:cubicBezTo>
                  <a:cubicBezTo>
                    <a:pt x="83" y="125"/>
                    <a:pt x="149" y="101"/>
                    <a:pt x="152" y="41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48" y="21"/>
                    <a:pt x="136" y="11"/>
                    <a:pt x="12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8" name="Freeform 537"/>
            <p:cNvSpPr/>
            <p:nvPr/>
          </p:nvSpPr>
          <p:spPr bwMode="auto">
            <a:xfrm>
              <a:off x="5064126" y="1254126"/>
              <a:ext cx="198438" cy="227013"/>
            </a:xfrm>
            <a:custGeom>
              <a:avLst/>
              <a:gdLst>
                <a:gd name="T0" fmla="*/ 63 w 171"/>
                <a:gd name="T1" fmla="*/ 151 h 195"/>
                <a:gd name="T2" fmla="*/ 165 w 171"/>
                <a:gd name="T3" fmla="*/ 30 h 195"/>
                <a:gd name="T4" fmla="*/ 163 w 171"/>
                <a:gd name="T5" fmla="*/ 6 h 195"/>
                <a:gd name="T6" fmla="*/ 139 w 171"/>
                <a:gd name="T7" fmla="*/ 8 h 195"/>
                <a:gd name="T8" fmla="*/ 37 w 171"/>
                <a:gd name="T9" fmla="*/ 129 h 195"/>
                <a:gd name="T10" fmla="*/ 15 w 171"/>
                <a:gd name="T11" fmla="*/ 139 h 195"/>
                <a:gd name="T12" fmla="*/ 0 w 171"/>
                <a:gd name="T13" fmla="*/ 157 h 195"/>
                <a:gd name="T14" fmla="*/ 6 w 171"/>
                <a:gd name="T15" fmla="*/ 160 h 195"/>
                <a:gd name="T16" fmla="*/ 39 w 171"/>
                <a:gd name="T17" fmla="*/ 195 h 195"/>
                <a:gd name="T18" fmla="*/ 57 w 171"/>
                <a:gd name="T19" fmla="*/ 174 h 195"/>
                <a:gd name="T20" fmla="*/ 63 w 171"/>
                <a:gd name="T21" fmla="*/ 15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95">
                  <a:moveTo>
                    <a:pt x="63" y="151"/>
                  </a:moveTo>
                  <a:cubicBezTo>
                    <a:pt x="165" y="30"/>
                    <a:pt x="165" y="30"/>
                    <a:pt x="165" y="30"/>
                  </a:cubicBezTo>
                  <a:cubicBezTo>
                    <a:pt x="171" y="23"/>
                    <a:pt x="170" y="12"/>
                    <a:pt x="163" y="6"/>
                  </a:cubicBezTo>
                  <a:cubicBezTo>
                    <a:pt x="156" y="0"/>
                    <a:pt x="145" y="1"/>
                    <a:pt x="139" y="8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29" y="129"/>
                    <a:pt x="21" y="132"/>
                    <a:pt x="15" y="139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8"/>
                    <a:pt x="4" y="159"/>
                    <a:pt x="6" y="160"/>
                  </a:cubicBezTo>
                  <a:cubicBezTo>
                    <a:pt x="19" y="166"/>
                    <a:pt x="32" y="178"/>
                    <a:pt x="39" y="195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63" y="167"/>
                    <a:pt x="64" y="159"/>
                    <a:pt x="63" y="1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9" name="Freeform 538"/>
            <p:cNvSpPr>
              <a:spLocks noEditPoints="1"/>
            </p:cNvSpPr>
            <p:nvPr/>
          </p:nvSpPr>
          <p:spPr bwMode="auto">
            <a:xfrm>
              <a:off x="8328026" y="590551"/>
              <a:ext cx="209550" cy="333375"/>
            </a:xfrm>
            <a:custGeom>
              <a:avLst/>
              <a:gdLst>
                <a:gd name="T0" fmla="*/ 132 w 132"/>
                <a:gd name="T1" fmla="*/ 119 h 210"/>
                <a:gd name="T2" fmla="*/ 0 w 132"/>
                <a:gd name="T3" fmla="*/ 0 h 210"/>
                <a:gd name="T4" fmla="*/ 0 w 132"/>
                <a:gd name="T5" fmla="*/ 0 h 210"/>
                <a:gd name="T6" fmla="*/ 0 w 132"/>
                <a:gd name="T7" fmla="*/ 177 h 210"/>
                <a:gd name="T8" fmla="*/ 46 w 132"/>
                <a:gd name="T9" fmla="*/ 147 h 210"/>
                <a:gd name="T10" fmla="*/ 74 w 132"/>
                <a:gd name="T11" fmla="*/ 210 h 210"/>
                <a:gd name="T12" fmla="*/ 107 w 132"/>
                <a:gd name="T13" fmla="*/ 196 h 210"/>
                <a:gd name="T14" fmla="*/ 78 w 132"/>
                <a:gd name="T15" fmla="*/ 132 h 210"/>
                <a:gd name="T16" fmla="*/ 132 w 132"/>
                <a:gd name="T17" fmla="*/ 119 h 210"/>
                <a:gd name="T18" fmla="*/ 53 w 132"/>
                <a:gd name="T19" fmla="*/ 120 h 210"/>
                <a:gd name="T20" fmla="*/ 36 w 132"/>
                <a:gd name="T21" fmla="*/ 132 h 210"/>
                <a:gd name="T22" fmla="*/ 18 w 132"/>
                <a:gd name="T23" fmla="*/ 144 h 210"/>
                <a:gd name="T24" fmla="*/ 18 w 132"/>
                <a:gd name="T25" fmla="*/ 39 h 210"/>
                <a:gd name="T26" fmla="*/ 96 w 132"/>
                <a:gd name="T27" fmla="*/ 110 h 210"/>
                <a:gd name="T28" fmla="*/ 74 w 132"/>
                <a:gd name="T29" fmla="*/ 115 h 210"/>
                <a:gd name="T30" fmla="*/ 53 w 132"/>
                <a:gd name="T31" fmla="*/ 12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210">
                  <a:moveTo>
                    <a:pt x="132" y="11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46" y="147"/>
                  </a:lnTo>
                  <a:lnTo>
                    <a:pt x="74" y="210"/>
                  </a:lnTo>
                  <a:lnTo>
                    <a:pt x="107" y="196"/>
                  </a:lnTo>
                  <a:lnTo>
                    <a:pt x="78" y="132"/>
                  </a:lnTo>
                  <a:lnTo>
                    <a:pt x="132" y="119"/>
                  </a:lnTo>
                  <a:close/>
                  <a:moveTo>
                    <a:pt x="53" y="120"/>
                  </a:moveTo>
                  <a:lnTo>
                    <a:pt x="36" y="132"/>
                  </a:lnTo>
                  <a:lnTo>
                    <a:pt x="18" y="144"/>
                  </a:lnTo>
                  <a:lnTo>
                    <a:pt x="18" y="39"/>
                  </a:lnTo>
                  <a:lnTo>
                    <a:pt x="96" y="110"/>
                  </a:lnTo>
                  <a:lnTo>
                    <a:pt x="74" y="115"/>
                  </a:lnTo>
                  <a:lnTo>
                    <a:pt x="53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0" name="Freeform 539"/>
            <p:cNvSpPr/>
            <p:nvPr/>
          </p:nvSpPr>
          <p:spPr bwMode="auto">
            <a:xfrm>
              <a:off x="4340226" y="1927226"/>
              <a:ext cx="168275" cy="333375"/>
            </a:xfrm>
            <a:custGeom>
              <a:avLst/>
              <a:gdLst>
                <a:gd name="T0" fmla="*/ 144 w 144"/>
                <a:gd name="T1" fmla="*/ 72 h 288"/>
                <a:gd name="T2" fmla="*/ 72 w 144"/>
                <a:gd name="T3" fmla="*/ 0 h 288"/>
                <a:gd name="T4" fmla="*/ 0 w 144"/>
                <a:gd name="T5" fmla="*/ 72 h 288"/>
                <a:gd name="T6" fmla="*/ 36 w 144"/>
                <a:gd name="T7" fmla="*/ 134 h 288"/>
                <a:gd name="T8" fmla="*/ 0 w 144"/>
                <a:gd name="T9" fmla="*/ 288 h 288"/>
                <a:gd name="T10" fmla="*/ 144 w 144"/>
                <a:gd name="T11" fmla="*/ 288 h 288"/>
                <a:gd name="T12" fmla="*/ 109 w 144"/>
                <a:gd name="T13" fmla="*/ 134 h 288"/>
                <a:gd name="T14" fmla="*/ 144 w 144"/>
                <a:gd name="T15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288">
                  <a:moveTo>
                    <a:pt x="144" y="72"/>
                  </a:moveTo>
                  <a:cubicBezTo>
                    <a:pt x="144" y="32"/>
                    <a:pt x="112" y="0"/>
                    <a:pt x="72" y="0"/>
                  </a:cubicBezTo>
                  <a:cubicBezTo>
                    <a:pt x="33" y="0"/>
                    <a:pt x="0" y="32"/>
                    <a:pt x="0" y="72"/>
                  </a:cubicBezTo>
                  <a:cubicBezTo>
                    <a:pt x="0" y="98"/>
                    <a:pt x="14" y="121"/>
                    <a:pt x="36" y="134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44" y="288"/>
                    <a:pt x="144" y="288"/>
                    <a:pt x="144" y="288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30" y="121"/>
                    <a:pt x="144" y="98"/>
                    <a:pt x="14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1" name="Freeform 540"/>
            <p:cNvSpPr>
              <a:spLocks noEditPoints="1"/>
            </p:cNvSpPr>
            <p:nvPr/>
          </p:nvSpPr>
          <p:spPr bwMode="auto">
            <a:xfrm>
              <a:off x="2254251" y="1925639"/>
              <a:ext cx="333375" cy="333375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85 w 288"/>
                <a:gd name="T11" fmla="*/ 226 h 288"/>
                <a:gd name="T12" fmla="*/ 104 w 288"/>
                <a:gd name="T13" fmla="*/ 226 h 288"/>
                <a:gd name="T14" fmla="*/ 124 w 288"/>
                <a:gd name="T15" fmla="*/ 139 h 288"/>
                <a:gd name="T16" fmla="*/ 104 w 288"/>
                <a:gd name="T17" fmla="*/ 104 h 288"/>
                <a:gd name="T18" fmla="*/ 145 w 288"/>
                <a:gd name="T19" fmla="*/ 63 h 288"/>
                <a:gd name="T20" fmla="*/ 185 w 288"/>
                <a:gd name="T21" fmla="*/ 104 h 288"/>
                <a:gd name="T22" fmla="*/ 165 w 288"/>
                <a:gd name="T23" fmla="*/ 139 h 288"/>
                <a:gd name="T24" fmla="*/ 185 w 288"/>
                <a:gd name="T25" fmla="*/ 22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185" y="226"/>
                  </a:moveTo>
                  <a:cubicBezTo>
                    <a:pt x="104" y="226"/>
                    <a:pt x="104" y="226"/>
                    <a:pt x="104" y="226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12" y="132"/>
                    <a:pt x="104" y="119"/>
                    <a:pt x="104" y="104"/>
                  </a:cubicBezTo>
                  <a:cubicBezTo>
                    <a:pt x="104" y="81"/>
                    <a:pt x="122" y="63"/>
                    <a:pt x="145" y="63"/>
                  </a:cubicBezTo>
                  <a:cubicBezTo>
                    <a:pt x="167" y="63"/>
                    <a:pt x="185" y="81"/>
                    <a:pt x="185" y="104"/>
                  </a:cubicBezTo>
                  <a:cubicBezTo>
                    <a:pt x="185" y="119"/>
                    <a:pt x="177" y="132"/>
                    <a:pt x="165" y="139"/>
                  </a:cubicBezTo>
                  <a:lnTo>
                    <a:pt x="185" y="2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2" name="Freeform 541"/>
            <p:cNvSpPr>
              <a:spLocks noEditPoints="1"/>
            </p:cNvSpPr>
            <p:nvPr/>
          </p:nvSpPr>
          <p:spPr bwMode="auto">
            <a:xfrm>
              <a:off x="2965451" y="1925639"/>
              <a:ext cx="250825" cy="333375"/>
            </a:xfrm>
            <a:custGeom>
              <a:avLst/>
              <a:gdLst>
                <a:gd name="T0" fmla="*/ 188 w 216"/>
                <a:gd name="T1" fmla="*/ 126 h 288"/>
                <a:gd name="T2" fmla="*/ 188 w 216"/>
                <a:gd name="T3" fmla="*/ 79 h 288"/>
                <a:gd name="T4" fmla="*/ 109 w 216"/>
                <a:gd name="T5" fmla="*/ 0 h 288"/>
                <a:gd name="T6" fmla="*/ 108 w 216"/>
                <a:gd name="T7" fmla="*/ 0 h 288"/>
                <a:gd name="T8" fmla="*/ 106 w 216"/>
                <a:gd name="T9" fmla="*/ 0 h 288"/>
                <a:gd name="T10" fmla="*/ 28 w 216"/>
                <a:gd name="T11" fmla="*/ 79 h 288"/>
                <a:gd name="T12" fmla="*/ 28 w 216"/>
                <a:gd name="T13" fmla="*/ 126 h 288"/>
                <a:gd name="T14" fmla="*/ 0 w 216"/>
                <a:gd name="T15" fmla="*/ 126 h 288"/>
                <a:gd name="T16" fmla="*/ 0 w 216"/>
                <a:gd name="T17" fmla="*/ 288 h 288"/>
                <a:gd name="T18" fmla="*/ 216 w 216"/>
                <a:gd name="T19" fmla="*/ 288 h 288"/>
                <a:gd name="T20" fmla="*/ 216 w 216"/>
                <a:gd name="T21" fmla="*/ 126 h 288"/>
                <a:gd name="T22" fmla="*/ 188 w 216"/>
                <a:gd name="T23" fmla="*/ 126 h 288"/>
                <a:gd name="T24" fmla="*/ 133 w 216"/>
                <a:gd name="T25" fmla="*/ 259 h 288"/>
                <a:gd name="T26" fmla="*/ 84 w 216"/>
                <a:gd name="T27" fmla="*/ 259 h 288"/>
                <a:gd name="T28" fmla="*/ 96 w 216"/>
                <a:gd name="T29" fmla="*/ 206 h 288"/>
                <a:gd name="T30" fmla="*/ 84 w 216"/>
                <a:gd name="T31" fmla="*/ 185 h 288"/>
                <a:gd name="T32" fmla="*/ 108 w 216"/>
                <a:gd name="T33" fmla="*/ 161 h 288"/>
                <a:gd name="T34" fmla="*/ 133 w 216"/>
                <a:gd name="T35" fmla="*/ 185 h 288"/>
                <a:gd name="T36" fmla="*/ 120 w 216"/>
                <a:gd name="T37" fmla="*/ 206 h 288"/>
                <a:gd name="T38" fmla="*/ 133 w 216"/>
                <a:gd name="T39" fmla="*/ 259 h 288"/>
                <a:gd name="T40" fmla="*/ 148 w 216"/>
                <a:gd name="T41" fmla="*/ 126 h 288"/>
                <a:gd name="T42" fmla="*/ 67 w 216"/>
                <a:gd name="T43" fmla="*/ 126 h 288"/>
                <a:gd name="T44" fmla="*/ 67 w 216"/>
                <a:gd name="T45" fmla="*/ 79 h 288"/>
                <a:gd name="T46" fmla="*/ 106 w 216"/>
                <a:gd name="T47" fmla="*/ 40 h 288"/>
                <a:gd name="T48" fmla="*/ 108 w 216"/>
                <a:gd name="T49" fmla="*/ 40 h 288"/>
                <a:gd name="T50" fmla="*/ 109 w 216"/>
                <a:gd name="T51" fmla="*/ 40 h 288"/>
                <a:gd name="T52" fmla="*/ 148 w 216"/>
                <a:gd name="T53" fmla="*/ 79 h 288"/>
                <a:gd name="T54" fmla="*/ 148 w 216"/>
                <a:gd name="T55" fmla="*/ 12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6" h="288">
                  <a:moveTo>
                    <a:pt x="188" y="126"/>
                  </a:moveTo>
                  <a:cubicBezTo>
                    <a:pt x="188" y="79"/>
                    <a:pt x="188" y="79"/>
                    <a:pt x="188" y="79"/>
                  </a:cubicBezTo>
                  <a:cubicBezTo>
                    <a:pt x="188" y="36"/>
                    <a:pt x="152" y="0"/>
                    <a:pt x="109" y="0"/>
                  </a:cubicBezTo>
                  <a:cubicBezTo>
                    <a:pt x="109" y="0"/>
                    <a:pt x="108" y="0"/>
                    <a:pt x="108" y="0"/>
                  </a:cubicBezTo>
                  <a:cubicBezTo>
                    <a:pt x="107" y="0"/>
                    <a:pt x="107" y="0"/>
                    <a:pt x="106" y="0"/>
                  </a:cubicBezTo>
                  <a:cubicBezTo>
                    <a:pt x="63" y="0"/>
                    <a:pt x="28" y="36"/>
                    <a:pt x="28" y="79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6" y="288"/>
                    <a:pt x="216" y="288"/>
                    <a:pt x="216" y="288"/>
                  </a:cubicBezTo>
                  <a:cubicBezTo>
                    <a:pt x="216" y="126"/>
                    <a:pt x="216" y="126"/>
                    <a:pt x="216" y="126"/>
                  </a:cubicBezTo>
                  <a:lnTo>
                    <a:pt x="188" y="126"/>
                  </a:lnTo>
                  <a:close/>
                  <a:moveTo>
                    <a:pt x="133" y="259"/>
                  </a:moveTo>
                  <a:cubicBezTo>
                    <a:pt x="84" y="259"/>
                    <a:pt x="84" y="259"/>
                    <a:pt x="84" y="259"/>
                  </a:cubicBezTo>
                  <a:cubicBezTo>
                    <a:pt x="96" y="206"/>
                    <a:pt x="96" y="206"/>
                    <a:pt x="96" y="206"/>
                  </a:cubicBezTo>
                  <a:cubicBezTo>
                    <a:pt x="88" y="202"/>
                    <a:pt x="84" y="194"/>
                    <a:pt x="84" y="185"/>
                  </a:cubicBezTo>
                  <a:cubicBezTo>
                    <a:pt x="84" y="172"/>
                    <a:pt x="95" y="161"/>
                    <a:pt x="108" y="161"/>
                  </a:cubicBezTo>
                  <a:cubicBezTo>
                    <a:pt x="122" y="161"/>
                    <a:pt x="133" y="172"/>
                    <a:pt x="133" y="185"/>
                  </a:cubicBezTo>
                  <a:cubicBezTo>
                    <a:pt x="133" y="194"/>
                    <a:pt x="128" y="202"/>
                    <a:pt x="120" y="206"/>
                  </a:cubicBezTo>
                  <a:lnTo>
                    <a:pt x="133" y="259"/>
                  </a:lnTo>
                  <a:close/>
                  <a:moveTo>
                    <a:pt x="148" y="126"/>
                  </a:moveTo>
                  <a:cubicBezTo>
                    <a:pt x="67" y="126"/>
                    <a:pt x="67" y="126"/>
                    <a:pt x="67" y="126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7" y="57"/>
                    <a:pt x="85" y="40"/>
                    <a:pt x="106" y="40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08" y="40"/>
                    <a:pt x="109" y="40"/>
                    <a:pt x="109" y="40"/>
                  </a:cubicBezTo>
                  <a:cubicBezTo>
                    <a:pt x="131" y="40"/>
                    <a:pt x="148" y="57"/>
                    <a:pt x="148" y="79"/>
                  </a:cubicBezTo>
                  <a:lnTo>
                    <a:pt x="148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3" name="Freeform 542"/>
            <p:cNvSpPr>
              <a:spLocks noEditPoints="1"/>
            </p:cNvSpPr>
            <p:nvPr/>
          </p:nvSpPr>
          <p:spPr bwMode="auto">
            <a:xfrm>
              <a:off x="3590926" y="1936751"/>
              <a:ext cx="333375" cy="312738"/>
            </a:xfrm>
            <a:custGeom>
              <a:avLst/>
              <a:gdLst>
                <a:gd name="T0" fmla="*/ 215 w 288"/>
                <a:gd name="T1" fmla="*/ 0 h 269"/>
                <a:gd name="T2" fmla="*/ 213 w 288"/>
                <a:gd name="T3" fmla="*/ 0 h 269"/>
                <a:gd name="T4" fmla="*/ 212 w 288"/>
                <a:gd name="T5" fmla="*/ 0 h 269"/>
                <a:gd name="T6" fmla="*/ 139 w 288"/>
                <a:gd name="T7" fmla="*/ 73 h 269"/>
                <a:gd name="T8" fmla="*/ 139 w 288"/>
                <a:gd name="T9" fmla="*/ 117 h 269"/>
                <a:gd name="T10" fmla="*/ 0 w 288"/>
                <a:gd name="T11" fmla="*/ 117 h 269"/>
                <a:gd name="T12" fmla="*/ 0 w 288"/>
                <a:gd name="T13" fmla="*/ 269 h 269"/>
                <a:gd name="T14" fmla="*/ 202 w 288"/>
                <a:gd name="T15" fmla="*/ 269 h 269"/>
                <a:gd name="T16" fmla="*/ 202 w 288"/>
                <a:gd name="T17" fmla="*/ 117 h 269"/>
                <a:gd name="T18" fmla="*/ 175 w 288"/>
                <a:gd name="T19" fmla="*/ 117 h 269"/>
                <a:gd name="T20" fmla="*/ 175 w 288"/>
                <a:gd name="T21" fmla="*/ 73 h 269"/>
                <a:gd name="T22" fmla="*/ 212 w 288"/>
                <a:gd name="T23" fmla="*/ 36 h 269"/>
                <a:gd name="T24" fmla="*/ 214 w 288"/>
                <a:gd name="T25" fmla="*/ 36 h 269"/>
                <a:gd name="T26" fmla="*/ 215 w 288"/>
                <a:gd name="T27" fmla="*/ 36 h 269"/>
                <a:gd name="T28" fmla="*/ 251 w 288"/>
                <a:gd name="T29" fmla="*/ 73 h 269"/>
                <a:gd name="T30" fmla="*/ 251 w 288"/>
                <a:gd name="T31" fmla="*/ 91 h 269"/>
                <a:gd name="T32" fmla="*/ 264 w 288"/>
                <a:gd name="T33" fmla="*/ 91 h 269"/>
                <a:gd name="T34" fmla="*/ 264 w 288"/>
                <a:gd name="T35" fmla="*/ 95 h 269"/>
                <a:gd name="T36" fmla="*/ 251 w 288"/>
                <a:gd name="T37" fmla="*/ 107 h 269"/>
                <a:gd name="T38" fmla="*/ 251 w 288"/>
                <a:gd name="T39" fmla="*/ 117 h 269"/>
                <a:gd name="T40" fmla="*/ 288 w 288"/>
                <a:gd name="T41" fmla="*/ 117 h 269"/>
                <a:gd name="T42" fmla="*/ 288 w 288"/>
                <a:gd name="T43" fmla="*/ 73 h 269"/>
                <a:gd name="T44" fmla="*/ 215 w 288"/>
                <a:gd name="T45" fmla="*/ 0 h 269"/>
                <a:gd name="T46" fmla="*/ 124 w 288"/>
                <a:gd name="T47" fmla="*/ 241 h 269"/>
                <a:gd name="T48" fmla="*/ 78 w 288"/>
                <a:gd name="T49" fmla="*/ 241 h 269"/>
                <a:gd name="T50" fmla="*/ 89 w 288"/>
                <a:gd name="T51" fmla="*/ 192 h 269"/>
                <a:gd name="T52" fmla="*/ 78 w 288"/>
                <a:gd name="T53" fmla="*/ 172 h 269"/>
                <a:gd name="T54" fmla="*/ 101 w 288"/>
                <a:gd name="T55" fmla="*/ 149 h 269"/>
                <a:gd name="T56" fmla="*/ 124 w 288"/>
                <a:gd name="T57" fmla="*/ 172 h 269"/>
                <a:gd name="T58" fmla="*/ 112 w 288"/>
                <a:gd name="T59" fmla="*/ 192 h 269"/>
                <a:gd name="T60" fmla="*/ 124 w 288"/>
                <a:gd name="T61" fmla="*/ 241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8" h="269">
                  <a:moveTo>
                    <a:pt x="215" y="0"/>
                  </a:moveTo>
                  <a:cubicBezTo>
                    <a:pt x="214" y="0"/>
                    <a:pt x="214" y="0"/>
                    <a:pt x="213" y="0"/>
                  </a:cubicBezTo>
                  <a:cubicBezTo>
                    <a:pt x="213" y="0"/>
                    <a:pt x="212" y="0"/>
                    <a:pt x="212" y="0"/>
                  </a:cubicBezTo>
                  <a:cubicBezTo>
                    <a:pt x="172" y="0"/>
                    <a:pt x="139" y="33"/>
                    <a:pt x="139" y="73"/>
                  </a:cubicBezTo>
                  <a:cubicBezTo>
                    <a:pt x="139" y="73"/>
                    <a:pt x="139" y="99"/>
                    <a:pt x="139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2" y="117"/>
                    <a:pt x="202" y="117"/>
                    <a:pt x="202" y="117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99"/>
                    <a:pt x="175" y="73"/>
                    <a:pt x="175" y="73"/>
                  </a:cubicBezTo>
                  <a:cubicBezTo>
                    <a:pt x="175" y="53"/>
                    <a:pt x="192" y="36"/>
                    <a:pt x="212" y="36"/>
                  </a:cubicBezTo>
                  <a:cubicBezTo>
                    <a:pt x="213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5" y="36"/>
                  </a:cubicBezTo>
                  <a:cubicBezTo>
                    <a:pt x="235" y="36"/>
                    <a:pt x="251" y="53"/>
                    <a:pt x="251" y="73"/>
                  </a:cubicBezTo>
                  <a:cubicBezTo>
                    <a:pt x="251" y="73"/>
                    <a:pt x="251" y="81"/>
                    <a:pt x="251" y="91"/>
                  </a:cubicBezTo>
                  <a:cubicBezTo>
                    <a:pt x="264" y="91"/>
                    <a:pt x="264" y="91"/>
                    <a:pt x="264" y="91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1" y="111"/>
                    <a:pt x="251" y="114"/>
                    <a:pt x="251" y="117"/>
                  </a:cubicBezTo>
                  <a:cubicBezTo>
                    <a:pt x="288" y="117"/>
                    <a:pt x="288" y="117"/>
                    <a:pt x="288" y="117"/>
                  </a:cubicBezTo>
                  <a:cubicBezTo>
                    <a:pt x="288" y="99"/>
                    <a:pt x="288" y="73"/>
                    <a:pt x="288" y="73"/>
                  </a:cubicBezTo>
                  <a:cubicBezTo>
                    <a:pt x="288" y="33"/>
                    <a:pt x="255" y="0"/>
                    <a:pt x="215" y="0"/>
                  </a:cubicBezTo>
                  <a:close/>
                  <a:moveTo>
                    <a:pt x="124" y="241"/>
                  </a:moveTo>
                  <a:cubicBezTo>
                    <a:pt x="78" y="241"/>
                    <a:pt x="78" y="241"/>
                    <a:pt x="78" y="241"/>
                  </a:cubicBezTo>
                  <a:cubicBezTo>
                    <a:pt x="89" y="192"/>
                    <a:pt x="89" y="192"/>
                    <a:pt x="89" y="192"/>
                  </a:cubicBezTo>
                  <a:cubicBezTo>
                    <a:pt x="82" y="188"/>
                    <a:pt x="78" y="181"/>
                    <a:pt x="78" y="172"/>
                  </a:cubicBezTo>
                  <a:cubicBezTo>
                    <a:pt x="78" y="160"/>
                    <a:pt x="88" y="149"/>
                    <a:pt x="101" y="149"/>
                  </a:cubicBezTo>
                  <a:cubicBezTo>
                    <a:pt x="113" y="149"/>
                    <a:pt x="124" y="160"/>
                    <a:pt x="124" y="172"/>
                  </a:cubicBezTo>
                  <a:cubicBezTo>
                    <a:pt x="124" y="181"/>
                    <a:pt x="119" y="188"/>
                    <a:pt x="112" y="192"/>
                  </a:cubicBezTo>
                  <a:lnTo>
                    <a:pt x="124" y="2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4" name="Freeform 543"/>
            <p:cNvSpPr/>
            <p:nvPr/>
          </p:nvSpPr>
          <p:spPr bwMode="auto">
            <a:xfrm>
              <a:off x="11609388" y="1455739"/>
              <a:ext cx="333375" cy="69850"/>
            </a:xfrm>
            <a:custGeom>
              <a:avLst/>
              <a:gdLst>
                <a:gd name="T0" fmla="*/ 61 w 210"/>
                <a:gd name="T1" fmla="*/ 44 h 44"/>
                <a:gd name="T2" fmla="*/ 210 w 210"/>
                <a:gd name="T3" fmla="*/ 44 h 44"/>
                <a:gd name="T4" fmla="*/ 177 w 210"/>
                <a:gd name="T5" fmla="*/ 20 h 44"/>
                <a:gd name="T6" fmla="*/ 61 w 210"/>
                <a:gd name="T7" fmla="*/ 20 h 44"/>
                <a:gd name="T8" fmla="*/ 55 w 210"/>
                <a:gd name="T9" fmla="*/ 20 h 44"/>
                <a:gd name="T10" fmla="*/ 51 w 210"/>
                <a:gd name="T11" fmla="*/ 17 h 44"/>
                <a:gd name="T12" fmla="*/ 27 w 210"/>
                <a:gd name="T13" fmla="*/ 0 h 44"/>
                <a:gd name="T14" fmla="*/ 0 w 210"/>
                <a:gd name="T15" fmla="*/ 0 h 44"/>
                <a:gd name="T16" fmla="*/ 61 w 210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44">
                  <a:moveTo>
                    <a:pt x="61" y="44"/>
                  </a:moveTo>
                  <a:lnTo>
                    <a:pt x="210" y="44"/>
                  </a:lnTo>
                  <a:lnTo>
                    <a:pt x="177" y="20"/>
                  </a:lnTo>
                  <a:lnTo>
                    <a:pt x="61" y="20"/>
                  </a:lnTo>
                  <a:lnTo>
                    <a:pt x="55" y="20"/>
                  </a:lnTo>
                  <a:lnTo>
                    <a:pt x="51" y="1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61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5" name="Freeform 544"/>
            <p:cNvSpPr/>
            <p:nvPr/>
          </p:nvSpPr>
          <p:spPr bwMode="auto">
            <a:xfrm>
              <a:off x="11609388" y="1390651"/>
              <a:ext cx="333375" cy="69850"/>
            </a:xfrm>
            <a:custGeom>
              <a:avLst/>
              <a:gdLst>
                <a:gd name="T0" fmla="*/ 210 w 210"/>
                <a:gd name="T1" fmla="*/ 44 h 44"/>
                <a:gd name="T2" fmla="*/ 177 w 210"/>
                <a:gd name="T3" fmla="*/ 20 h 44"/>
                <a:gd name="T4" fmla="*/ 61 w 210"/>
                <a:gd name="T5" fmla="*/ 20 h 44"/>
                <a:gd name="T6" fmla="*/ 55 w 210"/>
                <a:gd name="T7" fmla="*/ 20 h 44"/>
                <a:gd name="T8" fmla="*/ 51 w 210"/>
                <a:gd name="T9" fmla="*/ 17 h 44"/>
                <a:gd name="T10" fmla="*/ 27 w 210"/>
                <a:gd name="T11" fmla="*/ 0 h 44"/>
                <a:gd name="T12" fmla="*/ 0 w 210"/>
                <a:gd name="T13" fmla="*/ 0 h 44"/>
                <a:gd name="T14" fmla="*/ 61 w 210"/>
                <a:gd name="T15" fmla="*/ 44 h 44"/>
                <a:gd name="T16" fmla="*/ 210 w 210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44">
                  <a:moveTo>
                    <a:pt x="210" y="44"/>
                  </a:moveTo>
                  <a:lnTo>
                    <a:pt x="177" y="20"/>
                  </a:lnTo>
                  <a:lnTo>
                    <a:pt x="61" y="20"/>
                  </a:lnTo>
                  <a:lnTo>
                    <a:pt x="55" y="20"/>
                  </a:lnTo>
                  <a:lnTo>
                    <a:pt x="51" y="1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61" y="44"/>
                  </a:lnTo>
                  <a:lnTo>
                    <a:pt x="21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6" name="Freeform 545"/>
            <p:cNvSpPr/>
            <p:nvPr/>
          </p:nvSpPr>
          <p:spPr bwMode="auto">
            <a:xfrm>
              <a:off x="11609388" y="1325564"/>
              <a:ext cx="333375" cy="69850"/>
            </a:xfrm>
            <a:custGeom>
              <a:avLst/>
              <a:gdLst>
                <a:gd name="T0" fmla="*/ 210 w 210"/>
                <a:gd name="T1" fmla="*/ 44 h 44"/>
                <a:gd name="T2" fmla="*/ 149 w 210"/>
                <a:gd name="T3" fmla="*/ 0 h 44"/>
                <a:gd name="T4" fmla="*/ 0 w 210"/>
                <a:gd name="T5" fmla="*/ 0 h 44"/>
                <a:gd name="T6" fmla="*/ 61 w 210"/>
                <a:gd name="T7" fmla="*/ 44 h 44"/>
                <a:gd name="T8" fmla="*/ 210 w 210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4">
                  <a:moveTo>
                    <a:pt x="210" y="44"/>
                  </a:moveTo>
                  <a:lnTo>
                    <a:pt x="149" y="0"/>
                  </a:lnTo>
                  <a:lnTo>
                    <a:pt x="0" y="0"/>
                  </a:lnTo>
                  <a:lnTo>
                    <a:pt x="61" y="44"/>
                  </a:lnTo>
                  <a:lnTo>
                    <a:pt x="21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7" name="Freeform 546"/>
            <p:cNvSpPr>
              <a:spLocks noEditPoints="1"/>
            </p:cNvSpPr>
            <p:nvPr/>
          </p:nvSpPr>
          <p:spPr bwMode="auto">
            <a:xfrm>
              <a:off x="4927601" y="4624389"/>
              <a:ext cx="334963" cy="282575"/>
            </a:xfrm>
            <a:custGeom>
              <a:avLst/>
              <a:gdLst>
                <a:gd name="T0" fmla="*/ 262 w 288"/>
                <a:gd name="T1" fmla="*/ 36 h 244"/>
                <a:gd name="T2" fmla="*/ 262 w 288"/>
                <a:gd name="T3" fmla="*/ 0 h 244"/>
                <a:gd name="T4" fmla="*/ 144 w 288"/>
                <a:gd name="T5" fmla="*/ 35 h 244"/>
                <a:gd name="T6" fmla="*/ 26 w 288"/>
                <a:gd name="T7" fmla="*/ 0 h 244"/>
                <a:gd name="T8" fmla="*/ 26 w 288"/>
                <a:gd name="T9" fmla="*/ 36 h 244"/>
                <a:gd name="T10" fmla="*/ 0 w 288"/>
                <a:gd name="T11" fmla="*/ 35 h 244"/>
                <a:gd name="T12" fmla="*/ 0 w 288"/>
                <a:gd name="T13" fmla="*/ 219 h 244"/>
                <a:gd name="T14" fmla="*/ 119 w 288"/>
                <a:gd name="T15" fmla="*/ 231 h 244"/>
                <a:gd name="T16" fmla="*/ 144 w 288"/>
                <a:gd name="T17" fmla="*/ 244 h 244"/>
                <a:gd name="T18" fmla="*/ 169 w 288"/>
                <a:gd name="T19" fmla="*/ 231 h 244"/>
                <a:gd name="T20" fmla="*/ 288 w 288"/>
                <a:gd name="T21" fmla="*/ 219 h 244"/>
                <a:gd name="T22" fmla="*/ 288 w 288"/>
                <a:gd name="T23" fmla="*/ 35 h 244"/>
                <a:gd name="T24" fmla="*/ 262 w 288"/>
                <a:gd name="T25" fmla="*/ 36 h 244"/>
                <a:gd name="T26" fmla="*/ 39 w 288"/>
                <a:gd name="T27" fmla="*/ 13 h 244"/>
                <a:gd name="T28" fmla="*/ 132 w 288"/>
                <a:gd name="T29" fmla="*/ 41 h 244"/>
                <a:gd name="T30" fmla="*/ 135 w 288"/>
                <a:gd name="T31" fmla="*/ 48 h 244"/>
                <a:gd name="T32" fmla="*/ 135 w 288"/>
                <a:gd name="T33" fmla="*/ 207 h 244"/>
                <a:gd name="T34" fmla="*/ 40 w 288"/>
                <a:gd name="T35" fmla="*/ 188 h 244"/>
                <a:gd name="T36" fmla="*/ 39 w 288"/>
                <a:gd name="T37" fmla="*/ 188 h 244"/>
                <a:gd name="T38" fmla="*/ 39 w 288"/>
                <a:gd name="T39" fmla="*/ 13 h 244"/>
                <a:gd name="T40" fmla="*/ 248 w 288"/>
                <a:gd name="T41" fmla="*/ 13 h 244"/>
                <a:gd name="T42" fmla="*/ 248 w 288"/>
                <a:gd name="T43" fmla="*/ 188 h 244"/>
                <a:gd name="T44" fmla="*/ 247 w 288"/>
                <a:gd name="T45" fmla="*/ 188 h 244"/>
                <a:gd name="T46" fmla="*/ 152 w 288"/>
                <a:gd name="T47" fmla="*/ 207 h 244"/>
                <a:gd name="T48" fmla="*/ 152 w 288"/>
                <a:gd name="T49" fmla="*/ 49 h 244"/>
                <a:gd name="T50" fmla="*/ 156 w 288"/>
                <a:gd name="T51" fmla="*/ 41 h 244"/>
                <a:gd name="T52" fmla="*/ 248 w 288"/>
                <a:gd name="T53" fmla="*/ 1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244">
                  <a:moveTo>
                    <a:pt x="262" y="36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160" y="0"/>
                    <a:pt x="145" y="33"/>
                    <a:pt x="144" y="35"/>
                  </a:cubicBezTo>
                  <a:cubicBezTo>
                    <a:pt x="143" y="33"/>
                    <a:pt x="127" y="0"/>
                    <a:pt x="26" y="0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18" y="35"/>
                    <a:pt x="9" y="35"/>
                    <a:pt x="0" y="35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79" y="210"/>
                    <a:pt x="119" y="231"/>
                  </a:cubicBezTo>
                  <a:cubicBezTo>
                    <a:pt x="126" y="235"/>
                    <a:pt x="133" y="244"/>
                    <a:pt x="144" y="244"/>
                  </a:cubicBezTo>
                  <a:cubicBezTo>
                    <a:pt x="155" y="244"/>
                    <a:pt x="162" y="235"/>
                    <a:pt x="169" y="231"/>
                  </a:cubicBezTo>
                  <a:cubicBezTo>
                    <a:pt x="208" y="210"/>
                    <a:pt x="288" y="219"/>
                    <a:pt x="288" y="219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78" y="35"/>
                    <a:pt x="270" y="35"/>
                    <a:pt x="262" y="36"/>
                  </a:cubicBezTo>
                  <a:close/>
                  <a:moveTo>
                    <a:pt x="39" y="13"/>
                  </a:moveTo>
                  <a:cubicBezTo>
                    <a:pt x="117" y="16"/>
                    <a:pt x="131" y="39"/>
                    <a:pt x="132" y="41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5" y="207"/>
                    <a:pt x="135" y="207"/>
                    <a:pt x="135" y="207"/>
                  </a:cubicBezTo>
                  <a:cubicBezTo>
                    <a:pt x="107" y="191"/>
                    <a:pt x="66" y="188"/>
                    <a:pt x="40" y="188"/>
                  </a:cubicBezTo>
                  <a:cubicBezTo>
                    <a:pt x="40" y="188"/>
                    <a:pt x="39" y="188"/>
                    <a:pt x="39" y="188"/>
                  </a:cubicBezTo>
                  <a:lnTo>
                    <a:pt x="39" y="13"/>
                  </a:lnTo>
                  <a:close/>
                  <a:moveTo>
                    <a:pt x="248" y="13"/>
                  </a:moveTo>
                  <a:cubicBezTo>
                    <a:pt x="248" y="188"/>
                    <a:pt x="248" y="188"/>
                    <a:pt x="248" y="188"/>
                  </a:cubicBezTo>
                  <a:cubicBezTo>
                    <a:pt x="248" y="188"/>
                    <a:pt x="248" y="188"/>
                    <a:pt x="247" y="188"/>
                  </a:cubicBezTo>
                  <a:cubicBezTo>
                    <a:pt x="221" y="188"/>
                    <a:pt x="180" y="191"/>
                    <a:pt x="152" y="207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39"/>
                    <a:pt x="171" y="16"/>
                    <a:pt x="248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8" name="Freeform 547"/>
            <p:cNvSpPr/>
            <p:nvPr/>
          </p:nvSpPr>
          <p:spPr bwMode="auto">
            <a:xfrm>
              <a:off x="5100638" y="744539"/>
              <a:ext cx="119063" cy="177800"/>
            </a:xfrm>
            <a:custGeom>
              <a:avLst/>
              <a:gdLst>
                <a:gd name="T0" fmla="*/ 39 w 102"/>
                <a:gd name="T1" fmla="*/ 0 h 154"/>
                <a:gd name="T2" fmla="*/ 57 w 102"/>
                <a:gd name="T3" fmla="*/ 23 h 154"/>
                <a:gd name="T4" fmla="*/ 71 w 102"/>
                <a:gd name="T5" fmla="*/ 64 h 154"/>
                <a:gd name="T6" fmla="*/ 71 w 102"/>
                <a:gd name="T7" fmla="*/ 94 h 154"/>
                <a:gd name="T8" fmla="*/ 102 w 102"/>
                <a:gd name="T9" fmla="*/ 94 h 154"/>
                <a:gd name="T10" fmla="*/ 51 w 102"/>
                <a:gd name="T11" fmla="*/ 154 h 154"/>
                <a:gd name="T12" fmla="*/ 0 w 102"/>
                <a:gd name="T13" fmla="*/ 94 h 154"/>
                <a:gd name="T14" fmla="*/ 33 w 102"/>
                <a:gd name="T15" fmla="*/ 94 h 154"/>
                <a:gd name="T16" fmla="*/ 33 w 102"/>
                <a:gd name="T17" fmla="*/ 64 h 154"/>
                <a:gd name="T18" fmla="*/ 19 w 102"/>
                <a:gd name="T19" fmla="*/ 35 h 154"/>
                <a:gd name="T20" fmla="*/ 11 w 102"/>
                <a:gd name="T21" fmla="*/ 26 h 154"/>
                <a:gd name="T22" fmla="*/ 23 w 102"/>
                <a:gd name="T23" fmla="*/ 15 h 154"/>
                <a:gd name="T24" fmla="*/ 39 w 102"/>
                <a:gd name="T2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4">
                  <a:moveTo>
                    <a:pt x="39" y="0"/>
                  </a:moveTo>
                  <a:cubicBezTo>
                    <a:pt x="46" y="7"/>
                    <a:pt x="52" y="15"/>
                    <a:pt x="57" y="23"/>
                  </a:cubicBezTo>
                  <a:cubicBezTo>
                    <a:pt x="65" y="35"/>
                    <a:pt x="71" y="48"/>
                    <a:pt x="71" y="64"/>
                  </a:cubicBezTo>
                  <a:cubicBezTo>
                    <a:pt x="71" y="79"/>
                    <a:pt x="71" y="86"/>
                    <a:pt x="71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86"/>
                    <a:pt x="33" y="79"/>
                    <a:pt x="33" y="64"/>
                  </a:cubicBezTo>
                  <a:cubicBezTo>
                    <a:pt x="33" y="57"/>
                    <a:pt x="29" y="47"/>
                    <a:pt x="19" y="35"/>
                  </a:cubicBezTo>
                  <a:cubicBezTo>
                    <a:pt x="16" y="32"/>
                    <a:pt x="14" y="29"/>
                    <a:pt x="11" y="26"/>
                  </a:cubicBezTo>
                  <a:cubicBezTo>
                    <a:pt x="15" y="23"/>
                    <a:pt x="19" y="19"/>
                    <a:pt x="23" y="15"/>
                  </a:cubicBezTo>
                  <a:cubicBezTo>
                    <a:pt x="28" y="10"/>
                    <a:pt x="34" y="5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9" name="Freeform 548"/>
            <p:cNvSpPr/>
            <p:nvPr/>
          </p:nvSpPr>
          <p:spPr bwMode="auto">
            <a:xfrm>
              <a:off x="4965701" y="590551"/>
              <a:ext cx="217488" cy="331788"/>
            </a:xfrm>
            <a:custGeom>
              <a:avLst/>
              <a:gdLst>
                <a:gd name="T0" fmla="*/ 71 w 187"/>
                <a:gd name="T1" fmla="*/ 196 h 287"/>
                <a:gd name="T2" fmla="*/ 71 w 187"/>
                <a:gd name="T3" fmla="*/ 196 h 287"/>
                <a:gd name="T4" fmla="*/ 71 w 187"/>
                <a:gd name="T5" fmla="*/ 227 h 287"/>
                <a:gd name="T6" fmla="*/ 102 w 187"/>
                <a:gd name="T7" fmla="*/ 227 h 287"/>
                <a:gd name="T8" fmla="*/ 51 w 187"/>
                <a:gd name="T9" fmla="*/ 287 h 287"/>
                <a:gd name="T10" fmla="*/ 0 w 187"/>
                <a:gd name="T11" fmla="*/ 227 h 287"/>
                <a:gd name="T12" fmla="*/ 32 w 187"/>
                <a:gd name="T13" fmla="*/ 227 h 287"/>
                <a:gd name="T14" fmla="*/ 32 w 187"/>
                <a:gd name="T15" fmla="*/ 196 h 287"/>
                <a:gd name="T16" fmla="*/ 55 w 187"/>
                <a:gd name="T17" fmla="*/ 144 h 287"/>
                <a:gd name="T18" fmla="*/ 118 w 187"/>
                <a:gd name="T19" fmla="*/ 82 h 287"/>
                <a:gd name="T20" fmla="*/ 141 w 187"/>
                <a:gd name="T21" fmla="*/ 54 h 287"/>
                <a:gd name="T22" fmla="*/ 149 w 187"/>
                <a:gd name="T23" fmla="*/ 34 h 287"/>
                <a:gd name="T24" fmla="*/ 149 w 187"/>
                <a:gd name="T25" fmla="*/ 34 h 287"/>
                <a:gd name="T26" fmla="*/ 149 w 187"/>
                <a:gd name="T27" fmla="*/ 0 h 287"/>
                <a:gd name="T28" fmla="*/ 187 w 187"/>
                <a:gd name="T29" fmla="*/ 0 h 287"/>
                <a:gd name="T30" fmla="*/ 187 w 187"/>
                <a:gd name="T31" fmla="*/ 34 h 287"/>
                <a:gd name="T32" fmla="*/ 165 w 187"/>
                <a:gd name="T33" fmla="*/ 87 h 287"/>
                <a:gd name="T34" fmla="*/ 102 w 187"/>
                <a:gd name="T35" fmla="*/ 150 h 287"/>
                <a:gd name="T36" fmla="*/ 78 w 187"/>
                <a:gd name="T37" fmla="*/ 177 h 287"/>
                <a:gd name="T38" fmla="*/ 71 w 187"/>
                <a:gd name="T39" fmla="*/ 1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7" h="287">
                  <a:moveTo>
                    <a:pt x="71" y="196"/>
                  </a:moveTo>
                  <a:cubicBezTo>
                    <a:pt x="71" y="196"/>
                    <a:pt x="71" y="196"/>
                    <a:pt x="71" y="196"/>
                  </a:cubicBezTo>
                  <a:cubicBezTo>
                    <a:pt x="71" y="212"/>
                    <a:pt x="71" y="219"/>
                    <a:pt x="71" y="227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51" y="287"/>
                    <a:pt x="51" y="287"/>
                    <a:pt x="51" y="28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32" y="227"/>
                    <a:pt x="32" y="227"/>
                    <a:pt x="32" y="227"/>
                  </a:cubicBezTo>
                  <a:cubicBezTo>
                    <a:pt x="32" y="219"/>
                    <a:pt x="32" y="212"/>
                    <a:pt x="32" y="196"/>
                  </a:cubicBezTo>
                  <a:cubicBezTo>
                    <a:pt x="32" y="176"/>
                    <a:pt x="43" y="159"/>
                    <a:pt x="55" y="144"/>
                  </a:cubicBezTo>
                  <a:cubicBezTo>
                    <a:pt x="73" y="121"/>
                    <a:pt x="98" y="101"/>
                    <a:pt x="118" y="82"/>
                  </a:cubicBezTo>
                  <a:cubicBezTo>
                    <a:pt x="127" y="72"/>
                    <a:pt x="136" y="63"/>
                    <a:pt x="141" y="54"/>
                  </a:cubicBezTo>
                  <a:cubicBezTo>
                    <a:pt x="146" y="46"/>
                    <a:pt x="149" y="39"/>
                    <a:pt x="149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19"/>
                    <a:pt x="149" y="8"/>
                    <a:pt x="149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8"/>
                    <a:pt x="187" y="19"/>
                    <a:pt x="187" y="34"/>
                  </a:cubicBezTo>
                  <a:cubicBezTo>
                    <a:pt x="187" y="55"/>
                    <a:pt x="177" y="72"/>
                    <a:pt x="165" y="87"/>
                  </a:cubicBezTo>
                  <a:cubicBezTo>
                    <a:pt x="147" y="110"/>
                    <a:pt x="122" y="130"/>
                    <a:pt x="102" y="150"/>
                  </a:cubicBezTo>
                  <a:cubicBezTo>
                    <a:pt x="92" y="159"/>
                    <a:pt x="84" y="169"/>
                    <a:pt x="78" y="177"/>
                  </a:cubicBezTo>
                  <a:cubicBezTo>
                    <a:pt x="73" y="185"/>
                    <a:pt x="71" y="192"/>
                    <a:pt x="71" y="1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0" name="Freeform 549"/>
            <p:cNvSpPr/>
            <p:nvPr/>
          </p:nvSpPr>
          <p:spPr bwMode="auto">
            <a:xfrm>
              <a:off x="5594351" y="612776"/>
              <a:ext cx="334963" cy="285750"/>
            </a:xfrm>
            <a:custGeom>
              <a:avLst/>
              <a:gdLst>
                <a:gd name="T0" fmla="*/ 261 w 288"/>
                <a:gd name="T1" fmla="*/ 195 h 247"/>
                <a:gd name="T2" fmla="*/ 261 w 288"/>
                <a:gd name="T3" fmla="*/ 169 h 247"/>
                <a:gd name="T4" fmla="*/ 241 w 288"/>
                <a:gd name="T5" fmla="*/ 124 h 247"/>
                <a:gd name="T6" fmla="*/ 187 w 288"/>
                <a:gd name="T7" fmla="*/ 70 h 247"/>
                <a:gd name="T8" fmla="*/ 167 w 288"/>
                <a:gd name="T9" fmla="*/ 47 h 247"/>
                <a:gd name="T10" fmla="*/ 161 w 288"/>
                <a:gd name="T11" fmla="*/ 29 h 247"/>
                <a:gd name="T12" fmla="*/ 161 w 288"/>
                <a:gd name="T13" fmla="*/ 29 h 247"/>
                <a:gd name="T14" fmla="*/ 161 w 288"/>
                <a:gd name="T15" fmla="*/ 0 h 247"/>
                <a:gd name="T16" fmla="*/ 128 w 288"/>
                <a:gd name="T17" fmla="*/ 0 h 247"/>
                <a:gd name="T18" fmla="*/ 128 w 288"/>
                <a:gd name="T19" fmla="*/ 0 h 247"/>
                <a:gd name="T20" fmla="*/ 128 w 288"/>
                <a:gd name="T21" fmla="*/ 0 h 247"/>
                <a:gd name="T22" fmla="*/ 128 w 288"/>
                <a:gd name="T23" fmla="*/ 29 h 247"/>
                <a:gd name="T24" fmla="*/ 128 w 288"/>
                <a:gd name="T25" fmla="*/ 29 h 247"/>
                <a:gd name="T26" fmla="*/ 121 w 288"/>
                <a:gd name="T27" fmla="*/ 47 h 247"/>
                <a:gd name="T28" fmla="*/ 101 w 288"/>
                <a:gd name="T29" fmla="*/ 70 h 247"/>
                <a:gd name="T30" fmla="*/ 47 w 288"/>
                <a:gd name="T31" fmla="*/ 124 h 247"/>
                <a:gd name="T32" fmla="*/ 28 w 288"/>
                <a:gd name="T33" fmla="*/ 169 h 247"/>
                <a:gd name="T34" fmla="*/ 28 w 288"/>
                <a:gd name="T35" fmla="*/ 195 h 247"/>
                <a:gd name="T36" fmla="*/ 0 w 288"/>
                <a:gd name="T37" fmla="*/ 195 h 247"/>
                <a:gd name="T38" fmla="*/ 44 w 288"/>
                <a:gd name="T39" fmla="*/ 247 h 247"/>
                <a:gd name="T40" fmla="*/ 88 w 288"/>
                <a:gd name="T41" fmla="*/ 195 h 247"/>
                <a:gd name="T42" fmla="*/ 61 w 288"/>
                <a:gd name="T43" fmla="*/ 195 h 247"/>
                <a:gd name="T44" fmla="*/ 61 w 288"/>
                <a:gd name="T45" fmla="*/ 169 h 247"/>
                <a:gd name="T46" fmla="*/ 61 w 288"/>
                <a:gd name="T47" fmla="*/ 169 h 247"/>
                <a:gd name="T48" fmla="*/ 67 w 288"/>
                <a:gd name="T49" fmla="*/ 152 h 247"/>
                <a:gd name="T50" fmla="*/ 88 w 288"/>
                <a:gd name="T51" fmla="*/ 129 h 247"/>
                <a:gd name="T52" fmla="*/ 127 w 288"/>
                <a:gd name="T53" fmla="*/ 91 h 247"/>
                <a:gd name="T54" fmla="*/ 127 w 288"/>
                <a:gd name="T55" fmla="*/ 195 h 247"/>
                <a:gd name="T56" fmla="*/ 101 w 288"/>
                <a:gd name="T57" fmla="*/ 195 h 247"/>
                <a:gd name="T58" fmla="*/ 144 w 288"/>
                <a:gd name="T59" fmla="*/ 247 h 247"/>
                <a:gd name="T60" fmla="*/ 188 w 288"/>
                <a:gd name="T61" fmla="*/ 195 h 247"/>
                <a:gd name="T62" fmla="*/ 161 w 288"/>
                <a:gd name="T63" fmla="*/ 195 h 247"/>
                <a:gd name="T64" fmla="*/ 161 w 288"/>
                <a:gd name="T65" fmla="*/ 90 h 247"/>
                <a:gd name="T66" fmla="*/ 201 w 288"/>
                <a:gd name="T67" fmla="*/ 129 h 247"/>
                <a:gd name="T68" fmla="*/ 221 w 288"/>
                <a:gd name="T69" fmla="*/ 152 h 247"/>
                <a:gd name="T70" fmla="*/ 227 w 288"/>
                <a:gd name="T71" fmla="*/ 169 h 247"/>
                <a:gd name="T72" fmla="*/ 227 w 288"/>
                <a:gd name="T73" fmla="*/ 169 h 247"/>
                <a:gd name="T74" fmla="*/ 227 w 288"/>
                <a:gd name="T75" fmla="*/ 195 h 247"/>
                <a:gd name="T76" fmla="*/ 201 w 288"/>
                <a:gd name="T77" fmla="*/ 195 h 247"/>
                <a:gd name="T78" fmla="*/ 244 w 288"/>
                <a:gd name="T79" fmla="*/ 247 h 247"/>
                <a:gd name="T80" fmla="*/ 288 w 288"/>
                <a:gd name="T81" fmla="*/ 195 h 247"/>
                <a:gd name="T82" fmla="*/ 261 w 288"/>
                <a:gd name="T83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" h="247">
                  <a:moveTo>
                    <a:pt x="261" y="195"/>
                  </a:moveTo>
                  <a:cubicBezTo>
                    <a:pt x="261" y="188"/>
                    <a:pt x="261" y="182"/>
                    <a:pt x="261" y="169"/>
                  </a:cubicBezTo>
                  <a:cubicBezTo>
                    <a:pt x="260" y="151"/>
                    <a:pt x="252" y="136"/>
                    <a:pt x="241" y="124"/>
                  </a:cubicBezTo>
                  <a:cubicBezTo>
                    <a:pt x="226" y="104"/>
                    <a:pt x="204" y="87"/>
                    <a:pt x="187" y="70"/>
                  </a:cubicBezTo>
                  <a:cubicBezTo>
                    <a:pt x="179" y="62"/>
                    <a:pt x="172" y="54"/>
                    <a:pt x="167" y="47"/>
                  </a:cubicBezTo>
                  <a:cubicBezTo>
                    <a:pt x="163" y="40"/>
                    <a:pt x="161" y="34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1" y="16"/>
                    <a:pt x="161" y="7"/>
                    <a:pt x="16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7"/>
                    <a:pt x="128" y="16"/>
                    <a:pt x="128" y="29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8" y="34"/>
                    <a:pt x="126" y="40"/>
                    <a:pt x="121" y="47"/>
                  </a:cubicBezTo>
                  <a:cubicBezTo>
                    <a:pt x="116" y="54"/>
                    <a:pt x="109" y="62"/>
                    <a:pt x="101" y="70"/>
                  </a:cubicBezTo>
                  <a:cubicBezTo>
                    <a:pt x="84" y="87"/>
                    <a:pt x="63" y="104"/>
                    <a:pt x="47" y="124"/>
                  </a:cubicBezTo>
                  <a:cubicBezTo>
                    <a:pt x="37" y="136"/>
                    <a:pt x="28" y="151"/>
                    <a:pt x="28" y="169"/>
                  </a:cubicBezTo>
                  <a:cubicBezTo>
                    <a:pt x="28" y="182"/>
                    <a:pt x="28" y="188"/>
                    <a:pt x="2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44" y="247"/>
                    <a:pt x="44" y="247"/>
                    <a:pt x="44" y="247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61" y="195"/>
                    <a:pt x="61" y="195"/>
                    <a:pt x="61" y="195"/>
                  </a:cubicBezTo>
                  <a:cubicBezTo>
                    <a:pt x="61" y="188"/>
                    <a:pt x="61" y="182"/>
                    <a:pt x="61" y="169"/>
                  </a:cubicBezTo>
                  <a:cubicBezTo>
                    <a:pt x="61" y="169"/>
                    <a:pt x="61" y="169"/>
                    <a:pt x="61" y="169"/>
                  </a:cubicBezTo>
                  <a:cubicBezTo>
                    <a:pt x="61" y="165"/>
                    <a:pt x="63" y="159"/>
                    <a:pt x="67" y="152"/>
                  </a:cubicBezTo>
                  <a:cubicBezTo>
                    <a:pt x="72" y="145"/>
                    <a:pt x="79" y="137"/>
                    <a:pt x="88" y="129"/>
                  </a:cubicBezTo>
                  <a:cubicBezTo>
                    <a:pt x="100" y="116"/>
                    <a:pt x="114" y="104"/>
                    <a:pt x="127" y="91"/>
                  </a:cubicBezTo>
                  <a:cubicBezTo>
                    <a:pt x="127" y="195"/>
                    <a:pt x="127" y="195"/>
                    <a:pt x="127" y="195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74" y="104"/>
                    <a:pt x="189" y="116"/>
                    <a:pt x="201" y="129"/>
                  </a:cubicBezTo>
                  <a:cubicBezTo>
                    <a:pt x="209" y="137"/>
                    <a:pt x="216" y="145"/>
                    <a:pt x="221" y="152"/>
                  </a:cubicBezTo>
                  <a:cubicBezTo>
                    <a:pt x="226" y="159"/>
                    <a:pt x="227" y="164"/>
                    <a:pt x="227" y="169"/>
                  </a:cubicBezTo>
                  <a:cubicBezTo>
                    <a:pt x="227" y="169"/>
                    <a:pt x="227" y="169"/>
                    <a:pt x="227" y="169"/>
                  </a:cubicBezTo>
                  <a:cubicBezTo>
                    <a:pt x="227" y="182"/>
                    <a:pt x="227" y="188"/>
                    <a:pt x="227" y="195"/>
                  </a:cubicBezTo>
                  <a:cubicBezTo>
                    <a:pt x="201" y="195"/>
                    <a:pt x="201" y="195"/>
                    <a:pt x="201" y="195"/>
                  </a:cubicBezTo>
                  <a:cubicBezTo>
                    <a:pt x="244" y="247"/>
                    <a:pt x="244" y="247"/>
                    <a:pt x="244" y="247"/>
                  </a:cubicBezTo>
                  <a:cubicBezTo>
                    <a:pt x="288" y="195"/>
                    <a:pt x="288" y="195"/>
                    <a:pt x="288" y="195"/>
                  </a:cubicBezTo>
                  <a:lnTo>
                    <a:pt x="261" y="1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1" name="Freeform 550"/>
            <p:cNvSpPr>
              <a:spLocks noEditPoints="1"/>
            </p:cNvSpPr>
            <p:nvPr/>
          </p:nvSpPr>
          <p:spPr bwMode="auto">
            <a:xfrm>
              <a:off x="7627938" y="1927226"/>
              <a:ext cx="280988" cy="331788"/>
            </a:xfrm>
            <a:custGeom>
              <a:avLst/>
              <a:gdLst>
                <a:gd name="T0" fmla="*/ 139 w 242"/>
                <a:gd name="T1" fmla="*/ 47 h 287"/>
                <a:gd name="T2" fmla="*/ 139 w 242"/>
                <a:gd name="T3" fmla="*/ 23 h 287"/>
                <a:gd name="T4" fmla="*/ 152 w 242"/>
                <a:gd name="T5" fmla="*/ 23 h 287"/>
                <a:gd name="T6" fmla="*/ 163 w 242"/>
                <a:gd name="T7" fmla="*/ 11 h 287"/>
                <a:gd name="T8" fmla="*/ 152 w 242"/>
                <a:gd name="T9" fmla="*/ 0 h 287"/>
                <a:gd name="T10" fmla="*/ 91 w 242"/>
                <a:gd name="T11" fmla="*/ 0 h 287"/>
                <a:gd name="T12" fmla="*/ 79 w 242"/>
                <a:gd name="T13" fmla="*/ 11 h 287"/>
                <a:gd name="T14" fmla="*/ 91 w 242"/>
                <a:gd name="T15" fmla="*/ 23 h 287"/>
                <a:gd name="T16" fmla="*/ 103 w 242"/>
                <a:gd name="T17" fmla="*/ 23 h 287"/>
                <a:gd name="T18" fmla="*/ 103 w 242"/>
                <a:gd name="T19" fmla="*/ 47 h 287"/>
                <a:gd name="T20" fmla="*/ 0 w 242"/>
                <a:gd name="T21" fmla="*/ 166 h 287"/>
                <a:gd name="T22" fmla="*/ 121 w 242"/>
                <a:gd name="T23" fmla="*/ 287 h 287"/>
                <a:gd name="T24" fmla="*/ 242 w 242"/>
                <a:gd name="T25" fmla="*/ 166 h 287"/>
                <a:gd name="T26" fmla="*/ 139 w 242"/>
                <a:gd name="T27" fmla="*/ 47 h 287"/>
                <a:gd name="T28" fmla="*/ 121 w 242"/>
                <a:gd name="T29" fmla="*/ 257 h 287"/>
                <a:gd name="T30" fmla="*/ 30 w 242"/>
                <a:gd name="T31" fmla="*/ 166 h 287"/>
                <a:gd name="T32" fmla="*/ 121 w 242"/>
                <a:gd name="T33" fmla="*/ 75 h 287"/>
                <a:gd name="T34" fmla="*/ 212 w 242"/>
                <a:gd name="T35" fmla="*/ 166 h 287"/>
                <a:gd name="T36" fmla="*/ 121 w 242"/>
                <a:gd name="T37" fmla="*/ 25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2" h="287">
                  <a:moveTo>
                    <a:pt x="139" y="47"/>
                  </a:moveTo>
                  <a:cubicBezTo>
                    <a:pt x="139" y="23"/>
                    <a:pt x="139" y="23"/>
                    <a:pt x="139" y="23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58" y="23"/>
                    <a:pt x="163" y="18"/>
                    <a:pt x="163" y="11"/>
                  </a:cubicBezTo>
                  <a:cubicBezTo>
                    <a:pt x="163" y="5"/>
                    <a:pt x="158" y="0"/>
                    <a:pt x="15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4" y="0"/>
                    <a:pt x="79" y="5"/>
                    <a:pt x="79" y="11"/>
                  </a:cubicBezTo>
                  <a:cubicBezTo>
                    <a:pt x="79" y="18"/>
                    <a:pt x="84" y="23"/>
                    <a:pt x="91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45" y="55"/>
                    <a:pt x="0" y="106"/>
                    <a:pt x="0" y="166"/>
                  </a:cubicBezTo>
                  <a:cubicBezTo>
                    <a:pt x="0" y="233"/>
                    <a:pt x="54" y="287"/>
                    <a:pt x="121" y="287"/>
                  </a:cubicBezTo>
                  <a:cubicBezTo>
                    <a:pt x="188" y="287"/>
                    <a:pt x="242" y="233"/>
                    <a:pt x="242" y="166"/>
                  </a:cubicBezTo>
                  <a:cubicBezTo>
                    <a:pt x="242" y="105"/>
                    <a:pt x="197" y="55"/>
                    <a:pt x="139" y="47"/>
                  </a:cubicBezTo>
                  <a:close/>
                  <a:moveTo>
                    <a:pt x="121" y="257"/>
                  </a:moveTo>
                  <a:cubicBezTo>
                    <a:pt x="71" y="257"/>
                    <a:pt x="30" y="216"/>
                    <a:pt x="30" y="166"/>
                  </a:cubicBezTo>
                  <a:cubicBezTo>
                    <a:pt x="30" y="116"/>
                    <a:pt x="71" y="75"/>
                    <a:pt x="121" y="75"/>
                  </a:cubicBezTo>
                  <a:cubicBezTo>
                    <a:pt x="171" y="75"/>
                    <a:pt x="212" y="116"/>
                    <a:pt x="212" y="166"/>
                  </a:cubicBezTo>
                  <a:cubicBezTo>
                    <a:pt x="212" y="216"/>
                    <a:pt x="171" y="257"/>
                    <a:pt x="121" y="2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2" name="Freeform 551"/>
            <p:cNvSpPr/>
            <p:nvPr/>
          </p:nvSpPr>
          <p:spPr bwMode="auto">
            <a:xfrm>
              <a:off x="7754938" y="2043114"/>
              <a:ext cx="85725" cy="131763"/>
            </a:xfrm>
            <a:custGeom>
              <a:avLst/>
              <a:gdLst>
                <a:gd name="T0" fmla="*/ 71 w 74"/>
                <a:gd name="T1" fmla="*/ 93 h 114"/>
                <a:gd name="T2" fmla="*/ 23 w 74"/>
                <a:gd name="T3" fmla="*/ 61 h 114"/>
                <a:gd name="T4" fmla="*/ 23 w 74"/>
                <a:gd name="T5" fmla="*/ 5 h 114"/>
                <a:gd name="T6" fmla="*/ 21 w 74"/>
                <a:gd name="T7" fmla="*/ 2 h 114"/>
                <a:gd name="T8" fmla="*/ 18 w 74"/>
                <a:gd name="T9" fmla="*/ 0 h 114"/>
                <a:gd name="T10" fmla="*/ 5 w 74"/>
                <a:gd name="T11" fmla="*/ 0 h 114"/>
                <a:gd name="T12" fmla="*/ 1 w 74"/>
                <a:gd name="T13" fmla="*/ 2 h 114"/>
                <a:gd name="T14" fmla="*/ 0 w 74"/>
                <a:gd name="T15" fmla="*/ 5 h 114"/>
                <a:gd name="T16" fmla="*/ 0 w 74"/>
                <a:gd name="T17" fmla="*/ 71 h 114"/>
                <a:gd name="T18" fmla="*/ 1 w 74"/>
                <a:gd name="T19" fmla="*/ 75 h 114"/>
                <a:gd name="T20" fmla="*/ 2 w 74"/>
                <a:gd name="T21" fmla="*/ 75 h 114"/>
                <a:gd name="T22" fmla="*/ 58 w 74"/>
                <a:gd name="T23" fmla="*/ 113 h 114"/>
                <a:gd name="T24" fmla="*/ 61 w 74"/>
                <a:gd name="T25" fmla="*/ 114 h 114"/>
                <a:gd name="T26" fmla="*/ 62 w 74"/>
                <a:gd name="T27" fmla="*/ 114 h 114"/>
                <a:gd name="T28" fmla="*/ 65 w 74"/>
                <a:gd name="T29" fmla="*/ 111 h 114"/>
                <a:gd name="T30" fmla="*/ 72 w 74"/>
                <a:gd name="T31" fmla="*/ 100 h 114"/>
                <a:gd name="T32" fmla="*/ 71 w 74"/>
                <a:gd name="T33" fmla="*/ 9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14">
                  <a:moveTo>
                    <a:pt x="71" y="93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2" y="3"/>
                    <a:pt x="21" y="2"/>
                  </a:cubicBezTo>
                  <a:cubicBezTo>
                    <a:pt x="21" y="1"/>
                    <a:pt x="19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4"/>
                    <a:pt x="1" y="75"/>
                  </a:cubicBezTo>
                  <a:cubicBezTo>
                    <a:pt x="1" y="75"/>
                    <a:pt x="2" y="75"/>
                    <a:pt x="2" y="75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59" y="113"/>
                    <a:pt x="60" y="114"/>
                    <a:pt x="61" y="114"/>
                  </a:cubicBezTo>
                  <a:cubicBezTo>
                    <a:pt x="61" y="114"/>
                    <a:pt x="62" y="114"/>
                    <a:pt x="62" y="114"/>
                  </a:cubicBezTo>
                  <a:cubicBezTo>
                    <a:pt x="63" y="113"/>
                    <a:pt x="64" y="112"/>
                    <a:pt x="65" y="111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4" y="98"/>
                    <a:pt x="73" y="95"/>
                    <a:pt x="71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3" name="Freeform 552"/>
            <p:cNvSpPr>
              <a:spLocks noEditPoints="1"/>
            </p:cNvSpPr>
            <p:nvPr/>
          </p:nvSpPr>
          <p:spPr bwMode="auto">
            <a:xfrm>
              <a:off x="8296276" y="1925639"/>
              <a:ext cx="280988" cy="333375"/>
            </a:xfrm>
            <a:custGeom>
              <a:avLst/>
              <a:gdLst>
                <a:gd name="T0" fmla="*/ 140 w 243"/>
                <a:gd name="T1" fmla="*/ 47 h 288"/>
                <a:gd name="T2" fmla="*/ 140 w 243"/>
                <a:gd name="T3" fmla="*/ 24 h 288"/>
                <a:gd name="T4" fmla="*/ 152 w 243"/>
                <a:gd name="T5" fmla="*/ 24 h 288"/>
                <a:gd name="T6" fmla="*/ 164 w 243"/>
                <a:gd name="T7" fmla="*/ 12 h 288"/>
                <a:gd name="T8" fmla="*/ 152 w 243"/>
                <a:gd name="T9" fmla="*/ 0 h 288"/>
                <a:gd name="T10" fmla="*/ 91 w 243"/>
                <a:gd name="T11" fmla="*/ 0 h 288"/>
                <a:gd name="T12" fmla="*/ 79 w 243"/>
                <a:gd name="T13" fmla="*/ 12 h 288"/>
                <a:gd name="T14" fmla="*/ 91 w 243"/>
                <a:gd name="T15" fmla="*/ 24 h 288"/>
                <a:gd name="T16" fmla="*/ 103 w 243"/>
                <a:gd name="T17" fmla="*/ 24 h 288"/>
                <a:gd name="T18" fmla="*/ 103 w 243"/>
                <a:gd name="T19" fmla="*/ 47 h 288"/>
                <a:gd name="T20" fmla="*/ 0 w 243"/>
                <a:gd name="T21" fmla="*/ 167 h 288"/>
                <a:gd name="T22" fmla="*/ 122 w 243"/>
                <a:gd name="T23" fmla="*/ 288 h 288"/>
                <a:gd name="T24" fmla="*/ 243 w 243"/>
                <a:gd name="T25" fmla="*/ 167 h 288"/>
                <a:gd name="T26" fmla="*/ 140 w 243"/>
                <a:gd name="T27" fmla="*/ 47 h 288"/>
                <a:gd name="T28" fmla="*/ 122 w 243"/>
                <a:gd name="T29" fmla="*/ 258 h 288"/>
                <a:gd name="T30" fmla="*/ 31 w 243"/>
                <a:gd name="T31" fmla="*/ 167 h 288"/>
                <a:gd name="T32" fmla="*/ 122 w 243"/>
                <a:gd name="T33" fmla="*/ 76 h 288"/>
                <a:gd name="T34" fmla="*/ 213 w 243"/>
                <a:gd name="T35" fmla="*/ 167 h 288"/>
                <a:gd name="T36" fmla="*/ 122 w 243"/>
                <a:gd name="T37" fmla="*/ 25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3" h="288">
                  <a:moveTo>
                    <a:pt x="140" y="47"/>
                  </a:moveTo>
                  <a:cubicBezTo>
                    <a:pt x="140" y="24"/>
                    <a:pt x="140" y="24"/>
                    <a:pt x="140" y="24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24"/>
                    <a:pt x="164" y="18"/>
                    <a:pt x="164" y="12"/>
                  </a:cubicBezTo>
                  <a:cubicBezTo>
                    <a:pt x="164" y="5"/>
                    <a:pt x="159" y="0"/>
                    <a:pt x="15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79" y="5"/>
                    <a:pt x="79" y="12"/>
                  </a:cubicBezTo>
                  <a:cubicBezTo>
                    <a:pt x="79" y="18"/>
                    <a:pt x="85" y="24"/>
                    <a:pt x="91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45" y="56"/>
                    <a:pt x="0" y="106"/>
                    <a:pt x="0" y="167"/>
                  </a:cubicBezTo>
                  <a:cubicBezTo>
                    <a:pt x="0" y="234"/>
                    <a:pt x="55" y="288"/>
                    <a:pt x="122" y="288"/>
                  </a:cubicBezTo>
                  <a:cubicBezTo>
                    <a:pt x="189" y="288"/>
                    <a:pt x="243" y="234"/>
                    <a:pt x="243" y="167"/>
                  </a:cubicBezTo>
                  <a:cubicBezTo>
                    <a:pt x="243" y="106"/>
                    <a:pt x="198" y="56"/>
                    <a:pt x="140" y="47"/>
                  </a:cubicBezTo>
                  <a:close/>
                  <a:moveTo>
                    <a:pt x="122" y="258"/>
                  </a:moveTo>
                  <a:cubicBezTo>
                    <a:pt x="71" y="258"/>
                    <a:pt x="31" y="217"/>
                    <a:pt x="31" y="167"/>
                  </a:cubicBezTo>
                  <a:cubicBezTo>
                    <a:pt x="31" y="117"/>
                    <a:pt x="71" y="76"/>
                    <a:pt x="122" y="76"/>
                  </a:cubicBezTo>
                  <a:cubicBezTo>
                    <a:pt x="172" y="76"/>
                    <a:pt x="213" y="117"/>
                    <a:pt x="213" y="167"/>
                  </a:cubicBezTo>
                  <a:cubicBezTo>
                    <a:pt x="213" y="217"/>
                    <a:pt x="172" y="258"/>
                    <a:pt x="122" y="2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4" name="Freeform 553"/>
            <p:cNvSpPr/>
            <p:nvPr/>
          </p:nvSpPr>
          <p:spPr bwMode="auto">
            <a:xfrm>
              <a:off x="8374063" y="2055814"/>
              <a:ext cx="125413" cy="125413"/>
            </a:xfrm>
            <a:custGeom>
              <a:avLst/>
              <a:gdLst>
                <a:gd name="T0" fmla="*/ 62 w 79"/>
                <a:gd name="T1" fmla="*/ 0 h 79"/>
                <a:gd name="T2" fmla="*/ 40 w 79"/>
                <a:gd name="T3" fmla="*/ 22 h 79"/>
                <a:gd name="T4" fmla="*/ 18 w 79"/>
                <a:gd name="T5" fmla="*/ 0 h 79"/>
                <a:gd name="T6" fmla="*/ 0 w 79"/>
                <a:gd name="T7" fmla="*/ 18 h 79"/>
                <a:gd name="T8" fmla="*/ 22 w 79"/>
                <a:gd name="T9" fmla="*/ 40 h 79"/>
                <a:gd name="T10" fmla="*/ 0 w 79"/>
                <a:gd name="T11" fmla="*/ 62 h 79"/>
                <a:gd name="T12" fmla="*/ 18 w 79"/>
                <a:gd name="T13" fmla="*/ 79 h 79"/>
                <a:gd name="T14" fmla="*/ 40 w 79"/>
                <a:gd name="T15" fmla="*/ 57 h 79"/>
                <a:gd name="T16" fmla="*/ 62 w 79"/>
                <a:gd name="T17" fmla="*/ 79 h 79"/>
                <a:gd name="T18" fmla="*/ 79 w 79"/>
                <a:gd name="T19" fmla="*/ 62 h 79"/>
                <a:gd name="T20" fmla="*/ 57 w 79"/>
                <a:gd name="T21" fmla="*/ 40 h 79"/>
                <a:gd name="T22" fmla="*/ 79 w 79"/>
                <a:gd name="T23" fmla="*/ 18 h 79"/>
                <a:gd name="T24" fmla="*/ 62 w 79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79">
                  <a:moveTo>
                    <a:pt x="62" y="0"/>
                  </a:moveTo>
                  <a:lnTo>
                    <a:pt x="40" y="22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22" y="40"/>
                  </a:lnTo>
                  <a:lnTo>
                    <a:pt x="0" y="62"/>
                  </a:lnTo>
                  <a:lnTo>
                    <a:pt x="18" y="79"/>
                  </a:lnTo>
                  <a:lnTo>
                    <a:pt x="40" y="57"/>
                  </a:lnTo>
                  <a:lnTo>
                    <a:pt x="62" y="79"/>
                  </a:lnTo>
                  <a:lnTo>
                    <a:pt x="79" y="62"/>
                  </a:lnTo>
                  <a:lnTo>
                    <a:pt x="57" y="40"/>
                  </a:lnTo>
                  <a:lnTo>
                    <a:pt x="79" y="18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5" name="Freeform 554"/>
            <p:cNvSpPr/>
            <p:nvPr/>
          </p:nvSpPr>
          <p:spPr bwMode="auto">
            <a:xfrm>
              <a:off x="6291263" y="590551"/>
              <a:ext cx="279400" cy="333375"/>
            </a:xfrm>
            <a:custGeom>
              <a:avLst/>
              <a:gdLst>
                <a:gd name="T0" fmla="*/ 184 w 240"/>
                <a:gd name="T1" fmla="*/ 0 h 288"/>
                <a:gd name="T2" fmla="*/ 128 w 240"/>
                <a:gd name="T3" fmla="*/ 67 h 288"/>
                <a:gd name="T4" fmla="*/ 163 w 240"/>
                <a:gd name="T5" fmla="*/ 67 h 288"/>
                <a:gd name="T6" fmla="*/ 163 w 240"/>
                <a:gd name="T7" fmla="*/ 100 h 288"/>
                <a:gd name="T8" fmla="*/ 163 w 240"/>
                <a:gd name="T9" fmla="*/ 101 h 288"/>
                <a:gd name="T10" fmla="*/ 154 w 240"/>
                <a:gd name="T11" fmla="*/ 122 h 288"/>
                <a:gd name="T12" fmla="*/ 128 w 240"/>
                <a:gd name="T13" fmla="*/ 152 h 288"/>
                <a:gd name="T14" fmla="*/ 120 w 240"/>
                <a:gd name="T15" fmla="*/ 160 h 288"/>
                <a:gd name="T16" fmla="*/ 112 w 240"/>
                <a:gd name="T17" fmla="*/ 152 h 288"/>
                <a:gd name="T18" fmla="*/ 86 w 240"/>
                <a:gd name="T19" fmla="*/ 122 h 288"/>
                <a:gd name="T20" fmla="*/ 78 w 240"/>
                <a:gd name="T21" fmla="*/ 101 h 288"/>
                <a:gd name="T22" fmla="*/ 78 w 240"/>
                <a:gd name="T23" fmla="*/ 100 h 288"/>
                <a:gd name="T24" fmla="*/ 78 w 240"/>
                <a:gd name="T25" fmla="*/ 67 h 288"/>
                <a:gd name="T26" fmla="*/ 112 w 240"/>
                <a:gd name="T27" fmla="*/ 67 h 288"/>
                <a:gd name="T28" fmla="*/ 56 w 240"/>
                <a:gd name="T29" fmla="*/ 0 h 288"/>
                <a:gd name="T30" fmla="*/ 0 w 240"/>
                <a:gd name="T31" fmla="*/ 67 h 288"/>
                <a:gd name="T32" fmla="*/ 35 w 240"/>
                <a:gd name="T33" fmla="*/ 67 h 288"/>
                <a:gd name="T34" fmla="*/ 35 w 240"/>
                <a:gd name="T35" fmla="*/ 100 h 288"/>
                <a:gd name="T36" fmla="*/ 60 w 240"/>
                <a:gd name="T37" fmla="*/ 158 h 288"/>
                <a:gd name="T38" fmla="*/ 89 w 240"/>
                <a:gd name="T39" fmla="*/ 189 h 288"/>
                <a:gd name="T40" fmla="*/ 89 w 240"/>
                <a:gd name="T41" fmla="*/ 189 h 288"/>
                <a:gd name="T42" fmla="*/ 89 w 240"/>
                <a:gd name="T43" fmla="*/ 288 h 288"/>
                <a:gd name="T44" fmla="*/ 152 w 240"/>
                <a:gd name="T45" fmla="*/ 288 h 288"/>
                <a:gd name="T46" fmla="*/ 152 w 240"/>
                <a:gd name="T47" fmla="*/ 188 h 288"/>
                <a:gd name="T48" fmla="*/ 180 w 240"/>
                <a:gd name="T49" fmla="*/ 158 h 288"/>
                <a:gd name="T50" fmla="*/ 205 w 240"/>
                <a:gd name="T51" fmla="*/ 100 h 288"/>
                <a:gd name="T52" fmla="*/ 205 w 240"/>
                <a:gd name="T53" fmla="*/ 67 h 288"/>
                <a:gd name="T54" fmla="*/ 240 w 240"/>
                <a:gd name="T55" fmla="*/ 67 h 288"/>
                <a:gd name="T56" fmla="*/ 184 w 240"/>
                <a:gd name="T5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288">
                  <a:moveTo>
                    <a:pt x="184" y="0"/>
                  </a:moveTo>
                  <a:cubicBezTo>
                    <a:pt x="128" y="67"/>
                    <a:pt x="128" y="67"/>
                    <a:pt x="128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76"/>
                    <a:pt x="163" y="83"/>
                    <a:pt x="163" y="100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06"/>
                    <a:pt x="160" y="113"/>
                    <a:pt x="154" y="122"/>
                  </a:cubicBezTo>
                  <a:cubicBezTo>
                    <a:pt x="148" y="131"/>
                    <a:pt x="139" y="141"/>
                    <a:pt x="128" y="152"/>
                  </a:cubicBezTo>
                  <a:cubicBezTo>
                    <a:pt x="126" y="155"/>
                    <a:pt x="123" y="157"/>
                    <a:pt x="120" y="160"/>
                  </a:cubicBezTo>
                  <a:cubicBezTo>
                    <a:pt x="117" y="157"/>
                    <a:pt x="114" y="155"/>
                    <a:pt x="112" y="152"/>
                  </a:cubicBezTo>
                  <a:cubicBezTo>
                    <a:pt x="101" y="141"/>
                    <a:pt x="92" y="131"/>
                    <a:pt x="86" y="122"/>
                  </a:cubicBezTo>
                  <a:cubicBezTo>
                    <a:pt x="80" y="113"/>
                    <a:pt x="78" y="106"/>
                    <a:pt x="78" y="101"/>
                  </a:cubicBezTo>
                  <a:cubicBezTo>
                    <a:pt x="78" y="101"/>
                    <a:pt x="78" y="101"/>
                    <a:pt x="78" y="100"/>
                  </a:cubicBezTo>
                  <a:cubicBezTo>
                    <a:pt x="78" y="83"/>
                    <a:pt x="78" y="76"/>
                    <a:pt x="78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76"/>
                    <a:pt x="35" y="83"/>
                    <a:pt x="35" y="100"/>
                  </a:cubicBezTo>
                  <a:cubicBezTo>
                    <a:pt x="35" y="123"/>
                    <a:pt x="47" y="142"/>
                    <a:pt x="60" y="158"/>
                  </a:cubicBezTo>
                  <a:cubicBezTo>
                    <a:pt x="69" y="169"/>
                    <a:pt x="79" y="179"/>
                    <a:pt x="89" y="189"/>
                  </a:cubicBezTo>
                  <a:cubicBezTo>
                    <a:pt x="89" y="189"/>
                    <a:pt x="89" y="189"/>
                    <a:pt x="89" y="189"/>
                  </a:cubicBezTo>
                  <a:cubicBezTo>
                    <a:pt x="89" y="288"/>
                    <a:pt x="89" y="288"/>
                    <a:pt x="89" y="288"/>
                  </a:cubicBezTo>
                  <a:cubicBezTo>
                    <a:pt x="152" y="288"/>
                    <a:pt x="152" y="288"/>
                    <a:pt x="152" y="288"/>
                  </a:cubicBezTo>
                  <a:cubicBezTo>
                    <a:pt x="152" y="188"/>
                    <a:pt x="152" y="188"/>
                    <a:pt x="152" y="188"/>
                  </a:cubicBezTo>
                  <a:cubicBezTo>
                    <a:pt x="162" y="179"/>
                    <a:pt x="172" y="169"/>
                    <a:pt x="180" y="158"/>
                  </a:cubicBezTo>
                  <a:cubicBezTo>
                    <a:pt x="194" y="142"/>
                    <a:pt x="205" y="123"/>
                    <a:pt x="205" y="100"/>
                  </a:cubicBezTo>
                  <a:cubicBezTo>
                    <a:pt x="205" y="83"/>
                    <a:pt x="205" y="76"/>
                    <a:pt x="205" y="67"/>
                  </a:cubicBezTo>
                  <a:cubicBezTo>
                    <a:pt x="240" y="67"/>
                    <a:pt x="240" y="67"/>
                    <a:pt x="240" y="67"/>
                  </a:cubicBezTo>
                  <a:lnTo>
                    <a:pt x="1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6" name="Freeform 555"/>
            <p:cNvSpPr/>
            <p:nvPr/>
          </p:nvSpPr>
          <p:spPr bwMode="auto">
            <a:xfrm>
              <a:off x="6994526" y="590551"/>
              <a:ext cx="203200" cy="333375"/>
            </a:xfrm>
            <a:custGeom>
              <a:avLst/>
              <a:gdLst>
                <a:gd name="T0" fmla="*/ 146 w 175"/>
                <a:gd name="T1" fmla="*/ 196 h 288"/>
                <a:gd name="T2" fmla="*/ 119 w 175"/>
                <a:gd name="T3" fmla="*/ 166 h 288"/>
                <a:gd name="T4" fmla="*/ 118 w 175"/>
                <a:gd name="T5" fmla="*/ 166 h 288"/>
                <a:gd name="T6" fmla="*/ 118 w 175"/>
                <a:gd name="T7" fmla="*/ 93 h 288"/>
                <a:gd name="T8" fmla="*/ 175 w 175"/>
                <a:gd name="T9" fmla="*/ 93 h 288"/>
                <a:gd name="T10" fmla="*/ 88 w 175"/>
                <a:gd name="T11" fmla="*/ 0 h 288"/>
                <a:gd name="T12" fmla="*/ 0 w 175"/>
                <a:gd name="T13" fmla="*/ 93 h 288"/>
                <a:gd name="T14" fmla="*/ 59 w 175"/>
                <a:gd name="T15" fmla="*/ 93 h 288"/>
                <a:gd name="T16" fmla="*/ 59 w 175"/>
                <a:gd name="T17" fmla="*/ 167 h 288"/>
                <a:gd name="T18" fmla="*/ 31 w 175"/>
                <a:gd name="T19" fmla="*/ 196 h 288"/>
                <a:gd name="T20" fmla="*/ 8 w 175"/>
                <a:gd name="T21" fmla="*/ 251 h 288"/>
                <a:gd name="T22" fmla="*/ 8 w 175"/>
                <a:gd name="T23" fmla="*/ 288 h 288"/>
                <a:gd name="T24" fmla="*/ 48 w 175"/>
                <a:gd name="T25" fmla="*/ 288 h 288"/>
                <a:gd name="T26" fmla="*/ 48 w 175"/>
                <a:gd name="T27" fmla="*/ 251 h 288"/>
                <a:gd name="T28" fmla="*/ 48 w 175"/>
                <a:gd name="T29" fmla="*/ 251 h 288"/>
                <a:gd name="T30" fmla="*/ 56 w 175"/>
                <a:gd name="T31" fmla="*/ 230 h 288"/>
                <a:gd name="T32" fmla="*/ 81 w 175"/>
                <a:gd name="T33" fmla="*/ 202 h 288"/>
                <a:gd name="T34" fmla="*/ 89 w 175"/>
                <a:gd name="T35" fmla="*/ 194 h 288"/>
                <a:gd name="T36" fmla="*/ 97 w 175"/>
                <a:gd name="T37" fmla="*/ 202 h 288"/>
                <a:gd name="T38" fmla="*/ 121 w 175"/>
                <a:gd name="T39" fmla="*/ 230 h 288"/>
                <a:gd name="T40" fmla="*/ 129 w 175"/>
                <a:gd name="T41" fmla="*/ 251 h 288"/>
                <a:gd name="T42" fmla="*/ 129 w 175"/>
                <a:gd name="T43" fmla="*/ 251 h 288"/>
                <a:gd name="T44" fmla="*/ 129 w 175"/>
                <a:gd name="T45" fmla="*/ 288 h 288"/>
                <a:gd name="T46" fmla="*/ 170 w 175"/>
                <a:gd name="T47" fmla="*/ 288 h 288"/>
                <a:gd name="T48" fmla="*/ 170 w 175"/>
                <a:gd name="T49" fmla="*/ 251 h 288"/>
                <a:gd name="T50" fmla="*/ 146 w 175"/>
                <a:gd name="T51" fmla="*/ 19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5" h="288">
                  <a:moveTo>
                    <a:pt x="146" y="196"/>
                  </a:moveTo>
                  <a:cubicBezTo>
                    <a:pt x="138" y="186"/>
                    <a:pt x="128" y="176"/>
                    <a:pt x="119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6"/>
                    <a:pt x="118" y="101"/>
                    <a:pt x="118" y="93"/>
                  </a:cubicBezTo>
                  <a:cubicBezTo>
                    <a:pt x="175" y="93"/>
                    <a:pt x="175" y="93"/>
                    <a:pt x="175" y="93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9" y="105"/>
                    <a:pt x="59" y="167"/>
                    <a:pt x="59" y="167"/>
                  </a:cubicBezTo>
                  <a:cubicBezTo>
                    <a:pt x="49" y="176"/>
                    <a:pt x="39" y="186"/>
                    <a:pt x="31" y="196"/>
                  </a:cubicBezTo>
                  <a:cubicBezTo>
                    <a:pt x="19" y="211"/>
                    <a:pt x="8" y="229"/>
                    <a:pt x="8" y="251"/>
                  </a:cubicBezTo>
                  <a:cubicBezTo>
                    <a:pt x="8" y="267"/>
                    <a:pt x="8" y="280"/>
                    <a:pt x="8" y="288"/>
                  </a:cubicBezTo>
                  <a:cubicBezTo>
                    <a:pt x="48" y="288"/>
                    <a:pt x="48" y="288"/>
                    <a:pt x="48" y="288"/>
                  </a:cubicBezTo>
                  <a:cubicBezTo>
                    <a:pt x="48" y="280"/>
                    <a:pt x="48" y="267"/>
                    <a:pt x="48" y="251"/>
                  </a:cubicBezTo>
                  <a:cubicBezTo>
                    <a:pt x="48" y="251"/>
                    <a:pt x="48" y="251"/>
                    <a:pt x="48" y="251"/>
                  </a:cubicBezTo>
                  <a:cubicBezTo>
                    <a:pt x="48" y="246"/>
                    <a:pt x="51" y="239"/>
                    <a:pt x="56" y="230"/>
                  </a:cubicBezTo>
                  <a:cubicBezTo>
                    <a:pt x="62" y="222"/>
                    <a:pt x="71" y="212"/>
                    <a:pt x="81" y="202"/>
                  </a:cubicBezTo>
                  <a:cubicBezTo>
                    <a:pt x="84" y="199"/>
                    <a:pt x="86" y="197"/>
                    <a:pt x="89" y="194"/>
                  </a:cubicBezTo>
                  <a:cubicBezTo>
                    <a:pt x="92" y="197"/>
                    <a:pt x="94" y="199"/>
                    <a:pt x="97" y="202"/>
                  </a:cubicBezTo>
                  <a:cubicBezTo>
                    <a:pt x="107" y="212"/>
                    <a:pt x="116" y="222"/>
                    <a:pt x="121" y="230"/>
                  </a:cubicBezTo>
                  <a:cubicBezTo>
                    <a:pt x="127" y="239"/>
                    <a:pt x="129" y="246"/>
                    <a:pt x="129" y="251"/>
                  </a:cubicBezTo>
                  <a:cubicBezTo>
                    <a:pt x="129" y="251"/>
                    <a:pt x="129" y="251"/>
                    <a:pt x="129" y="251"/>
                  </a:cubicBezTo>
                  <a:cubicBezTo>
                    <a:pt x="129" y="267"/>
                    <a:pt x="129" y="280"/>
                    <a:pt x="129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0" y="280"/>
                    <a:pt x="170" y="267"/>
                    <a:pt x="170" y="251"/>
                  </a:cubicBezTo>
                  <a:cubicBezTo>
                    <a:pt x="170" y="229"/>
                    <a:pt x="159" y="211"/>
                    <a:pt x="146" y="1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7" name="Freeform 556"/>
            <p:cNvSpPr/>
            <p:nvPr/>
          </p:nvSpPr>
          <p:spPr bwMode="auto">
            <a:xfrm>
              <a:off x="10515601" y="2595564"/>
              <a:ext cx="9525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8" name="Line 557"/>
            <p:cNvSpPr>
              <a:spLocks noChangeShapeType="1"/>
            </p:cNvSpPr>
            <p:nvPr/>
          </p:nvSpPr>
          <p:spPr bwMode="auto">
            <a:xfrm>
              <a:off x="10515601" y="2595564"/>
              <a:ext cx="9525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9" name="Freeform 558"/>
            <p:cNvSpPr>
              <a:spLocks noEditPoints="1"/>
            </p:cNvSpPr>
            <p:nvPr/>
          </p:nvSpPr>
          <p:spPr bwMode="auto">
            <a:xfrm>
              <a:off x="10336213" y="2595564"/>
              <a:ext cx="204788" cy="334963"/>
            </a:xfrm>
            <a:custGeom>
              <a:avLst/>
              <a:gdLst>
                <a:gd name="T0" fmla="*/ 155 w 176"/>
                <a:gd name="T1" fmla="*/ 0 h 289"/>
                <a:gd name="T2" fmla="*/ 22 w 176"/>
                <a:gd name="T3" fmla="*/ 0 h 289"/>
                <a:gd name="T4" fmla="*/ 0 w 176"/>
                <a:gd name="T5" fmla="*/ 21 h 289"/>
                <a:gd name="T6" fmla="*/ 0 w 176"/>
                <a:gd name="T7" fmla="*/ 267 h 289"/>
                <a:gd name="T8" fmla="*/ 22 w 176"/>
                <a:gd name="T9" fmla="*/ 289 h 289"/>
                <a:gd name="T10" fmla="*/ 155 w 176"/>
                <a:gd name="T11" fmla="*/ 289 h 289"/>
                <a:gd name="T12" fmla="*/ 176 w 176"/>
                <a:gd name="T13" fmla="*/ 267 h 289"/>
                <a:gd name="T14" fmla="*/ 176 w 176"/>
                <a:gd name="T15" fmla="*/ 21 h 289"/>
                <a:gd name="T16" fmla="*/ 155 w 176"/>
                <a:gd name="T17" fmla="*/ 0 h 289"/>
                <a:gd name="T18" fmla="*/ 88 w 176"/>
                <a:gd name="T19" fmla="*/ 274 h 289"/>
                <a:gd name="T20" fmla="*/ 75 w 176"/>
                <a:gd name="T21" fmla="*/ 261 h 289"/>
                <a:gd name="T22" fmla="*/ 88 w 176"/>
                <a:gd name="T23" fmla="*/ 247 h 289"/>
                <a:gd name="T24" fmla="*/ 102 w 176"/>
                <a:gd name="T25" fmla="*/ 261 h 289"/>
                <a:gd name="T26" fmla="*/ 88 w 176"/>
                <a:gd name="T27" fmla="*/ 274 h 289"/>
                <a:gd name="T28" fmla="*/ 160 w 176"/>
                <a:gd name="T29" fmla="*/ 233 h 289"/>
                <a:gd name="T30" fmla="*/ 16 w 176"/>
                <a:gd name="T31" fmla="*/ 233 h 289"/>
                <a:gd name="T32" fmla="*/ 16 w 176"/>
                <a:gd name="T33" fmla="*/ 56 h 289"/>
                <a:gd name="T34" fmla="*/ 160 w 176"/>
                <a:gd name="T35" fmla="*/ 56 h 289"/>
                <a:gd name="T36" fmla="*/ 160 w 176"/>
                <a:gd name="T37" fmla="*/ 233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89">
                  <a:moveTo>
                    <a:pt x="155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79"/>
                    <a:pt x="10" y="289"/>
                    <a:pt x="22" y="289"/>
                  </a:cubicBezTo>
                  <a:cubicBezTo>
                    <a:pt x="155" y="289"/>
                    <a:pt x="155" y="289"/>
                    <a:pt x="155" y="289"/>
                  </a:cubicBezTo>
                  <a:cubicBezTo>
                    <a:pt x="167" y="289"/>
                    <a:pt x="176" y="279"/>
                    <a:pt x="176" y="267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76" y="9"/>
                    <a:pt x="167" y="0"/>
                    <a:pt x="155" y="0"/>
                  </a:cubicBezTo>
                  <a:close/>
                  <a:moveTo>
                    <a:pt x="88" y="274"/>
                  </a:moveTo>
                  <a:cubicBezTo>
                    <a:pt x="81" y="274"/>
                    <a:pt x="75" y="268"/>
                    <a:pt x="75" y="261"/>
                  </a:cubicBezTo>
                  <a:cubicBezTo>
                    <a:pt x="75" y="253"/>
                    <a:pt x="81" y="247"/>
                    <a:pt x="88" y="247"/>
                  </a:cubicBezTo>
                  <a:cubicBezTo>
                    <a:pt x="96" y="247"/>
                    <a:pt x="102" y="253"/>
                    <a:pt x="102" y="261"/>
                  </a:cubicBezTo>
                  <a:cubicBezTo>
                    <a:pt x="102" y="268"/>
                    <a:pt x="96" y="274"/>
                    <a:pt x="88" y="274"/>
                  </a:cubicBezTo>
                  <a:close/>
                  <a:moveTo>
                    <a:pt x="160" y="233"/>
                  </a:moveTo>
                  <a:cubicBezTo>
                    <a:pt x="16" y="233"/>
                    <a:pt x="16" y="233"/>
                    <a:pt x="16" y="233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0" y="56"/>
                    <a:pt x="160" y="56"/>
                    <a:pt x="160" y="56"/>
                  </a:cubicBezTo>
                  <a:lnTo>
                    <a:pt x="160" y="2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0" name="Freeform 559"/>
            <p:cNvSpPr>
              <a:spLocks noEditPoints="1"/>
            </p:cNvSpPr>
            <p:nvPr/>
          </p:nvSpPr>
          <p:spPr bwMode="auto">
            <a:xfrm>
              <a:off x="10980738" y="2595564"/>
              <a:ext cx="250825" cy="333375"/>
            </a:xfrm>
            <a:custGeom>
              <a:avLst/>
              <a:gdLst>
                <a:gd name="T0" fmla="*/ 194 w 216"/>
                <a:gd name="T1" fmla="*/ 0 h 288"/>
                <a:gd name="T2" fmla="*/ 21 w 216"/>
                <a:gd name="T3" fmla="*/ 0 h 288"/>
                <a:gd name="T4" fmla="*/ 0 w 216"/>
                <a:gd name="T5" fmla="*/ 21 h 288"/>
                <a:gd name="T6" fmla="*/ 0 w 216"/>
                <a:gd name="T7" fmla="*/ 267 h 288"/>
                <a:gd name="T8" fmla="*/ 21 w 216"/>
                <a:gd name="T9" fmla="*/ 288 h 288"/>
                <a:gd name="T10" fmla="*/ 194 w 216"/>
                <a:gd name="T11" fmla="*/ 288 h 288"/>
                <a:gd name="T12" fmla="*/ 216 w 216"/>
                <a:gd name="T13" fmla="*/ 267 h 288"/>
                <a:gd name="T14" fmla="*/ 216 w 216"/>
                <a:gd name="T15" fmla="*/ 21 h 288"/>
                <a:gd name="T16" fmla="*/ 194 w 216"/>
                <a:gd name="T17" fmla="*/ 0 h 288"/>
                <a:gd name="T18" fmla="*/ 108 w 216"/>
                <a:gd name="T19" fmla="*/ 279 h 288"/>
                <a:gd name="T20" fmla="*/ 101 w 216"/>
                <a:gd name="T21" fmla="*/ 272 h 288"/>
                <a:gd name="T22" fmla="*/ 108 w 216"/>
                <a:gd name="T23" fmla="*/ 265 h 288"/>
                <a:gd name="T24" fmla="*/ 116 w 216"/>
                <a:gd name="T25" fmla="*/ 272 h 288"/>
                <a:gd name="T26" fmla="*/ 108 w 216"/>
                <a:gd name="T27" fmla="*/ 279 h 288"/>
                <a:gd name="T28" fmla="*/ 184 w 216"/>
                <a:gd name="T29" fmla="*/ 256 h 288"/>
                <a:gd name="T30" fmla="*/ 32 w 216"/>
                <a:gd name="T31" fmla="*/ 256 h 288"/>
                <a:gd name="T32" fmla="*/ 32 w 216"/>
                <a:gd name="T33" fmla="*/ 32 h 288"/>
                <a:gd name="T34" fmla="*/ 184 w 216"/>
                <a:gd name="T35" fmla="*/ 32 h 288"/>
                <a:gd name="T36" fmla="*/ 184 w 216"/>
                <a:gd name="T37" fmla="*/ 25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6" h="288">
                  <a:moveTo>
                    <a:pt x="194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78"/>
                    <a:pt x="10" y="288"/>
                    <a:pt x="21" y="288"/>
                  </a:cubicBezTo>
                  <a:cubicBezTo>
                    <a:pt x="194" y="288"/>
                    <a:pt x="194" y="288"/>
                    <a:pt x="194" y="288"/>
                  </a:cubicBezTo>
                  <a:cubicBezTo>
                    <a:pt x="206" y="288"/>
                    <a:pt x="216" y="278"/>
                    <a:pt x="216" y="267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9"/>
                    <a:pt x="206" y="0"/>
                    <a:pt x="194" y="0"/>
                  </a:cubicBezTo>
                  <a:close/>
                  <a:moveTo>
                    <a:pt x="108" y="279"/>
                  </a:moveTo>
                  <a:cubicBezTo>
                    <a:pt x="105" y="279"/>
                    <a:pt x="101" y="276"/>
                    <a:pt x="101" y="272"/>
                  </a:cubicBezTo>
                  <a:cubicBezTo>
                    <a:pt x="101" y="268"/>
                    <a:pt x="105" y="265"/>
                    <a:pt x="108" y="265"/>
                  </a:cubicBezTo>
                  <a:cubicBezTo>
                    <a:pt x="112" y="265"/>
                    <a:pt x="116" y="268"/>
                    <a:pt x="116" y="272"/>
                  </a:cubicBezTo>
                  <a:cubicBezTo>
                    <a:pt x="116" y="276"/>
                    <a:pt x="112" y="279"/>
                    <a:pt x="108" y="279"/>
                  </a:cubicBezTo>
                  <a:close/>
                  <a:moveTo>
                    <a:pt x="184" y="256"/>
                  </a:moveTo>
                  <a:cubicBezTo>
                    <a:pt x="32" y="256"/>
                    <a:pt x="32" y="256"/>
                    <a:pt x="32" y="256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84" y="32"/>
                    <a:pt x="184" y="32"/>
                    <a:pt x="184" y="32"/>
                  </a:cubicBezTo>
                  <a:lnTo>
                    <a:pt x="184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1" name="Freeform 560"/>
            <p:cNvSpPr>
              <a:spLocks noEditPoints="1"/>
            </p:cNvSpPr>
            <p:nvPr/>
          </p:nvSpPr>
          <p:spPr bwMode="auto">
            <a:xfrm>
              <a:off x="4927601" y="1925639"/>
              <a:ext cx="334963" cy="333375"/>
            </a:xfrm>
            <a:custGeom>
              <a:avLst/>
              <a:gdLst>
                <a:gd name="T0" fmla="*/ 179 w 288"/>
                <a:gd name="T1" fmla="*/ 120 h 288"/>
                <a:gd name="T2" fmla="*/ 183 w 288"/>
                <a:gd name="T3" fmla="*/ 92 h 288"/>
                <a:gd name="T4" fmla="*/ 92 w 288"/>
                <a:gd name="T5" fmla="*/ 0 h 288"/>
                <a:gd name="T6" fmla="*/ 0 w 288"/>
                <a:gd name="T7" fmla="*/ 92 h 288"/>
                <a:gd name="T8" fmla="*/ 92 w 288"/>
                <a:gd name="T9" fmla="*/ 183 h 288"/>
                <a:gd name="T10" fmla="*/ 121 w 288"/>
                <a:gd name="T11" fmla="*/ 178 h 288"/>
                <a:gd name="T12" fmla="*/ 142 w 288"/>
                <a:gd name="T13" fmla="*/ 199 h 288"/>
                <a:gd name="T14" fmla="*/ 186 w 288"/>
                <a:gd name="T15" fmla="*/ 199 h 288"/>
                <a:gd name="T16" fmla="*/ 186 w 288"/>
                <a:gd name="T17" fmla="*/ 244 h 288"/>
                <a:gd name="T18" fmla="*/ 186 w 288"/>
                <a:gd name="T19" fmla="*/ 244 h 288"/>
                <a:gd name="T20" fmla="*/ 230 w 288"/>
                <a:gd name="T21" fmla="*/ 244 h 288"/>
                <a:gd name="T22" fmla="*/ 230 w 288"/>
                <a:gd name="T23" fmla="*/ 288 h 288"/>
                <a:gd name="T24" fmla="*/ 230 w 288"/>
                <a:gd name="T25" fmla="*/ 288 h 288"/>
                <a:gd name="T26" fmla="*/ 288 w 288"/>
                <a:gd name="T27" fmla="*/ 288 h 288"/>
                <a:gd name="T28" fmla="*/ 288 w 288"/>
                <a:gd name="T29" fmla="*/ 288 h 288"/>
                <a:gd name="T30" fmla="*/ 288 w 288"/>
                <a:gd name="T31" fmla="*/ 288 h 288"/>
                <a:gd name="T32" fmla="*/ 288 w 288"/>
                <a:gd name="T33" fmla="*/ 230 h 288"/>
                <a:gd name="T34" fmla="*/ 179 w 288"/>
                <a:gd name="T35" fmla="*/ 120 h 288"/>
                <a:gd name="T36" fmla="*/ 73 w 288"/>
                <a:gd name="T37" fmla="*/ 103 h 288"/>
                <a:gd name="T38" fmla="*/ 42 w 288"/>
                <a:gd name="T39" fmla="*/ 72 h 288"/>
                <a:gd name="T40" fmla="*/ 73 w 288"/>
                <a:gd name="T41" fmla="*/ 41 h 288"/>
                <a:gd name="T42" fmla="*/ 104 w 288"/>
                <a:gd name="T43" fmla="*/ 72 h 288"/>
                <a:gd name="T44" fmla="*/ 73 w 288"/>
                <a:gd name="T45" fmla="*/ 10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8">
                  <a:moveTo>
                    <a:pt x="179" y="120"/>
                  </a:moveTo>
                  <a:cubicBezTo>
                    <a:pt x="182" y="111"/>
                    <a:pt x="183" y="102"/>
                    <a:pt x="183" y="92"/>
                  </a:cubicBezTo>
                  <a:cubicBezTo>
                    <a:pt x="183" y="41"/>
                    <a:pt x="142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02" y="183"/>
                    <a:pt x="112" y="181"/>
                    <a:pt x="121" y="178"/>
                  </a:cubicBezTo>
                  <a:cubicBezTo>
                    <a:pt x="142" y="199"/>
                    <a:pt x="142" y="199"/>
                    <a:pt x="142" y="199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30"/>
                    <a:pt x="288" y="230"/>
                    <a:pt x="288" y="230"/>
                  </a:cubicBezTo>
                  <a:lnTo>
                    <a:pt x="179" y="120"/>
                  </a:lnTo>
                  <a:close/>
                  <a:moveTo>
                    <a:pt x="73" y="103"/>
                  </a:moveTo>
                  <a:cubicBezTo>
                    <a:pt x="56" y="103"/>
                    <a:pt x="42" y="89"/>
                    <a:pt x="42" y="72"/>
                  </a:cubicBezTo>
                  <a:cubicBezTo>
                    <a:pt x="42" y="55"/>
                    <a:pt x="56" y="41"/>
                    <a:pt x="73" y="41"/>
                  </a:cubicBezTo>
                  <a:cubicBezTo>
                    <a:pt x="90" y="41"/>
                    <a:pt x="104" y="55"/>
                    <a:pt x="104" y="72"/>
                  </a:cubicBezTo>
                  <a:cubicBezTo>
                    <a:pt x="104" y="89"/>
                    <a:pt x="90" y="103"/>
                    <a:pt x="73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2" name="Freeform 561"/>
            <p:cNvSpPr>
              <a:spLocks noEditPoints="1"/>
            </p:cNvSpPr>
            <p:nvPr/>
          </p:nvSpPr>
          <p:spPr bwMode="auto">
            <a:xfrm>
              <a:off x="5653088" y="1925639"/>
              <a:ext cx="222250" cy="334963"/>
            </a:xfrm>
            <a:custGeom>
              <a:avLst/>
              <a:gdLst>
                <a:gd name="T0" fmla="*/ 174 w 192"/>
                <a:gd name="T1" fmla="*/ 107 h 289"/>
                <a:gd name="T2" fmla="*/ 187 w 192"/>
                <a:gd name="T3" fmla="*/ 75 h 289"/>
                <a:gd name="T4" fmla="*/ 165 w 192"/>
                <a:gd name="T5" fmla="*/ 23 h 289"/>
                <a:gd name="T6" fmla="*/ 104 w 192"/>
                <a:gd name="T7" fmla="*/ 0 h 289"/>
                <a:gd name="T8" fmla="*/ 25 w 192"/>
                <a:gd name="T9" fmla="*/ 61 h 289"/>
                <a:gd name="T10" fmla="*/ 36 w 192"/>
                <a:gd name="T11" fmla="*/ 100 h 289"/>
                <a:gd name="T12" fmla="*/ 34 w 192"/>
                <a:gd name="T13" fmla="*/ 164 h 289"/>
                <a:gd name="T14" fmla="*/ 36 w 192"/>
                <a:gd name="T15" fmla="*/ 201 h 289"/>
                <a:gd name="T16" fmla="*/ 14 w 192"/>
                <a:gd name="T17" fmla="*/ 210 h 289"/>
                <a:gd name="T18" fmla="*/ 0 w 192"/>
                <a:gd name="T19" fmla="*/ 241 h 289"/>
                <a:gd name="T20" fmla="*/ 11 w 192"/>
                <a:gd name="T21" fmla="*/ 270 h 289"/>
                <a:gd name="T22" fmla="*/ 11 w 192"/>
                <a:gd name="T23" fmla="*/ 270 h 289"/>
                <a:gd name="T24" fmla="*/ 66 w 192"/>
                <a:gd name="T25" fmla="*/ 203 h 289"/>
                <a:gd name="T26" fmla="*/ 64 w 192"/>
                <a:gd name="T27" fmla="*/ 196 h 289"/>
                <a:gd name="T28" fmla="*/ 55 w 192"/>
                <a:gd name="T29" fmla="*/ 180 h 289"/>
                <a:gd name="T30" fmla="*/ 55 w 192"/>
                <a:gd name="T31" fmla="*/ 91 h 289"/>
                <a:gd name="T32" fmla="*/ 55 w 192"/>
                <a:gd name="T33" fmla="*/ 86 h 289"/>
                <a:gd name="T34" fmla="*/ 45 w 192"/>
                <a:gd name="T35" fmla="*/ 66 h 289"/>
                <a:gd name="T36" fmla="*/ 63 w 192"/>
                <a:gd name="T37" fmla="*/ 33 h 289"/>
                <a:gd name="T38" fmla="*/ 104 w 192"/>
                <a:gd name="T39" fmla="*/ 20 h 289"/>
                <a:gd name="T40" fmla="*/ 152 w 192"/>
                <a:gd name="T41" fmla="*/ 37 h 289"/>
                <a:gd name="T42" fmla="*/ 168 w 192"/>
                <a:gd name="T43" fmla="*/ 73 h 289"/>
                <a:gd name="T44" fmla="*/ 158 w 192"/>
                <a:gd name="T45" fmla="*/ 95 h 289"/>
                <a:gd name="T46" fmla="*/ 143 w 192"/>
                <a:gd name="T47" fmla="*/ 91 h 289"/>
                <a:gd name="T48" fmla="*/ 150 w 192"/>
                <a:gd name="T49" fmla="*/ 103 h 289"/>
                <a:gd name="T50" fmla="*/ 134 w 192"/>
                <a:gd name="T51" fmla="*/ 101 h 289"/>
                <a:gd name="T52" fmla="*/ 64 w 192"/>
                <a:gd name="T53" fmla="*/ 101 h 289"/>
                <a:gd name="T54" fmla="*/ 77 w 192"/>
                <a:gd name="T55" fmla="*/ 180 h 289"/>
                <a:gd name="T56" fmla="*/ 94 w 192"/>
                <a:gd name="T57" fmla="*/ 213 h 289"/>
                <a:gd name="T58" fmla="*/ 77 w 192"/>
                <a:gd name="T59" fmla="*/ 230 h 289"/>
                <a:gd name="T60" fmla="*/ 77 w 192"/>
                <a:gd name="T61" fmla="*/ 264 h 289"/>
                <a:gd name="T62" fmla="*/ 99 w 192"/>
                <a:gd name="T63" fmla="*/ 287 h 289"/>
                <a:gd name="T64" fmla="*/ 99 w 192"/>
                <a:gd name="T65" fmla="*/ 287 h 289"/>
                <a:gd name="T66" fmla="*/ 121 w 192"/>
                <a:gd name="T67" fmla="*/ 180 h 289"/>
                <a:gd name="T68" fmla="*/ 148 w 192"/>
                <a:gd name="T69" fmla="*/ 127 h 289"/>
                <a:gd name="T70" fmla="*/ 162 w 192"/>
                <a:gd name="T71" fmla="*/ 136 h 289"/>
                <a:gd name="T72" fmla="*/ 134 w 192"/>
                <a:gd name="T73" fmla="*/ 188 h 289"/>
                <a:gd name="T74" fmla="*/ 141 w 192"/>
                <a:gd name="T75" fmla="*/ 271 h 289"/>
                <a:gd name="T76" fmla="*/ 167 w 192"/>
                <a:gd name="T77" fmla="*/ 289 h 289"/>
                <a:gd name="T78" fmla="*/ 184 w 192"/>
                <a:gd name="T79" fmla="*/ 263 h 289"/>
                <a:gd name="T80" fmla="*/ 164 w 192"/>
                <a:gd name="T81" fmla="*/ 249 h 289"/>
                <a:gd name="T82" fmla="*/ 178 w 192"/>
                <a:gd name="T83" fmla="*/ 229 h 289"/>
                <a:gd name="T84" fmla="*/ 171 w 192"/>
                <a:gd name="T85" fmla="*/ 196 h 289"/>
                <a:gd name="T86" fmla="*/ 179 w 192"/>
                <a:gd name="T87" fmla="*/ 169 h 289"/>
                <a:gd name="T88" fmla="*/ 99 w 192"/>
                <a:gd name="T89" fmla="*/ 138 h 289"/>
                <a:gd name="T90" fmla="*/ 87 w 192"/>
                <a:gd name="T91" fmla="*/ 109 h 289"/>
                <a:gd name="T92" fmla="*/ 111 w 192"/>
                <a:gd name="T93" fmla="*/ 10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289">
                  <a:moveTo>
                    <a:pt x="179" y="169"/>
                  </a:moveTo>
                  <a:cubicBezTo>
                    <a:pt x="192" y="149"/>
                    <a:pt x="190" y="123"/>
                    <a:pt x="174" y="107"/>
                  </a:cubicBezTo>
                  <a:cubicBezTo>
                    <a:pt x="181" y="98"/>
                    <a:pt x="186" y="87"/>
                    <a:pt x="187" y="75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7" y="73"/>
                    <a:pt x="187" y="72"/>
                    <a:pt x="187" y="70"/>
                  </a:cubicBezTo>
                  <a:cubicBezTo>
                    <a:pt x="187" y="52"/>
                    <a:pt x="179" y="35"/>
                    <a:pt x="165" y="23"/>
                  </a:cubicBezTo>
                  <a:cubicBezTo>
                    <a:pt x="151" y="10"/>
                    <a:pt x="133" y="2"/>
                    <a:pt x="112" y="1"/>
                  </a:cubicBezTo>
                  <a:cubicBezTo>
                    <a:pt x="109" y="0"/>
                    <a:pt x="106" y="0"/>
                    <a:pt x="104" y="0"/>
                  </a:cubicBezTo>
                  <a:cubicBezTo>
                    <a:pt x="84" y="0"/>
                    <a:pt x="65" y="6"/>
                    <a:pt x="51" y="17"/>
                  </a:cubicBezTo>
                  <a:cubicBezTo>
                    <a:pt x="37" y="28"/>
                    <a:pt x="27" y="43"/>
                    <a:pt x="25" y="61"/>
                  </a:cubicBezTo>
                  <a:cubicBezTo>
                    <a:pt x="25" y="63"/>
                    <a:pt x="25" y="65"/>
                    <a:pt x="25" y="66"/>
                  </a:cubicBezTo>
                  <a:cubicBezTo>
                    <a:pt x="25" y="78"/>
                    <a:pt x="29" y="90"/>
                    <a:pt x="36" y="100"/>
                  </a:cubicBezTo>
                  <a:cubicBezTo>
                    <a:pt x="24" y="113"/>
                    <a:pt x="19" y="132"/>
                    <a:pt x="26" y="150"/>
                  </a:cubicBezTo>
                  <a:cubicBezTo>
                    <a:pt x="28" y="155"/>
                    <a:pt x="31" y="160"/>
                    <a:pt x="34" y="164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23" y="232"/>
                    <a:pt x="23" y="232"/>
                    <a:pt x="23" y="232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1" y="270"/>
                    <a:pt x="11" y="270"/>
                    <a:pt x="11" y="270"/>
                  </a:cubicBezTo>
                  <a:cubicBezTo>
                    <a:pt x="11" y="270"/>
                    <a:pt x="11" y="270"/>
                    <a:pt x="11" y="270"/>
                  </a:cubicBezTo>
                  <a:cubicBezTo>
                    <a:pt x="11" y="270"/>
                    <a:pt x="11" y="270"/>
                    <a:pt x="11" y="270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66" y="203"/>
                    <a:pt x="66" y="203"/>
                    <a:pt x="66" y="203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88"/>
                    <a:pt x="64" y="188"/>
                    <a:pt x="64" y="188"/>
                  </a:cubicBezTo>
                  <a:cubicBezTo>
                    <a:pt x="61" y="185"/>
                    <a:pt x="57" y="183"/>
                    <a:pt x="55" y="180"/>
                  </a:cubicBezTo>
                  <a:cubicBezTo>
                    <a:pt x="43" y="168"/>
                    <a:pt x="36" y="153"/>
                    <a:pt x="36" y="136"/>
                  </a:cubicBezTo>
                  <a:cubicBezTo>
                    <a:pt x="36" y="119"/>
                    <a:pt x="43" y="103"/>
                    <a:pt x="55" y="91"/>
                  </a:cubicBezTo>
                  <a:cubicBezTo>
                    <a:pt x="58" y="88"/>
                    <a:pt x="61" y="86"/>
                    <a:pt x="65" y="83"/>
                  </a:cubicBezTo>
                  <a:cubicBezTo>
                    <a:pt x="61" y="84"/>
                    <a:pt x="58" y="85"/>
                    <a:pt x="55" y="86"/>
                  </a:cubicBezTo>
                  <a:cubicBezTo>
                    <a:pt x="54" y="87"/>
                    <a:pt x="52" y="87"/>
                    <a:pt x="51" y="88"/>
                  </a:cubicBezTo>
                  <a:cubicBezTo>
                    <a:pt x="47" y="81"/>
                    <a:pt x="45" y="74"/>
                    <a:pt x="45" y="66"/>
                  </a:cubicBezTo>
                  <a:cubicBezTo>
                    <a:pt x="45" y="65"/>
                    <a:pt x="45" y="64"/>
                    <a:pt x="45" y="63"/>
                  </a:cubicBezTo>
                  <a:cubicBezTo>
                    <a:pt x="46" y="51"/>
                    <a:pt x="52" y="41"/>
                    <a:pt x="63" y="33"/>
                  </a:cubicBezTo>
                  <a:cubicBezTo>
                    <a:pt x="73" y="25"/>
                    <a:pt x="88" y="20"/>
                    <a:pt x="104" y="20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6" y="20"/>
                    <a:pt x="108" y="20"/>
                    <a:pt x="110" y="20"/>
                  </a:cubicBezTo>
                  <a:cubicBezTo>
                    <a:pt x="127" y="22"/>
                    <a:pt x="142" y="28"/>
                    <a:pt x="152" y="37"/>
                  </a:cubicBezTo>
                  <a:cubicBezTo>
                    <a:pt x="162" y="47"/>
                    <a:pt x="168" y="58"/>
                    <a:pt x="168" y="70"/>
                  </a:cubicBezTo>
                  <a:cubicBezTo>
                    <a:pt x="168" y="71"/>
                    <a:pt x="168" y="72"/>
                    <a:pt x="168" y="73"/>
                  </a:cubicBezTo>
                  <a:cubicBezTo>
                    <a:pt x="168" y="73"/>
                    <a:pt x="168" y="73"/>
                    <a:pt x="168" y="73"/>
                  </a:cubicBezTo>
                  <a:cubicBezTo>
                    <a:pt x="167" y="81"/>
                    <a:pt x="164" y="89"/>
                    <a:pt x="158" y="95"/>
                  </a:cubicBezTo>
                  <a:cubicBezTo>
                    <a:pt x="153" y="93"/>
                    <a:pt x="148" y="92"/>
                    <a:pt x="143" y="91"/>
                  </a:cubicBezTo>
                  <a:cubicBezTo>
                    <a:pt x="143" y="91"/>
                    <a:pt x="143" y="91"/>
                    <a:pt x="143" y="91"/>
                  </a:cubicBezTo>
                  <a:cubicBezTo>
                    <a:pt x="147" y="95"/>
                    <a:pt x="149" y="98"/>
                    <a:pt x="152" y="102"/>
                  </a:cubicBezTo>
                  <a:cubicBezTo>
                    <a:pt x="151" y="102"/>
                    <a:pt x="151" y="103"/>
                    <a:pt x="150" y="103"/>
                  </a:cubicBezTo>
                  <a:cubicBezTo>
                    <a:pt x="147" y="105"/>
                    <a:pt x="144" y="107"/>
                    <a:pt x="141" y="109"/>
                  </a:cubicBezTo>
                  <a:cubicBezTo>
                    <a:pt x="139" y="106"/>
                    <a:pt x="137" y="103"/>
                    <a:pt x="134" y="101"/>
                  </a:cubicBezTo>
                  <a:cubicBezTo>
                    <a:pt x="125" y="91"/>
                    <a:pt x="112" y="86"/>
                    <a:pt x="99" y="86"/>
                  </a:cubicBezTo>
                  <a:cubicBezTo>
                    <a:pt x="86" y="86"/>
                    <a:pt x="74" y="91"/>
                    <a:pt x="64" y="101"/>
                  </a:cubicBezTo>
                  <a:cubicBezTo>
                    <a:pt x="45" y="120"/>
                    <a:pt x="45" y="152"/>
                    <a:pt x="64" y="171"/>
                  </a:cubicBezTo>
                  <a:cubicBezTo>
                    <a:pt x="68" y="175"/>
                    <a:pt x="72" y="178"/>
                    <a:pt x="77" y="180"/>
                  </a:cubicBezTo>
                  <a:cubicBezTo>
                    <a:pt x="77" y="196"/>
                    <a:pt x="77" y="196"/>
                    <a:pt x="77" y="196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77" y="230"/>
                    <a:pt x="77" y="230"/>
                    <a:pt x="77" y="230"/>
                  </a:cubicBezTo>
                  <a:cubicBezTo>
                    <a:pt x="77" y="230"/>
                    <a:pt x="77" y="230"/>
                    <a:pt x="77" y="230"/>
                  </a:cubicBezTo>
                  <a:cubicBezTo>
                    <a:pt x="94" y="247"/>
                    <a:pt x="94" y="247"/>
                    <a:pt x="94" y="247"/>
                  </a:cubicBezTo>
                  <a:cubicBezTo>
                    <a:pt x="77" y="264"/>
                    <a:pt x="77" y="264"/>
                    <a:pt x="77" y="264"/>
                  </a:cubicBezTo>
                  <a:cubicBezTo>
                    <a:pt x="77" y="264"/>
                    <a:pt x="77" y="264"/>
                    <a:pt x="77" y="264"/>
                  </a:cubicBezTo>
                  <a:cubicBezTo>
                    <a:pt x="99" y="287"/>
                    <a:pt x="99" y="287"/>
                    <a:pt x="99" y="287"/>
                  </a:cubicBezTo>
                  <a:cubicBezTo>
                    <a:pt x="99" y="287"/>
                    <a:pt x="99" y="287"/>
                    <a:pt x="99" y="287"/>
                  </a:cubicBezTo>
                  <a:cubicBezTo>
                    <a:pt x="99" y="287"/>
                    <a:pt x="99" y="287"/>
                    <a:pt x="99" y="287"/>
                  </a:cubicBezTo>
                  <a:cubicBezTo>
                    <a:pt x="121" y="264"/>
                    <a:pt x="121" y="264"/>
                    <a:pt x="121" y="264"/>
                  </a:cubicBezTo>
                  <a:cubicBezTo>
                    <a:pt x="121" y="180"/>
                    <a:pt x="121" y="180"/>
                    <a:pt x="121" y="180"/>
                  </a:cubicBezTo>
                  <a:cubicBezTo>
                    <a:pt x="126" y="178"/>
                    <a:pt x="130" y="175"/>
                    <a:pt x="134" y="171"/>
                  </a:cubicBezTo>
                  <a:cubicBezTo>
                    <a:pt x="146" y="159"/>
                    <a:pt x="151" y="143"/>
                    <a:pt x="148" y="127"/>
                  </a:cubicBezTo>
                  <a:cubicBezTo>
                    <a:pt x="152" y="125"/>
                    <a:pt x="156" y="123"/>
                    <a:pt x="160" y="120"/>
                  </a:cubicBezTo>
                  <a:cubicBezTo>
                    <a:pt x="161" y="125"/>
                    <a:pt x="162" y="131"/>
                    <a:pt x="162" y="136"/>
                  </a:cubicBezTo>
                  <a:cubicBezTo>
                    <a:pt x="162" y="153"/>
                    <a:pt x="155" y="168"/>
                    <a:pt x="143" y="180"/>
                  </a:cubicBezTo>
                  <a:cubicBezTo>
                    <a:pt x="141" y="183"/>
                    <a:pt x="138" y="185"/>
                    <a:pt x="134" y="188"/>
                  </a:cubicBezTo>
                  <a:cubicBezTo>
                    <a:pt x="134" y="239"/>
                    <a:pt x="134" y="239"/>
                    <a:pt x="134" y="239"/>
                  </a:cubicBezTo>
                  <a:cubicBezTo>
                    <a:pt x="141" y="271"/>
                    <a:pt x="141" y="271"/>
                    <a:pt x="141" y="271"/>
                  </a:cubicBezTo>
                  <a:cubicBezTo>
                    <a:pt x="167" y="289"/>
                    <a:pt x="167" y="289"/>
                    <a:pt x="167" y="289"/>
                  </a:cubicBezTo>
                  <a:cubicBezTo>
                    <a:pt x="167" y="289"/>
                    <a:pt x="167" y="289"/>
                    <a:pt x="167" y="289"/>
                  </a:cubicBezTo>
                  <a:cubicBezTo>
                    <a:pt x="167" y="289"/>
                    <a:pt x="167" y="289"/>
                    <a:pt x="167" y="289"/>
                  </a:cubicBezTo>
                  <a:cubicBezTo>
                    <a:pt x="184" y="263"/>
                    <a:pt x="184" y="263"/>
                    <a:pt x="184" y="263"/>
                  </a:cubicBezTo>
                  <a:cubicBezTo>
                    <a:pt x="184" y="263"/>
                    <a:pt x="184" y="263"/>
                    <a:pt x="184" y="263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78" y="229"/>
                    <a:pt x="178" y="229"/>
                    <a:pt x="178" y="229"/>
                  </a:cubicBezTo>
                  <a:cubicBezTo>
                    <a:pt x="178" y="229"/>
                    <a:pt x="178" y="229"/>
                    <a:pt x="178" y="229"/>
                  </a:cubicBezTo>
                  <a:cubicBezTo>
                    <a:pt x="158" y="216"/>
                    <a:pt x="158" y="216"/>
                    <a:pt x="158" y="21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72" y="177"/>
                    <a:pt x="176" y="173"/>
                    <a:pt x="179" y="169"/>
                  </a:cubicBezTo>
                  <a:close/>
                  <a:moveTo>
                    <a:pt x="111" y="133"/>
                  </a:moveTo>
                  <a:cubicBezTo>
                    <a:pt x="108" y="136"/>
                    <a:pt x="104" y="138"/>
                    <a:pt x="99" y="138"/>
                  </a:cubicBezTo>
                  <a:cubicBezTo>
                    <a:pt x="95" y="138"/>
                    <a:pt x="91" y="136"/>
                    <a:pt x="87" y="133"/>
                  </a:cubicBezTo>
                  <a:cubicBezTo>
                    <a:pt x="81" y="126"/>
                    <a:pt x="81" y="116"/>
                    <a:pt x="87" y="109"/>
                  </a:cubicBezTo>
                  <a:cubicBezTo>
                    <a:pt x="91" y="106"/>
                    <a:pt x="95" y="104"/>
                    <a:pt x="99" y="104"/>
                  </a:cubicBezTo>
                  <a:cubicBezTo>
                    <a:pt x="104" y="104"/>
                    <a:pt x="108" y="106"/>
                    <a:pt x="111" y="109"/>
                  </a:cubicBezTo>
                  <a:cubicBezTo>
                    <a:pt x="118" y="116"/>
                    <a:pt x="118" y="126"/>
                    <a:pt x="111" y="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3" name="Freeform 562"/>
            <p:cNvSpPr>
              <a:spLocks noEditPoints="1"/>
            </p:cNvSpPr>
            <p:nvPr/>
          </p:nvSpPr>
          <p:spPr bwMode="auto">
            <a:xfrm>
              <a:off x="10271126" y="1254126"/>
              <a:ext cx="338138" cy="336550"/>
            </a:xfrm>
            <a:custGeom>
              <a:avLst/>
              <a:gdLst>
                <a:gd name="T0" fmla="*/ 32 w 292"/>
                <a:gd name="T1" fmla="*/ 289 h 291"/>
                <a:gd name="T2" fmla="*/ 54 w 292"/>
                <a:gd name="T3" fmla="*/ 267 h 291"/>
                <a:gd name="T4" fmla="*/ 75 w 292"/>
                <a:gd name="T5" fmla="*/ 266 h 291"/>
                <a:gd name="T6" fmla="*/ 201 w 292"/>
                <a:gd name="T7" fmla="*/ 140 h 291"/>
                <a:gd name="T8" fmla="*/ 212 w 292"/>
                <a:gd name="T9" fmla="*/ 151 h 291"/>
                <a:gd name="T10" fmla="*/ 247 w 292"/>
                <a:gd name="T11" fmla="*/ 149 h 291"/>
                <a:gd name="T12" fmla="*/ 250 w 292"/>
                <a:gd name="T13" fmla="*/ 114 h 291"/>
                <a:gd name="T14" fmla="*/ 238 w 292"/>
                <a:gd name="T15" fmla="*/ 103 h 291"/>
                <a:gd name="T16" fmla="*/ 278 w 292"/>
                <a:gd name="T17" fmla="*/ 63 h 291"/>
                <a:gd name="T18" fmla="*/ 278 w 292"/>
                <a:gd name="T19" fmla="*/ 63 h 291"/>
                <a:gd name="T20" fmla="*/ 278 w 292"/>
                <a:gd name="T21" fmla="*/ 14 h 291"/>
                <a:gd name="T22" fmla="*/ 228 w 292"/>
                <a:gd name="T23" fmla="*/ 14 h 291"/>
                <a:gd name="T24" fmla="*/ 189 w 292"/>
                <a:gd name="T25" fmla="*/ 53 h 291"/>
                <a:gd name="T26" fmla="*/ 177 w 292"/>
                <a:gd name="T27" fmla="*/ 41 h 291"/>
                <a:gd name="T28" fmla="*/ 142 w 292"/>
                <a:gd name="T29" fmla="*/ 44 h 291"/>
                <a:gd name="T30" fmla="*/ 139 w 292"/>
                <a:gd name="T31" fmla="*/ 78 h 291"/>
                <a:gd name="T32" fmla="*/ 151 w 292"/>
                <a:gd name="T33" fmla="*/ 90 h 291"/>
                <a:gd name="T34" fmla="*/ 25 w 292"/>
                <a:gd name="T35" fmla="*/ 216 h 291"/>
                <a:gd name="T36" fmla="*/ 21 w 292"/>
                <a:gd name="T37" fmla="*/ 228 h 291"/>
                <a:gd name="T38" fmla="*/ 24 w 292"/>
                <a:gd name="T39" fmla="*/ 237 h 291"/>
                <a:gd name="T40" fmla="*/ 2 w 292"/>
                <a:gd name="T41" fmla="*/ 260 h 291"/>
                <a:gd name="T42" fmla="*/ 0 w 292"/>
                <a:gd name="T43" fmla="*/ 265 h 291"/>
                <a:gd name="T44" fmla="*/ 2 w 292"/>
                <a:gd name="T45" fmla="*/ 271 h 291"/>
                <a:gd name="T46" fmla="*/ 21 w 292"/>
                <a:gd name="T47" fmla="*/ 289 h 291"/>
                <a:gd name="T48" fmla="*/ 26 w 292"/>
                <a:gd name="T49" fmla="*/ 291 h 291"/>
                <a:gd name="T50" fmla="*/ 32 w 292"/>
                <a:gd name="T51" fmla="*/ 289 h 291"/>
                <a:gd name="T52" fmla="*/ 162 w 292"/>
                <a:gd name="T53" fmla="*/ 101 h 291"/>
                <a:gd name="T54" fmla="*/ 190 w 292"/>
                <a:gd name="T55" fmla="*/ 129 h 291"/>
                <a:gd name="T56" fmla="*/ 64 w 292"/>
                <a:gd name="T57" fmla="*/ 255 h 291"/>
                <a:gd name="T58" fmla="*/ 36 w 292"/>
                <a:gd name="T59" fmla="*/ 228 h 291"/>
                <a:gd name="T60" fmla="*/ 162 w 292"/>
                <a:gd name="T61" fmla="*/ 101 h 291"/>
                <a:gd name="T62" fmla="*/ 19 w 292"/>
                <a:gd name="T63" fmla="*/ 265 h 291"/>
                <a:gd name="T64" fmla="*/ 34 w 292"/>
                <a:gd name="T65" fmla="*/ 250 h 291"/>
                <a:gd name="T66" fmla="*/ 41 w 292"/>
                <a:gd name="T67" fmla="*/ 258 h 291"/>
                <a:gd name="T68" fmla="*/ 26 w 292"/>
                <a:gd name="T69" fmla="*/ 272 h 291"/>
                <a:gd name="T70" fmla="*/ 19 w 292"/>
                <a:gd name="T71" fmla="*/ 26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" h="291">
                  <a:moveTo>
                    <a:pt x="32" y="289"/>
                  </a:moveTo>
                  <a:cubicBezTo>
                    <a:pt x="54" y="267"/>
                    <a:pt x="54" y="267"/>
                    <a:pt x="54" y="267"/>
                  </a:cubicBezTo>
                  <a:cubicBezTo>
                    <a:pt x="60" y="272"/>
                    <a:pt x="69" y="272"/>
                    <a:pt x="75" y="266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12" y="151"/>
                    <a:pt x="212" y="151"/>
                    <a:pt x="212" y="151"/>
                  </a:cubicBezTo>
                  <a:cubicBezTo>
                    <a:pt x="221" y="160"/>
                    <a:pt x="237" y="159"/>
                    <a:pt x="247" y="149"/>
                  </a:cubicBezTo>
                  <a:cubicBezTo>
                    <a:pt x="257" y="138"/>
                    <a:pt x="258" y="123"/>
                    <a:pt x="250" y="114"/>
                  </a:cubicBezTo>
                  <a:cubicBezTo>
                    <a:pt x="238" y="103"/>
                    <a:pt x="238" y="103"/>
                    <a:pt x="238" y="103"/>
                  </a:cubicBezTo>
                  <a:cubicBezTo>
                    <a:pt x="278" y="63"/>
                    <a:pt x="278" y="63"/>
                    <a:pt x="278" y="63"/>
                  </a:cubicBezTo>
                  <a:cubicBezTo>
                    <a:pt x="278" y="63"/>
                    <a:pt x="278" y="63"/>
                    <a:pt x="278" y="63"/>
                  </a:cubicBezTo>
                  <a:cubicBezTo>
                    <a:pt x="292" y="50"/>
                    <a:pt x="292" y="27"/>
                    <a:pt x="278" y="14"/>
                  </a:cubicBezTo>
                  <a:cubicBezTo>
                    <a:pt x="264" y="0"/>
                    <a:pt x="242" y="0"/>
                    <a:pt x="228" y="1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68" y="32"/>
                    <a:pt x="152" y="33"/>
                    <a:pt x="142" y="44"/>
                  </a:cubicBezTo>
                  <a:cubicBezTo>
                    <a:pt x="132" y="54"/>
                    <a:pt x="130" y="70"/>
                    <a:pt x="139" y="78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25" y="216"/>
                    <a:pt x="25" y="216"/>
                    <a:pt x="25" y="216"/>
                  </a:cubicBezTo>
                  <a:cubicBezTo>
                    <a:pt x="22" y="219"/>
                    <a:pt x="21" y="223"/>
                    <a:pt x="21" y="228"/>
                  </a:cubicBezTo>
                  <a:cubicBezTo>
                    <a:pt x="21" y="231"/>
                    <a:pt x="22" y="235"/>
                    <a:pt x="24" y="237"/>
                  </a:cubicBezTo>
                  <a:cubicBezTo>
                    <a:pt x="2" y="260"/>
                    <a:pt x="2" y="260"/>
                    <a:pt x="2" y="260"/>
                  </a:cubicBezTo>
                  <a:cubicBezTo>
                    <a:pt x="1" y="261"/>
                    <a:pt x="0" y="263"/>
                    <a:pt x="0" y="265"/>
                  </a:cubicBezTo>
                  <a:cubicBezTo>
                    <a:pt x="0" y="267"/>
                    <a:pt x="1" y="269"/>
                    <a:pt x="2" y="271"/>
                  </a:cubicBezTo>
                  <a:cubicBezTo>
                    <a:pt x="21" y="289"/>
                    <a:pt x="21" y="289"/>
                    <a:pt x="21" y="289"/>
                  </a:cubicBezTo>
                  <a:cubicBezTo>
                    <a:pt x="22" y="291"/>
                    <a:pt x="24" y="291"/>
                    <a:pt x="26" y="291"/>
                  </a:cubicBezTo>
                  <a:cubicBezTo>
                    <a:pt x="28" y="291"/>
                    <a:pt x="30" y="291"/>
                    <a:pt x="32" y="289"/>
                  </a:cubicBezTo>
                  <a:close/>
                  <a:moveTo>
                    <a:pt x="162" y="101"/>
                  </a:moveTo>
                  <a:cubicBezTo>
                    <a:pt x="190" y="129"/>
                    <a:pt x="190" y="129"/>
                    <a:pt x="190" y="129"/>
                  </a:cubicBezTo>
                  <a:cubicBezTo>
                    <a:pt x="64" y="255"/>
                    <a:pt x="64" y="255"/>
                    <a:pt x="64" y="255"/>
                  </a:cubicBezTo>
                  <a:cubicBezTo>
                    <a:pt x="36" y="228"/>
                    <a:pt x="36" y="228"/>
                    <a:pt x="36" y="228"/>
                  </a:cubicBezTo>
                  <a:lnTo>
                    <a:pt x="162" y="101"/>
                  </a:lnTo>
                  <a:close/>
                  <a:moveTo>
                    <a:pt x="19" y="265"/>
                  </a:moveTo>
                  <a:cubicBezTo>
                    <a:pt x="34" y="250"/>
                    <a:pt x="34" y="250"/>
                    <a:pt x="34" y="250"/>
                  </a:cubicBezTo>
                  <a:cubicBezTo>
                    <a:pt x="41" y="258"/>
                    <a:pt x="41" y="258"/>
                    <a:pt x="41" y="258"/>
                  </a:cubicBezTo>
                  <a:cubicBezTo>
                    <a:pt x="26" y="272"/>
                    <a:pt x="26" y="272"/>
                    <a:pt x="26" y="272"/>
                  </a:cubicBezTo>
                  <a:lnTo>
                    <a:pt x="19" y="2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4" name="Freeform 563"/>
            <p:cNvSpPr>
              <a:spLocks noEditPoints="1"/>
            </p:cNvSpPr>
            <p:nvPr/>
          </p:nvSpPr>
          <p:spPr bwMode="auto">
            <a:xfrm>
              <a:off x="1585913" y="1927226"/>
              <a:ext cx="333375" cy="333375"/>
            </a:xfrm>
            <a:custGeom>
              <a:avLst/>
              <a:gdLst>
                <a:gd name="T0" fmla="*/ 195 w 288"/>
                <a:gd name="T1" fmla="*/ 73 h 288"/>
                <a:gd name="T2" fmla="*/ 195 w 288"/>
                <a:gd name="T3" fmla="*/ 0 h 288"/>
                <a:gd name="T4" fmla="*/ 0 w 288"/>
                <a:gd name="T5" fmla="*/ 0 h 288"/>
                <a:gd name="T6" fmla="*/ 0 w 288"/>
                <a:gd name="T7" fmla="*/ 195 h 288"/>
                <a:gd name="T8" fmla="*/ 73 w 288"/>
                <a:gd name="T9" fmla="*/ 195 h 288"/>
                <a:gd name="T10" fmla="*/ 180 w 288"/>
                <a:gd name="T11" fmla="*/ 288 h 288"/>
                <a:gd name="T12" fmla="*/ 288 w 288"/>
                <a:gd name="T13" fmla="*/ 180 h 288"/>
                <a:gd name="T14" fmla="*/ 195 w 288"/>
                <a:gd name="T15" fmla="*/ 73 h 288"/>
                <a:gd name="T16" fmla="*/ 72 w 288"/>
                <a:gd name="T17" fmla="*/ 171 h 288"/>
                <a:gd name="T18" fmla="*/ 24 w 288"/>
                <a:gd name="T19" fmla="*/ 171 h 288"/>
                <a:gd name="T20" fmla="*/ 24 w 288"/>
                <a:gd name="T21" fmla="*/ 24 h 288"/>
                <a:gd name="T22" fmla="*/ 171 w 288"/>
                <a:gd name="T23" fmla="*/ 24 h 288"/>
                <a:gd name="T24" fmla="*/ 171 w 288"/>
                <a:gd name="T25" fmla="*/ 72 h 288"/>
                <a:gd name="T26" fmla="*/ 72 w 288"/>
                <a:gd name="T27" fmla="*/ 171 h 288"/>
                <a:gd name="T28" fmla="*/ 180 w 288"/>
                <a:gd name="T29" fmla="*/ 264 h 288"/>
                <a:gd name="T30" fmla="*/ 97 w 288"/>
                <a:gd name="T31" fmla="*/ 195 h 288"/>
                <a:gd name="T32" fmla="*/ 195 w 288"/>
                <a:gd name="T33" fmla="*/ 195 h 288"/>
                <a:gd name="T34" fmla="*/ 195 w 288"/>
                <a:gd name="T35" fmla="*/ 97 h 288"/>
                <a:gd name="T36" fmla="*/ 264 w 288"/>
                <a:gd name="T37" fmla="*/ 180 h 288"/>
                <a:gd name="T38" fmla="*/ 180 w 288"/>
                <a:gd name="T39" fmla="*/ 26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8" h="288">
                  <a:moveTo>
                    <a:pt x="195" y="73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73" y="195"/>
                    <a:pt x="73" y="195"/>
                    <a:pt x="73" y="195"/>
                  </a:cubicBezTo>
                  <a:cubicBezTo>
                    <a:pt x="80" y="247"/>
                    <a:pt x="125" y="288"/>
                    <a:pt x="180" y="288"/>
                  </a:cubicBezTo>
                  <a:cubicBezTo>
                    <a:pt x="240" y="288"/>
                    <a:pt x="288" y="239"/>
                    <a:pt x="288" y="180"/>
                  </a:cubicBezTo>
                  <a:cubicBezTo>
                    <a:pt x="288" y="125"/>
                    <a:pt x="248" y="80"/>
                    <a:pt x="195" y="73"/>
                  </a:cubicBezTo>
                  <a:close/>
                  <a:moveTo>
                    <a:pt x="72" y="171"/>
                  </a:moveTo>
                  <a:cubicBezTo>
                    <a:pt x="24" y="171"/>
                    <a:pt x="24" y="171"/>
                    <a:pt x="24" y="171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71" y="24"/>
                    <a:pt x="171" y="24"/>
                    <a:pt x="171" y="24"/>
                  </a:cubicBezTo>
                  <a:cubicBezTo>
                    <a:pt x="171" y="72"/>
                    <a:pt x="171" y="72"/>
                    <a:pt x="171" y="72"/>
                  </a:cubicBezTo>
                  <a:cubicBezTo>
                    <a:pt x="119" y="76"/>
                    <a:pt x="77" y="118"/>
                    <a:pt x="72" y="171"/>
                  </a:cubicBezTo>
                  <a:close/>
                  <a:moveTo>
                    <a:pt x="180" y="264"/>
                  </a:moveTo>
                  <a:cubicBezTo>
                    <a:pt x="139" y="264"/>
                    <a:pt x="105" y="234"/>
                    <a:pt x="97" y="195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5" y="97"/>
                    <a:pt x="195" y="97"/>
                    <a:pt x="195" y="97"/>
                  </a:cubicBezTo>
                  <a:cubicBezTo>
                    <a:pt x="234" y="104"/>
                    <a:pt x="264" y="138"/>
                    <a:pt x="264" y="180"/>
                  </a:cubicBezTo>
                  <a:cubicBezTo>
                    <a:pt x="264" y="226"/>
                    <a:pt x="226" y="264"/>
                    <a:pt x="18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5" name="Freeform 564"/>
            <p:cNvSpPr/>
            <p:nvPr/>
          </p:nvSpPr>
          <p:spPr bwMode="auto">
            <a:xfrm>
              <a:off x="1828801" y="2668589"/>
              <a:ext cx="92075" cy="185738"/>
            </a:xfrm>
            <a:custGeom>
              <a:avLst/>
              <a:gdLst>
                <a:gd name="T0" fmla="*/ 0 w 58"/>
                <a:gd name="T1" fmla="*/ 0 h 117"/>
                <a:gd name="T2" fmla="*/ 0 w 58"/>
                <a:gd name="T3" fmla="*/ 0 h 117"/>
                <a:gd name="T4" fmla="*/ 0 w 58"/>
                <a:gd name="T5" fmla="*/ 28 h 117"/>
                <a:gd name="T6" fmla="*/ 30 w 58"/>
                <a:gd name="T7" fmla="*/ 58 h 117"/>
                <a:gd name="T8" fmla="*/ 0 w 58"/>
                <a:gd name="T9" fmla="*/ 88 h 117"/>
                <a:gd name="T10" fmla="*/ 0 w 58"/>
                <a:gd name="T11" fmla="*/ 117 h 117"/>
                <a:gd name="T12" fmla="*/ 0 w 58"/>
                <a:gd name="T13" fmla="*/ 117 h 117"/>
                <a:gd name="T14" fmla="*/ 58 w 58"/>
                <a:gd name="T15" fmla="*/ 58 h 117"/>
                <a:gd name="T16" fmla="*/ 0 w 58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17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30" y="58"/>
                  </a:lnTo>
                  <a:lnTo>
                    <a:pt x="0" y="88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58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6" name="Freeform 565"/>
            <p:cNvSpPr/>
            <p:nvPr/>
          </p:nvSpPr>
          <p:spPr bwMode="auto">
            <a:xfrm>
              <a:off x="1587501" y="2668589"/>
              <a:ext cx="92075" cy="185738"/>
            </a:xfrm>
            <a:custGeom>
              <a:avLst/>
              <a:gdLst>
                <a:gd name="T0" fmla="*/ 58 w 58"/>
                <a:gd name="T1" fmla="*/ 28 h 117"/>
                <a:gd name="T2" fmla="*/ 58 w 58"/>
                <a:gd name="T3" fmla="*/ 0 h 117"/>
                <a:gd name="T4" fmla="*/ 57 w 58"/>
                <a:gd name="T5" fmla="*/ 0 h 117"/>
                <a:gd name="T6" fmla="*/ 0 w 58"/>
                <a:gd name="T7" fmla="*/ 58 h 117"/>
                <a:gd name="T8" fmla="*/ 57 w 58"/>
                <a:gd name="T9" fmla="*/ 117 h 117"/>
                <a:gd name="T10" fmla="*/ 58 w 58"/>
                <a:gd name="T11" fmla="*/ 117 h 117"/>
                <a:gd name="T12" fmla="*/ 58 w 58"/>
                <a:gd name="T13" fmla="*/ 88 h 117"/>
                <a:gd name="T14" fmla="*/ 28 w 58"/>
                <a:gd name="T15" fmla="*/ 58 h 117"/>
                <a:gd name="T16" fmla="*/ 58 w 58"/>
                <a:gd name="T17" fmla="*/ 2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17">
                  <a:moveTo>
                    <a:pt x="58" y="28"/>
                  </a:moveTo>
                  <a:lnTo>
                    <a:pt x="58" y="0"/>
                  </a:lnTo>
                  <a:lnTo>
                    <a:pt x="57" y="0"/>
                  </a:lnTo>
                  <a:lnTo>
                    <a:pt x="0" y="58"/>
                  </a:lnTo>
                  <a:lnTo>
                    <a:pt x="57" y="117"/>
                  </a:lnTo>
                  <a:lnTo>
                    <a:pt x="58" y="117"/>
                  </a:lnTo>
                  <a:lnTo>
                    <a:pt x="58" y="88"/>
                  </a:lnTo>
                  <a:lnTo>
                    <a:pt x="28" y="58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7" name="Rectangle 566"/>
            <p:cNvSpPr>
              <a:spLocks noChangeArrowheads="1"/>
            </p:cNvSpPr>
            <p:nvPr/>
          </p:nvSpPr>
          <p:spPr bwMode="auto">
            <a:xfrm>
              <a:off x="1677988" y="2744789"/>
              <a:ext cx="33338" cy="31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8" name="Rectangle 567"/>
            <p:cNvSpPr>
              <a:spLocks noChangeArrowheads="1"/>
            </p:cNvSpPr>
            <p:nvPr/>
          </p:nvSpPr>
          <p:spPr bwMode="auto">
            <a:xfrm>
              <a:off x="1738313" y="2744789"/>
              <a:ext cx="31750" cy="31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9" name="Rectangle 568"/>
            <p:cNvSpPr>
              <a:spLocks noChangeArrowheads="1"/>
            </p:cNvSpPr>
            <p:nvPr/>
          </p:nvSpPr>
          <p:spPr bwMode="auto">
            <a:xfrm>
              <a:off x="1795463" y="2744789"/>
              <a:ext cx="33338" cy="31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0" name="Freeform 569"/>
            <p:cNvSpPr>
              <a:spLocks noEditPoints="1"/>
            </p:cNvSpPr>
            <p:nvPr/>
          </p:nvSpPr>
          <p:spPr bwMode="auto">
            <a:xfrm>
              <a:off x="10269538" y="1925639"/>
              <a:ext cx="334963" cy="333375"/>
            </a:xfrm>
            <a:custGeom>
              <a:avLst/>
              <a:gdLst>
                <a:gd name="T0" fmla="*/ 266 w 288"/>
                <a:gd name="T1" fmla="*/ 85 h 288"/>
                <a:gd name="T2" fmla="*/ 260 w 288"/>
                <a:gd name="T3" fmla="*/ 86 h 288"/>
                <a:gd name="T4" fmla="*/ 203 w 288"/>
                <a:gd name="T5" fmla="*/ 26 h 288"/>
                <a:gd name="T6" fmla="*/ 144 w 288"/>
                <a:gd name="T7" fmla="*/ 0 h 288"/>
                <a:gd name="T8" fmla="*/ 86 w 288"/>
                <a:gd name="T9" fmla="*/ 26 h 288"/>
                <a:gd name="T10" fmla="*/ 28 w 288"/>
                <a:gd name="T11" fmla="*/ 86 h 288"/>
                <a:gd name="T12" fmla="*/ 22 w 288"/>
                <a:gd name="T13" fmla="*/ 85 h 288"/>
                <a:gd name="T14" fmla="*/ 0 w 288"/>
                <a:gd name="T15" fmla="*/ 144 h 288"/>
                <a:gd name="T16" fmla="*/ 22 w 288"/>
                <a:gd name="T17" fmla="*/ 203 h 288"/>
                <a:gd name="T18" fmla="*/ 28 w 288"/>
                <a:gd name="T19" fmla="*/ 202 h 288"/>
                <a:gd name="T20" fmla="*/ 86 w 288"/>
                <a:gd name="T21" fmla="*/ 262 h 288"/>
                <a:gd name="T22" fmla="*/ 144 w 288"/>
                <a:gd name="T23" fmla="*/ 288 h 288"/>
                <a:gd name="T24" fmla="*/ 203 w 288"/>
                <a:gd name="T25" fmla="*/ 262 h 288"/>
                <a:gd name="T26" fmla="*/ 260 w 288"/>
                <a:gd name="T27" fmla="*/ 202 h 288"/>
                <a:gd name="T28" fmla="*/ 266 w 288"/>
                <a:gd name="T29" fmla="*/ 203 h 288"/>
                <a:gd name="T30" fmla="*/ 288 w 288"/>
                <a:gd name="T31" fmla="*/ 144 h 288"/>
                <a:gd name="T32" fmla="*/ 266 w 288"/>
                <a:gd name="T33" fmla="*/ 189 h 288"/>
                <a:gd name="T34" fmla="*/ 216 w 288"/>
                <a:gd name="T35" fmla="*/ 144 h 288"/>
                <a:gd name="T36" fmla="*/ 266 w 288"/>
                <a:gd name="T37" fmla="*/ 100 h 288"/>
                <a:gd name="T38" fmla="*/ 266 w 288"/>
                <a:gd name="T39" fmla="*/ 189 h 288"/>
                <a:gd name="T40" fmla="*/ 144 w 288"/>
                <a:gd name="T41" fmla="*/ 274 h 288"/>
                <a:gd name="T42" fmla="*/ 114 w 288"/>
                <a:gd name="T43" fmla="*/ 209 h 288"/>
                <a:gd name="T44" fmla="*/ 175 w 288"/>
                <a:gd name="T45" fmla="*/ 209 h 288"/>
                <a:gd name="T46" fmla="*/ 181 w 288"/>
                <a:gd name="T47" fmla="*/ 196 h 288"/>
                <a:gd name="T48" fmla="*/ 168 w 288"/>
                <a:gd name="T49" fmla="*/ 196 h 288"/>
                <a:gd name="T50" fmla="*/ 120 w 288"/>
                <a:gd name="T51" fmla="*/ 196 h 288"/>
                <a:gd name="T52" fmla="*/ 107 w 288"/>
                <a:gd name="T53" fmla="*/ 196 h 288"/>
                <a:gd name="T54" fmla="*/ 86 w 288"/>
                <a:gd name="T55" fmla="*/ 187 h 288"/>
                <a:gd name="T56" fmla="*/ 92 w 288"/>
                <a:gd name="T57" fmla="*/ 168 h 288"/>
                <a:gd name="T58" fmla="*/ 92 w 288"/>
                <a:gd name="T59" fmla="*/ 120 h 288"/>
                <a:gd name="T60" fmla="*/ 86 w 288"/>
                <a:gd name="T61" fmla="*/ 101 h 288"/>
                <a:gd name="T62" fmla="*/ 107 w 288"/>
                <a:gd name="T63" fmla="*/ 92 h 288"/>
                <a:gd name="T64" fmla="*/ 120 w 288"/>
                <a:gd name="T65" fmla="*/ 92 h 288"/>
                <a:gd name="T66" fmla="*/ 168 w 288"/>
                <a:gd name="T67" fmla="*/ 92 h 288"/>
                <a:gd name="T68" fmla="*/ 181 w 288"/>
                <a:gd name="T69" fmla="*/ 92 h 288"/>
                <a:gd name="T70" fmla="*/ 202 w 288"/>
                <a:gd name="T71" fmla="*/ 101 h 288"/>
                <a:gd name="T72" fmla="*/ 196 w 288"/>
                <a:gd name="T73" fmla="*/ 120 h 288"/>
                <a:gd name="T74" fmla="*/ 196 w 288"/>
                <a:gd name="T75" fmla="*/ 168 h 288"/>
                <a:gd name="T76" fmla="*/ 202 w 288"/>
                <a:gd name="T77" fmla="*/ 187 h 288"/>
                <a:gd name="T78" fmla="*/ 181 w 288"/>
                <a:gd name="T79" fmla="*/ 196 h 288"/>
                <a:gd name="T80" fmla="*/ 22 w 288"/>
                <a:gd name="T81" fmla="*/ 100 h 288"/>
                <a:gd name="T82" fmla="*/ 72 w 288"/>
                <a:gd name="T83" fmla="*/ 144 h 288"/>
                <a:gd name="T84" fmla="*/ 22 w 288"/>
                <a:gd name="T85" fmla="*/ 189 h 288"/>
                <a:gd name="T86" fmla="*/ 144 w 288"/>
                <a:gd name="T87" fmla="*/ 14 h 288"/>
                <a:gd name="T88" fmla="*/ 175 w 288"/>
                <a:gd name="T89" fmla="*/ 79 h 288"/>
                <a:gd name="T90" fmla="*/ 114 w 288"/>
                <a:gd name="T91" fmla="*/ 79 h 288"/>
                <a:gd name="T92" fmla="*/ 144 w 288"/>
                <a:gd name="T93" fmla="*/ 1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8" h="288">
                  <a:moveTo>
                    <a:pt x="279" y="95"/>
                  </a:moveTo>
                  <a:cubicBezTo>
                    <a:pt x="277" y="89"/>
                    <a:pt x="272" y="85"/>
                    <a:pt x="266" y="85"/>
                  </a:cubicBezTo>
                  <a:cubicBezTo>
                    <a:pt x="265" y="85"/>
                    <a:pt x="263" y="85"/>
                    <a:pt x="262" y="86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47" y="61"/>
                    <a:pt x="227" y="41"/>
                    <a:pt x="202" y="28"/>
                  </a:cubicBezTo>
                  <a:cubicBezTo>
                    <a:pt x="203" y="26"/>
                    <a:pt x="203" y="26"/>
                    <a:pt x="203" y="26"/>
                  </a:cubicBezTo>
                  <a:cubicBezTo>
                    <a:pt x="204" y="19"/>
                    <a:pt x="200" y="11"/>
                    <a:pt x="194" y="9"/>
                  </a:cubicBezTo>
                  <a:cubicBezTo>
                    <a:pt x="178" y="3"/>
                    <a:pt x="161" y="0"/>
                    <a:pt x="144" y="0"/>
                  </a:cubicBezTo>
                  <a:cubicBezTo>
                    <a:pt x="127" y="0"/>
                    <a:pt x="110" y="3"/>
                    <a:pt x="95" y="9"/>
                  </a:cubicBezTo>
                  <a:cubicBezTo>
                    <a:pt x="88" y="11"/>
                    <a:pt x="84" y="19"/>
                    <a:pt x="86" y="26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61" y="41"/>
                    <a:pt x="41" y="61"/>
                    <a:pt x="28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5"/>
                    <a:pt x="23" y="85"/>
                    <a:pt x="22" y="85"/>
                  </a:cubicBezTo>
                  <a:cubicBezTo>
                    <a:pt x="16" y="85"/>
                    <a:pt x="11" y="89"/>
                    <a:pt x="9" y="95"/>
                  </a:cubicBezTo>
                  <a:cubicBezTo>
                    <a:pt x="3" y="110"/>
                    <a:pt x="0" y="127"/>
                    <a:pt x="0" y="144"/>
                  </a:cubicBezTo>
                  <a:cubicBezTo>
                    <a:pt x="0" y="161"/>
                    <a:pt x="3" y="178"/>
                    <a:pt x="9" y="194"/>
                  </a:cubicBezTo>
                  <a:cubicBezTo>
                    <a:pt x="11" y="199"/>
                    <a:pt x="16" y="203"/>
                    <a:pt x="22" y="203"/>
                  </a:cubicBezTo>
                  <a:cubicBezTo>
                    <a:pt x="23" y="203"/>
                    <a:pt x="25" y="203"/>
                    <a:pt x="26" y="203"/>
                  </a:cubicBezTo>
                  <a:cubicBezTo>
                    <a:pt x="28" y="202"/>
                    <a:pt x="28" y="202"/>
                    <a:pt x="28" y="202"/>
                  </a:cubicBezTo>
                  <a:cubicBezTo>
                    <a:pt x="41" y="227"/>
                    <a:pt x="61" y="247"/>
                    <a:pt x="86" y="260"/>
                  </a:cubicBezTo>
                  <a:cubicBezTo>
                    <a:pt x="86" y="262"/>
                    <a:pt x="86" y="262"/>
                    <a:pt x="86" y="262"/>
                  </a:cubicBezTo>
                  <a:cubicBezTo>
                    <a:pt x="84" y="269"/>
                    <a:pt x="88" y="277"/>
                    <a:pt x="95" y="279"/>
                  </a:cubicBezTo>
                  <a:cubicBezTo>
                    <a:pt x="110" y="285"/>
                    <a:pt x="127" y="288"/>
                    <a:pt x="144" y="288"/>
                  </a:cubicBezTo>
                  <a:cubicBezTo>
                    <a:pt x="161" y="288"/>
                    <a:pt x="178" y="285"/>
                    <a:pt x="194" y="279"/>
                  </a:cubicBezTo>
                  <a:cubicBezTo>
                    <a:pt x="200" y="277"/>
                    <a:pt x="204" y="269"/>
                    <a:pt x="203" y="262"/>
                  </a:cubicBezTo>
                  <a:cubicBezTo>
                    <a:pt x="202" y="260"/>
                    <a:pt x="202" y="260"/>
                    <a:pt x="202" y="260"/>
                  </a:cubicBezTo>
                  <a:cubicBezTo>
                    <a:pt x="227" y="247"/>
                    <a:pt x="247" y="227"/>
                    <a:pt x="260" y="202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3" y="203"/>
                    <a:pt x="265" y="203"/>
                    <a:pt x="266" y="203"/>
                  </a:cubicBezTo>
                  <a:cubicBezTo>
                    <a:pt x="272" y="203"/>
                    <a:pt x="277" y="199"/>
                    <a:pt x="279" y="194"/>
                  </a:cubicBezTo>
                  <a:cubicBezTo>
                    <a:pt x="285" y="178"/>
                    <a:pt x="288" y="161"/>
                    <a:pt x="288" y="144"/>
                  </a:cubicBezTo>
                  <a:cubicBezTo>
                    <a:pt x="288" y="127"/>
                    <a:pt x="285" y="110"/>
                    <a:pt x="279" y="95"/>
                  </a:cubicBezTo>
                  <a:close/>
                  <a:moveTo>
                    <a:pt x="266" y="189"/>
                  </a:moveTo>
                  <a:cubicBezTo>
                    <a:pt x="209" y="175"/>
                    <a:pt x="209" y="175"/>
                    <a:pt x="209" y="175"/>
                  </a:cubicBezTo>
                  <a:cubicBezTo>
                    <a:pt x="213" y="165"/>
                    <a:pt x="216" y="155"/>
                    <a:pt x="216" y="144"/>
                  </a:cubicBezTo>
                  <a:cubicBezTo>
                    <a:pt x="216" y="133"/>
                    <a:pt x="214" y="123"/>
                    <a:pt x="209" y="113"/>
                  </a:cubicBezTo>
                  <a:cubicBezTo>
                    <a:pt x="266" y="100"/>
                    <a:pt x="266" y="100"/>
                    <a:pt x="266" y="100"/>
                  </a:cubicBezTo>
                  <a:cubicBezTo>
                    <a:pt x="271" y="113"/>
                    <a:pt x="274" y="128"/>
                    <a:pt x="274" y="144"/>
                  </a:cubicBezTo>
                  <a:cubicBezTo>
                    <a:pt x="274" y="160"/>
                    <a:pt x="271" y="175"/>
                    <a:pt x="266" y="189"/>
                  </a:cubicBezTo>
                  <a:close/>
                  <a:moveTo>
                    <a:pt x="189" y="266"/>
                  </a:moveTo>
                  <a:cubicBezTo>
                    <a:pt x="175" y="271"/>
                    <a:pt x="160" y="274"/>
                    <a:pt x="144" y="274"/>
                  </a:cubicBezTo>
                  <a:cubicBezTo>
                    <a:pt x="128" y="274"/>
                    <a:pt x="113" y="271"/>
                    <a:pt x="100" y="266"/>
                  </a:cubicBezTo>
                  <a:cubicBezTo>
                    <a:pt x="114" y="209"/>
                    <a:pt x="114" y="209"/>
                    <a:pt x="114" y="209"/>
                  </a:cubicBezTo>
                  <a:cubicBezTo>
                    <a:pt x="123" y="213"/>
                    <a:pt x="133" y="216"/>
                    <a:pt x="144" y="216"/>
                  </a:cubicBezTo>
                  <a:cubicBezTo>
                    <a:pt x="155" y="216"/>
                    <a:pt x="165" y="213"/>
                    <a:pt x="175" y="209"/>
                  </a:cubicBezTo>
                  <a:lnTo>
                    <a:pt x="189" y="266"/>
                  </a:lnTo>
                  <a:close/>
                  <a:moveTo>
                    <a:pt x="181" y="196"/>
                  </a:moveTo>
                  <a:cubicBezTo>
                    <a:pt x="179" y="195"/>
                    <a:pt x="177" y="195"/>
                    <a:pt x="175" y="195"/>
                  </a:cubicBezTo>
                  <a:cubicBezTo>
                    <a:pt x="173" y="195"/>
                    <a:pt x="170" y="195"/>
                    <a:pt x="168" y="196"/>
                  </a:cubicBezTo>
                  <a:cubicBezTo>
                    <a:pt x="161" y="200"/>
                    <a:pt x="153" y="202"/>
                    <a:pt x="144" y="202"/>
                  </a:cubicBezTo>
                  <a:cubicBezTo>
                    <a:pt x="136" y="202"/>
                    <a:pt x="127" y="200"/>
                    <a:pt x="120" y="196"/>
                  </a:cubicBezTo>
                  <a:cubicBezTo>
                    <a:pt x="118" y="195"/>
                    <a:pt x="116" y="195"/>
                    <a:pt x="114" y="195"/>
                  </a:cubicBezTo>
                  <a:cubicBezTo>
                    <a:pt x="111" y="195"/>
                    <a:pt x="109" y="195"/>
                    <a:pt x="107" y="196"/>
                  </a:cubicBezTo>
                  <a:cubicBezTo>
                    <a:pt x="105" y="197"/>
                    <a:pt x="103" y="199"/>
                    <a:pt x="101" y="202"/>
                  </a:cubicBezTo>
                  <a:cubicBezTo>
                    <a:pt x="96" y="198"/>
                    <a:pt x="91" y="193"/>
                    <a:pt x="86" y="187"/>
                  </a:cubicBezTo>
                  <a:cubicBezTo>
                    <a:pt x="89" y="185"/>
                    <a:pt x="91" y="183"/>
                    <a:pt x="92" y="181"/>
                  </a:cubicBezTo>
                  <a:cubicBezTo>
                    <a:pt x="94" y="177"/>
                    <a:pt x="94" y="172"/>
                    <a:pt x="92" y="168"/>
                  </a:cubicBezTo>
                  <a:cubicBezTo>
                    <a:pt x="88" y="161"/>
                    <a:pt x="86" y="152"/>
                    <a:pt x="86" y="144"/>
                  </a:cubicBezTo>
                  <a:cubicBezTo>
                    <a:pt x="86" y="136"/>
                    <a:pt x="88" y="127"/>
                    <a:pt x="92" y="120"/>
                  </a:cubicBezTo>
                  <a:cubicBezTo>
                    <a:pt x="94" y="116"/>
                    <a:pt x="94" y="111"/>
                    <a:pt x="92" y="107"/>
                  </a:cubicBezTo>
                  <a:cubicBezTo>
                    <a:pt x="91" y="105"/>
                    <a:pt x="89" y="103"/>
                    <a:pt x="86" y="101"/>
                  </a:cubicBezTo>
                  <a:cubicBezTo>
                    <a:pt x="90" y="95"/>
                    <a:pt x="96" y="90"/>
                    <a:pt x="101" y="86"/>
                  </a:cubicBezTo>
                  <a:cubicBezTo>
                    <a:pt x="103" y="89"/>
                    <a:pt x="105" y="91"/>
                    <a:pt x="107" y="92"/>
                  </a:cubicBezTo>
                  <a:cubicBezTo>
                    <a:pt x="109" y="93"/>
                    <a:pt x="111" y="93"/>
                    <a:pt x="114" y="93"/>
                  </a:cubicBezTo>
                  <a:cubicBezTo>
                    <a:pt x="116" y="93"/>
                    <a:pt x="118" y="93"/>
                    <a:pt x="120" y="92"/>
                  </a:cubicBezTo>
                  <a:cubicBezTo>
                    <a:pt x="127" y="88"/>
                    <a:pt x="136" y="86"/>
                    <a:pt x="144" y="86"/>
                  </a:cubicBezTo>
                  <a:cubicBezTo>
                    <a:pt x="152" y="86"/>
                    <a:pt x="161" y="88"/>
                    <a:pt x="168" y="92"/>
                  </a:cubicBezTo>
                  <a:cubicBezTo>
                    <a:pt x="170" y="93"/>
                    <a:pt x="172" y="93"/>
                    <a:pt x="175" y="93"/>
                  </a:cubicBezTo>
                  <a:cubicBezTo>
                    <a:pt x="177" y="93"/>
                    <a:pt x="179" y="93"/>
                    <a:pt x="181" y="92"/>
                  </a:cubicBezTo>
                  <a:cubicBezTo>
                    <a:pt x="183" y="91"/>
                    <a:pt x="185" y="89"/>
                    <a:pt x="187" y="86"/>
                  </a:cubicBezTo>
                  <a:cubicBezTo>
                    <a:pt x="193" y="91"/>
                    <a:pt x="198" y="96"/>
                    <a:pt x="202" y="101"/>
                  </a:cubicBezTo>
                  <a:cubicBezTo>
                    <a:pt x="199" y="103"/>
                    <a:pt x="197" y="105"/>
                    <a:pt x="196" y="107"/>
                  </a:cubicBezTo>
                  <a:cubicBezTo>
                    <a:pt x="194" y="111"/>
                    <a:pt x="194" y="116"/>
                    <a:pt x="196" y="120"/>
                  </a:cubicBezTo>
                  <a:cubicBezTo>
                    <a:pt x="200" y="127"/>
                    <a:pt x="202" y="136"/>
                    <a:pt x="202" y="144"/>
                  </a:cubicBezTo>
                  <a:cubicBezTo>
                    <a:pt x="202" y="152"/>
                    <a:pt x="200" y="161"/>
                    <a:pt x="196" y="168"/>
                  </a:cubicBezTo>
                  <a:cubicBezTo>
                    <a:pt x="194" y="172"/>
                    <a:pt x="194" y="177"/>
                    <a:pt x="196" y="181"/>
                  </a:cubicBezTo>
                  <a:cubicBezTo>
                    <a:pt x="197" y="183"/>
                    <a:pt x="199" y="185"/>
                    <a:pt x="202" y="187"/>
                  </a:cubicBezTo>
                  <a:cubicBezTo>
                    <a:pt x="198" y="193"/>
                    <a:pt x="193" y="198"/>
                    <a:pt x="187" y="202"/>
                  </a:cubicBezTo>
                  <a:cubicBezTo>
                    <a:pt x="185" y="199"/>
                    <a:pt x="183" y="197"/>
                    <a:pt x="181" y="196"/>
                  </a:cubicBezTo>
                  <a:close/>
                  <a:moveTo>
                    <a:pt x="14" y="144"/>
                  </a:moveTo>
                  <a:cubicBezTo>
                    <a:pt x="14" y="128"/>
                    <a:pt x="17" y="113"/>
                    <a:pt x="22" y="100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5" y="123"/>
                    <a:pt x="72" y="133"/>
                    <a:pt x="72" y="144"/>
                  </a:cubicBezTo>
                  <a:cubicBezTo>
                    <a:pt x="72" y="155"/>
                    <a:pt x="75" y="165"/>
                    <a:pt x="79" y="175"/>
                  </a:cubicBezTo>
                  <a:cubicBezTo>
                    <a:pt x="22" y="189"/>
                    <a:pt x="22" y="189"/>
                    <a:pt x="22" y="189"/>
                  </a:cubicBezTo>
                  <a:cubicBezTo>
                    <a:pt x="17" y="175"/>
                    <a:pt x="14" y="160"/>
                    <a:pt x="14" y="144"/>
                  </a:cubicBezTo>
                  <a:close/>
                  <a:moveTo>
                    <a:pt x="144" y="14"/>
                  </a:moveTo>
                  <a:cubicBezTo>
                    <a:pt x="160" y="14"/>
                    <a:pt x="175" y="17"/>
                    <a:pt x="189" y="22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65" y="75"/>
                    <a:pt x="155" y="72"/>
                    <a:pt x="144" y="72"/>
                  </a:cubicBezTo>
                  <a:cubicBezTo>
                    <a:pt x="133" y="72"/>
                    <a:pt x="123" y="75"/>
                    <a:pt x="114" y="79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13" y="17"/>
                    <a:pt x="128" y="14"/>
                    <a:pt x="144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1" name="Freeform 570"/>
            <p:cNvSpPr/>
            <p:nvPr/>
          </p:nvSpPr>
          <p:spPr bwMode="auto">
            <a:xfrm>
              <a:off x="10269538" y="3927476"/>
              <a:ext cx="336550" cy="334963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2" name="Freeform 571"/>
            <p:cNvSpPr/>
            <p:nvPr/>
          </p:nvSpPr>
          <p:spPr bwMode="auto">
            <a:xfrm>
              <a:off x="395288" y="2593976"/>
              <a:ext cx="41275" cy="104775"/>
            </a:xfrm>
            <a:custGeom>
              <a:avLst/>
              <a:gdLst>
                <a:gd name="T0" fmla="*/ 18 w 36"/>
                <a:gd name="T1" fmla="*/ 0 h 91"/>
                <a:gd name="T2" fmla="*/ 0 w 36"/>
                <a:gd name="T3" fmla="*/ 14 h 91"/>
                <a:gd name="T4" fmla="*/ 0 w 36"/>
                <a:gd name="T5" fmla="*/ 77 h 91"/>
                <a:gd name="T6" fmla="*/ 18 w 36"/>
                <a:gd name="T7" fmla="*/ 91 h 91"/>
                <a:gd name="T8" fmla="*/ 36 w 36"/>
                <a:gd name="T9" fmla="*/ 77 h 91"/>
                <a:gd name="T10" fmla="*/ 36 w 36"/>
                <a:gd name="T11" fmla="*/ 14 h 91"/>
                <a:gd name="T12" fmla="*/ 18 w 36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1">
                  <a:moveTo>
                    <a:pt x="18" y="0"/>
                  </a:moveTo>
                  <a:cubicBezTo>
                    <a:pt x="8" y="0"/>
                    <a:pt x="0" y="6"/>
                    <a:pt x="0" y="1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5"/>
                    <a:pt x="8" y="91"/>
                    <a:pt x="18" y="91"/>
                  </a:cubicBezTo>
                  <a:cubicBezTo>
                    <a:pt x="28" y="91"/>
                    <a:pt x="36" y="85"/>
                    <a:pt x="36" y="77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6"/>
                    <a:pt x="2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3" name="Freeform 572"/>
            <p:cNvSpPr/>
            <p:nvPr/>
          </p:nvSpPr>
          <p:spPr bwMode="auto">
            <a:xfrm>
              <a:off x="395288" y="2822576"/>
              <a:ext cx="41275" cy="104775"/>
            </a:xfrm>
            <a:custGeom>
              <a:avLst/>
              <a:gdLst>
                <a:gd name="T0" fmla="*/ 18 w 36"/>
                <a:gd name="T1" fmla="*/ 0 h 91"/>
                <a:gd name="T2" fmla="*/ 0 w 36"/>
                <a:gd name="T3" fmla="*/ 14 h 91"/>
                <a:gd name="T4" fmla="*/ 0 w 36"/>
                <a:gd name="T5" fmla="*/ 77 h 91"/>
                <a:gd name="T6" fmla="*/ 18 w 36"/>
                <a:gd name="T7" fmla="*/ 91 h 91"/>
                <a:gd name="T8" fmla="*/ 36 w 36"/>
                <a:gd name="T9" fmla="*/ 77 h 91"/>
                <a:gd name="T10" fmla="*/ 36 w 36"/>
                <a:gd name="T11" fmla="*/ 14 h 91"/>
                <a:gd name="T12" fmla="*/ 18 w 36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1">
                  <a:moveTo>
                    <a:pt x="18" y="0"/>
                  </a:moveTo>
                  <a:cubicBezTo>
                    <a:pt x="8" y="0"/>
                    <a:pt x="0" y="7"/>
                    <a:pt x="0" y="1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5"/>
                    <a:pt x="8" y="91"/>
                    <a:pt x="18" y="91"/>
                  </a:cubicBezTo>
                  <a:cubicBezTo>
                    <a:pt x="28" y="91"/>
                    <a:pt x="36" y="85"/>
                    <a:pt x="36" y="77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7"/>
                    <a:pt x="2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4" name="Freeform 573"/>
            <p:cNvSpPr/>
            <p:nvPr/>
          </p:nvSpPr>
          <p:spPr bwMode="auto">
            <a:xfrm>
              <a:off x="477838" y="2740026"/>
              <a:ext cx="104775" cy="41275"/>
            </a:xfrm>
            <a:custGeom>
              <a:avLst/>
              <a:gdLst>
                <a:gd name="T0" fmla="*/ 77 w 91"/>
                <a:gd name="T1" fmla="*/ 0 h 36"/>
                <a:gd name="T2" fmla="*/ 14 w 91"/>
                <a:gd name="T3" fmla="*/ 0 h 36"/>
                <a:gd name="T4" fmla="*/ 0 w 91"/>
                <a:gd name="T5" fmla="*/ 18 h 36"/>
                <a:gd name="T6" fmla="*/ 14 w 91"/>
                <a:gd name="T7" fmla="*/ 36 h 36"/>
                <a:gd name="T8" fmla="*/ 77 w 91"/>
                <a:gd name="T9" fmla="*/ 36 h 36"/>
                <a:gd name="T10" fmla="*/ 91 w 91"/>
                <a:gd name="T11" fmla="*/ 18 h 36"/>
                <a:gd name="T12" fmla="*/ 77 w 91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6">
                  <a:moveTo>
                    <a:pt x="77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9"/>
                    <a:pt x="0" y="18"/>
                  </a:cubicBezTo>
                  <a:cubicBezTo>
                    <a:pt x="0" y="28"/>
                    <a:pt x="7" y="36"/>
                    <a:pt x="14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85" y="36"/>
                    <a:pt x="91" y="28"/>
                    <a:pt x="91" y="18"/>
                  </a:cubicBezTo>
                  <a:cubicBezTo>
                    <a:pt x="91" y="9"/>
                    <a:pt x="85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5" name="Freeform 574"/>
            <p:cNvSpPr/>
            <p:nvPr/>
          </p:nvSpPr>
          <p:spPr bwMode="auto">
            <a:xfrm>
              <a:off x="249238" y="2740026"/>
              <a:ext cx="104775" cy="41275"/>
            </a:xfrm>
            <a:custGeom>
              <a:avLst/>
              <a:gdLst>
                <a:gd name="T0" fmla="*/ 91 w 91"/>
                <a:gd name="T1" fmla="*/ 18 h 36"/>
                <a:gd name="T2" fmla="*/ 77 w 91"/>
                <a:gd name="T3" fmla="*/ 0 h 36"/>
                <a:gd name="T4" fmla="*/ 14 w 91"/>
                <a:gd name="T5" fmla="*/ 0 h 36"/>
                <a:gd name="T6" fmla="*/ 0 w 91"/>
                <a:gd name="T7" fmla="*/ 18 h 36"/>
                <a:gd name="T8" fmla="*/ 14 w 91"/>
                <a:gd name="T9" fmla="*/ 36 h 36"/>
                <a:gd name="T10" fmla="*/ 77 w 91"/>
                <a:gd name="T11" fmla="*/ 36 h 36"/>
                <a:gd name="T12" fmla="*/ 91 w 9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6">
                  <a:moveTo>
                    <a:pt x="91" y="18"/>
                  </a:moveTo>
                  <a:cubicBezTo>
                    <a:pt x="91" y="9"/>
                    <a:pt x="84" y="0"/>
                    <a:pt x="7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9"/>
                    <a:pt x="0" y="18"/>
                  </a:cubicBezTo>
                  <a:cubicBezTo>
                    <a:pt x="0" y="28"/>
                    <a:pt x="6" y="36"/>
                    <a:pt x="14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84" y="36"/>
                    <a:pt x="91" y="28"/>
                    <a:pt x="9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6" name="Freeform 575"/>
            <p:cNvSpPr/>
            <p:nvPr/>
          </p:nvSpPr>
          <p:spPr bwMode="auto">
            <a:xfrm>
              <a:off x="449263" y="2633664"/>
              <a:ext cx="95250" cy="93663"/>
            </a:xfrm>
            <a:custGeom>
              <a:avLst/>
              <a:gdLst>
                <a:gd name="T0" fmla="*/ 31 w 81"/>
                <a:gd name="T1" fmla="*/ 75 h 81"/>
                <a:gd name="T2" fmla="*/ 76 w 81"/>
                <a:gd name="T3" fmla="*/ 31 h 81"/>
                <a:gd name="T4" fmla="*/ 73 w 81"/>
                <a:gd name="T5" fmla="*/ 8 h 81"/>
                <a:gd name="T6" fmla="*/ 50 w 81"/>
                <a:gd name="T7" fmla="*/ 5 h 81"/>
                <a:gd name="T8" fmla="*/ 6 w 81"/>
                <a:gd name="T9" fmla="*/ 50 h 81"/>
                <a:gd name="T10" fmla="*/ 9 w 81"/>
                <a:gd name="T11" fmla="*/ 72 h 81"/>
                <a:gd name="T12" fmla="*/ 31 w 81"/>
                <a:gd name="T13" fmla="*/ 7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1">
                  <a:moveTo>
                    <a:pt x="31" y="75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81" y="25"/>
                    <a:pt x="80" y="15"/>
                    <a:pt x="73" y="8"/>
                  </a:cubicBezTo>
                  <a:cubicBezTo>
                    <a:pt x="66" y="1"/>
                    <a:pt x="56" y="0"/>
                    <a:pt x="50" y="5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0" y="55"/>
                    <a:pt x="2" y="65"/>
                    <a:pt x="9" y="72"/>
                  </a:cubicBezTo>
                  <a:cubicBezTo>
                    <a:pt x="16" y="79"/>
                    <a:pt x="26" y="81"/>
                    <a:pt x="31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7" name="Freeform 576"/>
            <p:cNvSpPr/>
            <p:nvPr/>
          </p:nvSpPr>
          <p:spPr bwMode="auto">
            <a:xfrm>
              <a:off x="288926" y="2795589"/>
              <a:ext cx="93663" cy="92075"/>
            </a:xfrm>
            <a:custGeom>
              <a:avLst/>
              <a:gdLst>
                <a:gd name="T0" fmla="*/ 50 w 81"/>
                <a:gd name="T1" fmla="*/ 5 h 80"/>
                <a:gd name="T2" fmla="*/ 5 w 81"/>
                <a:gd name="T3" fmla="*/ 49 h 80"/>
                <a:gd name="T4" fmla="*/ 8 w 81"/>
                <a:gd name="T5" fmla="*/ 72 h 80"/>
                <a:gd name="T6" fmla="*/ 31 w 81"/>
                <a:gd name="T7" fmla="*/ 75 h 80"/>
                <a:gd name="T8" fmla="*/ 75 w 81"/>
                <a:gd name="T9" fmla="*/ 30 h 80"/>
                <a:gd name="T10" fmla="*/ 72 w 81"/>
                <a:gd name="T11" fmla="*/ 8 h 80"/>
                <a:gd name="T12" fmla="*/ 50 w 81"/>
                <a:gd name="T13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50" y="5"/>
                  </a:moveTo>
                  <a:cubicBezTo>
                    <a:pt x="5" y="49"/>
                    <a:pt x="5" y="49"/>
                    <a:pt x="5" y="49"/>
                  </a:cubicBezTo>
                  <a:cubicBezTo>
                    <a:pt x="0" y="55"/>
                    <a:pt x="1" y="65"/>
                    <a:pt x="8" y="72"/>
                  </a:cubicBezTo>
                  <a:cubicBezTo>
                    <a:pt x="15" y="79"/>
                    <a:pt x="25" y="80"/>
                    <a:pt x="31" y="75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81" y="25"/>
                    <a:pt x="79" y="15"/>
                    <a:pt x="72" y="8"/>
                  </a:cubicBezTo>
                  <a:cubicBezTo>
                    <a:pt x="65" y="1"/>
                    <a:pt x="55" y="0"/>
                    <a:pt x="5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8" name="Freeform 577"/>
            <p:cNvSpPr/>
            <p:nvPr/>
          </p:nvSpPr>
          <p:spPr bwMode="auto">
            <a:xfrm>
              <a:off x="449263" y="2795589"/>
              <a:ext cx="95250" cy="93663"/>
            </a:xfrm>
            <a:custGeom>
              <a:avLst/>
              <a:gdLst>
                <a:gd name="T0" fmla="*/ 31 w 81"/>
                <a:gd name="T1" fmla="*/ 5 h 81"/>
                <a:gd name="T2" fmla="*/ 9 w 81"/>
                <a:gd name="T3" fmla="*/ 8 h 81"/>
                <a:gd name="T4" fmla="*/ 6 w 81"/>
                <a:gd name="T5" fmla="*/ 31 h 81"/>
                <a:gd name="T6" fmla="*/ 50 w 81"/>
                <a:gd name="T7" fmla="*/ 75 h 81"/>
                <a:gd name="T8" fmla="*/ 73 w 81"/>
                <a:gd name="T9" fmla="*/ 72 h 81"/>
                <a:gd name="T10" fmla="*/ 76 w 81"/>
                <a:gd name="T11" fmla="*/ 50 h 81"/>
                <a:gd name="T12" fmla="*/ 31 w 81"/>
                <a:gd name="T13" fmla="*/ 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1">
                  <a:moveTo>
                    <a:pt x="31" y="5"/>
                  </a:moveTo>
                  <a:cubicBezTo>
                    <a:pt x="26" y="0"/>
                    <a:pt x="16" y="1"/>
                    <a:pt x="9" y="8"/>
                  </a:cubicBezTo>
                  <a:cubicBezTo>
                    <a:pt x="1" y="15"/>
                    <a:pt x="0" y="25"/>
                    <a:pt x="6" y="31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5" y="81"/>
                    <a:pt x="66" y="79"/>
                    <a:pt x="73" y="72"/>
                  </a:cubicBezTo>
                  <a:cubicBezTo>
                    <a:pt x="80" y="65"/>
                    <a:pt x="81" y="55"/>
                    <a:pt x="76" y="50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9" name="Freeform 578"/>
            <p:cNvSpPr/>
            <p:nvPr/>
          </p:nvSpPr>
          <p:spPr bwMode="auto">
            <a:xfrm>
              <a:off x="288926" y="2633664"/>
              <a:ext cx="92075" cy="93663"/>
            </a:xfrm>
            <a:custGeom>
              <a:avLst/>
              <a:gdLst>
                <a:gd name="T0" fmla="*/ 50 w 80"/>
                <a:gd name="T1" fmla="*/ 76 h 81"/>
                <a:gd name="T2" fmla="*/ 72 w 80"/>
                <a:gd name="T3" fmla="*/ 73 h 81"/>
                <a:gd name="T4" fmla="*/ 75 w 80"/>
                <a:gd name="T5" fmla="*/ 50 h 81"/>
                <a:gd name="T6" fmla="*/ 30 w 80"/>
                <a:gd name="T7" fmla="*/ 6 h 81"/>
                <a:gd name="T8" fmla="*/ 8 w 80"/>
                <a:gd name="T9" fmla="*/ 9 h 81"/>
                <a:gd name="T10" fmla="*/ 5 w 80"/>
                <a:gd name="T11" fmla="*/ 31 h 81"/>
                <a:gd name="T12" fmla="*/ 50 w 80"/>
                <a:gd name="T13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1">
                  <a:moveTo>
                    <a:pt x="50" y="76"/>
                  </a:moveTo>
                  <a:cubicBezTo>
                    <a:pt x="55" y="81"/>
                    <a:pt x="65" y="80"/>
                    <a:pt x="72" y="73"/>
                  </a:cubicBezTo>
                  <a:cubicBezTo>
                    <a:pt x="79" y="66"/>
                    <a:pt x="80" y="56"/>
                    <a:pt x="75" y="5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5" y="0"/>
                    <a:pt x="15" y="2"/>
                    <a:pt x="8" y="9"/>
                  </a:cubicBezTo>
                  <a:cubicBezTo>
                    <a:pt x="1" y="16"/>
                    <a:pt x="0" y="26"/>
                    <a:pt x="5" y="31"/>
                  </a:cubicBezTo>
                  <a:lnTo>
                    <a:pt x="50" y="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0" name="Freeform 579"/>
            <p:cNvSpPr/>
            <p:nvPr/>
          </p:nvSpPr>
          <p:spPr bwMode="auto">
            <a:xfrm>
              <a:off x="1069976" y="2593976"/>
              <a:ext cx="28575" cy="93663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11 w 24"/>
                <a:gd name="T5" fmla="*/ 0 h 81"/>
                <a:gd name="T6" fmla="*/ 3 w 24"/>
                <a:gd name="T7" fmla="*/ 3 h 81"/>
                <a:gd name="T8" fmla="*/ 0 w 24"/>
                <a:gd name="T9" fmla="*/ 7 h 81"/>
                <a:gd name="T10" fmla="*/ 0 w 24"/>
                <a:gd name="T11" fmla="*/ 73 h 81"/>
                <a:gd name="T12" fmla="*/ 3 w 24"/>
                <a:gd name="T13" fmla="*/ 78 h 81"/>
                <a:gd name="T14" fmla="*/ 12 w 24"/>
                <a:gd name="T15" fmla="*/ 81 h 81"/>
                <a:gd name="T16" fmla="*/ 21 w 24"/>
                <a:gd name="T17" fmla="*/ 78 h 81"/>
                <a:gd name="T18" fmla="*/ 24 w 24"/>
                <a:gd name="T19" fmla="*/ 73 h 81"/>
                <a:gd name="T20" fmla="*/ 24 w 24"/>
                <a:gd name="T21" fmla="*/ 7 h 81"/>
                <a:gd name="T22" fmla="*/ 21 w 24"/>
                <a:gd name="T2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1" name="Freeform 580"/>
            <p:cNvSpPr/>
            <p:nvPr/>
          </p:nvSpPr>
          <p:spPr bwMode="auto">
            <a:xfrm>
              <a:off x="1069976" y="2833689"/>
              <a:ext cx="28575" cy="93663"/>
            </a:xfrm>
            <a:custGeom>
              <a:avLst/>
              <a:gdLst>
                <a:gd name="T0" fmla="*/ 21 w 24"/>
                <a:gd name="T1" fmla="*/ 3 h 81"/>
                <a:gd name="T2" fmla="*/ 12 w 24"/>
                <a:gd name="T3" fmla="*/ 0 h 81"/>
                <a:gd name="T4" fmla="*/ 3 w 24"/>
                <a:gd name="T5" fmla="*/ 3 h 81"/>
                <a:gd name="T6" fmla="*/ 0 w 24"/>
                <a:gd name="T7" fmla="*/ 8 h 81"/>
                <a:gd name="T8" fmla="*/ 0 w 24"/>
                <a:gd name="T9" fmla="*/ 74 h 81"/>
                <a:gd name="T10" fmla="*/ 3 w 24"/>
                <a:gd name="T11" fmla="*/ 78 h 81"/>
                <a:gd name="T12" fmla="*/ 12 w 24"/>
                <a:gd name="T13" fmla="*/ 81 h 81"/>
                <a:gd name="T14" fmla="*/ 21 w 24"/>
                <a:gd name="T15" fmla="*/ 78 h 81"/>
                <a:gd name="T16" fmla="*/ 24 w 24"/>
                <a:gd name="T17" fmla="*/ 74 h 81"/>
                <a:gd name="T18" fmla="*/ 24 w 24"/>
                <a:gd name="T19" fmla="*/ 8 h 81"/>
                <a:gd name="T20" fmla="*/ 21 w 24"/>
                <a:gd name="T2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81">
                  <a:moveTo>
                    <a:pt x="21" y="3"/>
                  </a:moveTo>
                  <a:cubicBezTo>
                    <a:pt x="19" y="1"/>
                    <a:pt x="15" y="0"/>
                    <a:pt x="12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1" y="77"/>
                    <a:pt x="3" y="78"/>
                  </a:cubicBezTo>
                  <a:cubicBezTo>
                    <a:pt x="5" y="80"/>
                    <a:pt x="8" y="81"/>
                    <a:pt x="12" y="81"/>
                  </a:cubicBezTo>
                  <a:cubicBezTo>
                    <a:pt x="15" y="81"/>
                    <a:pt x="19" y="80"/>
                    <a:pt x="21" y="78"/>
                  </a:cubicBezTo>
                  <a:cubicBezTo>
                    <a:pt x="23" y="77"/>
                    <a:pt x="24" y="75"/>
                    <a:pt x="24" y="74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3" y="4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2" name="Freeform 581"/>
            <p:cNvSpPr/>
            <p:nvPr/>
          </p:nvSpPr>
          <p:spPr bwMode="auto">
            <a:xfrm>
              <a:off x="1158876" y="2746376"/>
              <a:ext cx="92075" cy="28575"/>
            </a:xfrm>
            <a:custGeom>
              <a:avLst/>
              <a:gdLst>
                <a:gd name="T0" fmla="*/ 78 w 80"/>
                <a:gd name="T1" fmla="*/ 3 h 24"/>
                <a:gd name="T2" fmla="*/ 73 w 80"/>
                <a:gd name="T3" fmla="*/ 0 h 24"/>
                <a:gd name="T4" fmla="*/ 7 w 80"/>
                <a:gd name="T5" fmla="*/ 0 h 24"/>
                <a:gd name="T6" fmla="*/ 2 w 80"/>
                <a:gd name="T7" fmla="*/ 3 h 24"/>
                <a:gd name="T8" fmla="*/ 0 w 80"/>
                <a:gd name="T9" fmla="*/ 12 h 24"/>
                <a:gd name="T10" fmla="*/ 2 w 80"/>
                <a:gd name="T11" fmla="*/ 21 h 24"/>
                <a:gd name="T12" fmla="*/ 7 w 80"/>
                <a:gd name="T13" fmla="*/ 24 h 24"/>
                <a:gd name="T14" fmla="*/ 73 w 80"/>
                <a:gd name="T15" fmla="*/ 24 h 24"/>
                <a:gd name="T16" fmla="*/ 78 w 80"/>
                <a:gd name="T17" fmla="*/ 21 h 24"/>
                <a:gd name="T18" fmla="*/ 80 w 80"/>
                <a:gd name="T19" fmla="*/ 12 h 24"/>
                <a:gd name="T20" fmla="*/ 80 w 80"/>
                <a:gd name="T21" fmla="*/ 12 h 24"/>
                <a:gd name="T22" fmla="*/ 78 w 80"/>
                <a:gd name="T2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4">
                  <a:moveTo>
                    <a:pt x="78" y="3"/>
                  </a:moveTo>
                  <a:cubicBezTo>
                    <a:pt x="76" y="1"/>
                    <a:pt x="74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4" y="23"/>
                    <a:pt x="5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4" y="24"/>
                    <a:pt x="76" y="23"/>
                    <a:pt x="78" y="21"/>
                  </a:cubicBezTo>
                  <a:cubicBezTo>
                    <a:pt x="79" y="19"/>
                    <a:pt x="80" y="16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0" y="8"/>
                    <a:pt x="79" y="5"/>
                    <a:pt x="7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3" name="Freeform 582"/>
            <p:cNvSpPr/>
            <p:nvPr/>
          </p:nvSpPr>
          <p:spPr bwMode="auto">
            <a:xfrm>
              <a:off x="917576" y="2746376"/>
              <a:ext cx="93663" cy="28575"/>
            </a:xfrm>
            <a:custGeom>
              <a:avLst/>
              <a:gdLst>
                <a:gd name="T0" fmla="*/ 78 w 81"/>
                <a:gd name="T1" fmla="*/ 21 h 24"/>
                <a:gd name="T2" fmla="*/ 81 w 81"/>
                <a:gd name="T3" fmla="*/ 12 h 24"/>
                <a:gd name="T4" fmla="*/ 78 w 81"/>
                <a:gd name="T5" fmla="*/ 3 h 24"/>
                <a:gd name="T6" fmla="*/ 73 w 81"/>
                <a:gd name="T7" fmla="*/ 0 h 24"/>
                <a:gd name="T8" fmla="*/ 7 w 81"/>
                <a:gd name="T9" fmla="*/ 0 h 24"/>
                <a:gd name="T10" fmla="*/ 3 w 81"/>
                <a:gd name="T11" fmla="*/ 3 h 24"/>
                <a:gd name="T12" fmla="*/ 0 w 81"/>
                <a:gd name="T13" fmla="*/ 12 h 24"/>
                <a:gd name="T14" fmla="*/ 3 w 81"/>
                <a:gd name="T15" fmla="*/ 21 h 24"/>
                <a:gd name="T16" fmla="*/ 7 w 81"/>
                <a:gd name="T17" fmla="*/ 24 h 24"/>
                <a:gd name="T18" fmla="*/ 73 w 81"/>
                <a:gd name="T19" fmla="*/ 24 h 24"/>
                <a:gd name="T20" fmla="*/ 78 w 81"/>
                <a:gd name="T2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24">
                  <a:moveTo>
                    <a:pt x="78" y="21"/>
                  </a:moveTo>
                  <a:cubicBezTo>
                    <a:pt x="79" y="19"/>
                    <a:pt x="81" y="16"/>
                    <a:pt x="81" y="12"/>
                  </a:cubicBezTo>
                  <a:cubicBezTo>
                    <a:pt x="81" y="8"/>
                    <a:pt x="79" y="5"/>
                    <a:pt x="78" y="3"/>
                  </a:cubicBezTo>
                  <a:cubicBezTo>
                    <a:pt x="77" y="1"/>
                    <a:pt x="75" y="0"/>
                    <a:pt x="7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6"/>
                    <a:pt x="1" y="19"/>
                    <a:pt x="3" y="21"/>
                  </a:cubicBezTo>
                  <a:cubicBezTo>
                    <a:pt x="4" y="23"/>
                    <a:pt x="6" y="24"/>
                    <a:pt x="7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5" y="24"/>
                    <a:pt x="77" y="23"/>
                    <a:pt x="78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4" name="Freeform 583"/>
            <p:cNvSpPr/>
            <p:nvPr/>
          </p:nvSpPr>
          <p:spPr bwMode="auto">
            <a:xfrm>
              <a:off x="1146176" y="2668589"/>
              <a:ext cx="85725" cy="63500"/>
            </a:xfrm>
            <a:custGeom>
              <a:avLst/>
              <a:gdLst>
                <a:gd name="T0" fmla="*/ 0 w 74"/>
                <a:gd name="T1" fmla="*/ 40 h 54"/>
                <a:gd name="T2" fmla="*/ 2 w 74"/>
                <a:gd name="T3" fmla="*/ 47 h 54"/>
                <a:gd name="T4" fmla="*/ 12 w 74"/>
                <a:gd name="T5" fmla="*/ 54 h 54"/>
                <a:gd name="T6" fmla="*/ 14 w 74"/>
                <a:gd name="T7" fmla="*/ 54 h 54"/>
                <a:gd name="T8" fmla="*/ 71 w 74"/>
                <a:gd name="T9" fmla="*/ 21 h 54"/>
                <a:gd name="T10" fmla="*/ 74 w 74"/>
                <a:gd name="T11" fmla="*/ 15 h 54"/>
                <a:gd name="T12" fmla="*/ 72 w 74"/>
                <a:gd name="T13" fmla="*/ 7 h 54"/>
                <a:gd name="T14" fmla="*/ 72 w 74"/>
                <a:gd name="T15" fmla="*/ 6 h 54"/>
                <a:gd name="T16" fmla="*/ 62 w 74"/>
                <a:gd name="T17" fmla="*/ 0 h 54"/>
                <a:gd name="T18" fmla="*/ 62 w 74"/>
                <a:gd name="T19" fmla="*/ 0 h 54"/>
                <a:gd name="T20" fmla="*/ 60 w 74"/>
                <a:gd name="T21" fmla="*/ 0 h 54"/>
                <a:gd name="T22" fmla="*/ 3 w 74"/>
                <a:gd name="T23" fmla="*/ 33 h 54"/>
                <a:gd name="T24" fmla="*/ 0 w 74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0" y="40"/>
                  </a:moveTo>
                  <a:cubicBezTo>
                    <a:pt x="0" y="42"/>
                    <a:pt x="1" y="45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3" y="54"/>
                    <a:pt x="14" y="54"/>
                    <a:pt x="14" y="54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73" y="20"/>
                    <a:pt x="74" y="18"/>
                    <a:pt x="74" y="15"/>
                  </a:cubicBezTo>
                  <a:cubicBezTo>
                    <a:pt x="74" y="12"/>
                    <a:pt x="73" y="10"/>
                    <a:pt x="72" y="7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7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5" name="Freeform 584"/>
            <p:cNvSpPr/>
            <p:nvPr/>
          </p:nvSpPr>
          <p:spPr bwMode="auto">
            <a:xfrm>
              <a:off x="1112838" y="2613026"/>
              <a:ext cx="63500" cy="85725"/>
            </a:xfrm>
            <a:custGeom>
              <a:avLst/>
              <a:gdLst>
                <a:gd name="T0" fmla="*/ 7 w 54"/>
                <a:gd name="T1" fmla="*/ 72 h 74"/>
                <a:gd name="T2" fmla="*/ 14 w 54"/>
                <a:gd name="T3" fmla="*/ 74 h 74"/>
                <a:gd name="T4" fmla="*/ 21 w 54"/>
                <a:gd name="T5" fmla="*/ 71 h 74"/>
                <a:gd name="T6" fmla="*/ 53 w 54"/>
                <a:gd name="T7" fmla="*/ 14 h 74"/>
                <a:gd name="T8" fmla="*/ 54 w 54"/>
                <a:gd name="T9" fmla="*/ 12 h 74"/>
                <a:gd name="T10" fmla="*/ 47 w 54"/>
                <a:gd name="T11" fmla="*/ 2 h 74"/>
                <a:gd name="T12" fmla="*/ 47 w 54"/>
                <a:gd name="T13" fmla="*/ 2 h 74"/>
                <a:gd name="T14" fmla="*/ 39 w 54"/>
                <a:gd name="T15" fmla="*/ 0 h 74"/>
                <a:gd name="T16" fmla="*/ 39 w 54"/>
                <a:gd name="T17" fmla="*/ 0 h 74"/>
                <a:gd name="T18" fmla="*/ 33 w 54"/>
                <a:gd name="T19" fmla="*/ 2 h 74"/>
                <a:gd name="T20" fmla="*/ 0 w 54"/>
                <a:gd name="T21" fmla="*/ 60 h 74"/>
                <a:gd name="T22" fmla="*/ 0 w 54"/>
                <a:gd name="T23" fmla="*/ 62 h 74"/>
                <a:gd name="T24" fmla="*/ 7 w 54"/>
                <a:gd name="T25" fmla="*/ 7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7" y="72"/>
                  </a:moveTo>
                  <a:cubicBezTo>
                    <a:pt x="9" y="73"/>
                    <a:pt x="12" y="74"/>
                    <a:pt x="14" y="74"/>
                  </a:cubicBezTo>
                  <a:cubicBezTo>
                    <a:pt x="17" y="74"/>
                    <a:pt x="20" y="73"/>
                    <a:pt x="21" y="7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0"/>
                    <a:pt x="42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6" name="Freeform 585"/>
            <p:cNvSpPr/>
            <p:nvPr/>
          </p:nvSpPr>
          <p:spPr bwMode="auto">
            <a:xfrm>
              <a:off x="992188" y="2613026"/>
              <a:ext cx="63500" cy="85725"/>
            </a:xfrm>
            <a:custGeom>
              <a:avLst/>
              <a:gdLst>
                <a:gd name="T0" fmla="*/ 1 w 54"/>
                <a:gd name="T1" fmla="*/ 14 h 74"/>
                <a:gd name="T2" fmla="*/ 34 w 54"/>
                <a:gd name="T3" fmla="*/ 71 h 74"/>
                <a:gd name="T4" fmla="*/ 40 w 54"/>
                <a:gd name="T5" fmla="*/ 74 h 74"/>
                <a:gd name="T6" fmla="*/ 47 w 54"/>
                <a:gd name="T7" fmla="*/ 72 h 74"/>
                <a:gd name="T8" fmla="*/ 54 w 54"/>
                <a:gd name="T9" fmla="*/ 62 h 74"/>
                <a:gd name="T10" fmla="*/ 54 w 54"/>
                <a:gd name="T11" fmla="*/ 60 h 74"/>
                <a:gd name="T12" fmla="*/ 21 w 54"/>
                <a:gd name="T13" fmla="*/ 3 h 74"/>
                <a:gd name="T14" fmla="*/ 15 w 54"/>
                <a:gd name="T15" fmla="*/ 0 h 74"/>
                <a:gd name="T16" fmla="*/ 7 w 54"/>
                <a:gd name="T17" fmla="*/ 2 h 74"/>
                <a:gd name="T18" fmla="*/ 7 w 54"/>
                <a:gd name="T19" fmla="*/ 2 h 74"/>
                <a:gd name="T20" fmla="*/ 0 w 54"/>
                <a:gd name="T21" fmla="*/ 12 h 74"/>
                <a:gd name="T22" fmla="*/ 0 w 54"/>
                <a:gd name="T23" fmla="*/ 12 h 74"/>
                <a:gd name="T24" fmla="*/ 1 w 54"/>
                <a:gd name="T25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1" y="14"/>
                  </a:moveTo>
                  <a:cubicBezTo>
                    <a:pt x="34" y="71"/>
                    <a:pt x="34" y="71"/>
                    <a:pt x="34" y="71"/>
                  </a:cubicBezTo>
                  <a:cubicBezTo>
                    <a:pt x="34" y="73"/>
                    <a:pt x="37" y="74"/>
                    <a:pt x="40" y="74"/>
                  </a:cubicBezTo>
                  <a:cubicBezTo>
                    <a:pt x="42" y="74"/>
                    <a:pt x="45" y="73"/>
                    <a:pt x="47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2" y="0"/>
                    <a:pt x="10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7" name="Freeform 586"/>
            <p:cNvSpPr/>
            <p:nvPr/>
          </p:nvSpPr>
          <p:spPr bwMode="auto">
            <a:xfrm>
              <a:off x="936626" y="2668589"/>
              <a:ext cx="85725" cy="63500"/>
            </a:xfrm>
            <a:custGeom>
              <a:avLst/>
              <a:gdLst>
                <a:gd name="T0" fmla="*/ 3 w 74"/>
                <a:gd name="T1" fmla="*/ 21 h 54"/>
                <a:gd name="T2" fmla="*/ 60 w 74"/>
                <a:gd name="T3" fmla="*/ 54 h 54"/>
                <a:gd name="T4" fmla="*/ 62 w 74"/>
                <a:gd name="T5" fmla="*/ 54 h 54"/>
                <a:gd name="T6" fmla="*/ 72 w 74"/>
                <a:gd name="T7" fmla="*/ 47 h 54"/>
                <a:gd name="T8" fmla="*/ 74 w 74"/>
                <a:gd name="T9" fmla="*/ 40 h 54"/>
                <a:gd name="T10" fmla="*/ 71 w 74"/>
                <a:gd name="T11" fmla="*/ 34 h 54"/>
                <a:gd name="T12" fmla="*/ 14 w 74"/>
                <a:gd name="T13" fmla="*/ 1 h 54"/>
                <a:gd name="T14" fmla="*/ 12 w 74"/>
                <a:gd name="T15" fmla="*/ 0 h 54"/>
                <a:gd name="T16" fmla="*/ 2 w 74"/>
                <a:gd name="T17" fmla="*/ 7 h 54"/>
                <a:gd name="T18" fmla="*/ 2 w 74"/>
                <a:gd name="T19" fmla="*/ 7 h 54"/>
                <a:gd name="T20" fmla="*/ 0 w 74"/>
                <a:gd name="T21" fmla="*/ 15 h 54"/>
                <a:gd name="T22" fmla="*/ 0 w 74"/>
                <a:gd name="T23" fmla="*/ 15 h 54"/>
                <a:gd name="T24" fmla="*/ 3 w 74"/>
                <a:gd name="T2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3" y="21"/>
                  </a:move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3" y="45"/>
                    <a:pt x="74" y="42"/>
                    <a:pt x="74" y="40"/>
                  </a:cubicBezTo>
                  <a:cubicBezTo>
                    <a:pt x="74" y="37"/>
                    <a:pt x="73" y="34"/>
                    <a:pt x="71" y="3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0"/>
                    <a:pt x="0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1" y="20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8" name="Freeform 587"/>
            <p:cNvSpPr/>
            <p:nvPr/>
          </p:nvSpPr>
          <p:spPr bwMode="auto">
            <a:xfrm>
              <a:off x="936626" y="2789239"/>
              <a:ext cx="85725" cy="63500"/>
            </a:xfrm>
            <a:custGeom>
              <a:avLst/>
              <a:gdLst>
                <a:gd name="T0" fmla="*/ 74 w 74"/>
                <a:gd name="T1" fmla="*/ 14 h 54"/>
                <a:gd name="T2" fmla="*/ 72 w 74"/>
                <a:gd name="T3" fmla="*/ 7 h 54"/>
                <a:gd name="T4" fmla="*/ 62 w 74"/>
                <a:gd name="T5" fmla="*/ 0 h 54"/>
                <a:gd name="T6" fmla="*/ 60 w 74"/>
                <a:gd name="T7" fmla="*/ 0 h 54"/>
                <a:gd name="T8" fmla="*/ 3 w 74"/>
                <a:gd name="T9" fmla="*/ 33 h 54"/>
                <a:gd name="T10" fmla="*/ 0 w 74"/>
                <a:gd name="T11" fmla="*/ 39 h 54"/>
                <a:gd name="T12" fmla="*/ 2 w 74"/>
                <a:gd name="T13" fmla="*/ 47 h 54"/>
                <a:gd name="T14" fmla="*/ 2 w 74"/>
                <a:gd name="T15" fmla="*/ 47 h 54"/>
                <a:gd name="T16" fmla="*/ 12 w 74"/>
                <a:gd name="T17" fmla="*/ 54 h 54"/>
                <a:gd name="T18" fmla="*/ 12 w 74"/>
                <a:gd name="T19" fmla="*/ 54 h 54"/>
                <a:gd name="T20" fmla="*/ 14 w 74"/>
                <a:gd name="T21" fmla="*/ 53 h 54"/>
                <a:gd name="T22" fmla="*/ 71 w 74"/>
                <a:gd name="T23" fmla="*/ 20 h 54"/>
                <a:gd name="T24" fmla="*/ 74 w 74"/>
                <a:gd name="T25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4" y="14"/>
                  </a:moveTo>
                  <a:cubicBezTo>
                    <a:pt x="74" y="12"/>
                    <a:pt x="73" y="9"/>
                    <a:pt x="72" y="7"/>
                  </a:cubicBezTo>
                  <a:cubicBezTo>
                    <a:pt x="69" y="2"/>
                    <a:pt x="65" y="0"/>
                    <a:pt x="62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1" y="44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5" y="52"/>
                    <a:pt x="9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4"/>
                    <a:pt x="14" y="54"/>
                    <a:pt x="14" y="53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3" y="20"/>
                    <a:pt x="74" y="17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9" name="Freeform 588"/>
            <p:cNvSpPr/>
            <p:nvPr/>
          </p:nvSpPr>
          <p:spPr bwMode="auto">
            <a:xfrm>
              <a:off x="992188" y="2822576"/>
              <a:ext cx="63500" cy="85725"/>
            </a:xfrm>
            <a:custGeom>
              <a:avLst/>
              <a:gdLst>
                <a:gd name="T0" fmla="*/ 47 w 54"/>
                <a:gd name="T1" fmla="*/ 2 h 74"/>
                <a:gd name="T2" fmla="*/ 40 w 54"/>
                <a:gd name="T3" fmla="*/ 0 h 74"/>
                <a:gd name="T4" fmla="*/ 34 w 54"/>
                <a:gd name="T5" fmla="*/ 3 h 74"/>
                <a:gd name="T6" fmla="*/ 1 w 54"/>
                <a:gd name="T7" fmla="*/ 60 h 74"/>
                <a:gd name="T8" fmla="*/ 0 w 54"/>
                <a:gd name="T9" fmla="*/ 62 h 74"/>
                <a:gd name="T10" fmla="*/ 7 w 54"/>
                <a:gd name="T11" fmla="*/ 72 h 74"/>
                <a:gd name="T12" fmla="*/ 7 w 54"/>
                <a:gd name="T13" fmla="*/ 72 h 74"/>
                <a:gd name="T14" fmla="*/ 15 w 54"/>
                <a:gd name="T15" fmla="*/ 74 h 74"/>
                <a:gd name="T16" fmla="*/ 15 w 54"/>
                <a:gd name="T17" fmla="*/ 74 h 74"/>
                <a:gd name="T18" fmla="*/ 21 w 54"/>
                <a:gd name="T19" fmla="*/ 71 h 74"/>
                <a:gd name="T20" fmla="*/ 54 w 54"/>
                <a:gd name="T21" fmla="*/ 14 h 74"/>
                <a:gd name="T22" fmla="*/ 54 w 54"/>
                <a:gd name="T23" fmla="*/ 12 h 74"/>
                <a:gd name="T24" fmla="*/ 47 w 54"/>
                <a:gd name="T25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47" y="2"/>
                  </a:moveTo>
                  <a:cubicBezTo>
                    <a:pt x="45" y="1"/>
                    <a:pt x="42" y="0"/>
                    <a:pt x="40" y="0"/>
                  </a:cubicBezTo>
                  <a:cubicBezTo>
                    <a:pt x="37" y="0"/>
                    <a:pt x="34" y="1"/>
                    <a:pt x="3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61"/>
                    <a:pt x="0" y="62"/>
                  </a:cubicBezTo>
                  <a:cubicBezTo>
                    <a:pt x="0" y="65"/>
                    <a:pt x="2" y="69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0" y="73"/>
                    <a:pt x="12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8" y="74"/>
                    <a:pt x="20" y="73"/>
                    <a:pt x="21" y="71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3"/>
                    <a:pt x="54" y="12"/>
                  </a:cubicBezTo>
                  <a:cubicBezTo>
                    <a:pt x="54" y="9"/>
                    <a:pt x="52" y="5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0" name="Freeform 589"/>
            <p:cNvSpPr/>
            <p:nvPr/>
          </p:nvSpPr>
          <p:spPr bwMode="auto">
            <a:xfrm>
              <a:off x="1112838" y="2822576"/>
              <a:ext cx="63500" cy="85725"/>
            </a:xfrm>
            <a:custGeom>
              <a:avLst/>
              <a:gdLst>
                <a:gd name="T0" fmla="*/ 54 w 54"/>
                <a:gd name="T1" fmla="*/ 60 h 74"/>
                <a:gd name="T2" fmla="*/ 21 w 54"/>
                <a:gd name="T3" fmla="*/ 3 h 74"/>
                <a:gd name="T4" fmla="*/ 14 w 54"/>
                <a:gd name="T5" fmla="*/ 0 h 74"/>
                <a:gd name="T6" fmla="*/ 7 w 54"/>
                <a:gd name="T7" fmla="*/ 2 h 74"/>
                <a:gd name="T8" fmla="*/ 0 w 54"/>
                <a:gd name="T9" fmla="*/ 12 h 74"/>
                <a:gd name="T10" fmla="*/ 0 w 54"/>
                <a:gd name="T11" fmla="*/ 14 h 74"/>
                <a:gd name="T12" fmla="*/ 33 w 54"/>
                <a:gd name="T13" fmla="*/ 71 h 74"/>
                <a:gd name="T14" fmla="*/ 39 w 54"/>
                <a:gd name="T15" fmla="*/ 74 h 74"/>
                <a:gd name="T16" fmla="*/ 47 w 54"/>
                <a:gd name="T17" fmla="*/ 72 h 74"/>
                <a:gd name="T18" fmla="*/ 48 w 54"/>
                <a:gd name="T19" fmla="*/ 72 h 74"/>
                <a:gd name="T20" fmla="*/ 54 w 54"/>
                <a:gd name="T21" fmla="*/ 62 h 74"/>
                <a:gd name="T22" fmla="*/ 54 w 54"/>
                <a:gd name="T23" fmla="*/ 62 h 74"/>
                <a:gd name="T24" fmla="*/ 54 w 54"/>
                <a:gd name="T25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54" y="6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18" y="0"/>
                    <a:pt x="14" y="0"/>
                  </a:cubicBezTo>
                  <a:cubicBezTo>
                    <a:pt x="12" y="0"/>
                    <a:pt x="9" y="1"/>
                    <a:pt x="7" y="2"/>
                  </a:cubicBezTo>
                  <a:cubicBezTo>
                    <a:pt x="2" y="5"/>
                    <a:pt x="0" y="9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4" y="73"/>
                    <a:pt x="36" y="74"/>
                    <a:pt x="39" y="74"/>
                  </a:cubicBezTo>
                  <a:cubicBezTo>
                    <a:pt x="42" y="74"/>
                    <a:pt x="44" y="73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52" y="69"/>
                    <a:pt x="54" y="65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1"/>
                    <a:pt x="54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1" name="Freeform 590"/>
            <p:cNvSpPr/>
            <p:nvPr/>
          </p:nvSpPr>
          <p:spPr bwMode="auto">
            <a:xfrm>
              <a:off x="1146176" y="2789239"/>
              <a:ext cx="85725" cy="63500"/>
            </a:xfrm>
            <a:custGeom>
              <a:avLst/>
              <a:gdLst>
                <a:gd name="T0" fmla="*/ 72 w 74"/>
                <a:gd name="T1" fmla="*/ 33 h 54"/>
                <a:gd name="T2" fmla="*/ 14 w 74"/>
                <a:gd name="T3" fmla="*/ 0 h 54"/>
                <a:gd name="T4" fmla="*/ 12 w 74"/>
                <a:gd name="T5" fmla="*/ 0 h 54"/>
                <a:gd name="T6" fmla="*/ 2 w 74"/>
                <a:gd name="T7" fmla="*/ 7 h 54"/>
                <a:gd name="T8" fmla="*/ 0 w 74"/>
                <a:gd name="T9" fmla="*/ 14 h 54"/>
                <a:gd name="T10" fmla="*/ 3 w 74"/>
                <a:gd name="T11" fmla="*/ 20 h 54"/>
                <a:gd name="T12" fmla="*/ 60 w 74"/>
                <a:gd name="T13" fmla="*/ 53 h 54"/>
                <a:gd name="T14" fmla="*/ 62 w 74"/>
                <a:gd name="T15" fmla="*/ 54 h 54"/>
                <a:gd name="T16" fmla="*/ 72 w 74"/>
                <a:gd name="T17" fmla="*/ 47 h 54"/>
                <a:gd name="T18" fmla="*/ 72 w 74"/>
                <a:gd name="T19" fmla="*/ 47 h 54"/>
                <a:gd name="T20" fmla="*/ 74 w 74"/>
                <a:gd name="T21" fmla="*/ 39 h 54"/>
                <a:gd name="T22" fmla="*/ 74 w 74"/>
                <a:gd name="T23" fmla="*/ 39 h 54"/>
                <a:gd name="T24" fmla="*/ 72 w 74"/>
                <a:gd name="T25" fmla="*/ 3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54">
                  <a:moveTo>
                    <a:pt x="72" y="3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5" y="2"/>
                    <a:pt x="2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4"/>
                    <a:pt x="61" y="54"/>
                    <a:pt x="62" y="54"/>
                  </a:cubicBezTo>
                  <a:cubicBezTo>
                    <a:pt x="65" y="54"/>
                    <a:pt x="69" y="52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4" y="44"/>
                    <a:pt x="74" y="42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6"/>
                    <a:pt x="73" y="34"/>
                    <a:pt x="72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2" name="Freeform 591"/>
            <p:cNvSpPr>
              <a:spLocks noEditPoints="1"/>
            </p:cNvSpPr>
            <p:nvPr/>
          </p:nvSpPr>
          <p:spPr bwMode="auto">
            <a:xfrm>
              <a:off x="9021763" y="1927226"/>
              <a:ext cx="163513" cy="333375"/>
            </a:xfrm>
            <a:custGeom>
              <a:avLst/>
              <a:gdLst>
                <a:gd name="T0" fmla="*/ 119 w 141"/>
                <a:gd name="T1" fmla="*/ 166 h 288"/>
                <a:gd name="T2" fmla="*/ 119 w 141"/>
                <a:gd name="T3" fmla="*/ 49 h 288"/>
                <a:gd name="T4" fmla="*/ 70 w 141"/>
                <a:gd name="T5" fmla="*/ 0 h 288"/>
                <a:gd name="T6" fmla="*/ 22 w 141"/>
                <a:gd name="T7" fmla="*/ 49 h 288"/>
                <a:gd name="T8" fmla="*/ 22 w 141"/>
                <a:gd name="T9" fmla="*/ 166 h 288"/>
                <a:gd name="T10" fmla="*/ 0 w 141"/>
                <a:gd name="T11" fmla="*/ 217 h 288"/>
                <a:gd name="T12" fmla="*/ 70 w 141"/>
                <a:gd name="T13" fmla="*/ 288 h 288"/>
                <a:gd name="T14" fmla="*/ 141 w 141"/>
                <a:gd name="T15" fmla="*/ 217 h 288"/>
                <a:gd name="T16" fmla="*/ 119 w 141"/>
                <a:gd name="T17" fmla="*/ 166 h 288"/>
                <a:gd name="T18" fmla="*/ 70 w 141"/>
                <a:gd name="T19" fmla="*/ 273 h 288"/>
                <a:gd name="T20" fmla="*/ 15 w 141"/>
                <a:gd name="T21" fmla="*/ 217 h 288"/>
                <a:gd name="T22" fmla="*/ 37 w 141"/>
                <a:gd name="T23" fmla="*/ 174 h 288"/>
                <a:gd name="T24" fmla="*/ 37 w 141"/>
                <a:gd name="T25" fmla="*/ 49 h 288"/>
                <a:gd name="T26" fmla="*/ 70 w 141"/>
                <a:gd name="T27" fmla="*/ 15 h 288"/>
                <a:gd name="T28" fmla="*/ 70 w 141"/>
                <a:gd name="T29" fmla="*/ 15 h 288"/>
                <a:gd name="T30" fmla="*/ 70 w 141"/>
                <a:gd name="T31" fmla="*/ 15 h 288"/>
                <a:gd name="T32" fmla="*/ 104 w 141"/>
                <a:gd name="T33" fmla="*/ 49 h 288"/>
                <a:gd name="T34" fmla="*/ 104 w 141"/>
                <a:gd name="T35" fmla="*/ 174 h 288"/>
                <a:gd name="T36" fmla="*/ 126 w 141"/>
                <a:gd name="T37" fmla="*/ 217 h 288"/>
                <a:gd name="T38" fmla="*/ 70 w 141"/>
                <a:gd name="T39" fmla="*/ 27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88">
                  <a:moveTo>
                    <a:pt x="119" y="166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19" y="22"/>
                    <a:pt x="97" y="0"/>
                    <a:pt x="70" y="0"/>
                  </a:cubicBezTo>
                  <a:cubicBezTo>
                    <a:pt x="44" y="0"/>
                    <a:pt x="22" y="22"/>
                    <a:pt x="22" y="49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8" y="180"/>
                    <a:pt x="0" y="198"/>
                    <a:pt x="0" y="217"/>
                  </a:cubicBezTo>
                  <a:cubicBezTo>
                    <a:pt x="0" y="256"/>
                    <a:pt x="32" y="288"/>
                    <a:pt x="70" y="288"/>
                  </a:cubicBezTo>
                  <a:cubicBezTo>
                    <a:pt x="109" y="288"/>
                    <a:pt x="141" y="256"/>
                    <a:pt x="141" y="217"/>
                  </a:cubicBezTo>
                  <a:cubicBezTo>
                    <a:pt x="141" y="198"/>
                    <a:pt x="133" y="180"/>
                    <a:pt x="119" y="166"/>
                  </a:cubicBezTo>
                  <a:close/>
                  <a:moveTo>
                    <a:pt x="70" y="273"/>
                  </a:moveTo>
                  <a:cubicBezTo>
                    <a:pt x="40" y="273"/>
                    <a:pt x="15" y="248"/>
                    <a:pt x="15" y="217"/>
                  </a:cubicBezTo>
                  <a:cubicBezTo>
                    <a:pt x="15" y="200"/>
                    <a:pt x="23" y="184"/>
                    <a:pt x="37" y="174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30"/>
                    <a:pt x="52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89" y="15"/>
                    <a:pt x="104" y="30"/>
                    <a:pt x="104" y="49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17" y="184"/>
                    <a:pt x="126" y="200"/>
                    <a:pt x="126" y="217"/>
                  </a:cubicBezTo>
                  <a:cubicBezTo>
                    <a:pt x="126" y="248"/>
                    <a:pt x="101" y="273"/>
                    <a:pt x="70" y="2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3" name="Freeform 592"/>
            <p:cNvSpPr/>
            <p:nvPr/>
          </p:nvSpPr>
          <p:spPr bwMode="auto">
            <a:xfrm>
              <a:off x="9063038" y="2028826"/>
              <a:ext cx="80963" cy="192088"/>
            </a:xfrm>
            <a:custGeom>
              <a:avLst/>
              <a:gdLst>
                <a:gd name="T0" fmla="*/ 35 w 71"/>
                <a:gd name="T1" fmla="*/ 0 h 165"/>
                <a:gd name="T2" fmla="*/ 22 w 71"/>
                <a:gd name="T3" fmla="*/ 13 h 165"/>
                <a:gd name="T4" fmla="*/ 22 w 71"/>
                <a:gd name="T5" fmla="*/ 96 h 165"/>
                <a:gd name="T6" fmla="*/ 18 w 71"/>
                <a:gd name="T7" fmla="*/ 98 h 165"/>
                <a:gd name="T8" fmla="*/ 0 w 71"/>
                <a:gd name="T9" fmla="*/ 129 h 165"/>
                <a:gd name="T10" fmla="*/ 35 w 71"/>
                <a:gd name="T11" fmla="*/ 165 h 165"/>
                <a:gd name="T12" fmla="*/ 71 w 71"/>
                <a:gd name="T13" fmla="*/ 129 h 165"/>
                <a:gd name="T14" fmla="*/ 53 w 71"/>
                <a:gd name="T15" fmla="*/ 98 h 165"/>
                <a:gd name="T16" fmla="*/ 49 w 71"/>
                <a:gd name="T17" fmla="*/ 96 h 165"/>
                <a:gd name="T18" fmla="*/ 49 w 71"/>
                <a:gd name="T19" fmla="*/ 13 h 165"/>
                <a:gd name="T20" fmla="*/ 35 w 71"/>
                <a:gd name="T2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65">
                  <a:moveTo>
                    <a:pt x="35" y="0"/>
                  </a:moveTo>
                  <a:cubicBezTo>
                    <a:pt x="28" y="0"/>
                    <a:pt x="22" y="6"/>
                    <a:pt x="22" y="1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7" y="104"/>
                    <a:pt x="0" y="116"/>
                    <a:pt x="0" y="129"/>
                  </a:cubicBezTo>
                  <a:cubicBezTo>
                    <a:pt x="0" y="149"/>
                    <a:pt x="16" y="165"/>
                    <a:pt x="35" y="165"/>
                  </a:cubicBezTo>
                  <a:cubicBezTo>
                    <a:pt x="55" y="165"/>
                    <a:pt x="71" y="149"/>
                    <a:pt x="71" y="129"/>
                  </a:cubicBezTo>
                  <a:cubicBezTo>
                    <a:pt x="71" y="116"/>
                    <a:pt x="64" y="104"/>
                    <a:pt x="53" y="9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6"/>
                    <a:pt x="43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4" name="Freeform 593"/>
            <p:cNvSpPr>
              <a:spLocks noEditPoints="1"/>
            </p:cNvSpPr>
            <p:nvPr/>
          </p:nvSpPr>
          <p:spPr bwMode="auto">
            <a:xfrm>
              <a:off x="2922588" y="2593976"/>
              <a:ext cx="333375" cy="333375"/>
            </a:xfrm>
            <a:custGeom>
              <a:avLst/>
              <a:gdLst>
                <a:gd name="T0" fmla="*/ 210 w 210"/>
                <a:gd name="T1" fmla="*/ 82 h 210"/>
                <a:gd name="T2" fmla="*/ 210 w 210"/>
                <a:gd name="T3" fmla="*/ 69 h 210"/>
                <a:gd name="T4" fmla="*/ 153 w 210"/>
                <a:gd name="T5" fmla="*/ 69 h 210"/>
                <a:gd name="T6" fmla="*/ 153 w 210"/>
                <a:gd name="T7" fmla="*/ 57 h 210"/>
                <a:gd name="T8" fmla="*/ 141 w 210"/>
                <a:gd name="T9" fmla="*/ 57 h 210"/>
                <a:gd name="T10" fmla="*/ 141 w 210"/>
                <a:gd name="T11" fmla="*/ 0 h 210"/>
                <a:gd name="T12" fmla="*/ 128 w 210"/>
                <a:gd name="T13" fmla="*/ 0 h 210"/>
                <a:gd name="T14" fmla="*/ 128 w 210"/>
                <a:gd name="T15" fmla="*/ 57 h 210"/>
                <a:gd name="T16" fmla="*/ 111 w 210"/>
                <a:gd name="T17" fmla="*/ 57 h 210"/>
                <a:gd name="T18" fmla="*/ 111 w 210"/>
                <a:gd name="T19" fmla="*/ 0 h 210"/>
                <a:gd name="T20" fmla="*/ 98 w 210"/>
                <a:gd name="T21" fmla="*/ 0 h 210"/>
                <a:gd name="T22" fmla="*/ 98 w 210"/>
                <a:gd name="T23" fmla="*/ 57 h 210"/>
                <a:gd name="T24" fmla="*/ 81 w 210"/>
                <a:gd name="T25" fmla="*/ 57 h 210"/>
                <a:gd name="T26" fmla="*/ 81 w 210"/>
                <a:gd name="T27" fmla="*/ 0 h 210"/>
                <a:gd name="T28" fmla="*/ 69 w 210"/>
                <a:gd name="T29" fmla="*/ 0 h 210"/>
                <a:gd name="T30" fmla="*/ 69 w 210"/>
                <a:gd name="T31" fmla="*/ 57 h 210"/>
                <a:gd name="T32" fmla="*/ 57 w 210"/>
                <a:gd name="T33" fmla="*/ 57 h 210"/>
                <a:gd name="T34" fmla="*/ 57 w 210"/>
                <a:gd name="T35" fmla="*/ 69 h 210"/>
                <a:gd name="T36" fmla="*/ 0 w 210"/>
                <a:gd name="T37" fmla="*/ 69 h 210"/>
                <a:gd name="T38" fmla="*/ 0 w 210"/>
                <a:gd name="T39" fmla="*/ 82 h 210"/>
                <a:gd name="T40" fmla="*/ 57 w 210"/>
                <a:gd name="T41" fmla="*/ 82 h 210"/>
                <a:gd name="T42" fmla="*/ 57 w 210"/>
                <a:gd name="T43" fmla="*/ 98 h 210"/>
                <a:gd name="T44" fmla="*/ 0 w 210"/>
                <a:gd name="T45" fmla="*/ 98 h 210"/>
                <a:gd name="T46" fmla="*/ 0 w 210"/>
                <a:gd name="T47" fmla="*/ 112 h 210"/>
                <a:gd name="T48" fmla="*/ 57 w 210"/>
                <a:gd name="T49" fmla="*/ 112 h 210"/>
                <a:gd name="T50" fmla="*/ 57 w 210"/>
                <a:gd name="T51" fmla="*/ 128 h 210"/>
                <a:gd name="T52" fmla="*/ 0 w 210"/>
                <a:gd name="T53" fmla="*/ 128 h 210"/>
                <a:gd name="T54" fmla="*/ 0 w 210"/>
                <a:gd name="T55" fmla="*/ 142 h 210"/>
                <a:gd name="T56" fmla="*/ 57 w 210"/>
                <a:gd name="T57" fmla="*/ 142 h 210"/>
                <a:gd name="T58" fmla="*/ 57 w 210"/>
                <a:gd name="T59" fmla="*/ 153 h 210"/>
                <a:gd name="T60" fmla="*/ 69 w 210"/>
                <a:gd name="T61" fmla="*/ 153 h 210"/>
                <a:gd name="T62" fmla="*/ 69 w 210"/>
                <a:gd name="T63" fmla="*/ 210 h 210"/>
                <a:gd name="T64" fmla="*/ 81 w 210"/>
                <a:gd name="T65" fmla="*/ 210 h 210"/>
                <a:gd name="T66" fmla="*/ 81 w 210"/>
                <a:gd name="T67" fmla="*/ 153 h 210"/>
                <a:gd name="T68" fmla="*/ 98 w 210"/>
                <a:gd name="T69" fmla="*/ 153 h 210"/>
                <a:gd name="T70" fmla="*/ 98 w 210"/>
                <a:gd name="T71" fmla="*/ 210 h 210"/>
                <a:gd name="T72" fmla="*/ 111 w 210"/>
                <a:gd name="T73" fmla="*/ 210 h 210"/>
                <a:gd name="T74" fmla="*/ 111 w 210"/>
                <a:gd name="T75" fmla="*/ 153 h 210"/>
                <a:gd name="T76" fmla="*/ 128 w 210"/>
                <a:gd name="T77" fmla="*/ 153 h 210"/>
                <a:gd name="T78" fmla="*/ 128 w 210"/>
                <a:gd name="T79" fmla="*/ 210 h 210"/>
                <a:gd name="T80" fmla="*/ 141 w 210"/>
                <a:gd name="T81" fmla="*/ 210 h 210"/>
                <a:gd name="T82" fmla="*/ 141 w 210"/>
                <a:gd name="T83" fmla="*/ 153 h 210"/>
                <a:gd name="T84" fmla="*/ 153 w 210"/>
                <a:gd name="T85" fmla="*/ 153 h 210"/>
                <a:gd name="T86" fmla="*/ 153 w 210"/>
                <a:gd name="T87" fmla="*/ 142 h 210"/>
                <a:gd name="T88" fmla="*/ 210 w 210"/>
                <a:gd name="T89" fmla="*/ 142 h 210"/>
                <a:gd name="T90" fmla="*/ 210 w 210"/>
                <a:gd name="T91" fmla="*/ 128 h 210"/>
                <a:gd name="T92" fmla="*/ 153 w 210"/>
                <a:gd name="T93" fmla="*/ 128 h 210"/>
                <a:gd name="T94" fmla="*/ 153 w 210"/>
                <a:gd name="T95" fmla="*/ 112 h 210"/>
                <a:gd name="T96" fmla="*/ 210 w 210"/>
                <a:gd name="T97" fmla="*/ 112 h 210"/>
                <a:gd name="T98" fmla="*/ 210 w 210"/>
                <a:gd name="T99" fmla="*/ 98 h 210"/>
                <a:gd name="T100" fmla="*/ 153 w 210"/>
                <a:gd name="T101" fmla="*/ 98 h 210"/>
                <a:gd name="T102" fmla="*/ 153 w 210"/>
                <a:gd name="T103" fmla="*/ 82 h 210"/>
                <a:gd name="T104" fmla="*/ 210 w 210"/>
                <a:gd name="T105" fmla="*/ 82 h 210"/>
                <a:gd name="T106" fmla="*/ 120 w 210"/>
                <a:gd name="T107" fmla="*/ 124 h 210"/>
                <a:gd name="T108" fmla="*/ 89 w 210"/>
                <a:gd name="T109" fmla="*/ 124 h 210"/>
                <a:gd name="T110" fmla="*/ 89 w 210"/>
                <a:gd name="T111" fmla="*/ 111 h 210"/>
                <a:gd name="T112" fmla="*/ 120 w 210"/>
                <a:gd name="T113" fmla="*/ 111 h 210"/>
                <a:gd name="T114" fmla="*/ 120 w 210"/>
                <a:gd name="T115" fmla="*/ 124 h 210"/>
                <a:gd name="T116" fmla="*/ 120 w 210"/>
                <a:gd name="T117" fmla="*/ 98 h 210"/>
                <a:gd name="T118" fmla="*/ 89 w 210"/>
                <a:gd name="T119" fmla="*/ 98 h 210"/>
                <a:gd name="T120" fmla="*/ 89 w 210"/>
                <a:gd name="T121" fmla="*/ 86 h 210"/>
                <a:gd name="T122" fmla="*/ 120 w 210"/>
                <a:gd name="T123" fmla="*/ 86 h 210"/>
                <a:gd name="T124" fmla="*/ 120 w 210"/>
                <a:gd name="T125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0" h="210">
                  <a:moveTo>
                    <a:pt x="210" y="82"/>
                  </a:moveTo>
                  <a:lnTo>
                    <a:pt x="210" y="69"/>
                  </a:lnTo>
                  <a:lnTo>
                    <a:pt x="153" y="69"/>
                  </a:lnTo>
                  <a:lnTo>
                    <a:pt x="153" y="57"/>
                  </a:lnTo>
                  <a:lnTo>
                    <a:pt x="141" y="57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28" y="57"/>
                  </a:lnTo>
                  <a:lnTo>
                    <a:pt x="111" y="57"/>
                  </a:lnTo>
                  <a:lnTo>
                    <a:pt x="111" y="0"/>
                  </a:lnTo>
                  <a:lnTo>
                    <a:pt x="98" y="0"/>
                  </a:lnTo>
                  <a:lnTo>
                    <a:pt x="98" y="57"/>
                  </a:lnTo>
                  <a:lnTo>
                    <a:pt x="81" y="57"/>
                  </a:lnTo>
                  <a:lnTo>
                    <a:pt x="81" y="0"/>
                  </a:lnTo>
                  <a:lnTo>
                    <a:pt x="69" y="0"/>
                  </a:lnTo>
                  <a:lnTo>
                    <a:pt x="69" y="57"/>
                  </a:lnTo>
                  <a:lnTo>
                    <a:pt x="57" y="57"/>
                  </a:lnTo>
                  <a:lnTo>
                    <a:pt x="57" y="69"/>
                  </a:lnTo>
                  <a:lnTo>
                    <a:pt x="0" y="69"/>
                  </a:lnTo>
                  <a:lnTo>
                    <a:pt x="0" y="82"/>
                  </a:lnTo>
                  <a:lnTo>
                    <a:pt x="57" y="82"/>
                  </a:lnTo>
                  <a:lnTo>
                    <a:pt x="57" y="98"/>
                  </a:lnTo>
                  <a:lnTo>
                    <a:pt x="0" y="98"/>
                  </a:lnTo>
                  <a:lnTo>
                    <a:pt x="0" y="112"/>
                  </a:lnTo>
                  <a:lnTo>
                    <a:pt x="57" y="112"/>
                  </a:lnTo>
                  <a:lnTo>
                    <a:pt x="57" y="128"/>
                  </a:lnTo>
                  <a:lnTo>
                    <a:pt x="0" y="128"/>
                  </a:lnTo>
                  <a:lnTo>
                    <a:pt x="0" y="142"/>
                  </a:lnTo>
                  <a:lnTo>
                    <a:pt x="57" y="142"/>
                  </a:lnTo>
                  <a:lnTo>
                    <a:pt x="57" y="153"/>
                  </a:lnTo>
                  <a:lnTo>
                    <a:pt x="69" y="153"/>
                  </a:lnTo>
                  <a:lnTo>
                    <a:pt x="69" y="210"/>
                  </a:lnTo>
                  <a:lnTo>
                    <a:pt x="81" y="210"/>
                  </a:lnTo>
                  <a:lnTo>
                    <a:pt x="81" y="153"/>
                  </a:lnTo>
                  <a:lnTo>
                    <a:pt x="98" y="153"/>
                  </a:lnTo>
                  <a:lnTo>
                    <a:pt x="98" y="210"/>
                  </a:lnTo>
                  <a:lnTo>
                    <a:pt x="111" y="210"/>
                  </a:lnTo>
                  <a:lnTo>
                    <a:pt x="111" y="153"/>
                  </a:lnTo>
                  <a:lnTo>
                    <a:pt x="128" y="153"/>
                  </a:lnTo>
                  <a:lnTo>
                    <a:pt x="128" y="210"/>
                  </a:lnTo>
                  <a:lnTo>
                    <a:pt x="141" y="210"/>
                  </a:lnTo>
                  <a:lnTo>
                    <a:pt x="141" y="153"/>
                  </a:lnTo>
                  <a:lnTo>
                    <a:pt x="153" y="153"/>
                  </a:lnTo>
                  <a:lnTo>
                    <a:pt x="153" y="142"/>
                  </a:lnTo>
                  <a:lnTo>
                    <a:pt x="210" y="142"/>
                  </a:lnTo>
                  <a:lnTo>
                    <a:pt x="210" y="128"/>
                  </a:lnTo>
                  <a:lnTo>
                    <a:pt x="153" y="128"/>
                  </a:lnTo>
                  <a:lnTo>
                    <a:pt x="153" y="112"/>
                  </a:lnTo>
                  <a:lnTo>
                    <a:pt x="210" y="112"/>
                  </a:lnTo>
                  <a:lnTo>
                    <a:pt x="210" y="98"/>
                  </a:lnTo>
                  <a:lnTo>
                    <a:pt x="153" y="98"/>
                  </a:lnTo>
                  <a:lnTo>
                    <a:pt x="153" y="82"/>
                  </a:lnTo>
                  <a:lnTo>
                    <a:pt x="210" y="82"/>
                  </a:lnTo>
                  <a:close/>
                  <a:moveTo>
                    <a:pt x="120" y="124"/>
                  </a:moveTo>
                  <a:lnTo>
                    <a:pt x="89" y="124"/>
                  </a:lnTo>
                  <a:lnTo>
                    <a:pt x="89" y="111"/>
                  </a:lnTo>
                  <a:lnTo>
                    <a:pt x="120" y="111"/>
                  </a:lnTo>
                  <a:lnTo>
                    <a:pt x="120" y="124"/>
                  </a:lnTo>
                  <a:close/>
                  <a:moveTo>
                    <a:pt x="120" y="98"/>
                  </a:moveTo>
                  <a:lnTo>
                    <a:pt x="89" y="98"/>
                  </a:lnTo>
                  <a:lnTo>
                    <a:pt x="89" y="86"/>
                  </a:lnTo>
                  <a:lnTo>
                    <a:pt x="120" y="86"/>
                  </a:lnTo>
                  <a:lnTo>
                    <a:pt x="120" y="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5" name="Freeform 594"/>
            <p:cNvSpPr>
              <a:spLocks noEditPoints="1"/>
            </p:cNvSpPr>
            <p:nvPr/>
          </p:nvSpPr>
          <p:spPr bwMode="auto">
            <a:xfrm>
              <a:off x="10991851" y="4000501"/>
              <a:ext cx="231775" cy="195263"/>
            </a:xfrm>
            <a:custGeom>
              <a:avLst/>
              <a:gdLst>
                <a:gd name="T0" fmla="*/ 100 w 200"/>
                <a:gd name="T1" fmla="*/ 0 h 168"/>
                <a:gd name="T2" fmla="*/ 0 w 200"/>
                <a:gd name="T3" fmla="*/ 28 h 168"/>
                <a:gd name="T4" fmla="*/ 0 w 200"/>
                <a:gd name="T5" fmla="*/ 141 h 168"/>
                <a:gd name="T6" fmla="*/ 100 w 200"/>
                <a:gd name="T7" fmla="*/ 168 h 168"/>
                <a:gd name="T8" fmla="*/ 200 w 200"/>
                <a:gd name="T9" fmla="*/ 140 h 168"/>
                <a:gd name="T10" fmla="*/ 200 w 200"/>
                <a:gd name="T11" fmla="*/ 29 h 168"/>
                <a:gd name="T12" fmla="*/ 100 w 200"/>
                <a:gd name="T13" fmla="*/ 0 h 168"/>
                <a:gd name="T14" fmla="*/ 162 w 200"/>
                <a:gd name="T15" fmla="*/ 82 h 168"/>
                <a:gd name="T16" fmla="*/ 146 w 200"/>
                <a:gd name="T17" fmla="*/ 82 h 168"/>
                <a:gd name="T18" fmla="*/ 146 w 200"/>
                <a:gd name="T19" fmla="*/ 60 h 168"/>
                <a:gd name="T20" fmla="*/ 126 w 200"/>
                <a:gd name="T21" fmla="*/ 60 h 168"/>
                <a:gd name="T22" fmla="*/ 126 w 200"/>
                <a:gd name="T23" fmla="*/ 82 h 168"/>
                <a:gd name="T24" fmla="*/ 110 w 200"/>
                <a:gd name="T25" fmla="*/ 82 h 168"/>
                <a:gd name="T26" fmla="*/ 110 w 200"/>
                <a:gd name="T27" fmla="*/ 60 h 168"/>
                <a:gd name="T28" fmla="*/ 90 w 200"/>
                <a:gd name="T29" fmla="*/ 60 h 168"/>
                <a:gd name="T30" fmla="*/ 90 w 200"/>
                <a:gd name="T31" fmla="*/ 82 h 168"/>
                <a:gd name="T32" fmla="*/ 74 w 200"/>
                <a:gd name="T33" fmla="*/ 82 h 168"/>
                <a:gd name="T34" fmla="*/ 74 w 200"/>
                <a:gd name="T35" fmla="*/ 60 h 168"/>
                <a:gd name="T36" fmla="*/ 54 w 200"/>
                <a:gd name="T37" fmla="*/ 60 h 168"/>
                <a:gd name="T38" fmla="*/ 54 w 200"/>
                <a:gd name="T39" fmla="*/ 82 h 168"/>
                <a:gd name="T40" fmla="*/ 38 w 200"/>
                <a:gd name="T41" fmla="*/ 82 h 168"/>
                <a:gd name="T42" fmla="*/ 38 w 200"/>
                <a:gd name="T43" fmla="*/ 60 h 168"/>
                <a:gd name="T44" fmla="*/ 19 w 200"/>
                <a:gd name="T45" fmla="*/ 60 h 168"/>
                <a:gd name="T46" fmla="*/ 19 w 200"/>
                <a:gd name="T47" fmla="*/ 44 h 168"/>
                <a:gd name="T48" fmla="*/ 38 w 200"/>
                <a:gd name="T49" fmla="*/ 44 h 168"/>
                <a:gd name="T50" fmla="*/ 38 w 200"/>
                <a:gd name="T51" fmla="*/ 23 h 168"/>
                <a:gd name="T52" fmla="*/ 54 w 200"/>
                <a:gd name="T53" fmla="*/ 23 h 168"/>
                <a:gd name="T54" fmla="*/ 54 w 200"/>
                <a:gd name="T55" fmla="*/ 44 h 168"/>
                <a:gd name="T56" fmla="*/ 74 w 200"/>
                <a:gd name="T57" fmla="*/ 44 h 168"/>
                <a:gd name="T58" fmla="*/ 74 w 200"/>
                <a:gd name="T59" fmla="*/ 23 h 168"/>
                <a:gd name="T60" fmla="*/ 90 w 200"/>
                <a:gd name="T61" fmla="*/ 23 h 168"/>
                <a:gd name="T62" fmla="*/ 90 w 200"/>
                <a:gd name="T63" fmla="*/ 44 h 168"/>
                <a:gd name="T64" fmla="*/ 110 w 200"/>
                <a:gd name="T65" fmla="*/ 44 h 168"/>
                <a:gd name="T66" fmla="*/ 110 w 200"/>
                <a:gd name="T67" fmla="*/ 23 h 168"/>
                <a:gd name="T68" fmla="*/ 126 w 200"/>
                <a:gd name="T69" fmla="*/ 23 h 168"/>
                <a:gd name="T70" fmla="*/ 126 w 200"/>
                <a:gd name="T71" fmla="*/ 44 h 168"/>
                <a:gd name="T72" fmla="*/ 146 w 200"/>
                <a:gd name="T73" fmla="*/ 44 h 168"/>
                <a:gd name="T74" fmla="*/ 146 w 200"/>
                <a:gd name="T75" fmla="*/ 23 h 168"/>
                <a:gd name="T76" fmla="*/ 162 w 200"/>
                <a:gd name="T77" fmla="*/ 23 h 168"/>
                <a:gd name="T78" fmla="*/ 162 w 200"/>
                <a:gd name="T79" fmla="*/ 44 h 168"/>
                <a:gd name="T80" fmla="*/ 182 w 200"/>
                <a:gd name="T81" fmla="*/ 44 h 168"/>
                <a:gd name="T82" fmla="*/ 182 w 200"/>
                <a:gd name="T83" fmla="*/ 60 h 168"/>
                <a:gd name="T84" fmla="*/ 162 w 200"/>
                <a:gd name="T85" fmla="*/ 60 h 168"/>
                <a:gd name="T86" fmla="*/ 162 w 200"/>
                <a:gd name="T87" fmla="*/ 8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" h="168">
                  <a:moveTo>
                    <a:pt x="100" y="0"/>
                  </a:moveTo>
                  <a:cubicBezTo>
                    <a:pt x="61" y="0"/>
                    <a:pt x="26" y="12"/>
                    <a:pt x="0" y="28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6" y="157"/>
                    <a:pt x="61" y="168"/>
                    <a:pt x="100" y="168"/>
                  </a:cubicBezTo>
                  <a:cubicBezTo>
                    <a:pt x="139" y="168"/>
                    <a:pt x="174" y="156"/>
                    <a:pt x="200" y="140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4" y="12"/>
                    <a:pt x="139" y="0"/>
                    <a:pt x="100" y="0"/>
                  </a:cubicBezTo>
                  <a:close/>
                  <a:moveTo>
                    <a:pt x="162" y="82"/>
                  </a:moveTo>
                  <a:cubicBezTo>
                    <a:pt x="146" y="82"/>
                    <a:pt x="146" y="82"/>
                    <a:pt x="146" y="82"/>
                  </a:cubicBezTo>
                  <a:cubicBezTo>
                    <a:pt x="146" y="60"/>
                    <a:pt x="146" y="60"/>
                    <a:pt x="146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82"/>
                    <a:pt x="90" y="82"/>
                    <a:pt x="90" y="82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62" y="23"/>
                    <a:pt x="162" y="23"/>
                    <a:pt x="162" y="23"/>
                  </a:cubicBezTo>
                  <a:cubicBezTo>
                    <a:pt x="162" y="44"/>
                    <a:pt x="162" y="44"/>
                    <a:pt x="162" y="44"/>
                  </a:cubicBezTo>
                  <a:cubicBezTo>
                    <a:pt x="182" y="44"/>
                    <a:pt x="182" y="44"/>
                    <a:pt x="182" y="44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62" y="60"/>
                    <a:pt x="162" y="60"/>
                    <a:pt x="162" y="60"/>
                  </a:cubicBezTo>
                  <a:lnTo>
                    <a:pt x="162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6" name="Freeform 595"/>
            <p:cNvSpPr/>
            <p:nvPr/>
          </p:nvSpPr>
          <p:spPr bwMode="auto">
            <a:xfrm>
              <a:off x="11242676" y="4048126"/>
              <a:ext cx="31750" cy="103188"/>
            </a:xfrm>
            <a:custGeom>
              <a:avLst/>
              <a:gdLst>
                <a:gd name="T0" fmla="*/ 28 w 28"/>
                <a:gd name="T1" fmla="*/ 44 h 89"/>
                <a:gd name="T2" fmla="*/ 0 w 28"/>
                <a:gd name="T3" fmla="*/ 0 h 89"/>
                <a:gd name="T4" fmla="*/ 0 w 28"/>
                <a:gd name="T5" fmla="*/ 89 h 89"/>
                <a:gd name="T6" fmla="*/ 28 w 28"/>
                <a:gd name="T7" fmla="*/ 4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89">
                  <a:moveTo>
                    <a:pt x="28" y="44"/>
                  </a:moveTo>
                  <a:cubicBezTo>
                    <a:pt x="28" y="31"/>
                    <a:pt x="18" y="15"/>
                    <a:pt x="0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8" y="74"/>
                    <a:pt x="28" y="58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7" name="Freeform 596"/>
            <p:cNvSpPr/>
            <p:nvPr/>
          </p:nvSpPr>
          <p:spPr bwMode="auto">
            <a:xfrm>
              <a:off x="10939463" y="4046539"/>
              <a:ext cx="33338" cy="104775"/>
            </a:xfrm>
            <a:custGeom>
              <a:avLst/>
              <a:gdLst>
                <a:gd name="T0" fmla="*/ 0 w 29"/>
                <a:gd name="T1" fmla="*/ 45 h 91"/>
                <a:gd name="T2" fmla="*/ 29 w 29"/>
                <a:gd name="T3" fmla="*/ 91 h 91"/>
                <a:gd name="T4" fmla="*/ 29 w 29"/>
                <a:gd name="T5" fmla="*/ 0 h 91"/>
                <a:gd name="T6" fmla="*/ 0 w 29"/>
                <a:gd name="T7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91">
                  <a:moveTo>
                    <a:pt x="0" y="45"/>
                  </a:moveTo>
                  <a:cubicBezTo>
                    <a:pt x="0" y="59"/>
                    <a:pt x="11" y="76"/>
                    <a:pt x="29" y="9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15"/>
                    <a:pt x="0" y="31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8" name="Freeform 597"/>
            <p:cNvSpPr>
              <a:spLocks noEditPoints="1"/>
            </p:cNvSpPr>
            <p:nvPr/>
          </p:nvSpPr>
          <p:spPr bwMode="auto">
            <a:xfrm>
              <a:off x="11609388" y="3930651"/>
              <a:ext cx="333375" cy="333375"/>
            </a:xfrm>
            <a:custGeom>
              <a:avLst/>
              <a:gdLst>
                <a:gd name="T0" fmla="*/ 286 w 288"/>
                <a:gd name="T1" fmla="*/ 121 h 287"/>
                <a:gd name="T2" fmla="*/ 265 w 288"/>
                <a:gd name="T3" fmla="*/ 66 h 287"/>
                <a:gd name="T4" fmla="*/ 173 w 288"/>
                <a:gd name="T5" fmla="*/ 3 h 287"/>
                <a:gd name="T6" fmla="*/ 144 w 288"/>
                <a:gd name="T7" fmla="*/ 0 h 287"/>
                <a:gd name="T8" fmla="*/ 116 w 288"/>
                <a:gd name="T9" fmla="*/ 3 h 287"/>
                <a:gd name="T10" fmla="*/ 23 w 288"/>
                <a:gd name="T11" fmla="*/ 66 h 287"/>
                <a:gd name="T12" fmla="*/ 2 w 288"/>
                <a:gd name="T13" fmla="*/ 121 h 287"/>
                <a:gd name="T14" fmla="*/ 0 w 288"/>
                <a:gd name="T15" fmla="*/ 143 h 287"/>
                <a:gd name="T16" fmla="*/ 41 w 288"/>
                <a:gd name="T17" fmla="*/ 244 h 287"/>
                <a:gd name="T18" fmla="*/ 97 w 288"/>
                <a:gd name="T19" fmla="*/ 280 h 287"/>
                <a:gd name="T20" fmla="*/ 144 w 288"/>
                <a:gd name="T21" fmla="*/ 287 h 287"/>
                <a:gd name="T22" fmla="*/ 191 w 288"/>
                <a:gd name="T23" fmla="*/ 279 h 287"/>
                <a:gd name="T24" fmla="*/ 247 w 288"/>
                <a:gd name="T25" fmla="*/ 244 h 287"/>
                <a:gd name="T26" fmla="*/ 288 w 288"/>
                <a:gd name="T27" fmla="*/ 143 h 287"/>
                <a:gd name="T28" fmla="*/ 286 w 288"/>
                <a:gd name="T29" fmla="*/ 121 h 287"/>
                <a:gd name="T30" fmla="*/ 241 w 288"/>
                <a:gd name="T31" fmla="*/ 225 h 287"/>
                <a:gd name="T32" fmla="*/ 239 w 288"/>
                <a:gd name="T33" fmla="*/ 218 h 287"/>
                <a:gd name="T34" fmla="*/ 188 w 288"/>
                <a:gd name="T35" fmla="*/ 218 h 287"/>
                <a:gd name="T36" fmla="*/ 172 w 288"/>
                <a:gd name="T37" fmla="*/ 266 h 287"/>
                <a:gd name="T38" fmla="*/ 174 w 288"/>
                <a:gd name="T39" fmla="*/ 267 h 287"/>
                <a:gd name="T40" fmla="*/ 144 w 288"/>
                <a:gd name="T41" fmla="*/ 270 h 287"/>
                <a:gd name="T42" fmla="*/ 115 w 288"/>
                <a:gd name="T43" fmla="*/ 267 h 287"/>
                <a:gd name="T44" fmla="*/ 116 w 288"/>
                <a:gd name="T45" fmla="*/ 266 h 287"/>
                <a:gd name="T46" fmla="*/ 101 w 288"/>
                <a:gd name="T47" fmla="*/ 218 h 287"/>
                <a:gd name="T48" fmla="*/ 50 w 288"/>
                <a:gd name="T49" fmla="*/ 218 h 287"/>
                <a:gd name="T50" fmla="*/ 48 w 288"/>
                <a:gd name="T51" fmla="*/ 226 h 287"/>
                <a:gd name="T52" fmla="*/ 17 w 288"/>
                <a:gd name="T53" fmla="*/ 143 h 287"/>
                <a:gd name="T54" fmla="*/ 18 w 288"/>
                <a:gd name="T55" fmla="*/ 132 h 287"/>
                <a:gd name="T56" fmla="*/ 34 w 288"/>
                <a:gd name="T57" fmla="*/ 144 h 287"/>
                <a:gd name="T58" fmla="*/ 75 w 288"/>
                <a:gd name="T59" fmla="*/ 114 h 287"/>
                <a:gd name="T60" fmla="*/ 60 w 288"/>
                <a:gd name="T61" fmla="*/ 66 h 287"/>
                <a:gd name="T62" fmla="*/ 43 w 288"/>
                <a:gd name="T63" fmla="*/ 66 h 287"/>
                <a:gd name="T64" fmla="*/ 110 w 288"/>
                <a:gd name="T65" fmla="*/ 21 h 287"/>
                <a:gd name="T66" fmla="*/ 104 w 288"/>
                <a:gd name="T67" fmla="*/ 40 h 287"/>
                <a:gd name="T68" fmla="*/ 145 w 288"/>
                <a:gd name="T69" fmla="*/ 69 h 287"/>
                <a:gd name="T70" fmla="*/ 185 w 288"/>
                <a:gd name="T71" fmla="*/ 40 h 287"/>
                <a:gd name="T72" fmla="*/ 180 w 288"/>
                <a:gd name="T73" fmla="*/ 22 h 287"/>
                <a:gd name="T74" fmla="*/ 245 w 288"/>
                <a:gd name="T75" fmla="*/ 66 h 287"/>
                <a:gd name="T76" fmla="*/ 229 w 288"/>
                <a:gd name="T77" fmla="*/ 66 h 287"/>
                <a:gd name="T78" fmla="*/ 213 w 288"/>
                <a:gd name="T79" fmla="*/ 114 h 287"/>
                <a:gd name="T80" fmla="*/ 254 w 288"/>
                <a:gd name="T81" fmla="*/ 144 h 287"/>
                <a:gd name="T82" fmla="*/ 270 w 288"/>
                <a:gd name="T83" fmla="*/ 132 h 287"/>
                <a:gd name="T84" fmla="*/ 271 w 288"/>
                <a:gd name="T85" fmla="*/ 143 h 287"/>
                <a:gd name="T86" fmla="*/ 241 w 288"/>
                <a:gd name="T87" fmla="*/ 22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8" h="287">
                  <a:moveTo>
                    <a:pt x="286" y="121"/>
                  </a:moveTo>
                  <a:cubicBezTo>
                    <a:pt x="283" y="101"/>
                    <a:pt x="276" y="83"/>
                    <a:pt x="265" y="66"/>
                  </a:cubicBezTo>
                  <a:cubicBezTo>
                    <a:pt x="245" y="34"/>
                    <a:pt x="212" y="11"/>
                    <a:pt x="173" y="3"/>
                  </a:cubicBezTo>
                  <a:cubicBezTo>
                    <a:pt x="164" y="1"/>
                    <a:pt x="154" y="0"/>
                    <a:pt x="144" y="0"/>
                  </a:cubicBezTo>
                  <a:cubicBezTo>
                    <a:pt x="134" y="0"/>
                    <a:pt x="125" y="1"/>
                    <a:pt x="116" y="3"/>
                  </a:cubicBezTo>
                  <a:cubicBezTo>
                    <a:pt x="77" y="10"/>
                    <a:pt x="43" y="34"/>
                    <a:pt x="23" y="66"/>
                  </a:cubicBezTo>
                  <a:cubicBezTo>
                    <a:pt x="12" y="83"/>
                    <a:pt x="5" y="101"/>
                    <a:pt x="2" y="121"/>
                  </a:cubicBezTo>
                  <a:cubicBezTo>
                    <a:pt x="1" y="128"/>
                    <a:pt x="0" y="136"/>
                    <a:pt x="0" y="143"/>
                  </a:cubicBezTo>
                  <a:cubicBezTo>
                    <a:pt x="0" y="183"/>
                    <a:pt x="16" y="218"/>
                    <a:pt x="41" y="244"/>
                  </a:cubicBezTo>
                  <a:cubicBezTo>
                    <a:pt x="57" y="260"/>
                    <a:pt x="76" y="272"/>
                    <a:pt x="97" y="280"/>
                  </a:cubicBezTo>
                  <a:cubicBezTo>
                    <a:pt x="112" y="285"/>
                    <a:pt x="128" y="287"/>
                    <a:pt x="144" y="287"/>
                  </a:cubicBezTo>
                  <a:cubicBezTo>
                    <a:pt x="160" y="287"/>
                    <a:pt x="176" y="284"/>
                    <a:pt x="191" y="279"/>
                  </a:cubicBezTo>
                  <a:cubicBezTo>
                    <a:pt x="212" y="272"/>
                    <a:pt x="232" y="260"/>
                    <a:pt x="247" y="244"/>
                  </a:cubicBezTo>
                  <a:cubicBezTo>
                    <a:pt x="272" y="218"/>
                    <a:pt x="288" y="182"/>
                    <a:pt x="288" y="143"/>
                  </a:cubicBezTo>
                  <a:cubicBezTo>
                    <a:pt x="288" y="136"/>
                    <a:pt x="287" y="128"/>
                    <a:pt x="286" y="121"/>
                  </a:cubicBezTo>
                  <a:close/>
                  <a:moveTo>
                    <a:pt x="241" y="225"/>
                  </a:moveTo>
                  <a:cubicBezTo>
                    <a:pt x="239" y="218"/>
                    <a:pt x="239" y="218"/>
                    <a:pt x="239" y="218"/>
                  </a:cubicBezTo>
                  <a:cubicBezTo>
                    <a:pt x="188" y="218"/>
                    <a:pt x="188" y="218"/>
                    <a:pt x="188" y="218"/>
                  </a:cubicBezTo>
                  <a:cubicBezTo>
                    <a:pt x="172" y="266"/>
                    <a:pt x="172" y="266"/>
                    <a:pt x="172" y="266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64" y="269"/>
                    <a:pt x="154" y="270"/>
                    <a:pt x="144" y="270"/>
                  </a:cubicBezTo>
                  <a:cubicBezTo>
                    <a:pt x="134" y="270"/>
                    <a:pt x="124" y="269"/>
                    <a:pt x="115" y="267"/>
                  </a:cubicBezTo>
                  <a:cubicBezTo>
                    <a:pt x="116" y="266"/>
                    <a:pt x="116" y="266"/>
                    <a:pt x="116" y="266"/>
                  </a:cubicBezTo>
                  <a:cubicBezTo>
                    <a:pt x="101" y="218"/>
                    <a:pt x="101" y="218"/>
                    <a:pt x="101" y="218"/>
                  </a:cubicBezTo>
                  <a:cubicBezTo>
                    <a:pt x="50" y="218"/>
                    <a:pt x="50" y="218"/>
                    <a:pt x="50" y="218"/>
                  </a:cubicBezTo>
                  <a:cubicBezTo>
                    <a:pt x="48" y="226"/>
                    <a:pt x="48" y="226"/>
                    <a:pt x="48" y="226"/>
                  </a:cubicBezTo>
                  <a:cubicBezTo>
                    <a:pt x="29" y="204"/>
                    <a:pt x="17" y="175"/>
                    <a:pt x="17" y="143"/>
                  </a:cubicBezTo>
                  <a:cubicBezTo>
                    <a:pt x="17" y="140"/>
                    <a:pt x="17" y="136"/>
                    <a:pt x="18" y="132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60" y="45"/>
                    <a:pt x="83" y="29"/>
                    <a:pt x="110" y="21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85" y="40"/>
                    <a:pt x="185" y="40"/>
                    <a:pt x="185" y="40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206" y="29"/>
                    <a:pt x="228" y="45"/>
                    <a:pt x="245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213" y="114"/>
                    <a:pt x="213" y="114"/>
                    <a:pt x="213" y="114"/>
                  </a:cubicBezTo>
                  <a:cubicBezTo>
                    <a:pt x="254" y="144"/>
                    <a:pt x="254" y="144"/>
                    <a:pt x="254" y="144"/>
                  </a:cubicBezTo>
                  <a:cubicBezTo>
                    <a:pt x="270" y="132"/>
                    <a:pt x="270" y="132"/>
                    <a:pt x="270" y="132"/>
                  </a:cubicBezTo>
                  <a:cubicBezTo>
                    <a:pt x="271" y="136"/>
                    <a:pt x="271" y="140"/>
                    <a:pt x="271" y="143"/>
                  </a:cubicBezTo>
                  <a:cubicBezTo>
                    <a:pt x="271" y="175"/>
                    <a:pt x="260" y="203"/>
                    <a:pt x="241" y="2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9" name="Freeform 598"/>
            <p:cNvSpPr/>
            <p:nvPr/>
          </p:nvSpPr>
          <p:spPr bwMode="auto">
            <a:xfrm>
              <a:off x="11720513" y="4056064"/>
              <a:ext cx="111125" cy="104775"/>
            </a:xfrm>
            <a:custGeom>
              <a:avLst/>
              <a:gdLst>
                <a:gd name="T0" fmla="*/ 0 w 70"/>
                <a:gd name="T1" fmla="*/ 26 h 66"/>
                <a:gd name="T2" fmla="*/ 14 w 70"/>
                <a:gd name="T3" fmla="*/ 66 h 66"/>
                <a:gd name="T4" fmla="*/ 57 w 70"/>
                <a:gd name="T5" fmla="*/ 66 h 66"/>
                <a:gd name="T6" fmla="*/ 70 w 70"/>
                <a:gd name="T7" fmla="*/ 26 h 66"/>
                <a:gd name="T8" fmla="*/ 35 w 70"/>
                <a:gd name="T9" fmla="*/ 0 h 66"/>
                <a:gd name="T10" fmla="*/ 0 w 70"/>
                <a:gd name="T11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66">
                  <a:moveTo>
                    <a:pt x="0" y="26"/>
                  </a:moveTo>
                  <a:lnTo>
                    <a:pt x="14" y="66"/>
                  </a:lnTo>
                  <a:lnTo>
                    <a:pt x="57" y="66"/>
                  </a:lnTo>
                  <a:lnTo>
                    <a:pt x="70" y="26"/>
                  </a:lnTo>
                  <a:lnTo>
                    <a:pt x="35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0" name="Freeform 599"/>
            <p:cNvSpPr/>
            <p:nvPr/>
          </p:nvSpPr>
          <p:spPr bwMode="auto">
            <a:xfrm>
              <a:off x="2351088" y="2690814"/>
              <a:ext cx="139700" cy="139700"/>
            </a:xfrm>
            <a:custGeom>
              <a:avLst/>
              <a:gdLst>
                <a:gd name="T0" fmla="*/ 120 w 120"/>
                <a:gd name="T1" fmla="*/ 0 h 120"/>
                <a:gd name="T2" fmla="*/ 119 w 120"/>
                <a:gd name="T3" fmla="*/ 0 h 120"/>
                <a:gd name="T4" fmla="*/ 115 w 120"/>
                <a:gd name="T5" fmla="*/ 0 h 120"/>
                <a:gd name="T6" fmla="*/ 5 w 120"/>
                <a:gd name="T7" fmla="*/ 0 h 120"/>
                <a:gd name="T8" fmla="*/ 1 w 120"/>
                <a:gd name="T9" fmla="*/ 0 h 120"/>
                <a:gd name="T10" fmla="*/ 0 w 120"/>
                <a:gd name="T11" fmla="*/ 0 h 120"/>
                <a:gd name="T12" fmla="*/ 0 w 120"/>
                <a:gd name="T13" fmla="*/ 1 h 120"/>
                <a:gd name="T14" fmla="*/ 0 w 120"/>
                <a:gd name="T15" fmla="*/ 5 h 120"/>
                <a:gd name="T16" fmla="*/ 0 w 120"/>
                <a:gd name="T17" fmla="*/ 115 h 120"/>
                <a:gd name="T18" fmla="*/ 0 w 120"/>
                <a:gd name="T19" fmla="*/ 119 h 120"/>
                <a:gd name="T20" fmla="*/ 0 w 120"/>
                <a:gd name="T21" fmla="*/ 120 h 120"/>
                <a:gd name="T22" fmla="*/ 1 w 120"/>
                <a:gd name="T23" fmla="*/ 120 h 120"/>
                <a:gd name="T24" fmla="*/ 5 w 120"/>
                <a:gd name="T25" fmla="*/ 120 h 120"/>
                <a:gd name="T26" fmla="*/ 115 w 120"/>
                <a:gd name="T27" fmla="*/ 120 h 120"/>
                <a:gd name="T28" fmla="*/ 119 w 120"/>
                <a:gd name="T29" fmla="*/ 120 h 120"/>
                <a:gd name="T30" fmla="*/ 120 w 120"/>
                <a:gd name="T31" fmla="*/ 120 h 120"/>
                <a:gd name="T32" fmla="*/ 120 w 120"/>
                <a:gd name="T33" fmla="*/ 119 h 120"/>
                <a:gd name="T34" fmla="*/ 120 w 120"/>
                <a:gd name="T35" fmla="*/ 115 h 120"/>
                <a:gd name="T36" fmla="*/ 120 w 120"/>
                <a:gd name="T37" fmla="*/ 5 h 120"/>
                <a:gd name="T38" fmla="*/ 120 w 120"/>
                <a:gd name="T39" fmla="*/ 1 h 120"/>
                <a:gd name="T40" fmla="*/ 120 w 120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cubicBezTo>
                    <a:pt x="120" y="0"/>
                    <a:pt x="120" y="0"/>
                    <a:pt x="119" y="0"/>
                  </a:cubicBezTo>
                  <a:cubicBezTo>
                    <a:pt x="119" y="0"/>
                    <a:pt x="117" y="0"/>
                    <a:pt x="1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7"/>
                    <a:pt x="0" y="118"/>
                    <a:pt x="0" y="119"/>
                  </a:cubicBezTo>
                  <a:cubicBezTo>
                    <a:pt x="0" y="119"/>
                    <a:pt x="0" y="120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3" y="120"/>
                    <a:pt x="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7" y="120"/>
                    <a:pt x="118" y="120"/>
                    <a:pt x="119" y="120"/>
                  </a:cubicBezTo>
                  <a:cubicBezTo>
                    <a:pt x="119" y="120"/>
                    <a:pt x="120" y="120"/>
                    <a:pt x="120" y="120"/>
                  </a:cubicBezTo>
                  <a:cubicBezTo>
                    <a:pt x="120" y="120"/>
                    <a:pt x="120" y="120"/>
                    <a:pt x="120" y="119"/>
                  </a:cubicBezTo>
                  <a:cubicBezTo>
                    <a:pt x="120" y="119"/>
                    <a:pt x="120" y="117"/>
                    <a:pt x="120" y="11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3"/>
                    <a:pt x="120" y="2"/>
                    <a:pt x="120" y="1"/>
                  </a:cubicBezTo>
                  <a:cubicBezTo>
                    <a:pt x="120" y="1"/>
                    <a:pt x="12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1" name="Freeform 600"/>
            <p:cNvSpPr>
              <a:spLocks noEditPoints="1"/>
            </p:cNvSpPr>
            <p:nvPr/>
          </p:nvSpPr>
          <p:spPr bwMode="auto">
            <a:xfrm>
              <a:off x="2254251" y="2593976"/>
              <a:ext cx="333375" cy="333375"/>
            </a:xfrm>
            <a:custGeom>
              <a:avLst/>
              <a:gdLst>
                <a:gd name="T0" fmla="*/ 248 w 288"/>
                <a:gd name="T1" fmla="*/ 0 h 288"/>
                <a:gd name="T2" fmla="*/ 40 w 288"/>
                <a:gd name="T3" fmla="*/ 0 h 288"/>
                <a:gd name="T4" fmla="*/ 0 w 288"/>
                <a:gd name="T5" fmla="*/ 40 h 288"/>
                <a:gd name="T6" fmla="*/ 0 w 288"/>
                <a:gd name="T7" fmla="*/ 248 h 288"/>
                <a:gd name="T8" fmla="*/ 40 w 288"/>
                <a:gd name="T9" fmla="*/ 288 h 288"/>
                <a:gd name="T10" fmla="*/ 248 w 288"/>
                <a:gd name="T11" fmla="*/ 288 h 288"/>
                <a:gd name="T12" fmla="*/ 288 w 288"/>
                <a:gd name="T13" fmla="*/ 248 h 288"/>
                <a:gd name="T14" fmla="*/ 288 w 288"/>
                <a:gd name="T15" fmla="*/ 40 h 288"/>
                <a:gd name="T16" fmla="*/ 248 w 288"/>
                <a:gd name="T17" fmla="*/ 0 h 288"/>
                <a:gd name="T18" fmla="*/ 24 w 288"/>
                <a:gd name="T19" fmla="*/ 159 h 288"/>
                <a:gd name="T20" fmla="*/ 9 w 288"/>
                <a:gd name="T21" fmla="*/ 144 h 288"/>
                <a:gd name="T22" fmla="*/ 24 w 288"/>
                <a:gd name="T23" fmla="*/ 129 h 288"/>
                <a:gd name="T24" fmla="*/ 39 w 288"/>
                <a:gd name="T25" fmla="*/ 144 h 288"/>
                <a:gd name="T26" fmla="*/ 24 w 288"/>
                <a:gd name="T27" fmla="*/ 159 h 288"/>
                <a:gd name="T28" fmla="*/ 64 w 288"/>
                <a:gd name="T29" fmla="*/ 13 h 288"/>
                <a:gd name="T30" fmla="*/ 79 w 288"/>
                <a:gd name="T31" fmla="*/ 28 h 288"/>
                <a:gd name="T32" fmla="*/ 64 w 288"/>
                <a:gd name="T33" fmla="*/ 43 h 288"/>
                <a:gd name="T34" fmla="*/ 49 w 288"/>
                <a:gd name="T35" fmla="*/ 28 h 288"/>
                <a:gd name="T36" fmla="*/ 64 w 288"/>
                <a:gd name="T37" fmla="*/ 13 h 288"/>
                <a:gd name="T38" fmla="*/ 64 w 288"/>
                <a:gd name="T39" fmla="*/ 275 h 288"/>
                <a:gd name="T40" fmla="*/ 49 w 288"/>
                <a:gd name="T41" fmla="*/ 260 h 288"/>
                <a:gd name="T42" fmla="*/ 64 w 288"/>
                <a:gd name="T43" fmla="*/ 245 h 288"/>
                <a:gd name="T44" fmla="*/ 79 w 288"/>
                <a:gd name="T45" fmla="*/ 260 h 288"/>
                <a:gd name="T46" fmla="*/ 64 w 288"/>
                <a:gd name="T47" fmla="*/ 275 h 288"/>
                <a:gd name="T48" fmla="*/ 199 w 288"/>
                <a:gd name="T49" fmla="*/ 236 h 288"/>
                <a:gd name="T50" fmla="*/ 89 w 288"/>
                <a:gd name="T51" fmla="*/ 236 h 288"/>
                <a:gd name="T52" fmla="*/ 62 w 288"/>
                <a:gd name="T53" fmla="*/ 226 h 288"/>
                <a:gd name="T54" fmla="*/ 52 w 288"/>
                <a:gd name="T55" fmla="*/ 199 h 288"/>
                <a:gd name="T56" fmla="*/ 52 w 288"/>
                <a:gd name="T57" fmla="*/ 89 h 288"/>
                <a:gd name="T58" fmla="*/ 62 w 288"/>
                <a:gd name="T59" fmla="*/ 62 h 288"/>
                <a:gd name="T60" fmla="*/ 89 w 288"/>
                <a:gd name="T61" fmla="*/ 52 h 288"/>
                <a:gd name="T62" fmla="*/ 199 w 288"/>
                <a:gd name="T63" fmla="*/ 52 h 288"/>
                <a:gd name="T64" fmla="*/ 226 w 288"/>
                <a:gd name="T65" fmla="*/ 62 h 288"/>
                <a:gd name="T66" fmla="*/ 236 w 288"/>
                <a:gd name="T67" fmla="*/ 89 h 288"/>
                <a:gd name="T68" fmla="*/ 236 w 288"/>
                <a:gd name="T69" fmla="*/ 199 h 288"/>
                <a:gd name="T70" fmla="*/ 226 w 288"/>
                <a:gd name="T71" fmla="*/ 226 h 288"/>
                <a:gd name="T72" fmla="*/ 200 w 288"/>
                <a:gd name="T73" fmla="*/ 236 h 288"/>
                <a:gd name="T74" fmla="*/ 199 w 288"/>
                <a:gd name="T75" fmla="*/ 236 h 288"/>
                <a:gd name="T76" fmla="*/ 223 w 288"/>
                <a:gd name="T77" fmla="*/ 275 h 288"/>
                <a:gd name="T78" fmla="*/ 208 w 288"/>
                <a:gd name="T79" fmla="*/ 260 h 288"/>
                <a:gd name="T80" fmla="*/ 223 w 288"/>
                <a:gd name="T81" fmla="*/ 245 h 288"/>
                <a:gd name="T82" fmla="*/ 238 w 288"/>
                <a:gd name="T83" fmla="*/ 260 h 288"/>
                <a:gd name="T84" fmla="*/ 223 w 288"/>
                <a:gd name="T85" fmla="*/ 275 h 288"/>
                <a:gd name="T86" fmla="*/ 223 w 288"/>
                <a:gd name="T87" fmla="*/ 43 h 288"/>
                <a:gd name="T88" fmla="*/ 208 w 288"/>
                <a:gd name="T89" fmla="*/ 28 h 288"/>
                <a:gd name="T90" fmla="*/ 223 w 288"/>
                <a:gd name="T91" fmla="*/ 13 h 288"/>
                <a:gd name="T92" fmla="*/ 238 w 288"/>
                <a:gd name="T93" fmla="*/ 28 h 288"/>
                <a:gd name="T94" fmla="*/ 223 w 288"/>
                <a:gd name="T95" fmla="*/ 43 h 288"/>
                <a:gd name="T96" fmla="*/ 264 w 288"/>
                <a:gd name="T97" fmla="*/ 159 h 288"/>
                <a:gd name="T98" fmla="*/ 249 w 288"/>
                <a:gd name="T99" fmla="*/ 144 h 288"/>
                <a:gd name="T100" fmla="*/ 264 w 288"/>
                <a:gd name="T101" fmla="*/ 129 h 288"/>
                <a:gd name="T102" fmla="*/ 279 w 288"/>
                <a:gd name="T103" fmla="*/ 144 h 288"/>
                <a:gd name="T104" fmla="*/ 264 w 288"/>
                <a:gd name="T105" fmla="*/ 15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88">
                  <a:moveTo>
                    <a:pt x="2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3" y="0"/>
                    <a:pt x="0" y="13"/>
                    <a:pt x="0" y="4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75"/>
                    <a:pt x="13" y="288"/>
                    <a:pt x="40" y="288"/>
                  </a:cubicBezTo>
                  <a:cubicBezTo>
                    <a:pt x="248" y="288"/>
                    <a:pt x="248" y="288"/>
                    <a:pt x="248" y="288"/>
                  </a:cubicBezTo>
                  <a:cubicBezTo>
                    <a:pt x="275" y="288"/>
                    <a:pt x="288" y="275"/>
                    <a:pt x="288" y="248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88" y="13"/>
                    <a:pt x="275" y="0"/>
                    <a:pt x="248" y="0"/>
                  </a:cubicBezTo>
                  <a:close/>
                  <a:moveTo>
                    <a:pt x="24" y="159"/>
                  </a:moveTo>
                  <a:cubicBezTo>
                    <a:pt x="16" y="159"/>
                    <a:pt x="9" y="153"/>
                    <a:pt x="9" y="144"/>
                  </a:cubicBezTo>
                  <a:cubicBezTo>
                    <a:pt x="9" y="136"/>
                    <a:pt x="16" y="129"/>
                    <a:pt x="24" y="129"/>
                  </a:cubicBezTo>
                  <a:cubicBezTo>
                    <a:pt x="32" y="129"/>
                    <a:pt x="39" y="136"/>
                    <a:pt x="39" y="144"/>
                  </a:cubicBezTo>
                  <a:cubicBezTo>
                    <a:pt x="39" y="153"/>
                    <a:pt x="32" y="159"/>
                    <a:pt x="24" y="159"/>
                  </a:cubicBezTo>
                  <a:close/>
                  <a:moveTo>
                    <a:pt x="64" y="13"/>
                  </a:moveTo>
                  <a:cubicBezTo>
                    <a:pt x="73" y="13"/>
                    <a:pt x="79" y="20"/>
                    <a:pt x="79" y="28"/>
                  </a:cubicBezTo>
                  <a:cubicBezTo>
                    <a:pt x="79" y="36"/>
                    <a:pt x="73" y="43"/>
                    <a:pt x="64" y="43"/>
                  </a:cubicBezTo>
                  <a:cubicBezTo>
                    <a:pt x="56" y="43"/>
                    <a:pt x="50" y="36"/>
                    <a:pt x="49" y="28"/>
                  </a:cubicBezTo>
                  <a:cubicBezTo>
                    <a:pt x="50" y="20"/>
                    <a:pt x="56" y="13"/>
                    <a:pt x="64" y="13"/>
                  </a:cubicBezTo>
                  <a:close/>
                  <a:moveTo>
                    <a:pt x="64" y="275"/>
                  </a:moveTo>
                  <a:cubicBezTo>
                    <a:pt x="56" y="275"/>
                    <a:pt x="50" y="268"/>
                    <a:pt x="49" y="260"/>
                  </a:cubicBezTo>
                  <a:cubicBezTo>
                    <a:pt x="50" y="252"/>
                    <a:pt x="56" y="245"/>
                    <a:pt x="64" y="245"/>
                  </a:cubicBezTo>
                  <a:cubicBezTo>
                    <a:pt x="73" y="245"/>
                    <a:pt x="79" y="252"/>
                    <a:pt x="79" y="260"/>
                  </a:cubicBezTo>
                  <a:cubicBezTo>
                    <a:pt x="79" y="268"/>
                    <a:pt x="73" y="275"/>
                    <a:pt x="64" y="275"/>
                  </a:cubicBezTo>
                  <a:close/>
                  <a:moveTo>
                    <a:pt x="199" y="236"/>
                  </a:moveTo>
                  <a:cubicBezTo>
                    <a:pt x="89" y="236"/>
                    <a:pt x="89" y="236"/>
                    <a:pt x="89" y="236"/>
                  </a:cubicBezTo>
                  <a:cubicBezTo>
                    <a:pt x="79" y="236"/>
                    <a:pt x="69" y="234"/>
                    <a:pt x="62" y="226"/>
                  </a:cubicBezTo>
                  <a:cubicBezTo>
                    <a:pt x="54" y="219"/>
                    <a:pt x="52" y="209"/>
                    <a:pt x="52" y="19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9"/>
                    <a:pt x="54" y="69"/>
                    <a:pt x="62" y="62"/>
                  </a:cubicBezTo>
                  <a:cubicBezTo>
                    <a:pt x="69" y="54"/>
                    <a:pt x="79" y="52"/>
                    <a:pt x="8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209" y="52"/>
                    <a:pt x="219" y="54"/>
                    <a:pt x="226" y="62"/>
                  </a:cubicBezTo>
                  <a:cubicBezTo>
                    <a:pt x="234" y="69"/>
                    <a:pt x="237" y="79"/>
                    <a:pt x="236" y="89"/>
                  </a:cubicBezTo>
                  <a:cubicBezTo>
                    <a:pt x="236" y="199"/>
                    <a:pt x="236" y="199"/>
                    <a:pt x="236" y="199"/>
                  </a:cubicBezTo>
                  <a:cubicBezTo>
                    <a:pt x="237" y="209"/>
                    <a:pt x="234" y="219"/>
                    <a:pt x="226" y="226"/>
                  </a:cubicBezTo>
                  <a:cubicBezTo>
                    <a:pt x="219" y="234"/>
                    <a:pt x="209" y="236"/>
                    <a:pt x="200" y="236"/>
                  </a:cubicBezTo>
                  <a:cubicBezTo>
                    <a:pt x="199" y="236"/>
                    <a:pt x="199" y="236"/>
                    <a:pt x="199" y="236"/>
                  </a:cubicBezTo>
                  <a:close/>
                  <a:moveTo>
                    <a:pt x="223" y="275"/>
                  </a:moveTo>
                  <a:cubicBezTo>
                    <a:pt x="215" y="275"/>
                    <a:pt x="208" y="268"/>
                    <a:pt x="208" y="260"/>
                  </a:cubicBezTo>
                  <a:cubicBezTo>
                    <a:pt x="208" y="252"/>
                    <a:pt x="215" y="245"/>
                    <a:pt x="223" y="245"/>
                  </a:cubicBezTo>
                  <a:cubicBezTo>
                    <a:pt x="231" y="245"/>
                    <a:pt x="238" y="252"/>
                    <a:pt x="238" y="260"/>
                  </a:cubicBezTo>
                  <a:cubicBezTo>
                    <a:pt x="238" y="268"/>
                    <a:pt x="231" y="275"/>
                    <a:pt x="223" y="275"/>
                  </a:cubicBezTo>
                  <a:close/>
                  <a:moveTo>
                    <a:pt x="223" y="43"/>
                  </a:moveTo>
                  <a:cubicBezTo>
                    <a:pt x="215" y="43"/>
                    <a:pt x="208" y="36"/>
                    <a:pt x="208" y="28"/>
                  </a:cubicBezTo>
                  <a:cubicBezTo>
                    <a:pt x="208" y="20"/>
                    <a:pt x="215" y="13"/>
                    <a:pt x="223" y="13"/>
                  </a:cubicBezTo>
                  <a:cubicBezTo>
                    <a:pt x="231" y="13"/>
                    <a:pt x="238" y="20"/>
                    <a:pt x="238" y="28"/>
                  </a:cubicBezTo>
                  <a:cubicBezTo>
                    <a:pt x="238" y="36"/>
                    <a:pt x="231" y="43"/>
                    <a:pt x="223" y="43"/>
                  </a:cubicBezTo>
                  <a:close/>
                  <a:moveTo>
                    <a:pt x="264" y="159"/>
                  </a:moveTo>
                  <a:cubicBezTo>
                    <a:pt x="256" y="159"/>
                    <a:pt x="249" y="153"/>
                    <a:pt x="249" y="144"/>
                  </a:cubicBezTo>
                  <a:cubicBezTo>
                    <a:pt x="249" y="136"/>
                    <a:pt x="256" y="129"/>
                    <a:pt x="264" y="129"/>
                  </a:cubicBezTo>
                  <a:cubicBezTo>
                    <a:pt x="273" y="129"/>
                    <a:pt x="279" y="136"/>
                    <a:pt x="279" y="144"/>
                  </a:cubicBezTo>
                  <a:cubicBezTo>
                    <a:pt x="279" y="153"/>
                    <a:pt x="273" y="159"/>
                    <a:pt x="264" y="1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2" name="Freeform 601"/>
            <p:cNvSpPr>
              <a:spLocks noEditPoints="1"/>
            </p:cNvSpPr>
            <p:nvPr/>
          </p:nvSpPr>
          <p:spPr bwMode="auto">
            <a:xfrm>
              <a:off x="8288338" y="3263901"/>
              <a:ext cx="292100" cy="333375"/>
            </a:xfrm>
            <a:custGeom>
              <a:avLst/>
              <a:gdLst>
                <a:gd name="T0" fmla="*/ 0 w 184"/>
                <a:gd name="T1" fmla="*/ 210 h 210"/>
                <a:gd name="T2" fmla="*/ 184 w 184"/>
                <a:gd name="T3" fmla="*/ 0 h 210"/>
                <a:gd name="T4" fmla="*/ 29 w 184"/>
                <a:gd name="T5" fmla="*/ 195 h 210"/>
                <a:gd name="T6" fmla="*/ 10 w 184"/>
                <a:gd name="T7" fmla="*/ 176 h 210"/>
                <a:gd name="T8" fmla="*/ 29 w 184"/>
                <a:gd name="T9" fmla="*/ 195 h 210"/>
                <a:gd name="T10" fmla="*/ 10 w 184"/>
                <a:gd name="T11" fmla="*/ 162 h 210"/>
                <a:gd name="T12" fmla="*/ 29 w 184"/>
                <a:gd name="T13" fmla="*/ 143 h 210"/>
                <a:gd name="T14" fmla="*/ 29 w 184"/>
                <a:gd name="T15" fmla="*/ 130 h 210"/>
                <a:gd name="T16" fmla="*/ 10 w 184"/>
                <a:gd name="T17" fmla="*/ 111 h 210"/>
                <a:gd name="T18" fmla="*/ 29 w 184"/>
                <a:gd name="T19" fmla="*/ 130 h 210"/>
                <a:gd name="T20" fmla="*/ 10 w 184"/>
                <a:gd name="T21" fmla="*/ 98 h 210"/>
                <a:gd name="T22" fmla="*/ 29 w 184"/>
                <a:gd name="T23" fmla="*/ 79 h 210"/>
                <a:gd name="T24" fmla="*/ 29 w 184"/>
                <a:gd name="T25" fmla="*/ 66 h 210"/>
                <a:gd name="T26" fmla="*/ 10 w 184"/>
                <a:gd name="T27" fmla="*/ 47 h 210"/>
                <a:gd name="T28" fmla="*/ 29 w 184"/>
                <a:gd name="T29" fmla="*/ 66 h 210"/>
                <a:gd name="T30" fmla="*/ 10 w 184"/>
                <a:gd name="T31" fmla="*/ 34 h 210"/>
                <a:gd name="T32" fmla="*/ 29 w 184"/>
                <a:gd name="T33" fmla="*/ 15 h 210"/>
                <a:gd name="T34" fmla="*/ 145 w 184"/>
                <a:gd name="T35" fmla="*/ 184 h 210"/>
                <a:gd name="T36" fmla="*/ 40 w 184"/>
                <a:gd name="T37" fmla="*/ 117 h 210"/>
                <a:gd name="T38" fmla="*/ 145 w 184"/>
                <a:gd name="T39" fmla="*/ 184 h 210"/>
                <a:gd name="T40" fmla="*/ 40 w 184"/>
                <a:gd name="T41" fmla="*/ 92 h 210"/>
                <a:gd name="T42" fmla="*/ 145 w 184"/>
                <a:gd name="T43" fmla="*/ 26 h 210"/>
                <a:gd name="T44" fmla="*/ 175 w 184"/>
                <a:gd name="T45" fmla="*/ 195 h 210"/>
                <a:gd name="T46" fmla="*/ 156 w 184"/>
                <a:gd name="T47" fmla="*/ 176 h 210"/>
                <a:gd name="T48" fmla="*/ 175 w 184"/>
                <a:gd name="T49" fmla="*/ 195 h 210"/>
                <a:gd name="T50" fmla="*/ 156 w 184"/>
                <a:gd name="T51" fmla="*/ 162 h 210"/>
                <a:gd name="T52" fmla="*/ 175 w 184"/>
                <a:gd name="T53" fmla="*/ 143 h 210"/>
                <a:gd name="T54" fmla="*/ 175 w 184"/>
                <a:gd name="T55" fmla="*/ 130 h 210"/>
                <a:gd name="T56" fmla="*/ 156 w 184"/>
                <a:gd name="T57" fmla="*/ 111 h 210"/>
                <a:gd name="T58" fmla="*/ 175 w 184"/>
                <a:gd name="T59" fmla="*/ 130 h 210"/>
                <a:gd name="T60" fmla="*/ 156 w 184"/>
                <a:gd name="T61" fmla="*/ 98 h 210"/>
                <a:gd name="T62" fmla="*/ 175 w 184"/>
                <a:gd name="T63" fmla="*/ 79 h 210"/>
                <a:gd name="T64" fmla="*/ 175 w 184"/>
                <a:gd name="T65" fmla="*/ 66 h 210"/>
                <a:gd name="T66" fmla="*/ 156 w 184"/>
                <a:gd name="T67" fmla="*/ 47 h 210"/>
                <a:gd name="T68" fmla="*/ 175 w 184"/>
                <a:gd name="T69" fmla="*/ 66 h 210"/>
                <a:gd name="T70" fmla="*/ 156 w 184"/>
                <a:gd name="T71" fmla="*/ 34 h 210"/>
                <a:gd name="T72" fmla="*/ 175 w 184"/>
                <a:gd name="T73" fmla="*/ 1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4" h="210">
                  <a:moveTo>
                    <a:pt x="0" y="0"/>
                  </a:moveTo>
                  <a:lnTo>
                    <a:pt x="0" y="210"/>
                  </a:lnTo>
                  <a:lnTo>
                    <a:pt x="184" y="210"/>
                  </a:lnTo>
                  <a:lnTo>
                    <a:pt x="184" y="0"/>
                  </a:lnTo>
                  <a:lnTo>
                    <a:pt x="0" y="0"/>
                  </a:lnTo>
                  <a:close/>
                  <a:moveTo>
                    <a:pt x="29" y="195"/>
                  </a:moveTo>
                  <a:lnTo>
                    <a:pt x="10" y="195"/>
                  </a:lnTo>
                  <a:lnTo>
                    <a:pt x="10" y="176"/>
                  </a:lnTo>
                  <a:lnTo>
                    <a:pt x="29" y="176"/>
                  </a:lnTo>
                  <a:lnTo>
                    <a:pt x="29" y="195"/>
                  </a:lnTo>
                  <a:close/>
                  <a:moveTo>
                    <a:pt x="29" y="162"/>
                  </a:moveTo>
                  <a:lnTo>
                    <a:pt x="10" y="162"/>
                  </a:lnTo>
                  <a:lnTo>
                    <a:pt x="10" y="143"/>
                  </a:lnTo>
                  <a:lnTo>
                    <a:pt x="29" y="143"/>
                  </a:lnTo>
                  <a:lnTo>
                    <a:pt x="29" y="162"/>
                  </a:lnTo>
                  <a:close/>
                  <a:moveTo>
                    <a:pt x="29" y="130"/>
                  </a:moveTo>
                  <a:lnTo>
                    <a:pt x="10" y="130"/>
                  </a:lnTo>
                  <a:lnTo>
                    <a:pt x="10" y="111"/>
                  </a:lnTo>
                  <a:lnTo>
                    <a:pt x="29" y="111"/>
                  </a:lnTo>
                  <a:lnTo>
                    <a:pt x="29" y="130"/>
                  </a:lnTo>
                  <a:close/>
                  <a:moveTo>
                    <a:pt x="29" y="98"/>
                  </a:moveTo>
                  <a:lnTo>
                    <a:pt x="10" y="98"/>
                  </a:lnTo>
                  <a:lnTo>
                    <a:pt x="10" y="79"/>
                  </a:lnTo>
                  <a:lnTo>
                    <a:pt x="29" y="79"/>
                  </a:lnTo>
                  <a:lnTo>
                    <a:pt x="29" y="98"/>
                  </a:lnTo>
                  <a:close/>
                  <a:moveTo>
                    <a:pt x="29" y="66"/>
                  </a:moveTo>
                  <a:lnTo>
                    <a:pt x="10" y="66"/>
                  </a:lnTo>
                  <a:lnTo>
                    <a:pt x="10" y="47"/>
                  </a:lnTo>
                  <a:lnTo>
                    <a:pt x="29" y="47"/>
                  </a:lnTo>
                  <a:lnTo>
                    <a:pt x="29" y="66"/>
                  </a:lnTo>
                  <a:close/>
                  <a:moveTo>
                    <a:pt x="29" y="34"/>
                  </a:moveTo>
                  <a:lnTo>
                    <a:pt x="10" y="34"/>
                  </a:lnTo>
                  <a:lnTo>
                    <a:pt x="10" y="15"/>
                  </a:lnTo>
                  <a:lnTo>
                    <a:pt x="29" y="15"/>
                  </a:lnTo>
                  <a:lnTo>
                    <a:pt x="29" y="34"/>
                  </a:lnTo>
                  <a:close/>
                  <a:moveTo>
                    <a:pt x="145" y="184"/>
                  </a:moveTo>
                  <a:lnTo>
                    <a:pt x="40" y="184"/>
                  </a:lnTo>
                  <a:lnTo>
                    <a:pt x="40" y="117"/>
                  </a:lnTo>
                  <a:lnTo>
                    <a:pt x="145" y="117"/>
                  </a:lnTo>
                  <a:lnTo>
                    <a:pt x="145" y="184"/>
                  </a:lnTo>
                  <a:close/>
                  <a:moveTo>
                    <a:pt x="145" y="92"/>
                  </a:moveTo>
                  <a:lnTo>
                    <a:pt x="40" y="92"/>
                  </a:lnTo>
                  <a:lnTo>
                    <a:pt x="40" y="26"/>
                  </a:lnTo>
                  <a:lnTo>
                    <a:pt x="145" y="26"/>
                  </a:lnTo>
                  <a:lnTo>
                    <a:pt x="145" y="92"/>
                  </a:lnTo>
                  <a:close/>
                  <a:moveTo>
                    <a:pt x="175" y="195"/>
                  </a:moveTo>
                  <a:lnTo>
                    <a:pt x="156" y="195"/>
                  </a:lnTo>
                  <a:lnTo>
                    <a:pt x="156" y="176"/>
                  </a:lnTo>
                  <a:lnTo>
                    <a:pt x="175" y="176"/>
                  </a:lnTo>
                  <a:lnTo>
                    <a:pt x="175" y="195"/>
                  </a:lnTo>
                  <a:close/>
                  <a:moveTo>
                    <a:pt x="175" y="162"/>
                  </a:moveTo>
                  <a:lnTo>
                    <a:pt x="156" y="162"/>
                  </a:lnTo>
                  <a:lnTo>
                    <a:pt x="156" y="143"/>
                  </a:lnTo>
                  <a:lnTo>
                    <a:pt x="175" y="143"/>
                  </a:lnTo>
                  <a:lnTo>
                    <a:pt x="175" y="162"/>
                  </a:lnTo>
                  <a:close/>
                  <a:moveTo>
                    <a:pt x="175" y="130"/>
                  </a:moveTo>
                  <a:lnTo>
                    <a:pt x="156" y="130"/>
                  </a:lnTo>
                  <a:lnTo>
                    <a:pt x="156" y="111"/>
                  </a:lnTo>
                  <a:lnTo>
                    <a:pt x="175" y="111"/>
                  </a:lnTo>
                  <a:lnTo>
                    <a:pt x="175" y="130"/>
                  </a:lnTo>
                  <a:close/>
                  <a:moveTo>
                    <a:pt x="175" y="98"/>
                  </a:moveTo>
                  <a:lnTo>
                    <a:pt x="156" y="98"/>
                  </a:lnTo>
                  <a:lnTo>
                    <a:pt x="156" y="79"/>
                  </a:lnTo>
                  <a:lnTo>
                    <a:pt x="175" y="79"/>
                  </a:lnTo>
                  <a:lnTo>
                    <a:pt x="175" y="98"/>
                  </a:lnTo>
                  <a:close/>
                  <a:moveTo>
                    <a:pt x="175" y="66"/>
                  </a:moveTo>
                  <a:lnTo>
                    <a:pt x="156" y="66"/>
                  </a:lnTo>
                  <a:lnTo>
                    <a:pt x="156" y="47"/>
                  </a:lnTo>
                  <a:lnTo>
                    <a:pt x="175" y="47"/>
                  </a:lnTo>
                  <a:lnTo>
                    <a:pt x="175" y="66"/>
                  </a:lnTo>
                  <a:close/>
                  <a:moveTo>
                    <a:pt x="175" y="34"/>
                  </a:moveTo>
                  <a:lnTo>
                    <a:pt x="156" y="34"/>
                  </a:lnTo>
                  <a:lnTo>
                    <a:pt x="156" y="15"/>
                  </a:lnTo>
                  <a:lnTo>
                    <a:pt x="175" y="15"/>
                  </a:lnTo>
                  <a:lnTo>
                    <a:pt x="175" y="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3" name="Freeform 602"/>
            <p:cNvSpPr>
              <a:spLocks noEditPoints="1"/>
            </p:cNvSpPr>
            <p:nvPr/>
          </p:nvSpPr>
          <p:spPr bwMode="auto">
            <a:xfrm>
              <a:off x="8312151" y="4598989"/>
              <a:ext cx="250825" cy="333375"/>
            </a:xfrm>
            <a:custGeom>
              <a:avLst/>
              <a:gdLst>
                <a:gd name="T0" fmla="*/ 191 w 217"/>
                <a:gd name="T1" fmla="*/ 36 h 288"/>
                <a:gd name="T2" fmla="*/ 156 w 217"/>
                <a:gd name="T3" fmla="*/ 0 h 288"/>
                <a:gd name="T4" fmla="*/ 60 w 217"/>
                <a:gd name="T5" fmla="*/ 0 h 288"/>
                <a:gd name="T6" fmla="*/ 27 w 217"/>
                <a:gd name="T7" fmla="*/ 36 h 288"/>
                <a:gd name="T8" fmla="*/ 0 w 217"/>
                <a:gd name="T9" fmla="*/ 36 h 288"/>
                <a:gd name="T10" fmla="*/ 0 w 217"/>
                <a:gd name="T11" fmla="*/ 288 h 288"/>
                <a:gd name="T12" fmla="*/ 217 w 217"/>
                <a:gd name="T13" fmla="*/ 288 h 288"/>
                <a:gd name="T14" fmla="*/ 217 w 217"/>
                <a:gd name="T15" fmla="*/ 36 h 288"/>
                <a:gd name="T16" fmla="*/ 191 w 217"/>
                <a:gd name="T17" fmla="*/ 36 h 288"/>
                <a:gd name="T18" fmla="*/ 74 w 217"/>
                <a:gd name="T19" fmla="*/ 16 h 288"/>
                <a:gd name="T20" fmla="*/ 142 w 217"/>
                <a:gd name="T21" fmla="*/ 16 h 288"/>
                <a:gd name="T22" fmla="*/ 150 w 217"/>
                <a:gd name="T23" fmla="*/ 24 h 288"/>
                <a:gd name="T24" fmla="*/ 142 w 217"/>
                <a:gd name="T25" fmla="*/ 33 h 288"/>
                <a:gd name="T26" fmla="*/ 74 w 217"/>
                <a:gd name="T27" fmla="*/ 33 h 288"/>
                <a:gd name="T28" fmla="*/ 65 w 217"/>
                <a:gd name="T29" fmla="*/ 24 h 288"/>
                <a:gd name="T30" fmla="*/ 74 w 217"/>
                <a:gd name="T31" fmla="*/ 16 h 288"/>
                <a:gd name="T32" fmla="*/ 180 w 217"/>
                <a:gd name="T33" fmla="*/ 260 h 288"/>
                <a:gd name="T34" fmla="*/ 36 w 217"/>
                <a:gd name="T35" fmla="*/ 260 h 288"/>
                <a:gd name="T36" fmla="*/ 36 w 217"/>
                <a:gd name="T37" fmla="*/ 67 h 288"/>
                <a:gd name="T38" fmla="*/ 74 w 217"/>
                <a:gd name="T39" fmla="*/ 67 h 288"/>
                <a:gd name="T40" fmla="*/ 70 w 217"/>
                <a:gd name="T41" fmla="*/ 79 h 288"/>
                <a:gd name="T42" fmla="*/ 70 w 217"/>
                <a:gd name="T43" fmla="*/ 80 h 288"/>
                <a:gd name="T44" fmla="*/ 80 w 217"/>
                <a:gd name="T45" fmla="*/ 87 h 288"/>
                <a:gd name="T46" fmla="*/ 138 w 217"/>
                <a:gd name="T47" fmla="*/ 87 h 288"/>
                <a:gd name="T48" fmla="*/ 148 w 217"/>
                <a:gd name="T49" fmla="*/ 80 h 288"/>
                <a:gd name="T50" fmla="*/ 148 w 217"/>
                <a:gd name="T51" fmla="*/ 79 h 288"/>
                <a:gd name="T52" fmla="*/ 144 w 217"/>
                <a:gd name="T53" fmla="*/ 67 h 288"/>
                <a:gd name="T54" fmla="*/ 180 w 217"/>
                <a:gd name="T55" fmla="*/ 67 h 288"/>
                <a:gd name="T56" fmla="*/ 180 w 217"/>
                <a:gd name="T57" fmla="*/ 26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7" h="288">
                  <a:moveTo>
                    <a:pt x="191" y="36"/>
                  </a:moveTo>
                  <a:cubicBezTo>
                    <a:pt x="183" y="21"/>
                    <a:pt x="169" y="0"/>
                    <a:pt x="15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8" y="0"/>
                    <a:pt x="35" y="19"/>
                    <a:pt x="2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7" y="288"/>
                    <a:pt x="217" y="288"/>
                    <a:pt x="217" y="288"/>
                  </a:cubicBezTo>
                  <a:cubicBezTo>
                    <a:pt x="217" y="36"/>
                    <a:pt x="217" y="36"/>
                    <a:pt x="217" y="36"/>
                  </a:cubicBezTo>
                  <a:lnTo>
                    <a:pt x="191" y="36"/>
                  </a:lnTo>
                  <a:close/>
                  <a:moveTo>
                    <a:pt x="74" y="16"/>
                  </a:moveTo>
                  <a:cubicBezTo>
                    <a:pt x="142" y="16"/>
                    <a:pt x="142" y="16"/>
                    <a:pt x="142" y="16"/>
                  </a:cubicBezTo>
                  <a:cubicBezTo>
                    <a:pt x="146" y="16"/>
                    <a:pt x="150" y="20"/>
                    <a:pt x="150" y="24"/>
                  </a:cubicBezTo>
                  <a:cubicBezTo>
                    <a:pt x="150" y="29"/>
                    <a:pt x="146" y="33"/>
                    <a:pt x="142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69" y="33"/>
                    <a:pt x="65" y="29"/>
                    <a:pt x="65" y="24"/>
                  </a:cubicBezTo>
                  <a:cubicBezTo>
                    <a:pt x="65" y="20"/>
                    <a:pt x="69" y="16"/>
                    <a:pt x="74" y="16"/>
                  </a:cubicBezTo>
                  <a:close/>
                  <a:moveTo>
                    <a:pt x="180" y="260"/>
                  </a:moveTo>
                  <a:cubicBezTo>
                    <a:pt x="36" y="260"/>
                    <a:pt x="36" y="260"/>
                    <a:pt x="36" y="260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2" y="72"/>
                    <a:pt x="70" y="78"/>
                    <a:pt x="70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4"/>
                    <a:pt x="74" y="87"/>
                    <a:pt x="80" y="87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43" y="87"/>
                    <a:pt x="148" y="84"/>
                    <a:pt x="148" y="80"/>
                  </a:cubicBezTo>
                  <a:cubicBezTo>
                    <a:pt x="148" y="79"/>
                    <a:pt x="148" y="79"/>
                    <a:pt x="148" y="79"/>
                  </a:cubicBezTo>
                  <a:cubicBezTo>
                    <a:pt x="148" y="78"/>
                    <a:pt x="146" y="72"/>
                    <a:pt x="144" y="67"/>
                  </a:cubicBezTo>
                  <a:cubicBezTo>
                    <a:pt x="180" y="67"/>
                    <a:pt x="180" y="67"/>
                    <a:pt x="180" y="67"/>
                  </a:cubicBezTo>
                  <a:lnTo>
                    <a:pt x="180" y="2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4" name="Rectangle 603"/>
            <p:cNvSpPr>
              <a:spLocks noChangeArrowheads="1"/>
            </p:cNvSpPr>
            <p:nvPr/>
          </p:nvSpPr>
          <p:spPr bwMode="auto">
            <a:xfrm>
              <a:off x="10577513" y="4691064"/>
              <a:ext cx="26988" cy="204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5" name="Freeform 604"/>
            <p:cNvSpPr>
              <a:spLocks noEditPoints="1"/>
            </p:cNvSpPr>
            <p:nvPr/>
          </p:nvSpPr>
          <p:spPr bwMode="auto">
            <a:xfrm>
              <a:off x="10326688" y="4638676"/>
              <a:ext cx="222250" cy="257175"/>
            </a:xfrm>
            <a:custGeom>
              <a:avLst/>
              <a:gdLst>
                <a:gd name="T0" fmla="*/ 176 w 192"/>
                <a:gd name="T1" fmla="*/ 46 h 222"/>
                <a:gd name="T2" fmla="*/ 132 w 192"/>
                <a:gd name="T3" fmla="*/ 0 h 222"/>
                <a:gd name="T4" fmla="*/ 60 w 192"/>
                <a:gd name="T5" fmla="*/ 0 h 222"/>
                <a:gd name="T6" fmla="*/ 18 w 192"/>
                <a:gd name="T7" fmla="*/ 46 h 222"/>
                <a:gd name="T8" fmla="*/ 0 w 192"/>
                <a:gd name="T9" fmla="*/ 46 h 222"/>
                <a:gd name="T10" fmla="*/ 0 w 192"/>
                <a:gd name="T11" fmla="*/ 222 h 222"/>
                <a:gd name="T12" fmla="*/ 192 w 192"/>
                <a:gd name="T13" fmla="*/ 222 h 222"/>
                <a:gd name="T14" fmla="*/ 192 w 192"/>
                <a:gd name="T15" fmla="*/ 46 h 222"/>
                <a:gd name="T16" fmla="*/ 176 w 192"/>
                <a:gd name="T17" fmla="*/ 46 h 222"/>
                <a:gd name="T18" fmla="*/ 113 w 192"/>
                <a:gd name="T19" fmla="*/ 42 h 222"/>
                <a:gd name="T20" fmla="*/ 77 w 192"/>
                <a:gd name="T21" fmla="*/ 42 h 222"/>
                <a:gd name="T22" fmla="*/ 67 w 192"/>
                <a:gd name="T23" fmla="*/ 31 h 222"/>
                <a:gd name="T24" fmla="*/ 77 w 192"/>
                <a:gd name="T25" fmla="*/ 20 h 222"/>
                <a:gd name="T26" fmla="*/ 113 w 192"/>
                <a:gd name="T27" fmla="*/ 20 h 222"/>
                <a:gd name="T28" fmla="*/ 124 w 192"/>
                <a:gd name="T29" fmla="*/ 31 h 222"/>
                <a:gd name="T30" fmla="*/ 113 w 192"/>
                <a:gd name="T31" fmla="*/ 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222">
                  <a:moveTo>
                    <a:pt x="176" y="46"/>
                  </a:moveTo>
                  <a:cubicBezTo>
                    <a:pt x="166" y="26"/>
                    <a:pt x="148" y="0"/>
                    <a:pt x="13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29" y="25"/>
                    <a:pt x="1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2" y="46"/>
                    <a:pt x="192" y="46"/>
                    <a:pt x="192" y="46"/>
                  </a:cubicBezTo>
                  <a:lnTo>
                    <a:pt x="176" y="46"/>
                  </a:lnTo>
                  <a:close/>
                  <a:moveTo>
                    <a:pt x="113" y="42"/>
                  </a:moveTo>
                  <a:cubicBezTo>
                    <a:pt x="77" y="42"/>
                    <a:pt x="77" y="42"/>
                    <a:pt x="77" y="42"/>
                  </a:cubicBezTo>
                  <a:cubicBezTo>
                    <a:pt x="72" y="42"/>
                    <a:pt x="67" y="37"/>
                    <a:pt x="67" y="31"/>
                  </a:cubicBezTo>
                  <a:cubicBezTo>
                    <a:pt x="67" y="25"/>
                    <a:pt x="72" y="20"/>
                    <a:pt x="77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9" y="20"/>
                    <a:pt x="124" y="25"/>
                    <a:pt x="124" y="31"/>
                  </a:cubicBezTo>
                  <a:cubicBezTo>
                    <a:pt x="124" y="37"/>
                    <a:pt x="119" y="42"/>
                    <a:pt x="113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6" name="Rectangle 605"/>
            <p:cNvSpPr>
              <a:spLocks noChangeArrowheads="1"/>
            </p:cNvSpPr>
            <p:nvPr/>
          </p:nvSpPr>
          <p:spPr bwMode="auto">
            <a:xfrm>
              <a:off x="10271126" y="4691064"/>
              <a:ext cx="28575" cy="204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7" name="Freeform 606"/>
            <p:cNvSpPr/>
            <p:nvPr/>
          </p:nvSpPr>
          <p:spPr bwMode="auto">
            <a:xfrm>
              <a:off x="8407401" y="3990976"/>
              <a:ext cx="193675" cy="169863"/>
            </a:xfrm>
            <a:custGeom>
              <a:avLst/>
              <a:gdLst>
                <a:gd name="T0" fmla="*/ 167 w 167"/>
                <a:gd name="T1" fmla="*/ 0 h 146"/>
                <a:gd name="T2" fmla="*/ 0 w 167"/>
                <a:gd name="T3" fmla="*/ 0 h 146"/>
                <a:gd name="T4" fmla="*/ 0 w 167"/>
                <a:gd name="T5" fmla="*/ 146 h 146"/>
                <a:gd name="T6" fmla="*/ 76 w 167"/>
                <a:gd name="T7" fmla="*/ 146 h 146"/>
                <a:gd name="T8" fmla="*/ 110 w 167"/>
                <a:gd name="T9" fmla="*/ 124 h 146"/>
                <a:gd name="T10" fmla="*/ 145 w 167"/>
                <a:gd name="T11" fmla="*/ 146 h 146"/>
                <a:gd name="T12" fmla="*/ 167 w 167"/>
                <a:gd name="T13" fmla="*/ 146 h 146"/>
                <a:gd name="T14" fmla="*/ 167 w 167"/>
                <a:gd name="T1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46">
                  <a:moveTo>
                    <a:pt x="16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82" y="133"/>
                    <a:pt x="95" y="124"/>
                    <a:pt x="110" y="124"/>
                  </a:cubicBezTo>
                  <a:cubicBezTo>
                    <a:pt x="126" y="124"/>
                    <a:pt x="139" y="133"/>
                    <a:pt x="145" y="146"/>
                  </a:cubicBezTo>
                  <a:cubicBezTo>
                    <a:pt x="167" y="146"/>
                    <a:pt x="167" y="146"/>
                    <a:pt x="167" y="146"/>
                  </a:cubicBezTo>
                  <a:lnTo>
                    <a:pt x="1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8" name="Freeform 607"/>
            <p:cNvSpPr>
              <a:spLocks noEditPoints="1"/>
            </p:cNvSpPr>
            <p:nvPr/>
          </p:nvSpPr>
          <p:spPr bwMode="auto">
            <a:xfrm>
              <a:off x="8267701" y="4038601"/>
              <a:ext cx="119063" cy="122238"/>
            </a:xfrm>
            <a:custGeom>
              <a:avLst/>
              <a:gdLst>
                <a:gd name="T0" fmla="*/ 72 w 102"/>
                <a:gd name="T1" fmla="*/ 83 h 105"/>
                <a:gd name="T2" fmla="*/ 102 w 102"/>
                <a:gd name="T3" fmla="*/ 98 h 105"/>
                <a:gd name="T4" fmla="*/ 102 w 102"/>
                <a:gd name="T5" fmla="*/ 0 h 105"/>
                <a:gd name="T6" fmla="*/ 39 w 102"/>
                <a:gd name="T7" fmla="*/ 0 h 105"/>
                <a:gd name="T8" fmla="*/ 0 w 102"/>
                <a:gd name="T9" fmla="*/ 42 h 105"/>
                <a:gd name="T10" fmla="*/ 0 w 102"/>
                <a:gd name="T11" fmla="*/ 105 h 105"/>
                <a:gd name="T12" fmla="*/ 37 w 102"/>
                <a:gd name="T13" fmla="*/ 105 h 105"/>
                <a:gd name="T14" fmla="*/ 72 w 102"/>
                <a:gd name="T15" fmla="*/ 83 h 105"/>
                <a:gd name="T16" fmla="*/ 24 w 102"/>
                <a:gd name="T17" fmla="*/ 46 h 105"/>
                <a:gd name="T18" fmla="*/ 45 w 102"/>
                <a:gd name="T19" fmla="*/ 21 h 105"/>
                <a:gd name="T20" fmla="*/ 79 w 102"/>
                <a:gd name="T21" fmla="*/ 21 h 105"/>
                <a:gd name="T22" fmla="*/ 79 w 102"/>
                <a:gd name="T23" fmla="*/ 67 h 105"/>
                <a:gd name="T24" fmla="*/ 24 w 102"/>
                <a:gd name="T25" fmla="*/ 67 h 105"/>
                <a:gd name="T26" fmla="*/ 24 w 102"/>
                <a:gd name="T27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05">
                  <a:moveTo>
                    <a:pt x="72" y="83"/>
                  </a:moveTo>
                  <a:cubicBezTo>
                    <a:pt x="84" y="83"/>
                    <a:pt x="95" y="89"/>
                    <a:pt x="102" y="98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43" y="92"/>
                    <a:pt x="56" y="83"/>
                    <a:pt x="72" y="83"/>
                  </a:cubicBezTo>
                  <a:close/>
                  <a:moveTo>
                    <a:pt x="24" y="4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24" y="67"/>
                    <a:pt x="24" y="67"/>
                    <a:pt x="24" y="67"/>
                  </a:cubicBezTo>
                  <a:lnTo>
                    <a:pt x="24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9" name="Oval 608"/>
            <p:cNvSpPr>
              <a:spLocks noChangeArrowheads="1"/>
            </p:cNvSpPr>
            <p:nvPr/>
          </p:nvSpPr>
          <p:spPr bwMode="auto">
            <a:xfrm>
              <a:off x="8321676" y="4149726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0" name="Oval 609"/>
            <p:cNvSpPr>
              <a:spLocks noChangeArrowheads="1"/>
            </p:cNvSpPr>
            <p:nvPr/>
          </p:nvSpPr>
          <p:spPr bwMode="auto">
            <a:xfrm>
              <a:off x="8507413" y="4149726"/>
              <a:ext cx="58738" cy="587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1" name="Freeform 610"/>
            <p:cNvSpPr/>
            <p:nvPr/>
          </p:nvSpPr>
          <p:spPr bwMode="auto">
            <a:xfrm>
              <a:off x="9075738" y="3990976"/>
              <a:ext cx="193675" cy="169863"/>
            </a:xfrm>
            <a:custGeom>
              <a:avLst/>
              <a:gdLst>
                <a:gd name="T0" fmla="*/ 167 w 167"/>
                <a:gd name="T1" fmla="*/ 0 h 146"/>
                <a:gd name="T2" fmla="*/ 0 w 167"/>
                <a:gd name="T3" fmla="*/ 0 h 146"/>
                <a:gd name="T4" fmla="*/ 0 w 167"/>
                <a:gd name="T5" fmla="*/ 146 h 146"/>
                <a:gd name="T6" fmla="*/ 76 w 167"/>
                <a:gd name="T7" fmla="*/ 146 h 146"/>
                <a:gd name="T8" fmla="*/ 111 w 167"/>
                <a:gd name="T9" fmla="*/ 124 h 146"/>
                <a:gd name="T10" fmla="*/ 145 w 167"/>
                <a:gd name="T11" fmla="*/ 146 h 146"/>
                <a:gd name="T12" fmla="*/ 167 w 167"/>
                <a:gd name="T13" fmla="*/ 146 h 146"/>
                <a:gd name="T14" fmla="*/ 167 w 167"/>
                <a:gd name="T1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46">
                  <a:moveTo>
                    <a:pt x="16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82" y="133"/>
                    <a:pt x="95" y="124"/>
                    <a:pt x="111" y="124"/>
                  </a:cubicBezTo>
                  <a:cubicBezTo>
                    <a:pt x="126" y="124"/>
                    <a:pt x="139" y="133"/>
                    <a:pt x="145" y="146"/>
                  </a:cubicBezTo>
                  <a:cubicBezTo>
                    <a:pt x="167" y="146"/>
                    <a:pt x="167" y="146"/>
                    <a:pt x="167" y="146"/>
                  </a:cubicBezTo>
                  <a:lnTo>
                    <a:pt x="1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2" name="Freeform 611"/>
            <p:cNvSpPr/>
            <p:nvPr/>
          </p:nvSpPr>
          <p:spPr bwMode="auto">
            <a:xfrm>
              <a:off x="8937626" y="4038601"/>
              <a:ext cx="117475" cy="122238"/>
            </a:xfrm>
            <a:custGeom>
              <a:avLst/>
              <a:gdLst>
                <a:gd name="T0" fmla="*/ 71 w 101"/>
                <a:gd name="T1" fmla="*/ 83 h 105"/>
                <a:gd name="T2" fmla="*/ 101 w 101"/>
                <a:gd name="T3" fmla="*/ 98 h 105"/>
                <a:gd name="T4" fmla="*/ 101 w 101"/>
                <a:gd name="T5" fmla="*/ 0 h 105"/>
                <a:gd name="T6" fmla="*/ 38 w 101"/>
                <a:gd name="T7" fmla="*/ 0 h 105"/>
                <a:gd name="T8" fmla="*/ 0 w 101"/>
                <a:gd name="T9" fmla="*/ 42 h 105"/>
                <a:gd name="T10" fmla="*/ 0 w 101"/>
                <a:gd name="T11" fmla="*/ 105 h 105"/>
                <a:gd name="T12" fmla="*/ 36 w 101"/>
                <a:gd name="T13" fmla="*/ 105 h 105"/>
                <a:gd name="T14" fmla="*/ 71 w 101"/>
                <a:gd name="T15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105">
                  <a:moveTo>
                    <a:pt x="71" y="83"/>
                  </a:moveTo>
                  <a:cubicBezTo>
                    <a:pt x="83" y="83"/>
                    <a:pt x="94" y="89"/>
                    <a:pt x="101" y="98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42" y="92"/>
                    <a:pt x="55" y="83"/>
                    <a:pt x="71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3" name="Oval 612"/>
            <p:cNvSpPr>
              <a:spLocks noChangeArrowheads="1"/>
            </p:cNvSpPr>
            <p:nvPr/>
          </p:nvSpPr>
          <p:spPr bwMode="auto">
            <a:xfrm>
              <a:off x="8990013" y="4149726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4" name="Oval 613"/>
            <p:cNvSpPr>
              <a:spLocks noChangeArrowheads="1"/>
            </p:cNvSpPr>
            <p:nvPr/>
          </p:nvSpPr>
          <p:spPr bwMode="auto">
            <a:xfrm>
              <a:off x="9175751" y="4149726"/>
              <a:ext cx="58738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5" name="Freeform 614"/>
            <p:cNvSpPr/>
            <p:nvPr/>
          </p:nvSpPr>
          <p:spPr bwMode="auto">
            <a:xfrm>
              <a:off x="9685338" y="4035426"/>
              <a:ext cx="252413" cy="98425"/>
            </a:xfrm>
            <a:custGeom>
              <a:avLst/>
              <a:gdLst>
                <a:gd name="T0" fmla="*/ 218 w 218"/>
                <a:gd name="T1" fmla="*/ 0 h 84"/>
                <a:gd name="T2" fmla="*/ 0 w 218"/>
                <a:gd name="T3" fmla="*/ 0 h 84"/>
                <a:gd name="T4" fmla="*/ 0 w 218"/>
                <a:gd name="T5" fmla="*/ 84 h 84"/>
                <a:gd name="T6" fmla="*/ 165 w 218"/>
                <a:gd name="T7" fmla="*/ 84 h 84"/>
                <a:gd name="T8" fmla="*/ 185 w 218"/>
                <a:gd name="T9" fmla="*/ 71 h 84"/>
                <a:gd name="T10" fmla="*/ 205 w 218"/>
                <a:gd name="T11" fmla="*/ 84 h 84"/>
                <a:gd name="T12" fmla="*/ 218 w 218"/>
                <a:gd name="T13" fmla="*/ 84 h 84"/>
                <a:gd name="T14" fmla="*/ 218 w 218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84">
                  <a:moveTo>
                    <a:pt x="2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9" y="77"/>
                    <a:pt x="176" y="71"/>
                    <a:pt x="185" y="71"/>
                  </a:cubicBezTo>
                  <a:cubicBezTo>
                    <a:pt x="194" y="71"/>
                    <a:pt x="201" y="77"/>
                    <a:pt x="205" y="84"/>
                  </a:cubicBezTo>
                  <a:cubicBezTo>
                    <a:pt x="218" y="84"/>
                    <a:pt x="218" y="84"/>
                    <a:pt x="218" y="84"/>
                  </a:cubicBez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" name="Freeform 615"/>
            <p:cNvSpPr>
              <a:spLocks noEditPoints="1"/>
            </p:cNvSpPr>
            <p:nvPr/>
          </p:nvSpPr>
          <p:spPr bwMode="auto">
            <a:xfrm>
              <a:off x="9605963" y="4064001"/>
              <a:ext cx="66675" cy="69850"/>
            </a:xfrm>
            <a:custGeom>
              <a:avLst/>
              <a:gdLst>
                <a:gd name="T0" fmla="*/ 41 w 58"/>
                <a:gd name="T1" fmla="*/ 47 h 60"/>
                <a:gd name="T2" fmla="*/ 58 w 58"/>
                <a:gd name="T3" fmla="*/ 56 h 60"/>
                <a:gd name="T4" fmla="*/ 58 w 58"/>
                <a:gd name="T5" fmla="*/ 0 h 60"/>
                <a:gd name="T6" fmla="*/ 22 w 58"/>
                <a:gd name="T7" fmla="*/ 0 h 60"/>
                <a:gd name="T8" fmla="*/ 0 w 58"/>
                <a:gd name="T9" fmla="*/ 24 h 60"/>
                <a:gd name="T10" fmla="*/ 0 w 58"/>
                <a:gd name="T11" fmla="*/ 60 h 60"/>
                <a:gd name="T12" fmla="*/ 21 w 58"/>
                <a:gd name="T13" fmla="*/ 60 h 60"/>
                <a:gd name="T14" fmla="*/ 41 w 58"/>
                <a:gd name="T15" fmla="*/ 47 h 60"/>
                <a:gd name="T16" fmla="*/ 13 w 58"/>
                <a:gd name="T17" fmla="*/ 27 h 60"/>
                <a:gd name="T18" fmla="*/ 26 w 58"/>
                <a:gd name="T19" fmla="*/ 12 h 60"/>
                <a:gd name="T20" fmla="*/ 45 w 58"/>
                <a:gd name="T21" fmla="*/ 12 h 60"/>
                <a:gd name="T22" fmla="*/ 45 w 58"/>
                <a:gd name="T23" fmla="*/ 38 h 60"/>
                <a:gd name="T24" fmla="*/ 13 w 58"/>
                <a:gd name="T25" fmla="*/ 38 h 60"/>
                <a:gd name="T26" fmla="*/ 13 w 58"/>
                <a:gd name="T2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60">
                  <a:moveTo>
                    <a:pt x="41" y="47"/>
                  </a:moveTo>
                  <a:cubicBezTo>
                    <a:pt x="48" y="47"/>
                    <a:pt x="54" y="51"/>
                    <a:pt x="58" y="56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4" y="53"/>
                    <a:pt x="32" y="47"/>
                    <a:pt x="41" y="47"/>
                  </a:cubicBezTo>
                  <a:close/>
                  <a:moveTo>
                    <a:pt x="13" y="27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13" y="38"/>
                    <a:pt x="13" y="38"/>
                    <a:pt x="13" y="38"/>
                  </a:cubicBezTo>
                  <a:lnTo>
                    <a:pt x="13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7" name="Oval 616"/>
            <p:cNvSpPr>
              <a:spLocks noChangeArrowheads="1"/>
            </p:cNvSpPr>
            <p:nvPr/>
          </p:nvSpPr>
          <p:spPr bwMode="auto">
            <a:xfrm>
              <a:off x="9636126" y="4127501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8" name="Oval 617"/>
            <p:cNvSpPr>
              <a:spLocks noChangeArrowheads="1"/>
            </p:cNvSpPr>
            <p:nvPr/>
          </p:nvSpPr>
          <p:spPr bwMode="auto">
            <a:xfrm>
              <a:off x="9883776" y="4127501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9" name="Freeform 618"/>
            <p:cNvSpPr/>
            <p:nvPr/>
          </p:nvSpPr>
          <p:spPr bwMode="auto">
            <a:xfrm>
              <a:off x="469901" y="3405189"/>
              <a:ext cx="12700" cy="0"/>
            </a:xfrm>
            <a:custGeom>
              <a:avLst/>
              <a:gdLst>
                <a:gd name="T0" fmla="*/ 11 w 11"/>
                <a:gd name="T1" fmla="*/ 0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cubicBezTo>
                    <a:pt x="8" y="0"/>
                    <a:pt x="4" y="0"/>
                    <a:pt x="0" y="0"/>
                  </a:cubicBezTo>
                  <a:cubicBezTo>
                    <a:pt x="3" y="0"/>
                    <a:pt x="7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0" name="Freeform 619"/>
            <p:cNvSpPr/>
            <p:nvPr/>
          </p:nvSpPr>
          <p:spPr bwMode="auto">
            <a:xfrm>
              <a:off x="230188" y="3260726"/>
              <a:ext cx="357188" cy="342900"/>
            </a:xfrm>
            <a:custGeom>
              <a:avLst/>
              <a:gdLst>
                <a:gd name="T0" fmla="*/ 228 w 308"/>
                <a:gd name="T1" fmla="*/ 218 h 296"/>
                <a:gd name="T2" fmla="*/ 224 w 308"/>
                <a:gd name="T3" fmla="*/ 215 h 296"/>
                <a:gd name="T4" fmla="*/ 228 w 308"/>
                <a:gd name="T5" fmla="*/ 212 h 296"/>
                <a:gd name="T6" fmla="*/ 230 w 308"/>
                <a:gd name="T7" fmla="*/ 212 h 296"/>
                <a:gd name="T8" fmla="*/ 278 w 308"/>
                <a:gd name="T9" fmla="*/ 209 h 296"/>
                <a:gd name="T10" fmla="*/ 288 w 308"/>
                <a:gd name="T11" fmla="*/ 176 h 296"/>
                <a:gd name="T12" fmla="*/ 284 w 308"/>
                <a:gd name="T13" fmla="*/ 176 h 296"/>
                <a:gd name="T14" fmla="*/ 283 w 308"/>
                <a:gd name="T15" fmla="*/ 176 h 296"/>
                <a:gd name="T16" fmla="*/ 283 w 308"/>
                <a:gd name="T17" fmla="*/ 176 h 296"/>
                <a:gd name="T18" fmla="*/ 229 w 308"/>
                <a:gd name="T19" fmla="*/ 174 h 296"/>
                <a:gd name="T20" fmla="*/ 226 w 308"/>
                <a:gd name="T21" fmla="*/ 174 h 296"/>
                <a:gd name="T22" fmla="*/ 222 w 308"/>
                <a:gd name="T23" fmla="*/ 171 h 296"/>
                <a:gd name="T24" fmla="*/ 226 w 308"/>
                <a:gd name="T25" fmla="*/ 168 h 296"/>
                <a:gd name="T26" fmla="*/ 228 w 308"/>
                <a:gd name="T27" fmla="*/ 168 h 296"/>
                <a:gd name="T28" fmla="*/ 284 w 308"/>
                <a:gd name="T29" fmla="*/ 164 h 296"/>
                <a:gd name="T30" fmla="*/ 292 w 308"/>
                <a:gd name="T31" fmla="*/ 164 h 296"/>
                <a:gd name="T32" fmla="*/ 292 w 308"/>
                <a:gd name="T33" fmla="*/ 164 h 296"/>
                <a:gd name="T34" fmla="*/ 296 w 308"/>
                <a:gd name="T35" fmla="*/ 133 h 296"/>
                <a:gd name="T36" fmla="*/ 214 w 308"/>
                <a:gd name="T37" fmla="*/ 124 h 296"/>
                <a:gd name="T38" fmla="*/ 213 w 308"/>
                <a:gd name="T39" fmla="*/ 124 h 296"/>
                <a:gd name="T40" fmla="*/ 212 w 308"/>
                <a:gd name="T41" fmla="*/ 124 h 296"/>
                <a:gd name="T42" fmla="*/ 217 w 308"/>
                <a:gd name="T43" fmla="*/ 124 h 296"/>
                <a:gd name="T44" fmla="*/ 206 w 308"/>
                <a:gd name="T45" fmla="*/ 124 h 296"/>
                <a:gd name="T46" fmla="*/ 165 w 308"/>
                <a:gd name="T47" fmla="*/ 123 h 296"/>
                <a:gd name="T48" fmla="*/ 165 w 308"/>
                <a:gd name="T49" fmla="*/ 123 h 296"/>
                <a:gd name="T50" fmla="*/ 160 w 308"/>
                <a:gd name="T51" fmla="*/ 121 h 296"/>
                <a:gd name="T52" fmla="*/ 165 w 308"/>
                <a:gd name="T53" fmla="*/ 120 h 296"/>
                <a:gd name="T54" fmla="*/ 165 w 308"/>
                <a:gd name="T55" fmla="*/ 120 h 296"/>
                <a:gd name="T56" fmla="*/ 179 w 308"/>
                <a:gd name="T57" fmla="*/ 119 h 296"/>
                <a:gd name="T58" fmla="*/ 192 w 308"/>
                <a:gd name="T59" fmla="*/ 58 h 296"/>
                <a:gd name="T60" fmla="*/ 178 w 308"/>
                <a:gd name="T61" fmla="*/ 0 h 296"/>
                <a:gd name="T62" fmla="*/ 101 w 308"/>
                <a:gd name="T63" fmla="*/ 126 h 296"/>
                <a:gd name="T64" fmla="*/ 58 w 308"/>
                <a:gd name="T65" fmla="*/ 146 h 296"/>
                <a:gd name="T66" fmla="*/ 53 w 308"/>
                <a:gd name="T67" fmla="*/ 275 h 296"/>
                <a:gd name="T68" fmla="*/ 99 w 308"/>
                <a:gd name="T69" fmla="*/ 275 h 296"/>
                <a:gd name="T70" fmla="*/ 232 w 308"/>
                <a:gd name="T71" fmla="*/ 286 h 296"/>
                <a:gd name="T72" fmla="*/ 255 w 308"/>
                <a:gd name="T73" fmla="*/ 256 h 296"/>
                <a:gd name="T74" fmla="*/ 227 w 308"/>
                <a:gd name="T75" fmla="*/ 255 h 296"/>
                <a:gd name="T76" fmla="*/ 225 w 308"/>
                <a:gd name="T77" fmla="*/ 255 h 296"/>
                <a:gd name="T78" fmla="*/ 221 w 308"/>
                <a:gd name="T79" fmla="*/ 252 h 296"/>
                <a:gd name="T80" fmla="*/ 225 w 308"/>
                <a:gd name="T81" fmla="*/ 249 h 296"/>
                <a:gd name="T82" fmla="*/ 227 w 308"/>
                <a:gd name="T83" fmla="*/ 249 h 296"/>
                <a:gd name="T84" fmla="*/ 262 w 308"/>
                <a:gd name="T85" fmla="*/ 247 h 296"/>
                <a:gd name="T86" fmla="*/ 269 w 308"/>
                <a:gd name="T87" fmla="*/ 220 h 296"/>
                <a:gd name="T88" fmla="*/ 230 w 308"/>
                <a:gd name="T89" fmla="*/ 218 h 296"/>
                <a:gd name="T90" fmla="*/ 228 w 308"/>
                <a:gd name="T91" fmla="*/ 21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8" h="296">
                  <a:moveTo>
                    <a:pt x="228" y="218"/>
                  </a:moveTo>
                  <a:cubicBezTo>
                    <a:pt x="224" y="215"/>
                    <a:pt x="224" y="215"/>
                    <a:pt x="224" y="215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30" y="212"/>
                    <a:pt x="230" y="212"/>
                    <a:pt x="230" y="212"/>
                  </a:cubicBezTo>
                  <a:cubicBezTo>
                    <a:pt x="232" y="212"/>
                    <a:pt x="263" y="210"/>
                    <a:pt x="278" y="209"/>
                  </a:cubicBezTo>
                  <a:cubicBezTo>
                    <a:pt x="295" y="197"/>
                    <a:pt x="292" y="183"/>
                    <a:pt x="288" y="176"/>
                  </a:cubicBezTo>
                  <a:cubicBezTo>
                    <a:pt x="287" y="176"/>
                    <a:pt x="285" y="176"/>
                    <a:pt x="284" y="176"/>
                  </a:cubicBezTo>
                  <a:cubicBezTo>
                    <a:pt x="283" y="176"/>
                    <a:pt x="283" y="176"/>
                    <a:pt x="283" y="176"/>
                  </a:cubicBezTo>
                  <a:cubicBezTo>
                    <a:pt x="283" y="176"/>
                    <a:pt x="283" y="176"/>
                    <a:pt x="283" y="176"/>
                  </a:cubicBezTo>
                  <a:cubicBezTo>
                    <a:pt x="278" y="176"/>
                    <a:pt x="231" y="174"/>
                    <a:pt x="229" y="174"/>
                  </a:cubicBezTo>
                  <a:cubicBezTo>
                    <a:pt x="226" y="174"/>
                    <a:pt x="226" y="174"/>
                    <a:pt x="226" y="174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6" y="168"/>
                    <a:pt x="226" y="168"/>
                    <a:pt x="226" y="168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31" y="168"/>
                    <a:pt x="280" y="164"/>
                    <a:pt x="284" y="164"/>
                  </a:cubicBezTo>
                  <a:cubicBezTo>
                    <a:pt x="290" y="164"/>
                    <a:pt x="292" y="164"/>
                    <a:pt x="292" y="164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302" y="155"/>
                    <a:pt x="308" y="144"/>
                    <a:pt x="296" y="133"/>
                  </a:cubicBezTo>
                  <a:cubicBezTo>
                    <a:pt x="285" y="123"/>
                    <a:pt x="243" y="125"/>
                    <a:pt x="214" y="124"/>
                  </a:cubicBezTo>
                  <a:cubicBezTo>
                    <a:pt x="213" y="124"/>
                    <a:pt x="213" y="124"/>
                    <a:pt x="213" y="124"/>
                  </a:cubicBezTo>
                  <a:cubicBezTo>
                    <a:pt x="212" y="124"/>
                    <a:pt x="212" y="124"/>
                    <a:pt x="212" y="124"/>
                  </a:cubicBezTo>
                  <a:cubicBezTo>
                    <a:pt x="212" y="124"/>
                    <a:pt x="219" y="124"/>
                    <a:pt x="217" y="124"/>
                  </a:cubicBezTo>
                  <a:cubicBezTo>
                    <a:pt x="213" y="124"/>
                    <a:pt x="209" y="124"/>
                    <a:pt x="206" y="124"/>
                  </a:cubicBezTo>
                  <a:cubicBezTo>
                    <a:pt x="192" y="123"/>
                    <a:pt x="167" y="123"/>
                    <a:pt x="165" y="123"/>
                  </a:cubicBezTo>
                  <a:cubicBezTo>
                    <a:pt x="165" y="123"/>
                    <a:pt x="165" y="123"/>
                    <a:pt x="165" y="123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6" y="120"/>
                    <a:pt x="169" y="120"/>
                    <a:pt x="179" y="119"/>
                  </a:cubicBezTo>
                  <a:cubicBezTo>
                    <a:pt x="165" y="90"/>
                    <a:pt x="188" y="73"/>
                    <a:pt x="192" y="58"/>
                  </a:cubicBezTo>
                  <a:cubicBezTo>
                    <a:pt x="206" y="5"/>
                    <a:pt x="178" y="0"/>
                    <a:pt x="178" y="0"/>
                  </a:cubicBezTo>
                  <a:cubicBezTo>
                    <a:pt x="178" y="0"/>
                    <a:pt x="108" y="96"/>
                    <a:pt x="101" y="126"/>
                  </a:cubicBezTo>
                  <a:cubicBezTo>
                    <a:pt x="96" y="148"/>
                    <a:pt x="67" y="146"/>
                    <a:pt x="58" y="146"/>
                  </a:cubicBezTo>
                  <a:cubicBezTo>
                    <a:pt x="10" y="144"/>
                    <a:pt x="0" y="264"/>
                    <a:pt x="53" y="275"/>
                  </a:cubicBezTo>
                  <a:cubicBezTo>
                    <a:pt x="64" y="277"/>
                    <a:pt x="76" y="265"/>
                    <a:pt x="99" y="275"/>
                  </a:cubicBezTo>
                  <a:cubicBezTo>
                    <a:pt x="149" y="296"/>
                    <a:pt x="192" y="287"/>
                    <a:pt x="232" y="286"/>
                  </a:cubicBezTo>
                  <a:cubicBezTo>
                    <a:pt x="259" y="285"/>
                    <a:pt x="257" y="266"/>
                    <a:pt x="255" y="256"/>
                  </a:cubicBezTo>
                  <a:cubicBezTo>
                    <a:pt x="242" y="256"/>
                    <a:pt x="229" y="255"/>
                    <a:pt x="227" y="255"/>
                  </a:cubicBezTo>
                  <a:cubicBezTo>
                    <a:pt x="225" y="255"/>
                    <a:pt x="225" y="255"/>
                    <a:pt x="225" y="255"/>
                  </a:cubicBezTo>
                  <a:cubicBezTo>
                    <a:pt x="221" y="252"/>
                    <a:pt x="221" y="252"/>
                    <a:pt x="221" y="252"/>
                  </a:cubicBezTo>
                  <a:cubicBezTo>
                    <a:pt x="225" y="249"/>
                    <a:pt x="225" y="249"/>
                    <a:pt x="225" y="249"/>
                  </a:cubicBezTo>
                  <a:cubicBezTo>
                    <a:pt x="227" y="249"/>
                    <a:pt x="227" y="249"/>
                    <a:pt x="227" y="249"/>
                  </a:cubicBezTo>
                  <a:cubicBezTo>
                    <a:pt x="229" y="249"/>
                    <a:pt x="247" y="248"/>
                    <a:pt x="262" y="247"/>
                  </a:cubicBezTo>
                  <a:cubicBezTo>
                    <a:pt x="275" y="237"/>
                    <a:pt x="272" y="227"/>
                    <a:pt x="269" y="220"/>
                  </a:cubicBezTo>
                  <a:cubicBezTo>
                    <a:pt x="253" y="219"/>
                    <a:pt x="232" y="218"/>
                    <a:pt x="230" y="218"/>
                  </a:cubicBezTo>
                  <a:lnTo>
                    <a:pt x="228" y="2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1" name="Freeform 620"/>
            <p:cNvSpPr/>
            <p:nvPr/>
          </p:nvSpPr>
          <p:spPr bwMode="auto">
            <a:xfrm>
              <a:off x="1017588" y="3452814"/>
              <a:ext cx="14288" cy="0"/>
            </a:xfrm>
            <a:custGeom>
              <a:avLst/>
              <a:gdLst>
                <a:gd name="T0" fmla="*/ 0 w 11"/>
                <a:gd name="T1" fmla="*/ 11 w 11"/>
                <a:gd name="T2" fmla="*/ 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cubicBezTo>
                    <a:pt x="3" y="0"/>
                    <a:pt x="7" y="0"/>
                    <a:pt x="11" y="0"/>
                  </a:cubicBezTo>
                  <a:cubicBezTo>
                    <a:pt x="8" y="0"/>
                    <a:pt x="4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2" name="Freeform 621"/>
            <p:cNvSpPr/>
            <p:nvPr/>
          </p:nvSpPr>
          <p:spPr bwMode="auto">
            <a:xfrm>
              <a:off x="912813" y="3252789"/>
              <a:ext cx="357188" cy="342900"/>
            </a:xfrm>
            <a:custGeom>
              <a:avLst/>
              <a:gdLst>
                <a:gd name="T0" fmla="*/ 80 w 308"/>
                <a:gd name="T1" fmla="*/ 78 h 296"/>
                <a:gd name="T2" fmla="*/ 84 w 308"/>
                <a:gd name="T3" fmla="*/ 81 h 296"/>
                <a:gd name="T4" fmla="*/ 80 w 308"/>
                <a:gd name="T5" fmla="*/ 84 h 296"/>
                <a:gd name="T6" fmla="*/ 78 w 308"/>
                <a:gd name="T7" fmla="*/ 84 h 296"/>
                <a:gd name="T8" fmla="*/ 30 w 308"/>
                <a:gd name="T9" fmla="*/ 87 h 296"/>
                <a:gd name="T10" fmla="*/ 20 w 308"/>
                <a:gd name="T11" fmla="*/ 120 h 296"/>
                <a:gd name="T12" fmla="*/ 24 w 308"/>
                <a:gd name="T13" fmla="*/ 120 h 296"/>
                <a:gd name="T14" fmla="*/ 24 w 308"/>
                <a:gd name="T15" fmla="*/ 120 h 296"/>
                <a:gd name="T16" fmla="*/ 24 w 308"/>
                <a:gd name="T17" fmla="*/ 120 h 296"/>
                <a:gd name="T18" fmla="*/ 79 w 308"/>
                <a:gd name="T19" fmla="*/ 122 h 296"/>
                <a:gd name="T20" fmla="*/ 81 w 308"/>
                <a:gd name="T21" fmla="*/ 122 h 296"/>
                <a:gd name="T22" fmla="*/ 86 w 308"/>
                <a:gd name="T23" fmla="*/ 125 h 296"/>
                <a:gd name="T24" fmla="*/ 82 w 308"/>
                <a:gd name="T25" fmla="*/ 128 h 296"/>
                <a:gd name="T26" fmla="*/ 79 w 308"/>
                <a:gd name="T27" fmla="*/ 128 h 296"/>
                <a:gd name="T28" fmla="*/ 24 w 308"/>
                <a:gd name="T29" fmla="*/ 132 h 296"/>
                <a:gd name="T30" fmla="*/ 15 w 308"/>
                <a:gd name="T31" fmla="*/ 132 h 296"/>
                <a:gd name="T32" fmla="*/ 15 w 308"/>
                <a:gd name="T33" fmla="*/ 132 h 296"/>
                <a:gd name="T34" fmla="*/ 12 w 308"/>
                <a:gd name="T35" fmla="*/ 163 h 296"/>
                <a:gd name="T36" fmla="*/ 94 w 308"/>
                <a:gd name="T37" fmla="*/ 172 h 296"/>
                <a:gd name="T38" fmla="*/ 95 w 308"/>
                <a:gd name="T39" fmla="*/ 172 h 296"/>
                <a:gd name="T40" fmla="*/ 95 w 308"/>
                <a:gd name="T41" fmla="*/ 172 h 296"/>
                <a:gd name="T42" fmla="*/ 91 w 308"/>
                <a:gd name="T43" fmla="*/ 172 h 296"/>
                <a:gd name="T44" fmla="*/ 102 w 308"/>
                <a:gd name="T45" fmla="*/ 172 h 296"/>
                <a:gd name="T46" fmla="*/ 142 w 308"/>
                <a:gd name="T47" fmla="*/ 173 h 296"/>
                <a:gd name="T48" fmla="*/ 143 w 308"/>
                <a:gd name="T49" fmla="*/ 173 h 296"/>
                <a:gd name="T50" fmla="*/ 148 w 308"/>
                <a:gd name="T51" fmla="*/ 175 h 296"/>
                <a:gd name="T52" fmla="*/ 143 w 308"/>
                <a:gd name="T53" fmla="*/ 176 h 296"/>
                <a:gd name="T54" fmla="*/ 142 w 308"/>
                <a:gd name="T55" fmla="*/ 176 h 296"/>
                <a:gd name="T56" fmla="*/ 129 w 308"/>
                <a:gd name="T57" fmla="*/ 177 h 296"/>
                <a:gd name="T58" fmla="*/ 115 w 308"/>
                <a:gd name="T59" fmla="*/ 238 h 296"/>
                <a:gd name="T60" fmla="*/ 129 w 308"/>
                <a:gd name="T61" fmla="*/ 296 h 296"/>
                <a:gd name="T62" fmla="*/ 207 w 308"/>
                <a:gd name="T63" fmla="*/ 169 h 296"/>
                <a:gd name="T64" fmla="*/ 250 w 308"/>
                <a:gd name="T65" fmla="*/ 150 h 296"/>
                <a:gd name="T66" fmla="*/ 255 w 308"/>
                <a:gd name="T67" fmla="*/ 21 h 296"/>
                <a:gd name="T68" fmla="*/ 209 w 308"/>
                <a:gd name="T69" fmla="*/ 21 h 296"/>
                <a:gd name="T70" fmla="*/ 76 w 308"/>
                <a:gd name="T71" fmla="*/ 10 h 296"/>
                <a:gd name="T72" fmla="*/ 53 w 308"/>
                <a:gd name="T73" fmla="*/ 40 h 296"/>
                <a:gd name="T74" fmla="*/ 80 w 308"/>
                <a:gd name="T75" fmla="*/ 41 h 296"/>
                <a:gd name="T76" fmla="*/ 83 w 308"/>
                <a:gd name="T77" fmla="*/ 41 h 296"/>
                <a:gd name="T78" fmla="*/ 87 w 308"/>
                <a:gd name="T79" fmla="*/ 44 h 296"/>
                <a:gd name="T80" fmla="*/ 83 w 308"/>
                <a:gd name="T81" fmla="*/ 47 h 296"/>
                <a:gd name="T82" fmla="*/ 81 w 308"/>
                <a:gd name="T83" fmla="*/ 47 h 296"/>
                <a:gd name="T84" fmla="*/ 46 w 308"/>
                <a:gd name="T85" fmla="*/ 49 h 296"/>
                <a:gd name="T86" fmla="*/ 39 w 308"/>
                <a:gd name="T87" fmla="*/ 76 h 296"/>
                <a:gd name="T88" fmla="*/ 77 w 308"/>
                <a:gd name="T89" fmla="*/ 78 h 296"/>
                <a:gd name="T90" fmla="*/ 80 w 308"/>
                <a:gd name="T91" fmla="*/ 7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8" h="296">
                  <a:moveTo>
                    <a:pt x="80" y="78"/>
                  </a:moveTo>
                  <a:cubicBezTo>
                    <a:pt x="84" y="81"/>
                    <a:pt x="84" y="81"/>
                    <a:pt x="84" y="81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6" y="84"/>
                    <a:pt x="45" y="86"/>
                    <a:pt x="30" y="87"/>
                  </a:cubicBezTo>
                  <a:cubicBezTo>
                    <a:pt x="12" y="99"/>
                    <a:pt x="16" y="112"/>
                    <a:pt x="20" y="120"/>
                  </a:cubicBezTo>
                  <a:cubicBezTo>
                    <a:pt x="21" y="120"/>
                    <a:pt x="23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30" y="120"/>
                    <a:pt x="77" y="122"/>
                    <a:pt x="79" y="122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86" y="125"/>
                    <a:pt x="86" y="125"/>
                    <a:pt x="86" y="125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7" y="128"/>
                    <a:pt x="28" y="132"/>
                    <a:pt x="24" y="132"/>
                  </a:cubicBezTo>
                  <a:cubicBezTo>
                    <a:pt x="18" y="132"/>
                    <a:pt x="16" y="132"/>
                    <a:pt x="15" y="132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6" y="141"/>
                    <a:pt x="0" y="152"/>
                    <a:pt x="12" y="163"/>
                  </a:cubicBezTo>
                  <a:cubicBezTo>
                    <a:pt x="23" y="173"/>
                    <a:pt x="65" y="171"/>
                    <a:pt x="94" y="172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6" y="172"/>
                    <a:pt x="89" y="172"/>
                    <a:pt x="91" y="172"/>
                  </a:cubicBezTo>
                  <a:cubicBezTo>
                    <a:pt x="95" y="172"/>
                    <a:pt x="99" y="172"/>
                    <a:pt x="102" y="172"/>
                  </a:cubicBezTo>
                  <a:cubicBezTo>
                    <a:pt x="116" y="173"/>
                    <a:pt x="141" y="173"/>
                    <a:pt x="142" y="173"/>
                  </a:cubicBezTo>
                  <a:cubicBezTo>
                    <a:pt x="143" y="173"/>
                    <a:pt x="143" y="173"/>
                    <a:pt x="143" y="173"/>
                  </a:cubicBezTo>
                  <a:cubicBezTo>
                    <a:pt x="148" y="175"/>
                    <a:pt x="148" y="175"/>
                    <a:pt x="148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142" y="176"/>
                    <a:pt x="142" y="176"/>
                    <a:pt x="142" y="176"/>
                  </a:cubicBezTo>
                  <a:cubicBezTo>
                    <a:pt x="142" y="176"/>
                    <a:pt x="139" y="176"/>
                    <a:pt x="129" y="177"/>
                  </a:cubicBezTo>
                  <a:cubicBezTo>
                    <a:pt x="143" y="206"/>
                    <a:pt x="119" y="223"/>
                    <a:pt x="115" y="238"/>
                  </a:cubicBezTo>
                  <a:cubicBezTo>
                    <a:pt x="101" y="291"/>
                    <a:pt x="129" y="296"/>
                    <a:pt x="129" y="296"/>
                  </a:cubicBezTo>
                  <a:cubicBezTo>
                    <a:pt x="129" y="296"/>
                    <a:pt x="200" y="200"/>
                    <a:pt x="207" y="169"/>
                  </a:cubicBezTo>
                  <a:cubicBezTo>
                    <a:pt x="212" y="148"/>
                    <a:pt x="240" y="150"/>
                    <a:pt x="250" y="150"/>
                  </a:cubicBezTo>
                  <a:cubicBezTo>
                    <a:pt x="298" y="152"/>
                    <a:pt x="308" y="31"/>
                    <a:pt x="255" y="21"/>
                  </a:cubicBezTo>
                  <a:cubicBezTo>
                    <a:pt x="244" y="19"/>
                    <a:pt x="232" y="31"/>
                    <a:pt x="209" y="21"/>
                  </a:cubicBezTo>
                  <a:cubicBezTo>
                    <a:pt x="159" y="0"/>
                    <a:pt x="116" y="9"/>
                    <a:pt x="76" y="10"/>
                  </a:cubicBezTo>
                  <a:cubicBezTo>
                    <a:pt x="49" y="11"/>
                    <a:pt x="51" y="30"/>
                    <a:pt x="53" y="40"/>
                  </a:cubicBezTo>
                  <a:cubicBezTo>
                    <a:pt x="66" y="40"/>
                    <a:pt x="79" y="41"/>
                    <a:pt x="80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79" y="47"/>
                    <a:pt x="61" y="48"/>
                    <a:pt x="46" y="49"/>
                  </a:cubicBezTo>
                  <a:cubicBezTo>
                    <a:pt x="32" y="59"/>
                    <a:pt x="36" y="69"/>
                    <a:pt x="39" y="76"/>
                  </a:cubicBezTo>
                  <a:cubicBezTo>
                    <a:pt x="55" y="77"/>
                    <a:pt x="76" y="78"/>
                    <a:pt x="77" y="78"/>
                  </a:cubicBezTo>
                  <a:lnTo>
                    <a:pt x="80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3" name="Freeform 622"/>
            <p:cNvSpPr/>
            <p:nvPr/>
          </p:nvSpPr>
          <p:spPr bwMode="auto">
            <a:xfrm>
              <a:off x="1616076" y="3392489"/>
              <a:ext cx="53975" cy="174625"/>
            </a:xfrm>
            <a:custGeom>
              <a:avLst/>
              <a:gdLst>
                <a:gd name="T0" fmla="*/ 38 w 47"/>
                <a:gd name="T1" fmla="*/ 36 h 151"/>
                <a:gd name="T2" fmla="*/ 46 w 47"/>
                <a:gd name="T3" fmla="*/ 0 h 151"/>
                <a:gd name="T4" fmla="*/ 17 w 47"/>
                <a:gd name="T5" fmla="*/ 0 h 151"/>
                <a:gd name="T6" fmla="*/ 0 w 47"/>
                <a:gd name="T7" fmla="*/ 53 h 151"/>
                <a:gd name="T8" fmla="*/ 0 w 47"/>
                <a:gd name="T9" fmla="*/ 98 h 151"/>
                <a:gd name="T10" fmla="*/ 17 w 47"/>
                <a:gd name="T11" fmla="*/ 151 h 151"/>
                <a:gd name="T12" fmla="*/ 47 w 47"/>
                <a:gd name="T13" fmla="*/ 151 h 151"/>
                <a:gd name="T14" fmla="*/ 38 w 47"/>
                <a:gd name="T15" fmla="*/ 114 h 151"/>
                <a:gd name="T16" fmla="*/ 38 w 47"/>
                <a:gd name="T17" fmla="*/ 3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51">
                  <a:moveTo>
                    <a:pt x="38" y="36"/>
                  </a:moveTo>
                  <a:cubicBezTo>
                    <a:pt x="38" y="27"/>
                    <a:pt x="41" y="13"/>
                    <a:pt x="4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39"/>
                    <a:pt x="0" y="53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12"/>
                    <a:pt x="8" y="151"/>
                    <a:pt x="17" y="151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41" y="137"/>
                    <a:pt x="38" y="123"/>
                    <a:pt x="38" y="114"/>
                  </a:cubicBezTo>
                  <a:lnTo>
                    <a:pt x="38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4" name="Freeform 623"/>
            <p:cNvSpPr/>
            <p:nvPr/>
          </p:nvSpPr>
          <p:spPr bwMode="auto">
            <a:xfrm>
              <a:off x="1679576" y="3260726"/>
              <a:ext cx="209550" cy="334963"/>
            </a:xfrm>
            <a:custGeom>
              <a:avLst/>
              <a:gdLst>
                <a:gd name="T0" fmla="*/ 17 w 180"/>
                <a:gd name="T1" fmla="*/ 100 h 289"/>
                <a:gd name="T2" fmla="*/ 0 w 180"/>
                <a:gd name="T3" fmla="*/ 149 h 289"/>
                <a:gd name="T4" fmla="*/ 0 w 180"/>
                <a:gd name="T5" fmla="*/ 227 h 289"/>
                <a:gd name="T6" fmla="*/ 36 w 180"/>
                <a:gd name="T7" fmla="*/ 289 h 289"/>
                <a:gd name="T8" fmla="*/ 131 w 180"/>
                <a:gd name="T9" fmla="*/ 289 h 289"/>
                <a:gd name="T10" fmla="*/ 166 w 180"/>
                <a:gd name="T11" fmla="*/ 255 h 289"/>
                <a:gd name="T12" fmla="*/ 167 w 180"/>
                <a:gd name="T13" fmla="*/ 253 h 289"/>
                <a:gd name="T14" fmla="*/ 94 w 180"/>
                <a:gd name="T15" fmla="*/ 253 h 289"/>
                <a:gd name="T16" fmla="*/ 82 w 180"/>
                <a:gd name="T17" fmla="*/ 241 h 289"/>
                <a:gd name="T18" fmla="*/ 94 w 180"/>
                <a:gd name="T19" fmla="*/ 230 h 289"/>
                <a:gd name="T20" fmla="*/ 169 w 180"/>
                <a:gd name="T21" fmla="*/ 230 h 289"/>
                <a:gd name="T22" fmla="*/ 172 w 180"/>
                <a:gd name="T23" fmla="*/ 199 h 289"/>
                <a:gd name="T24" fmla="*/ 94 w 180"/>
                <a:gd name="T25" fmla="*/ 199 h 289"/>
                <a:gd name="T26" fmla="*/ 82 w 180"/>
                <a:gd name="T27" fmla="*/ 188 h 289"/>
                <a:gd name="T28" fmla="*/ 94 w 180"/>
                <a:gd name="T29" fmla="*/ 177 h 289"/>
                <a:gd name="T30" fmla="*/ 175 w 180"/>
                <a:gd name="T31" fmla="*/ 177 h 289"/>
                <a:gd name="T32" fmla="*/ 178 w 180"/>
                <a:gd name="T33" fmla="*/ 146 h 289"/>
                <a:gd name="T34" fmla="*/ 94 w 180"/>
                <a:gd name="T35" fmla="*/ 146 h 289"/>
                <a:gd name="T36" fmla="*/ 82 w 180"/>
                <a:gd name="T37" fmla="*/ 135 h 289"/>
                <a:gd name="T38" fmla="*/ 94 w 180"/>
                <a:gd name="T39" fmla="*/ 124 h 289"/>
                <a:gd name="T40" fmla="*/ 180 w 180"/>
                <a:gd name="T41" fmla="*/ 124 h 289"/>
                <a:gd name="T42" fmla="*/ 180 w 180"/>
                <a:gd name="T43" fmla="*/ 121 h 289"/>
                <a:gd name="T44" fmla="*/ 145 w 180"/>
                <a:gd name="T45" fmla="*/ 87 h 289"/>
                <a:gd name="T46" fmla="*/ 82 w 180"/>
                <a:gd name="T47" fmla="*/ 87 h 289"/>
                <a:gd name="T48" fmla="*/ 84 w 180"/>
                <a:gd name="T49" fmla="*/ 71 h 289"/>
                <a:gd name="T50" fmla="*/ 90 w 180"/>
                <a:gd name="T51" fmla="*/ 38 h 289"/>
                <a:gd name="T52" fmla="*/ 64 w 180"/>
                <a:gd name="T53" fmla="*/ 2 h 289"/>
                <a:gd name="T54" fmla="*/ 29 w 180"/>
                <a:gd name="T55" fmla="*/ 28 h 289"/>
                <a:gd name="T56" fmla="*/ 21 w 180"/>
                <a:gd name="T57" fmla="*/ 74 h 289"/>
                <a:gd name="T58" fmla="*/ 17 w 180"/>
                <a:gd name="T59" fmla="*/ 10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289">
                  <a:moveTo>
                    <a:pt x="17" y="100"/>
                  </a:moveTo>
                  <a:cubicBezTo>
                    <a:pt x="7" y="114"/>
                    <a:pt x="0" y="137"/>
                    <a:pt x="0" y="149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46"/>
                    <a:pt x="16" y="289"/>
                    <a:pt x="36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50" y="289"/>
                    <a:pt x="166" y="274"/>
                    <a:pt x="166" y="255"/>
                  </a:cubicBezTo>
                  <a:cubicBezTo>
                    <a:pt x="167" y="253"/>
                    <a:pt x="167" y="253"/>
                    <a:pt x="167" y="253"/>
                  </a:cubicBezTo>
                  <a:cubicBezTo>
                    <a:pt x="94" y="253"/>
                    <a:pt x="94" y="253"/>
                    <a:pt x="94" y="253"/>
                  </a:cubicBezTo>
                  <a:cubicBezTo>
                    <a:pt x="87" y="253"/>
                    <a:pt x="82" y="248"/>
                    <a:pt x="82" y="241"/>
                  </a:cubicBezTo>
                  <a:cubicBezTo>
                    <a:pt x="82" y="235"/>
                    <a:pt x="87" y="230"/>
                    <a:pt x="94" y="230"/>
                  </a:cubicBezTo>
                  <a:cubicBezTo>
                    <a:pt x="169" y="230"/>
                    <a:pt x="169" y="230"/>
                    <a:pt x="169" y="230"/>
                  </a:cubicBezTo>
                  <a:cubicBezTo>
                    <a:pt x="172" y="199"/>
                    <a:pt x="172" y="199"/>
                    <a:pt x="172" y="199"/>
                  </a:cubicBezTo>
                  <a:cubicBezTo>
                    <a:pt x="94" y="199"/>
                    <a:pt x="94" y="199"/>
                    <a:pt x="94" y="199"/>
                  </a:cubicBezTo>
                  <a:cubicBezTo>
                    <a:pt x="87" y="199"/>
                    <a:pt x="82" y="194"/>
                    <a:pt x="82" y="188"/>
                  </a:cubicBezTo>
                  <a:cubicBezTo>
                    <a:pt x="82" y="182"/>
                    <a:pt x="87" y="177"/>
                    <a:pt x="94" y="177"/>
                  </a:cubicBezTo>
                  <a:cubicBezTo>
                    <a:pt x="175" y="177"/>
                    <a:pt x="175" y="177"/>
                    <a:pt x="175" y="177"/>
                  </a:cubicBezTo>
                  <a:cubicBezTo>
                    <a:pt x="178" y="146"/>
                    <a:pt x="178" y="146"/>
                    <a:pt x="178" y="146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87" y="146"/>
                    <a:pt x="82" y="141"/>
                    <a:pt x="82" y="135"/>
                  </a:cubicBezTo>
                  <a:cubicBezTo>
                    <a:pt x="82" y="129"/>
                    <a:pt x="87" y="124"/>
                    <a:pt x="94" y="124"/>
                  </a:cubicBezTo>
                  <a:cubicBezTo>
                    <a:pt x="180" y="124"/>
                    <a:pt x="180" y="124"/>
                    <a:pt x="180" y="124"/>
                  </a:cubicBezTo>
                  <a:cubicBezTo>
                    <a:pt x="180" y="121"/>
                    <a:pt x="180" y="121"/>
                    <a:pt x="180" y="121"/>
                  </a:cubicBezTo>
                  <a:cubicBezTo>
                    <a:pt x="180" y="102"/>
                    <a:pt x="164" y="87"/>
                    <a:pt x="145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2" y="21"/>
                    <a:pt x="81" y="5"/>
                    <a:pt x="64" y="2"/>
                  </a:cubicBezTo>
                  <a:cubicBezTo>
                    <a:pt x="47" y="0"/>
                    <a:pt x="32" y="11"/>
                    <a:pt x="29" y="28"/>
                  </a:cubicBezTo>
                  <a:cubicBezTo>
                    <a:pt x="21" y="74"/>
                    <a:pt x="21" y="74"/>
                    <a:pt x="21" y="74"/>
                  </a:cubicBezTo>
                  <a:lnTo>
                    <a:pt x="17" y="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5" name="Freeform 624"/>
            <p:cNvSpPr/>
            <p:nvPr/>
          </p:nvSpPr>
          <p:spPr bwMode="auto">
            <a:xfrm>
              <a:off x="2501901" y="3292476"/>
              <a:ext cx="53975" cy="174625"/>
            </a:xfrm>
            <a:custGeom>
              <a:avLst/>
              <a:gdLst>
                <a:gd name="T0" fmla="*/ 9 w 47"/>
                <a:gd name="T1" fmla="*/ 115 h 151"/>
                <a:gd name="T2" fmla="*/ 1 w 47"/>
                <a:gd name="T3" fmla="*/ 151 h 151"/>
                <a:gd name="T4" fmla="*/ 30 w 47"/>
                <a:gd name="T5" fmla="*/ 151 h 151"/>
                <a:gd name="T6" fmla="*/ 47 w 47"/>
                <a:gd name="T7" fmla="*/ 98 h 151"/>
                <a:gd name="T8" fmla="*/ 47 w 47"/>
                <a:gd name="T9" fmla="*/ 53 h 151"/>
                <a:gd name="T10" fmla="*/ 30 w 47"/>
                <a:gd name="T11" fmla="*/ 0 h 151"/>
                <a:gd name="T12" fmla="*/ 0 w 47"/>
                <a:gd name="T13" fmla="*/ 0 h 151"/>
                <a:gd name="T14" fmla="*/ 9 w 47"/>
                <a:gd name="T15" fmla="*/ 36 h 151"/>
                <a:gd name="T16" fmla="*/ 9 w 47"/>
                <a:gd name="T17" fmla="*/ 11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51">
                  <a:moveTo>
                    <a:pt x="9" y="115"/>
                  </a:moveTo>
                  <a:cubicBezTo>
                    <a:pt x="9" y="124"/>
                    <a:pt x="6" y="137"/>
                    <a:pt x="1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9" y="151"/>
                    <a:pt x="47" y="112"/>
                    <a:pt x="47" y="98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39"/>
                    <a:pt x="39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4"/>
                    <a:pt x="9" y="28"/>
                    <a:pt x="9" y="36"/>
                  </a:cubicBezTo>
                  <a:lnTo>
                    <a:pt x="9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6" name="Freeform 625"/>
            <p:cNvSpPr/>
            <p:nvPr/>
          </p:nvSpPr>
          <p:spPr bwMode="auto">
            <a:xfrm>
              <a:off x="2284413" y="3263901"/>
              <a:ext cx="207963" cy="334963"/>
            </a:xfrm>
            <a:custGeom>
              <a:avLst/>
              <a:gdLst>
                <a:gd name="T0" fmla="*/ 163 w 180"/>
                <a:gd name="T1" fmla="*/ 189 h 289"/>
                <a:gd name="T2" fmla="*/ 180 w 180"/>
                <a:gd name="T3" fmla="*/ 140 h 289"/>
                <a:gd name="T4" fmla="*/ 180 w 180"/>
                <a:gd name="T5" fmla="*/ 61 h 289"/>
                <a:gd name="T6" fmla="*/ 144 w 180"/>
                <a:gd name="T7" fmla="*/ 0 h 289"/>
                <a:gd name="T8" fmla="*/ 49 w 180"/>
                <a:gd name="T9" fmla="*/ 0 h 289"/>
                <a:gd name="T10" fmla="*/ 14 w 180"/>
                <a:gd name="T11" fmla="*/ 33 h 289"/>
                <a:gd name="T12" fmla="*/ 13 w 180"/>
                <a:gd name="T13" fmla="*/ 36 h 289"/>
                <a:gd name="T14" fmla="*/ 86 w 180"/>
                <a:gd name="T15" fmla="*/ 36 h 289"/>
                <a:gd name="T16" fmla="*/ 98 w 180"/>
                <a:gd name="T17" fmla="*/ 47 h 289"/>
                <a:gd name="T18" fmla="*/ 86 w 180"/>
                <a:gd name="T19" fmla="*/ 59 h 289"/>
                <a:gd name="T20" fmla="*/ 11 w 180"/>
                <a:gd name="T21" fmla="*/ 59 h 289"/>
                <a:gd name="T22" fmla="*/ 8 w 180"/>
                <a:gd name="T23" fmla="*/ 89 h 289"/>
                <a:gd name="T24" fmla="*/ 86 w 180"/>
                <a:gd name="T25" fmla="*/ 89 h 289"/>
                <a:gd name="T26" fmla="*/ 98 w 180"/>
                <a:gd name="T27" fmla="*/ 101 h 289"/>
                <a:gd name="T28" fmla="*/ 86 w 180"/>
                <a:gd name="T29" fmla="*/ 112 h 289"/>
                <a:gd name="T30" fmla="*/ 5 w 180"/>
                <a:gd name="T31" fmla="*/ 112 h 289"/>
                <a:gd name="T32" fmla="*/ 2 w 180"/>
                <a:gd name="T33" fmla="*/ 143 h 289"/>
                <a:gd name="T34" fmla="*/ 86 w 180"/>
                <a:gd name="T35" fmla="*/ 143 h 289"/>
                <a:gd name="T36" fmla="*/ 98 w 180"/>
                <a:gd name="T37" fmla="*/ 154 h 289"/>
                <a:gd name="T38" fmla="*/ 86 w 180"/>
                <a:gd name="T39" fmla="*/ 165 h 289"/>
                <a:gd name="T40" fmla="*/ 0 w 180"/>
                <a:gd name="T41" fmla="*/ 165 h 289"/>
                <a:gd name="T42" fmla="*/ 0 w 180"/>
                <a:gd name="T43" fmla="*/ 168 h 289"/>
                <a:gd name="T44" fmla="*/ 35 w 180"/>
                <a:gd name="T45" fmla="*/ 201 h 289"/>
                <a:gd name="T46" fmla="*/ 98 w 180"/>
                <a:gd name="T47" fmla="*/ 201 h 289"/>
                <a:gd name="T48" fmla="*/ 96 w 180"/>
                <a:gd name="T49" fmla="*/ 218 h 289"/>
                <a:gd name="T50" fmla="*/ 90 w 180"/>
                <a:gd name="T51" fmla="*/ 251 h 289"/>
                <a:gd name="T52" fmla="*/ 116 w 180"/>
                <a:gd name="T53" fmla="*/ 287 h 289"/>
                <a:gd name="T54" fmla="*/ 151 w 180"/>
                <a:gd name="T55" fmla="*/ 261 h 289"/>
                <a:gd name="T56" fmla="*/ 159 w 180"/>
                <a:gd name="T57" fmla="*/ 215 h 289"/>
                <a:gd name="T58" fmla="*/ 163 w 180"/>
                <a:gd name="T59" fmla="*/ 1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289">
                  <a:moveTo>
                    <a:pt x="163" y="189"/>
                  </a:moveTo>
                  <a:cubicBezTo>
                    <a:pt x="173" y="175"/>
                    <a:pt x="180" y="152"/>
                    <a:pt x="180" y="140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0" y="43"/>
                    <a:pt x="164" y="0"/>
                    <a:pt x="14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0" y="0"/>
                    <a:pt x="14" y="15"/>
                    <a:pt x="14" y="33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93" y="36"/>
                    <a:pt x="98" y="41"/>
                    <a:pt x="98" y="47"/>
                  </a:cubicBezTo>
                  <a:cubicBezTo>
                    <a:pt x="98" y="54"/>
                    <a:pt x="93" y="59"/>
                    <a:pt x="86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3" y="89"/>
                    <a:pt x="98" y="94"/>
                    <a:pt x="98" y="101"/>
                  </a:cubicBezTo>
                  <a:cubicBezTo>
                    <a:pt x="98" y="107"/>
                    <a:pt x="93" y="112"/>
                    <a:pt x="86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93" y="143"/>
                    <a:pt x="98" y="148"/>
                    <a:pt x="98" y="154"/>
                  </a:cubicBezTo>
                  <a:cubicBezTo>
                    <a:pt x="98" y="160"/>
                    <a:pt x="93" y="165"/>
                    <a:pt x="86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86"/>
                    <a:pt x="16" y="201"/>
                    <a:pt x="35" y="201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96" y="218"/>
                    <a:pt x="96" y="218"/>
                    <a:pt x="96" y="218"/>
                  </a:cubicBezTo>
                  <a:cubicBezTo>
                    <a:pt x="90" y="251"/>
                    <a:pt x="90" y="251"/>
                    <a:pt x="90" y="251"/>
                  </a:cubicBezTo>
                  <a:cubicBezTo>
                    <a:pt x="88" y="268"/>
                    <a:pt x="99" y="284"/>
                    <a:pt x="116" y="287"/>
                  </a:cubicBezTo>
                  <a:cubicBezTo>
                    <a:pt x="132" y="289"/>
                    <a:pt x="148" y="278"/>
                    <a:pt x="151" y="261"/>
                  </a:cubicBezTo>
                  <a:cubicBezTo>
                    <a:pt x="159" y="215"/>
                    <a:pt x="159" y="215"/>
                    <a:pt x="159" y="215"/>
                  </a:cubicBezTo>
                  <a:lnTo>
                    <a:pt x="163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7" name="Freeform 626"/>
            <p:cNvSpPr>
              <a:spLocks noEditPoints="1"/>
            </p:cNvSpPr>
            <p:nvPr/>
          </p:nvSpPr>
          <p:spPr bwMode="auto">
            <a:xfrm>
              <a:off x="9604376" y="2032001"/>
              <a:ext cx="268288" cy="185738"/>
            </a:xfrm>
            <a:custGeom>
              <a:avLst/>
              <a:gdLst>
                <a:gd name="T0" fmla="*/ 232 w 232"/>
                <a:gd name="T1" fmla="*/ 45 h 160"/>
                <a:gd name="T2" fmla="*/ 187 w 232"/>
                <a:gd name="T3" fmla="*/ 0 h 160"/>
                <a:gd name="T4" fmla="*/ 147 w 232"/>
                <a:gd name="T5" fmla="*/ 25 h 160"/>
                <a:gd name="T6" fmla="*/ 119 w 232"/>
                <a:gd name="T7" fmla="*/ 18 h 160"/>
                <a:gd name="T8" fmla="*/ 64 w 232"/>
                <a:gd name="T9" fmla="*/ 51 h 160"/>
                <a:gd name="T10" fmla="*/ 48 w 232"/>
                <a:gd name="T11" fmla="*/ 46 h 160"/>
                <a:gd name="T12" fmla="*/ 19 w 232"/>
                <a:gd name="T13" fmla="*/ 75 h 160"/>
                <a:gd name="T14" fmla="*/ 20 w 232"/>
                <a:gd name="T15" fmla="*/ 83 h 160"/>
                <a:gd name="T16" fmla="*/ 0 w 232"/>
                <a:gd name="T17" fmla="*/ 118 h 160"/>
                <a:gd name="T18" fmla="*/ 40 w 232"/>
                <a:gd name="T19" fmla="*/ 160 h 160"/>
                <a:gd name="T20" fmla="*/ 40 w 232"/>
                <a:gd name="T21" fmla="*/ 160 h 160"/>
                <a:gd name="T22" fmla="*/ 42 w 232"/>
                <a:gd name="T23" fmla="*/ 160 h 160"/>
                <a:gd name="T24" fmla="*/ 42 w 232"/>
                <a:gd name="T25" fmla="*/ 160 h 160"/>
                <a:gd name="T26" fmla="*/ 43 w 232"/>
                <a:gd name="T27" fmla="*/ 160 h 160"/>
                <a:gd name="T28" fmla="*/ 161 w 232"/>
                <a:gd name="T29" fmla="*/ 160 h 160"/>
                <a:gd name="T30" fmla="*/ 163 w 232"/>
                <a:gd name="T31" fmla="*/ 160 h 160"/>
                <a:gd name="T32" fmla="*/ 195 w 232"/>
                <a:gd name="T33" fmla="*/ 146 h 160"/>
                <a:gd name="T34" fmla="*/ 196 w 232"/>
                <a:gd name="T35" fmla="*/ 146 h 160"/>
                <a:gd name="T36" fmla="*/ 196 w 232"/>
                <a:gd name="T37" fmla="*/ 144 h 160"/>
                <a:gd name="T38" fmla="*/ 204 w 232"/>
                <a:gd name="T39" fmla="*/ 119 h 160"/>
                <a:gd name="T40" fmla="*/ 192 w 232"/>
                <a:gd name="T41" fmla="*/ 90 h 160"/>
                <a:gd name="T42" fmla="*/ 232 w 232"/>
                <a:gd name="T43" fmla="*/ 45 h 160"/>
                <a:gd name="T44" fmla="*/ 163 w 232"/>
                <a:gd name="T45" fmla="*/ 146 h 160"/>
                <a:gd name="T46" fmla="*/ 162 w 232"/>
                <a:gd name="T47" fmla="*/ 146 h 160"/>
                <a:gd name="T48" fmla="*/ 162 w 232"/>
                <a:gd name="T49" fmla="*/ 146 h 160"/>
                <a:gd name="T50" fmla="*/ 161 w 232"/>
                <a:gd name="T51" fmla="*/ 146 h 160"/>
                <a:gd name="T52" fmla="*/ 43 w 232"/>
                <a:gd name="T53" fmla="*/ 146 h 160"/>
                <a:gd name="T54" fmla="*/ 42 w 232"/>
                <a:gd name="T55" fmla="*/ 146 h 160"/>
                <a:gd name="T56" fmla="*/ 42 w 232"/>
                <a:gd name="T57" fmla="*/ 146 h 160"/>
                <a:gd name="T58" fmla="*/ 42 w 232"/>
                <a:gd name="T59" fmla="*/ 146 h 160"/>
                <a:gd name="T60" fmla="*/ 14 w 232"/>
                <a:gd name="T61" fmla="*/ 118 h 160"/>
                <a:gd name="T62" fmla="*/ 28 w 232"/>
                <a:gd name="T63" fmla="*/ 94 h 160"/>
                <a:gd name="T64" fmla="*/ 37 w 232"/>
                <a:gd name="T65" fmla="*/ 89 h 160"/>
                <a:gd name="T66" fmla="*/ 34 w 232"/>
                <a:gd name="T67" fmla="*/ 80 h 160"/>
                <a:gd name="T68" fmla="*/ 33 w 232"/>
                <a:gd name="T69" fmla="*/ 75 h 160"/>
                <a:gd name="T70" fmla="*/ 48 w 232"/>
                <a:gd name="T71" fmla="*/ 60 h 160"/>
                <a:gd name="T72" fmla="*/ 57 w 232"/>
                <a:gd name="T73" fmla="*/ 63 h 160"/>
                <a:gd name="T74" fmla="*/ 70 w 232"/>
                <a:gd name="T75" fmla="*/ 73 h 160"/>
                <a:gd name="T76" fmla="*/ 76 w 232"/>
                <a:gd name="T77" fmla="*/ 59 h 160"/>
                <a:gd name="T78" fmla="*/ 119 w 232"/>
                <a:gd name="T79" fmla="*/ 32 h 160"/>
                <a:gd name="T80" fmla="*/ 166 w 232"/>
                <a:gd name="T81" fmla="*/ 79 h 160"/>
                <a:gd name="T82" fmla="*/ 166 w 232"/>
                <a:gd name="T83" fmla="*/ 81 h 160"/>
                <a:gd name="T84" fmla="*/ 166 w 232"/>
                <a:gd name="T85" fmla="*/ 82 h 160"/>
                <a:gd name="T86" fmla="*/ 166 w 232"/>
                <a:gd name="T87" fmla="*/ 91 h 160"/>
                <a:gd name="T88" fmla="*/ 174 w 232"/>
                <a:gd name="T89" fmla="*/ 94 h 160"/>
                <a:gd name="T90" fmla="*/ 190 w 232"/>
                <a:gd name="T91" fmla="*/ 119 h 160"/>
                <a:gd name="T92" fmla="*/ 163 w 232"/>
                <a:gd name="T93" fmla="*/ 146 h 160"/>
                <a:gd name="T94" fmla="*/ 163 w 232"/>
                <a:gd name="T95" fmla="*/ 14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2" h="160">
                  <a:moveTo>
                    <a:pt x="232" y="45"/>
                  </a:moveTo>
                  <a:cubicBezTo>
                    <a:pt x="232" y="20"/>
                    <a:pt x="212" y="0"/>
                    <a:pt x="187" y="0"/>
                  </a:cubicBezTo>
                  <a:cubicBezTo>
                    <a:pt x="170" y="0"/>
                    <a:pt x="155" y="10"/>
                    <a:pt x="147" y="25"/>
                  </a:cubicBezTo>
                  <a:cubicBezTo>
                    <a:pt x="139" y="20"/>
                    <a:pt x="129" y="18"/>
                    <a:pt x="119" y="18"/>
                  </a:cubicBezTo>
                  <a:cubicBezTo>
                    <a:pt x="95" y="18"/>
                    <a:pt x="75" y="31"/>
                    <a:pt x="64" y="51"/>
                  </a:cubicBezTo>
                  <a:cubicBezTo>
                    <a:pt x="60" y="48"/>
                    <a:pt x="54" y="46"/>
                    <a:pt x="48" y="46"/>
                  </a:cubicBezTo>
                  <a:cubicBezTo>
                    <a:pt x="32" y="46"/>
                    <a:pt x="19" y="59"/>
                    <a:pt x="19" y="75"/>
                  </a:cubicBezTo>
                  <a:cubicBezTo>
                    <a:pt x="19" y="78"/>
                    <a:pt x="19" y="80"/>
                    <a:pt x="20" y="83"/>
                  </a:cubicBezTo>
                  <a:cubicBezTo>
                    <a:pt x="8" y="90"/>
                    <a:pt x="0" y="103"/>
                    <a:pt x="0" y="118"/>
                  </a:cubicBezTo>
                  <a:cubicBezTo>
                    <a:pt x="0" y="141"/>
                    <a:pt x="18" y="159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2" y="160"/>
                    <a:pt x="163" y="160"/>
                    <a:pt x="163" y="160"/>
                  </a:cubicBezTo>
                  <a:cubicBezTo>
                    <a:pt x="176" y="160"/>
                    <a:pt x="187" y="155"/>
                    <a:pt x="195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201" y="137"/>
                    <a:pt x="204" y="129"/>
                    <a:pt x="204" y="119"/>
                  </a:cubicBezTo>
                  <a:cubicBezTo>
                    <a:pt x="204" y="108"/>
                    <a:pt x="200" y="97"/>
                    <a:pt x="192" y="90"/>
                  </a:cubicBezTo>
                  <a:cubicBezTo>
                    <a:pt x="214" y="87"/>
                    <a:pt x="232" y="68"/>
                    <a:pt x="232" y="45"/>
                  </a:cubicBezTo>
                  <a:close/>
                  <a:moveTo>
                    <a:pt x="163" y="146"/>
                  </a:moveTo>
                  <a:cubicBezTo>
                    <a:pt x="162" y="146"/>
                    <a:pt x="162" y="146"/>
                    <a:pt x="162" y="146"/>
                  </a:cubicBezTo>
                  <a:cubicBezTo>
                    <a:pt x="162" y="146"/>
                    <a:pt x="162" y="146"/>
                    <a:pt x="162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27" y="146"/>
                    <a:pt x="14" y="133"/>
                    <a:pt x="14" y="118"/>
                  </a:cubicBezTo>
                  <a:cubicBezTo>
                    <a:pt x="14" y="108"/>
                    <a:pt x="20" y="99"/>
                    <a:pt x="28" y="94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78"/>
                    <a:pt x="33" y="77"/>
                    <a:pt x="33" y="75"/>
                  </a:cubicBezTo>
                  <a:cubicBezTo>
                    <a:pt x="33" y="67"/>
                    <a:pt x="40" y="60"/>
                    <a:pt x="48" y="60"/>
                  </a:cubicBezTo>
                  <a:cubicBezTo>
                    <a:pt x="51" y="60"/>
                    <a:pt x="55" y="61"/>
                    <a:pt x="57" y="6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84" y="42"/>
                    <a:pt x="101" y="32"/>
                    <a:pt x="119" y="32"/>
                  </a:cubicBezTo>
                  <a:cubicBezTo>
                    <a:pt x="145" y="32"/>
                    <a:pt x="166" y="53"/>
                    <a:pt x="166" y="79"/>
                  </a:cubicBezTo>
                  <a:cubicBezTo>
                    <a:pt x="166" y="80"/>
                    <a:pt x="166" y="80"/>
                    <a:pt x="166" y="81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84" y="98"/>
                    <a:pt x="190" y="108"/>
                    <a:pt x="190" y="119"/>
                  </a:cubicBezTo>
                  <a:cubicBezTo>
                    <a:pt x="190" y="134"/>
                    <a:pt x="178" y="146"/>
                    <a:pt x="163" y="146"/>
                  </a:cubicBezTo>
                  <a:cubicBezTo>
                    <a:pt x="163" y="146"/>
                    <a:pt x="163" y="146"/>
                    <a:pt x="163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8" name="Rectangle 627"/>
            <p:cNvSpPr>
              <a:spLocks noChangeArrowheads="1"/>
            </p:cNvSpPr>
            <p:nvPr/>
          </p:nvSpPr>
          <p:spPr bwMode="auto">
            <a:xfrm>
              <a:off x="9810751" y="1966914"/>
              <a:ext cx="20638" cy="365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9" name="Rectangle 628"/>
            <p:cNvSpPr>
              <a:spLocks noChangeArrowheads="1"/>
            </p:cNvSpPr>
            <p:nvPr/>
          </p:nvSpPr>
          <p:spPr bwMode="auto">
            <a:xfrm>
              <a:off x="9902826" y="2073276"/>
              <a:ext cx="34925" cy="206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0" name="Freeform 629"/>
            <p:cNvSpPr/>
            <p:nvPr/>
          </p:nvSpPr>
          <p:spPr bwMode="auto">
            <a:xfrm>
              <a:off x="9872663" y="1993901"/>
              <a:ext cx="38100" cy="39688"/>
            </a:xfrm>
            <a:custGeom>
              <a:avLst/>
              <a:gdLst>
                <a:gd name="T0" fmla="*/ 24 w 24"/>
                <a:gd name="T1" fmla="*/ 10 h 25"/>
                <a:gd name="T2" fmla="*/ 15 w 24"/>
                <a:gd name="T3" fmla="*/ 0 h 25"/>
                <a:gd name="T4" fmla="*/ 0 w 24"/>
                <a:gd name="T5" fmla="*/ 16 h 25"/>
                <a:gd name="T6" fmla="*/ 8 w 24"/>
                <a:gd name="T7" fmla="*/ 25 h 25"/>
                <a:gd name="T8" fmla="*/ 24 w 24"/>
                <a:gd name="T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24" y="10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8" y="25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1" name="Freeform 630"/>
            <p:cNvSpPr/>
            <p:nvPr/>
          </p:nvSpPr>
          <p:spPr bwMode="auto">
            <a:xfrm>
              <a:off x="9872663" y="2133601"/>
              <a:ext cx="38100" cy="39688"/>
            </a:xfrm>
            <a:custGeom>
              <a:avLst/>
              <a:gdLst>
                <a:gd name="T0" fmla="*/ 0 w 24"/>
                <a:gd name="T1" fmla="*/ 9 h 25"/>
                <a:gd name="T2" fmla="*/ 15 w 24"/>
                <a:gd name="T3" fmla="*/ 25 h 25"/>
                <a:gd name="T4" fmla="*/ 24 w 24"/>
                <a:gd name="T5" fmla="*/ 17 h 25"/>
                <a:gd name="T6" fmla="*/ 8 w 24"/>
                <a:gd name="T7" fmla="*/ 0 h 25"/>
                <a:gd name="T8" fmla="*/ 0 w 24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0" y="9"/>
                  </a:moveTo>
                  <a:lnTo>
                    <a:pt x="15" y="25"/>
                  </a:lnTo>
                  <a:lnTo>
                    <a:pt x="24" y="17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2" name="Freeform 631"/>
            <p:cNvSpPr/>
            <p:nvPr/>
          </p:nvSpPr>
          <p:spPr bwMode="auto">
            <a:xfrm>
              <a:off x="9729788" y="1993901"/>
              <a:ext cx="41275" cy="39688"/>
            </a:xfrm>
            <a:custGeom>
              <a:avLst/>
              <a:gdLst>
                <a:gd name="T0" fmla="*/ 26 w 26"/>
                <a:gd name="T1" fmla="*/ 16 h 25"/>
                <a:gd name="T2" fmla="*/ 10 w 26"/>
                <a:gd name="T3" fmla="*/ 0 h 25"/>
                <a:gd name="T4" fmla="*/ 0 w 26"/>
                <a:gd name="T5" fmla="*/ 9 h 25"/>
                <a:gd name="T6" fmla="*/ 17 w 26"/>
                <a:gd name="T7" fmla="*/ 25 h 25"/>
                <a:gd name="T8" fmla="*/ 26 w 26"/>
                <a:gd name="T9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6" y="16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17" y="25"/>
                  </a:lnTo>
                  <a:lnTo>
                    <a:pt x="26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3" name="Freeform 632"/>
            <p:cNvSpPr>
              <a:spLocks noEditPoints="1"/>
            </p:cNvSpPr>
            <p:nvPr/>
          </p:nvSpPr>
          <p:spPr bwMode="auto">
            <a:xfrm>
              <a:off x="914401" y="4595814"/>
              <a:ext cx="349250" cy="349250"/>
            </a:xfrm>
            <a:custGeom>
              <a:avLst/>
              <a:gdLst>
                <a:gd name="T0" fmla="*/ 271 w 301"/>
                <a:gd name="T1" fmla="*/ 165 h 301"/>
                <a:gd name="T2" fmla="*/ 219 w 301"/>
                <a:gd name="T3" fmla="*/ 143 h 301"/>
                <a:gd name="T4" fmla="*/ 204 w 301"/>
                <a:gd name="T5" fmla="*/ 117 h 301"/>
                <a:gd name="T6" fmla="*/ 136 w 301"/>
                <a:gd name="T7" fmla="*/ 113 h 301"/>
                <a:gd name="T8" fmla="*/ 74 w 301"/>
                <a:gd name="T9" fmla="*/ 52 h 301"/>
                <a:gd name="T10" fmla="*/ 66 w 301"/>
                <a:gd name="T11" fmla="*/ 28 h 301"/>
                <a:gd name="T12" fmla="*/ 49 w 301"/>
                <a:gd name="T13" fmla="*/ 11 h 301"/>
                <a:gd name="T14" fmla="*/ 11 w 301"/>
                <a:gd name="T15" fmla="*/ 11 h 301"/>
                <a:gd name="T16" fmla="*/ 11 w 301"/>
                <a:gd name="T17" fmla="*/ 49 h 301"/>
                <a:gd name="T18" fmla="*/ 28 w 301"/>
                <a:gd name="T19" fmla="*/ 66 h 301"/>
                <a:gd name="T20" fmla="*/ 52 w 301"/>
                <a:gd name="T21" fmla="*/ 74 h 301"/>
                <a:gd name="T22" fmla="*/ 113 w 301"/>
                <a:gd name="T23" fmla="*/ 136 h 301"/>
                <a:gd name="T24" fmla="*/ 117 w 301"/>
                <a:gd name="T25" fmla="*/ 204 h 301"/>
                <a:gd name="T26" fmla="*/ 143 w 301"/>
                <a:gd name="T27" fmla="*/ 219 h 301"/>
                <a:gd name="T28" fmla="*/ 165 w 301"/>
                <a:gd name="T29" fmla="*/ 271 h 301"/>
                <a:gd name="T30" fmla="*/ 265 w 301"/>
                <a:gd name="T31" fmla="*/ 265 h 301"/>
                <a:gd name="T32" fmla="*/ 271 w 301"/>
                <a:gd name="T33" fmla="*/ 165 h 301"/>
                <a:gd name="T34" fmla="*/ 181 w 301"/>
                <a:gd name="T35" fmla="*/ 181 h 301"/>
                <a:gd name="T36" fmla="*/ 148 w 301"/>
                <a:gd name="T37" fmla="*/ 181 h 301"/>
                <a:gd name="T38" fmla="*/ 141 w 301"/>
                <a:gd name="T39" fmla="*/ 164 h 301"/>
                <a:gd name="T40" fmla="*/ 148 w 301"/>
                <a:gd name="T41" fmla="*/ 148 h 301"/>
                <a:gd name="T42" fmla="*/ 164 w 301"/>
                <a:gd name="T43" fmla="*/ 141 h 301"/>
                <a:gd name="T44" fmla="*/ 181 w 301"/>
                <a:gd name="T45" fmla="*/ 148 h 301"/>
                <a:gd name="T46" fmla="*/ 181 w 301"/>
                <a:gd name="T47" fmla="*/ 18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1" h="301">
                  <a:moveTo>
                    <a:pt x="271" y="165"/>
                  </a:moveTo>
                  <a:cubicBezTo>
                    <a:pt x="257" y="151"/>
                    <a:pt x="238" y="143"/>
                    <a:pt x="219" y="143"/>
                  </a:cubicBezTo>
                  <a:cubicBezTo>
                    <a:pt x="216" y="134"/>
                    <a:pt x="211" y="125"/>
                    <a:pt x="204" y="117"/>
                  </a:cubicBezTo>
                  <a:cubicBezTo>
                    <a:pt x="184" y="97"/>
                    <a:pt x="158" y="98"/>
                    <a:pt x="136" y="11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43"/>
                    <a:pt x="73" y="34"/>
                    <a:pt x="66" y="2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39" y="0"/>
                    <a:pt x="21" y="0"/>
                    <a:pt x="11" y="11"/>
                  </a:cubicBezTo>
                  <a:cubicBezTo>
                    <a:pt x="0" y="21"/>
                    <a:pt x="0" y="39"/>
                    <a:pt x="11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34" y="73"/>
                    <a:pt x="43" y="75"/>
                    <a:pt x="52" y="74"/>
                  </a:cubicBezTo>
                  <a:cubicBezTo>
                    <a:pt x="113" y="136"/>
                    <a:pt x="113" y="136"/>
                    <a:pt x="113" y="136"/>
                  </a:cubicBezTo>
                  <a:cubicBezTo>
                    <a:pt x="98" y="158"/>
                    <a:pt x="97" y="184"/>
                    <a:pt x="117" y="204"/>
                  </a:cubicBezTo>
                  <a:cubicBezTo>
                    <a:pt x="125" y="211"/>
                    <a:pt x="134" y="216"/>
                    <a:pt x="143" y="219"/>
                  </a:cubicBezTo>
                  <a:cubicBezTo>
                    <a:pt x="143" y="238"/>
                    <a:pt x="151" y="257"/>
                    <a:pt x="165" y="271"/>
                  </a:cubicBezTo>
                  <a:cubicBezTo>
                    <a:pt x="194" y="301"/>
                    <a:pt x="236" y="294"/>
                    <a:pt x="265" y="265"/>
                  </a:cubicBezTo>
                  <a:cubicBezTo>
                    <a:pt x="294" y="236"/>
                    <a:pt x="301" y="194"/>
                    <a:pt x="271" y="165"/>
                  </a:cubicBezTo>
                  <a:close/>
                  <a:moveTo>
                    <a:pt x="181" y="181"/>
                  </a:moveTo>
                  <a:cubicBezTo>
                    <a:pt x="172" y="190"/>
                    <a:pt x="157" y="190"/>
                    <a:pt x="148" y="181"/>
                  </a:cubicBezTo>
                  <a:cubicBezTo>
                    <a:pt x="143" y="176"/>
                    <a:pt x="141" y="170"/>
                    <a:pt x="141" y="164"/>
                  </a:cubicBezTo>
                  <a:cubicBezTo>
                    <a:pt x="141" y="158"/>
                    <a:pt x="144" y="152"/>
                    <a:pt x="148" y="148"/>
                  </a:cubicBezTo>
                  <a:cubicBezTo>
                    <a:pt x="152" y="144"/>
                    <a:pt x="158" y="141"/>
                    <a:pt x="164" y="141"/>
                  </a:cubicBezTo>
                  <a:cubicBezTo>
                    <a:pt x="170" y="141"/>
                    <a:pt x="176" y="143"/>
                    <a:pt x="181" y="148"/>
                  </a:cubicBezTo>
                  <a:cubicBezTo>
                    <a:pt x="190" y="157"/>
                    <a:pt x="190" y="172"/>
                    <a:pt x="181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4" name="Freeform 633"/>
            <p:cNvSpPr>
              <a:spLocks noEditPoints="1"/>
            </p:cNvSpPr>
            <p:nvPr/>
          </p:nvSpPr>
          <p:spPr bwMode="auto">
            <a:xfrm>
              <a:off x="6934201" y="3305176"/>
              <a:ext cx="334963" cy="247650"/>
            </a:xfrm>
            <a:custGeom>
              <a:avLst/>
              <a:gdLst>
                <a:gd name="T0" fmla="*/ 279 w 288"/>
                <a:gd name="T1" fmla="*/ 35 h 214"/>
                <a:gd name="T2" fmla="*/ 205 w 288"/>
                <a:gd name="T3" fmla="*/ 35 h 214"/>
                <a:gd name="T4" fmla="*/ 205 w 288"/>
                <a:gd name="T5" fmla="*/ 34 h 214"/>
                <a:gd name="T6" fmla="*/ 196 w 288"/>
                <a:gd name="T7" fmla="*/ 8 h 214"/>
                <a:gd name="T8" fmla="*/ 183 w 288"/>
                <a:gd name="T9" fmla="*/ 0 h 214"/>
                <a:gd name="T10" fmla="*/ 108 w 288"/>
                <a:gd name="T11" fmla="*/ 0 h 214"/>
                <a:gd name="T12" fmla="*/ 94 w 288"/>
                <a:gd name="T13" fmla="*/ 8 h 214"/>
                <a:gd name="T14" fmla="*/ 86 w 288"/>
                <a:gd name="T15" fmla="*/ 34 h 214"/>
                <a:gd name="T16" fmla="*/ 86 w 288"/>
                <a:gd name="T17" fmla="*/ 35 h 214"/>
                <a:gd name="T18" fmla="*/ 9 w 288"/>
                <a:gd name="T19" fmla="*/ 35 h 214"/>
                <a:gd name="T20" fmla="*/ 0 w 288"/>
                <a:gd name="T21" fmla="*/ 44 h 214"/>
                <a:gd name="T22" fmla="*/ 0 w 288"/>
                <a:gd name="T23" fmla="*/ 205 h 214"/>
                <a:gd name="T24" fmla="*/ 9 w 288"/>
                <a:gd name="T25" fmla="*/ 214 h 214"/>
                <a:gd name="T26" fmla="*/ 279 w 288"/>
                <a:gd name="T27" fmla="*/ 214 h 214"/>
                <a:gd name="T28" fmla="*/ 288 w 288"/>
                <a:gd name="T29" fmla="*/ 205 h 214"/>
                <a:gd name="T30" fmla="*/ 288 w 288"/>
                <a:gd name="T31" fmla="*/ 44 h 214"/>
                <a:gd name="T32" fmla="*/ 279 w 288"/>
                <a:gd name="T33" fmla="*/ 35 h 214"/>
                <a:gd name="T34" fmla="*/ 179 w 288"/>
                <a:gd name="T35" fmla="*/ 181 h 214"/>
                <a:gd name="T36" fmla="*/ 33 w 288"/>
                <a:gd name="T37" fmla="*/ 181 h 214"/>
                <a:gd name="T38" fmla="*/ 33 w 288"/>
                <a:gd name="T39" fmla="*/ 69 h 214"/>
                <a:gd name="T40" fmla="*/ 179 w 288"/>
                <a:gd name="T41" fmla="*/ 69 h 214"/>
                <a:gd name="T42" fmla="*/ 179 w 288"/>
                <a:gd name="T43" fmla="*/ 18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8" h="214">
                  <a:moveTo>
                    <a:pt x="279" y="35"/>
                  </a:moveTo>
                  <a:cubicBezTo>
                    <a:pt x="205" y="35"/>
                    <a:pt x="205" y="35"/>
                    <a:pt x="205" y="35"/>
                  </a:cubicBezTo>
                  <a:cubicBezTo>
                    <a:pt x="205" y="35"/>
                    <a:pt x="205" y="35"/>
                    <a:pt x="205" y="34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4" y="4"/>
                    <a:pt x="188" y="0"/>
                    <a:pt x="183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3" y="0"/>
                    <a:pt x="97" y="4"/>
                    <a:pt x="94" y="8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4" y="35"/>
                    <a:pt x="0" y="39"/>
                    <a:pt x="0" y="44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10"/>
                    <a:pt x="4" y="214"/>
                    <a:pt x="9" y="214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84" y="214"/>
                    <a:pt x="288" y="210"/>
                    <a:pt x="288" y="205"/>
                  </a:cubicBezTo>
                  <a:cubicBezTo>
                    <a:pt x="288" y="44"/>
                    <a:pt x="288" y="44"/>
                    <a:pt x="288" y="44"/>
                  </a:cubicBezTo>
                  <a:cubicBezTo>
                    <a:pt x="288" y="39"/>
                    <a:pt x="284" y="35"/>
                    <a:pt x="279" y="35"/>
                  </a:cubicBezTo>
                  <a:close/>
                  <a:moveTo>
                    <a:pt x="179" y="181"/>
                  </a:moveTo>
                  <a:cubicBezTo>
                    <a:pt x="33" y="181"/>
                    <a:pt x="33" y="181"/>
                    <a:pt x="33" y="181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179" y="69"/>
                    <a:pt x="179" y="69"/>
                    <a:pt x="179" y="69"/>
                  </a:cubicBezTo>
                  <a:lnTo>
                    <a:pt x="179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5" name="Freeform 634"/>
            <p:cNvSpPr/>
            <p:nvPr/>
          </p:nvSpPr>
          <p:spPr bwMode="auto">
            <a:xfrm>
              <a:off x="4999038" y="3263901"/>
              <a:ext cx="185738" cy="333375"/>
            </a:xfrm>
            <a:custGeom>
              <a:avLst/>
              <a:gdLst>
                <a:gd name="T0" fmla="*/ 116 w 160"/>
                <a:gd name="T1" fmla="*/ 188 h 288"/>
                <a:gd name="T2" fmla="*/ 149 w 160"/>
                <a:gd name="T3" fmla="*/ 95 h 288"/>
                <a:gd name="T4" fmla="*/ 149 w 160"/>
                <a:gd name="T5" fmla="*/ 95 h 288"/>
                <a:gd name="T6" fmla="*/ 149 w 160"/>
                <a:gd name="T7" fmla="*/ 95 h 288"/>
                <a:gd name="T8" fmla="*/ 149 w 160"/>
                <a:gd name="T9" fmla="*/ 95 h 288"/>
                <a:gd name="T10" fmla="*/ 62 w 160"/>
                <a:gd name="T11" fmla="*/ 95 h 288"/>
                <a:gd name="T12" fmla="*/ 94 w 160"/>
                <a:gd name="T13" fmla="*/ 0 h 288"/>
                <a:gd name="T14" fmla="*/ 45 w 160"/>
                <a:gd name="T15" fmla="*/ 0 h 288"/>
                <a:gd name="T16" fmla="*/ 0 w 160"/>
                <a:gd name="T17" fmla="*/ 128 h 288"/>
                <a:gd name="T18" fmla="*/ 0 w 160"/>
                <a:gd name="T19" fmla="*/ 128 h 288"/>
                <a:gd name="T20" fmla="*/ 0 w 160"/>
                <a:gd name="T21" fmla="*/ 128 h 288"/>
                <a:gd name="T22" fmla="*/ 0 w 160"/>
                <a:gd name="T23" fmla="*/ 128 h 288"/>
                <a:gd name="T24" fmla="*/ 87 w 160"/>
                <a:gd name="T25" fmla="*/ 128 h 288"/>
                <a:gd name="T26" fmla="*/ 66 w 160"/>
                <a:gd name="T27" fmla="*/ 188 h 288"/>
                <a:gd name="T28" fmla="*/ 25 w 160"/>
                <a:gd name="T29" fmla="*/ 188 h 288"/>
                <a:gd name="T30" fmla="*/ 63 w 160"/>
                <a:gd name="T31" fmla="*/ 288 h 288"/>
                <a:gd name="T32" fmla="*/ 160 w 160"/>
                <a:gd name="T33" fmla="*/ 188 h 288"/>
                <a:gd name="T34" fmla="*/ 116 w 160"/>
                <a:gd name="T35" fmla="*/ 1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288">
                  <a:moveTo>
                    <a:pt x="116" y="188"/>
                  </a:moveTo>
                  <a:cubicBezTo>
                    <a:pt x="149" y="95"/>
                    <a:pt x="149" y="95"/>
                    <a:pt x="149" y="95"/>
                  </a:cubicBezTo>
                  <a:cubicBezTo>
                    <a:pt x="149" y="95"/>
                    <a:pt x="149" y="95"/>
                    <a:pt x="149" y="95"/>
                  </a:cubicBezTo>
                  <a:cubicBezTo>
                    <a:pt x="149" y="95"/>
                    <a:pt x="149" y="95"/>
                    <a:pt x="149" y="95"/>
                  </a:cubicBezTo>
                  <a:cubicBezTo>
                    <a:pt x="149" y="95"/>
                    <a:pt x="149" y="95"/>
                    <a:pt x="149" y="95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3" y="93"/>
                    <a:pt x="83" y="37"/>
                    <a:pt x="9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129"/>
                    <a:pt x="76" y="158"/>
                    <a:pt x="66" y="188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63" y="288"/>
                    <a:pt x="63" y="288"/>
                    <a:pt x="63" y="288"/>
                  </a:cubicBezTo>
                  <a:cubicBezTo>
                    <a:pt x="160" y="188"/>
                    <a:pt x="160" y="188"/>
                    <a:pt x="160" y="188"/>
                  </a:cubicBezTo>
                  <a:lnTo>
                    <a:pt x="116" y="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6" name="Freeform 635"/>
            <p:cNvSpPr/>
            <p:nvPr/>
          </p:nvSpPr>
          <p:spPr bwMode="auto">
            <a:xfrm>
              <a:off x="4402138" y="3278189"/>
              <a:ext cx="190500" cy="303213"/>
            </a:xfrm>
            <a:custGeom>
              <a:avLst/>
              <a:gdLst>
                <a:gd name="T0" fmla="*/ 148 w 164"/>
                <a:gd name="T1" fmla="*/ 0 h 262"/>
                <a:gd name="T2" fmla="*/ 16 w 164"/>
                <a:gd name="T3" fmla="*/ 0 h 262"/>
                <a:gd name="T4" fmla="*/ 0 w 164"/>
                <a:gd name="T5" fmla="*/ 16 h 262"/>
                <a:gd name="T6" fmla="*/ 0 w 164"/>
                <a:gd name="T7" fmla="*/ 40 h 262"/>
                <a:gd name="T8" fmla="*/ 37 w 164"/>
                <a:gd name="T9" fmla="*/ 71 h 262"/>
                <a:gd name="T10" fmla="*/ 37 w 164"/>
                <a:gd name="T11" fmla="*/ 37 h 262"/>
                <a:gd name="T12" fmla="*/ 128 w 164"/>
                <a:gd name="T13" fmla="*/ 37 h 262"/>
                <a:gd name="T14" fmla="*/ 128 w 164"/>
                <a:gd name="T15" fmla="*/ 262 h 262"/>
                <a:gd name="T16" fmla="*/ 164 w 164"/>
                <a:gd name="T17" fmla="*/ 262 h 262"/>
                <a:gd name="T18" fmla="*/ 164 w 164"/>
                <a:gd name="T19" fmla="*/ 16 h 262"/>
                <a:gd name="T20" fmla="*/ 148 w 164"/>
                <a:gd name="T2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62">
                  <a:moveTo>
                    <a:pt x="14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5" y="0"/>
                    <a:pt x="0" y="5"/>
                    <a:pt x="0" y="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262"/>
                    <a:pt x="128" y="262"/>
                    <a:pt x="128" y="262"/>
                  </a:cubicBezTo>
                  <a:cubicBezTo>
                    <a:pt x="164" y="262"/>
                    <a:pt x="164" y="262"/>
                    <a:pt x="164" y="262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5"/>
                    <a:pt x="159" y="0"/>
                    <a:pt x="1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7" name="Freeform 636"/>
            <p:cNvSpPr/>
            <p:nvPr/>
          </p:nvSpPr>
          <p:spPr bwMode="auto">
            <a:xfrm>
              <a:off x="4402138" y="3514726"/>
              <a:ext cx="42863" cy="66675"/>
            </a:xfrm>
            <a:custGeom>
              <a:avLst/>
              <a:gdLst>
                <a:gd name="T0" fmla="*/ 0 w 27"/>
                <a:gd name="T1" fmla="*/ 42 h 42"/>
                <a:gd name="T2" fmla="*/ 27 w 27"/>
                <a:gd name="T3" fmla="*/ 42 h 42"/>
                <a:gd name="T4" fmla="*/ 27 w 27"/>
                <a:gd name="T5" fmla="*/ 0 h 42"/>
                <a:gd name="T6" fmla="*/ 0 w 27"/>
                <a:gd name="T7" fmla="*/ 23 h 42"/>
                <a:gd name="T8" fmla="*/ 0 w 27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2">
                  <a:moveTo>
                    <a:pt x="0" y="42"/>
                  </a:moveTo>
                  <a:lnTo>
                    <a:pt x="27" y="42"/>
                  </a:lnTo>
                  <a:lnTo>
                    <a:pt x="27" y="0"/>
                  </a:lnTo>
                  <a:lnTo>
                    <a:pt x="0" y="23"/>
                  </a:lnTo>
                  <a:lnTo>
                    <a:pt x="0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8" name="Freeform 637"/>
            <p:cNvSpPr/>
            <p:nvPr/>
          </p:nvSpPr>
          <p:spPr bwMode="auto">
            <a:xfrm>
              <a:off x="4257676" y="3338514"/>
              <a:ext cx="233363" cy="198438"/>
            </a:xfrm>
            <a:custGeom>
              <a:avLst/>
              <a:gdLst>
                <a:gd name="T0" fmla="*/ 108 w 201"/>
                <a:gd name="T1" fmla="*/ 3 h 171"/>
                <a:gd name="T2" fmla="*/ 102 w 201"/>
                <a:gd name="T3" fmla="*/ 0 h 171"/>
                <a:gd name="T4" fmla="*/ 97 w 201"/>
                <a:gd name="T5" fmla="*/ 8 h 171"/>
                <a:gd name="T6" fmla="*/ 97 w 201"/>
                <a:gd name="T7" fmla="*/ 47 h 171"/>
                <a:gd name="T8" fmla="*/ 97 w 201"/>
                <a:gd name="T9" fmla="*/ 62 h 171"/>
                <a:gd name="T10" fmla="*/ 15 w 201"/>
                <a:gd name="T11" fmla="*/ 62 h 171"/>
                <a:gd name="T12" fmla="*/ 0 w 201"/>
                <a:gd name="T13" fmla="*/ 77 h 171"/>
                <a:gd name="T14" fmla="*/ 0 w 201"/>
                <a:gd name="T15" fmla="*/ 94 h 171"/>
                <a:gd name="T16" fmla="*/ 15 w 201"/>
                <a:gd name="T17" fmla="*/ 109 h 171"/>
                <a:gd name="T18" fmla="*/ 97 w 201"/>
                <a:gd name="T19" fmla="*/ 109 h 171"/>
                <a:gd name="T20" fmla="*/ 97 w 201"/>
                <a:gd name="T21" fmla="*/ 124 h 171"/>
                <a:gd name="T22" fmla="*/ 97 w 201"/>
                <a:gd name="T23" fmla="*/ 163 h 171"/>
                <a:gd name="T24" fmla="*/ 102 w 201"/>
                <a:gd name="T25" fmla="*/ 171 h 171"/>
                <a:gd name="T26" fmla="*/ 108 w 201"/>
                <a:gd name="T27" fmla="*/ 168 h 171"/>
                <a:gd name="T28" fmla="*/ 195 w 201"/>
                <a:gd name="T29" fmla="*/ 95 h 171"/>
                <a:gd name="T30" fmla="*/ 195 w 201"/>
                <a:gd name="T31" fmla="*/ 76 h 171"/>
                <a:gd name="T32" fmla="*/ 108 w 201"/>
                <a:gd name="T33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171">
                  <a:moveTo>
                    <a:pt x="108" y="3"/>
                  </a:moveTo>
                  <a:cubicBezTo>
                    <a:pt x="106" y="1"/>
                    <a:pt x="104" y="0"/>
                    <a:pt x="102" y="0"/>
                  </a:cubicBezTo>
                  <a:cubicBezTo>
                    <a:pt x="99" y="0"/>
                    <a:pt x="97" y="3"/>
                    <a:pt x="97" y="8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7" y="51"/>
                    <a:pt x="97" y="56"/>
                    <a:pt x="97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7" y="62"/>
                    <a:pt x="0" y="69"/>
                    <a:pt x="0" y="77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02"/>
                    <a:pt x="7" y="109"/>
                    <a:pt x="15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7" y="115"/>
                    <a:pt x="97" y="120"/>
                    <a:pt x="97" y="124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97" y="168"/>
                    <a:pt x="99" y="171"/>
                    <a:pt x="102" y="171"/>
                  </a:cubicBezTo>
                  <a:cubicBezTo>
                    <a:pt x="104" y="171"/>
                    <a:pt x="106" y="170"/>
                    <a:pt x="108" y="168"/>
                  </a:cubicBezTo>
                  <a:cubicBezTo>
                    <a:pt x="195" y="95"/>
                    <a:pt x="195" y="95"/>
                    <a:pt x="195" y="95"/>
                  </a:cubicBezTo>
                  <a:cubicBezTo>
                    <a:pt x="201" y="90"/>
                    <a:pt x="201" y="81"/>
                    <a:pt x="195" y="76"/>
                  </a:cubicBezTo>
                  <a:lnTo>
                    <a:pt x="108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9" name="Freeform 638"/>
            <p:cNvSpPr/>
            <p:nvPr/>
          </p:nvSpPr>
          <p:spPr bwMode="auto">
            <a:xfrm>
              <a:off x="8315326" y="2625726"/>
              <a:ext cx="238125" cy="95250"/>
            </a:xfrm>
            <a:custGeom>
              <a:avLst/>
              <a:gdLst>
                <a:gd name="T0" fmla="*/ 103 w 206"/>
                <a:gd name="T1" fmla="*/ 29 h 82"/>
                <a:gd name="T2" fmla="*/ 183 w 206"/>
                <a:gd name="T3" fmla="*/ 82 h 82"/>
                <a:gd name="T4" fmla="*/ 206 w 206"/>
                <a:gd name="T5" fmla="*/ 62 h 82"/>
                <a:gd name="T6" fmla="*/ 103 w 206"/>
                <a:gd name="T7" fmla="*/ 0 h 82"/>
                <a:gd name="T8" fmla="*/ 0 w 206"/>
                <a:gd name="T9" fmla="*/ 62 h 82"/>
                <a:gd name="T10" fmla="*/ 23 w 206"/>
                <a:gd name="T11" fmla="*/ 82 h 82"/>
                <a:gd name="T12" fmla="*/ 103 w 206"/>
                <a:gd name="T13" fmla="*/ 2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82">
                  <a:moveTo>
                    <a:pt x="103" y="29"/>
                  </a:moveTo>
                  <a:cubicBezTo>
                    <a:pt x="139" y="29"/>
                    <a:pt x="170" y="51"/>
                    <a:pt x="183" y="82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186" y="25"/>
                    <a:pt x="148" y="0"/>
                    <a:pt x="103" y="0"/>
                  </a:cubicBezTo>
                  <a:cubicBezTo>
                    <a:pt x="58" y="0"/>
                    <a:pt x="20" y="25"/>
                    <a:pt x="0" y="6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36" y="51"/>
                    <a:pt x="67" y="29"/>
                    <a:pt x="103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0" name="Freeform 639"/>
            <p:cNvSpPr/>
            <p:nvPr/>
          </p:nvSpPr>
          <p:spPr bwMode="auto">
            <a:xfrm>
              <a:off x="8315326" y="2798764"/>
              <a:ext cx="238125" cy="96838"/>
            </a:xfrm>
            <a:custGeom>
              <a:avLst/>
              <a:gdLst>
                <a:gd name="T0" fmla="*/ 103 w 206"/>
                <a:gd name="T1" fmla="*/ 54 h 83"/>
                <a:gd name="T2" fmla="*/ 23 w 206"/>
                <a:gd name="T3" fmla="*/ 0 h 83"/>
                <a:gd name="T4" fmla="*/ 0 w 206"/>
                <a:gd name="T5" fmla="*/ 21 h 83"/>
                <a:gd name="T6" fmla="*/ 103 w 206"/>
                <a:gd name="T7" fmla="*/ 83 h 83"/>
                <a:gd name="T8" fmla="*/ 206 w 206"/>
                <a:gd name="T9" fmla="*/ 21 h 83"/>
                <a:gd name="T10" fmla="*/ 183 w 206"/>
                <a:gd name="T11" fmla="*/ 0 h 83"/>
                <a:gd name="T12" fmla="*/ 103 w 206"/>
                <a:gd name="T13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83">
                  <a:moveTo>
                    <a:pt x="103" y="54"/>
                  </a:moveTo>
                  <a:cubicBezTo>
                    <a:pt x="67" y="54"/>
                    <a:pt x="36" y="32"/>
                    <a:pt x="23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0" y="57"/>
                    <a:pt x="58" y="83"/>
                    <a:pt x="103" y="83"/>
                  </a:cubicBezTo>
                  <a:cubicBezTo>
                    <a:pt x="148" y="83"/>
                    <a:pt x="186" y="58"/>
                    <a:pt x="206" y="21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0" y="32"/>
                    <a:pt x="139" y="54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1" name="Freeform 640"/>
            <p:cNvSpPr/>
            <p:nvPr/>
          </p:nvSpPr>
          <p:spPr bwMode="auto">
            <a:xfrm>
              <a:off x="8485188" y="2654301"/>
              <a:ext cx="117475" cy="212725"/>
            </a:xfrm>
            <a:custGeom>
              <a:avLst/>
              <a:gdLst>
                <a:gd name="T0" fmla="*/ 74 w 74"/>
                <a:gd name="T1" fmla="*/ 0 h 134"/>
                <a:gd name="T2" fmla="*/ 43 w 74"/>
                <a:gd name="T3" fmla="*/ 28 h 134"/>
                <a:gd name="T4" fmla="*/ 27 w 74"/>
                <a:gd name="T5" fmla="*/ 42 h 134"/>
                <a:gd name="T6" fmla="*/ 0 w 74"/>
                <a:gd name="T7" fmla="*/ 67 h 134"/>
                <a:gd name="T8" fmla="*/ 27 w 74"/>
                <a:gd name="T9" fmla="*/ 91 h 134"/>
                <a:gd name="T10" fmla="*/ 43 w 74"/>
                <a:gd name="T11" fmla="*/ 107 h 134"/>
                <a:gd name="T12" fmla="*/ 74 w 74"/>
                <a:gd name="T13" fmla="*/ 134 h 134"/>
                <a:gd name="T14" fmla="*/ 74 w 74"/>
                <a:gd name="T1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34">
                  <a:moveTo>
                    <a:pt x="74" y="0"/>
                  </a:moveTo>
                  <a:lnTo>
                    <a:pt x="43" y="28"/>
                  </a:lnTo>
                  <a:lnTo>
                    <a:pt x="27" y="42"/>
                  </a:lnTo>
                  <a:lnTo>
                    <a:pt x="0" y="67"/>
                  </a:lnTo>
                  <a:lnTo>
                    <a:pt x="27" y="91"/>
                  </a:lnTo>
                  <a:lnTo>
                    <a:pt x="43" y="107"/>
                  </a:lnTo>
                  <a:lnTo>
                    <a:pt x="74" y="134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2" name="Freeform 641"/>
            <p:cNvSpPr/>
            <p:nvPr/>
          </p:nvSpPr>
          <p:spPr bwMode="auto">
            <a:xfrm>
              <a:off x="8266113" y="2654301"/>
              <a:ext cx="119063" cy="212725"/>
            </a:xfrm>
            <a:custGeom>
              <a:avLst/>
              <a:gdLst>
                <a:gd name="T0" fmla="*/ 75 w 75"/>
                <a:gd name="T1" fmla="*/ 67 h 134"/>
                <a:gd name="T2" fmla="*/ 48 w 75"/>
                <a:gd name="T3" fmla="*/ 42 h 134"/>
                <a:gd name="T4" fmla="*/ 31 w 75"/>
                <a:gd name="T5" fmla="*/ 28 h 134"/>
                <a:gd name="T6" fmla="*/ 0 w 75"/>
                <a:gd name="T7" fmla="*/ 0 h 134"/>
                <a:gd name="T8" fmla="*/ 0 w 75"/>
                <a:gd name="T9" fmla="*/ 134 h 134"/>
                <a:gd name="T10" fmla="*/ 31 w 75"/>
                <a:gd name="T11" fmla="*/ 107 h 134"/>
                <a:gd name="T12" fmla="*/ 48 w 75"/>
                <a:gd name="T13" fmla="*/ 91 h 134"/>
                <a:gd name="T14" fmla="*/ 75 w 75"/>
                <a:gd name="T15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134">
                  <a:moveTo>
                    <a:pt x="75" y="67"/>
                  </a:moveTo>
                  <a:lnTo>
                    <a:pt x="48" y="42"/>
                  </a:lnTo>
                  <a:lnTo>
                    <a:pt x="31" y="28"/>
                  </a:lnTo>
                  <a:lnTo>
                    <a:pt x="0" y="0"/>
                  </a:lnTo>
                  <a:lnTo>
                    <a:pt x="0" y="134"/>
                  </a:lnTo>
                  <a:lnTo>
                    <a:pt x="31" y="107"/>
                  </a:lnTo>
                  <a:lnTo>
                    <a:pt x="48" y="91"/>
                  </a:lnTo>
                  <a:lnTo>
                    <a:pt x="7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3" name="Freeform 642"/>
            <p:cNvSpPr/>
            <p:nvPr/>
          </p:nvSpPr>
          <p:spPr bwMode="auto">
            <a:xfrm>
              <a:off x="8975726" y="2703514"/>
              <a:ext cx="254000" cy="225425"/>
            </a:xfrm>
            <a:custGeom>
              <a:avLst/>
              <a:gdLst>
                <a:gd name="T0" fmla="*/ 177 w 218"/>
                <a:gd name="T1" fmla="*/ 1 h 195"/>
                <a:gd name="T2" fmla="*/ 158 w 218"/>
                <a:gd name="T3" fmla="*/ 20 h 195"/>
                <a:gd name="T4" fmla="*/ 191 w 218"/>
                <a:gd name="T5" fmla="*/ 86 h 195"/>
                <a:gd name="T6" fmla="*/ 109 w 218"/>
                <a:gd name="T7" fmla="*/ 167 h 195"/>
                <a:gd name="T8" fmla="*/ 28 w 218"/>
                <a:gd name="T9" fmla="*/ 86 h 195"/>
                <a:gd name="T10" fmla="*/ 61 w 218"/>
                <a:gd name="T11" fmla="*/ 20 h 195"/>
                <a:gd name="T12" fmla="*/ 42 w 218"/>
                <a:gd name="T13" fmla="*/ 0 h 195"/>
                <a:gd name="T14" fmla="*/ 0 w 218"/>
                <a:gd name="T15" fmla="*/ 86 h 195"/>
                <a:gd name="T16" fmla="*/ 109 w 218"/>
                <a:gd name="T17" fmla="*/ 195 h 195"/>
                <a:gd name="T18" fmla="*/ 218 w 218"/>
                <a:gd name="T19" fmla="*/ 86 h 195"/>
                <a:gd name="T20" fmla="*/ 177 w 218"/>
                <a:gd name="T21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95">
                  <a:moveTo>
                    <a:pt x="177" y="1"/>
                  </a:moveTo>
                  <a:cubicBezTo>
                    <a:pt x="158" y="20"/>
                    <a:pt x="158" y="20"/>
                    <a:pt x="158" y="20"/>
                  </a:cubicBezTo>
                  <a:cubicBezTo>
                    <a:pt x="178" y="35"/>
                    <a:pt x="191" y="59"/>
                    <a:pt x="191" y="86"/>
                  </a:cubicBezTo>
                  <a:cubicBezTo>
                    <a:pt x="191" y="131"/>
                    <a:pt x="154" y="167"/>
                    <a:pt x="109" y="167"/>
                  </a:cubicBezTo>
                  <a:cubicBezTo>
                    <a:pt x="64" y="167"/>
                    <a:pt x="28" y="131"/>
                    <a:pt x="28" y="86"/>
                  </a:cubicBezTo>
                  <a:cubicBezTo>
                    <a:pt x="28" y="59"/>
                    <a:pt x="41" y="35"/>
                    <a:pt x="61" y="2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7" y="20"/>
                    <a:pt x="0" y="51"/>
                    <a:pt x="0" y="86"/>
                  </a:cubicBezTo>
                  <a:cubicBezTo>
                    <a:pt x="0" y="146"/>
                    <a:pt x="49" y="195"/>
                    <a:pt x="109" y="195"/>
                  </a:cubicBezTo>
                  <a:cubicBezTo>
                    <a:pt x="169" y="195"/>
                    <a:pt x="218" y="146"/>
                    <a:pt x="218" y="86"/>
                  </a:cubicBezTo>
                  <a:cubicBezTo>
                    <a:pt x="218" y="51"/>
                    <a:pt x="202" y="20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4" name="Freeform 643"/>
            <p:cNvSpPr/>
            <p:nvPr/>
          </p:nvSpPr>
          <p:spPr bwMode="auto">
            <a:xfrm>
              <a:off x="9031288" y="2595564"/>
              <a:ext cx="144463" cy="201613"/>
            </a:xfrm>
            <a:custGeom>
              <a:avLst/>
              <a:gdLst>
                <a:gd name="T0" fmla="*/ 56 w 91"/>
                <a:gd name="T1" fmla="*/ 127 h 127"/>
                <a:gd name="T2" fmla="*/ 56 w 91"/>
                <a:gd name="T3" fmla="*/ 102 h 127"/>
                <a:gd name="T4" fmla="*/ 56 w 91"/>
                <a:gd name="T5" fmla="*/ 51 h 127"/>
                <a:gd name="T6" fmla="*/ 91 w 91"/>
                <a:gd name="T7" fmla="*/ 51 h 127"/>
                <a:gd name="T8" fmla="*/ 45 w 91"/>
                <a:gd name="T9" fmla="*/ 0 h 127"/>
                <a:gd name="T10" fmla="*/ 0 w 91"/>
                <a:gd name="T11" fmla="*/ 51 h 127"/>
                <a:gd name="T12" fmla="*/ 35 w 91"/>
                <a:gd name="T13" fmla="*/ 51 h 127"/>
                <a:gd name="T14" fmla="*/ 35 w 91"/>
                <a:gd name="T15" fmla="*/ 106 h 127"/>
                <a:gd name="T16" fmla="*/ 35 w 91"/>
                <a:gd name="T17" fmla="*/ 127 h 127"/>
                <a:gd name="T18" fmla="*/ 56 w 91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7">
                  <a:moveTo>
                    <a:pt x="56" y="127"/>
                  </a:moveTo>
                  <a:lnTo>
                    <a:pt x="56" y="102"/>
                  </a:lnTo>
                  <a:lnTo>
                    <a:pt x="56" y="51"/>
                  </a:lnTo>
                  <a:lnTo>
                    <a:pt x="91" y="51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35" y="51"/>
                  </a:lnTo>
                  <a:lnTo>
                    <a:pt x="35" y="106"/>
                  </a:lnTo>
                  <a:lnTo>
                    <a:pt x="35" y="127"/>
                  </a:lnTo>
                  <a:lnTo>
                    <a:pt x="56" y="1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5" name="Freeform 644"/>
            <p:cNvSpPr>
              <a:spLocks noEditPoints="1"/>
            </p:cNvSpPr>
            <p:nvPr/>
          </p:nvSpPr>
          <p:spPr bwMode="auto">
            <a:xfrm>
              <a:off x="1585913" y="625476"/>
              <a:ext cx="333375" cy="263525"/>
            </a:xfrm>
            <a:custGeom>
              <a:avLst/>
              <a:gdLst>
                <a:gd name="T0" fmla="*/ 105 w 210"/>
                <a:gd name="T1" fmla="*/ 0 h 166"/>
                <a:gd name="T2" fmla="*/ 0 w 210"/>
                <a:gd name="T3" fmla="*/ 29 h 166"/>
                <a:gd name="T4" fmla="*/ 0 w 210"/>
                <a:gd name="T5" fmla="*/ 29 h 166"/>
                <a:gd name="T6" fmla="*/ 0 w 210"/>
                <a:gd name="T7" fmla="*/ 139 h 166"/>
                <a:gd name="T8" fmla="*/ 98 w 210"/>
                <a:gd name="T9" fmla="*/ 166 h 166"/>
                <a:gd name="T10" fmla="*/ 98 w 210"/>
                <a:gd name="T11" fmla="*/ 55 h 166"/>
                <a:gd name="T12" fmla="*/ 28 w 210"/>
                <a:gd name="T13" fmla="*/ 36 h 166"/>
                <a:gd name="T14" fmla="*/ 105 w 210"/>
                <a:gd name="T15" fmla="*/ 15 h 166"/>
                <a:gd name="T16" fmla="*/ 182 w 210"/>
                <a:gd name="T17" fmla="*/ 36 h 166"/>
                <a:gd name="T18" fmla="*/ 182 w 210"/>
                <a:gd name="T19" fmla="*/ 36 h 166"/>
                <a:gd name="T20" fmla="*/ 112 w 210"/>
                <a:gd name="T21" fmla="*/ 55 h 166"/>
                <a:gd name="T22" fmla="*/ 112 w 210"/>
                <a:gd name="T23" fmla="*/ 166 h 166"/>
                <a:gd name="T24" fmla="*/ 210 w 210"/>
                <a:gd name="T25" fmla="*/ 139 h 166"/>
                <a:gd name="T26" fmla="*/ 210 w 210"/>
                <a:gd name="T27" fmla="*/ 29 h 166"/>
                <a:gd name="T28" fmla="*/ 105 w 210"/>
                <a:gd name="T29" fmla="*/ 0 h 166"/>
                <a:gd name="T30" fmla="*/ 183 w 210"/>
                <a:gd name="T31" fmla="*/ 80 h 166"/>
                <a:gd name="T32" fmla="*/ 142 w 210"/>
                <a:gd name="T33" fmla="*/ 92 h 166"/>
                <a:gd name="T34" fmla="*/ 142 w 210"/>
                <a:gd name="T35" fmla="*/ 71 h 166"/>
                <a:gd name="T36" fmla="*/ 183 w 210"/>
                <a:gd name="T37" fmla="*/ 60 h 166"/>
                <a:gd name="T38" fmla="*/ 183 w 210"/>
                <a:gd name="T39" fmla="*/ 8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0" h="166">
                  <a:moveTo>
                    <a:pt x="105" y="0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98" y="166"/>
                  </a:lnTo>
                  <a:lnTo>
                    <a:pt x="98" y="55"/>
                  </a:lnTo>
                  <a:lnTo>
                    <a:pt x="28" y="36"/>
                  </a:lnTo>
                  <a:lnTo>
                    <a:pt x="105" y="15"/>
                  </a:lnTo>
                  <a:lnTo>
                    <a:pt x="182" y="36"/>
                  </a:lnTo>
                  <a:lnTo>
                    <a:pt x="182" y="36"/>
                  </a:lnTo>
                  <a:lnTo>
                    <a:pt x="112" y="55"/>
                  </a:lnTo>
                  <a:lnTo>
                    <a:pt x="112" y="166"/>
                  </a:lnTo>
                  <a:lnTo>
                    <a:pt x="210" y="139"/>
                  </a:lnTo>
                  <a:lnTo>
                    <a:pt x="210" y="29"/>
                  </a:lnTo>
                  <a:lnTo>
                    <a:pt x="105" y="0"/>
                  </a:lnTo>
                  <a:close/>
                  <a:moveTo>
                    <a:pt x="183" y="80"/>
                  </a:moveTo>
                  <a:lnTo>
                    <a:pt x="142" y="92"/>
                  </a:lnTo>
                  <a:lnTo>
                    <a:pt x="142" y="71"/>
                  </a:lnTo>
                  <a:lnTo>
                    <a:pt x="183" y="60"/>
                  </a:lnTo>
                  <a:lnTo>
                    <a:pt x="183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6" name="Freeform 645"/>
            <p:cNvSpPr/>
            <p:nvPr/>
          </p:nvSpPr>
          <p:spPr bwMode="auto">
            <a:xfrm>
              <a:off x="2297113" y="739776"/>
              <a:ext cx="117475" cy="182563"/>
            </a:xfrm>
            <a:custGeom>
              <a:avLst/>
              <a:gdLst>
                <a:gd name="T0" fmla="*/ 0 w 74"/>
                <a:gd name="T1" fmla="*/ 12 h 115"/>
                <a:gd name="T2" fmla="*/ 0 w 74"/>
                <a:gd name="T3" fmla="*/ 12 h 115"/>
                <a:gd name="T4" fmla="*/ 0 w 74"/>
                <a:gd name="T5" fmla="*/ 95 h 115"/>
                <a:gd name="T6" fmla="*/ 74 w 74"/>
                <a:gd name="T7" fmla="*/ 115 h 115"/>
                <a:gd name="T8" fmla="*/ 74 w 74"/>
                <a:gd name="T9" fmla="*/ 33 h 115"/>
                <a:gd name="T10" fmla="*/ 21 w 74"/>
                <a:gd name="T11" fmla="*/ 18 h 115"/>
                <a:gd name="T12" fmla="*/ 53 w 74"/>
                <a:gd name="T13" fmla="*/ 10 h 115"/>
                <a:gd name="T14" fmla="*/ 46 w 74"/>
                <a:gd name="T15" fmla="*/ 0 h 115"/>
                <a:gd name="T16" fmla="*/ 0 w 74"/>
                <a:gd name="T17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15">
                  <a:moveTo>
                    <a:pt x="0" y="12"/>
                  </a:moveTo>
                  <a:lnTo>
                    <a:pt x="0" y="12"/>
                  </a:lnTo>
                  <a:lnTo>
                    <a:pt x="0" y="95"/>
                  </a:lnTo>
                  <a:lnTo>
                    <a:pt x="74" y="115"/>
                  </a:lnTo>
                  <a:lnTo>
                    <a:pt x="74" y="33"/>
                  </a:lnTo>
                  <a:lnTo>
                    <a:pt x="21" y="18"/>
                  </a:lnTo>
                  <a:lnTo>
                    <a:pt x="53" y="10"/>
                  </a:lnTo>
                  <a:lnTo>
                    <a:pt x="46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7" name="Freeform 646"/>
            <p:cNvSpPr>
              <a:spLocks noEditPoints="1"/>
            </p:cNvSpPr>
            <p:nvPr/>
          </p:nvSpPr>
          <p:spPr bwMode="auto">
            <a:xfrm>
              <a:off x="2432051" y="739776"/>
              <a:ext cx="115888" cy="182563"/>
            </a:xfrm>
            <a:custGeom>
              <a:avLst/>
              <a:gdLst>
                <a:gd name="T0" fmla="*/ 27 w 73"/>
                <a:gd name="T1" fmla="*/ 0 h 115"/>
                <a:gd name="T2" fmla="*/ 19 w 73"/>
                <a:gd name="T3" fmla="*/ 10 h 115"/>
                <a:gd name="T4" fmla="*/ 51 w 73"/>
                <a:gd name="T5" fmla="*/ 18 h 115"/>
                <a:gd name="T6" fmla="*/ 51 w 73"/>
                <a:gd name="T7" fmla="*/ 18 h 115"/>
                <a:gd name="T8" fmla="*/ 0 w 73"/>
                <a:gd name="T9" fmla="*/ 33 h 115"/>
                <a:gd name="T10" fmla="*/ 0 w 73"/>
                <a:gd name="T11" fmla="*/ 115 h 115"/>
                <a:gd name="T12" fmla="*/ 73 w 73"/>
                <a:gd name="T13" fmla="*/ 95 h 115"/>
                <a:gd name="T14" fmla="*/ 73 w 73"/>
                <a:gd name="T15" fmla="*/ 12 h 115"/>
                <a:gd name="T16" fmla="*/ 27 w 73"/>
                <a:gd name="T17" fmla="*/ 0 h 115"/>
                <a:gd name="T18" fmla="*/ 52 w 73"/>
                <a:gd name="T19" fmla="*/ 51 h 115"/>
                <a:gd name="T20" fmla="*/ 21 w 73"/>
                <a:gd name="T21" fmla="*/ 60 h 115"/>
                <a:gd name="T22" fmla="*/ 21 w 73"/>
                <a:gd name="T23" fmla="*/ 44 h 115"/>
                <a:gd name="T24" fmla="*/ 52 w 73"/>
                <a:gd name="T25" fmla="*/ 36 h 115"/>
                <a:gd name="T26" fmla="*/ 52 w 73"/>
                <a:gd name="T27" fmla="*/ 5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15">
                  <a:moveTo>
                    <a:pt x="27" y="0"/>
                  </a:moveTo>
                  <a:lnTo>
                    <a:pt x="19" y="10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0" y="33"/>
                  </a:lnTo>
                  <a:lnTo>
                    <a:pt x="0" y="115"/>
                  </a:lnTo>
                  <a:lnTo>
                    <a:pt x="73" y="95"/>
                  </a:lnTo>
                  <a:lnTo>
                    <a:pt x="73" y="12"/>
                  </a:lnTo>
                  <a:lnTo>
                    <a:pt x="27" y="0"/>
                  </a:lnTo>
                  <a:close/>
                  <a:moveTo>
                    <a:pt x="52" y="51"/>
                  </a:moveTo>
                  <a:lnTo>
                    <a:pt x="21" y="60"/>
                  </a:lnTo>
                  <a:lnTo>
                    <a:pt x="21" y="44"/>
                  </a:lnTo>
                  <a:lnTo>
                    <a:pt x="52" y="36"/>
                  </a:lnTo>
                  <a:lnTo>
                    <a:pt x="52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8" name="Freeform 647"/>
            <p:cNvSpPr/>
            <p:nvPr/>
          </p:nvSpPr>
          <p:spPr bwMode="auto">
            <a:xfrm>
              <a:off x="2343151" y="590551"/>
              <a:ext cx="158750" cy="177800"/>
            </a:xfrm>
            <a:custGeom>
              <a:avLst/>
              <a:gdLst>
                <a:gd name="T0" fmla="*/ 50 w 100"/>
                <a:gd name="T1" fmla="*/ 112 h 112"/>
                <a:gd name="T2" fmla="*/ 100 w 100"/>
                <a:gd name="T3" fmla="*/ 55 h 112"/>
                <a:gd name="T4" fmla="*/ 62 w 100"/>
                <a:gd name="T5" fmla="*/ 55 h 112"/>
                <a:gd name="T6" fmla="*/ 62 w 100"/>
                <a:gd name="T7" fmla="*/ 0 h 112"/>
                <a:gd name="T8" fmla="*/ 37 w 100"/>
                <a:gd name="T9" fmla="*/ 0 h 112"/>
                <a:gd name="T10" fmla="*/ 37 w 100"/>
                <a:gd name="T11" fmla="*/ 55 h 112"/>
                <a:gd name="T12" fmla="*/ 0 w 100"/>
                <a:gd name="T13" fmla="*/ 55 h 112"/>
                <a:gd name="T14" fmla="*/ 50 w 100"/>
                <a:gd name="T1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2">
                  <a:moveTo>
                    <a:pt x="50" y="112"/>
                  </a:moveTo>
                  <a:lnTo>
                    <a:pt x="100" y="55"/>
                  </a:lnTo>
                  <a:lnTo>
                    <a:pt x="62" y="55"/>
                  </a:lnTo>
                  <a:lnTo>
                    <a:pt x="62" y="0"/>
                  </a:lnTo>
                  <a:lnTo>
                    <a:pt x="37" y="0"/>
                  </a:lnTo>
                  <a:lnTo>
                    <a:pt x="37" y="55"/>
                  </a:lnTo>
                  <a:lnTo>
                    <a:pt x="0" y="55"/>
                  </a:lnTo>
                  <a:lnTo>
                    <a:pt x="50" y="1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9" name="Freeform 648"/>
            <p:cNvSpPr/>
            <p:nvPr/>
          </p:nvSpPr>
          <p:spPr bwMode="auto">
            <a:xfrm>
              <a:off x="4260851" y="623889"/>
              <a:ext cx="333375" cy="266700"/>
            </a:xfrm>
            <a:custGeom>
              <a:avLst/>
              <a:gdLst>
                <a:gd name="T0" fmla="*/ 210 w 210"/>
                <a:gd name="T1" fmla="*/ 119 h 168"/>
                <a:gd name="T2" fmla="*/ 210 w 210"/>
                <a:gd name="T3" fmla="*/ 57 h 168"/>
                <a:gd name="T4" fmla="*/ 148 w 210"/>
                <a:gd name="T5" fmla="*/ 57 h 168"/>
                <a:gd name="T6" fmla="*/ 169 w 210"/>
                <a:gd name="T7" fmla="*/ 77 h 168"/>
                <a:gd name="T8" fmla="*/ 119 w 210"/>
                <a:gd name="T9" fmla="*/ 127 h 168"/>
                <a:gd name="T10" fmla="*/ 119 w 210"/>
                <a:gd name="T11" fmla="*/ 44 h 168"/>
                <a:gd name="T12" fmla="*/ 148 w 210"/>
                <a:gd name="T13" fmla="*/ 44 h 168"/>
                <a:gd name="T14" fmla="*/ 105 w 210"/>
                <a:gd name="T15" fmla="*/ 0 h 168"/>
                <a:gd name="T16" fmla="*/ 61 w 210"/>
                <a:gd name="T17" fmla="*/ 44 h 168"/>
                <a:gd name="T18" fmla="*/ 91 w 210"/>
                <a:gd name="T19" fmla="*/ 44 h 168"/>
                <a:gd name="T20" fmla="*/ 91 w 210"/>
                <a:gd name="T21" fmla="*/ 127 h 168"/>
                <a:gd name="T22" fmla="*/ 41 w 210"/>
                <a:gd name="T23" fmla="*/ 77 h 168"/>
                <a:gd name="T24" fmla="*/ 61 w 210"/>
                <a:gd name="T25" fmla="*/ 57 h 168"/>
                <a:gd name="T26" fmla="*/ 0 w 210"/>
                <a:gd name="T27" fmla="*/ 57 h 168"/>
                <a:gd name="T28" fmla="*/ 0 w 210"/>
                <a:gd name="T29" fmla="*/ 118 h 168"/>
                <a:gd name="T30" fmla="*/ 20 w 210"/>
                <a:gd name="T31" fmla="*/ 98 h 168"/>
                <a:gd name="T32" fmla="*/ 90 w 210"/>
                <a:gd name="T33" fmla="*/ 168 h 168"/>
                <a:gd name="T34" fmla="*/ 120 w 210"/>
                <a:gd name="T35" fmla="*/ 168 h 168"/>
                <a:gd name="T36" fmla="*/ 189 w 210"/>
                <a:gd name="T37" fmla="*/ 98 h 168"/>
                <a:gd name="T38" fmla="*/ 210 w 210"/>
                <a:gd name="T39" fmla="*/ 11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0" h="168">
                  <a:moveTo>
                    <a:pt x="210" y="119"/>
                  </a:moveTo>
                  <a:lnTo>
                    <a:pt x="210" y="57"/>
                  </a:lnTo>
                  <a:lnTo>
                    <a:pt x="148" y="57"/>
                  </a:lnTo>
                  <a:lnTo>
                    <a:pt x="169" y="77"/>
                  </a:lnTo>
                  <a:lnTo>
                    <a:pt x="119" y="127"/>
                  </a:lnTo>
                  <a:lnTo>
                    <a:pt x="119" y="44"/>
                  </a:lnTo>
                  <a:lnTo>
                    <a:pt x="148" y="44"/>
                  </a:lnTo>
                  <a:lnTo>
                    <a:pt x="105" y="0"/>
                  </a:lnTo>
                  <a:lnTo>
                    <a:pt x="61" y="44"/>
                  </a:lnTo>
                  <a:lnTo>
                    <a:pt x="91" y="44"/>
                  </a:lnTo>
                  <a:lnTo>
                    <a:pt x="91" y="127"/>
                  </a:lnTo>
                  <a:lnTo>
                    <a:pt x="41" y="77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118"/>
                  </a:lnTo>
                  <a:lnTo>
                    <a:pt x="20" y="98"/>
                  </a:lnTo>
                  <a:lnTo>
                    <a:pt x="90" y="168"/>
                  </a:lnTo>
                  <a:lnTo>
                    <a:pt x="120" y="168"/>
                  </a:lnTo>
                  <a:lnTo>
                    <a:pt x="189" y="98"/>
                  </a:lnTo>
                  <a:lnTo>
                    <a:pt x="210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0" name="Freeform 649"/>
            <p:cNvSpPr>
              <a:spLocks noEditPoints="1"/>
            </p:cNvSpPr>
            <p:nvPr/>
          </p:nvSpPr>
          <p:spPr bwMode="auto">
            <a:xfrm>
              <a:off x="6308726" y="2595564"/>
              <a:ext cx="242888" cy="333375"/>
            </a:xfrm>
            <a:custGeom>
              <a:avLst/>
              <a:gdLst>
                <a:gd name="T0" fmla="*/ 45 w 153"/>
                <a:gd name="T1" fmla="*/ 0 h 210"/>
                <a:gd name="T2" fmla="*/ 45 w 153"/>
                <a:gd name="T3" fmla="*/ 0 h 210"/>
                <a:gd name="T4" fmla="*/ 0 w 153"/>
                <a:gd name="T5" fmla="*/ 43 h 210"/>
                <a:gd name="T6" fmla="*/ 0 w 153"/>
                <a:gd name="T7" fmla="*/ 210 h 210"/>
                <a:gd name="T8" fmla="*/ 153 w 153"/>
                <a:gd name="T9" fmla="*/ 210 h 210"/>
                <a:gd name="T10" fmla="*/ 153 w 153"/>
                <a:gd name="T11" fmla="*/ 0 h 210"/>
                <a:gd name="T12" fmla="*/ 45 w 153"/>
                <a:gd name="T13" fmla="*/ 0 h 210"/>
                <a:gd name="T14" fmla="*/ 136 w 153"/>
                <a:gd name="T15" fmla="*/ 54 h 210"/>
                <a:gd name="T16" fmla="*/ 98 w 153"/>
                <a:gd name="T17" fmla="*/ 17 h 210"/>
                <a:gd name="T18" fmla="*/ 136 w 153"/>
                <a:gd name="T19" fmla="*/ 17 h 210"/>
                <a:gd name="T20" fmla="*/ 136 w 153"/>
                <a:gd name="T21" fmla="*/ 54 h 210"/>
                <a:gd name="T22" fmla="*/ 73 w 153"/>
                <a:gd name="T23" fmla="*/ 27 h 210"/>
                <a:gd name="T24" fmla="*/ 73 w 153"/>
                <a:gd name="T25" fmla="*/ 192 h 210"/>
                <a:gd name="T26" fmla="*/ 20 w 153"/>
                <a:gd name="T27" fmla="*/ 192 h 210"/>
                <a:gd name="T28" fmla="*/ 73 w 153"/>
                <a:gd name="T29" fmla="*/ 27 h 210"/>
                <a:gd name="T30" fmla="*/ 18 w 153"/>
                <a:gd name="T31" fmla="*/ 169 h 210"/>
                <a:gd name="T32" fmla="*/ 18 w 153"/>
                <a:gd name="T33" fmla="*/ 61 h 210"/>
                <a:gd name="T34" fmla="*/ 52 w 153"/>
                <a:gd name="T35" fmla="*/ 61 h 210"/>
                <a:gd name="T36" fmla="*/ 18 w 153"/>
                <a:gd name="T37" fmla="*/ 169 h 210"/>
                <a:gd name="T38" fmla="*/ 82 w 153"/>
                <a:gd name="T39" fmla="*/ 27 h 210"/>
                <a:gd name="T40" fmla="*/ 134 w 153"/>
                <a:gd name="T41" fmla="*/ 192 h 210"/>
                <a:gd name="T42" fmla="*/ 82 w 153"/>
                <a:gd name="T43" fmla="*/ 192 h 210"/>
                <a:gd name="T44" fmla="*/ 82 w 153"/>
                <a:gd name="T45" fmla="*/ 27 h 210"/>
                <a:gd name="T46" fmla="*/ 88 w 153"/>
                <a:gd name="T47" fmla="*/ 19 h 210"/>
                <a:gd name="T48" fmla="*/ 136 w 153"/>
                <a:gd name="T49" fmla="*/ 66 h 210"/>
                <a:gd name="T50" fmla="*/ 136 w 153"/>
                <a:gd name="T51" fmla="*/ 168 h 210"/>
                <a:gd name="T52" fmla="*/ 88 w 153"/>
                <a:gd name="T53" fmla="*/ 19 h 210"/>
                <a:gd name="T54" fmla="*/ 67 w 153"/>
                <a:gd name="T55" fmla="*/ 17 h 210"/>
                <a:gd name="T56" fmla="*/ 63 w 153"/>
                <a:gd name="T57" fmla="*/ 30 h 210"/>
                <a:gd name="T58" fmla="*/ 63 w 153"/>
                <a:gd name="T59" fmla="*/ 17 h 210"/>
                <a:gd name="T60" fmla="*/ 67 w 153"/>
                <a:gd name="T61" fmla="*/ 17 h 210"/>
                <a:gd name="T62" fmla="*/ 49 w 153"/>
                <a:gd name="T63" fmla="*/ 14 h 210"/>
                <a:gd name="T64" fmla="*/ 49 w 153"/>
                <a:gd name="T65" fmla="*/ 49 h 210"/>
                <a:gd name="T66" fmla="*/ 15 w 153"/>
                <a:gd name="T67" fmla="*/ 49 h 210"/>
                <a:gd name="T68" fmla="*/ 49 w 153"/>
                <a:gd name="T69" fmla="*/ 1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" h="210">
                  <a:moveTo>
                    <a:pt x="45" y="0"/>
                  </a:moveTo>
                  <a:lnTo>
                    <a:pt x="45" y="0"/>
                  </a:lnTo>
                  <a:lnTo>
                    <a:pt x="0" y="43"/>
                  </a:lnTo>
                  <a:lnTo>
                    <a:pt x="0" y="210"/>
                  </a:lnTo>
                  <a:lnTo>
                    <a:pt x="153" y="210"/>
                  </a:lnTo>
                  <a:lnTo>
                    <a:pt x="153" y="0"/>
                  </a:lnTo>
                  <a:lnTo>
                    <a:pt x="45" y="0"/>
                  </a:lnTo>
                  <a:close/>
                  <a:moveTo>
                    <a:pt x="136" y="54"/>
                  </a:moveTo>
                  <a:lnTo>
                    <a:pt x="98" y="17"/>
                  </a:lnTo>
                  <a:lnTo>
                    <a:pt x="136" y="17"/>
                  </a:lnTo>
                  <a:lnTo>
                    <a:pt x="136" y="54"/>
                  </a:lnTo>
                  <a:close/>
                  <a:moveTo>
                    <a:pt x="73" y="27"/>
                  </a:moveTo>
                  <a:lnTo>
                    <a:pt x="73" y="192"/>
                  </a:lnTo>
                  <a:lnTo>
                    <a:pt x="20" y="192"/>
                  </a:lnTo>
                  <a:lnTo>
                    <a:pt x="73" y="27"/>
                  </a:lnTo>
                  <a:close/>
                  <a:moveTo>
                    <a:pt x="18" y="169"/>
                  </a:moveTo>
                  <a:lnTo>
                    <a:pt x="18" y="61"/>
                  </a:lnTo>
                  <a:lnTo>
                    <a:pt x="52" y="61"/>
                  </a:lnTo>
                  <a:lnTo>
                    <a:pt x="18" y="169"/>
                  </a:lnTo>
                  <a:close/>
                  <a:moveTo>
                    <a:pt x="82" y="27"/>
                  </a:moveTo>
                  <a:lnTo>
                    <a:pt x="134" y="192"/>
                  </a:lnTo>
                  <a:lnTo>
                    <a:pt x="82" y="192"/>
                  </a:lnTo>
                  <a:lnTo>
                    <a:pt x="82" y="27"/>
                  </a:lnTo>
                  <a:close/>
                  <a:moveTo>
                    <a:pt x="88" y="19"/>
                  </a:moveTo>
                  <a:lnTo>
                    <a:pt x="136" y="66"/>
                  </a:lnTo>
                  <a:lnTo>
                    <a:pt x="136" y="168"/>
                  </a:lnTo>
                  <a:lnTo>
                    <a:pt x="88" y="19"/>
                  </a:lnTo>
                  <a:close/>
                  <a:moveTo>
                    <a:pt x="67" y="17"/>
                  </a:moveTo>
                  <a:lnTo>
                    <a:pt x="63" y="30"/>
                  </a:lnTo>
                  <a:lnTo>
                    <a:pt x="63" y="17"/>
                  </a:lnTo>
                  <a:lnTo>
                    <a:pt x="67" y="17"/>
                  </a:lnTo>
                  <a:close/>
                  <a:moveTo>
                    <a:pt x="49" y="14"/>
                  </a:moveTo>
                  <a:lnTo>
                    <a:pt x="49" y="49"/>
                  </a:lnTo>
                  <a:lnTo>
                    <a:pt x="15" y="49"/>
                  </a:lnTo>
                  <a:lnTo>
                    <a:pt x="49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1" name="Freeform 650"/>
            <p:cNvSpPr/>
            <p:nvPr/>
          </p:nvSpPr>
          <p:spPr bwMode="auto">
            <a:xfrm>
              <a:off x="10272713" y="3268664"/>
              <a:ext cx="357188" cy="322263"/>
            </a:xfrm>
            <a:custGeom>
              <a:avLst/>
              <a:gdLst>
                <a:gd name="T0" fmla="*/ 266 w 308"/>
                <a:gd name="T1" fmla="*/ 12 h 278"/>
                <a:gd name="T2" fmla="*/ 250 w 308"/>
                <a:gd name="T3" fmla="*/ 0 h 278"/>
                <a:gd name="T4" fmla="*/ 239 w 308"/>
                <a:gd name="T5" fmla="*/ 12 h 278"/>
                <a:gd name="T6" fmla="*/ 221 w 308"/>
                <a:gd name="T7" fmla="*/ 15 h 278"/>
                <a:gd name="T8" fmla="*/ 208 w 308"/>
                <a:gd name="T9" fmla="*/ 36 h 278"/>
                <a:gd name="T10" fmla="*/ 176 w 308"/>
                <a:gd name="T11" fmla="*/ 30 h 278"/>
                <a:gd name="T12" fmla="*/ 167 w 308"/>
                <a:gd name="T13" fmla="*/ 38 h 278"/>
                <a:gd name="T14" fmla="*/ 134 w 308"/>
                <a:gd name="T15" fmla="*/ 34 h 278"/>
                <a:gd name="T16" fmla="*/ 129 w 308"/>
                <a:gd name="T17" fmla="*/ 39 h 278"/>
                <a:gd name="T18" fmla="*/ 90 w 308"/>
                <a:gd name="T19" fmla="*/ 159 h 278"/>
                <a:gd name="T20" fmla="*/ 43 w 308"/>
                <a:gd name="T21" fmla="*/ 207 h 278"/>
                <a:gd name="T22" fmla="*/ 24 w 308"/>
                <a:gd name="T23" fmla="*/ 197 h 278"/>
                <a:gd name="T24" fmla="*/ 0 w 308"/>
                <a:gd name="T25" fmla="*/ 221 h 278"/>
                <a:gd name="T26" fmla="*/ 24 w 308"/>
                <a:gd name="T27" fmla="*/ 245 h 278"/>
                <a:gd name="T28" fmla="*/ 36 w 308"/>
                <a:gd name="T29" fmla="*/ 242 h 278"/>
                <a:gd name="T30" fmla="*/ 33 w 308"/>
                <a:gd name="T31" fmla="*/ 254 h 278"/>
                <a:gd name="T32" fmla="*/ 56 w 308"/>
                <a:gd name="T33" fmla="*/ 278 h 278"/>
                <a:gd name="T34" fmla="*/ 80 w 308"/>
                <a:gd name="T35" fmla="*/ 254 h 278"/>
                <a:gd name="T36" fmla="*/ 70 w 308"/>
                <a:gd name="T37" fmla="*/ 234 h 278"/>
                <a:gd name="T38" fmla="*/ 117 w 308"/>
                <a:gd name="T39" fmla="*/ 187 h 278"/>
                <a:gd name="T40" fmla="*/ 239 w 308"/>
                <a:gd name="T41" fmla="*/ 150 h 278"/>
                <a:gd name="T42" fmla="*/ 266 w 308"/>
                <a:gd name="T43" fmla="*/ 1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8" h="278">
                  <a:moveTo>
                    <a:pt x="266" y="12"/>
                  </a:moveTo>
                  <a:cubicBezTo>
                    <a:pt x="261" y="7"/>
                    <a:pt x="256" y="3"/>
                    <a:pt x="250" y="0"/>
                  </a:cubicBezTo>
                  <a:cubicBezTo>
                    <a:pt x="248" y="5"/>
                    <a:pt x="244" y="9"/>
                    <a:pt x="239" y="12"/>
                  </a:cubicBezTo>
                  <a:cubicBezTo>
                    <a:pt x="233" y="15"/>
                    <a:pt x="227" y="16"/>
                    <a:pt x="221" y="15"/>
                  </a:cubicBezTo>
                  <a:cubicBezTo>
                    <a:pt x="220" y="24"/>
                    <a:pt x="215" y="32"/>
                    <a:pt x="208" y="36"/>
                  </a:cubicBezTo>
                  <a:cubicBezTo>
                    <a:pt x="198" y="41"/>
                    <a:pt x="186" y="38"/>
                    <a:pt x="176" y="30"/>
                  </a:cubicBezTo>
                  <a:cubicBezTo>
                    <a:pt x="174" y="33"/>
                    <a:pt x="171" y="36"/>
                    <a:pt x="167" y="38"/>
                  </a:cubicBezTo>
                  <a:cubicBezTo>
                    <a:pt x="156" y="44"/>
                    <a:pt x="143" y="42"/>
                    <a:pt x="134" y="34"/>
                  </a:cubicBezTo>
                  <a:cubicBezTo>
                    <a:pt x="132" y="36"/>
                    <a:pt x="130" y="37"/>
                    <a:pt x="129" y="39"/>
                  </a:cubicBezTo>
                  <a:cubicBezTo>
                    <a:pt x="91" y="77"/>
                    <a:pt x="76" y="126"/>
                    <a:pt x="90" y="159"/>
                  </a:cubicBezTo>
                  <a:cubicBezTo>
                    <a:pt x="43" y="207"/>
                    <a:pt x="43" y="207"/>
                    <a:pt x="43" y="207"/>
                  </a:cubicBezTo>
                  <a:cubicBezTo>
                    <a:pt x="38" y="201"/>
                    <a:pt x="31" y="197"/>
                    <a:pt x="24" y="197"/>
                  </a:cubicBezTo>
                  <a:cubicBezTo>
                    <a:pt x="11" y="197"/>
                    <a:pt x="0" y="208"/>
                    <a:pt x="0" y="221"/>
                  </a:cubicBezTo>
                  <a:cubicBezTo>
                    <a:pt x="0" y="234"/>
                    <a:pt x="11" y="245"/>
                    <a:pt x="24" y="245"/>
                  </a:cubicBezTo>
                  <a:cubicBezTo>
                    <a:pt x="28" y="245"/>
                    <a:pt x="32" y="244"/>
                    <a:pt x="36" y="242"/>
                  </a:cubicBezTo>
                  <a:cubicBezTo>
                    <a:pt x="34" y="245"/>
                    <a:pt x="33" y="249"/>
                    <a:pt x="33" y="254"/>
                  </a:cubicBezTo>
                  <a:cubicBezTo>
                    <a:pt x="33" y="267"/>
                    <a:pt x="43" y="278"/>
                    <a:pt x="56" y="278"/>
                  </a:cubicBezTo>
                  <a:cubicBezTo>
                    <a:pt x="69" y="278"/>
                    <a:pt x="80" y="267"/>
                    <a:pt x="80" y="254"/>
                  </a:cubicBezTo>
                  <a:cubicBezTo>
                    <a:pt x="80" y="246"/>
                    <a:pt x="76" y="239"/>
                    <a:pt x="70" y="234"/>
                  </a:cubicBezTo>
                  <a:cubicBezTo>
                    <a:pt x="117" y="187"/>
                    <a:pt x="117" y="187"/>
                    <a:pt x="117" y="187"/>
                  </a:cubicBezTo>
                  <a:cubicBezTo>
                    <a:pt x="150" y="203"/>
                    <a:pt x="200" y="189"/>
                    <a:pt x="239" y="150"/>
                  </a:cubicBezTo>
                  <a:cubicBezTo>
                    <a:pt x="284" y="104"/>
                    <a:pt x="308" y="55"/>
                    <a:pt x="26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2" name="Freeform 651"/>
            <p:cNvSpPr/>
            <p:nvPr/>
          </p:nvSpPr>
          <p:spPr bwMode="auto">
            <a:xfrm>
              <a:off x="10941051" y="3262314"/>
              <a:ext cx="331788" cy="333375"/>
            </a:xfrm>
            <a:custGeom>
              <a:avLst/>
              <a:gdLst>
                <a:gd name="T0" fmla="*/ 260 w 287"/>
                <a:gd name="T1" fmla="*/ 194 h 288"/>
                <a:gd name="T2" fmla="*/ 237 w 287"/>
                <a:gd name="T3" fmla="*/ 205 h 288"/>
                <a:gd name="T4" fmla="*/ 176 w 287"/>
                <a:gd name="T5" fmla="*/ 144 h 288"/>
                <a:gd name="T6" fmla="*/ 237 w 287"/>
                <a:gd name="T7" fmla="*/ 83 h 288"/>
                <a:gd name="T8" fmla="*/ 260 w 287"/>
                <a:gd name="T9" fmla="*/ 94 h 288"/>
                <a:gd name="T10" fmla="*/ 287 w 287"/>
                <a:gd name="T11" fmla="*/ 66 h 288"/>
                <a:gd name="T12" fmla="*/ 260 w 287"/>
                <a:gd name="T13" fmla="*/ 38 h 288"/>
                <a:gd name="T14" fmla="*/ 245 w 287"/>
                <a:gd name="T15" fmla="*/ 42 h 288"/>
                <a:gd name="T16" fmla="*/ 249 w 287"/>
                <a:gd name="T17" fmla="*/ 28 h 288"/>
                <a:gd name="T18" fmla="*/ 221 w 287"/>
                <a:gd name="T19" fmla="*/ 0 h 288"/>
                <a:gd name="T20" fmla="*/ 194 w 287"/>
                <a:gd name="T21" fmla="*/ 28 h 288"/>
                <a:gd name="T22" fmla="*/ 206 w 287"/>
                <a:gd name="T23" fmla="*/ 50 h 288"/>
                <a:gd name="T24" fmla="*/ 205 w 287"/>
                <a:gd name="T25" fmla="*/ 51 h 288"/>
                <a:gd name="T26" fmla="*/ 205 w 287"/>
                <a:gd name="T27" fmla="*/ 50 h 288"/>
                <a:gd name="T28" fmla="*/ 144 w 287"/>
                <a:gd name="T29" fmla="*/ 111 h 288"/>
                <a:gd name="T30" fmla="*/ 83 w 287"/>
                <a:gd name="T31" fmla="*/ 50 h 288"/>
                <a:gd name="T32" fmla="*/ 94 w 287"/>
                <a:gd name="T33" fmla="*/ 28 h 288"/>
                <a:gd name="T34" fmla="*/ 66 w 287"/>
                <a:gd name="T35" fmla="*/ 0 h 288"/>
                <a:gd name="T36" fmla="*/ 38 w 287"/>
                <a:gd name="T37" fmla="*/ 28 h 288"/>
                <a:gd name="T38" fmla="*/ 42 w 287"/>
                <a:gd name="T39" fmla="*/ 42 h 288"/>
                <a:gd name="T40" fmla="*/ 28 w 287"/>
                <a:gd name="T41" fmla="*/ 38 h 288"/>
                <a:gd name="T42" fmla="*/ 0 w 287"/>
                <a:gd name="T43" fmla="*/ 66 h 288"/>
                <a:gd name="T44" fmla="*/ 28 w 287"/>
                <a:gd name="T45" fmla="*/ 94 h 288"/>
                <a:gd name="T46" fmla="*/ 50 w 287"/>
                <a:gd name="T47" fmla="*/ 83 h 288"/>
                <a:gd name="T48" fmla="*/ 111 w 287"/>
                <a:gd name="T49" fmla="*/ 144 h 288"/>
                <a:gd name="T50" fmla="*/ 50 w 287"/>
                <a:gd name="T51" fmla="*/ 205 h 288"/>
                <a:gd name="T52" fmla="*/ 28 w 287"/>
                <a:gd name="T53" fmla="*/ 194 h 288"/>
                <a:gd name="T54" fmla="*/ 0 w 287"/>
                <a:gd name="T55" fmla="*/ 222 h 288"/>
                <a:gd name="T56" fmla="*/ 28 w 287"/>
                <a:gd name="T57" fmla="*/ 250 h 288"/>
                <a:gd name="T58" fmla="*/ 42 w 287"/>
                <a:gd name="T59" fmla="*/ 246 h 288"/>
                <a:gd name="T60" fmla="*/ 38 w 287"/>
                <a:gd name="T61" fmla="*/ 260 h 288"/>
                <a:gd name="T62" fmla="*/ 66 w 287"/>
                <a:gd name="T63" fmla="*/ 288 h 288"/>
                <a:gd name="T64" fmla="*/ 94 w 287"/>
                <a:gd name="T65" fmla="*/ 260 h 288"/>
                <a:gd name="T66" fmla="*/ 82 w 287"/>
                <a:gd name="T67" fmla="*/ 237 h 288"/>
                <a:gd name="T68" fmla="*/ 82 w 287"/>
                <a:gd name="T69" fmla="*/ 237 h 288"/>
                <a:gd name="T70" fmla="*/ 83 w 287"/>
                <a:gd name="T71" fmla="*/ 237 h 288"/>
                <a:gd name="T72" fmla="*/ 144 w 287"/>
                <a:gd name="T73" fmla="*/ 176 h 288"/>
                <a:gd name="T74" fmla="*/ 205 w 287"/>
                <a:gd name="T75" fmla="*/ 237 h 288"/>
                <a:gd name="T76" fmla="*/ 194 w 287"/>
                <a:gd name="T77" fmla="*/ 259 h 288"/>
                <a:gd name="T78" fmla="*/ 221 w 287"/>
                <a:gd name="T79" fmla="*/ 287 h 288"/>
                <a:gd name="T80" fmla="*/ 249 w 287"/>
                <a:gd name="T81" fmla="*/ 259 h 288"/>
                <a:gd name="T82" fmla="*/ 245 w 287"/>
                <a:gd name="T83" fmla="*/ 245 h 288"/>
                <a:gd name="T84" fmla="*/ 260 w 287"/>
                <a:gd name="T85" fmla="*/ 249 h 288"/>
                <a:gd name="T86" fmla="*/ 287 w 287"/>
                <a:gd name="T87" fmla="*/ 221 h 288"/>
                <a:gd name="T88" fmla="*/ 260 w 287"/>
                <a:gd name="T89" fmla="*/ 19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7" h="288">
                  <a:moveTo>
                    <a:pt x="260" y="194"/>
                  </a:moveTo>
                  <a:cubicBezTo>
                    <a:pt x="250" y="194"/>
                    <a:pt x="242" y="198"/>
                    <a:pt x="237" y="205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37" y="83"/>
                    <a:pt x="237" y="83"/>
                    <a:pt x="237" y="83"/>
                  </a:cubicBezTo>
                  <a:cubicBezTo>
                    <a:pt x="243" y="89"/>
                    <a:pt x="251" y="94"/>
                    <a:pt x="260" y="94"/>
                  </a:cubicBezTo>
                  <a:cubicBezTo>
                    <a:pt x="275" y="94"/>
                    <a:pt x="287" y="81"/>
                    <a:pt x="287" y="66"/>
                  </a:cubicBezTo>
                  <a:cubicBezTo>
                    <a:pt x="287" y="50"/>
                    <a:pt x="275" y="38"/>
                    <a:pt x="260" y="38"/>
                  </a:cubicBezTo>
                  <a:cubicBezTo>
                    <a:pt x="254" y="38"/>
                    <a:pt x="249" y="39"/>
                    <a:pt x="245" y="42"/>
                  </a:cubicBezTo>
                  <a:cubicBezTo>
                    <a:pt x="248" y="38"/>
                    <a:pt x="249" y="33"/>
                    <a:pt x="249" y="28"/>
                  </a:cubicBezTo>
                  <a:cubicBezTo>
                    <a:pt x="249" y="12"/>
                    <a:pt x="237" y="0"/>
                    <a:pt x="221" y="0"/>
                  </a:cubicBezTo>
                  <a:cubicBezTo>
                    <a:pt x="206" y="0"/>
                    <a:pt x="194" y="12"/>
                    <a:pt x="194" y="28"/>
                  </a:cubicBezTo>
                  <a:cubicBezTo>
                    <a:pt x="194" y="37"/>
                    <a:pt x="198" y="45"/>
                    <a:pt x="206" y="50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9" y="45"/>
                    <a:pt x="94" y="37"/>
                    <a:pt x="94" y="28"/>
                  </a:cubicBezTo>
                  <a:cubicBezTo>
                    <a:pt x="94" y="13"/>
                    <a:pt x="81" y="0"/>
                    <a:pt x="66" y="0"/>
                  </a:cubicBezTo>
                  <a:cubicBezTo>
                    <a:pt x="51" y="0"/>
                    <a:pt x="38" y="13"/>
                    <a:pt x="38" y="28"/>
                  </a:cubicBezTo>
                  <a:cubicBezTo>
                    <a:pt x="38" y="33"/>
                    <a:pt x="40" y="38"/>
                    <a:pt x="42" y="42"/>
                  </a:cubicBezTo>
                  <a:cubicBezTo>
                    <a:pt x="38" y="40"/>
                    <a:pt x="33" y="38"/>
                    <a:pt x="28" y="38"/>
                  </a:cubicBezTo>
                  <a:cubicBezTo>
                    <a:pt x="12" y="38"/>
                    <a:pt x="0" y="51"/>
                    <a:pt x="0" y="66"/>
                  </a:cubicBezTo>
                  <a:cubicBezTo>
                    <a:pt x="0" y="81"/>
                    <a:pt x="12" y="94"/>
                    <a:pt x="28" y="94"/>
                  </a:cubicBezTo>
                  <a:cubicBezTo>
                    <a:pt x="37" y="94"/>
                    <a:pt x="45" y="89"/>
                    <a:pt x="50" y="83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50" y="205"/>
                    <a:pt x="50" y="205"/>
                    <a:pt x="50" y="205"/>
                  </a:cubicBezTo>
                  <a:cubicBezTo>
                    <a:pt x="45" y="198"/>
                    <a:pt x="37" y="194"/>
                    <a:pt x="28" y="194"/>
                  </a:cubicBezTo>
                  <a:cubicBezTo>
                    <a:pt x="12" y="194"/>
                    <a:pt x="0" y="206"/>
                    <a:pt x="0" y="222"/>
                  </a:cubicBezTo>
                  <a:cubicBezTo>
                    <a:pt x="0" y="237"/>
                    <a:pt x="12" y="250"/>
                    <a:pt x="28" y="250"/>
                  </a:cubicBezTo>
                  <a:cubicBezTo>
                    <a:pt x="33" y="250"/>
                    <a:pt x="38" y="248"/>
                    <a:pt x="42" y="246"/>
                  </a:cubicBezTo>
                  <a:cubicBezTo>
                    <a:pt x="40" y="250"/>
                    <a:pt x="38" y="255"/>
                    <a:pt x="38" y="260"/>
                  </a:cubicBezTo>
                  <a:cubicBezTo>
                    <a:pt x="38" y="275"/>
                    <a:pt x="51" y="288"/>
                    <a:pt x="66" y="288"/>
                  </a:cubicBezTo>
                  <a:cubicBezTo>
                    <a:pt x="81" y="288"/>
                    <a:pt x="94" y="275"/>
                    <a:pt x="94" y="260"/>
                  </a:cubicBezTo>
                  <a:cubicBezTo>
                    <a:pt x="94" y="250"/>
                    <a:pt x="89" y="242"/>
                    <a:pt x="82" y="237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83" y="237"/>
                    <a:pt x="83" y="237"/>
                    <a:pt x="83" y="237"/>
                  </a:cubicBezTo>
                  <a:cubicBezTo>
                    <a:pt x="144" y="176"/>
                    <a:pt x="144" y="176"/>
                    <a:pt x="144" y="176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98" y="242"/>
                    <a:pt x="194" y="250"/>
                    <a:pt x="194" y="259"/>
                  </a:cubicBezTo>
                  <a:cubicBezTo>
                    <a:pt x="194" y="275"/>
                    <a:pt x="206" y="287"/>
                    <a:pt x="221" y="287"/>
                  </a:cubicBezTo>
                  <a:cubicBezTo>
                    <a:pt x="237" y="287"/>
                    <a:pt x="249" y="275"/>
                    <a:pt x="249" y="259"/>
                  </a:cubicBezTo>
                  <a:cubicBezTo>
                    <a:pt x="249" y="254"/>
                    <a:pt x="248" y="249"/>
                    <a:pt x="245" y="245"/>
                  </a:cubicBezTo>
                  <a:cubicBezTo>
                    <a:pt x="249" y="248"/>
                    <a:pt x="254" y="249"/>
                    <a:pt x="260" y="249"/>
                  </a:cubicBezTo>
                  <a:cubicBezTo>
                    <a:pt x="275" y="249"/>
                    <a:pt x="287" y="237"/>
                    <a:pt x="287" y="221"/>
                  </a:cubicBezTo>
                  <a:cubicBezTo>
                    <a:pt x="287" y="206"/>
                    <a:pt x="275" y="194"/>
                    <a:pt x="260" y="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3" name="Freeform 652"/>
            <p:cNvSpPr>
              <a:spLocks noEditPoints="1"/>
            </p:cNvSpPr>
            <p:nvPr/>
          </p:nvSpPr>
          <p:spPr bwMode="auto">
            <a:xfrm>
              <a:off x="11609388" y="3262314"/>
              <a:ext cx="333375" cy="33337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4" name="Freeform 654"/>
            <p:cNvSpPr>
              <a:spLocks noEditPoints="1"/>
            </p:cNvSpPr>
            <p:nvPr/>
          </p:nvSpPr>
          <p:spPr bwMode="auto">
            <a:xfrm>
              <a:off x="1587501" y="3930651"/>
              <a:ext cx="333375" cy="333375"/>
            </a:xfrm>
            <a:custGeom>
              <a:avLst/>
              <a:gdLst>
                <a:gd name="T0" fmla="*/ 216 w 288"/>
                <a:gd name="T1" fmla="*/ 0 h 288"/>
                <a:gd name="T2" fmla="*/ 165 w 288"/>
                <a:gd name="T3" fmla="*/ 21 h 288"/>
                <a:gd name="T4" fmla="*/ 165 w 288"/>
                <a:gd name="T5" fmla="*/ 21 h 288"/>
                <a:gd name="T6" fmla="*/ 139 w 288"/>
                <a:gd name="T7" fmla="*/ 47 h 288"/>
                <a:gd name="T8" fmla="*/ 46 w 288"/>
                <a:gd name="T9" fmla="*/ 140 h 288"/>
                <a:gd name="T10" fmla="*/ 20 w 288"/>
                <a:gd name="T11" fmla="*/ 166 h 288"/>
                <a:gd name="T12" fmla="*/ 20 w 288"/>
                <a:gd name="T13" fmla="*/ 166 h 288"/>
                <a:gd name="T14" fmla="*/ 0 w 288"/>
                <a:gd name="T15" fmla="*/ 216 h 288"/>
                <a:gd name="T16" fmla="*/ 72 w 288"/>
                <a:gd name="T17" fmla="*/ 288 h 288"/>
                <a:gd name="T18" fmla="*/ 124 w 288"/>
                <a:gd name="T19" fmla="*/ 265 h 288"/>
                <a:gd name="T20" fmla="*/ 148 w 288"/>
                <a:gd name="T21" fmla="*/ 242 h 288"/>
                <a:gd name="T22" fmla="*/ 194 w 288"/>
                <a:gd name="T23" fmla="*/ 195 h 288"/>
                <a:gd name="T24" fmla="*/ 265 w 288"/>
                <a:gd name="T25" fmla="*/ 125 h 288"/>
                <a:gd name="T26" fmla="*/ 288 w 288"/>
                <a:gd name="T27" fmla="*/ 72 h 288"/>
                <a:gd name="T28" fmla="*/ 216 w 288"/>
                <a:gd name="T29" fmla="*/ 0 h 288"/>
                <a:gd name="T30" fmla="*/ 186 w 288"/>
                <a:gd name="T31" fmla="*/ 27 h 288"/>
                <a:gd name="T32" fmla="*/ 205 w 288"/>
                <a:gd name="T33" fmla="*/ 27 h 288"/>
                <a:gd name="T34" fmla="*/ 205 w 288"/>
                <a:gd name="T35" fmla="*/ 46 h 288"/>
                <a:gd name="T36" fmla="*/ 186 w 288"/>
                <a:gd name="T37" fmla="*/ 46 h 288"/>
                <a:gd name="T38" fmla="*/ 186 w 288"/>
                <a:gd name="T39" fmla="*/ 27 h 288"/>
                <a:gd name="T40" fmla="*/ 27 w 288"/>
                <a:gd name="T41" fmla="*/ 187 h 288"/>
                <a:gd name="T42" fmla="*/ 45 w 288"/>
                <a:gd name="T43" fmla="*/ 187 h 288"/>
                <a:gd name="T44" fmla="*/ 45 w 288"/>
                <a:gd name="T45" fmla="*/ 205 h 288"/>
                <a:gd name="T46" fmla="*/ 27 w 288"/>
                <a:gd name="T47" fmla="*/ 205 h 288"/>
                <a:gd name="T48" fmla="*/ 27 w 288"/>
                <a:gd name="T49" fmla="*/ 187 h 288"/>
                <a:gd name="T50" fmla="*/ 56 w 288"/>
                <a:gd name="T51" fmla="*/ 250 h 288"/>
                <a:gd name="T52" fmla="*/ 38 w 288"/>
                <a:gd name="T53" fmla="*/ 250 h 288"/>
                <a:gd name="T54" fmla="*/ 38 w 288"/>
                <a:gd name="T55" fmla="*/ 232 h 288"/>
                <a:gd name="T56" fmla="*/ 56 w 288"/>
                <a:gd name="T57" fmla="*/ 232 h 288"/>
                <a:gd name="T58" fmla="*/ 56 w 288"/>
                <a:gd name="T59" fmla="*/ 250 h 288"/>
                <a:gd name="T60" fmla="*/ 71 w 288"/>
                <a:gd name="T61" fmla="*/ 216 h 288"/>
                <a:gd name="T62" fmla="*/ 71 w 288"/>
                <a:gd name="T63" fmla="*/ 198 h 288"/>
                <a:gd name="T64" fmla="*/ 90 w 288"/>
                <a:gd name="T65" fmla="*/ 198 h 288"/>
                <a:gd name="T66" fmla="*/ 90 w 288"/>
                <a:gd name="T67" fmla="*/ 216 h 288"/>
                <a:gd name="T68" fmla="*/ 71 w 288"/>
                <a:gd name="T69" fmla="*/ 216 h 288"/>
                <a:gd name="T70" fmla="*/ 100 w 288"/>
                <a:gd name="T71" fmla="*/ 261 h 288"/>
                <a:gd name="T72" fmla="*/ 82 w 288"/>
                <a:gd name="T73" fmla="*/ 261 h 288"/>
                <a:gd name="T74" fmla="*/ 82 w 288"/>
                <a:gd name="T75" fmla="*/ 242 h 288"/>
                <a:gd name="T76" fmla="*/ 100 w 288"/>
                <a:gd name="T77" fmla="*/ 242 h 288"/>
                <a:gd name="T78" fmla="*/ 100 w 288"/>
                <a:gd name="T79" fmla="*/ 261 h 288"/>
                <a:gd name="T80" fmla="*/ 148 w 288"/>
                <a:gd name="T81" fmla="*/ 219 h 288"/>
                <a:gd name="T82" fmla="*/ 68 w 288"/>
                <a:gd name="T83" fmla="*/ 140 h 288"/>
                <a:gd name="T84" fmla="*/ 139 w 288"/>
                <a:gd name="T85" fmla="*/ 69 h 288"/>
                <a:gd name="T86" fmla="*/ 218 w 288"/>
                <a:gd name="T87" fmla="*/ 148 h 288"/>
                <a:gd name="T88" fmla="*/ 148 w 288"/>
                <a:gd name="T89" fmla="*/ 219 h 288"/>
                <a:gd name="T90" fmla="*/ 215 w 288"/>
                <a:gd name="T91" fmla="*/ 90 h 288"/>
                <a:gd name="T92" fmla="*/ 197 w 288"/>
                <a:gd name="T93" fmla="*/ 90 h 288"/>
                <a:gd name="T94" fmla="*/ 197 w 288"/>
                <a:gd name="T95" fmla="*/ 72 h 288"/>
                <a:gd name="T96" fmla="*/ 215 w 288"/>
                <a:gd name="T97" fmla="*/ 72 h 288"/>
                <a:gd name="T98" fmla="*/ 215 w 288"/>
                <a:gd name="T99" fmla="*/ 90 h 288"/>
                <a:gd name="T100" fmla="*/ 231 w 288"/>
                <a:gd name="T101" fmla="*/ 38 h 288"/>
                <a:gd name="T102" fmla="*/ 249 w 288"/>
                <a:gd name="T103" fmla="*/ 38 h 288"/>
                <a:gd name="T104" fmla="*/ 249 w 288"/>
                <a:gd name="T105" fmla="*/ 56 h 288"/>
                <a:gd name="T106" fmla="*/ 231 w 288"/>
                <a:gd name="T107" fmla="*/ 56 h 288"/>
                <a:gd name="T108" fmla="*/ 231 w 288"/>
                <a:gd name="T109" fmla="*/ 38 h 288"/>
                <a:gd name="T110" fmla="*/ 260 w 288"/>
                <a:gd name="T111" fmla="*/ 101 h 288"/>
                <a:gd name="T112" fmla="*/ 242 w 288"/>
                <a:gd name="T113" fmla="*/ 101 h 288"/>
                <a:gd name="T114" fmla="*/ 242 w 288"/>
                <a:gd name="T115" fmla="*/ 83 h 288"/>
                <a:gd name="T116" fmla="*/ 260 w 288"/>
                <a:gd name="T117" fmla="*/ 83 h 288"/>
                <a:gd name="T118" fmla="*/ 260 w 288"/>
                <a:gd name="T11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8" h="288">
                  <a:moveTo>
                    <a:pt x="216" y="0"/>
                  </a:moveTo>
                  <a:cubicBezTo>
                    <a:pt x="196" y="0"/>
                    <a:pt x="178" y="8"/>
                    <a:pt x="165" y="21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7" y="179"/>
                    <a:pt x="0" y="197"/>
                    <a:pt x="0" y="216"/>
                  </a:cubicBezTo>
                  <a:cubicBezTo>
                    <a:pt x="0" y="256"/>
                    <a:pt x="32" y="288"/>
                    <a:pt x="72" y="288"/>
                  </a:cubicBezTo>
                  <a:cubicBezTo>
                    <a:pt x="92" y="288"/>
                    <a:pt x="111" y="279"/>
                    <a:pt x="124" y="265"/>
                  </a:cubicBezTo>
                  <a:cubicBezTo>
                    <a:pt x="148" y="242"/>
                    <a:pt x="148" y="242"/>
                    <a:pt x="148" y="242"/>
                  </a:cubicBezTo>
                  <a:cubicBezTo>
                    <a:pt x="194" y="195"/>
                    <a:pt x="194" y="195"/>
                    <a:pt x="194" y="195"/>
                  </a:cubicBezTo>
                  <a:cubicBezTo>
                    <a:pt x="265" y="125"/>
                    <a:pt x="265" y="125"/>
                    <a:pt x="265" y="125"/>
                  </a:cubicBezTo>
                  <a:cubicBezTo>
                    <a:pt x="279" y="112"/>
                    <a:pt x="288" y="93"/>
                    <a:pt x="288" y="72"/>
                  </a:cubicBezTo>
                  <a:cubicBezTo>
                    <a:pt x="288" y="32"/>
                    <a:pt x="255" y="0"/>
                    <a:pt x="216" y="0"/>
                  </a:cubicBezTo>
                  <a:close/>
                  <a:moveTo>
                    <a:pt x="186" y="27"/>
                  </a:moveTo>
                  <a:cubicBezTo>
                    <a:pt x="192" y="22"/>
                    <a:pt x="200" y="22"/>
                    <a:pt x="205" y="27"/>
                  </a:cubicBezTo>
                  <a:cubicBezTo>
                    <a:pt x="210" y="32"/>
                    <a:pt x="210" y="41"/>
                    <a:pt x="205" y="46"/>
                  </a:cubicBezTo>
                  <a:cubicBezTo>
                    <a:pt x="200" y="51"/>
                    <a:pt x="192" y="51"/>
                    <a:pt x="186" y="46"/>
                  </a:cubicBezTo>
                  <a:cubicBezTo>
                    <a:pt x="181" y="41"/>
                    <a:pt x="181" y="32"/>
                    <a:pt x="186" y="27"/>
                  </a:cubicBezTo>
                  <a:close/>
                  <a:moveTo>
                    <a:pt x="27" y="187"/>
                  </a:moveTo>
                  <a:cubicBezTo>
                    <a:pt x="32" y="182"/>
                    <a:pt x="40" y="182"/>
                    <a:pt x="45" y="187"/>
                  </a:cubicBezTo>
                  <a:cubicBezTo>
                    <a:pt x="50" y="192"/>
                    <a:pt x="50" y="200"/>
                    <a:pt x="45" y="205"/>
                  </a:cubicBezTo>
                  <a:cubicBezTo>
                    <a:pt x="40" y="210"/>
                    <a:pt x="32" y="210"/>
                    <a:pt x="27" y="205"/>
                  </a:cubicBezTo>
                  <a:cubicBezTo>
                    <a:pt x="22" y="200"/>
                    <a:pt x="22" y="192"/>
                    <a:pt x="27" y="187"/>
                  </a:cubicBezTo>
                  <a:close/>
                  <a:moveTo>
                    <a:pt x="56" y="250"/>
                  </a:moveTo>
                  <a:cubicBezTo>
                    <a:pt x="51" y="255"/>
                    <a:pt x="43" y="255"/>
                    <a:pt x="38" y="250"/>
                  </a:cubicBezTo>
                  <a:cubicBezTo>
                    <a:pt x="32" y="245"/>
                    <a:pt x="32" y="237"/>
                    <a:pt x="38" y="232"/>
                  </a:cubicBezTo>
                  <a:cubicBezTo>
                    <a:pt x="43" y="226"/>
                    <a:pt x="51" y="226"/>
                    <a:pt x="56" y="232"/>
                  </a:cubicBezTo>
                  <a:cubicBezTo>
                    <a:pt x="61" y="237"/>
                    <a:pt x="61" y="245"/>
                    <a:pt x="56" y="250"/>
                  </a:cubicBezTo>
                  <a:close/>
                  <a:moveTo>
                    <a:pt x="71" y="216"/>
                  </a:moveTo>
                  <a:cubicBezTo>
                    <a:pt x="66" y="211"/>
                    <a:pt x="66" y="203"/>
                    <a:pt x="71" y="198"/>
                  </a:cubicBezTo>
                  <a:cubicBezTo>
                    <a:pt x="77" y="193"/>
                    <a:pt x="85" y="193"/>
                    <a:pt x="90" y="198"/>
                  </a:cubicBezTo>
                  <a:cubicBezTo>
                    <a:pt x="95" y="203"/>
                    <a:pt x="95" y="211"/>
                    <a:pt x="90" y="216"/>
                  </a:cubicBezTo>
                  <a:cubicBezTo>
                    <a:pt x="85" y="221"/>
                    <a:pt x="77" y="221"/>
                    <a:pt x="71" y="216"/>
                  </a:cubicBezTo>
                  <a:close/>
                  <a:moveTo>
                    <a:pt x="100" y="261"/>
                  </a:moveTo>
                  <a:cubicBezTo>
                    <a:pt x="95" y="266"/>
                    <a:pt x="87" y="266"/>
                    <a:pt x="82" y="261"/>
                  </a:cubicBezTo>
                  <a:cubicBezTo>
                    <a:pt x="77" y="255"/>
                    <a:pt x="77" y="247"/>
                    <a:pt x="82" y="242"/>
                  </a:cubicBezTo>
                  <a:cubicBezTo>
                    <a:pt x="87" y="237"/>
                    <a:pt x="95" y="237"/>
                    <a:pt x="100" y="242"/>
                  </a:cubicBezTo>
                  <a:cubicBezTo>
                    <a:pt x="106" y="247"/>
                    <a:pt x="106" y="255"/>
                    <a:pt x="100" y="261"/>
                  </a:cubicBezTo>
                  <a:close/>
                  <a:moveTo>
                    <a:pt x="148" y="219"/>
                  </a:moveTo>
                  <a:cubicBezTo>
                    <a:pt x="68" y="140"/>
                    <a:pt x="68" y="140"/>
                    <a:pt x="68" y="140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218" y="148"/>
                    <a:pt x="218" y="148"/>
                    <a:pt x="218" y="148"/>
                  </a:cubicBezTo>
                  <a:lnTo>
                    <a:pt x="148" y="219"/>
                  </a:lnTo>
                  <a:close/>
                  <a:moveTo>
                    <a:pt x="215" y="90"/>
                  </a:moveTo>
                  <a:cubicBezTo>
                    <a:pt x="210" y="95"/>
                    <a:pt x="202" y="95"/>
                    <a:pt x="197" y="90"/>
                  </a:cubicBezTo>
                  <a:cubicBezTo>
                    <a:pt x="192" y="85"/>
                    <a:pt x="192" y="77"/>
                    <a:pt x="197" y="72"/>
                  </a:cubicBezTo>
                  <a:cubicBezTo>
                    <a:pt x="202" y="67"/>
                    <a:pt x="210" y="67"/>
                    <a:pt x="215" y="72"/>
                  </a:cubicBezTo>
                  <a:cubicBezTo>
                    <a:pt x="221" y="77"/>
                    <a:pt x="221" y="85"/>
                    <a:pt x="215" y="90"/>
                  </a:cubicBezTo>
                  <a:close/>
                  <a:moveTo>
                    <a:pt x="231" y="38"/>
                  </a:moveTo>
                  <a:cubicBezTo>
                    <a:pt x="236" y="33"/>
                    <a:pt x="244" y="33"/>
                    <a:pt x="249" y="38"/>
                  </a:cubicBezTo>
                  <a:cubicBezTo>
                    <a:pt x="254" y="43"/>
                    <a:pt x="254" y="51"/>
                    <a:pt x="249" y="56"/>
                  </a:cubicBezTo>
                  <a:cubicBezTo>
                    <a:pt x="244" y="61"/>
                    <a:pt x="236" y="61"/>
                    <a:pt x="231" y="56"/>
                  </a:cubicBezTo>
                  <a:cubicBezTo>
                    <a:pt x="226" y="51"/>
                    <a:pt x="226" y="43"/>
                    <a:pt x="231" y="38"/>
                  </a:cubicBezTo>
                  <a:close/>
                  <a:moveTo>
                    <a:pt x="260" y="101"/>
                  </a:moveTo>
                  <a:cubicBezTo>
                    <a:pt x="255" y="106"/>
                    <a:pt x="247" y="106"/>
                    <a:pt x="242" y="101"/>
                  </a:cubicBezTo>
                  <a:cubicBezTo>
                    <a:pt x="237" y="96"/>
                    <a:pt x="237" y="88"/>
                    <a:pt x="242" y="83"/>
                  </a:cubicBezTo>
                  <a:cubicBezTo>
                    <a:pt x="247" y="77"/>
                    <a:pt x="255" y="77"/>
                    <a:pt x="260" y="83"/>
                  </a:cubicBezTo>
                  <a:cubicBezTo>
                    <a:pt x="265" y="88"/>
                    <a:pt x="265" y="96"/>
                    <a:pt x="260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5" name="Freeform 655"/>
            <p:cNvSpPr>
              <a:spLocks noEditPoints="1"/>
            </p:cNvSpPr>
            <p:nvPr/>
          </p:nvSpPr>
          <p:spPr bwMode="auto">
            <a:xfrm>
              <a:off x="9618664" y="3262314"/>
              <a:ext cx="309563" cy="333375"/>
            </a:xfrm>
            <a:custGeom>
              <a:avLst/>
              <a:gdLst>
                <a:gd name="T0" fmla="*/ 267 w 267"/>
                <a:gd name="T1" fmla="*/ 70 h 288"/>
                <a:gd name="T2" fmla="*/ 144 w 267"/>
                <a:gd name="T3" fmla="*/ 0 h 288"/>
                <a:gd name="T4" fmla="*/ 0 w 267"/>
                <a:gd name="T5" fmla="*/ 144 h 288"/>
                <a:gd name="T6" fmla="*/ 144 w 267"/>
                <a:gd name="T7" fmla="*/ 288 h 288"/>
                <a:gd name="T8" fmla="*/ 266 w 267"/>
                <a:gd name="T9" fmla="*/ 219 h 288"/>
                <a:gd name="T10" fmla="*/ 142 w 267"/>
                <a:gd name="T11" fmla="*/ 145 h 288"/>
                <a:gd name="T12" fmla="*/ 267 w 267"/>
                <a:gd name="T13" fmla="*/ 70 h 288"/>
                <a:gd name="T14" fmla="*/ 169 w 267"/>
                <a:gd name="T15" fmla="*/ 39 h 288"/>
                <a:gd name="T16" fmla="*/ 192 w 267"/>
                <a:gd name="T17" fmla="*/ 62 h 288"/>
                <a:gd name="T18" fmla="*/ 169 w 267"/>
                <a:gd name="T19" fmla="*/ 85 h 288"/>
                <a:gd name="T20" fmla="*/ 146 w 267"/>
                <a:gd name="T21" fmla="*/ 62 h 288"/>
                <a:gd name="T22" fmla="*/ 169 w 267"/>
                <a:gd name="T23" fmla="*/ 3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7" h="288">
                  <a:moveTo>
                    <a:pt x="267" y="70"/>
                  </a:moveTo>
                  <a:cubicBezTo>
                    <a:pt x="242" y="28"/>
                    <a:pt x="196" y="0"/>
                    <a:pt x="144" y="0"/>
                  </a:cubicBezTo>
                  <a:cubicBezTo>
                    <a:pt x="64" y="0"/>
                    <a:pt x="0" y="64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195" y="288"/>
                    <a:pt x="241" y="261"/>
                    <a:pt x="266" y="219"/>
                  </a:cubicBezTo>
                  <a:cubicBezTo>
                    <a:pt x="142" y="145"/>
                    <a:pt x="142" y="145"/>
                    <a:pt x="142" y="145"/>
                  </a:cubicBezTo>
                  <a:lnTo>
                    <a:pt x="267" y="70"/>
                  </a:lnTo>
                  <a:close/>
                  <a:moveTo>
                    <a:pt x="169" y="39"/>
                  </a:moveTo>
                  <a:cubicBezTo>
                    <a:pt x="182" y="39"/>
                    <a:pt x="192" y="49"/>
                    <a:pt x="192" y="62"/>
                  </a:cubicBezTo>
                  <a:cubicBezTo>
                    <a:pt x="192" y="74"/>
                    <a:pt x="182" y="85"/>
                    <a:pt x="169" y="85"/>
                  </a:cubicBezTo>
                  <a:cubicBezTo>
                    <a:pt x="156" y="85"/>
                    <a:pt x="146" y="74"/>
                    <a:pt x="146" y="62"/>
                  </a:cubicBezTo>
                  <a:cubicBezTo>
                    <a:pt x="146" y="49"/>
                    <a:pt x="156" y="39"/>
                    <a:pt x="16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6" name="Freeform 656"/>
            <p:cNvSpPr>
              <a:spLocks noEditPoints="1"/>
            </p:cNvSpPr>
            <p:nvPr/>
          </p:nvSpPr>
          <p:spPr bwMode="auto">
            <a:xfrm>
              <a:off x="4948239" y="5267326"/>
              <a:ext cx="292100" cy="333375"/>
            </a:xfrm>
            <a:custGeom>
              <a:avLst/>
              <a:gdLst>
                <a:gd name="T0" fmla="*/ 217 w 252"/>
                <a:gd name="T1" fmla="*/ 204 h 288"/>
                <a:gd name="T2" fmla="*/ 217 w 252"/>
                <a:gd name="T3" fmla="*/ 196 h 288"/>
                <a:gd name="T4" fmla="*/ 217 w 252"/>
                <a:gd name="T5" fmla="*/ 126 h 288"/>
                <a:gd name="T6" fmla="*/ 156 w 252"/>
                <a:gd name="T7" fmla="*/ 40 h 288"/>
                <a:gd name="T8" fmla="*/ 158 w 252"/>
                <a:gd name="T9" fmla="*/ 32 h 288"/>
                <a:gd name="T10" fmla="*/ 126 w 252"/>
                <a:gd name="T11" fmla="*/ 0 h 288"/>
                <a:gd name="T12" fmla="*/ 94 w 252"/>
                <a:gd name="T13" fmla="*/ 32 h 288"/>
                <a:gd name="T14" fmla="*/ 96 w 252"/>
                <a:gd name="T15" fmla="*/ 40 h 288"/>
                <a:gd name="T16" fmla="*/ 35 w 252"/>
                <a:gd name="T17" fmla="*/ 126 h 288"/>
                <a:gd name="T18" fmla="*/ 35 w 252"/>
                <a:gd name="T19" fmla="*/ 196 h 288"/>
                <a:gd name="T20" fmla="*/ 35 w 252"/>
                <a:gd name="T21" fmla="*/ 204 h 288"/>
                <a:gd name="T22" fmla="*/ 0 w 252"/>
                <a:gd name="T23" fmla="*/ 238 h 288"/>
                <a:gd name="T24" fmla="*/ 14 w 252"/>
                <a:gd name="T25" fmla="*/ 252 h 288"/>
                <a:gd name="T26" fmla="*/ 95 w 252"/>
                <a:gd name="T27" fmla="*/ 252 h 288"/>
                <a:gd name="T28" fmla="*/ 94 w 252"/>
                <a:gd name="T29" fmla="*/ 256 h 288"/>
                <a:gd name="T30" fmla="*/ 126 w 252"/>
                <a:gd name="T31" fmla="*/ 288 h 288"/>
                <a:gd name="T32" fmla="*/ 158 w 252"/>
                <a:gd name="T33" fmla="*/ 256 h 288"/>
                <a:gd name="T34" fmla="*/ 157 w 252"/>
                <a:gd name="T35" fmla="*/ 252 h 288"/>
                <a:gd name="T36" fmla="*/ 238 w 252"/>
                <a:gd name="T37" fmla="*/ 252 h 288"/>
                <a:gd name="T38" fmla="*/ 252 w 252"/>
                <a:gd name="T39" fmla="*/ 238 h 288"/>
                <a:gd name="T40" fmla="*/ 217 w 252"/>
                <a:gd name="T41" fmla="*/ 204 h 288"/>
                <a:gd name="T42" fmla="*/ 108 w 252"/>
                <a:gd name="T43" fmla="*/ 32 h 288"/>
                <a:gd name="T44" fmla="*/ 126 w 252"/>
                <a:gd name="T45" fmla="*/ 14 h 288"/>
                <a:gd name="T46" fmla="*/ 144 w 252"/>
                <a:gd name="T47" fmla="*/ 32 h 288"/>
                <a:gd name="T48" fmla="*/ 143 w 252"/>
                <a:gd name="T49" fmla="*/ 37 h 288"/>
                <a:gd name="T50" fmla="*/ 126 w 252"/>
                <a:gd name="T51" fmla="*/ 35 h 288"/>
                <a:gd name="T52" fmla="*/ 109 w 252"/>
                <a:gd name="T53" fmla="*/ 37 h 288"/>
                <a:gd name="T54" fmla="*/ 108 w 252"/>
                <a:gd name="T55" fmla="*/ 3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2" h="288">
                  <a:moveTo>
                    <a:pt x="217" y="204"/>
                  </a:moveTo>
                  <a:cubicBezTo>
                    <a:pt x="217" y="202"/>
                    <a:pt x="217" y="199"/>
                    <a:pt x="217" y="196"/>
                  </a:cubicBezTo>
                  <a:cubicBezTo>
                    <a:pt x="217" y="126"/>
                    <a:pt x="217" y="126"/>
                    <a:pt x="217" y="126"/>
                  </a:cubicBezTo>
                  <a:cubicBezTo>
                    <a:pt x="217" y="86"/>
                    <a:pt x="192" y="53"/>
                    <a:pt x="156" y="40"/>
                  </a:cubicBezTo>
                  <a:cubicBezTo>
                    <a:pt x="157" y="37"/>
                    <a:pt x="158" y="35"/>
                    <a:pt x="158" y="32"/>
                  </a:cubicBezTo>
                  <a:cubicBezTo>
                    <a:pt x="158" y="14"/>
                    <a:pt x="143" y="0"/>
                    <a:pt x="126" y="0"/>
                  </a:cubicBezTo>
                  <a:cubicBezTo>
                    <a:pt x="109" y="0"/>
                    <a:pt x="94" y="14"/>
                    <a:pt x="94" y="32"/>
                  </a:cubicBezTo>
                  <a:cubicBezTo>
                    <a:pt x="94" y="35"/>
                    <a:pt x="95" y="37"/>
                    <a:pt x="96" y="40"/>
                  </a:cubicBezTo>
                  <a:cubicBezTo>
                    <a:pt x="60" y="53"/>
                    <a:pt x="35" y="86"/>
                    <a:pt x="35" y="12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9"/>
                    <a:pt x="35" y="202"/>
                    <a:pt x="35" y="204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46"/>
                    <a:pt x="6" y="252"/>
                    <a:pt x="14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4"/>
                    <a:pt x="94" y="255"/>
                    <a:pt x="94" y="256"/>
                  </a:cubicBezTo>
                  <a:cubicBezTo>
                    <a:pt x="94" y="274"/>
                    <a:pt x="109" y="288"/>
                    <a:pt x="126" y="288"/>
                  </a:cubicBezTo>
                  <a:cubicBezTo>
                    <a:pt x="143" y="288"/>
                    <a:pt x="158" y="274"/>
                    <a:pt x="158" y="256"/>
                  </a:cubicBezTo>
                  <a:cubicBezTo>
                    <a:pt x="158" y="255"/>
                    <a:pt x="157" y="254"/>
                    <a:pt x="157" y="252"/>
                  </a:cubicBezTo>
                  <a:cubicBezTo>
                    <a:pt x="238" y="252"/>
                    <a:pt x="238" y="252"/>
                    <a:pt x="238" y="252"/>
                  </a:cubicBezTo>
                  <a:cubicBezTo>
                    <a:pt x="246" y="252"/>
                    <a:pt x="252" y="246"/>
                    <a:pt x="252" y="238"/>
                  </a:cubicBezTo>
                  <a:lnTo>
                    <a:pt x="217" y="204"/>
                  </a:lnTo>
                  <a:close/>
                  <a:moveTo>
                    <a:pt x="108" y="32"/>
                  </a:moveTo>
                  <a:cubicBezTo>
                    <a:pt x="108" y="22"/>
                    <a:pt x="116" y="14"/>
                    <a:pt x="126" y="14"/>
                  </a:cubicBezTo>
                  <a:cubicBezTo>
                    <a:pt x="136" y="14"/>
                    <a:pt x="144" y="22"/>
                    <a:pt x="144" y="32"/>
                  </a:cubicBezTo>
                  <a:cubicBezTo>
                    <a:pt x="144" y="33"/>
                    <a:pt x="143" y="35"/>
                    <a:pt x="143" y="37"/>
                  </a:cubicBezTo>
                  <a:cubicBezTo>
                    <a:pt x="137" y="36"/>
                    <a:pt x="132" y="35"/>
                    <a:pt x="126" y="35"/>
                  </a:cubicBezTo>
                  <a:cubicBezTo>
                    <a:pt x="120" y="35"/>
                    <a:pt x="115" y="36"/>
                    <a:pt x="109" y="37"/>
                  </a:cubicBezTo>
                  <a:cubicBezTo>
                    <a:pt x="109" y="35"/>
                    <a:pt x="108" y="33"/>
                    <a:pt x="10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7" name="Freeform 657"/>
            <p:cNvSpPr>
              <a:spLocks noEditPoints="1"/>
            </p:cNvSpPr>
            <p:nvPr/>
          </p:nvSpPr>
          <p:spPr bwMode="auto">
            <a:xfrm>
              <a:off x="4926014" y="2593976"/>
              <a:ext cx="334963" cy="333375"/>
            </a:xfrm>
            <a:custGeom>
              <a:avLst/>
              <a:gdLst>
                <a:gd name="T0" fmla="*/ 268 w 288"/>
                <a:gd name="T1" fmla="*/ 0 h 288"/>
                <a:gd name="T2" fmla="*/ 20 w 288"/>
                <a:gd name="T3" fmla="*/ 0 h 288"/>
                <a:gd name="T4" fmla="*/ 0 w 288"/>
                <a:gd name="T5" fmla="*/ 20 h 288"/>
                <a:gd name="T6" fmla="*/ 0 w 288"/>
                <a:gd name="T7" fmla="*/ 240 h 288"/>
                <a:gd name="T8" fmla="*/ 48 w 288"/>
                <a:gd name="T9" fmla="*/ 288 h 288"/>
                <a:gd name="T10" fmla="*/ 62 w 288"/>
                <a:gd name="T11" fmla="*/ 288 h 288"/>
                <a:gd name="T12" fmla="*/ 62 w 288"/>
                <a:gd name="T13" fmla="*/ 204 h 288"/>
                <a:gd name="T14" fmla="*/ 196 w 288"/>
                <a:gd name="T15" fmla="*/ 204 h 288"/>
                <a:gd name="T16" fmla="*/ 196 w 288"/>
                <a:gd name="T17" fmla="*/ 288 h 288"/>
                <a:gd name="T18" fmla="*/ 268 w 288"/>
                <a:gd name="T19" fmla="*/ 288 h 288"/>
                <a:gd name="T20" fmla="*/ 288 w 288"/>
                <a:gd name="T21" fmla="*/ 268 h 288"/>
                <a:gd name="T22" fmla="*/ 288 w 288"/>
                <a:gd name="T23" fmla="*/ 20 h 288"/>
                <a:gd name="T24" fmla="*/ 268 w 288"/>
                <a:gd name="T25" fmla="*/ 0 h 288"/>
                <a:gd name="T26" fmla="*/ 244 w 288"/>
                <a:gd name="T27" fmla="*/ 145 h 288"/>
                <a:gd name="T28" fmla="*/ 44 w 288"/>
                <a:gd name="T29" fmla="*/ 145 h 288"/>
                <a:gd name="T30" fmla="*/ 44 w 288"/>
                <a:gd name="T31" fmla="*/ 14 h 288"/>
                <a:gd name="T32" fmla="*/ 244 w 288"/>
                <a:gd name="T33" fmla="*/ 14 h 288"/>
                <a:gd name="T34" fmla="*/ 244 w 288"/>
                <a:gd name="T35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6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5" y="0"/>
                    <a:pt x="0" y="5"/>
                    <a:pt x="0" y="2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48" y="288"/>
                    <a:pt x="48" y="288"/>
                    <a:pt x="48" y="288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2" y="204"/>
                    <a:pt x="62" y="204"/>
                    <a:pt x="62" y="204"/>
                  </a:cubicBezTo>
                  <a:cubicBezTo>
                    <a:pt x="196" y="204"/>
                    <a:pt x="196" y="204"/>
                    <a:pt x="196" y="204"/>
                  </a:cubicBezTo>
                  <a:cubicBezTo>
                    <a:pt x="196" y="288"/>
                    <a:pt x="196" y="288"/>
                    <a:pt x="196" y="288"/>
                  </a:cubicBezTo>
                  <a:cubicBezTo>
                    <a:pt x="268" y="288"/>
                    <a:pt x="268" y="288"/>
                    <a:pt x="268" y="288"/>
                  </a:cubicBezTo>
                  <a:cubicBezTo>
                    <a:pt x="284" y="288"/>
                    <a:pt x="288" y="284"/>
                    <a:pt x="288" y="268"/>
                  </a:cubicBezTo>
                  <a:cubicBezTo>
                    <a:pt x="288" y="20"/>
                    <a:pt x="288" y="20"/>
                    <a:pt x="288" y="20"/>
                  </a:cubicBezTo>
                  <a:cubicBezTo>
                    <a:pt x="288" y="5"/>
                    <a:pt x="284" y="0"/>
                    <a:pt x="268" y="0"/>
                  </a:cubicBezTo>
                  <a:close/>
                  <a:moveTo>
                    <a:pt x="244" y="145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244" y="14"/>
                    <a:pt x="244" y="14"/>
                    <a:pt x="244" y="14"/>
                  </a:cubicBezTo>
                  <a:lnTo>
                    <a:pt x="244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8" name="Rectangle 658"/>
            <p:cNvSpPr>
              <a:spLocks noChangeArrowheads="1"/>
            </p:cNvSpPr>
            <p:nvPr/>
          </p:nvSpPr>
          <p:spPr bwMode="auto">
            <a:xfrm>
              <a:off x="5030789" y="2863851"/>
              <a:ext cx="38100" cy="635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9" name="Freeform 659"/>
            <p:cNvSpPr>
              <a:spLocks noEditPoints="1"/>
            </p:cNvSpPr>
            <p:nvPr/>
          </p:nvSpPr>
          <p:spPr bwMode="auto">
            <a:xfrm>
              <a:off x="7643814" y="4598989"/>
              <a:ext cx="252413" cy="333375"/>
            </a:xfrm>
            <a:custGeom>
              <a:avLst/>
              <a:gdLst>
                <a:gd name="T0" fmla="*/ 191 w 218"/>
                <a:gd name="T1" fmla="*/ 36 h 288"/>
                <a:gd name="T2" fmla="*/ 157 w 218"/>
                <a:gd name="T3" fmla="*/ 0 h 288"/>
                <a:gd name="T4" fmla="*/ 61 w 218"/>
                <a:gd name="T5" fmla="*/ 0 h 288"/>
                <a:gd name="T6" fmla="*/ 28 w 218"/>
                <a:gd name="T7" fmla="*/ 36 h 288"/>
                <a:gd name="T8" fmla="*/ 0 w 218"/>
                <a:gd name="T9" fmla="*/ 36 h 288"/>
                <a:gd name="T10" fmla="*/ 0 w 218"/>
                <a:gd name="T11" fmla="*/ 288 h 288"/>
                <a:gd name="T12" fmla="*/ 218 w 218"/>
                <a:gd name="T13" fmla="*/ 288 h 288"/>
                <a:gd name="T14" fmla="*/ 218 w 218"/>
                <a:gd name="T15" fmla="*/ 36 h 288"/>
                <a:gd name="T16" fmla="*/ 191 w 218"/>
                <a:gd name="T17" fmla="*/ 36 h 288"/>
                <a:gd name="T18" fmla="*/ 74 w 218"/>
                <a:gd name="T19" fmla="*/ 16 h 288"/>
                <a:gd name="T20" fmla="*/ 142 w 218"/>
                <a:gd name="T21" fmla="*/ 16 h 288"/>
                <a:gd name="T22" fmla="*/ 151 w 218"/>
                <a:gd name="T23" fmla="*/ 24 h 288"/>
                <a:gd name="T24" fmla="*/ 142 w 218"/>
                <a:gd name="T25" fmla="*/ 33 h 288"/>
                <a:gd name="T26" fmla="*/ 74 w 218"/>
                <a:gd name="T27" fmla="*/ 33 h 288"/>
                <a:gd name="T28" fmla="*/ 66 w 218"/>
                <a:gd name="T29" fmla="*/ 24 h 288"/>
                <a:gd name="T30" fmla="*/ 74 w 218"/>
                <a:gd name="T31" fmla="*/ 16 h 288"/>
                <a:gd name="T32" fmla="*/ 171 w 218"/>
                <a:gd name="T33" fmla="*/ 236 h 288"/>
                <a:gd name="T34" fmla="*/ 45 w 218"/>
                <a:gd name="T35" fmla="*/ 236 h 288"/>
                <a:gd name="T36" fmla="*/ 45 w 218"/>
                <a:gd name="T37" fmla="*/ 217 h 288"/>
                <a:gd name="T38" fmla="*/ 171 w 218"/>
                <a:gd name="T39" fmla="*/ 217 h 288"/>
                <a:gd name="T40" fmla="*/ 171 w 218"/>
                <a:gd name="T41" fmla="*/ 236 h 288"/>
                <a:gd name="T42" fmla="*/ 171 w 218"/>
                <a:gd name="T43" fmla="*/ 193 h 288"/>
                <a:gd name="T44" fmla="*/ 45 w 218"/>
                <a:gd name="T45" fmla="*/ 193 h 288"/>
                <a:gd name="T46" fmla="*/ 45 w 218"/>
                <a:gd name="T47" fmla="*/ 174 h 288"/>
                <a:gd name="T48" fmla="*/ 171 w 218"/>
                <a:gd name="T49" fmla="*/ 174 h 288"/>
                <a:gd name="T50" fmla="*/ 171 w 218"/>
                <a:gd name="T51" fmla="*/ 193 h 288"/>
                <a:gd name="T52" fmla="*/ 171 w 218"/>
                <a:gd name="T53" fmla="*/ 150 h 288"/>
                <a:gd name="T54" fmla="*/ 45 w 218"/>
                <a:gd name="T55" fmla="*/ 150 h 288"/>
                <a:gd name="T56" fmla="*/ 45 w 218"/>
                <a:gd name="T57" fmla="*/ 131 h 288"/>
                <a:gd name="T58" fmla="*/ 171 w 218"/>
                <a:gd name="T59" fmla="*/ 131 h 288"/>
                <a:gd name="T60" fmla="*/ 171 w 218"/>
                <a:gd name="T61" fmla="*/ 150 h 288"/>
                <a:gd name="T62" fmla="*/ 171 w 218"/>
                <a:gd name="T63" fmla="*/ 107 h 288"/>
                <a:gd name="T64" fmla="*/ 45 w 218"/>
                <a:gd name="T65" fmla="*/ 107 h 288"/>
                <a:gd name="T66" fmla="*/ 45 w 218"/>
                <a:gd name="T67" fmla="*/ 88 h 288"/>
                <a:gd name="T68" fmla="*/ 171 w 218"/>
                <a:gd name="T69" fmla="*/ 88 h 288"/>
                <a:gd name="T70" fmla="*/ 171 w 218"/>
                <a:gd name="T71" fmla="*/ 1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8" h="288">
                  <a:moveTo>
                    <a:pt x="191" y="36"/>
                  </a:moveTo>
                  <a:cubicBezTo>
                    <a:pt x="183" y="21"/>
                    <a:pt x="169" y="0"/>
                    <a:pt x="157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9" y="0"/>
                    <a:pt x="36" y="19"/>
                    <a:pt x="2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8" y="288"/>
                    <a:pt x="218" y="288"/>
                    <a:pt x="218" y="288"/>
                  </a:cubicBezTo>
                  <a:cubicBezTo>
                    <a:pt x="218" y="36"/>
                    <a:pt x="218" y="36"/>
                    <a:pt x="218" y="36"/>
                  </a:cubicBezTo>
                  <a:lnTo>
                    <a:pt x="191" y="36"/>
                  </a:lnTo>
                  <a:close/>
                  <a:moveTo>
                    <a:pt x="74" y="16"/>
                  </a:moveTo>
                  <a:cubicBezTo>
                    <a:pt x="142" y="16"/>
                    <a:pt x="142" y="16"/>
                    <a:pt x="142" y="16"/>
                  </a:cubicBezTo>
                  <a:cubicBezTo>
                    <a:pt x="147" y="16"/>
                    <a:pt x="151" y="20"/>
                    <a:pt x="151" y="24"/>
                  </a:cubicBezTo>
                  <a:cubicBezTo>
                    <a:pt x="151" y="29"/>
                    <a:pt x="147" y="33"/>
                    <a:pt x="142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0" y="33"/>
                    <a:pt x="66" y="29"/>
                    <a:pt x="66" y="24"/>
                  </a:cubicBezTo>
                  <a:cubicBezTo>
                    <a:pt x="66" y="20"/>
                    <a:pt x="70" y="16"/>
                    <a:pt x="74" y="16"/>
                  </a:cubicBezTo>
                  <a:close/>
                  <a:moveTo>
                    <a:pt x="171" y="236"/>
                  </a:moveTo>
                  <a:cubicBezTo>
                    <a:pt x="45" y="236"/>
                    <a:pt x="45" y="236"/>
                    <a:pt x="45" y="236"/>
                  </a:cubicBezTo>
                  <a:cubicBezTo>
                    <a:pt x="45" y="217"/>
                    <a:pt x="45" y="217"/>
                    <a:pt x="45" y="217"/>
                  </a:cubicBezTo>
                  <a:cubicBezTo>
                    <a:pt x="171" y="217"/>
                    <a:pt x="171" y="217"/>
                    <a:pt x="171" y="217"/>
                  </a:cubicBezTo>
                  <a:lnTo>
                    <a:pt x="171" y="236"/>
                  </a:lnTo>
                  <a:close/>
                  <a:moveTo>
                    <a:pt x="171" y="193"/>
                  </a:moveTo>
                  <a:cubicBezTo>
                    <a:pt x="45" y="193"/>
                    <a:pt x="45" y="193"/>
                    <a:pt x="45" y="193"/>
                  </a:cubicBezTo>
                  <a:cubicBezTo>
                    <a:pt x="45" y="174"/>
                    <a:pt x="45" y="174"/>
                    <a:pt x="45" y="174"/>
                  </a:cubicBezTo>
                  <a:cubicBezTo>
                    <a:pt x="171" y="174"/>
                    <a:pt x="171" y="174"/>
                    <a:pt x="171" y="174"/>
                  </a:cubicBezTo>
                  <a:lnTo>
                    <a:pt x="171" y="193"/>
                  </a:lnTo>
                  <a:close/>
                  <a:moveTo>
                    <a:pt x="171" y="15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171" y="131"/>
                    <a:pt x="171" y="131"/>
                    <a:pt x="171" y="131"/>
                  </a:cubicBezTo>
                  <a:lnTo>
                    <a:pt x="171" y="150"/>
                  </a:lnTo>
                  <a:close/>
                  <a:moveTo>
                    <a:pt x="171" y="107"/>
                  </a:moveTo>
                  <a:cubicBezTo>
                    <a:pt x="45" y="107"/>
                    <a:pt x="45" y="107"/>
                    <a:pt x="45" y="107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171" y="88"/>
                    <a:pt x="171" y="88"/>
                    <a:pt x="171" y="88"/>
                  </a:cubicBezTo>
                  <a:lnTo>
                    <a:pt x="171" y="1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0" name="Freeform 660"/>
            <p:cNvSpPr/>
            <p:nvPr/>
          </p:nvSpPr>
          <p:spPr bwMode="auto">
            <a:xfrm>
              <a:off x="919164" y="3994151"/>
              <a:ext cx="333375" cy="211138"/>
            </a:xfrm>
            <a:custGeom>
              <a:avLst/>
              <a:gdLst>
                <a:gd name="T0" fmla="*/ 288 w 288"/>
                <a:gd name="T1" fmla="*/ 67 h 182"/>
                <a:gd name="T2" fmla="*/ 267 w 288"/>
                <a:gd name="T3" fmla="*/ 67 h 182"/>
                <a:gd name="T4" fmla="*/ 267 w 288"/>
                <a:gd name="T5" fmla="*/ 50 h 182"/>
                <a:gd name="T6" fmla="*/ 252 w 288"/>
                <a:gd name="T7" fmla="*/ 31 h 182"/>
                <a:gd name="T8" fmla="*/ 250 w 288"/>
                <a:gd name="T9" fmla="*/ 31 h 182"/>
                <a:gd name="T10" fmla="*/ 235 w 288"/>
                <a:gd name="T11" fmla="*/ 48 h 182"/>
                <a:gd name="T12" fmla="*/ 235 w 288"/>
                <a:gd name="T13" fmla="*/ 19 h 182"/>
                <a:gd name="T14" fmla="*/ 220 w 288"/>
                <a:gd name="T15" fmla="*/ 0 h 182"/>
                <a:gd name="T16" fmla="*/ 219 w 288"/>
                <a:gd name="T17" fmla="*/ 0 h 182"/>
                <a:gd name="T18" fmla="*/ 204 w 288"/>
                <a:gd name="T19" fmla="*/ 19 h 182"/>
                <a:gd name="T20" fmla="*/ 204 w 288"/>
                <a:gd name="T21" fmla="*/ 67 h 182"/>
                <a:gd name="T22" fmla="*/ 84 w 288"/>
                <a:gd name="T23" fmla="*/ 67 h 182"/>
                <a:gd name="T24" fmla="*/ 84 w 288"/>
                <a:gd name="T25" fmla="*/ 19 h 182"/>
                <a:gd name="T26" fmla="*/ 68 w 288"/>
                <a:gd name="T27" fmla="*/ 0 h 182"/>
                <a:gd name="T28" fmla="*/ 67 w 288"/>
                <a:gd name="T29" fmla="*/ 0 h 182"/>
                <a:gd name="T30" fmla="*/ 52 w 288"/>
                <a:gd name="T31" fmla="*/ 19 h 182"/>
                <a:gd name="T32" fmla="*/ 52 w 288"/>
                <a:gd name="T33" fmla="*/ 48 h 182"/>
                <a:gd name="T34" fmla="*/ 37 w 288"/>
                <a:gd name="T35" fmla="*/ 31 h 182"/>
                <a:gd name="T36" fmla="*/ 36 w 288"/>
                <a:gd name="T37" fmla="*/ 31 h 182"/>
                <a:gd name="T38" fmla="*/ 20 w 288"/>
                <a:gd name="T39" fmla="*/ 50 h 182"/>
                <a:gd name="T40" fmla="*/ 20 w 288"/>
                <a:gd name="T41" fmla="*/ 67 h 182"/>
                <a:gd name="T42" fmla="*/ 0 w 288"/>
                <a:gd name="T43" fmla="*/ 67 h 182"/>
                <a:gd name="T44" fmla="*/ 0 w 288"/>
                <a:gd name="T45" fmla="*/ 115 h 182"/>
                <a:gd name="T46" fmla="*/ 20 w 288"/>
                <a:gd name="T47" fmla="*/ 115 h 182"/>
                <a:gd name="T48" fmla="*/ 20 w 288"/>
                <a:gd name="T49" fmla="*/ 132 h 182"/>
                <a:gd name="T50" fmla="*/ 36 w 288"/>
                <a:gd name="T51" fmla="*/ 151 h 182"/>
                <a:gd name="T52" fmla="*/ 37 w 288"/>
                <a:gd name="T53" fmla="*/ 151 h 182"/>
                <a:gd name="T54" fmla="*/ 52 w 288"/>
                <a:gd name="T55" fmla="*/ 135 h 182"/>
                <a:gd name="T56" fmla="*/ 52 w 288"/>
                <a:gd name="T57" fmla="*/ 163 h 182"/>
                <a:gd name="T58" fmla="*/ 67 w 288"/>
                <a:gd name="T59" fmla="*/ 182 h 182"/>
                <a:gd name="T60" fmla="*/ 68 w 288"/>
                <a:gd name="T61" fmla="*/ 182 h 182"/>
                <a:gd name="T62" fmla="*/ 84 w 288"/>
                <a:gd name="T63" fmla="*/ 163 h 182"/>
                <a:gd name="T64" fmla="*/ 84 w 288"/>
                <a:gd name="T65" fmla="*/ 115 h 182"/>
                <a:gd name="T66" fmla="*/ 204 w 288"/>
                <a:gd name="T67" fmla="*/ 115 h 182"/>
                <a:gd name="T68" fmla="*/ 204 w 288"/>
                <a:gd name="T69" fmla="*/ 163 h 182"/>
                <a:gd name="T70" fmla="*/ 219 w 288"/>
                <a:gd name="T71" fmla="*/ 182 h 182"/>
                <a:gd name="T72" fmla="*/ 220 w 288"/>
                <a:gd name="T73" fmla="*/ 182 h 182"/>
                <a:gd name="T74" fmla="*/ 235 w 288"/>
                <a:gd name="T75" fmla="*/ 163 h 182"/>
                <a:gd name="T76" fmla="*/ 235 w 288"/>
                <a:gd name="T77" fmla="*/ 135 h 182"/>
                <a:gd name="T78" fmla="*/ 250 w 288"/>
                <a:gd name="T79" fmla="*/ 151 h 182"/>
                <a:gd name="T80" fmla="*/ 252 w 288"/>
                <a:gd name="T81" fmla="*/ 151 h 182"/>
                <a:gd name="T82" fmla="*/ 267 w 288"/>
                <a:gd name="T83" fmla="*/ 132 h 182"/>
                <a:gd name="T84" fmla="*/ 267 w 288"/>
                <a:gd name="T85" fmla="*/ 115 h 182"/>
                <a:gd name="T86" fmla="*/ 288 w 288"/>
                <a:gd name="T87" fmla="*/ 115 h 182"/>
                <a:gd name="T88" fmla="*/ 288 w 288"/>
                <a:gd name="T89" fmla="*/ 6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182">
                  <a:moveTo>
                    <a:pt x="288" y="67"/>
                  </a:moveTo>
                  <a:cubicBezTo>
                    <a:pt x="267" y="67"/>
                    <a:pt x="267" y="67"/>
                    <a:pt x="267" y="67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67" y="40"/>
                    <a:pt x="260" y="31"/>
                    <a:pt x="252" y="31"/>
                  </a:cubicBezTo>
                  <a:cubicBezTo>
                    <a:pt x="250" y="31"/>
                    <a:pt x="250" y="31"/>
                    <a:pt x="250" y="31"/>
                  </a:cubicBezTo>
                  <a:cubicBezTo>
                    <a:pt x="243" y="31"/>
                    <a:pt x="236" y="38"/>
                    <a:pt x="235" y="48"/>
                  </a:cubicBezTo>
                  <a:cubicBezTo>
                    <a:pt x="235" y="19"/>
                    <a:pt x="235" y="19"/>
                    <a:pt x="235" y="19"/>
                  </a:cubicBezTo>
                  <a:cubicBezTo>
                    <a:pt x="235" y="8"/>
                    <a:pt x="228" y="0"/>
                    <a:pt x="220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0" y="0"/>
                    <a:pt x="204" y="8"/>
                    <a:pt x="204" y="19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4" y="8"/>
                    <a:pt x="77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8"/>
                    <a:pt x="52" y="19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1" y="38"/>
                    <a:pt x="45" y="31"/>
                    <a:pt x="37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7" y="31"/>
                    <a:pt x="20" y="40"/>
                    <a:pt x="20" y="50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43"/>
                    <a:pt x="27" y="151"/>
                    <a:pt x="36" y="151"/>
                  </a:cubicBezTo>
                  <a:cubicBezTo>
                    <a:pt x="37" y="151"/>
                    <a:pt x="37" y="151"/>
                    <a:pt x="37" y="151"/>
                  </a:cubicBezTo>
                  <a:cubicBezTo>
                    <a:pt x="45" y="151"/>
                    <a:pt x="51" y="144"/>
                    <a:pt x="52" y="135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52" y="174"/>
                    <a:pt x="59" y="182"/>
                    <a:pt x="67" y="182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77" y="182"/>
                    <a:pt x="84" y="174"/>
                    <a:pt x="84" y="163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204" y="115"/>
                    <a:pt x="204" y="115"/>
                    <a:pt x="204" y="115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74"/>
                    <a:pt x="210" y="182"/>
                    <a:pt x="219" y="182"/>
                  </a:cubicBezTo>
                  <a:cubicBezTo>
                    <a:pt x="220" y="182"/>
                    <a:pt x="220" y="182"/>
                    <a:pt x="220" y="182"/>
                  </a:cubicBezTo>
                  <a:cubicBezTo>
                    <a:pt x="228" y="182"/>
                    <a:pt x="235" y="174"/>
                    <a:pt x="235" y="163"/>
                  </a:cubicBezTo>
                  <a:cubicBezTo>
                    <a:pt x="235" y="135"/>
                    <a:pt x="235" y="135"/>
                    <a:pt x="235" y="135"/>
                  </a:cubicBezTo>
                  <a:cubicBezTo>
                    <a:pt x="236" y="144"/>
                    <a:pt x="243" y="151"/>
                    <a:pt x="250" y="15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60" y="151"/>
                    <a:pt x="267" y="143"/>
                    <a:pt x="267" y="132"/>
                  </a:cubicBezTo>
                  <a:cubicBezTo>
                    <a:pt x="267" y="115"/>
                    <a:pt x="267" y="115"/>
                    <a:pt x="267" y="115"/>
                  </a:cubicBezTo>
                  <a:cubicBezTo>
                    <a:pt x="288" y="115"/>
                    <a:pt x="288" y="115"/>
                    <a:pt x="288" y="115"/>
                  </a:cubicBezTo>
                  <a:lnTo>
                    <a:pt x="288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1" name="Freeform 661"/>
            <p:cNvSpPr/>
            <p:nvPr/>
          </p:nvSpPr>
          <p:spPr bwMode="auto">
            <a:xfrm>
              <a:off x="250826" y="4598989"/>
              <a:ext cx="333375" cy="334963"/>
            </a:xfrm>
            <a:custGeom>
              <a:avLst/>
              <a:gdLst>
                <a:gd name="T0" fmla="*/ 96 w 288"/>
                <a:gd name="T1" fmla="*/ 0 h 288"/>
                <a:gd name="T2" fmla="*/ 144 w 288"/>
                <a:gd name="T3" fmla="*/ 40 h 288"/>
                <a:gd name="T4" fmla="*/ 192 w 288"/>
                <a:gd name="T5" fmla="*/ 0 h 288"/>
                <a:gd name="T6" fmla="*/ 288 w 288"/>
                <a:gd name="T7" fmla="*/ 36 h 288"/>
                <a:gd name="T8" fmla="*/ 288 w 288"/>
                <a:gd name="T9" fmla="*/ 108 h 288"/>
                <a:gd name="T10" fmla="*/ 224 w 288"/>
                <a:gd name="T11" fmla="*/ 90 h 288"/>
                <a:gd name="T12" fmla="*/ 224 w 288"/>
                <a:gd name="T13" fmla="*/ 288 h 288"/>
                <a:gd name="T14" fmla="*/ 64 w 288"/>
                <a:gd name="T15" fmla="*/ 288 h 288"/>
                <a:gd name="T16" fmla="*/ 64 w 288"/>
                <a:gd name="T17" fmla="*/ 90 h 288"/>
                <a:gd name="T18" fmla="*/ 0 w 288"/>
                <a:gd name="T19" fmla="*/ 108 h 288"/>
                <a:gd name="T20" fmla="*/ 0 w 288"/>
                <a:gd name="T21" fmla="*/ 36 h 288"/>
                <a:gd name="T22" fmla="*/ 96 w 288"/>
                <a:gd name="T23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88">
                  <a:moveTo>
                    <a:pt x="96" y="0"/>
                  </a:moveTo>
                  <a:cubicBezTo>
                    <a:pt x="96" y="0"/>
                    <a:pt x="109" y="40"/>
                    <a:pt x="144" y="40"/>
                  </a:cubicBezTo>
                  <a:cubicBezTo>
                    <a:pt x="179" y="40"/>
                    <a:pt x="192" y="0"/>
                    <a:pt x="192" y="0"/>
                  </a:cubicBezTo>
                  <a:cubicBezTo>
                    <a:pt x="288" y="36"/>
                    <a:pt x="288" y="36"/>
                    <a:pt x="288" y="36"/>
                  </a:cubicBezTo>
                  <a:cubicBezTo>
                    <a:pt x="288" y="108"/>
                    <a:pt x="288" y="108"/>
                    <a:pt x="288" y="108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4" y="288"/>
                    <a:pt x="224" y="288"/>
                    <a:pt x="224" y="288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2" name="Freeform 662"/>
            <p:cNvSpPr>
              <a:spLocks noEditPoints="1"/>
            </p:cNvSpPr>
            <p:nvPr/>
          </p:nvSpPr>
          <p:spPr bwMode="auto">
            <a:xfrm>
              <a:off x="8936039" y="3303589"/>
              <a:ext cx="333375" cy="247650"/>
            </a:xfrm>
            <a:custGeom>
              <a:avLst/>
              <a:gdLst>
                <a:gd name="T0" fmla="*/ 226 w 288"/>
                <a:gd name="T1" fmla="*/ 88 h 213"/>
                <a:gd name="T2" fmla="*/ 226 w 288"/>
                <a:gd name="T3" fmla="*/ 88 h 213"/>
                <a:gd name="T4" fmla="*/ 158 w 288"/>
                <a:gd name="T5" fmla="*/ 88 h 213"/>
                <a:gd name="T6" fmla="*/ 159 w 288"/>
                <a:gd name="T7" fmla="*/ 71 h 213"/>
                <a:gd name="T8" fmla="*/ 145 w 288"/>
                <a:gd name="T9" fmla="*/ 11 h 213"/>
                <a:gd name="T10" fmla="*/ 133 w 288"/>
                <a:gd name="T11" fmla="*/ 1 h 213"/>
                <a:gd name="T12" fmla="*/ 127 w 288"/>
                <a:gd name="T13" fmla="*/ 11 h 213"/>
                <a:gd name="T14" fmla="*/ 143 w 288"/>
                <a:gd name="T15" fmla="*/ 71 h 213"/>
                <a:gd name="T16" fmla="*/ 142 w 288"/>
                <a:gd name="T17" fmla="*/ 88 h 213"/>
                <a:gd name="T18" fmla="*/ 63 w 288"/>
                <a:gd name="T19" fmla="*/ 88 h 213"/>
                <a:gd name="T20" fmla="*/ 0 w 288"/>
                <a:gd name="T21" fmla="*/ 150 h 213"/>
                <a:gd name="T22" fmla="*/ 63 w 288"/>
                <a:gd name="T23" fmla="*/ 213 h 213"/>
                <a:gd name="T24" fmla="*/ 113 w 288"/>
                <a:gd name="T25" fmla="*/ 189 h 213"/>
                <a:gd name="T26" fmla="*/ 176 w 288"/>
                <a:gd name="T27" fmla="*/ 189 h 213"/>
                <a:gd name="T28" fmla="*/ 226 w 288"/>
                <a:gd name="T29" fmla="*/ 213 h 213"/>
                <a:gd name="T30" fmla="*/ 288 w 288"/>
                <a:gd name="T31" fmla="*/ 150 h 213"/>
                <a:gd name="T32" fmla="*/ 226 w 288"/>
                <a:gd name="T33" fmla="*/ 88 h 213"/>
                <a:gd name="T34" fmla="*/ 89 w 288"/>
                <a:gd name="T35" fmla="*/ 161 h 213"/>
                <a:gd name="T36" fmla="*/ 67 w 288"/>
                <a:gd name="T37" fmla="*/ 161 h 213"/>
                <a:gd name="T38" fmla="*/ 67 w 288"/>
                <a:gd name="T39" fmla="*/ 183 h 213"/>
                <a:gd name="T40" fmla="*/ 50 w 288"/>
                <a:gd name="T41" fmla="*/ 183 h 213"/>
                <a:gd name="T42" fmla="*/ 50 w 288"/>
                <a:gd name="T43" fmla="*/ 161 h 213"/>
                <a:gd name="T44" fmla="*/ 28 w 288"/>
                <a:gd name="T45" fmla="*/ 161 h 213"/>
                <a:gd name="T46" fmla="*/ 28 w 288"/>
                <a:gd name="T47" fmla="*/ 144 h 213"/>
                <a:gd name="T48" fmla="*/ 50 w 288"/>
                <a:gd name="T49" fmla="*/ 144 h 213"/>
                <a:gd name="T50" fmla="*/ 50 w 288"/>
                <a:gd name="T51" fmla="*/ 122 h 213"/>
                <a:gd name="T52" fmla="*/ 67 w 288"/>
                <a:gd name="T53" fmla="*/ 122 h 213"/>
                <a:gd name="T54" fmla="*/ 67 w 288"/>
                <a:gd name="T55" fmla="*/ 144 h 213"/>
                <a:gd name="T56" fmla="*/ 89 w 288"/>
                <a:gd name="T57" fmla="*/ 144 h 213"/>
                <a:gd name="T58" fmla="*/ 89 w 288"/>
                <a:gd name="T59" fmla="*/ 161 h 213"/>
                <a:gd name="T60" fmla="*/ 157 w 288"/>
                <a:gd name="T61" fmla="*/ 148 h 213"/>
                <a:gd name="T62" fmla="*/ 132 w 288"/>
                <a:gd name="T63" fmla="*/ 148 h 213"/>
                <a:gd name="T64" fmla="*/ 122 w 288"/>
                <a:gd name="T65" fmla="*/ 139 h 213"/>
                <a:gd name="T66" fmla="*/ 132 w 288"/>
                <a:gd name="T67" fmla="*/ 130 h 213"/>
                <a:gd name="T68" fmla="*/ 157 w 288"/>
                <a:gd name="T69" fmla="*/ 130 h 213"/>
                <a:gd name="T70" fmla="*/ 166 w 288"/>
                <a:gd name="T71" fmla="*/ 139 h 213"/>
                <a:gd name="T72" fmla="*/ 157 w 288"/>
                <a:gd name="T73" fmla="*/ 148 h 213"/>
                <a:gd name="T74" fmla="*/ 217 w 288"/>
                <a:gd name="T75" fmla="*/ 188 h 213"/>
                <a:gd name="T76" fmla="*/ 201 w 288"/>
                <a:gd name="T77" fmla="*/ 173 h 213"/>
                <a:gd name="T78" fmla="*/ 217 w 288"/>
                <a:gd name="T79" fmla="*/ 157 h 213"/>
                <a:gd name="T80" fmla="*/ 232 w 288"/>
                <a:gd name="T81" fmla="*/ 173 h 213"/>
                <a:gd name="T82" fmla="*/ 217 w 288"/>
                <a:gd name="T83" fmla="*/ 188 h 213"/>
                <a:gd name="T84" fmla="*/ 250 w 288"/>
                <a:gd name="T85" fmla="*/ 155 h 213"/>
                <a:gd name="T86" fmla="*/ 235 w 288"/>
                <a:gd name="T87" fmla="*/ 139 h 213"/>
                <a:gd name="T88" fmla="*/ 250 w 288"/>
                <a:gd name="T89" fmla="*/ 124 h 213"/>
                <a:gd name="T90" fmla="*/ 266 w 288"/>
                <a:gd name="T91" fmla="*/ 139 h 213"/>
                <a:gd name="T92" fmla="*/ 250 w 288"/>
                <a:gd name="T93" fmla="*/ 15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8" h="213">
                  <a:moveTo>
                    <a:pt x="226" y="88"/>
                  </a:moveTo>
                  <a:cubicBezTo>
                    <a:pt x="226" y="88"/>
                    <a:pt x="226" y="88"/>
                    <a:pt x="226" y="88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3"/>
                    <a:pt x="159" y="77"/>
                    <a:pt x="159" y="71"/>
                  </a:cubicBezTo>
                  <a:cubicBezTo>
                    <a:pt x="159" y="54"/>
                    <a:pt x="156" y="32"/>
                    <a:pt x="145" y="11"/>
                  </a:cubicBezTo>
                  <a:cubicBezTo>
                    <a:pt x="145" y="11"/>
                    <a:pt x="142" y="0"/>
                    <a:pt x="133" y="1"/>
                  </a:cubicBezTo>
                  <a:cubicBezTo>
                    <a:pt x="122" y="2"/>
                    <a:pt x="127" y="11"/>
                    <a:pt x="127" y="11"/>
                  </a:cubicBezTo>
                  <a:cubicBezTo>
                    <a:pt x="140" y="31"/>
                    <a:pt x="143" y="54"/>
                    <a:pt x="143" y="71"/>
                  </a:cubicBezTo>
                  <a:cubicBezTo>
                    <a:pt x="143" y="77"/>
                    <a:pt x="142" y="83"/>
                    <a:pt x="142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28" y="88"/>
                    <a:pt x="0" y="116"/>
                    <a:pt x="0" y="150"/>
                  </a:cubicBezTo>
                  <a:cubicBezTo>
                    <a:pt x="0" y="185"/>
                    <a:pt x="28" y="213"/>
                    <a:pt x="63" y="213"/>
                  </a:cubicBezTo>
                  <a:cubicBezTo>
                    <a:pt x="83" y="213"/>
                    <a:pt x="101" y="203"/>
                    <a:pt x="113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87" y="203"/>
                    <a:pt x="205" y="213"/>
                    <a:pt x="226" y="213"/>
                  </a:cubicBezTo>
                  <a:cubicBezTo>
                    <a:pt x="260" y="213"/>
                    <a:pt x="288" y="185"/>
                    <a:pt x="288" y="150"/>
                  </a:cubicBezTo>
                  <a:cubicBezTo>
                    <a:pt x="288" y="116"/>
                    <a:pt x="261" y="88"/>
                    <a:pt x="226" y="88"/>
                  </a:cubicBezTo>
                  <a:close/>
                  <a:moveTo>
                    <a:pt x="89" y="161"/>
                  </a:moveTo>
                  <a:cubicBezTo>
                    <a:pt x="67" y="161"/>
                    <a:pt x="67" y="161"/>
                    <a:pt x="67" y="161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50" y="183"/>
                    <a:pt x="50" y="183"/>
                    <a:pt x="50" y="183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89" y="144"/>
                    <a:pt x="89" y="144"/>
                    <a:pt x="89" y="144"/>
                  </a:cubicBezTo>
                  <a:lnTo>
                    <a:pt x="89" y="161"/>
                  </a:lnTo>
                  <a:close/>
                  <a:moveTo>
                    <a:pt x="157" y="148"/>
                  </a:moveTo>
                  <a:cubicBezTo>
                    <a:pt x="132" y="148"/>
                    <a:pt x="132" y="148"/>
                    <a:pt x="132" y="148"/>
                  </a:cubicBezTo>
                  <a:cubicBezTo>
                    <a:pt x="126" y="148"/>
                    <a:pt x="122" y="144"/>
                    <a:pt x="122" y="139"/>
                  </a:cubicBezTo>
                  <a:cubicBezTo>
                    <a:pt x="122" y="134"/>
                    <a:pt x="126" y="130"/>
                    <a:pt x="132" y="130"/>
                  </a:cubicBezTo>
                  <a:cubicBezTo>
                    <a:pt x="157" y="130"/>
                    <a:pt x="157" y="130"/>
                    <a:pt x="157" y="130"/>
                  </a:cubicBezTo>
                  <a:cubicBezTo>
                    <a:pt x="162" y="130"/>
                    <a:pt x="166" y="134"/>
                    <a:pt x="166" y="139"/>
                  </a:cubicBezTo>
                  <a:cubicBezTo>
                    <a:pt x="166" y="144"/>
                    <a:pt x="162" y="148"/>
                    <a:pt x="157" y="148"/>
                  </a:cubicBezTo>
                  <a:close/>
                  <a:moveTo>
                    <a:pt x="217" y="188"/>
                  </a:moveTo>
                  <a:cubicBezTo>
                    <a:pt x="208" y="188"/>
                    <a:pt x="201" y="181"/>
                    <a:pt x="201" y="173"/>
                  </a:cubicBezTo>
                  <a:cubicBezTo>
                    <a:pt x="201" y="164"/>
                    <a:pt x="208" y="157"/>
                    <a:pt x="217" y="157"/>
                  </a:cubicBezTo>
                  <a:cubicBezTo>
                    <a:pt x="225" y="157"/>
                    <a:pt x="232" y="164"/>
                    <a:pt x="232" y="173"/>
                  </a:cubicBezTo>
                  <a:cubicBezTo>
                    <a:pt x="232" y="181"/>
                    <a:pt x="225" y="188"/>
                    <a:pt x="217" y="188"/>
                  </a:cubicBezTo>
                  <a:close/>
                  <a:moveTo>
                    <a:pt x="250" y="155"/>
                  </a:moveTo>
                  <a:cubicBezTo>
                    <a:pt x="241" y="155"/>
                    <a:pt x="235" y="148"/>
                    <a:pt x="235" y="139"/>
                  </a:cubicBezTo>
                  <a:cubicBezTo>
                    <a:pt x="235" y="131"/>
                    <a:pt x="241" y="124"/>
                    <a:pt x="250" y="124"/>
                  </a:cubicBezTo>
                  <a:cubicBezTo>
                    <a:pt x="259" y="124"/>
                    <a:pt x="266" y="131"/>
                    <a:pt x="266" y="139"/>
                  </a:cubicBezTo>
                  <a:cubicBezTo>
                    <a:pt x="266" y="148"/>
                    <a:pt x="259" y="155"/>
                    <a:pt x="250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3" name="Freeform 663"/>
            <p:cNvSpPr>
              <a:spLocks noEditPoints="1"/>
            </p:cNvSpPr>
            <p:nvPr/>
          </p:nvSpPr>
          <p:spPr bwMode="auto">
            <a:xfrm>
              <a:off x="10944226" y="1258889"/>
              <a:ext cx="333375" cy="333375"/>
            </a:xfrm>
            <a:custGeom>
              <a:avLst/>
              <a:gdLst>
                <a:gd name="T0" fmla="*/ 164 w 210"/>
                <a:gd name="T1" fmla="*/ 52 h 210"/>
                <a:gd name="T2" fmla="*/ 210 w 210"/>
                <a:gd name="T3" fmla="*/ 7 h 210"/>
                <a:gd name="T4" fmla="*/ 202 w 210"/>
                <a:gd name="T5" fmla="*/ 0 h 210"/>
                <a:gd name="T6" fmla="*/ 158 w 210"/>
                <a:gd name="T7" fmla="*/ 44 h 210"/>
                <a:gd name="T8" fmla="*/ 64 w 210"/>
                <a:gd name="T9" fmla="*/ 44 h 210"/>
                <a:gd name="T10" fmla="*/ 64 w 210"/>
                <a:gd name="T11" fmla="*/ 8 h 210"/>
                <a:gd name="T12" fmla="*/ 36 w 210"/>
                <a:gd name="T13" fmla="*/ 8 h 210"/>
                <a:gd name="T14" fmla="*/ 36 w 210"/>
                <a:gd name="T15" fmla="*/ 44 h 210"/>
                <a:gd name="T16" fmla="*/ 0 w 210"/>
                <a:gd name="T17" fmla="*/ 44 h 210"/>
                <a:gd name="T18" fmla="*/ 0 w 210"/>
                <a:gd name="T19" fmla="*/ 72 h 210"/>
                <a:gd name="T20" fmla="*/ 36 w 210"/>
                <a:gd name="T21" fmla="*/ 72 h 210"/>
                <a:gd name="T22" fmla="*/ 36 w 210"/>
                <a:gd name="T23" fmla="*/ 174 h 210"/>
                <a:gd name="T24" fmla="*/ 136 w 210"/>
                <a:gd name="T25" fmla="*/ 174 h 210"/>
                <a:gd name="T26" fmla="*/ 136 w 210"/>
                <a:gd name="T27" fmla="*/ 210 h 210"/>
                <a:gd name="T28" fmla="*/ 164 w 210"/>
                <a:gd name="T29" fmla="*/ 210 h 210"/>
                <a:gd name="T30" fmla="*/ 164 w 210"/>
                <a:gd name="T31" fmla="*/ 174 h 210"/>
                <a:gd name="T32" fmla="*/ 200 w 210"/>
                <a:gd name="T33" fmla="*/ 174 h 210"/>
                <a:gd name="T34" fmla="*/ 200 w 210"/>
                <a:gd name="T35" fmla="*/ 146 h 210"/>
                <a:gd name="T36" fmla="*/ 200 w 210"/>
                <a:gd name="T37" fmla="*/ 146 h 210"/>
                <a:gd name="T38" fmla="*/ 164 w 210"/>
                <a:gd name="T39" fmla="*/ 146 h 210"/>
                <a:gd name="T40" fmla="*/ 164 w 210"/>
                <a:gd name="T41" fmla="*/ 52 h 210"/>
                <a:gd name="T42" fmla="*/ 129 w 210"/>
                <a:gd name="T43" fmla="*/ 72 h 210"/>
                <a:gd name="T44" fmla="*/ 64 w 210"/>
                <a:gd name="T45" fmla="*/ 137 h 210"/>
                <a:gd name="T46" fmla="*/ 64 w 210"/>
                <a:gd name="T47" fmla="*/ 72 h 210"/>
                <a:gd name="T48" fmla="*/ 129 w 210"/>
                <a:gd name="T49" fmla="*/ 72 h 210"/>
                <a:gd name="T50" fmla="*/ 71 w 210"/>
                <a:gd name="T51" fmla="*/ 146 h 210"/>
                <a:gd name="T52" fmla="*/ 136 w 210"/>
                <a:gd name="T53" fmla="*/ 81 h 210"/>
                <a:gd name="T54" fmla="*/ 136 w 210"/>
                <a:gd name="T55" fmla="*/ 146 h 210"/>
                <a:gd name="T56" fmla="*/ 71 w 210"/>
                <a:gd name="T57" fmla="*/ 14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0" h="210">
                  <a:moveTo>
                    <a:pt x="164" y="52"/>
                  </a:moveTo>
                  <a:lnTo>
                    <a:pt x="210" y="7"/>
                  </a:lnTo>
                  <a:lnTo>
                    <a:pt x="202" y="0"/>
                  </a:lnTo>
                  <a:lnTo>
                    <a:pt x="158" y="44"/>
                  </a:lnTo>
                  <a:lnTo>
                    <a:pt x="64" y="44"/>
                  </a:lnTo>
                  <a:lnTo>
                    <a:pt x="64" y="8"/>
                  </a:lnTo>
                  <a:lnTo>
                    <a:pt x="36" y="8"/>
                  </a:lnTo>
                  <a:lnTo>
                    <a:pt x="36" y="44"/>
                  </a:lnTo>
                  <a:lnTo>
                    <a:pt x="0" y="44"/>
                  </a:lnTo>
                  <a:lnTo>
                    <a:pt x="0" y="72"/>
                  </a:lnTo>
                  <a:lnTo>
                    <a:pt x="36" y="72"/>
                  </a:lnTo>
                  <a:lnTo>
                    <a:pt x="36" y="174"/>
                  </a:lnTo>
                  <a:lnTo>
                    <a:pt x="136" y="174"/>
                  </a:lnTo>
                  <a:lnTo>
                    <a:pt x="136" y="210"/>
                  </a:lnTo>
                  <a:lnTo>
                    <a:pt x="164" y="210"/>
                  </a:lnTo>
                  <a:lnTo>
                    <a:pt x="164" y="174"/>
                  </a:lnTo>
                  <a:lnTo>
                    <a:pt x="200" y="174"/>
                  </a:lnTo>
                  <a:lnTo>
                    <a:pt x="200" y="146"/>
                  </a:lnTo>
                  <a:lnTo>
                    <a:pt x="200" y="146"/>
                  </a:lnTo>
                  <a:lnTo>
                    <a:pt x="164" y="146"/>
                  </a:lnTo>
                  <a:lnTo>
                    <a:pt x="164" y="52"/>
                  </a:lnTo>
                  <a:close/>
                  <a:moveTo>
                    <a:pt x="129" y="72"/>
                  </a:moveTo>
                  <a:lnTo>
                    <a:pt x="64" y="137"/>
                  </a:lnTo>
                  <a:lnTo>
                    <a:pt x="64" y="72"/>
                  </a:lnTo>
                  <a:lnTo>
                    <a:pt x="129" y="72"/>
                  </a:lnTo>
                  <a:close/>
                  <a:moveTo>
                    <a:pt x="71" y="146"/>
                  </a:moveTo>
                  <a:lnTo>
                    <a:pt x="136" y="81"/>
                  </a:lnTo>
                  <a:lnTo>
                    <a:pt x="136" y="146"/>
                  </a:lnTo>
                  <a:lnTo>
                    <a:pt x="71" y="1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4" name="Freeform 664"/>
            <p:cNvSpPr>
              <a:spLocks noEditPoints="1"/>
            </p:cNvSpPr>
            <p:nvPr/>
          </p:nvSpPr>
          <p:spPr bwMode="auto">
            <a:xfrm>
              <a:off x="6261101" y="3314701"/>
              <a:ext cx="334963" cy="242888"/>
            </a:xfrm>
            <a:custGeom>
              <a:avLst/>
              <a:gdLst>
                <a:gd name="T0" fmla="*/ 278 w 288"/>
                <a:gd name="T1" fmla="*/ 24 h 210"/>
                <a:gd name="T2" fmla="*/ 128 w 288"/>
                <a:gd name="T3" fmla="*/ 24 h 210"/>
                <a:gd name="T4" fmla="*/ 128 w 288"/>
                <a:gd name="T5" fmla="*/ 24 h 210"/>
                <a:gd name="T6" fmla="*/ 118 w 288"/>
                <a:gd name="T7" fmla="*/ 8 h 210"/>
                <a:gd name="T8" fmla="*/ 104 w 288"/>
                <a:gd name="T9" fmla="*/ 0 h 210"/>
                <a:gd name="T10" fmla="*/ 61 w 288"/>
                <a:gd name="T11" fmla="*/ 0 h 210"/>
                <a:gd name="T12" fmla="*/ 47 w 288"/>
                <a:gd name="T13" fmla="*/ 8 h 210"/>
                <a:gd name="T14" fmla="*/ 37 w 288"/>
                <a:gd name="T15" fmla="*/ 24 h 210"/>
                <a:gd name="T16" fmla="*/ 37 w 288"/>
                <a:gd name="T17" fmla="*/ 24 h 210"/>
                <a:gd name="T18" fmla="*/ 10 w 288"/>
                <a:gd name="T19" fmla="*/ 24 h 210"/>
                <a:gd name="T20" fmla="*/ 0 w 288"/>
                <a:gd name="T21" fmla="*/ 34 h 210"/>
                <a:gd name="T22" fmla="*/ 0 w 288"/>
                <a:gd name="T23" fmla="*/ 200 h 210"/>
                <a:gd name="T24" fmla="*/ 10 w 288"/>
                <a:gd name="T25" fmla="*/ 210 h 210"/>
                <a:gd name="T26" fmla="*/ 278 w 288"/>
                <a:gd name="T27" fmla="*/ 210 h 210"/>
                <a:gd name="T28" fmla="*/ 288 w 288"/>
                <a:gd name="T29" fmla="*/ 200 h 210"/>
                <a:gd name="T30" fmla="*/ 288 w 288"/>
                <a:gd name="T31" fmla="*/ 34 h 210"/>
                <a:gd name="T32" fmla="*/ 278 w 288"/>
                <a:gd name="T33" fmla="*/ 24 h 210"/>
                <a:gd name="T34" fmla="*/ 42 w 288"/>
                <a:gd name="T35" fmla="*/ 194 h 210"/>
                <a:gd name="T36" fmla="*/ 8 w 288"/>
                <a:gd name="T37" fmla="*/ 194 h 210"/>
                <a:gd name="T38" fmla="*/ 8 w 288"/>
                <a:gd name="T39" fmla="*/ 41 h 210"/>
                <a:gd name="T40" fmla="*/ 42 w 288"/>
                <a:gd name="T41" fmla="*/ 41 h 210"/>
                <a:gd name="T42" fmla="*/ 42 w 288"/>
                <a:gd name="T43" fmla="*/ 194 h 210"/>
                <a:gd name="T44" fmla="*/ 144 w 288"/>
                <a:gd name="T45" fmla="*/ 179 h 210"/>
                <a:gd name="T46" fmla="*/ 82 w 288"/>
                <a:gd name="T47" fmla="*/ 117 h 210"/>
                <a:gd name="T48" fmla="*/ 144 w 288"/>
                <a:gd name="T49" fmla="*/ 56 h 210"/>
                <a:gd name="T50" fmla="*/ 205 w 288"/>
                <a:gd name="T51" fmla="*/ 117 h 210"/>
                <a:gd name="T52" fmla="*/ 144 w 288"/>
                <a:gd name="T53" fmla="*/ 179 h 210"/>
                <a:gd name="T54" fmla="*/ 261 w 288"/>
                <a:gd name="T55" fmla="*/ 91 h 210"/>
                <a:gd name="T56" fmla="*/ 225 w 288"/>
                <a:gd name="T57" fmla="*/ 91 h 210"/>
                <a:gd name="T58" fmla="*/ 225 w 288"/>
                <a:gd name="T59" fmla="*/ 55 h 210"/>
                <a:gd name="T60" fmla="*/ 261 w 288"/>
                <a:gd name="T61" fmla="*/ 55 h 210"/>
                <a:gd name="T62" fmla="*/ 261 w 288"/>
                <a:gd name="T63" fmla="*/ 9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8" h="210">
                  <a:moveTo>
                    <a:pt x="278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6" y="4"/>
                    <a:pt x="109" y="0"/>
                    <a:pt x="10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6" y="0"/>
                    <a:pt x="49" y="4"/>
                    <a:pt x="47" y="8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5" y="24"/>
                    <a:pt x="0" y="28"/>
                    <a:pt x="0" y="34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06"/>
                    <a:pt x="5" y="210"/>
                    <a:pt x="10" y="210"/>
                  </a:cubicBezTo>
                  <a:cubicBezTo>
                    <a:pt x="278" y="210"/>
                    <a:pt x="278" y="210"/>
                    <a:pt x="278" y="210"/>
                  </a:cubicBezTo>
                  <a:cubicBezTo>
                    <a:pt x="284" y="210"/>
                    <a:pt x="288" y="206"/>
                    <a:pt x="288" y="200"/>
                  </a:cubicBezTo>
                  <a:cubicBezTo>
                    <a:pt x="288" y="34"/>
                    <a:pt x="288" y="34"/>
                    <a:pt x="288" y="34"/>
                  </a:cubicBezTo>
                  <a:cubicBezTo>
                    <a:pt x="288" y="28"/>
                    <a:pt x="284" y="24"/>
                    <a:pt x="278" y="24"/>
                  </a:cubicBezTo>
                  <a:close/>
                  <a:moveTo>
                    <a:pt x="42" y="194"/>
                  </a:moveTo>
                  <a:cubicBezTo>
                    <a:pt x="8" y="194"/>
                    <a:pt x="8" y="194"/>
                    <a:pt x="8" y="194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42" y="41"/>
                    <a:pt x="42" y="41"/>
                    <a:pt x="42" y="41"/>
                  </a:cubicBezTo>
                  <a:lnTo>
                    <a:pt x="42" y="194"/>
                  </a:lnTo>
                  <a:close/>
                  <a:moveTo>
                    <a:pt x="144" y="179"/>
                  </a:moveTo>
                  <a:cubicBezTo>
                    <a:pt x="110" y="179"/>
                    <a:pt x="82" y="151"/>
                    <a:pt x="82" y="117"/>
                  </a:cubicBezTo>
                  <a:cubicBezTo>
                    <a:pt x="82" y="83"/>
                    <a:pt x="110" y="56"/>
                    <a:pt x="144" y="56"/>
                  </a:cubicBezTo>
                  <a:cubicBezTo>
                    <a:pt x="178" y="56"/>
                    <a:pt x="205" y="83"/>
                    <a:pt x="205" y="117"/>
                  </a:cubicBezTo>
                  <a:cubicBezTo>
                    <a:pt x="205" y="151"/>
                    <a:pt x="178" y="179"/>
                    <a:pt x="144" y="179"/>
                  </a:cubicBezTo>
                  <a:close/>
                  <a:moveTo>
                    <a:pt x="261" y="91"/>
                  </a:moveTo>
                  <a:cubicBezTo>
                    <a:pt x="225" y="91"/>
                    <a:pt x="225" y="91"/>
                    <a:pt x="225" y="91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61" y="55"/>
                    <a:pt x="261" y="55"/>
                    <a:pt x="261" y="55"/>
                  </a:cubicBezTo>
                  <a:lnTo>
                    <a:pt x="261" y="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5" name="Freeform 665"/>
            <p:cNvSpPr/>
            <p:nvPr/>
          </p:nvSpPr>
          <p:spPr bwMode="auto">
            <a:xfrm>
              <a:off x="930276" y="5935664"/>
              <a:ext cx="306388" cy="236538"/>
            </a:xfrm>
            <a:custGeom>
              <a:avLst/>
              <a:gdLst>
                <a:gd name="T0" fmla="*/ 179 w 193"/>
                <a:gd name="T1" fmla="*/ 54 h 149"/>
                <a:gd name="T2" fmla="*/ 193 w 193"/>
                <a:gd name="T3" fmla="*/ 0 h 149"/>
                <a:gd name="T4" fmla="*/ 138 w 193"/>
                <a:gd name="T5" fmla="*/ 13 h 149"/>
                <a:gd name="T6" fmla="*/ 152 w 193"/>
                <a:gd name="T7" fmla="*/ 27 h 149"/>
                <a:gd name="T8" fmla="*/ 99 w 193"/>
                <a:gd name="T9" fmla="*/ 79 h 149"/>
                <a:gd name="T10" fmla="*/ 77 w 193"/>
                <a:gd name="T11" fmla="*/ 57 h 149"/>
                <a:gd name="T12" fmla="*/ 0 w 193"/>
                <a:gd name="T13" fmla="*/ 134 h 149"/>
                <a:gd name="T14" fmla="*/ 15 w 193"/>
                <a:gd name="T15" fmla="*/ 149 h 149"/>
                <a:gd name="T16" fmla="*/ 15 w 193"/>
                <a:gd name="T17" fmla="*/ 149 h 149"/>
                <a:gd name="T18" fmla="*/ 77 w 193"/>
                <a:gd name="T19" fmla="*/ 87 h 149"/>
                <a:gd name="T20" fmla="*/ 99 w 193"/>
                <a:gd name="T21" fmla="*/ 108 h 149"/>
                <a:gd name="T22" fmla="*/ 167 w 193"/>
                <a:gd name="T23" fmla="*/ 41 h 149"/>
                <a:gd name="T24" fmla="*/ 179 w 193"/>
                <a:gd name="T25" fmla="*/ 5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6" name="Rectangle 666"/>
            <p:cNvSpPr>
              <a:spLocks noChangeArrowheads="1"/>
            </p:cNvSpPr>
            <p:nvPr/>
          </p:nvSpPr>
          <p:spPr bwMode="auto">
            <a:xfrm>
              <a:off x="957264" y="6189664"/>
              <a:ext cx="44450" cy="809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7" name="Rectangle 667"/>
            <p:cNvSpPr>
              <a:spLocks noChangeArrowheads="1"/>
            </p:cNvSpPr>
            <p:nvPr/>
          </p:nvSpPr>
          <p:spPr bwMode="auto">
            <a:xfrm>
              <a:off x="1030289" y="6149976"/>
              <a:ext cx="44450" cy="1206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8" name="Rectangle 668"/>
            <p:cNvSpPr>
              <a:spLocks noChangeArrowheads="1"/>
            </p:cNvSpPr>
            <p:nvPr/>
          </p:nvSpPr>
          <p:spPr bwMode="auto">
            <a:xfrm>
              <a:off x="1104901" y="6110289"/>
              <a:ext cx="44450" cy="16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9" name="Rectangle 669"/>
            <p:cNvSpPr>
              <a:spLocks noChangeArrowheads="1"/>
            </p:cNvSpPr>
            <p:nvPr/>
          </p:nvSpPr>
          <p:spPr bwMode="auto">
            <a:xfrm>
              <a:off x="1177926" y="6070601"/>
              <a:ext cx="44450" cy="200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0" name="Freeform 670"/>
            <p:cNvSpPr/>
            <p:nvPr/>
          </p:nvSpPr>
          <p:spPr bwMode="auto">
            <a:xfrm>
              <a:off x="9628189" y="2728914"/>
              <a:ext cx="287338" cy="198438"/>
            </a:xfrm>
            <a:custGeom>
              <a:avLst/>
              <a:gdLst>
                <a:gd name="T0" fmla="*/ 206 w 247"/>
                <a:gd name="T1" fmla="*/ 0 h 172"/>
                <a:gd name="T2" fmla="*/ 180 w 247"/>
                <a:gd name="T3" fmla="*/ 0 h 172"/>
                <a:gd name="T4" fmla="*/ 180 w 247"/>
                <a:gd name="T5" fmla="*/ 31 h 172"/>
                <a:gd name="T6" fmla="*/ 206 w 247"/>
                <a:gd name="T7" fmla="*/ 31 h 172"/>
                <a:gd name="T8" fmla="*/ 216 w 247"/>
                <a:gd name="T9" fmla="*/ 41 h 172"/>
                <a:gd name="T10" fmla="*/ 216 w 247"/>
                <a:gd name="T11" fmla="*/ 131 h 172"/>
                <a:gd name="T12" fmla="*/ 206 w 247"/>
                <a:gd name="T13" fmla="*/ 141 h 172"/>
                <a:gd name="T14" fmla="*/ 41 w 247"/>
                <a:gd name="T15" fmla="*/ 141 h 172"/>
                <a:gd name="T16" fmla="*/ 31 w 247"/>
                <a:gd name="T17" fmla="*/ 131 h 172"/>
                <a:gd name="T18" fmla="*/ 31 w 247"/>
                <a:gd name="T19" fmla="*/ 41 h 172"/>
                <a:gd name="T20" fmla="*/ 41 w 247"/>
                <a:gd name="T21" fmla="*/ 31 h 172"/>
                <a:gd name="T22" fmla="*/ 67 w 247"/>
                <a:gd name="T23" fmla="*/ 31 h 172"/>
                <a:gd name="T24" fmla="*/ 67 w 247"/>
                <a:gd name="T25" fmla="*/ 0 h 172"/>
                <a:gd name="T26" fmla="*/ 41 w 247"/>
                <a:gd name="T27" fmla="*/ 0 h 172"/>
                <a:gd name="T28" fmla="*/ 0 w 247"/>
                <a:gd name="T29" fmla="*/ 41 h 172"/>
                <a:gd name="T30" fmla="*/ 0 w 247"/>
                <a:gd name="T31" fmla="*/ 131 h 172"/>
                <a:gd name="T32" fmla="*/ 41 w 247"/>
                <a:gd name="T33" fmla="*/ 172 h 172"/>
                <a:gd name="T34" fmla="*/ 206 w 247"/>
                <a:gd name="T35" fmla="*/ 172 h 172"/>
                <a:gd name="T36" fmla="*/ 247 w 247"/>
                <a:gd name="T37" fmla="*/ 131 h 172"/>
                <a:gd name="T38" fmla="*/ 247 w 247"/>
                <a:gd name="T39" fmla="*/ 41 h 172"/>
                <a:gd name="T40" fmla="*/ 206 w 247"/>
                <a:gd name="T4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7" h="172">
                  <a:moveTo>
                    <a:pt x="206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206" y="31"/>
                    <a:pt x="206" y="31"/>
                    <a:pt x="206" y="31"/>
                  </a:cubicBezTo>
                  <a:cubicBezTo>
                    <a:pt x="212" y="31"/>
                    <a:pt x="216" y="36"/>
                    <a:pt x="216" y="41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16" y="136"/>
                    <a:pt x="212" y="141"/>
                    <a:pt x="206" y="141"/>
                  </a:cubicBezTo>
                  <a:cubicBezTo>
                    <a:pt x="41" y="141"/>
                    <a:pt x="41" y="141"/>
                    <a:pt x="41" y="141"/>
                  </a:cubicBezTo>
                  <a:cubicBezTo>
                    <a:pt x="36" y="141"/>
                    <a:pt x="31" y="136"/>
                    <a:pt x="31" y="13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36"/>
                    <a:pt x="36" y="31"/>
                    <a:pt x="41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53"/>
                    <a:pt x="19" y="172"/>
                    <a:pt x="41" y="172"/>
                  </a:cubicBezTo>
                  <a:cubicBezTo>
                    <a:pt x="206" y="172"/>
                    <a:pt x="206" y="172"/>
                    <a:pt x="206" y="172"/>
                  </a:cubicBezTo>
                  <a:cubicBezTo>
                    <a:pt x="229" y="172"/>
                    <a:pt x="247" y="153"/>
                    <a:pt x="247" y="13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19"/>
                    <a:pt x="229" y="0"/>
                    <a:pt x="2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1" name="Freeform 671"/>
            <p:cNvSpPr/>
            <p:nvPr/>
          </p:nvSpPr>
          <p:spPr bwMode="auto">
            <a:xfrm>
              <a:off x="9678989" y="2592389"/>
              <a:ext cx="184150" cy="239713"/>
            </a:xfrm>
            <a:custGeom>
              <a:avLst/>
              <a:gdLst>
                <a:gd name="T0" fmla="*/ 44 w 116"/>
                <a:gd name="T1" fmla="*/ 151 h 151"/>
                <a:gd name="T2" fmla="*/ 73 w 116"/>
                <a:gd name="T3" fmla="*/ 151 h 151"/>
                <a:gd name="T4" fmla="*/ 73 w 116"/>
                <a:gd name="T5" fmla="*/ 67 h 151"/>
                <a:gd name="T6" fmla="*/ 116 w 116"/>
                <a:gd name="T7" fmla="*/ 67 h 151"/>
                <a:gd name="T8" fmla="*/ 58 w 116"/>
                <a:gd name="T9" fmla="*/ 0 h 151"/>
                <a:gd name="T10" fmla="*/ 0 w 116"/>
                <a:gd name="T11" fmla="*/ 67 h 151"/>
                <a:gd name="T12" fmla="*/ 44 w 116"/>
                <a:gd name="T13" fmla="*/ 67 h 151"/>
                <a:gd name="T14" fmla="*/ 44 w 116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51">
                  <a:moveTo>
                    <a:pt x="44" y="151"/>
                  </a:moveTo>
                  <a:lnTo>
                    <a:pt x="73" y="151"/>
                  </a:lnTo>
                  <a:lnTo>
                    <a:pt x="73" y="67"/>
                  </a:lnTo>
                  <a:lnTo>
                    <a:pt x="116" y="67"/>
                  </a:lnTo>
                  <a:lnTo>
                    <a:pt x="58" y="0"/>
                  </a:lnTo>
                  <a:lnTo>
                    <a:pt x="0" y="67"/>
                  </a:lnTo>
                  <a:lnTo>
                    <a:pt x="44" y="67"/>
                  </a:lnTo>
                  <a:lnTo>
                    <a:pt x="44" y="1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2" name="Freeform 672"/>
            <p:cNvSpPr/>
            <p:nvPr/>
          </p:nvSpPr>
          <p:spPr bwMode="auto">
            <a:xfrm>
              <a:off x="8321676" y="5259389"/>
              <a:ext cx="214313" cy="347663"/>
            </a:xfrm>
            <a:custGeom>
              <a:avLst/>
              <a:gdLst>
                <a:gd name="T0" fmla="*/ 149 w 185"/>
                <a:gd name="T1" fmla="*/ 36 h 300"/>
                <a:gd name="T2" fmla="*/ 185 w 185"/>
                <a:gd name="T3" fmla="*/ 9 h 300"/>
                <a:gd name="T4" fmla="*/ 57 w 185"/>
                <a:gd name="T5" fmla="*/ 48 h 300"/>
                <a:gd name="T6" fmla="*/ 57 w 185"/>
                <a:gd name="T7" fmla="*/ 252 h 300"/>
                <a:gd name="T8" fmla="*/ 185 w 185"/>
                <a:gd name="T9" fmla="*/ 292 h 300"/>
                <a:gd name="T10" fmla="*/ 149 w 185"/>
                <a:gd name="T11" fmla="*/ 265 h 300"/>
                <a:gd name="T12" fmla="*/ 149 w 185"/>
                <a:gd name="T13" fmla="*/ 3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00">
                  <a:moveTo>
                    <a:pt x="149" y="36"/>
                  </a:moveTo>
                  <a:cubicBezTo>
                    <a:pt x="160" y="25"/>
                    <a:pt x="172" y="16"/>
                    <a:pt x="185" y="9"/>
                  </a:cubicBezTo>
                  <a:cubicBezTo>
                    <a:pt x="140" y="0"/>
                    <a:pt x="92" y="14"/>
                    <a:pt x="57" y="48"/>
                  </a:cubicBezTo>
                  <a:cubicBezTo>
                    <a:pt x="0" y="105"/>
                    <a:pt x="0" y="196"/>
                    <a:pt x="57" y="252"/>
                  </a:cubicBezTo>
                  <a:cubicBezTo>
                    <a:pt x="92" y="287"/>
                    <a:pt x="140" y="300"/>
                    <a:pt x="185" y="292"/>
                  </a:cubicBezTo>
                  <a:cubicBezTo>
                    <a:pt x="172" y="285"/>
                    <a:pt x="160" y="276"/>
                    <a:pt x="149" y="265"/>
                  </a:cubicBezTo>
                  <a:cubicBezTo>
                    <a:pt x="86" y="202"/>
                    <a:pt x="86" y="99"/>
                    <a:pt x="149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3" name="Freeform 673"/>
            <p:cNvSpPr/>
            <p:nvPr/>
          </p:nvSpPr>
          <p:spPr bwMode="auto">
            <a:xfrm>
              <a:off x="8310564" y="1258889"/>
              <a:ext cx="257175" cy="341313"/>
            </a:xfrm>
            <a:custGeom>
              <a:avLst/>
              <a:gdLst>
                <a:gd name="T0" fmla="*/ 130 w 221"/>
                <a:gd name="T1" fmla="*/ 50 h 295"/>
                <a:gd name="T2" fmla="*/ 193 w 221"/>
                <a:gd name="T3" fmla="*/ 80 h 295"/>
                <a:gd name="T4" fmla="*/ 221 w 221"/>
                <a:gd name="T5" fmla="*/ 79 h 295"/>
                <a:gd name="T6" fmla="*/ 136 w 221"/>
                <a:gd name="T7" fmla="*/ 2 h 295"/>
                <a:gd name="T8" fmla="*/ 72 w 221"/>
                <a:gd name="T9" fmla="*/ 2 h 295"/>
                <a:gd name="T10" fmla="*/ 60 w 221"/>
                <a:gd name="T11" fmla="*/ 10 h 295"/>
                <a:gd name="T12" fmla="*/ 41 w 221"/>
                <a:gd name="T13" fmla="*/ 4 h 295"/>
                <a:gd name="T14" fmla="*/ 18 w 221"/>
                <a:gd name="T15" fmla="*/ 1 h 295"/>
                <a:gd name="T16" fmla="*/ 15 w 221"/>
                <a:gd name="T17" fmla="*/ 1 h 295"/>
                <a:gd name="T18" fmla="*/ 0 w 221"/>
                <a:gd name="T19" fmla="*/ 14 h 295"/>
                <a:gd name="T20" fmla="*/ 0 w 221"/>
                <a:gd name="T21" fmla="*/ 53 h 295"/>
                <a:gd name="T22" fmla="*/ 15 w 221"/>
                <a:gd name="T23" fmla="*/ 66 h 295"/>
                <a:gd name="T24" fmla="*/ 18 w 221"/>
                <a:gd name="T25" fmla="*/ 66 h 295"/>
                <a:gd name="T26" fmla="*/ 43 w 221"/>
                <a:gd name="T27" fmla="*/ 61 h 295"/>
                <a:gd name="T28" fmla="*/ 70 w 221"/>
                <a:gd name="T29" fmla="*/ 55 h 295"/>
                <a:gd name="T30" fmla="*/ 85 w 221"/>
                <a:gd name="T31" fmla="*/ 79 h 295"/>
                <a:gd name="T32" fmla="*/ 85 w 221"/>
                <a:gd name="T33" fmla="*/ 139 h 295"/>
                <a:gd name="T34" fmla="*/ 75 w 221"/>
                <a:gd name="T35" fmla="*/ 154 h 295"/>
                <a:gd name="T36" fmla="*/ 75 w 221"/>
                <a:gd name="T37" fmla="*/ 158 h 295"/>
                <a:gd name="T38" fmla="*/ 75 w 221"/>
                <a:gd name="T39" fmla="*/ 266 h 295"/>
                <a:gd name="T40" fmla="*/ 75 w 221"/>
                <a:gd name="T41" fmla="*/ 269 h 295"/>
                <a:gd name="T42" fmla="*/ 136 w 221"/>
                <a:gd name="T43" fmla="*/ 269 h 295"/>
                <a:gd name="T44" fmla="*/ 136 w 221"/>
                <a:gd name="T45" fmla="*/ 266 h 295"/>
                <a:gd name="T46" fmla="*/ 136 w 221"/>
                <a:gd name="T47" fmla="*/ 158 h 295"/>
                <a:gd name="T48" fmla="*/ 136 w 221"/>
                <a:gd name="T49" fmla="*/ 154 h 295"/>
                <a:gd name="T50" fmla="*/ 125 w 221"/>
                <a:gd name="T51" fmla="*/ 139 h 295"/>
                <a:gd name="T52" fmla="*/ 125 w 221"/>
                <a:gd name="T53" fmla="*/ 66 h 295"/>
                <a:gd name="T54" fmla="*/ 130 w 221"/>
                <a:gd name="T55" fmla="*/ 5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1" h="295">
                  <a:moveTo>
                    <a:pt x="130" y="50"/>
                  </a:moveTo>
                  <a:cubicBezTo>
                    <a:pt x="163" y="41"/>
                    <a:pt x="193" y="80"/>
                    <a:pt x="193" y="80"/>
                  </a:cubicBezTo>
                  <a:cubicBezTo>
                    <a:pt x="221" y="79"/>
                    <a:pt x="221" y="79"/>
                    <a:pt x="221" y="79"/>
                  </a:cubicBezTo>
                  <a:cubicBezTo>
                    <a:pt x="221" y="79"/>
                    <a:pt x="185" y="2"/>
                    <a:pt x="136" y="2"/>
                  </a:cubicBezTo>
                  <a:cubicBezTo>
                    <a:pt x="119" y="2"/>
                    <a:pt x="93" y="2"/>
                    <a:pt x="72" y="2"/>
                  </a:cubicBezTo>
                  <a:cubicBezTo>
                    <a:pt x="68" y="2"/>
                    <a:pt x="64" y="10"/>
                    <a:pt x="60" y="10"/>
                  </a:cubicBezTo>
                  <a:cubicBezTo>
                    <a:pt x="50" y="8"/>
                    <a:pt x="43" y="5"/>
                    <a:pt x="41" y="4"/>
                  </a:cubicBezTo>
                  <a:cubicBezTo>
                    <a:pt x="36" y="0"/>
                    <a:pt x="26" y="1"/>
                    <a:pt x="18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3" y="1"/>
                    <a:pt x="0" y="0"/>
                    <a:pt x="0" y="1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7"/>
                    <a:pt x="3" y="66"/>
                    <a:pt x="15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7" y="66"/>
                    <a:pt x="38" y="67"/>
                    <a:pt x="43" y="61"/>
                  </a:cubicBezTo>
                  <a:cubicBezTo>
                    <a:pt x="48" y="58"/>
                    <a:pt x="59" y="52"/>
                    <a:pt x="70" y="55"/>
                  </a:cubicBezTo>
                  <a:cubicBezTo>
                    <a:pt x="83" y="60"/>
                    <a:pt x="84" y="73"/>
                    <a:pt x="85" y="79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79" y="143"/>
                    <a:pt x="75" y="148"/>
                    <a:pt x="75" y="154"/>
                  </a:cubicBezTo>
                  <a:cubicBezTo>
                    <a:pt x="75" y="155"/>
                    <a:pt x="75" y="156"/>
                    <a:pt x="75" y="158"/>
                  </a:cubicBezTo>
                  <a:cubicBezTo>
                    <a:pt x="75" y="158"/>
                    <a:pt x="75" y="244"/>
                    <a:pt x="75" y="266"/>
                  </a:cubicBezTo>
                  <a:cubicBezTo>
                    <a:pt x="75" y="267"/>
                    <a:pt x="75" y="268"/>
                    <a:pt x="75" y="269"/>
                  </a:cubicBezTo>
                  <a:cubicBezTo>
                    <a:pt x="75" y="295"/>
                    <a:pt x="136" y="295"/>
                    <a:pt x="136" y="269"/>
                  </a:cubicBezTo>
                  <a:cubicBezTo>
                    <a:pt x="136" y="268"/>
                    <a:pt x="136" y="267"/>
                    <a:pt x="136" y="266"/>
                  </a:cubicBezTo>
                  <a:cubicBezTo>
                    <a:pt x="136" y="243"/>
                    <a:pt x="136" y="158"/>
                    <a:pt x="136" y="158"/>
                  </a:cubicBezTo>
                  <a:cubicBezTo>
                    <a:pt x="136" y="156"/>
                    <a:pt x="136" y="155"/>
                    <a:pt x="136" y="154"/>
                  </a:cubicBezTo>
                  <a:cubicBezTo>
                    <a:pt x="136" y="148"/>
                    <a:pt x="131" y="143"/>
                    <a:pt x="125" y="139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6" y="58"/>
                    <a:pt x="127" y="51"/>
                    <a:pt x="130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4" name="Freeform 674"/>
            <p:cNvSpPr>
              <a:spLocks noEditPoints="1"/>
            </p:cNvSpPr>
            <p:nvPr/>
          </p:nvSpPr>
          <p:spPr bwMode="auto">
            <a:xfrm>
              <a:off x="6932614" y="4013201"/>
              <a:ext cx="333375" cy="138113"/>
            </a:xfrm>
            <a:custGeom>
              <a:avLst/>
              <a:gdLst>
                <a:gd name="T0" fmla="*/ 265 w 288"/>
                <a:gd name="T1" fmla="*/ 46 h 120"/>
                <a:gd name="T2" fmla="*/ 252 w 288"/>
                <a:gd name="T3" fmla="*/ 46 h 120"/>
                <a:gd name="T4" fmla="*/ 217 w 288"/>
                <a:gd name="T5" fmla="*/ 0 h 120"/>
                <a:gd name="T6" fmla="*/ 115 w 288"/>
                <a:gd name="T7" fmla="*/ 0 h 120"/>
                <a:gd name="T8" fmla="*/ 68 w 288"/>
                <a:gd name="T9" fmla="*/ 46 h 120"/>
                <a:gd name="T10" fmla="*/ 55 w 288"/>
                <a:gd name="T11" fmla="*/ 46 h 120"/>
                <a:gd name="T12" fmla="*/ 0 w 288"/>
                <a:gd name="T13" fmla="*/ 69 h 120"/>
                <a:gd name="T14" fmla="*/ 0 w 288"/>
                <a:gd name="T15" fmla="*/ 105 h 120"/>
                <a:gd name="T16" fmla="*/ 10 w 288"/>
                <a:gd name="T17" fmla="*/ 119 h 120"/>
                <a:gd name="T18" fmla="*/ 54 w 288"/>
                <a:gd name="T19" fmla="*/ 76 h 120"/>
                <a:gd name="T20" fmla="*/ 97 w 288"/>
                <a:gd name="T21" fmla="*/ 119 h 120"/>
                <a:gd name="T22" fmla="*/ 97 w 288"/>
                <a:gd name="T23" fmla="*/ 120 h 120"/>
                <a:gd name="T24" fmla="*/ 189 w 288"/>
                <a:gd name="T25" fmla="*/ 120 h 120"/>
                <a:gd name="T26" fmla="*/ 189 w 288"/>
                <a:gd name="T27" fmla="*/ 119 h 120"/>
                <a:gd name="T28" fmla="*/ 232 w 288"/>
                <a:gd name="T29" fmla="*/ 76 h 120"/>
                <a:gd name="T30" fmla="*/ 276 w 288"/>
                <a:gd name="T31" fmla="*/ 119 h 120"/>
                <a:gd name="T32" fmla="*/ 288 w 288"/>
                <a:gd name="T33" fmla="*/ 105 h 120"/>
                <a:gd name="T34" fmla="*/ 288 w 288"/>
                <a:gd name="T35" fmla="*/ 65 h 120"/>
                <a:gd name="T36" fmla="*/ 265 w 288"/>
                <a:gd name="T37" fmla="*/ 46 h 120"/>
                <a:gd name="T38" fmla="*/ 209 w 288"/>
                <a:gd name="T39" fmla="*/ 12 h 120"/>
                <a:gd name="T40" fmla="*/ 233 w 288"/>
                <a:gd name="T41" fmla="*/ 43 h 120"/>
                <a:gd name="T42" fmla="*/ 174 w 288"/>
                <a:gd name="T43" fmla="*/ 43 h 120"/>
                <a:gd name="T44" fmla="*/ 174 w 288"/>
                <a:gd name="T45" fmla="*/ 12 h 120"/>
                <a:gd name="T46" fmla="*/ 209 w 288"/>
                <a:gd name="T47" fmla="*/ 12 h 120"/>
                <a:gd name="T48" fmla="*/ 123 w 288"/>
                <a:gd name="T49" fmla="*/ 12 h 120"/>
                <a:gd name="T50" fmla="*/ 156 w 288"/>
                <a:gd name="T51" fmla="*/ 12 h 120"/>
                <a:gd name="T52" fmla="*/ 156 w 288"/>
                <a:gd name="T53" fmla="*/ 43 h 120"/>
                <a:gd name="T54" fmla="*/ 93 w 288"/>
                <a:gd name="T55" fmla="*/ 43 h 120"/>
                <a:gd name="T56" fmla="*/ 123 w 288"/>
                <a:gd name="T57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120">
                  <a:moveTo>
                    <a:pt x="265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44" y="29"/>
                    <a:pt x="223" y="0"/>
                    <a:pt x="21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8" y="0"/>
                    <a:pt x="80" y="29"/>
                    <a:pt x="68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46" y="46"/>
                    <a:pt x="0" y="48"/>
                    <a:pt x="0" y="69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1"/>
                    <a:pt x="4" y="117"/>
                    <a:pt x="10" y="119"/>
                  </a:cubicBezTo>
                  <a:cubicBezTo>
                    <a:pt x="11" y="95"/>
                    <a:pt x="30" y="76"/>
                    <a:pt x="54" y="76"/>
                  </a:cubicBezTo>
                  <a:cubicBezTo>
                    <a:pt x="78" y="76"/>
                    <a:pt x="97" y="95"/>
                    <a:pt x="97" y="119"/>
                  </a:cubicBezTo>
                  <a:cubicBezTo>
                    <a:pt x="97" y="119"/>
                    <a:pt x="97" y="120"/>
                    <a:pt x="97" y="120"/>
                  </a:cubicBezTo>
                  <a:cubicBezTo>
                    <a:pt x="189" y="120"/>
                    <a:pt x="189" y="120"/>
                    <a:pt x="189" y="120"/>
                  </a:cubicBezTo>
                  <a:cubicBezTo>
                    <a:pt x="189" y="120"/>
                    <a:pt x="189" y="119"/>
                    <a:pt x="189" y="119"/>
                  </a:cubicBezTo>
                  <a:cubicBezTo>
                    <a:pt x="189" y="95"/>
                    <a:pt x="209" y="76"/>
                    <a:pt x="232" y="76"/>
                  </a:cubicBezTo>
                  <a:cubicBezTo>
                    <a:pt x="256" y="76"/>
                    <a:pt x="276" y="95"/>
                    <a:pt x="276" y="119"/>
                  </a:cubicBezTo>
                  <a:cubicBezTo>
                    <a:pt x="283" y="118"/>
                    <a:pt x="288" y="112"/>
                    <a:pt x="288" y="105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8" y="56"/>
                    <a:pt x="273" y="46"/>
                    <a:pt x="265" y="46"/>
                  </a:cubicBezTo>
                  <a:close/>
                  <a:moveTo>
                    <a:pt x="209" y="12"/>
                  </a:moveTo>
                  <a:cubicBezTo>
                    <a:pt x="215" y="12"/>
                    <a:pt x="222" y="26"/>
                    <a:pt x="233" y="4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4" y="12"/>
                    <a:pt x="174" y="12"/>
                    <a:pt x="174" y="12"/>
                  </a:cubicBezTo>
                  <a:lnTo>
                    <a:pt x="209" y="12"/>
                  </a:lnTo>
                  <a:close/>
                  <a:moveTo>
                    <a:pt x="123" y="12"/>
                  </a:moveTo>
                  <a:cubicBezTo>
                    <a:pt x="156" y="12"/>
                    <a:pt x="156" y="12"/>
                    <a:pt x="156" y="12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106" y="27"/>
                    <a:pt x="117" y="12"/>
                    <a:pt x="12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5" name="Oval 675"/>
            <p:cNvSpPr>
              <a:spLocks noChangeArrowheads="1"/>
            </p:cNvSpPr>
            <p:nvPr/>
          </p:nvSpPr>
          <p:spPr bwMode="auto">
            <a:xfrm>
              <a:off x="6962776" y="4119564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6" name="Oval 676"/>
            <p:cNvSpPr>
              <a:spLocks noChangeArrowheads="1"/>
            </p:cNvSpPr>
            <p:nvPr/>
          </p:nvSpPr>
          <p:spPr bwMode="auto">
            <a:xfrm>
              <a:off x="7170739" y="4119564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7" name="Freeform 677"/>
            <p:cNvSpPr>
              <a:spLocks noEditPoints="1"/>
            </p:cNvSpPr>
            <p:nvPr/>
          </p:nvSpPr>
          <p:spPr bwMode="auto">
            <a:xfrm>
              <a:off x="11609389" y="4598989"/>
              <a:ext cx="333375" cy="331788"/>
            </a:xfrm>
            <a:custGeom>
              <a:avLst/>
              <a:gdLst>
                <a:gd name="T0" fmla="*/ 249 w 288"/>
                <a:gd name="T1" fmla="*/ 60 h 286"/>
                <a:gd name="T2" fmla="*/ 138 w 288"/>
                <a:gd name="T3" fmla="*/ 27 h 286"/>
                <a:gd name="T4" fmla="*/ 86 w 288"/>
                <a:gd name="T5" fmla="*/ 0 h 286"/>
                <a:gd name="T6" fmla="*/ 68 w 288"/>
                <a:gd name="T7" fmla="*/ 17 h 286"/>
                <a:gd name="T8" fmla="*/ 68 w 288"/>
                <a:gd name="T9" fmla="*/ 18 h 286"/>
                <a:gd name="T10" fmla="*/ 32 w 288"/>
                <a:gd name="T11" fmla="*/ 104 h 286"/>
                <a:gd name="T12" fmla="*/ 16 w 288"/>
                <a:gd name="T13" fmla="*/ 103 h 286"/>
                <a:gd name="T14" fmla="*/ 0 w 288"/>
                <a:gd name="T15" fmla="*/ 118 h 286"/>
                <a:gd name="T16" fmla="*/ 5 w 288"/>
                <a:gd name="T17" fmla="*/ 182 h 286"/>
                <a:gd name="T18" fmla="*/ 17 w 288"/>
                <a:gd name="T19" fmla="*/ 186 h 286"/>
                <a:gd name="T20" fmla="*/ 75 w 288"/>
                <a:gd name="T21" fmla="*/ 237 h 286"/>
                <a:gd name="T22" fmla="*/ 71 w 288"/>
                <a:gd name="T23" fmla="*/ 270 h 286"/>
                <a:gd name="T24" fmla="*/ 87 w 288"/>
                <a:gd name="T25" fmla="*/ 286 h 286"/>
                <a:gd name="T26" fmla="*/ 150 w 288"/>
                <a:gd name="T27" fmla="*/ 280 h 286"/>
                <a:gd name="T28" fmla="*/ 153 w 288"/>
                <a:gd name="T29" fmla="*/ 268 h 286"/>
                <a:gd name="T30" fmla="*/ 156 w 288"/>
                <a:gd name="T31" fmla="*/ 262 h 286"/>
                <a:gd name="T32" fmla="*/ 162 w 288"/>
                <a:gd name="T33" fmla="*/ 268 h 286"/>
                <a:gd name="T34" fmla="*/ 165 w 288"/>
                <a:gd name="T35" fmla="*/ 280 h 286"/>
                <a:gd name="T36" fmla="*/ 228 w 288"/>
                <a:gd name="T37" fmla="*/ 286 h 286"/>
                <a:gd name="T38" fmla="*/ 244 w 288"/>
                <a:gd name="T39" fmla="*/ 270 h 286"/>
                <a:gd name="T40" fmla="*/ 240 w 288"/>
                <a:gd name="T41" fmla="*/ 236 h 286"/>
                <a:gd name="T42" fmla="*/ 224 w 288"/>
                <a:gd name="T43" fmla="*/ 223 h 286"/>
                <a:gd name="T44" fmla="*/ 224 w 288"/>
                <a:gd name="T45" fmla="*/ 266 h 286"/>
                <a:gd name="T46" fmla="*/ 185 w 288"/>
                <a:gd name="T47" fmla="*/ 240 h 286"/>
                <a:gd name="T48" fmla="*/ 156 w 288"/>
                <a:gd name="T49" fmla="*/ 243 h 286"/>
                <a:gd name="T50" fmla="*/ 130 w 288"/>
                <a:gd name="T51" fmla="*/ 241 h 286"/>
                <a:gd name="T52" fmla="*/ 91 w 288"/>
                <a:gd name="T53" fmla="*/ 266 h 286"/>
                <a:gd name="T54" fmla="*/ 91 w 288"/>
                <a:gd name="T55" fmla="*/ 224 h 286"/>
                <a:gd name="T56" fmla="*/ 46 w 288"/>
                <a:gd name="T57" fmla="*/ 164 h 286"/>
                <a:gd name="T58" fmla="*/ 20 w 288"/>
                <a:gd name="T59" fmla="*/ 122 h 286"/>
                <a:gd name="T60" fmla="*/ 48 w 288"/>
                <a:gd name="T61" fmla="*/ 117 h 286"/>
                <a:gd name="T62" fmla="*/ 88 w 288"/>
                <a:gd name="T63" fmla="*/ 65 h 286"/>
                <a:gd name="T64" fmla="*/ 135 w 288"/>
                <a:gd name="T65" fmla="*/ 47 h 286"/>
                <a:gd name="T66" fmla="*/ 156 w 288"/>
                <a:gd name="T67" fmla="*/ 45 h 286"/>
                <a:gd name="T68" fmla="*/ 269 w 288"/>
                <a:gd name="T69" fmla="*/ 144 h 286"/>
                <a:gd name="T70" fmla="*/ 224 w 288"/>
                <a:gd name="T71" fmla="*/ 223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8" h="286">
                  <a:moveTo>
                    <a:pt x="288" y="144"/>
                  </a:moveTo>
                  <a:cubicBezTo>
                    <a:pt x="288" y="111"/>
                    <a:pt x="273" y="81"/>
                    <a:pt x="249" y="60"/>
                  </a:cubicBezTo>
                  <a:cubicBezTo>
                    <a:pt x="225" y="39"/>
                    <a:pt x="192" y="26"/>
                    <a:pt x="156" y="26"/>
                  </a:cubicBezTo>
                  <a:cubicBezTo>
                    <a:pt x="150" y="26"/>
                    <a:pt x="144" y="26"/>
                    <a:pt x="138" y="27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2" y="0"/>
                    <a:pt x="89" y="0"/>
                    <a:pt x="86" y="0"/>
                  </a:cubicBezTo>
                  <a:cubicBezTo>
                    <a:pt x="83" y="0"/>
                    <a:pt x="80" y="0"/>
                    <a:pt x="77" y="2"/>
                  </a:cubicBezTo>
                  <a:cubicBezTo>
                    <a:pt x="72" y="5"/>
                    <a:pt x="68" y="11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7"/>
                    <a:pt x="68" y="18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2" y="68"/>
                    <a:pt x="40" y="85"/>
                    <a:pt x="32" y="104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7" y="103"/>
                    <a:pt x="16" y="103"/>
                    <a:pt x="16" y="103"/>
                  </a:cubicBezTo>
                  <a:cubicBezTo>
                    <a:pt x="12" y="103"/>
                    <a:pt x="8" y="104"/>
                    <a:pt x="5" y="107"/>
                  </a:cubicBezTo>
                  <a:cubicBezTo>
                    <a:pt x="2" y="110"/>
                    <a:pt x="0" y="114"/>
                    <a:pt x="0" y="118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5"/>
                    <a:pt x="2" y="179"/>
                    <a:pt x="5" y="182"/>
                  </a:cubicBezTo>
                  <a:cubicBezTo>
                    <a:pt x="8" y="184"/>
                    <a:pt x="12" y="186"/>
                    <a:pt x="16" y="186"/>
                  </a:cubicBezTo>
                  <a:cubicBezTo>
                    <a:pt x="16" y="186"/>
                    <a:pt x="17" y="186"/>
                    <a:pt x="17" y="186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41" y="206"/>
                    <a:pt x="56" y="224"/>
                    <a:pt x="75" y="237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70"/>
                  </a:cubicBezTo>
                  <a:cubicBezTo>
                    <a:pt x="71" y="274"/>
                    <a:pt x="73" y="277"/>
                    <a:pt x="75" y="280"/>
                  </a:cubicBezTo>
                  <a:cubicBezTo>
                    <a:pt x="78" y="284"/>
                    <a:pt x="82" y="286"/>
                    <a:pt x="87" y="286"/>
                  </a:cubicBezTo>
                  <a:cubicBezTo>
                    <a:pt x="138" y="286"/>
                    <a:pt x="138" y="286"/>
                    <a:pt x="138" y="286"/>
                  </a:cubicBezTo>
                  <a:cubicBezTo>
                    <a:pt x="142" y="286"/>
                    <a:pt x="147" y="284"/>
                    <a:pt x="150" y="280"/>
                  </a:cubicBezTo>
                  <a:cubicBezTo>
                    <a:pt x="152" y="277"/>
                    <a:pt x="153" y="274"/>
                    <a:pt x="153" y="270"/>
                  </a:cubicBezTo>
                  <a:cubicBezTo>
                    <a:pt x="153" y="269"/>
                    <a:pt x="153" y="269"/>
                    <a:pt x="153" y="268"/>
                  </a:cubicBezTo>
                  <a:cubicBezTo>
                    <a:pt x="153" y="262"/>
                    <a:pt x="153" y="262"/>
                    <a:pt x="153" y="262"/>
                  </a:cubicBezTo>
                  <a:cubicBezTo>
                    <a:pt x="154" y="262"/>
                    <a:pt x="155" y="262"/>
                    <a:pt x="156" y="262"/>
                  </a:cubicBezTo>
                  <a:cubicBezTo>
                    <a:pt x="158" y="262"/>
                    <a:pt x="160" y="262"/>
                    <a:pt x="162" y="262"/>
                  </a:cubicBezTo>
                  <a:cubicBezTo>
                    <a:pt x="162" y="268"/>
                    <a:pt x="162" y="268"/>
                    <a:pt x="162" y="268"/>
                  </a:cubicBezTo>
                  <a:cubicBezTo>
                    <a:pt x="162" y="269"/>
                    <a:pt x="161" y="269"/>
                    <a:pt x="161" y="270"/>
                  </a:cubicBezTo>
                  <a:cubicBezTo>
                    <a:pt x="161" y="274"/>
                    <a:pt x="163" y="277"/>
                    <a:pt x="165" y="280"/>
                  </a:cubicBezTo>
                  <a:cubicBezTo>
                    <a:pt x="168" y="284"/>
                    <a:pt x="173" y="286"/>
                    <a:pt x="177" y="286"/>
                  </a:cubicBezTo>
                  <a:cubicBezTo>
                    <a:pt x="228" y="286"/>
                    <a:pt x="228" y="286"/>
                    <a:pt x="228" y="286"/>
                  </a:cubicBezTo>
                  <a:cubicBezTo>
                    <a:pt x="233" y="285"/>
                    <a:pt x="237" y="284"/>
                    <a:pt x="240" y="280"/>
                  </a:cubicBezTo>
                  <a:cubicBezTo>
                    <a:pt x="242" y="277"/>
                    <a:pt x="244" y="274"/>
                    <a:pt x="244" y="270"/>
                  </a:cubicBezTo>
                  <a:cubicBezTo>
                    <a:pt x="244" y="269"/>
                    <a:pt x="244" y="269"/>
                    <a:pt x="243" y="268"/>
                  </a:cubicBezTo>
                  <a:cubicBezTo>
                    <a:pt x="240" y="236"/>
                    <a:pt x="240" y="236"/>
                    <a:pt x="240" y="236"/>
                  </a:cubicBezTo>
                  <a:cubicBezTo>
                    <a:pt x="269" y="214"/>
                    <a:pt x="288" y="181"/>
                    <a:pt x="288" y="144"/>
                  </a:cubicBezTo>
                  <a:close/>
                  <a:moveTo>
                    <a:pt x="224" y="223"/>
                  </a:moveTo>
                  <a:cubicBezTo>
                    <a:pt x="219" y="226"/>
                    <a:pt x="219" y="226"/>
                    <a:pt x="219" y="226"/>
                  </a:cubicBezTo>
                  <a:cubicBezTo>
                    <a:pt x="224" y="266"/>
                    <a:pt x="224" y="266"/>
                    <a:pt x="224" y="266"/>
                  </a:cubicBezTo>
                  <a:cubicBezTo>
                    <a:pt x="181" y="266"/>
                    <a:pt x="181" y="266"/>
                    <a:pt x="181" y="266"/>
                  </a:cubicBezTo>
                  <a:cubicBezTo>
                    <a:pt x="185" y="240"/>
                    <a:pt x="185" y="240"/>
                    <a:pt x="185" y="240"/>
                  </a:cubicBezTo>
                  <a:cubicBezTo>
                    <a:pt x="172" y="242"/>
                    <a:pt x="172" y="242"/>
                    <a:pt x="172" y="242"/>
                  </a:cubicBezTo>
                  <a:cubicBezTo>
                    <a:pt x="167" y="242"/>
                    <a:pt x="162" y="243"/>
                    <a:pt x="156" y="243"/>
                  </a:cubicBezTo>
                  <a:cubicBezTo>
                    <a:pt x="152" y="243"/>
                    <a:pt x="147" y="243"/>
                    <a:pt x="143" y="242"/>
                  </a:cubicBezTo>
                  <a:cubicBezTo>
                    <a:pt x="130" y="241"/>
                    <a:pt x="130" y="241"/>
                    <a:pt x="130" y="241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91" y="266"/>
                    <a:pt x="91" y="266"/>
                    <a:pt x="91" y="266"/>
                  </a:cubicBezTo>
                  <a:cubicBezTo>
                    <a:pt x="96" y="228"/>
                    <a:pt x="96" y="228"/>
                    <a:pt x="96" y="228"/>
                  </a:cubicBezTo>
                  <a:cubicBezTo>
                    <a:pt x="91" y="224"/>
                    <a:pt x="91" y="224"/>
                    <a:pt x="91" y="224"/>
                  </a:cubicBezTo>
                  <a:cubicBezTo>
                    <a:pt x="70" y="211"/>
                    <a:pt x="55" y="193"/>
                    <a:pt x="48" y="171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54" y="98"/>
                    <a:pt x="67" y="81"/>
                    <a:pt x="84" y="68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44" y="46"/>
                    <a:pt x="150" y="45"/>
                    <a:pt x="156" y="45"/>
                  </a:cubicBezTo>
                  <a:cubicBezTo>
                    <a:pt x="188" y="45"/>
                    <a:pt x="216" y="56"/>
                    <a:pt x="236" y="74"/>
                  </a:cubicBezTo>
                  <a:cubicBezTo>
                    <a:pt x="256" y="92"/>
                    <a:pt x="269" y="117"/>
                    <a:pt x="269" y="144"/>
                  </a:cubicBezTo>
                  <a:cubicBezTo>
                    <a:pt x="269" y="144"/>
                    <a:pt x="269" y="144"/>
                    <a:pt x="269" y="144"/>
                  </a:cubicBezTo>
                  <a:cubicBezTo>
                    <a:pt x="269" y="176"/>
                    <a:pt x="251" y="205"/>
                    <a:pt x="224" y="2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8" name="Freeform 678"/>
            <p:cNvSpPr/>
            <p:nvPr/>
          </p:nvSpPr>
          <p:spPr bwMode="auto">
            <a:xfrm>
              <a:off x="11785601" y="4668839"/>
              <a:ext cx="92075" cy="50800"/>
            </a:xfrm>
            <a:custGeom>
              <a:avLst/>
              <a:gdLst>
                <a:gd name="T0" fmla="*/ 10 w 80"/>
                <a:gd name="T1" fmla="*/ 0 h 44"/>
                <a:gd name="T2" fmla="*/ 0 w 80"/>
                <a:gd name="T3" fmla="*/ 9 h 44"/>
                <a:gd name="T4" fmla="*/ 9 w 80"/>
                <a:gd name="T5" fmla="*/ 19 h 44"/>
                <a:gd name="T6" fmla="*/ 9 w 80"/>
                <a:gd name="T7" fmla="*/ 19 h 44"/>
                <a:gd name="T8" fmla="*/ 10 w 80"/>
                <a:gd name="T9" fmla="*/ 19 h 44"/>
                <a:gd name="T10" fmla="*/ 62 w 80"/>
                <a:gd name="T11" fmla="*/ 41 h 44"/>
                <a:gd name="T12" fmla="*/ 69 w 80"/>
                <a:gd name="T13" fmla="*/ 44 h 44"/>
                <a:gd name="T14" fmla="*/ 76 w 80"/>
                <a:gd name="T15" fmla="*/ 41 h 44"/>
                <a:gd name="T16" fmla="*/ 76 w 80"/>
                <a:gd name="T17" fmla="*/ 27 h 44"/>
                <a:gd name="T18" fmla="*/ 10 w 80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44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16" y="20"/>
                    <a:pt x="44" y="23"/>
                    <a:pt x="62" y="41"/>
                  </a:cubicBezTo>
                  <a:cubicBezTo>
                    <a:pt x="64" y="43"/>
                    <a:pt x="66" y="44"/>
                    <a:pt x="69" y="44"/>
                  </a:cubicBezTo>
                  <a:cubicBezTo>
                    <a:pt x="71" y="44"/>
                    <a:pt x="74" y="43"/>
                    <a:pt x="76" y="41"/>
                  </a:cubicBezTo>
                  <a:cubicBezTo>
                    <a:pt x="80" y="37"/>
                    <a:pt x="79" y="31"/>
                    <a:pt x="76" y="27"/>
                  </a:cubicBezTo>
                  <a:cubicBezTo>
                    <a:pt x="48" y="1"/>
                    <a:pt x="11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9" name="Freeform 679"/>
            <p:cNvSpPr/>
            <p:nvPr/>
          </p:nvSpPr>
          <p:spPr bwMode="auto">
            <a:xfrm>
              <a:off x="11676064" y="4710114"/>
              <a:ext cx="49213" cy="49213"/>
            </a:xfrm>
            <a:custGeom>
              <a:avLst/>
              <a:gdLst>
                <a:gd name="T0" fmla="*/ 11 w 42"/>
                <a:gd name="T1" fmla="*/ 12 h 43"/>
                <a:gd name="T2" fmla="*/ 5 w 42"/>
                <a:gd name="T3" fmla="*/ 38 h 43"/>
                <a:gd name="T4" fmla="*/ 31 w 42"/>
                <a:gd name="T5" fmla="*/ 31 h 43"/>
                <a:gd name="T6" fmla="*/ 37 w 42"/>
                <a:gd name="T7" fmla="*/ 5 h 43"/>
                <a:gd name="T8" fmla="*/ 11 w 42"/>
                <a:gd name="T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3">
                  <a:moveTo>
                    <a:pt x="11" y="12"/>
                  </a:moveTo>
                  <a:cubicBezTo>
                    <a:pt x="2" y="21"/>
                    <a:pt x="0" y="33"/>
                    <a:pt x="5" y="38"/>
                  </a:cubicBezTo>
                  <a:cubicBezTo>
                    <a:pt x="11" y="43"/>
                    <a:pt x="22" y="40"/>
                    <a:pt x="31" y="31"/>
                  </a:cubicBezTo>
                  <a:cubicBezTo>
                    <a:pt x="40" y="21"/>
                    <a:pt x="42" y="10"/>
                    <a:pt x="37" y="5"/>
                  </a:cubicBezTo>
                  <a:cubicBezTo>
                    <a:pt x="31" y="0"/>
                    <a:pt x="20" y="3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0" name="Rectangle 680"/>
            <p:cNvSpPr>
              <a:spLocks noChangeArrowheads="1"/>
            </p:cNvSpPr>
            <p:nvPr/>
          </p:nvSpPr>
          <p:spPr bwMode="auto">
            <a:xfrm>
              <a:off x="11677651" y="5461001"/>
              <a:ext cx="198438" cy="76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1" name="Freeform 681"/>
            <p:cNvSpPr>
              <a:spLocks noEditPoints="1"/>
            </p:cNvSpPr>
            <p:nvPr/>
          </p:nvSpPr>
          <p:spPr bwMode="auto">
            <a:xfrm>
              <a:off x="11612564" y="5267326"/>
              <a:ext cx="327025" cy="333375"/>
            </a:xfrm>
            <a:custGeom>
              <a:avLst/>
              <a:gdLst>
                <a:gd name="T0" fmla="*/ 254 w 281"/>
                <a:gd name="T1" fmla="*/ 111 h 287"/>
                <a:gd name="T2" fmla="*/ 254 w 281"/>
                <a:gd name="T3" fmla="*/ 111 h 287"/>
                <a:gd name="T4" fmla="*/ 145 w 281"/>
                <a:gd name="T5" fmla="*/ 2 h 287"/>
                <a:gd name="T6" fmla="*/ 145 w 281"/>
                <a:gd name="T7" fmla="*/ 2 h 287"/>
                <a:gd name="T8" fmla="*/ 137 w 281"/>
                <a:gd name="T9" fmla="*/ 2 h 287"/>
                <a:gd name="T10" fmla="*/ 137 w 281"/>
                <a:gd name="T11" fmla="*/ 2 h 287"/>
                <a:gd name="T12" fmla="*/ 137 w 281"/>
                <a:gd name="T13" fmla="*/ 2 h 287"/>
                <a:gd name="T14" fmla="*/ 27 w 281"/>
                <a:gd name="T15" fmla="*/ 111 h 287"/>
                <a:gd name="T16" fmla="*/ 0 w 281"/>
                <a:gd name="T17" fmla="*/ 111 h 287"/>
                <a:gd name="T18" fmla="*/ 0 w 281"/>
                <a:gd name="T19" fmla="*/ 287 h 287"/>
                <a:gd name="T20" fmla="*/ 281 w 281"/>
                <a:gd name="T21" fmla="*/ 287 h 287"/>
                <a:gd name="T22" fmla="*/ 281 w 281"/>
                <a:gd name="T23" fmla="*/ 111 h 287"/>
                <a:gd name="T24" fmla="*/ 254 w 281"/>
                <a:gd name="T25" fmla="*/ 111 h 287"/>
                <a:gd name="T26" fmla="*/ 141 w 281"/>
                <a:gd name="T27" fmla="*/ 14 h 287"/>
                <a:gd name="T28" fmla="*/ 238 w 281"/>
                <a:gd name="T29" fmla="*/ 111 h 287"/>
                <a:gd name="T30" fmla="*/ 44 w 281"/>
                <a:gd name="T31" fmla="*/ 111 h 287"/>
                <a:gd name="T32" fmla="*/ 141 w 281"/>
                <a:gd name="T33" fmla="*/ 14 h 287"/>
                <a:gd name="T34" fmla="*/ 242 w 281"/>
                <a:gd name="T35" fmla="*/ 248 h 287"/>
                <a:gd name="T36" fmla="*/ 39 w 281"/>
                <a:gd name="T37" fmla="*/ 248 h 287"/>
                <a:gd name="T38" fmla="*/ 39 w 281"/>
                <a:gd name="T39" fmla="*/ 150 h 287"/>
                <a:gd name="T40" fmla="*/ 242 w 281"/>
                <a:gd name="T41" fmla="*/ 150 h 287"/>
                <a:gd name="T42" fmla="*/ 242 w 281"/>
                <a:gd name="T43" fmla="*/ 248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1" h="287">
                  <a:moveTo>
                    <a:pt x="254" y="111"/>
                  </a:moveTo>
                  <a:cubicBezTo>
                    <a:pt x="254" y="111"/>
                    <a:pt x="254" y="111"/>
                    <a:pt x="254" y="111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3" y="0"/>
                    <a:pt x="139" y="0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27" y="111"/>
                    <a:pt x="27" y="111"/>
                    <a:pt x="27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281" y="287"/>
                    <a:pt x="281" y="287"/>
                    <a:pt x="281" y="287"/>
                  </a:cubicBezTo>
                  <a:cubicBezTo>
                    <a:pt x="281" y="111"/>
                    <a:pt x="281" y="111"/>
                    <a:pt x="281" y="111"/>
                  </a:cubicBezTo>
                  <a:lnTo>
                    <a:pt x="254" y="111"/>
                  </a:lnTo>
                  <a:close/>
                  <a:moveTo>
                    <a:pt x="141" y="14"/>
                  </a:moveTo>
                  <a:cubicBezTo>
                    <a:pt x="238" y="111"/>
                    <a:pt x="238" y="111"/>
                    <a:pt x="238" y="111"/>
                  </a:cubicBezTo>
                  <a:cubicBezTo>
                    <a:pt x="44" y="111"/>
                    <a:pt x="44" y="111"/>
                    <a:pt x="44" y="111"/>
                  </a:cubicBezTo>
                  <a:lnTo>
                    <a:pt x="141" y="14"/>
                  </a:lnTo>
                  <a:close/>
                  <a:moveTo>
                    <a:pt x="242" y="248"/>
                  </a:moveTo>
                  <a:cubicBezTo>
                    <a:pt x="39" y="248"/>
                    <a:pt x="39" y="248"/>
                    <a:pt x="39" y="248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242" y="150"/>
                    <a:pt x="242" y="150"/>
                    <a:pt x="242" y="150"/>
                  </a:cubicBezTo>
                  <a:lnTo>
                    <a:pt x="242" y="2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2" name="Freeform 682"/>
            <p:cNvSpPr>
              <a:spLocks noEditPoints="1"/>
            </p:cNvSpPr>
            <p:nvPr/>
          </p:nvSpPr>
          <p:spPr bwMode="auto">
            <a:xfrm>
              <a:off x="9594851" y="1266826"/>
              <a:ext cx="354013" cy="319088"/>
            </a:xfrm>
            <a:custGeom>
              <a:avLst/>
              <a:gdLst>
                <a:gd name="T0" fmla="*/ 268 w 305"/>
                <a:gd name="T1" fmla="*/ 178 h 275"/>
                <a:gd name="T2" fmla="*/ 209 w 305"/>
                <a:gd name="T3" fmla="*/ 150 h 275"/>
                <a:gd name="T4" fmla="*/ 201 w 305"/>
                <a:gd name="T5" fmla="*/ 151 h 275"/>
                <a:gd name="T6" fmla="*/ 182 w 305"/>
                <a:gd name="T7" fmla="*/ 132 h 275"/>
                <a:gd name="T8" fmla="*/ 239 w 305"/>
                <a:gd name="T9" fmla="*/ 75 h 275"/>
                <a:gd name="T10" fmla="*/ 254 w 305"/>
                <a:gd name="T11" fmla="*/ 0 h 275"/>
                <a:gd name="T12" fmla="*/ 152 w 305"/>
                <a:gd name="T13" fmla="*/ 102 h 275"/>
                <a:gd name="T14" fmla="*/ 51 w 305"/>
                <a:gd name="T15" fmla="*/ 0 h 275"/>
                <a:gd name="T16" fmla="*/ 66 w 305"/>
                <a:gd name="T17" fmla="*/ 75 h 275"/>
                <a:gd name="T18" fmla="*/ 123 w 305"/>
                <a:gd name="T19" fmla="*/ 132 h 275"/>
                <a:gd name="T20" fmla="*/ 104 w 305"/>
                <a:gd name="T21" fmla="*/ 151 h 275"/>
                <a:gd name="T22" fmla="*/ 95 w 305"/>
                <a:gd name="T23" fmla="*/ 150 h 275"/>
                <a:gd name="T24" fmla="*/ 36 w 305"/>
                <a:gd name="T25" fmla="*/ 178 h 275"/>
                <a:gd name="T26" fmla="*/ 19 w 305"/>
                <a:gd name="T27" fmla="*/ 265 h 275"/>
                <a:gd name="T28" fmla="*/ 47 w 305"/>
                <a:gd name="T29" fmla="*/ 275 h 275"/>
                <a:gd name="T30" fmla="*/ 106 w 305"/>
                <a:gd name="T31" fmla="*/ 247 h 275"/>
                <a:gd name="T32" fmla="*/ 133 w 305"/>
                <a:gd name="T33" fmla="*/ 181 h 275"/>
                <a:gd name="T34" fmla="*/ 152 w 305"/>
                <a:gd name="T35" fmla="*/ 162 h 275"/>
                <a:gd name="T36" fmla="*/ 171 w 305"/>
                <a:gd name="T37" fmla="*/ 181 h 275"/>
                <a:gd name="T38" fmla="*/ 199 w 305"/>
                <a:gd name="T39" fmla="*/ 247 h 275"/>
                <a:gd name="T40" fmla="*/ 258 w 305"/>
                <a:gd name="T41" fmla="*/ 275 h 275"/>
                <a:gd name="T42" fmla="*/ 286 w 305"/>
                <a:gd name="T43" fmla="*/ 265 h 275"/>
                <a:gd name="T44" fmla="*/ 268 w 305"/>
                <a:gd name="T45" fmla="*/ 178 h 275"/>
                <a:gd name="T46" fmla="*/ 87 w 305"/>
                <a:gd name="T47" fmla="*/ 228 h 275"/>
                <a:gd name="T48" fmla="*/ 47 w 305"/>
                <a:gd name="T49" fmla="*/ 248 h 275"/>
                <a:gd name="T50" fmla="*/ 39 w 305"/>
                <a:gd name="T51" fmla="*/ 245 h 275"/>
                <a:gd name="T52" fmla="*/ 56 w 305"/>
                <a:gd name="T53" fmla="*/ 197 h 275"/>
                <a:gd name="T54" fmla="*/ 95 w 305"/>
                <a:gd name="T55" fmla="*/ 177 h 275"/>
                <a:gd name="T56" fmla="*/ 104 w 305"/>
                <a:gd name="T57" fmla="*/ 180 h 275"/>
                <a:gd name="T58" fmla="*/ 87 w 305"/>
                <a:gd name="T59" fmla="*/ 228 h 275"/>
                <a:gd name="T60" fmla="*/ 266 w 305"/>
                <a:gd name="T61" fmla="*/ 245 h 275"/>
                <a:gd name="T62" fmla="*/ 258 w 305"/>
                <a:gd name="T63" fmla="*/ 248 h 275"/>
                <a:gd name="T64" fmla="*/ 218 w 305"/>
                <a:gd name="T65" fmla="*/ 228 h 275"/>
                <a:gd name="T66" fmla="*/ 201 w 305"/>
                <a:gd name="T67" fmla="*/ 180 h 275"/>
                <a:gd name="T68" fmla="*/ 209 w 305"/>
                <a:gd name="T69" fmla="*/ 177 h 275"/>
                <a:gd name="T70" fmla="*/ 249 w 305"/>
                <a:gd name="T71" fmla="*/ 197 h 275"/>
                <a:gd name="T72" fmla="*/ 266 w 305"/>
                <a:gd name="T73" fmla="*/ 24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5" h="275">
                  <a:moveTo>
                    <a:pt x="268" y="178"/>
                  </a:moveTo>
                  <a:cubicBezTo>
                    <a:pt x="250" y="160"/>
                    <a:pt x="228" y="150"/>
                    <a:pt x="209" y="150"/>
                  </a:cubicBezTo>
                  <a:cubicBezTo>
                    <a:pt x="206" y="150"/>
                    <a:pt x="203" y="150"/>
                    <a:pt x="201" y="151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239" y="75"/>
                    <a:pt x="239" y="75"/>
                    <a:pt x="239" y="75"/>
                  </a:cubicBezTo>
                  <a:cubicBezTo>
                    <a:pt x="239" y="75"/>
                    <a:pt x="283" y="29"/>
                    <a:pt x="254" y="0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2" y="29"/>
                    <a:pt x="66" y="75"/>
                    <a:pt x="66" y="75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104" y="151"/>
                    <a:pt x="104" y="151"/>
                    <a:pt x="104" y="151"/>
                  </a:cubicBezTo>
                  <a:cubicBezTo>
                    <a:pt x="101" y="150"/>
                    <a:pt x="98" y="150"/>
                    <a:pt x="95" y="150"/>
                  </a:cubicBezTo>
                  <a:cubicBezTo>
                    <a:pt x="77" y="150"/>
                    <a:pt x="55" y="160"/>
                    <a:pt x="36" y="178"/>
                  </a:cubicBezTo>
                  <a:cubicBezTo>
                    <a:pt x="8" y="207"/>
                    <a:pt x="0" y="245"/>
                    <a:pt x="19" y="265"/>
                  </a:cubicBezTo>
                  <a:cubicBezTo>
                    <a:pt x="26" y="272"/>
                    <a:pt x="36" y="275"/>
                    <a:pt x="47" y="275"/>
                  </a:cubicBezTo>
                  <a:cubicBezTo>
                    <a:pt x="66" y="275"/>
                    <a:pt x="88" y="265"/>
                    <a:pt x="106" y="247"/>
                  </a:cubicBezTo>
                  <a:cubicBezTo>
                    <a:pt x="127" y="227"/>
                    <a:pt x="137" y="201"/>
                    <a:pt x="133" y="181"/>
                  </a:cubicBezTo>
                  <a:cubicBezTo>
                    <a:pt x="152" y="162"/>
                    <a:pt x="152" y="162"/>
                    <a:pt x="152" y="162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68" y="201"/>
                    <a:pt x="178" y="227"/>
                    <a:pt x="199" y="247"/>
                  </a:cubicBezTo>
                  <a:cubicBezTo>
                    <a:pt x="217" y="265"/>
                    <a:pt x="239" y="275"/>
                    <a:pt x="258" y="275"/>
                  </a:cubicBezTo>
                  <a:cubicBezTo>
                    <a:pt x="269" y="275"/>
                    <a:pt x="279" y="272"/>
                    <a:pt x="286" y="265"/>
                  </a:cubicBezTo>
                  <a:cubicBezTo>
                    <a:pt x="305" y="245"/>
                    <a:pt x="297" y="207"/>
                    <a:pt x="268" y="178"/>
                  </a:cubicBezTo>
                  <a:close/>
                  <a:moveTo>
                    <a:pt x="87" y="228"/>
                  </a:moveTo>
                  <a:cubicBezTo>
                    <a:pt x="72" y="242"/>
                    <a:pt x="56" y="248"/>
                    <a:pt x="47" y="248"/>
                  </a:cubicBezTo>
                  <a:cubicBezTo>
                    <a:pt x="45" y="248"/>
                    <a:pt x="41" y="247"/>
                    <a:pt x="39" y="245"/>
                  </a:cubicBezTo>
                  <a:cubicBezTo>
                    <a:pt x="33" y="240"/>
                    <a:pt x="36" y="217"/>
                    <a:pt x="56" y="197"/>
                  </a:cubicBezTo>
                  <a:cubicBezTo>
                    <a:pt x="71" y="183"/>
                    <a:pt x="86" y="177"/>
                    <a:pt x="95" y="177"/>
                  </a:cubicBezTo>
                  <a:cubicBezTo>
                    <a:pt x="98" y="177"/>
                    <a:pt x="102" y="178"/>
                    <a:pt x="104" y="180"/>
                  </a:cubicBezTo>
                  <a:cubicBezTo>
                    <a:pt x="109" y="185"/>
                    <a:pt x="107" y="208"/>
                    <a:pt x="87" y="228"/>
                  </a:cubicBezTo>
                  <a:close/>
                  <a:moveTo>
                    <a:pt x="266" y="245"/>
                  </a:moveTo>
                  <a:cubicBezTo>
                    <a:pt x="264" y="247"/>
                    <a:pt x="260" y="248"/>
                    <a:pt x="258" y="248"/>
                  </a:cubicBezTo>
                  <a:cubicBezTo>
                    <a:pt x="249" y="248"/>
                    <a:pt x="233" y="242"/>
                    <a:pt x="218" y="228"/>
                  </a:cubicBezTo>
                  <a:cubicBezTo>
                    <a:pt x="198" y="208"/>
                    <a:pt x="195" y="185"/>
                    <a:pt x="201" y="180"/>
                  </a:cubicBezTo>
                  <a:cubicBezTo>
                    <a:pt x="203" y="178"/>
                    <a:pt x="207" y="177"/>
                    <a:pt x="209" y="177"/>
                  </a:cubicBezTo>
                  <a:cubicBezTo>
                    <a:pt x="218" y="177"/>
                    <a:pt x="234" y="183"/>
                    <a:pt x="249" y="197"/>
                  </a:cubicBezTo>
                  <a:cubicBezTo>
                    <a:pt x="269" y="217"/>
                    <a:pt x="272" y="240"/>
                    <a:pt x="266" y="2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3" name="Freeform 683"/>
            <p:cNvSpPr>
              <a:spLocks noEditPoints="1"/>
            </p:cNvSpPr>
            <p:nvPr/>
          </p:nvSpPr>
          <p:spPr bwMode="auto">
            <a:xfrm>
              <a:off x="5595939" y="1384301"/>
              <a:ext cx="333375" cy="82550"/>
            </a:xfrm>
            <a:custGeom>
              <a:avLst/>
              <a:gdLst>
                <a:gd name="T0" fmla="*/ 0 w 210"/>
                <a:gd name="T1" fmla="*/ 0 h 52"/>
                <a:gd name="T2" fmla="*/ 0 w 210"/>
                <a:gd name="T3" fmla="*/ 52 h 52"/>
                <a:gd name="T4" fmla="*/ 210 w 210"/>
                <a:gd name="T5" fmla="*/ 52 h 52"/>
                <a:gd name="T6" fmla="*/ 210 w 210"/>
                <a:gd name="T7" fmla="*/ 0 h 52"/>
                <a:gd name="T8" fmla="*/ 0 w 210"/>
                <a:gd name="T9" fmla="*/ 0 h 52"/>
                <a:gd name="T10" fmla="*/ 31 w 210"/>
                <a:gd name="T11" fmla="*/ 23 h 52"/>
                <a:gd name="T12" fmla="*/ 22 w 210"/>
                <a:gd name="T13" fmla="*/ 23 h 52"/>
                <a:gd name="T14" fmla="*/ 22 w 210"/>
                <a:gd name="T15" fmla="*/ 8 h 52"/>
                <a:gd name="T16" fmla="*/ 31 w 210"/>
                <a:gd name="T17" fmla="*/ 8 h 52"/>
                <a:gd name="T18" fmla="*/ 31 w 210"/>
                <a:gd name="T19" fmla="*/ 23 h 52"/>
                <a:gd name="T20" fmla="*/ 57 w 210"/>
                <a:gd name="T21" fmla="*/ 35 h 52"/>
                <a:gd name="T22" fmla="*/ 48 w 210"/>
                <a:gd name="T23" fmla="*/ 35 h 52"/>
                <a:gd name="T24" fmla="*/ 48 w 210"/>
                <a:gd name="T25" fmla="*/ 8 h 52"/>
                <a:gd name="T26" fmla="*/ 57 w 210"/>
                <a:gd name="T27" fmla="*/ 8 h 52"/>
                <a:gd name="T28" fmla="*/ 57 w 210"/>
                <a:gd name="T29" fmla="*/ 35 h 52"/>
                <a:gd name="T30" fmla="*/ 83 w 210"/>
                <a:gd name="T31" fmla="*/ 23 h 52"/>
                <a:gd name="T32" fmla="*/ 75 w 210"/>
                <a:gd name="T33" fmla="*/ 23 h 52"/>
                <a:gd name="T34" fmla="*/ 75 w 210"/>
                <a:gd name="T35" fmla="*/ 8 h 52"/>
                <a:gd name="T36" fmla="*/ 83 w 210"/>
                <a:gd name="T37" fmla="*/ 8 h 52"/>
                <a:gd name="T38" fmla="*/ 83 w 210"/>
                <a:gd name="T39" fmla="*/ 23 h 52"/>
                <a:gd name="T40" fmla="*/ 110 w 210"/>
                <a:gd name="T41" fmla="*/ 35 h 52"/>
                <a:gd name="T42" fmla="*/ 101 w 210"/>
                <a:gd name="T43" fmla="*/ 35 h 52"/>
                <a:gd name="T44" fmla="*/ 101 w 210"/>
                <a:gd name="T45" fmla="*/ 8 h 52"/>
                <a:gd name="T46" fmla="*/ 110 w 210"/>
                <a:gd name="T47" fmla="*/ 8 h 52"/>
                <a:gd name="T48" fmla="*/ 110 w 210"/>
                <a:gd name="T49" fmla="*/ 35 h 52"/>
                <a:gd name="T50" fmla="*/ 136 w 210"/>
                <a:gd name="T51" fmla="*/ 23 h 52"/>
                <a:gd name="T52" fmla="*/ 127 w 210"/>
                <a:gd name="T53" fmla="*/ 23 h 52"/>
                <a:gd name="T54" fmla="*/ 127 w 210"/>
                <a:gd name="T55" fmla="*/ 8 h 52"/>
                <a:gd name="T56" fmla="*/ 136 w 210"/>
                <a:gd name="T57" fmla="*/ 8 h 52"/>
                <a:gd name="T58" fmla="*/ 136 w 210"/>
                <a:gd name="T59" fmla="*/ 23 h 52"/>
                <a:gd name="T60" fmla="*/ 162 w 210"/>
                <a:gd name="T61" fmla="*/ 35 h 52"/>
                <a:gd name="T62" fmla="*/ 153 w 210"/>
                <a:gd name="T63" fmla="*/ 35 h 52"/>
                <a:gd name="T64" fmla="*/ 153 w 210"/>
                <a:gd name="T65" fmla="*/ 8 h 52"/>
                <a:gd name="T66" fmla="*/ 162 w 210"/>
                <a:gd name="T67" fmla="*/ 8 h 52"/>
                <a:gd name="T68" fmla="*/ 162 w 210"/>
                <a:gd name="T69" fmla="*/ 35 h 52"/>
                <a:gd name="T70" fmla="*/ 189 w 210"/>
                <a:gd name="T71" fmla="*/ 23 h 52"/>
                <a:gd name="T72" fmla="*/ 180 w 210"/>
                <a:gd name="T73" fmla="*/ 23 h 52"/>
                <a:gd name="T74" fmla="*/ 180 w 210"/>
                <a:gd name="T75" fmla="*/ 8 h 52"/>
                <a:gd name="T76" fmla="*/ 189 w 210"/>
                <a:gd name="T77" fmla="*/ 8 h 52"/>
                <a:gd name="T78" fmla="*/ 189 w 210"/>
                <a:gd name="T79" fmla="*/ 2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" h="52">
                  <a:moveTo>
                    <a:pt x="0" y="0"/>
                  </a:moveTo>
                  <a:lnTo>
                    <a:pt x="0" y="52"/>
                  </a:lnTo>
                  <a:lnTo>
                    <a:pt x="210" y="52"/>
                  </a:lnTo>
                  <a:lnTo>
                    <a:pt x="210" y="0"/>
                  </a:lnTo>
                  <a:lnTo>
                    <a:pt x="0" y="0"/>
                  </a:lnTo>
                  <a:close/>
                  <a:moveTo>
                    <a:pt x="31" y="23"/>
                  </a:moveTo>
                  <a:lnTo>
                    <a:pt x="22" y="23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31" y="23"/>
                  </a:lnTo>
                  <a:close/>
                  <a:moveTo>
                    <a:pt x="57" y="35"/>
                  </a:moveTo>
                  <a:lnTo>
                    <a:pt x="48" y="35"/>
                  </a:lnTo>
                  <a:lnTo>
                    <a:pt x="48" y="8"/>
                  </a:lnTo>
                  <a:lnTo>
                    <a:pt x="57" y="8"/>
                  </a:lnTo>
                  <a:lnTo>
                    <a:pt x="57" y="35"/>
                  </a:lnTo>
                  <a:close/>
                  <a:moveTo>
                    <a:pt x="83" y="23"/>
                  </a:moveTo>
                  <a:lnTo>
                    <a:pt x="75" y="23"/>
                  </a:lnTo>
                  <a:lnTo>
                    <a:pt x="75" y="8"/>
                  </a:lnTo>
                  <a:lnTo>
                    <a:pt x="83" y="8"/>
                  </a:lnTo>
                  <a:lnTo>
                    <a:pt x="83" y="23"/>
                  </a:lnTo>
                  <a:close/>
                  <a:moveTo>
                    <a:pt x="110" y="35"/>
                  </a:moveTo>
                  <a:lnTo>
                    <a:pt x="101" y="35"/>
                  </a:lnTo>
                  <a:lnTo>
                    <a:pt x="101" y="8"/>
                  </a:lnTo>
                  <a:lnTo>
                    <a:pt x="110" y="8"/>
                  </a:lnTo>
                  <a:lnTo>
                    <a:pt x="110" y="35"/>
                  </a:lnTo>
                  <a:close/>
                  <a:moveTo>
                    <a:pt x="136" y="23"/>
                  </a:moveTo>
                  <a:lnTo>
                    <a:pt x="127" y="23"/>
                  </a:lnTo>
                  <a:lnTo>
                    <a:pt x="127" y="8"/>
                  </a:lnTo>
                  <a:lnTo>
                    <a:pt x="136" y="8"/>
                  </a:lnTo>
                  <a:lnTo>
                    <a:pt x="136" y="23"/>
                  </a:lnTo>
                  <a:close/>
                  <a:moveTo>
                    <a:pt x="162" y="35"/>
                  </a:moveTo>
                  <a:lnTo>
                    <a:pt x="153" y="35"/>
                  </a:lnTo>
                  <a:lnTo>
                    <a:pt x="153" y="8"/>
                  </a:lnTo>
                  <a:lnTo>
                    <a:pt x="162" y="8"/>
                  </a:lnTo>
                  <a:lnTo>
                    <a:pt x="162" y="35"/>
                  </a:lnTo>
                  <a:close/>
                  <a:moveTo>
                    <a:pt x="189" y="23"/>
                  </a:moveTo>
                  <a:lnTo>
                    <a:pt x="180" y="23"/>
                  </a:lnTo>
                  <a:lnTo>
                    <a:pt x="180" y="8"/>
                  </a:lnTo>
                  <a:lnTo>
                    <a:pt x="189" y="8"/>
                  </a:lnTo>
                  <a:lnTo>
                    <a:pt x="189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4" name="Freeform 684"/>
            <p:cNvSpPr/>
            <p:nvPr/>
          </p:nvSpPr>
          <p:spPr bwMode="auto">
            <a:xfrm>
              <a:off x="6262689" y="1404939"/>
              <a:ext cx="65088" cy="82550"/>
            </a:xfrm>
            <a:custGeom>
              <a:avLst/>
              <a:gdLst>
                <a:gd name="T0" fmla="*/ 42 w 56"/>
                <a:gd name="T1" fmla="*/ 32 h 72"/>
                <a:gd name="T2" fmla="*/ 30 w 56"/>
                <a:gd name="T3" fmla="*/ 32 h 72"/>
                <a:gd name="T4" fmla="*/ 30 w 56"/>
                <a:gd name="T5" fmla="*/ 11 h 72"/>
                <a:gd name="T6" fmla="*/ 42 w 56"/>
                <a:gd name="T7" fmla="*/ 11 h 72"/>
                <a:gd name="T8" fmla="*/ 42 w 56"/>
                <a:gd name="T9" fmla="*/ 32 h 72"/>
                <a:gd name="T10" fmla="*/ 45 w 56"/>
                <a:gd name="T11" fmla="*/ 30 h 72"/>
                <a:gd name="T12" fmla="*/ 46 w 56"/>
                <a:gd name="T13" fmla="*/ 28 h 72"/>
                <a:gd name="T14" fmla="*/ 52 w 56"/>
                <a:gd name="T15" fmla="*/ 10 h 72"/>
                <a:gd name="T16" fmla="*/ 56 w 56"/>
                <a:gd name="T17" fmla="*/ 0 h 72"/>
                <a:gd name="T18" fmla="*/ 0 w 56"/>
                <a:gd name="T19" fmla="*/ 0 h 72"/>
                <a:gd name="T20" fmla="*/ 0 w 56"/>
                <a:gd name="T21" fmla="*/ 72 h 72"/>
                <a:gd name="T22" fmla="*/ 11 w 56"/>
                <a:gd name="T23" fmla="*/ 72 h 72"/>
                <a:gd name="T24" fmla="*/ 42 w 56"/>
                <a:gd name="T25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72">
                  <a:moveTo>
                    <a:pt x="42" y="32"/>
                  </a:moveTo>
                  <a:cubicBezTo>
                    <a:pt x="30" y="32"/>
                    <a:pt x="30" y="32"/>
                    <a:pt x="30" y="3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3" y="31"/>
                    <a:pt x="44" y="31"/>
                    <a:pt x="45" y="3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3" y="6"/>
                    <a:pt x="54" y="3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6" y="55"/>
                    <a:pt x="30" y="41"/>
                    <a:pt x="42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5" name="Freeform 685"/>
            <p:cNvSpPr>
              <a:spLocks noEditPoints="1"/>
            </p:cNvSpPr>
            <p:nvPr/>
          </p:nvSpPr>
          <p:spPr bwMode="auto">
            <a:xfrm>
              <a:off x="6527801" y="1506539"/>
              <a:ext cx="68263" cy="80963"/>
            </a:xfrm>
            <a:custGeom>
              <a:avLst/>
              <a:gdLst>
                <a:gd name="T0" fmla="*/ 11 w 59"/>
                <a:gd name="T1" fmla="*/ 46 h 70"/>
                <a:gd name="T2" fmla="*/ 41 w 59"/>
                <a:gd name="T3" fmla="*/ 70 h 70"/>
                <a:gd name="T4" fmla="*/ 57 w 59"/>
                <a:gd name="T5" fmla="*/ 64 h 70"/>
                <a:gd name="T6" fmla="*/ 59 w 59"/>
                <a:gd name="T7" fmla="*/ 26 h 70"/>
                <a:gd name="T8" fmla="*/ 43 w 59"/>
                <a:gd name="T9" fmla="*/ 0 h 70"/>
                <a:gd name="T10" fmla="*/ 0 w 59"/>
                <a:gd name="T11" fmla="*/ 0 h 70"/>
                <a:gd name="T12" fmla="*/ 11 w 59"/>
                <a:gd name="T13" fmla="*/ 46 h 70"/>
                <a:gd name="T14" fmla="*/ 32 w 59"/>
                <a:gd name="T15" fmla="*/ 27 h 70"/>
                <a:gd name="T16" fmla="*/ 41 w 59"/>
                <a:gd name="T17" fmla="*/ 31 h 70"/>
                <a:gd name="T18" fmla="*/ 38 w 59"/>
                <a:gd name="T19" fmla="*/ 40 h 70"/>
                <a:gd name="T20" fmla="*/ 28 w 59"/>
                <a:gd name="T21" fmla="*/ 37 h 70"/>
                <a:gd name="T22" fmla="*/ 32 w 59"/>
                <a:gd name="T23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70">
                  <a:moveTo>
                    <a:pt x="11" y="46"/>
                  </a:moveTo>
                  <a:cubicBezTo>
                    <a:pt x="21" y="44"/>
                    <a:pt x="33" y="54"/>
                    <a:pt x="41" y="70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0" y="47"/>
                    <a:pt x="52" y="31"/>
                    <a:pt x="59" y="26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" y="46"/>
                  </a:lnTo>
                  <a:close/>
                  <a:moveTo>
                    <a:pt x="32" y="27"/>
                  </a:moveTo>
                  <a:cubicBezTo>
                    <a:pt x="36" y="26"/>
                    <a:pt x="40" y="27"/>
                    <a:pt x="41" y="31"/>
                  </a:cubicBezTo>
                  <a:cubicBezTo>
                    <a:pt x="43" y="35"/>
                    <a:pt x="41" y="39"/>
                    <a:pt x="38" y="40"/>
                  </a:cubicBezTo>
                  <a:cubicBezTo>
                    <a:pt x="34" y="42"/>
                    <a:pt x="30" y="40"/>
                    <a:pt x="28" y="37"/>
                  </a:cubicBezTo>
                  <a:cubicBezTo>
                    <a:pt x="27" y="33"/>
                    <a:pt x="28" y="29"/>
                    <a:pt x="32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6" name="Freeform 686"/>
            <p:cNvSpPr/>
            <p:nvPr/>
          </p:nvSpPr>
          <p:spPr bwMode="auto">
            <a:xfrm>
              <a:off x="6429376" y="1258889"/>
              <a:ext cx="96838" cy="127000"/>
            </a:xfrm>
            <a:custGeom>
              <a:avLst/>
              <a:gdLst>
                <a:gd name="T0" fmla="*/ 44 w 84"/>
                <a:gd name="T1" fmla="*/ 16 h 110"/>
                <a:gd name="T2" fmla="*/ 16 w 84"/>
                <a:gd name="T3" fmla="*/ 4 h 110"/>
                <a:gd name="T4" fmla="*/ 5 w 84"/>
                <a:gd name="T5" fmla="*/ 32 h 110"/>
                <a:gd name="T6" fmla="*/ 38 w 84"/>
                <a:gd name="T7" fmla="*/ 110 h 110"/>
                <a:gd name="T8" fmla="*/ 84 w 84"/>
                <a:gd name="T9" fmla="*/ 110 h 110"/>
                <a:gd name="T10" fmla="*/ 44 w 84"/>
                <a:gd name="T11" fmla="*/ 1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10">
                  <a:moveTo>
                    <a:pt x="44" y="16"/>
                  </a:moveTo>
                  <a:cubicBezTo>
                    <a:pt x="39" y="5"/>
                    <a:pt x="27" y="0"/>
                    <a:pt x="16" y="4"/>
                  </a:cubicBezTo>
                  <a:cubicBezTo>
                    <a:pt x="5" y="9"/>
                    <a:pt x="0" y="21"/>
                    <a:pt x="5" y="32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84" y="110"/>
                    <a:pt x="84" y="110"/>
                    <a:pt x="84" y="110"/>
                  </a:cubicBezTo>
                  <a:lnTo>
                    <a:pt x="4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7" name="Freeform 687"/>
            <p:cNvSpPr>
              <a:spLocks noEditPoints="1"/>
            </p:cNvSpPr>
            <p:nvPr/>
          </p:nvSpPr>
          <p:spPr bwMode="auto">
            <a:xfrm>
              <a:off x="6400801" y="1404939"/>
              <a:ext cx="196850" cy="82550"/>
            </a:xfrm>
            <a:custGeom>
              <a:avLst/>
              <a:gdLst>
                <a:gd name="T0" fmla="*/ 169 w 169"/>
                <a:gd name="T1" fmla="*/ 72 h 72"/>
                <a:gd name="T2" fmla="*/ 169 w 169"/>
                <a:gd name="T3" fmla="*/ 0 h 72"/>
                <a:gd name="T4" fmla="*/ 12 w 169"/>
                <a:gd name="T5" fmla="*/ 0 h 72"/>
                <a:gd name="T6" fmla="*/ 9 w 169"/>
                <a:gd name="T7" fmla="*/ 9 h 72"/>
                <a:gd name="T8" fmla="*/ 9 w 169"/>
                <a:gd name="T9" fmla="*/ 35 h 72"/>
                <a:gd name="T10" fmla="*/ 2 w 169"/>
                <a:gd name="T11" fmla="*/ 56 h 72"/>
                <a:gd name="T12" fmla="*/ 0 w 169"/>
                <a:gd name="T13" fmla="*/ 61 h 72"/>
                <a:gd name="T14" fmla="*/ 2 w 169"/>
                <a:gd name="T15" fmla="*/ 72 h 72"/>
                <a:gd name="T16" fmla="*/ 169 w 169"/>
                <a:gd name="T17" fmla="*/ 72 h 72"/>
                <a:gd name="T18" fmla="*/ 139 w 169"/>
                <a:gd name="T19" fmla="*/ 11 h 72"/>
                <a:gd name="T20" fmla="*/ 139 w 169"/>
                <a:gd name="T21" fmla="*/ 32 h 72"/>
                <a:gd name="T22" fmla="*/ 127 w 169"/>
                <a:gd name="T23" fmla="*/ 32 h 72"/>
                <a:gd name="T24" fmla="*/ 127 w 169"/>
                <a:gd name="T25" fmla="*/ 11 h 72"/>
                <a:gd name="T26" fmla="*/ 139 w 169"/>
                <a:gd name="T27" fmla="*/ 11 h 72"/>
                <a:gd name="T28" fmla="*/ 31 w 169"/>
                <a:gd name="T29" fmla="*/ 49 h 72"/>
                <a:gd name="T30" fmla="*/ 19 w 169"/>
                <a:gd name="T31" fmla="*/ 49 h 72"/>
                <a:gd name="T32" fmla="*/ 19 w 169"/>
                <a:gd name="T33" fmla="*/ 11 h 72"/>
                <a:gd name="T34" fmla="*/ 31 w 169"/>
                <a:gd name="T35" fmla="*/ 11 h 72"/>
                <a:gd name="T36" fmla="*/ 31 w 169"/>
                <a:gd name="T37" fmla="*/ 49 h 72"/>
                <a:gd name="T38" fmla="*/ 67 w 169"/>
                <a:gd name="T39" fmla="*/ 32 h 72"/>
                <a:gd name="T40" fmla="*/ 55 w 169"/>
                <a:gd name="T41" fmla="*/ 32 h 72"/>
                <a:gd name="T42" fmla="*/ 55 w 169"/>
                <a:gd name="T43" fmla="*/ 11 h 72"/>
                <a:gd name="T44" fmla="*/ 67 w 169"/>
                <a:gd name="T45" fmla="*/ 11 h 72"/>
                <a:gd name="T46" fmla="*/ 67 w 169"/>
                <a:gd name="T47" fmla="*/ 32 h 72"/>
                <a:gd name="T48" fmla="*/ 103 w 169"/>
                <a:gd name="T49" fmla="*/ 49 h 72"/>
                <a:gd name="T50" fmla="*/ 91 w 169"/>
                <a:gd name="T51" fmla="*/ 49 h 72"/>
                <a:gd name="T52" fmla="*/ 91 w 169"/>
                <a:gd name="T53" fmla="*/ 11 h 72"/>
                <a:gd name="T54" fmla="*/ 103 w 169"/>
                <a:gd name="T55" fmla="*/ 11 h 72"/>
                <a:gd name="T56" fmla="*/ 103 w 169"/>
                <a:gd name="T57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9" h="72">
                  <a:moveTo>
                    <a:pt x="169" y="72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17"/>
                    <a:pt x="12" y="26"/>
                    <a:pt x="9" y="3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5"/>
                    <a:pt x="2" y="68"/>
                    <a:pt x="2" y="72"/>
                  </a:cubicBezTo>
                  <a:lnTo>
                    <a:pt x="169" y="72"/>
                  </a:lnTo>
                  <a:close/>
                  <a:moveTo>
                    <a:pt x="139" y="11"/>
                  </a:moveTo>
                  <a:cubicBezTo>
                    <a:pt x="139" y="32"/>
                    <a:pt x="139" y="32"/>
                    <a:pt x="139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11"/>
                    <a:pt x="127" y="11"/>
                    <a:pt x="127" y="11"/>
                  </a:cubicBezTo>
                  <a:lnTo>
                    <a:pt x="139" y="11"/>
                  </a:lnTo>
                  <a:close/>
                  <a:moveTo>
                    <a:pt x="31" y="49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31" y="11"/>
                    <a:pt x="31" y="11"/>
                    <a:pt x="31" y="11"/>
                  </a:cubicBezTo>
                  <a:lnTo>
                    <a:pt x="31" y="49"/>
                  </a:lnTo>
                  <a:close/>
                  <a:moveTo>
                    <a:pt x="67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67" y="11"/>
                    <a:pt x="67" y="11"/>
                    <a:pt x="67" y="11"/>
                  </a:cubicBezTo>
                  <a:lnTo>
                    <a:pt x="67" y="32"/>
                  </a:lnTo>
                  <a:close/>
                  <a:moveTo>
                    <a:pt x="103" y="49"/>
                  </a:moveTo>
                  <a:cubicBezTo>
                    <a:pt x="91" y="49"/>
                    <a:pt x="91" y="49"/>
                    <a:pt x="91" y="49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103" y="11"/>
                    <a:pt x="103" y="11"/>
                    <a:pt x="103" y="11"/>
                  </a:cubicBezTo>
                  <a:lnTo>
                    <a:pt x="103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8" name="Freeform 688"/>
            <p:cNvSpPr/>
            <p:nvPr/>
          </p:nvSpPr>
          <p:spPr bwMode="auto">
            <a:xfrm>
              <a:off x="6269039" y="1454151"/>
              <a:ext cx="127000" cy="131763"/>
            </a:xfrm>
            <a:custGeom>
              <a:avLst/>
              <a:gdLst>
                <a:gd name="T0" fmla="*/ 94 w 110"/>
                <a:gd name="T1" fmla="*/ 18 h 114"/>
                <a:gd name="T2" fmla="*/ 95 w 110"/>
                <a:gd name="T3" fmla="*/ 17 h 114"/>
                <a:gd name="T4" fmla="*/ 63 w 110"/>
                <a:gd name="T5" fmla="*/ 0 h 114"/>
                <a:gd name="T6" fmla="*/ 55 w 110"/>
                <a:gd name="T7" fmla="*/ 0 h 114"/>
                <a:gd name="T8" fmla="*/ 24 w 110"/>
                <a:gd name="T9" fmla="*/ 53 h 114"/>
                <a:gd name="T10" fmla="*/ 2 w 110"/>
                <a:gd name="T11" fmla="*/ 98 h 114"/>
                <a:gd name="T12" fmla="*/ 32 w 110"/>
                <a:gd name="T13" fmla="*/ 112 h 114"/>
                <a:gd name="T14" fmla="*/ 42 w 110"/>
                <a:gd name="T15" fmla="*/ 109 h 114"/>
                <a:gd name="T16" fmla="*/ 94 w 110"/>
                <a:gd name="T17" fmla="*/ 1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14">
                  <a:moveTo>
                    <a:pt x="94" y="18"/>
                  </a:moveTo>
                  <a:cubicBezTo>
                    <a:pt x="95" y="17"/>
                    <a:pt x="95" y="17"/>
                    <a:pt x="95" y="17"/>
                  </a:cubicBezTo>
                  <a:cubicBezTo>
                    <a:pt x="86" y="5"/>
                    <a:pt x="74" y="1"/>
                    <a:pt x="63" y="0"/>
                  </a:cubicBezTo>
                  <a:cubicBezTo>
                    <a:pt x="60" y="0"/>
                    <a:pt x="57" y="0"/>
                    <a:pt x="55" y="0"/>
                  </a:cubicBezTo>
                  <a:cubicBezTo>
                    <a:pt x="47" y="4"/>
                    <a:pt x="16" y="25"/>
                    <a:pt x="24" y="53"/>
                  </a:cubicBezTo>
                  <a:cubicBezTo>
                    <a:pt x="35" y="91"/>
                    <a:pt x="8" y="95"/>
                    <a:pt x="2" y="98"/>
                  </a:cubicBezTo>
                  <a:cubicBezTo>
                    <a:pt x="0" y="99"/>
                    <a:pt x="11" y="114"/>
                    <a:pt x="32" y="112"/>
                  </a:cubicBezTo>
                  <a:cubicBezTo>
                    <a:pt x="35" y="111"/>
                    <a:pt x="38" y="110"/>
                    <a:pt x="42" y="109"/>
                  </a:cubicBezTo>
                  <a:cubicBezTo>
                    <a:pt x="69" y="99"/>
                    <a:pt x="110" y="63"/>
                    <a:pt x="9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9" name="Freeform 689"/>
            <p:cNvSpPr/>
            <p:nvPr/>
          </p:nvSpPr>
          <p:spPr bwMode="auto">
            <a:xfrm>
              <a:off x="6337301" y="1260476"/>
              <a:ext cx="96838" cy="201613"/>
            </a:xfrm>
            <a:custGeom>
              <a:avLst/>
              <a:gdLst>
                <a:gd name="T0" fmla="*/ 18 w 84"/>
                <a:gd name="T1" fmla="*/ 126 h 174"/>
                <a:gd name="T2" fmla="*/ 5 w 84"/>
                <a:gd name="T3" fmla="*/ 140 h 174"/>
                <a:gd name="T4" fmla="*/ 0 w 84"/>
                <a:gd name="T5" fmla="*/ 157 h 174"/>
                <a:gd name="T6" fmla="*/ 5 w 84"/>
                <a:gd name="T7" fmla="*/ 158 h 174"/>
                <a:gd name="T8" fmla="*/ 39 w 84"/>
                <a:gd name="T9" fmla="*/ 174 h 174"/>
                <a:gd name="T10" fmla="*/ 46 w 84"/>
                <a:gd name="T11" fmla="*/ 153 h 174"/>
                <a:gd name="T12" fmla="*/ 43 w 84"/>
                <a:gd name="T13" fmla="*/ 134 h 174"/>
                <a:gd name="T14" fmla="*/ 82 w 84"/>
                <a:gd name="T15" fmla="*/ 17 h 174"/>
                <a:gd name="T16" fmla="*/ 73 w 84"/>
                <a:gd name="T17" fmla="*/ 1 h 174"/>
                <a:gd name="T18" fmla="*/ 68 w 84"/>
                <a:gd name="T19" fmla="*/ 0 h 174"/>
                <a:gd name="T20" fmla="*/ 57 w 84"/>
                <a:gd name="T21" fmla="*/ 9 h 174"/>
                <a:gd name="T22" fmla="*/ 18 w 84"/>
                <a:gd name="T23" fmla="*/ 12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74">
                  <a:moveTo>
                    <a:pt x="18" y="126"/>
                  </a:moveTo>
                  <a:cubicBezTo>
                    <a:pt x="13" y="128"/>
                    <a:pt x="8" y="133"/>
                    <a:pt x="5" y="14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1" y="157"/>
                    <a:pt x="3" y="158"/>
                    <a:pt x="5" y="158"/>
                  </a:cubicBezTo>
                  <a:cubicBezTo>
                    <a:pt x="16" y="158"/>
                    <a:pt x="29" y="163"/>
                    <a:pt x="39" y="174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48" y="146"/>
                    <a:pt x="47" y="140"/>
                    <a:pt x="43" y="134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4" y="10"/>
                    <a:pt x="80" y="3"/>
                    <a:pt x="73" y="1"/>
                  </a:cubicBezTo>
                  <a:cubicBezTo>
                    <a:pt x="72" y="0"/>
                    <a:pt x="70" y="0"/>
                    <a:pt x="68" y="0"/>
                  </a:cubicBezTo>
                  <a:cubicBezTo>
                    <a:pt x="63" y="1"/>
                    <a:pt x="59" y="4"/>
                    <a:pt x="57" y="9"/>
                  </a:cubicBezTo>
                  <a:lnTo>
                    <a:pt x="18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0" name="Freeform 690"/>
            <p:cNvSpPr>
              <a:spLocks noEditPoints="1"/>
            </p:cNvSpPr>
            <p:nvPr/>
          </p:nvSpPr>
          <p:spPr bwMode="auto">
            <a:xfrm>
              <a:off x="7597776" y="1257301"/>
              <a:ext cx="334963" cy="333375"/>
            </a:xfrm>
            <a:custGeom>
              <a:avLst/>
              <a:gdLst>
                <a:gd name="T0" fmla="*/ 211 w 211"/>
                <a:gd name="T1" fmla="*/ 0 h 210"/>
                <a:gd name="T2" fmla="*/ 211 w 211"/>
                <a:gd name="T3" fmla="*/ 0 h 210"/>
                <a:gd name="T4" fmla="*/ 0 w 211"/>
                <a:gd name="T5" fmla="*/ 210 h 210"/>
                <a:gd name="T6" fmla="*/ 0 w 211"/>
                <a:gd name="T7" fmla="*/ 210 h 210"/>
                <a:gd name="T8" fmla="*/ 211 w 211"/>
                <a:gd name="T9" fmla="*/ 210 h 210"/>
                <a:gd name="T10" fmla="*/ 211 w 211"/>
                <a:gd name="T11" fmla="*/ 0 h 210"/>
                <a:gd name="T12" fmla="*/ 166 w 211"/>
                <a:gd name="T13" fmla="*/ 55 h 210"/>
                <a:gd name="T14" fmla="*/ 176 w 211"/>
                <a:gd name="T15" fmla="*/ 65 h 210"/>
                <a:gd name="T16" fmla="*/ 171 w 211"/>
                <a:gd name="T17" fmla="*/ 71 h 210"/>
                <a:gd name="T18" fmla="*/ 160 w 211"/>
                <a:gd name="T19" fmla="*/ 61 h 210"/>
                <a:gd name="T20" fmla="*/ 166 w 211"/>
                <a:gd name="T21" fmla="*/ 55 h 210"/>
                <a:gd name="T22" fmla="*/ 149 w 211"/>
                <a:gd name="T23" fmla="*/ 72 h 210"/>
                <a:gd name="T24" fmla="*/ 167 w 211"/>
                <a:gd name="T25" fmla="*/ 91 h 210"/>
                <a:gd name="T26" fmla="*/ 161 w 211"/>
                <a:gd name="T27" fmla="*/ 97 h 210"/>
                <a:gd name="T28" fmla="*/ 143 w 211"/>
                <a:gd name="T29" fmla="*/ 78 h 210"/>
                <a:gd name="T30" fmla="*/ 149 w 211"/>
                <a:gd name="T31" fmla="*/ 72 h 210"/>
                <a:gd name="T32" fmla="*/ 131 w 211"/>
                <a:gd name="T33" fmla="*/ 90 h 210"/>
                <a:gd name="T34" fmla="*/ 141 w 211"/>
                <a:gd name="T35" fmla="*/ 100 h 210"/>
                <a:gd name="T36" fmla="*/ 136 w 211"/>
                <a:gd name="T37" fmla="*/ 106 h 210"/>
                <a:gd name="T38" fmla="*/ 125 w 211"/>
                <a:gd name="T39" fmla="*/ 96 h 210"/>
                <a:gd name="T40" fmla="*/ 131 w 211"/>
                <a:gd name="T41" fmla="*/ 90 h 210"/>
                <a:gd name="T42" fmla="*/ 114 w 211"/>
                <a:gd name="T43" fmla="*/ 107 h 210"/>
                <a:gd name="T44" fmla="*/ 132 w 211"/>
                <a:gd name="T45" fmla="*/ 126 h 210"/>
                <a:gd name="T46" fmla="*/ 126 w 211"/>
                <a:gd name="T47" fmla="*/ 132 h 210"/>
                <a:gd name="T48" fmla="*/ 108 w 211"/>
                <a:gd name="T49" fmla="*/ 113 h 210"/>
                <a:gd name="T50" fmla="*/ 114 w 211"/>
                <a:gd name="T51" fmla="*/ 107 h 210"/>
                <a:gd name="T52" fmla="*/ 96 w 211"/>
                <a:gd name="T53" fmla="*/ 125 h 210"/>
                <a:gd name="T54" fmla="*/ 106 w 211"/>
                <a:gd name="T55" fmla="*/ 135 h 210"/>
                <a:gd name="T56" fmla="*/ 100 w 211"/>
                <a:gd name="T57" fmla="*/ 141 h 210"/>
                <a:gd name="T58" fmla="*/ 90 w 211"/>
                <a:gd name="T59" fmla="*/ 131 h 210"/>
                <a:gd name="T60" fmla="*/ 96 w 211"/>
                <a:gd name="T61" fmla="*/ 125 h 210"/>
                <a:gd name="T62" fmla="*/ 79 w 211"/>
                <a:gd name="T63" fmla="*/ 142 h 210"/>
                <a:gd name="T64" fmla="*/ 97 w 211"/>
                <a:gd name="T65" fmla="*/ 161 h 210"/>
                <a:gd name="T66" fmla="*/ 91 w 211"/>
                <a:gd name="T67" fmla="*/ 167 h 210"/>
                <a:gd name="T68" fmla="*/ 73 w 211"/>
                <a:gd name="T69" fmla="*/ 148 h 210"/>
                <a:gd name="T70" fmla="*/ 79 w 211"/>
                <a:gd name="T71" fmla="*/ 142 h 210"/>
                <a:gd name="T72" fmla="*/ 65 w 211"/>
                <a:gd name="T73" fmla="*/ 176 h 210"/>
                <a:gd name="T74" fmla="*/ 55 w 211"/>
                <a:gd name="T75" fmla="*/ 166 h 210"/>
                <a:gd name="T76" fmla="*/ 61 w 211"/>
                <a:gd name="T77" fmla="*/ 160 h 210"/>
                <a:gd name="T78" fmla="*/ 71 w 211"/>
                <a:gd name="T79" fmla="*/ 170 h 210"/>
                <a:gd name="T80" fmla="*/ 65 w 211"/>
                <a:gd name="T81" fmla="*/ 176 h 210"/>
                <a:gd name="T82" fmla="*/ 176 w 211"/>
                <a:gd name="T83" fmla="*/ 175 h 210"/>
                <a:gd name="T84" fmla="*/ 106 w 211"/>
                <a:gd name="T85" fmla="*/ 175 h 210"/>
                <a:gd name="T86" fmla="*/ 176 w 211"/>
                <a:gd name="T87" fmla="*/ 105 h 210"/>
                <a:gd name="T88" fmla="*/ 176 w 211"/>
                <a:gd name="T89" fmla="*/ 17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1" h="210">
                  <a:moveTo>
                    <a:pt x="211" y="0"/>
                  </a:moveTo>
                  <a:lnTo>
                    <a:pt x="211" y="0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11" y="210"/>
                  </a:lnTo>
                  <a:lnTo>
                    <a:pt x="211" y="0"/>
                  </a:lnTo>
                  <a:close/>
                  <a:moveTo>
                    <a:pt x="166" y="55"/>
                  </a:moveTo>
                  <a:lnTo>
                    <a:pt x="176" y="65"/>
                  </a:lnTo>
                  <a:lnTo>
                    <a:pt x="171" y="71"/>
                  </a:lnTo>
                  <a:lnTo>
                    <a:pt x="160" y="61"/>
                  </a:lnTo>
                  <a:lnTo>
                    <a:pt x="166" y="55"/>
                  </a:lnTo>
                  <a:close/>
                  <a:moveTo>
                    <a:pt x="149" y="72"/>
                  </a:moveTo>
                  <a:lnTo>
                    <a:pt x="167" y="91"/>
                  </a:lnTo>
                  <a:lnTo>
                    <a:pt x="161" y="97"/>
                  </a:lnTo>
                  <a:lnTo>
                    <a:pt x="143" y="78"/>
                  </a:lnTo>
                  <a:lnTo>
                    <a:pt x="149" y="72"/>
                  </a:lnTo>
                  <a:close/>
                  <a:moveTo>
                    <a:pt x="131" y="90"/>
                  </a:moveTo>
                  <a:lnTo>
                    <a:pt x="141" y="100"/>
                  </a:lnTo>
                  <a:lnTo>
                    <a:pt x="136" y="106"/>
                  </a:lnTo>
                  <a:lnTo>
                    <a:pt x="125" y="96"/>
                  </a:lnTo>
                  <a:lnTo>
                    <a:pt x="131" y="90"/>
                  </a:lnTo>
                  <a:close/>
                  <a:moveTo>
                    <a:pt x="114" y="107"/>
                  </a:moveTo>
                  <a:lnTo>
                    <a:pt x="132" y="126"/>
                  </a:lnTo>
                  <a:lnTo>
                    <a:pt x="126" y="132"/>
                  </a:lnTo>
                  <a:lnTo>
                    <a:pt x="108" y="113"/>
                  </a:lnTo>
                  <a:lnTo>
                    <a:pt x="114" y="107"/>
                  </a:lnTo>
                  <a:close/>
                  <a:moveTo>
                    <a:pt x="96" y="125"/>
                  </a:moveTo>
                  <a:lnTo>
                    <a:pt x="106" y="135"/>
                  </a:lnTo>
                  <a:lnTo>
                    <a:pt x="100" y="141"/>
                  </a:lnTo>
                  <a:lnTo>
                    <a:pt x="90" y="131"/>
                  </a:lnTo>
                  <a:lnTo>
                    <a:pt x="96" y="125"/>
                  </a:lnTo>
                  <a:close/>
                  <a:moveTo>
                    <a:pt x="79" y="142"/>
                  </a:moveTo>
                  <a:lnTo>
                    <a:pt x="97" y="161"/>
                  </a:lnTo>
                  <a:lnTo>
                    <a:pt x="91" y="167"/>
                  </a:lnTo>
                  <a:lnTo>
                    <a:pt x="73" y="148"/>
                  </a:lnTo>
                  <a:lnTo>
                    <a:pt x="79" y="142"/>
                  </a:lnTo>
                  <a:close/>
                  <a:moveTo>
                    <a:pt x="65" y="176"/>
                  </a:moveTo>
                  <a:lnTo>
                    <a:pt x="55" y="166"/>
                  </a:lnTo>
                  <a:lnTo>
                    <a:pt x="61" y="160"/>
                  </a:lnTo>
                  <a:lnTo>
                    <a:pt x="71" y="170"/>
                  </a:lnTo>
                  <a:lnTo>
                    <a:pt x="65" y="176"/>
                  </a:lnTo>
                  <a:close/>
                  <a:moveTo>
                    <a:pt x="176" y="175"/>
                  </a:moveTo>
                  <a:lnTo>
                    <a:pt x="106" y="175"/>
                  </a:lnTo>
                  <a:lnTo>
                    <a:pt x="176" y="105"/>
                  </a:lnTo>
                  <a:lnTo>
                    <a:pt x="176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1" name="Freeform 691"/>
            <p:cNvSpPr>
              <a:spLocks noEditPoints="1"/>
            </p:cNvSpPr>
            <p:nvPr/>
          </p:nvSpPr>
          <p:spPr bwMode="auto">
            <a:xfrm>
              <a:off x="5595939" y="4598989"/>
              <a:ext cx="333375" cy="333375"/>
            </a:xfrm>
            <a:custGeom>
              <a:avLst/>
              <a:gdLst>
                <a:gd name="T0" fmla="*/ 0 w 210"/>
                <a:gd name="T1" fmla="*/ 0 h 210"/>
                <a:gd name="T2" fmla="*/ 0 w 210"/>
                <a:gd name="T3" fmla="*/ 210 h 210"/>
                <a:gd name="T4" fmla="*/ 210 w 210"/>
                <a:gd name="T5" fmla="*/ 210 h 210"/>
                <a:gd name="T6" fmla="*/ 210 w 210"/>
                <a:gd name="T7" fmla="*/ 0 h 210"/>
                <a:gd name="T8" fmla="*/ 0 w 210"/>
                <a:gd name="T9" fmla="*/ 0 h 210"/>
                <a:gd name="T10" fmla="*/ 18 w 210"/>
                <a:gd name="T11" fmla="*/ 17 h 210"/>
                <a:gd name="T12" fmla="*/ 192 w 210"/>
                <a:gd name="T13" fmla="*/ 17 h 210"/>
                <a:gd name="T14" fmla="*/ 192 w 210"/>
                <a:gd name="T15" fmla="*/ 135 h 210"/>
                <a:gd name="T16" fmla="*/ 135 w 210"/>
                <a:gd name="T17" fmla="*/ 193 h 210"/>
                <a:gd name="T18" fmla="*/ 18 w 210"/>
                <a:gd name="T19" fmla="*/ 193 h 210"/>
                <a:gd name="T20" fmla="*/ 18 w 210"/>
                <a:gd name="T21" fmla="*/ 1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210">
                  <a:moveTo>
                    <a:pt x="0" y="0"/>
                  </a:moveTo>
                  <a:lnTo>
                    <a:pt x="0" y="210"/>
                  </a:lnTo>
                  <a:lnTo>
                    <a:pt x="210" y="210"/>
                  </a:lnTo>
                  <a:lnTo>
                    <a:pt x="210" y="0"/>
                  </a:lnTo>
                  <a:lnTo>
                    <a:pt x="0" y="0"/>
                  </a:lnTo>
                  <a:close/>
                  <a:moveTo>
                    <a:pt x="18" y="17"/>
                  </a:moveTo>
                  <a:lnTo>
                    <a:pt x="192" y="17"/>
                  </a:lnTo>
                  <a:lnTo>
                    <a:pt x="192" y="135"/>
                  </a:lnTo>
                  <a:lnTo>
                    <a:pt x="135" y="193"/>
                  </a:lnTo>
                  <a:lnTo>
                    <a:pt x="18" y="193"/>
                  </a:ln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2" name="Rectangle 692"/>
            <p:cNvSpPr>
              <a:spLocks noChangeArrowheads="1"/>
            </p:cNvSpPr>
            <p:nvPr/>
          </p:nvSpPr>
          <p:spPr bwMode="auto">
            <a:xfrm>
              <a:off x="5664201" y="4683126"/>
              <a:ext cx="195263" cy="222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3" name="Rectangle 693"/>
            <p:cNvSpPr>
              <a:spLocks noChangeArrowheads="1"/>
            </p:cNvSpPr>
            <p:nvPr/>
          </p:nvSpPr>
          <p:spPr bwMode="auto">
            <a:xfrm>
              <a:off x="5664201" y="4751389"/>
              <a:ext cx="195263" cy="222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4" name="Rectangle 694"/>
            <p:cNvSpPr>
              <a:spLocks noChangeArrowheads="1"/>
            </p:cNvSpPr>
            <p:nvPr/>
          </p:nvSpPr>
          <p:spPr bwMode="auto">
            <a:xfrm>
              <a:off x="5664201" y="4819651"/>
              <a:ext cx="117475" cy="222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5" name="Freeform 695"/>
            <p:cNvSpPr>
              <a:spLocks noEditPoints="1"/>
            </p:cNvSpPr>
            <p:nvPr/>
          </p:nvSpPr>
          <p:spPr bwMode="auto">
            <a:xfrm>
              <a:off x="9132889" y="1450976"/>
              <a:ext cx="138113" cy="139700"/>
            </a:xfrm>
            <a:custGeom>
              <a:avLst/>
              <a:gdLst>
                <a:gd name="T0" fmla="*/ 0 w 119"/>
                <a:gd name="T1" fmla="*/ 40 h 121"/>
                <a:gd name="T2" fmla="*/ 46 w 119"/>
                <a:gd name="T3" fmla="*/ 85 h 121"/>
                <a:gd name="T4" fmla="*/ 70 w 119"/>
                <a:gd name="T5" fmla="*/ 118 h 121"/>
                <a:gd name="T6" fmla="*/ 83 w 119"/>
                <a:gd name="T7" fmla="*/ 121 h 121"/>
                <a:gd name="T8" fmla="*/ 119 w 119"/>
                <a:gd name="T9" fmla="*/ 85 h 121"/>
                <a:gd name="T10" fmla="*/ 116 w 119"/>
                <a:gd name="T11" fmla="*/ 72 h 121"/>
                <a:gd name="T12" fmla="*/ 83 w 119"/>
                <a:gd name="T13" fmla="*/ 48 h 121"/>
                <a:gd name="T14" fmla="*/ 35 w 119"/>
                <a:gd name="T15" fmla="*/ 0 h 121"/>
                <a:gd name="T16" fmla="*/ 1 w 119"/>
                <a:gd name="T17" fmla="*/ 34 h 121"/>
                <a:gd name="T18" fmla="*/ 0 w 119"/>
                <a:gd name="T19" fmla="*/ 40 h 121"/>
                <a:gd name="T20" fmla="*/ 80 w 119"/>
                <a:gd name="T21" fmla="*/ 67 h 121"/>
                <a:gd name="T22" fmla="*/ 95 w 119"/>
                <a:gd name="T23" fmla="*/ 82 h 121"/>
                <a:gd name="T24" fmla="*/ 80 w 119"/>
                <a:gd name="T25" fmla="*/ 97 h 121"/>
                <a:gd name="T26" fmla="*/ 65 w 119"/>
                <a:gd name="T27" fmla="*/ 82 h 121"/>
                <a:gd name="T28" fmla="*/ 80 w 119"/>
                <a:gd name="T29" fmla="*/ 6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" h="121">
                  <a:moveTo>
                    <a:pt x="0" y="40"/>
                  </a:moveTo>
                  <a:cubicBezTo>
                    <a:pt x="46" y="85"/>
                    <a:pt x="46" y="85"/>
                    <a:pt x="46" y="85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6"/>
                    <a:pt x="1" y="38"/>
                    <a:pt x="0" y="40"/>
                  </a:cubicBezTo>
                  <a:close/>
                  <a:moveTo>
                    <a:pt x="80" y="67"/>
                  </a:moveTo>
                  <a:cubicBezTo>
                    <a:pt x="88" y="67"/>
                    <a:pt x="95" y="73"/>
                    <a:pt x="95" y="82"/>
                  </a:cubicBezTo>
                  <a:cubicBezTo>
                    <a:pt x="95" y="90"/>
                    <a:pt x="88" y="97"/>
                    <a:pt x="80" y="97"/>
                  </a:cubicBezTo>
                  <a:cubicBezTo>
                    <a:pt x="71" y="97"/>
                    <a:pt x="65" y="90"/>
                    <a:pt x="65" y="82"/>
                  </a:cubicBezTo>
                  <a:cubicBezTo>
                    <a:pt x="65" y="73"/>
                    <a:pt x="71" y="67"/>
                    <a:pt x="8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6" name="Freeform 696"/>
            <p:cNvSpPr/>
            <p:nvPr/>
          </p:nvSpPr>
          <p:spPr bwMode="auto">
            <a:xfrm>
              <a:off x="8936039" y="1255714"/>
              <a:ext cx="174625" cy="173038"/>
            </a:xfrm>
            <a:custGeom>
              <a:avLst/>
              <a:gdLst>
                <a:gd name="T0" fmla="*/ 151 w 151"/>
                <a:gd name="T1" fmla="*/ 114 h 149"/>
                <a:gd name="T2" fmla="*/ 124 w 151"/>
                <a:gd name="T3" fmla="*/ 87 h 149"/>
                <a:gd name="T4" fmla="*/ 130 w 151"/>
                <a:gd name="T5" fmla="*/ 67 h 149"/>
                <a:gd name="T6" fmla="*/ 62 w 151"/>
                <a:gd name="T7" fmla="*/ 0 h 149"/>
                <a:gd name="T8" fmla="*/ 56 w 151"/>
                <a:gd name="T9" fmla="*/ 6 h 149"/>
                <a:gd name="T10" fmla="*/ 82 w 151"/>
                <a:gd name="T11" fmla="*/ 46 h 149"/>
                <a:gd name="T12" fmla="*/ 46 w 151"/>
                <a:gd name="T13" fmla="*/ 81 h 149"/>
                <a:gd name="T14" fmla="*/ 6 w 151"/>
                <a:gd name="T15" fmla="*/ 56 h 149"/>
                <a:gd name="T16" fmla="*/ 0 w 151"/>
                <a:gd name="T17" fmla="*/ 62 h 149"/>
                <a:gd name="T18" fmla="*/ 67 w 151"/>
                <a:gd name="T19" fmla="*/ 130 h 149"/>
                <a:gd name="T20" fmla="*/ 87 w 151"/>
                <a:gd name="T21" fmla="*/ 124 h 149"/>
                <a:gd name="T22" fmla="*/ 111 w 151"/>
                <a:gd name="T23" fmla="*/ 149 h 149"/>
                <a:gd name="T24" fmla="*/ 117 w 151"/>
                <a:gd name="T25" fmla="*/ 148 h 149"/>
                <a:gd name="T26" fmla="*/ 151 w 151"/>
                <a:gd name="T27" fmla="*/ 1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1" h="149">
                  <a:moveTo>
                    <a:pt x="151" y="114"/>
                  </a:moveTo>
                  <a:cubicBezTo>
                    <a:pt x="124" y="87"/>
                    <a:pt x="124" y="87"/>
                    <a:pt x="124" y="87"/>
                  </a:cubicBezTo>
                  <a:cubicBezTo>
                    <a:pt x="128" y="80"/>
                    <a:pt x="130" y="74"/>
                    <a:pt x="130" y="67"/>
                  </a:cubicBezTo>
                  <a:cubicBezTo>
                    <a:pt x="130" y="33"/>
                    <a:pt x="97" y="0"/>
                    <a:pt x="62" y="0"/>
                  </a:cubicBezTo>
                  <a:cubicBezTo>
                    <a:pt x="62" y="0"/>
                    <a:pt x="58" y="4"/>
                    <a:pt x="56" y="6"/>
                  </a:cubicBezTo>
                  <a:cubicBezTo>
                    <a:pt x="84" y="34"/>
                    <a:pt x="82" y="29"/>
                    <a:pt x="82" y="46"/>
                  </a:cubicBezTo>
                  <a:cubicBezTo>
                    <a:pt x="82" y="60"/>
                    <a:pt x="60" y="81"/>
                    <a:pt x="46" y="81"/>
                  </a:cubicBezTo>
                  <a:cubicBezTo>
                    <a:pt x="29" y="81"/>
                    <a:pt x="34" y="84"/>
                    <a:pt x="6" y="56"/>
                  </a:cubicBezTo>
                  <a:cubicBezTo>
                    <a:pt x="4" y="58"/>
                    <a:pt x="0" y="62"/>
                    <a:pt x="0" y="62"/>
                  </a:cubicBezTo>
                  <a:cubicBezTo>
                    <a:pt x="1" y="97"/>
                    <a:pt x="33" y="130"/>
                    <a:pt x="67" y="130"/>
                  </a:cubicBezTo>
                  <a:cubicBezTo>
                    <a:pt x="74" y="130"/>
                    <a:pt x="80" y="128"/>
                    <a:pt x="87" y="124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13" y="148"/>
                    <a:pt x="115" y="148"/>
                    <a:pt x="117" y="148"/>
                  </a:cubicBezTo>
                  <a:lnTo>
                    <a:pt x="151" y="1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7" name="Freeform 697"/>
            <p:cNvSpPr/>
            <p:nvPr/>
          </p:nvSpPr>
          <p:spPr bwMode="auto">
            <a:xfrm>
              <a:off x="8958264" y="1255714"/>
              <a:ext cx="331788" cy="334963"/>
            </a:xfrm>
            <a:custGeom>
              <a:avLst/>
              <a:gdLst>
                <a:gd name="T0" fmla="*/ 240 w 285"/>
                <a:gd name="T1" fmla="*/ 172 h 289"/>
                <a:gd name="T2" fmla="*/ 259 w 285"/>
                <a:gd name="T3" fmla="*/ 190 h 289"/>
                <a:gd name="T4" fmla="*/ 254 w 285"/>
                <a:gd name="T5" fmla="*/ 86 h 289"/>
                <a:gd name="T6" fmla="*/ 213 w 285"/>
                <a:gd name="T7" fmla="*/ 45 h 289"/>
                <a:gd name="T8" fmla="*/ 200 w 285"/>
                <a:gd name="T9" fmla="*/ 42 h 289"/>
                <a:gd name="T10" fmla="*/ 191 w 285"/>
                <a:gd name="T11" fmla="*/ 26 h 289"/>
                <a:gd name="T12" fmla="*/ 178 w 285"/>
                <a:gd name="T13" fmla="*/ 9 h 289"/>
                <a:gd name="T14" fmla="*/ 177 w 285"/>
                <a:gd name="T15" fmla="*/ 7 h 289"/>
                <a:gd name="T16" fmla="*/ 167 w 285"/>
                <a:gd name="T17" fmla="*/ 0 h 289"/>
                <a:gd name="T18" fmla="*/ 159 w 285"/>
                <a:gd name="T19" fmla="*/ 6 h 289"/>
                <a:gd name="T20" fmla="*/ 133 w 285"/>
                <a:gd name="T21" fmla="*/ 31 h 289"/>
                <a:gd name="T22" fmla="*/ 134 w 285"/>
                <a:gd name="T23" fmla="*/ 49 h 289"/>
                <a:gd name="T24" fmla="*/ 136 w 285"/>
                <a:gd name="T25" fmla="*/ 51 h 289"/>
                <a:gd name="T26" fmla="*/ 155 w 285"/>
                <a:gd name="T27" fmla="*/ 64 h 289"/>
                <a:gd name="T28" fmla="*/ 156 w 285"/>
                <a:gd name="T29" fmla="*/ 64 h 289"/>
                <a:gd name="T30" fmla="*/ 177 w 285"/>
                <a:gd name="T31" fmla="*/ 77 h 289"/>
                <a:gd name="T32" fmla="*/ 171 w 285"/>
                <a:gd name="T33" fmla="*/ 102 h 289"/>
                <a:gd name="T34" fmla="*/ 104 w 285"/>
                <a:gd name="T35" fmla="*/ 169 h 289"/>
                <a:gd name="T36" fmla="*/ 98 w 285"/>
                <a:gd name="T37" fmla="*/ 168 h 289"/>
                <a:gd name="T38" fmla="*/ 88 w 285"/>
                <a:gd name="T39" fmla="*/ 172 h 289"/>
                <a:gd name="T40" fmla="*/ 86 w 285"/>
                <a:gd name="T41" fmla="*/ 174 h 289"/>
                <a:gd name="T42" fmla="*/ 16 w 285"/>
                <a:gd name="T43" fmla="*/ 244 h 289"/>
                <a:gd name="T44" fmla="*/ 14 w 285"/>
                <a:gd name="T45" fmla="*/ 246 h 289"/>
                <a:gd name="T46" fmla="*/ 43 w 285"/>
                <a:gd name="T47" fmla="*/ 289 h 289"/>
                <a:gd name="T48" fmla="*/ 53 w 285"/>
                <a:gd name="T49" fmla="*/ 285 h 289"/>
                <a:gd name="T50" fmla="*/ 55 w 285"/>
                <a:gd name="T51" fmla="*/ 283 h 289"/>
                <a:gd name="T52" fmla="*/ 125 w 285"/>
                <a:gd name="T53" fmla="*/ 213 h 289"/>
                <a:gd name="T54" fmla="*/ 127 w 285"/>
                <a:gd name="T55" fmla="*/ 211 h 289"/>
                <a:gd name="T56" fmla="*/ 130 w 285"/>
                <a:gd name="T57" fmla="*/ 195 h 289"/>
                <a:gd name="T58" fmla="*/ 205 w 285"/>
                <a:gd name="T59" fmla="*/ 120 h 289"/>
                <a:gd name="T60" fmla="*/ 217 w 285"/>
                <a:gd name="T61" fmla="*/ 112 h 289"/>
                <a:gd name="T62" fmla="*/ 218 w 285"/>
                <a:gd name="T63" fmla="*/ 112 h 289"/>
                <a:gd name="T64" fmla="*/ 240 w 285"/>
                <a:gd name="T65" fmla="*/ 17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5" h="289">
                  <a:moveTo>
                    <a:pt x="240" y="172"/>
                  </a:moveTo>
                  <a:cubicBezTo>
                    <a:pt x="259" y="190"/>
                    <a:pt x="259" y="190"/>
                    <a:pt x="259" y="190"/>
                  </a:cubicBezTo>
                  <a:cubicBezTo>
                    <a:pt x="259" y="190"/>
                    <a:pt x="285" y="117"/>
                    <a:pt x="254" y="86"/>
                  </a:cubicBezTo>
                  <a:cubicBezTo>
                    <a:pt x="242" y="74"/>
                    <a:pt x="226" y="58"/>
                    <a:pt x="213" y="45"/>
                  </a:cubicBezTo>
                  <a:cubicBezTo>
                    <a:pt x="210" y="42"/>
                    <a:pt x="202" y="44"/>
                    <a:pt x="200" y="42"/>
                  </a:cubicBezTo>
                  <a:cubicBezTo>
                    <a:pt x="194" y="34"/>
                    <a:pt x="192" y="27"/>
                    <a:pt x="191" y="26"/>
                  </a:cubicBezTo>
                  <a:cubicBezTo>
                    <a:pt x="190" y="20"/>
                    <a:pt x="184" y="14"/>
                    <a:pt x="178" y="9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2" y="2"/>
                    <a:pt x="170" y="0"/>
                    <a:pt x="167" y="0"/>
                  </a:cubicBezTo>
                  <a:cubicBezTo>
                    <a:pt x="165" y="0"/>
                    <a:pt x="163" y="2"/>
                    <a:pt x="159" y="6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24" y="40"/>
                    <a:pt x="126" y="41"/>
                    <a:pt x="134" y="49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42" y="57"/>
                    <a:pt x="149" y="64"/>
                    <a:pt x="155" y="64"/>
                  </a:cubicBezTo>
                  <a:cubicBezTo>
                    <a:pt x="156" y="64"/>
                    <a:pt x="156" y="64"/>
                    <a:pt x="156" y="64"/>
                  </a:cubicBezTo>
                  <a:cubicBezTo>
                    <a:pt x="161" y="65"/>
                    <a:pt x="172" y="68"/>
                    <a:pt x="177" y="77"/>
                  </a:cubicBezTo>
                  <a:cubicBezTo>
                    <a:pt x="182" y="89"/>
                    <a:pt x="174" y="97"/>
                    <a:pt x="171" y="102"/>
                  </a:cubicBezTo>
                  <a:cubicBezTo>
                    <a:pt x="104" y="169"/>
                    <a:pt x="104" y="169"/>
                    <a:pt x="104" y="169"/>
                  </a:cubicBezTo>
                  <a:cubicBezTo>
                    <a:pt x="102" y="168"/>
                    <a:pt x="100" y="168"/>
                    <a:pt x="98" y="168"/>
                  </a:cubicBezTo>
                  <a:cubicBezTo>
                    <a:pt x="94" y="168"/>
                    <a:pt x="91" y="169"/>
                    <a:pt x="88" y="172"/>
                  </a:cubicBezTo>
                  <a:cubicBezTo>
                    <a:pt x="87" y="172"/>
                    <a:pt x="87" y="173"/>
                    <a:pt x="86" y="174"/>
                  </a:cubicBezTo>
                  <a:cubicBezTo>
                    <a:pt x="86" y="174"/>
                    <a:pt x="30" y="229"/>
                    <a:pt x="16" y="244"/>
                  </a:cubicBezTo>
                  <a:cubicBezTo>
                    <a:pt x="15" y="245"/>
                    <a:pt x="14" y="245"/>
                    <a:pt x="14" y="246"/>
                  </a:cubicBezTo>
                  <a:cubicBezTo>
                    <a:pt x="0" y="259"/>
                    <a:pt x="25" y="289"/>
                    <a:pt x="43" y="289"/>
                  </a:cubicBezTo>
                  <a:cubicBezTo>
                    <a:pt x="47" y="289"/>
                    <a:pt x="50" y="288"/>
                    <a:pt x="53" y="285"/>
                  </a:cubicBezTo>
                  <a:cubicBezTo>
                    <a:pt x="54" y="285"/>
                    <a:pt x="54" y="284"/>
                    <a:pt x="55" y="283"/>
                  </a:cubicBezTo>
                  <a:cubicBezTo>
                    <a:pt x="70" y="268"/>
                    <a:pt x="125" y="213"/>
                    <a:pt x="125" y="213"/>
                  </a:cubicBezTo>
                  <a:cubicBezTo>
                    <a:pt x="126" y="212"/>
                    <a:pt x="127" y="212"/>
                    <a:pt x="127" y="211"/>
                  </a:cubicBezTo>
                  <a:cubicBezTo>
                    <a:pt x="131" y="207"/>
                    <a:pt x="132" y="201"/>
                    <a:pt x="130" y="195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10" y="116"/>
                    <a:pt x="215" y="112"/>
                    <a:pt x="217" y="112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46" y="128"/>
                    <a:pt x="240" y="172"/>
                    <a:pt x="240" y="1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8" name="Freeform 698"/>
            <p:cNvSpPr>
              <a:spLocks noEditPoints="1"/>
            </p:cNvSpPr>
            <p:nvPr/>
          </p:nvSpPr>
          <p:spPr bwMode="auto">
            <a:xfrm>
              <a:off x="3560764" y="5257801"/>
              <a:ext cx="361950" cy="346075"/>
            </a:xfrm>
            <a:custGeom>
              <a:avLst/>
              <a:gdLst>
                <a:gd name="T0" fmla="*/ 313 w 313"/>
                <a:gd name="T1" fmla="*/ 8 h 297"/>
                <a:gd name="T2" fmla="*/ 206 w 313"/>
                <a:gd name="T3" fmla="*/ 13 h 297"/>
                <a:gd name="T4" fmla="*/ 61 w 313"/>
                <a:gd name="T5" fmla="*/ 45 h 297"/>
                <a:gd name="T6" fmla="*/ 61 w 313"/>
                <a:gd name="T7" fmla="*/ 225 h 297"/>
                <a:gd name="T8" fmla="*/ 25 w 313"/>
                <a:gd name="T9" fmla="*/ 278 h 297"/>
                <a:gd name="T10" fmla="*/ 38 w 313"/>
                <a:gd name="T11" fmla="*/ 297 h 297"/>
                <a:gd name="T12" fmla="*/ 91 w 313"/>
                <a:gd name="T13" fmla="*/ 254 h 297"/>
                <a:gd name="T14" fmla="*/ 169 w 313"/>
                <a:gd name="T15" fmla="*/ 285 h 297"/>
                <a:gd name="T16" fmla="*/ 310 w 313"/>
                <a:gd name="T17" fmla="*/ 162 h 297"/>
                <a:gd name="T18" fmla="*/ 313 w 313"/>
                <a:gd name="T19" fmla="*/ 8 h 297"/>
                <a:gd name="T20" fmla="*/ 267 w 313"/>
                <a:gd name="T21" fmla="*/ 63 h 297"/>
                <a:gd name="T22" fmla="*/ 192 w 313"/>
                <a:gd name="T23" fmla="*/ 136 h 297"/>
                <a:gd name="T24" fmla="*/ 101 w 313"/>
                <a:gd name="T25" fmla="*/ 222 h 297"/>
                <a:gd name="T26" fmla="*/ 98 w 313"/>
                <a:gd name="T27" fmla="*/ 223 h 297"/>
                <a:gd name="T28" fmla="*/ 95 w 313"/>
                <a:gd name="T29" fmla="*/ 222 h 297"/>
                <a:gd name="T30" fmla="*/ 95 w 313"/>
                <a:gd name="T31" fmla="*/ 217 h 297"/>
                <a:gd name="T32" fmla="*/ 172 w 313"/>
                <a:gd name="T33" fmla="*/ 116 h 297"/>
                <a:gd name="T34" fmla="*/ 263 w 313"/>
                <a:gd name="T35" fmla="*/ 56 h 297"/>
                <a:gd name="T36" fmla="*/ 268 w 313"/>
                <a:gd name="T37" fmla="*/ 58 h 297"/>
                <a:gd name="T38" fmla="*/ 267 w 313"/>
                <a:gd name="T39" fmla="*/ 6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3" h="297">
                  <a:moveTo>
                    <a:pt x="313" y="8"/>
                  </a:moveTo>
                  <a:cubicBezTo>
                    <a:pt x="313" y="8"/>
                    <a:pt x="295" y="27"/>
                    <a:pt x="206" y="13"/>
                  </a:cubicBezTo>
                  <a:cubicBezTo>
                    <a:pt x="124" y="0"/>
                    <a:pt x="91" y="15"/>
                    <a:pt x="61" y="45"/>
                  </a:cubicBezTo>
                  <a:cubicBezTo>
                    <a:pt x="32" y="74"/>
                    <a:pt x="0" y="164"/>
                    <a:pt x="61" y="225"/>
                  </a:cubicBezTo>
                  <a:cubicBezTo>
                    <a:pt x="71" y="235"/>
                    <a:pt x="25" y="278"/>
                    <a:pt x="25" y="278"/>
                  </a:cubicBezTo>
                  <a:cubicBezTo>
                    <a:pt x="38" y="297"/>
                    <a:pt x="38" y="297"/>
                    <a:pt x="38" y="297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123" y="285"/>
                    <a:pt x="169" y="285"/>
                  </a:cubicBezTo>
                  <a:cubicBezTo>
                    <a:pt x="233" y="285"/>
                    <a:pt x="306" y="258"/>
                    <a:pt x="310" y="162"/>
                  </a:cubicBezTo>
                  <a:cubicBezTo>
                    <a:pt x="313" y="101"/>
                    <a:pt x="297" y="58"/>
                    <a:pt x="313" y="8"/>
                  </a:cubicBezTo>
                  <a:close/>
                  <a:moveTo>
                    <a:pt x="267" y="63"/>
                  </a:moveTo>
                  <a:cubicBezTo>
                    <a:pt x="267" y="63"/>
                    <a:pt x="239" y="89"/>
                    <a:pt x="192" y="136"/>
                  </a:cubicBezTo>
                  <a:cubicBezTo>
                    <a:pt x="150" y="178"/>
                    <a:pt x="101" y="222"/>
                    <a:pt x="101" y="222"/>
                  </a:cubicBezTo>
                  <a:cubicBezTo>
                    <a:pt x="100" y="223"/>
                    <a:pt x="99" y="223"/>
                    <a:pt x="98" y="223"/>
                  </a:cubicBezTo>
                  <a:cubicBezTo>
                    <a:pt x="97" y="223"/>
                    <a:pt x="96" y="223"/>
                    <a:pt x="95" y="222"/>
                  </a:cubicBezTo>
                  <a:cubicBezTo>
                    <a:pt x="94" y="221"/>
                    <a:pt x="94" y="219"/>
                    <a:pt x="95" y="217"/>
                  </a:cubicBezTo>
                  <a:cubicBezTo>
                    <a:pt x="95" y="217"/>
                    <a:pt x="138" y="148"/>
                    <a:pt x="172" y="116"/>
                  </a:cubicBezTo>
                  <a:cubicBezTo>
                    <a:pt x="209" y="83"/>
                    <a:pt x="263" y="57"/>
                    <a:pt x="263" y="56"/>
                  </a:cubicBezTo>
                  <a:cubicBezTo>
                    <a:pt x="265" y="56"/>
                    <a:pt x="267" y="56"/>
                    <a:pt x="268" y="58"/>
                  </a:cubicBezTo>
                  <a:cubicBezTo>
                    <a:pt x="269" y="59"/>
                    <a:pt x="269" y="62"/>
                    <a:pt x="267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9" name="Freeform 699"/>
            <p:cNvSpPr>
              <a:spLocks noEditPoints="1"/>
            </p:cNvSpPr>
            <p:nvPr/>
          </p:nvSpPr>
          <p:spPr bwMode="auto">
            <a:xfrm>
              <a:off x="4243389" y="5278439"/>
              <a:ext cx="349250" cy="327025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0" name="Freeform 700"/>
            <p:cNvSpPr>
              <a:spLocks noEditPoints="1"/>
            </p:cNvSpPr>
            <p:nvPr/>
          </p:nvSpPr>
          <p:spPr bwMode="auto">
            <a:xfrm>
              <a:off x="7067551" y="1404939"/>
              <a:ext cx="93663" cy="84138"/>
            </a:xfrm>
            <a:custGeom>
              <a:avLst/>
              <a:gdLst>
                <a:gd name="T0" fmla="*/ 61 w 80"/>
                <a:gd name="T1" fmla="*/ 32 h 72"/>
                <a:gd name="T2" fmla="*/ 56 w 80"/>
                <a:gd name="T3" fmla="*/ 32 h 72"/>
                <a:gd name="T4" fmla="*/ 56 w 80"/>
                <a:gd name="T5" fmla="*/ 11 h 72"/>
                <a:gd name="T6" fmla="*/ 57 w 80"/>
                <a:gd name="T7" fmla="*/ 11 h 72"/>
                <a:gd name="T8" fmla="*/ 52 w 80"/>
                <a:gd name="T9" fmla="*/ 0 h 72"/>
                <a:gd name="T10" fmla="*/ 37 w 80"/>
                <a:gd name="T11" fmla="*/ 0 h 72"/>
                <a:gd name="T12" fmla="*/ 37 w 80"/>
                <a:gd name="T13" fmla="*/ 0 h 72"/>
                <a:gd name="T14" fmla="*/ 12 w 80"/>
                <a:gd name="T15" fmla="*/ 0 h 72"/>
                <a:gd name="T16" fmla="*/ 9 w 80"/>
                <a:gd name="T17" fmla="*/ 9 h 72"/>
                <a:gd name="T18" fmla="*/ 9 w 80"/>
                <a:gd name="T19" fmla="*/ 34 h 72"/>
                <a:gd name="T20" fmla="*/ 2 w 80"/>
                <a:gd name="T21" fmla="*/ 55 h 72"/>
                <a:gd name="T22" fmla="*/ 0 w 80"/>
                <a:gd name="T23" fmla="*/ 61 h 72"/>
                <a:gd name="T24" fmla="*/ 2 w 80"/>
                <a:gd name="T25" fmla="*/ 71 h 72"/>
                <a:gd name="T26" fmla="*/ 44 w 80"/>
                <a:gd name="T27" fmla="*/ 71 h 72"/>
                <a:gd name="T28" fmla="*/ 44 w 80"/>
                <a:gd name="T29" fmla="*/ 72 h 72"/>
                <a:gd name="T30" fmla="*/ 80 w 80"/>
                <a:gd name="T31" fmla="*/ 72 h 72"/>
                <a:gd name="T32" fmla="*/ 63 w 80"/>
                <a:gd name="T33" fmla="*/ 35 h 72"/>
                <a:gd name="T34" fmla="*/ 61 w 80"/>
                <a:gd name="T35" fmla="*/ 32 h 72"/>
                <a:gd name="T36" fmla="*/ 31 w 80"/>
                <a:gd name="T37" fmla="*/ 49 h 72"/>
                <a:gd name="T38" fmla="*/ 19 w 80"/>
                <a:gd name="T39" fmla="*/ 49 h 72"/>
                <a:gd name="T40" fmla="*/ 19 w 80"/>
                <a:gd name="T41" fmla="*/ 11 h 72"/>
                <a:gd name="T42" fmla="*/ 31 w 80"/>
                <a:gd name="T43" fmla="*/ 11 h 72"/>
                <a:gd name="T44" fmla="*/ 31 w 80"/>
                <a:gd name="T45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72">
                  <a:moveTo>
                    <a:pt x="61" y="32"/>
                  </a:moveTo>
                  <a:cubicBezTo>
                    <a:pt x="56" y="32"/>
                    <a:pt x="56" y="32"/>
                    <a:pt x="56" y="3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17"/>
                    <a:pt x="12" y="26"/>
                    <a:pt x="9" y="34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4"/>
                    <a:pt x="2" y="68"/>
                    <a:pt x="2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63" y="35"/>
                    <a:pt x="63" y="35"/>
                    <a:pt x="63" y="35"/>
                  </a:cubicBezTo>
                  <a:lnTo>
                    <a:pt x="61" y="32"/>
                  </a:lnTo>
                  <a:close/>
                  <a:moveTo>
                    <a:pt x="31" y="49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31" y="11"/>
                    <a:pt x="31" y="11"/>
                    <a:pt x="31" y="11"/>
                  </a:cubicBezTo>
                  <a:lnTo>
                    <a:pt x="31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1" name="Freeform 701"/>
            <p:cNvSpPr/>
            <p:nvPr/>
          </p:nvSpPr>
          <p:spPr bwMode="auto">
            <a:xfrm>
              <a:off x="7227889" y="1404939"/>
              <a:ext cx="38100" cy="84138"/>
            </a:xfrm>
            <a:custGeom>
              <a:avLst/>
              <a:gdLst>
                <a:gd name="T0" fmla="*/ 16 w 24"/>
                <a:gd name="T1" fmla="*/ 34 h 53"/>
                <a:gd name="T2" fmla="*/ 21 w 24"/>
                <a:gd name="T3" fmla="*/ 45 h 53"/>
                <a:gd name="T4" fmla="*/ 16 w 24"/>
                <a:gd name="T5" fmla="*/ 47 h 53"/>
                <a:gd name="T6" fmla="*/ 21 w 24"/>
                <a:gd name="T7" fmla="*/ 53 h 53"/>
                <a:gd name="T8" fmla="*/ 24 w 24"/>
                <a:gd name="T9" fmla="*/ 53 h 53"/>
                <a:gd name="T10" fmla="*/ 24 w 24"/>
                <a:gd name="T11" fmla="*/ 0 h 53"/>
                <a:gd name="T12" fmla="*/ 0 w 24"/>
                <a:gd name="T13" fmla="*/ 0 h 53"/>
                <a:gd name="T14" fmla="*/ 0 w 24"/>
                <a:gd name="T15" fmla="*/ 0 h 53"/>
                <a:gd name="T16" fmla="*/ 16 w 24"/>
                <a:gd name="T17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3">
                  <a:moveTo>
                    <a:pt x="16" y="34"/>
                  </a:moveTo>
                  <a:lnTo>
                    <a:pt x="21" y="45"/>
                  </a:lnTo>
                  <a:lnTo>
                    <a:pt x="16" y="47"/>
                  </a:lnTo>
                  <a:lnTo>
                    <a:pt x="21" y="53"/>
                  </a:lnTo>
                  <a:lnTo>
                    <a:pt x="24" y="5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2" name="Freeform 702"/>
            <p:cNvSpPr>
              <a:spLocks noEditPoints="1"/>
            </p:cNvSpPr>
            <p:nvPr/>
          </p:nvSpPr>
          <p:spPr bwMode="auto">
            <a:xfrm>
              <a:off x="7197726" y="1487489"/>
              <a:ext cx="68263" cy="93663"/>
            </a:xfrm>
            <a:custGeom>
              <a:avLst/>
              <a:gdLst>
                <a:gd name="T0" fmla="*/ 58 w 58"/>
                <a:gd name="T1" fmla="*/ 38 h 81"/>
                <a:gd name="T2" fmla="*/ 34 w 58"/>
                <a:gd name="T3" fmla="*/ 0 h 81"/>
                <a:gd name="T4" fmla="*/ 0 w 58"/>
                <a:gd name="T5" fmla="*/ 16 h 81"/>
                <a:gd name="T6" fmla="*/ 12 w 58"/>
                <a:gd name="T7" fmla="*/ 59 h 81"/>
                <a:gd name="T8" fmla="*/ 16 w 58"/>
                <a:gd name="T9" fmla="*/ 58 h 81"/>
                <a:gd name="T10" fmla="*/ 42 w 58"/>
                <a:gd name="T11" fmla="*/ 81 h 81"/>
                <a:gd name="T12" fmla="*/ 57 w 58"/>
                <a:gd name="T13" fmla="*/ 74 h 81"/>
                <a:gd name="T14" fmla="*/ 58 w 58"/>
                <a:gd name="T15" fmla="*/ 38 h 81"/>
                <a:gd name="T16" fmla="*/ 38 w 58"/>
                <a:gd name="T17" fmla="*/ 53 h 81"/>
                <a:gd name="T18" fmla="*/ 35 w 58"/>
                <a:gd name="T19" fmla="*/ 53 h 81"/>
                <a:gd name="T20" fmla="*/ 28 w 58"/>
                <a:gd name="T21" fmla="*/ 49 h 81"/>
                <a:gd name="T22" fmla="*/ 32 w 58"/>
                <a:gd name="T23" fmla="*/ 40 h 81"/>
                <a:gd name="T24" fmla="*/ 35 w 58"/>
                <a:gd name="T25" fmla="*/ 39 h 81"/>
                <a:gd name="T26" fmla="*/ 41 w 58"/>
                <a:gd name="T27" fmla="*/ 43 h 81"/>
                <a:gd name="T28" fmla="*/ 38 w 58"/>
                <a:gd name="T29" fmla="*/ 5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81">
                  <a:moveTo>
                    <a:pt x="58" y="38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3" y="59"/>
                    <a:pt x="14" y="58"/>
                    <a:pt x="16" y="58"/>
                  </a:cubicBezTo>
                  <a:cubicBezTo>
                    <a:pt x="24" y="58"/>
                    <a:pt x="35" y="67"/>
                    <a:pt x="42" y="8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0" y="58"/>
                    <a:pt x="51" y="43"/>
                    <a:pt x="58" y="38"/>
                  </a:cubicBezTo>
                  <a:close/>
                  <a:moveTo>
                    <a:pt x="38" y="53"/>
                  </a:moveTo>
                  <a:cubicBezTo>
                    <a:pt x="37" y="53"/>
                    <a:pt x="36" y="53"/>
                    <a:pt x="35" y="53"/>
                  </a:cubicBezTo>
                  <a:cubicBezTo>
                    <a:pt x="32" y="53"/>
                    <a:pt x="30" y="52"/>
                    <a:pt x="28" y="49"/>
                  </a:cubicBezTo>
                  <a:cubicBezTo>
                    <a:pt x="27" y="46"/>
                    <a:pt x="28" y="42"/>
                    <a:pt x="32" y="40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7" y="39"/>
                    <a:pt x="40" y="41"/>
                    <a:pt x="41" y="43"/>
                  </a:cubicBezTo>
                  <a:cubicBezTo>
                    <a:pt x="43" y="47"/>
                    <a:pt x="41" y="51"/>
                    <a:pt x="38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3" name="Freeform 703"/>
            <p:cNvSpPr/>
            <p:nvPr/>
          </p:nvSpPr>
          <p:spPr bwMode="auto">
            <a:xfrm>
              <a:off x="7094539" y="1268414"/>
              <a:ext cx="141288" cy="223838"/>
            </a:xfrm>
            <a:custGeom>
              <a:avLst/>
              <a:gdLst>
                <a:gd name="T0" fmla="*/ 101 w 122"/>
                <a:gd name="T1" fmla="*/ 124 h 193"/>
                <a:gd name="T2" fmla="*/ 96 w 122"/>
                <a:gd name="T3" fmla="*/ 127 h 193"/>
                <a:gd name="T4" fmla="*/ 42 w 122"/>
                <a:gd name="T5" fmla="*/ 12 h 193"/>
                <a:gd name="T6" fmla="*/ 24 w 122"/>
                <a:gd name="T7" fmla="*/ 0 h 193"/>
                <a:gd name="T8" fmla="*/ 15 w 122"/>
                <a:gd name="T9" fmla="*/ 2 h 193"/>
                <a:gd name="T10" fmla="*/ 5 w 122"/>
                <a:gd name="T11" fmla="*/ 29 h 193"/>
                <a:gd name="T12" fmla="*/ 59 w 122"/>
                <a:gd name="T13" fmla="*/ 144 h 193"/>
                <a:gd name="T14" fmla="*/ 54 w 122"/>
                <a:gd name="T15" fmla="*/ 146 h 193"/>
                <a:gd name="T16" fmla="*/ 76 w 122"/>
                <a:gd name="T17" fmla="*/ 193 h 193"/>
                <a:gd name="T18" fmla="*/ 122 w 122"/>
                <a:gd name="T19" fmla="*/ 171 h 193"/>
                <a:gd name="T20" fmla="*/ 101 w 122"/>
                <a:gd name="T2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93">
                  <a:moveTo>
                    <a:pt x="101" y="124"/>
                  </a:moveTo>
                  <a:cubicBezTo>
                    <a:pt x="96" y="127"/>
                    <a:pt x="96" y="127"/>
                    <a:pt x="96" y="127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4"/>
                    <a:pt x="31" y="0"/>
                    <a:pt x="24" y="0"/>
                  </a:cubicBezTo>
                  <a:cubicBezTo>
                    <a:pt x="21" y="0"/>
                    <a:pt x="18" y="0"/>
                    <a:pt x="15" y="2"/>
                  </a:cubicBezTo>
                  <a:cubicBezTo>
                    <a:pt x="5" y="7"/>
                    <a:pt x="0" y="19"/>
                    <a:pt x="5" y="2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122" y="171"/>
                    <a:pt x="122" y="171"/>
                    <a:pt x="122" y="171"/>
                  </a:cubicBezTo>
                  <a:lnTo>
                    <a:pt x="101" y="1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4" name="Freeform 704"/>
            <p:cNvSpPr/>
            <p:nvPr/>
          </p:nvSpPr>
          <p:spPr bwMode="auto">
            <a:xfrm>
              <a:off x="6931026" y="1404939"/>
              <a:ext cx="65088" cy="82550"/>
            </a:xfrm>
            <a:custGeom>
              <a:avLst/>
              <a:gdLst>
                <a:gd name="T0" fmla="*/ 41 w 56"/>
                <a:gd name="T1" fmla="*/ 32 h 71"/>
                <a:gd name="T2" fmla="*/ 30 w 56"/>
                <a:gd name="T3" fmla="*/ 32 h 71"/>
                <a:gd name="T4" fmla="*/ 30 w 56"/>
                <a:gd name="T5" fmla="*/ 11 h 71"/>
                <a:gd name="T6" fmla="*/ 42 w 56"/>
                <a:gd name="T7" fmla="*/ 11 h 71"/>
                <a:gd name="T8" fmla="*/ 42 w 56"/>
                <a:gd name="T9" fmla="*/ 31 h 71"/>
                <a:gd name="T10" fmla="*/ 44 w 56"/>
                <a:gd name="T11" fmla="*/ 29 h 71"/>
                <a:gd name="T12" fmla="*/ 45 w 56"/>
                <a:gd name="T13" fmla="*/ 27 h 71"/>
                <a:gd name="T14" fmla="*/ 51 w 56"/>
                <a:gd name="T15" fmla="*/ 9 h 71"/>
                <a:gd name="T16" fmla="*/ 56 w 56"/>
                <a:gd name="T17" fmla="*/ 0 h 71"/>
                <a:gd name="T18" fmla="*/ 0 w 56"/>
                <a:gd name="T19" fmla="*/ 0 h 71"/>
                <a:gd name="T20" fmla="*/ 0 w 56"/>
                <a:gd name="T21" fmla="*/ 71 h 71"/>
                <a:gd name="T22" fmla="*/ 10 w 56"/>
                <a:gd name="T23" fmla="*/ 71 h 71"/>
                <a:gd name="T24" fmla="*/ 41 w 56"/>
                <a:gd name="T25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71">
                  <a:moveTo>
                    <a:pt x="41" y="32"/>
                  </a:moveTo>
                  <a:cubicBezTo>
                    <a:pt x="30" y="32"/>
                    <a:pt x="30" y="32"/>
                    <a:pt x="30" y="3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3" y="30"/>
                    <a:pt x="44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6"/>
                    <a:pt x="54" y="3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6" y="54"/>
                    <a:pt x="29" y="40"/>
                    <a:pt x="4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5" name="Freeform 705"/>
            <p:cNvSpPr/>
            <p:nvPr/>
          </p:nvSpPr>
          <p:spPr bwMode="auto">
            <a:xfrm>
              <a:off x="6935789" y="1454151"/>
              <a:ext cx="127000" cy="133350"/>
            </a:xfrm>
            <a:custGeom>
              <a:avLst/>
              <a:gdLst>
                <a:gd name="T0" fmla="*/ 95 w 110"/>
                <a:gd name="T1" fmla="*/ 18 h 115"/>
                <a:gd name="T2" fmla="*/ 63 w 110"/>
                <a:gd name="T3" fmla="*/ 1 h 115"/>
                <a:gd name="T4" fmla="*/ 55 w 110"/>
                <a:gd name="T5" fmla="*/ 1 h 115"/>
                <a:gd name="T6" fmla="*/ 24 w 110"/>
                <a:gd name="T7" fmla="*/ 53 h 115"/>
                <a:gd name="T8" fmla="*/ 2 w 110"/>
                <a:gd name="T9" fmla="*/ 98 h 115"/>
                <a:gd name="T10" fmla="*/ 32 w 110"/>
                <a:gd name="T11" fmla="*/ 112 h 115"/>
                <a:gd name="T12" fmla="*/ 42 w 110"/>
                <a:gd name="T13" fmla="*/ 110 h 115"/>
                <a:gd name="T14" fmla="*/ 95 w 110"/>
                <a:gd name="T15" fmla="*/ 1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15">
                  <a:moveTo>
                    <a:pt x="95" y="18"/>
                  </a:moveTo>
                  <a:cubicBezTo>
                    <a:pt x="86" y="6"/>
                    <a:pt x="75" y="2"/>
                    <a:pt x="63" y="1"/>
                  </a:cubicBezTo>
                  <a:cubicBezTo>
                    <a:pt x="60" y="0"/>
                    <a:pt x="58" y="0"/>
                    <a:pt x="55" y="1"/>
                  </a:cubicBezTo>
                  <a:cubicBezTo>
                    <a:pt x="47" y="5"/>
                    <a:pt x="16" y="26"/>
                    <a:pt x="24" y="53"/>
                  </a:cubicBezTo>
                  <a:cubicBezTo>
                    <a:pt x="35" y="92"/>
                    <a:pt x="8" y="96"/>
                    <a:pt x="2" y="98"/>
                  </a:cubicBezTo>
                  <a:cubicBezTo>
                    <a:pt x="0" y="100"/>
                    <a:pt x="11" y="115"/>
                    <a:pt x="32" y="112"/>
                  </a:cubicBezTo>
                  <a:cubicBezTo>
                    <a:pt x="35" y="112"/>
                    <a:pt x="38" y="111"/>
                    <a:pt x="42" y="110"/>
                  </a:cubicBezTo>
                  <a:cubicBezTo>
                    <a:pt x="69" y="100"/>
                    <a:pt x="110" y="63"/>
                    <a:pt x="95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6" name="Freeform 706"/>
            <p:cNvSpPr/>
            <p:nvPr/>
          </p:nvSpPr>
          <p:spPr bwMode="auto">
            <a:xfrm>
              <a:off x="7004051" y="1260476"/>
              <a:ext cx="98425" cy="201613"/>
            </a:xfrm>
            <a:custGeom>
              <a:avLst/>
              <a:gdLst>
                <a:gd name="T0" fmla="*/ 82 w 84"/>
                <a:gd name="T1" fmla="*/ 18 h 174"/>
                <a:gd name="T2" fmla="*/ 74 w 84"/>
                <a:gd name="T3" fmla="*/ 1 h 174"/>
                <a:gd name="T4" fmla="*/ 68 w 84"/>
                <a:gd name="T5" fmla="*/ 1 h 174"/>
                <a:gd name="T6" fmla="*/ 57 w 84"/>
                <a:gd name="T7" fmla="*/ 9 h 174"/>
                <a:gd name="T8" fmla="*/ 19 w 84"/>
                <a:gd name="T9" fmla="*/ 127 h 174"/>
                <a:gd name="T10" fmla="*/ 6 w 84"/>
                <a:gd name="T11" fmla="*/ 140 h 174"/>
                <a:gd name="T12" fmla="*/ 0 w 84"/>
                <a:gd name="T13" fmla="*/ 158 h 174"/>
                <a:gd name="T14" fmla="*/ 5 w 84"/>
                <a:gd name="T15" fmla="*/ 158 h 174"/>
                <a:gd name="T16" fmla="*/ 39 w 84"/>
                <a:gd name="T17" fmla="*/ 174 h 174"/>
                <a:gd name="T18" fmla="*/ 46 w 84"/>
                <a:gd name="T19" fmla="*/ 153 h 174"/>
                <a:gd name="T20" fmla="*/ 44 w 84"/>
                <a:gd name="T21" fmla="*/ 135 h 174"/>
                <a:gd name="T22" fmla="*/ 82 w 84"/>
                <a:gd name="T23" fmla="*/ 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74">
                  <a:moveTo>
                    <a:pt x="82" y="18"/>
                  </a:moveTo>
                  <a:cubicBezTo>
                    <a:pt x="84" y="11"/>
                    <a:pt x="81" y="3"/>
                    <a:pt x="74" y="1"/>
                  </a:cubicBezTo>
                  <a:cubicBezTo>
                    <a:pt x="72" y="0"/>
                    <a:pt x="70" y="0"/>
                    <a:pt x="68" y="1"/>
                  </a:cubicBezTo>
                  <a:cubicBezTo>
                    <a:pt x="63" y="1"/>
                    <a:pt x="59" y="4"/>
                    <a:pt x="57" y="9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13" y="129"/>
                    <a:pt x="8" y="134"/>
                    <a:pt x="6" y="14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" y="158"/>
                    <a:pt x="3" y="158"/>
                    <a:pt x="5" y="158"/>
                  </a:cubicBezTo>
                  <a:cubicBezTo>
                    <a:pt x="17" y="159"/>
                    <a:pt x="29" y="163"/>
                    <a:pt x="39" y="174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48" y="147"/>
                    <a:pt x="47" y="140"/>
                    <a:pt x="44" y="135"/>
                  </a:cubicBezTo>
                  <a:lnTo>
                    <a:pt x="82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7" name="Freeform 707"/>
            <p:cNvSpPr/>
            <p:nvPr/>
          </p:nvSpPr>
          <p:spPr bwMode="auto">
            <a:xfrm>
              <a:off x="6262689" y="3943351"/>
              <a:ext cx="136525" cy="306388"/>
            </a:xfrm>
            <a:custGeom>
              <a:avLst/>
              <a:gdLst>
                <a:gd name="T0" fmla="*/ 63 w 117"/>
                <a:gd name="T1" fmla="*/ 0 h 263"/>
                <a:gd name="T2" fmla="*/ 0 w 117"/>
                <a:gd name="T3" fmla="*/ 73 h 263"/>
                <a:gd name="T4" fmla="*/ 9 w 117"/>
                <a:gd name="T5" fmla="*/ 168 h 263"/>
                <a:gd name="T6" fmla="*/ 9 w 117"/>
                <a:gd name="T7" fmla="*/ 219 h 263"/>
                <a:gd name="T8" fmla="*/ 53 w 117"/>
                <a:gd name="T9" fmla="*/ 263 h 263"/>
                <a:gd name="T10" fmla="*/ 97 w 117"/>
                <a:gd name="T11" fmla="*/ 219 h 263"/>
                <a:gd name="T12" fmla="*/ 91 w 117"/>
                <a:gd name="T13" fmla="*/ 163 h 263"/>
                <a:gd name="T14" fmla="*/ 117 w 117"/>
                <a:gd name="T15" fmla="*/ 63 h 263"/>
                <a:gd name="T16" fmla="*/ 63 w 11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263">
                  <a:moveTo>
                    <a:pt x="63" y="0"/>
                  </a:moveTo>
                  <a:cubicBezTo>
                    <a:pt x="17" y="0"/>
                    <a:pt x="0" y="48"/>
                    <a:pt x="0" y="73"/>
                  </a:cubicBezTo>
                  <a:cubicBezTo>
                    <a:pt x="0" y="88"/>
                    <a:pt x="3" y="128"/>
                    <a:pt x="9" y="16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44"/>
                    <a:pt x="29" y="263"/>
                    <a:pt x="53" y="263"/>
                  </a:cubicBezTo>
                  <a:cubicBezTo>
                    <a:pt x="77" y="263"/>
                    <a:pt x="96" y="246"/>
                    <a:pt x="97" y="219"/>
                  </a:cubicBezTo>
                  <a:cubicBezTo>
                    <a:pt x="98" y="209"/>
                    <a:pt x="95" y="187"/>
                    <a:pt x="91" y="163"/>
                  </a:cubicBezTo>
                  <a:cubicBezTo>
                    <a:pt x="92" y="117"/>
                    <a:pt x="117" y="119"/>
                    <a:pt x="117" y="63"/>
                  </a:cubicBezTo>
                  <a:cubicBezTo>
                    <a:pt x="117" y="29"/>
                    <a:pt x="97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8" name="Freeform 708"/>
            <p:cNvSpPr/>
            <p:nvPr/>
          </p:nvSpPr>
          <p:spPr bwMode="auto">
            <a:xfrm>
              <a:off x="6461126" y="3943351"/>
              <a:ext cx="136525" cy="306388"/>
            </a:xfrm>
            <a:custGeom>
              <a:avLst/>
              <a:gdLst>
                <a:gd name="T0" fmla="*/ 54 w 117"/>
                <a:gd name="T1" fmla="*/ 0 h 263"/>
                <a:gd name="T2" fmla="*/ 0 w 117"/>
                <a:gd name="T3" fmla="*/ 63 h 263"/>
                <a:gd name="T4" fmla="*/ 26 w 117"/>
                <a:gd name="T5" fmla="*/ 163 h 263"/>
                <a:gd name="T6" fmla="*/ 20 w 117"/>
                <a:gd name="T7" fmla="*/ 219 h 263"/>
                <a:gd name="T8" fmla="*/ 64 w 117"/>
                <a:gd name="T9" fmla="*/ 263 h 263"/>
                <a:gd name="T10" fmla="*/ 108 w 117"/>
                <a:gd name="T11" fmla="*/ 219 h 263"/>
                <a:gd name="T12" fmla="*/ 108 w 117"/>
                <a:gd name="T13" fmla="*/ 168 h 263"/>
                <a:gd name="T14" fmla="*/ 117 w 117"/>
                <a:gd name="T15" fmla="*/ 73 h 263"/>
                <a:gd name="T16" fmla="*/ 54 w 11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263">
                  <a:moveTo>
                    <a:pt x="54" y="0"/>
                  </a:moveTo>
                  <a:cubicBezTo>
                    <a:pt x="19" y="0"/>
                    <a:pt x="0" y="29"/>
                    <a:pt x="0" y="63"/>
                  </a:cubicBezTo>
                  <a:cubicBezTo>
                    <a:pt x="0" y="119"/>
                    <a:pt x="25" y="117"/>
                    <a:pt x="26" y="163"/>
                  </a:cubicBezTo>
                  <a:cubicBezTo>
                    <a:pt x="22" y="187"/>
                    <a:pt x="19" y="209"/>
                    <a:pt x="20" y="219"/>
                  </a:cubicBezTo>
                  <a:cubicBezTo>
                    <a:pt x="21" y="246"/>
                    <a:pt x="39" y="263"/>
                    <a:pt x="64" y="263"/>
                  </a:cubicBezTo>
                  <a:cubicBezTo>
                    <a:pt x="88" y="263"/>
                    <a:pt x="108" y="244"/>
                    <a:pt x="108" y="219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14" y="128"/>
                    <a:pt x="117" y="88"/>
                    <a:pt x="117" y="73"/>
                  </a:cubicBezTo>
                  <a:cubicBezTo>
                    <a:pt x="117" y="48"/>
                    <a:pt x="100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9" name="Freeform 709"/>
            <p:cNvSpPr>
              <a:spLocks noEditPoints="1"/>
            </p:cNvSpPr>
            <p:nvPr/>
          </p:nvSpPr>
          <p:spPr bwMode="auto">
            <a:xfrm>
              <a:off x="5680076" y="3930651"/>
              <a:ext cx="160338" cy="334963"/>
            </a:xfrm>
            <a:custGeom>
              <a:avLst/>
              <a:gdLst>
                <a:gd name="T0" fmla="*/ 63 w 138"/>
                <a:gd name="T1" fmla="*/ 273 h 288"/>
                <a:gd name="T2" fmla="*/ 76 w 138"/>
                <a:gd name="T3" fmla="*/ 271 h 288"/>
                <a:gd name="T4" fmla="*/ 63 w 138"/>
                <a:gd name="T5" fmla="*/ 288 h 288"/>
                <a:gd name="T6" fmla="*/ 34 w 138"/>
                <a:gd name="T7" fmla="*/ 259 h 288"/>
                <a:gd name="T8" fmla="*/ 40 w 138"/>
                <a:gd name="T9" fmla="*/ 283 h 288"/>
                <a:gd name="T10" fmla="*/ 87 w 138"/>
                <a:gd name="T11" fmla="*/ 265 h 288"/>
                <a:gd name="T12" fmla="*/ 111 w 138"/>
                <a:gd name="T13" fmla="*/ 259 h 288"/>
                <a:gd name="T14" fmla="*/ 96 w 138"/>
                <a:gd name="T15" fmla="*/ 278 h 288"/>
                <a:gd name="T16" fmla="*/ 10 w 138"/>
                <a:gd name="T17" fmla="*/ 230 h 288"/>
                <a:gd name="T18" fmla="*/ 27 w 138"/>
                <a:gd name="T19" fmla="*/ 248 h 288"/>
                <a:gd name="T20" fmla="*/ 10 w 138"/>
                <a:gd name="T21" fmla="*/ 235 h 288"/>
                <a:gd name="T22" fmla="*/ 116 w 138"/>
                <a:gd name="T23" fmla="*/ 242 h 288"/>
                <a:gd name="T24" fmla="*/ 102 w 138"/>
                <a:gd name="T25" fmla="*/ 235 h 288"/>
                <a:gd name="T26" fmla="*/ 101 w 138"/>
                <a:gd name="T27" fmla="*/ 222 h 288"/>
                <a:gd name="T28" fmla="*/ 117 w 138"/>
                <a:gd name="T29" fmla="*/ 233 h 288"/>
                <a:gd name="T30" fmla="*/ 117 w 138"/>
                <a:gd name="T31" fmla="*/ 235 h 288"/>
                <a:gd name="T32" fmla="*/ 101 w 138"/>
                <a:gd name="T33" fmla="*/ 240 h 288"/>
                <a:gd name="T34" fmla="*/ 25 w 138"/>
                <a:gd name="T35" fmla="*/ 195 h 288"/>
                <a:gd name="T36" fmla="*/ 97 w 138"/>
                <a:gd name="T37" fmla="*/ 187 h 288"/>
                <a:gd name="T38" fmla="*/ 115 w 138"/>
                <a:gd name="T39" fmla="*/ 205 h 288"/>
                <a:gd name="T40" fmla="*/ 7 w 138"/>
                <a:gd name="T41" fmla="*/ 160 h 288"/>
                <a:gd name="T42" fmla="*/ 25 w 138"/>
                <a:gd name="T43" fmla="*/ 178 h 288"/>
                <a:gd name="T44" fmla="*/ 95 w 138"/>
                <a:gd name="T45" fmla="*/ 170 h 288"/>
                <a:gd name="T46" fmla="*/ 114 w 138"/>
                <a:gd name="T47" fmla="*/ 153 h 288"/>
                <a:gd name="T48" fmla="*/ 95 w 138"/>
                <a:gd name="T49" fmla="*/ 170 h 288"/>
                <a:gd name="T50" fmla="*/ 18 w 138"/>
                <a:gd name="T51" fmla="*/ 123 h 288"/>
                <a:gd name="T52" fmla="*/ 5 w 138"/>
                <a:gd name="T53" fmla="*/ 145 h 288"/>
                <a:gd name="T54" fmla="*/ 115 w 138"/>
                <a:gd name="T55" fmla="*/ 115 h 288"/>
                <a:gd name="T56" fmla="*/ 119 w 138"/>
                <a:gd name="T57" fmla="*/ 140 h 288"/>
                <a:gd name="T58" fmla="*/ 0 w 138"/>
                <a:gd name="T59" fmla="*/ 88 h 288"/>
                <a:gd name="T60" fmla="*/ 17 w 138"/>
                <a:gd name="T61" fmla="*/ 108 h 288"/>
                <a:gd name="T62" fmla="*/ 119 w 138"/>
                <a:gd name="T63" fmla="*/ 102 h 288"/>
                <a:gd name="T64" fmla="*/ 137 w 138"/>
                <a:gd name="T65" fmla="*/ 85 h 288"/>
                <a:gd name="T66" fmla="*/ 119 w 138"/>
                <a:gd name="T67" fmla="*/ 102 h 288"/>
                <a:gd name="T68" fmla="*/ 6 w 138"/>
                <a:gd name="T69" fmla="*/ 51 h 288"/>
                <a:gd name="T70" fmla="*/ 16 w 138"/>
                <a:gd name="T71" fmla="*/ 74 h 288"/>
                <a:gd name="T72" fmla="*/ 120 w 138"/>
                <a:gd name="T73" fmla="*/ 54 h 288"/>
                <a:gd name="T74" fmla="*/ 138 w 138"/>
                <a:gd name="T75" fmla="*/ 73 h 288"/>
                <a:gd name="T76" fmla="*/ 122 w 138"/>
                <a:gd name="T77" fmla="*/ 73 h 288"/>
                <a:gd name="T78" fmla="*/ 6 w 138"/>
                <a:gd name="T79" fmla="*/ 51 h 288"/>
                <a:gd name="T80" fmla="*/ 13 w 138"/>
                <a:gd name="T81" fmla="*/ 36 h 288"/>
                <a:gd name="T82" fmla="*/ 38 w 138"/>
                <a:gd name="T83" fmla="*/ 29 h 288"/>
                <a:gd name="T84" fmla="*/ 13 w 138"/>
                <a:gd name="T85" fmla="*/ 36 h 288"/>
                <a:gd name="T86" fmla="*/ 130 w 138"/>
                <a:gd name="T87" fmla="*/ 35 h 288"/>
                <a:gd name="T88" fmla="*/ 106 w 138"/>
                <a:gd name="T89" fmla="*/ 27 h 288"/>
                <a:gd name="T90" fmla="*/ 63 w 138"/>
                <a:gd name="T91" fmla="*/ 0 h 288"/>
                <a:gd name="T92" fmla="*/ 48 w 138"/>
                <a:gd name="T93" fmla="*/ 21 h 288"/>
                <a:gd name="T94" fmla="*/ 80 w 138"/>
                <a:gd name="T95" fmla="*/ 0 h 288"/>
                <a:gd name="T96" fmla="*/ 95 w 138"/>
                <a:gd name="T97" fmla="*/ 2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" h="288">
                  <a:moveTo>
                    <a:pt x="57" y="288"/>
                  </a:moveTo>
                  <a:cubicBezTo>
                    <a:pt x="59" y="273"/>
                    <a:pt x="59" y="273"/>
                    <a:pt x="59" y="273"/>
                  </a:cubicBezTo>
                  <a:cubicBezTo>
                    <a:pt x="60" y="273"/>
                    <a:pt x="62" y="273"/>
                    <a:pt x="63" y="273"/>
                  </a:cubicBezTo>
                  <a:cubicBezTo>
                    <a:pt x="63" y="273"/>
                    <a:pt x="63" y="273"/>
                    <a:pt x="63" y="273"/>
                  </a:cubicBezTo>
                  <a:cubicBezTo>
                    <a:pt x="68" y="273"/>
                    <a:pt x="72" y="272"/>
                    <a:pt x="76" y="271"/>
                  </a:cubicBezTo>
                  <a:cubicBezTo>
                    <a:pt x="76" y="271"/>
                    <a:pt x="76" y="271"/>
                    <a:pt x="76" y="271"/>
                  </a:cubicBezTo>
                  <a:cubicBezTo>
                    <a:pt x="80" y="286"/>
                    <a:pt x="80" y="286"/>
                    <a:pt x="80" y="286"/>
                  </a:cubicBezTo>
                  <a:cubicBezTo>
                    <a:pt x="75" y="287"/>
                    <a:pt x="69" y="288"/>
                    <a:pt x="63" y="288"/>
                  </a:cubicBezTo>
                  <a:cubicBezTo>
                    <a:pt x="63" y="288"/>
                    <a:pt x="63" y="288"/>
                    <a:pt x="63" y="288"/>
                  </a:cubicBezTo>
                  <a:cubicBezTo>
                    <a:pt x="61" y="288"/>
                    <a:pt x="59" y="288"/>
                    <a:pt x="57" y="288"/>
                  </a:cubicBezTo>
                  <a:close/>
                  <a:moveTo>
                    <a:pt x="22" y="268"/>
                  </a:moveTo>
                  <a:cubicBezTo>
                    <a:pt x="34" y="259"/>
                    <a:pt x="34" y="259"/>
                    <a:pt x="34" y="259"/>
                  </a:cubicBezTo>
                  <a:cubicBezTo>
                    <a:pt x="37" y="263"/>
                    <a:pt x="42" y="267"/>
                    <a:pt x="47" y="269"/>
                  </a:cubicBezTo>
                  <a:cubicBezTo>
                    <a:pt x="47" y="269"/>
                    <a:pt x="47" y="269"/>
                    <a:pt x="47" y="269"/>
                  </a:cubicBezTo>
                  <a:cubicBezTo>
                    <a:pt x="40" y="283"/>
                    <a:pt x="40" y="283"/>
                    <a:pt x="40" y="283"/>
                  </a:cubicBezTo>
                  <a:cubicBezTo>
                    <a:pt x="33" y="280"/>
                    <a:pt x="27" y="274"/>
                    <a:pt x="22" y="268"/>
                  </a:cubicBezTo>
                  <a:close/>
                  <a:moveTo>
                    <a:pt x="96" y="278"/>
                  </a:moveTo>
                  <a:cubicBezTo>
                    <a:pt x="87" y="265"/>
                    <a:pt x="87" y="265"/>
                    <a:pt x="87" y="265"/>
                  </a:cubicBezTo>
                  <a:cubicBezTo>
                    <a:pt x="91" y="262"/>
                    <a:pt x="95" y="258"/>
                    <a:pt x="97" y="253"/>
                  </a:cubicBezTo>
                  <a:cubicBezTo>
                    <a:pt x="97" y="253"/>
                    <a:pt x="97" y="253"/>
                    <a:pt x="97" y="253"/>
                  </a:cubicBezTo>
                  <a:cubicBezTo>
                    <a:pt x="111" y="259"/>
                    <a:pt x="111" y="259"/>
                    <a:pt x="111" y="259"/>
                  </a:cubicBezTo>
                  <a:cubicBezTo>
                    <a:pt x="108" y="267"/>
                    <a:pt x="102" y="273"/>
                    <a:pt x="96" y="278"/>
                  </a:cubicBezTo>
                  <a:cubicBezTo>
                    <a:pt x="96" y="278"/>
                    <a:pt x="96" y="278"/>
                    <a:pt x="96" y="278"/>
                  </a:cubicBezTo>
                  <a:cubicBezTo>
                    <a:pt x="96" y="278"/>
                    <a:pt x="96" y="278"/>
                    <a:pt x="96" y="278"/>
                  </a:cubicBezTo>
                  <a:close/>
                  <a:moveTo>
                    <a:pt x="10" y="235"/>
                  </a:moveTo>
                  <a:cubicBezTo>
                    <a:pt x="10" y="230"/>
                    <a:pt x="10" y="230"/>
                    <a:pt x="10" y="230"/>
                  </a:cubicBezTo>
                  <a:cubicBezTo>
                    <a:pt x="10" y="230"/>
                    <a:pt x="10" y="230"/>
                    <a:pt x="10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25" y="235"/>
                    <a:pt x="25" y="235"/>
                    <a:pt x="25" y="235"/>
                  </a:cubicBezTo>
                  <a:cubicBezTo>
                    <a:pt x="25" y="239"/>
                    <a:pt x="26" y="244"/>
                    <a:pt x="27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1" y="247"/>
                    <a:pt x="10" y="241"/>
                    <a:pt x="10" y="235"/>
                  </a:cubicBezTo>
                  <a:close/>
                  <a:moveTo>
                    <a:pt x="116" y="242"/>
                  </a:moveTo>
                  <a:cubicBezTo>
                    <a:pt x="116" y="242"/>
                    <a:pt x="116" y="242"/>
                    <a:pt x="116" y="242"/>
                  </a:cubicBezTo>
                  <a:cubicBezTo>
                    <a:pt x="116" y="242"/>
                    <a:pt x="116" y="242"/>
                    <a:pt x="116" y="242"/>
                  </a:cubicBezTo>
                  <a:close/>
                  <a:moveTo>
                    <a:pt x="101" y="240"/>
                  </a:moveTo>
                  <a:cubicBezTo>
                    <a:pt x="101" y="238"/>
                    <a:pt x="102" y="236"/>
                    <a:pt x="102" y="235"/>
                  </a:cubicBezTo>
                  <a:cubicBezTo>
                    <a:pt x="102" y="235"/>
                    <a:pt x="102" y="235"/>
                    <a:pt x="102" y="235"/>
                  </a:cubicBezTo>
                  <a:cubicBezTo>
                    <a:pt x="102" y="234"/>
                    <a:pt x="102" y="233"/>
                    <a:pt x="102" y="233"/>
                  </a:cubicBezTo>
                  <a:cubicBezTo>
                    <a:pt x="102" y="233"/>
                    <a:pt x="102" y="233"/>
                    <a:pt x="102" y="233"/>
                  </a:cubicBezTo>
                  <a:cubicBezTo>
                    <a:pt x="102" y="230"/>
                    <a:pt x="101" y="226"/>
                    <a:pt x="101" y="222"/>
                  </a:cubicBezTo>
                  <a:cubicBezTo>
                    <a:pt x="101" y="222"/>
                    <a:pt x="101" y="222"/>
                    <a:pt x="101" y="222"/>
                  </a:cubicBezTo>
                  <a:cubicBezTo>
                    <a:pt x="116" y="220"/>
                    <a:pt x="116" y="220"/>
                    <a:pt x="116" y="220"/>
                  </a:cubicBezTo>
                  <a:cubicBezTo>
                    <a:pt x="117" y="225"/>
                    <a:pt x="117" y="229"/>
                    <a:pt x="117" y="233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17" y="233"/>
                    <a:pt x="117" y="234"/>
                    <a:pt x="117" y="235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7" y="238"/>
                    <a:pt x="117" y="240"/>
                    <a:pt x="116" y="242"/>
                  </a:cubicBezTo>
                  <a:cubicBezTo>
                    <a:pt x="116" y="242"/>
                    <a:pt x="116" y="242"/>
                    <a:pt x="116" y="242"/>
                  </a:cubicBezTo>
                  <a:cubicBezTo>
                    <a:pt x="101" y="240"/>
                    <a:pt x="101" y="240"/>
                    <a:pt x="101" y="240"/>
                  </a:cubicBezTo>
                  <a:close/>
                  <a:moveTo>
                    <a:pt x="10" y="215"/>
                  </a:moveTo>
                  <a:cubicBezTo>
                    <a:pt x="10" y="195"/>
                    <a:pt x="10" y="195"/>
                    <a:pt x="10" y="195"/>
                  </a:cubicBezTo>
                  <a:cubicBezTo>
                    <a:pt x="25" y="195"/>
                    <a:pt x="25" y="195"/>
                    <a:pt x="25" y="195"/>
                  </a:cubicBezTo>
                  <a:cubicBezTo>
                    <a:pt x="25" y="215"/>
                    <a:pt x="25" y="215"/>
                    <a:pt x="25" y="215"/>
                  </a:cubicBezTo>
                  <a:cubicBezTo>
                    <a:pt x="10" y="215"/>
                    <a:pt x="10" y="215"/>
                    <a:pt x="10" y="215"/>
                  </a:cubicBezTo>
                  <a:close/>
                  <a:moveTo>
                    <a:pt x="97" y="187"/>
                  </a:moveTo>
                  <a:cubicBezTo>
                    <a:pt x="112" y="185"/>
                    <a:pt x="112" y="185"/>
                    <a:pt x="112" y="185"/>
                  </a:cubicBezTo>
                  <a:cubicBezTo>
                    <a:pt x="113" y="192"/>
                    <a:pt x="114" y="199"/>
                    <a:pt x="115" y="205"/>
                  </a:cubicBezTo>
                  <a:cubicBezTo>
                    <a:pt x="115" y="205"/>
                    <a:pt x="115" y="205"/>
                    <a:pt x="115" y="205"/>
                  </a:cubicBezTo>
                  <a:cubicBezTo>
                    <a:pt x="99" y="207"/>
                    <a:pt x="99" y="207"/>
                    <a:pt x="99" y="207"/>
                  </a:cubicBezTo>
                  <a:cubicBezTo>
                    <a:pt x="99" y="201"/>
                    <a:pt x="98" y="194"/>
                    <a:pt x="97" y="187"/>
                  </a:cubicBezTo>
                  <a:close/>
                  <a:moveTo>
                    <a:pt x="7" y="160"/>
                  </a:moveTo>
                  <a:cubicBezTo>
                    <a:pt x="22" y="158"/>
                    <a:pt x="22" y="158"/>
                    <a:pt x="22" y="158"/>
                  </a:cubicBezTo>
                  <a:cubicBezTo>
                    <a:pt x="23" y="165"/>
                    <a:pt x="24" y="172"/>
                    <a:pt x="25" y="178"/>
                  </a:cubicBezTo>
                  <a:cubicBezTo>
                    <a:pt x="25" y="178"/>
                    <a:pt x="25" y="178"/>
                    <a:pt x="25" y="178"/>
                  </a:cubicBezTo>
                  <a:cubicBezTo>
                    <a:pt x="10" y="181"/>
                    <a:pt x="10" y="181"/>
                    <a:pt x="10" y="181"/>
                  </a:cubicBezTo>
                  <a:cubicBezTo>
                    <a:pt x="9" y="174"/>
                    <a:pt x="8" y="167"/>
                    <a:pt x="7" y="160"/>
                  </a:cubicBezTo>
                  <a:close/>
                  <a:moveTo>
                    <a:pt x="95" y="170"/>
                  </a:moveTo>
                  <a:cubicBezTo>
                    <a:pt x="96" y="162"/>
                    <a:pt x="97" y="154"/>
                    <a:pt x="99" y="148"/>
                  </a:cubicBezTo>
                  <a:cubicBezTo>
                    <a:pt x="99" y="148"/>
                    <a:pt x="99" y="148"/>
                    <a:pt x="99" y="148"/>
                  </a:cubicBezTo>
                  <a:cubicBezTo>
                    <a:pt x="114" y="153"/>
                    <a:pt x="114" y="153"/>
                    <a:pt x="114" y="153"/>
                  </a:cubicBezTo>
                  <a:cubicBezTo>
                    <a:pt x="112" y="158"/>
                    <a:pt x="111" y="164"/>
                    <a:pt x="111" y="171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95" y="170"/>
                    <a:pt x="95" y="170"/>
                    <a:pt x="95" y="170"/>
                  </a:cubicBezTo>
                  <a:close/>
                  <a:moveTo>
                    <a:pt x="3" y="124"/>
                  </a:moveTo>
                  <a:cubicBezTo>
                    <a:pt x="3" y="124"/>
                    <a:pt x="3" y="124"/>
                    <a:pt x="3" y="124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19" y="129"/>
                    <a:pt x="19" y="136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4" y="138"/>
                    <a:pt x="3" y="131"/>
                    <a:pt x="3" y="124"/>
                  </a:cubicBezTo>
                  <a:close/>
                  <a:moveTo>
                    <a:pt x="106" y="133"/>
                  </a:moveTo>
                  <a:cubicBezTo>
                    <a:pt x="109" y="127"/>
                    <a:pt x="112" y="122"/>
                    <a:pt x="115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6" y="129"/>
                    <a:pt x="122" y="134"/>
                    <a:pt x="119" y="140"/>
                  </a:cubicBezTo>
                  <a:cubicBezTo>
                    <a:pt x="119" y="140"/>
                    <a:pt x="119" y="140"/>
                    <a:pt x="119" y="140"/>
                  </a:cubicBezTo>
                  <a:cubicBezTo>
                    <a:pt x="106" y="133"/>
                    <a:pt x="106" y="133"/>
                    <a:pt x="106" y="133"/>
                  </a:cubicBezTo>
                  <a:close/>
                  <a:moveTo>
                    <a:pt x="0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6" y="93"/>
                    <a:pt x="16" y="100"/>
                    <a:pt x="17" y="108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1" y="101"/>
                    <a:pt x="1" y="94"/>
                    <a:pt x="0" y="88"/>
                  </a:cubicBezTo>
                  <a:close/>
                  <a:moveTo>
                    <a:pt x="119" y="102"/>
                  </a:moveTo>
                  <a:cubicBezTo>
                    <a:pt x="121" y="97"/>
                    <a:pt x="122" y="91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37" y="85"/>
                    <a:pt x="137" y="85"/>
                    <a:pt x="137" y="85"/>
                  </a:cubicBezTo>
                  <a:cubicBezTo>
                    <a:pt x="137" y="93"/>
                    <a:pt x="136" y="100"/>
                    <a:pt x="134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19" y="102"/>
                    <a:pt x="119" y="102"/>
                    <a:pt x="119" y="102"/>
                  </a:cubicBezTo>
                  <a:close/>
                  <a:moveTo>
                    <a:pt x="1" y="72"/>
                  </a:moveTo>
                  <a:cubicBezTo>
                    <a:pt x="2" y="65"/>
                    <a:pt x="4" y="58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18" y="62"/>
                    <a:pt x="17" y="68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" y="72"/>
                    <a:pt x="1" y="72"/>
                    <a:pt x="1" y="72"/>
                  </a:cubicBezTo>
                  <a:close/>
                  <a:moveTo>
                    <a:pt x="122" y="73"/>
                  </a:moveTo>
                  <a:cubicBezTo>
                    <a:pt x="122" y="66"/>
                    <a:pt x="122" y="60"/>
                    <a:pt x="120" y="54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35" y="51"/>
                    <a:pt x="135" y="51"/>
                    <a:pt x="135" y="51"/>
                  </a:cubicBezTo>
                  <a:cubicBezTo>
                    <a:pt x="137" y="58"/>
                    <a:pt x="138" y="65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22" y="73"/>
                    <a:pt x="122" y="73"/>
                    <a:pt x="122" y="73"/>
                  </a:cubicBezTo>
                  <a:close/>
                  <a:moveTo>
                    <a:pt x="6" y="51"/>
                  </a:move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lose/>
                  <a:moveTo>
                    <a:pt x="13" y="36"/>
                  </a:moveTo>
                  <a:cubicBezTo>
                    <a:pt x="17" y="29"/>
                    <a:pt x="22" y="23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3" y="33"/>
                    <a:pt x="30" y="38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13" y="36"/>
                    <a:pt x="13" y="36"/>
                    <a:pt x="13" y="36"/>
                  </a:cubicBezTo>
                  <a:close/>
                  <a:moveTo>
                    <a:pt x="106" y="27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22" y="21"/>
                    <a:pt x="126" y="28"/>
                    <a:pt x="130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113" y="36"/>
                    <a:pt x="110" y="31"/>
                    <a:pt x="106" y="27"/>
                  </a:cubicBezTo>
                  <a:close/>
                  <a:moveTo>
                    <a:pt x="41" y="8"/>
                  </a:moveTo>
                  <a:cubicBezTo>
                    <a:pt x="47" y="4"/>
                    <a:pt x="55" y="2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59" y="16"/>
                    <a:pt x="53" y="18"/>
                    <a:pt x="48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1" y="8"/>
                    <a:pt x="41" y="8"/>
                    <a:pt x="41" y="8"/>
                  </a:cubicBezTo>
                  <a:close/>
                  <a:moveTo>
                    <a:pt x="78" y="15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8" y="1"/>
                    <a:pt x="95" y="3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90" y="17"/>
                    <a:pt x="85" y="16"/>
                    <a:pt x="7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0" name="Freeform 710"/>
            <p:cNvSpPr>
              <a:spLocks noEditPoints="1"/>
            </p:cNvSpPr>
            <p:nvPr/>
          </p:nvSpPr>
          <p:spPr bwMode="auto">
            <a:xfrm>
              <a:off x="4922839" y="3941764"/>
              <a:ext cx="165100" cy="307975"/>
            </a:xfrm>
            <a:custGeom>
              <a:avLst/>
              <a:gdLst>
                <a:gd name="T0" fmla="*/ 94 w 142"/>
                <a:gd name="T1" fmla="*/ 8 h 266"/>
                <a:gd name="T2" fmla="*/ 20 w 142"/>
                <a:gd name="T3" fmla="*/ 67 h 266"/>
                <a:gd name="T4" fmla="*/ 13 w 142"/>
                <a:gd name="T5" fmla="*/ 161 h 266"/>
                <a:gd name="T6" fmla="*/ 4 w 142"/>
                <a:gd name="T7" fmla="*/ 212 h 266"/>
                <a:gd name="T8" fmla="*/ 40 w 142"/>
                <a:gd name="T9" fmla="*/ 262 h 266"/>
                <a:gd name="T10" fmla="*/ 90 w 142"/>
                <a:gd name="T11" fmla="*/ 227 h 266"/>
                <a:gd name="T12" fmla="*/ 94 w 142"/>
                <a:gd name="T13" fmla="*/ 171 h 266"/>
                <a:gd name="T14" fmla="*/ 136 w 142"/>
                <a:gd name="T15" fmla="*/ 78 h 266"/>
                <a:gd name="T16" fmla="*/ 94 w 142"/>
                <a:gd name="T17" fmla="*/ 8 h 266"/>
                <a:gd name="T18" fmla="*/ 89 w 142"/>
                <a:gd name="T19" fmla="*/ 148 h 266"/>
                <a:gd name="T20" fmla="*/ 80 w 142"/>
                <a:gd name="T21" fmla="*/ 146 h 266"/>
                <a:gd name="T22" fmla="*/ 108 w 142"/>
                <a:gd name="T23" fmla="*/ 81 h 266"/>
                <a:gd name="T24" fmla="*/ 85 w 142"/>
                <a:gd name="T25" fmla="*/ 44 h 266"/>
                <a:gd name="T26" fmla="*/ 84 w 142"/>
                <a:gd name="T27" fmla="*/ 44 h 266"/>
                <a:gd name="T28" fmla="*/ 84 w 142"/>
                <a:gd name="T29" fmla="*/ 44 h 266"/>
                <a:gd name="T30" fmla="*/ 49 w 142"/>
                <a:gd name="T31" fmla="*/ 68 h 266"/>
                <a:gd name="T32" fmla="*/ 34 w 142"/>
                <a:gd name="T33" fmla="*/ 138 h 266"/>
                <a:gd name="T34" fmla="*/ 26 w 142"/>
                <a:gd name="T35" fmla="*/ 137 h 266"/>
                <a:gd name="T36" fmla="*/ 36 w 142"/>
                <a:gd name="T37" fmla="*/ 59 h 266"/>
                <a:gd name="T38" fmla="*/ 81 w 142"/>
                <a:gd name="T39" fmla="*/ 40 h 266"/>
                <a:gd name="T40" fmla="*/ 81 w 142"/>
                <a:gd name="T41" fmla="*/ 40 h 266"/>
                <a:gd name="T42" fmla="*/ 82 w 142"/>
                <a:gd name="T43" fmla="*/ 33 h 266"/>
                <a:gd name="T44" fmla="*/ 86 w 142"/>
                <a:gd name="T45" fmla="*/ 31 h 266"/>
                <a:gd name="T46" fmla="*/ 89 w 142"/>
                <a:gd name="T47" fmla="*/ 35 h 266"/>
                <a:gd name="T48" fmla="*/ 88 w 142"/>
                <a:gd name="T49" fmla="*/ 41 h 266"/>
                <a:gd name="T50" fmla="*/ 124 w 142"/>
                <a:gd name="T51" fmla="*/ 75 h 266"/>
                <a:gd name="T52" fmla="*/ 89 w 142"/>
                <a:gd name="T53" fmla="*/ 14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2" h="266">
                  <a:moveTo>
                    <a:pt x="94" y="8"/>
                  </a:moveTo>
                  <a:cubicBezTo>
                    <a:pt x="49" y="0"/>
                    <a:pt x="25" y="43"/>
                    <a:pt x="20" y="67"/>
                  </a:cubicBezTo>
                  <a:cubicBezTo>
                    <a:pt x="18" y="83"/>
                    <a:pt x="14" y="122"/>
                    <a:pt x="13" y="161"/>
                  </a:cubicBezTo>
                  <a:cubicBezTo>
                    <a:pt x="4" y="212"/>
                    <a:pt x="4" y="212"/>
                    <a:pt x="4" y="212"/>
                  </a:cubicBezTo>
                  <a:cubicBezTo>
                    <a:pt x="0" y="235"/>
                    <a:pt x="16" y="258"/>
                    <a:pt x="40" y="262"/>
                  </a:cubicBezTo>
                  <a:cubicBezTo>
                    <a:pt x="63" y="266"/>
                    <a:pt x="84" y="253"/>
                    <a:pt x="90" y="227"/>
                  </a:cubicBezTo>
                  <a:cubicBezTo>
                    <a:pt x="92" y="217"/>
                    <a:pt x="93" y="195"/>
                    <a:pt x="94" y="171"/>
                  </a:cubicBezTo>
                  <a:cubicBezTo>
                    <a:pt x="103" y="126"/>
                    <a:pt x="127" y="133"/>
                    <a:pt x="136" y="78"/>
                  </a:cubicBezTo>
                  <a:cubicBezTo>
                    <a:pt x="142" y="44"/>
                    <a:pt x="128" y="14"/>
                    <a:pt x="94" y="8"/>
                  </a:cubicBezTo>
                  <a:close/>
                  <a:moveTo>
                    <a:pt x="89" y="148"/>
                  </a:moveTo>
                  <a:cubicBezTo>
                    <a:pt x="80" y="146"/>
                    <a:pt x="80" y="146"/>
                    <a:pt x="80" y="146"/>
                  </a:cubicBezTo>
                  <a:cubicBezTo>
                    <a:pt x="80" y="146"/>
                    <a:pt x="109" y="96"/>
                    <a:pt x="108" y="81"/>
                  </a:cubicBezTo>
                  <a:cubicBezTo>
                    <a:pt x="107" y="63"/>
                    <a:pt x="89" y="47"/>
                    <a:pt x="85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78" y="45"/>
                    <a:pt x="58" y="54"/>
                    <a:pt x="49" y="68"/>
                  </a:cubicBezTo>
                  <a:cubicBezTo>
                    <a:pt x="42" y="78"/>
                    <a:pt x="34" y="138"/>
                    <a:pt x="34" y="138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7" y="122"/>
                    <a:pt x="27" y="81"/>
                    <a:pt x="36" y="59"/>
                  </a:cubicBezTo>
                  <a:cubicBezTo>
                    <a:pt x="44" y="42"/>
                    <a:pt x="71" y="40"/>
                    <a:pt x="81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2" y="32"/>
                    <a:pt x="84" y="31"/>
                    <a:pt x="86" y="31"/>
                  </a:cubicBezTo>
                  <a:cubicBezTo>
                    <a:pt x="88" y="31"/>
                    <a:pt x="89" y="33"/>
                    <a:pt x="89" y="35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97" y="44"/>
                    <a:pt x="123" y="55"/>
                    <a:pt x="124" y="75"/>
                  </a:cubicBezTo>
                  <a:cubicBezTo>
                    <a:pt x="125" y="98"/>
                    <a:pt x="96" y="135"/>
                    <a:pt x="89" y="1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1" name="Freeform 711"/>
            <p:cNvSpPr>
              <a:spLocks noEditPoints="1"/>
            </p:cNvSpPr>
            <p:nvPr/>
          </p:nvSpPr>
          <p:spPr bwMode="auto">
            <a:xfrm>
              <a:off x="5100639" y="3941764"/>
              <a:ext cx="165100" cy="307975"/>
            </a:xfrm>
            <a:custGeom>
              <a:avLst/>
              <a:gdLst>
                <a:gd name="T0" fmla="*/ 138 w 142"/>
                <a:gd name="T1" fmla="*/ 212 h 266"/>
                <a:gd name="T2" fmla="*/ 129 w 142"/>
                <a:gd name="T3" fmla="*/ 161 h 266"/>
                <a:gd name="T4" fmla="*/ 122 w 142"/>
                <a:gd name="T5" fmla="*/ 67 h 266"/>
                <a:gd name="T6" fmla="*/ 48 w 142"/>
                <a:gd name="T7" fmla="*/ 8 h 266"/>
                <a:gd name="T8" fmla="*/ 6 w 142"/>
                <a:gd name="T9" fmla="*/ 78 h 266"/>
                <a:gd name="T10" fmla="*/ 48 w 142"/>
                <a:gd name="T11" fmla="*/ 171 h 266"/>
                <a:gd name="T12" fmla="*/ 52 w 142"/>
                <a:gd name="T13" fmla="*/ 227 h 266"/>
                <a:gd name="T14" fmla="*/ 103 w 142"/>
                <a:gd name="T15" fmla="*/ 262 h 266"/>
                <a:gd name="T16" fmla="*/ 138 w 142"/>
                <a:gd name="T17" fmla="*/ 212 h 266"/>
                <a:gd name="T18" fmla="*/ 108 w 142"/>
                <a:gd name="T19" fmla="*/ 138 h 266"/>
                <a:gd name="T20" fmla="*/ 93 w 142"/>
                <a:gd name="T21" fmla="*/ 68 h 266"/>
                <a:gd name="T22" fmla="*/ 59 w 142"/>
                <a:gd name="T23" fmla="*/ 44 h 266"/>
                <a:gd name="T24" fmla="*/ 58 w 142"/>
                <a:gd name="T25" fmla="*/ 44 h 266"/>
                <a:gd name="T26" fmla="*/ 57 w 142"/>
                <a:gd name="T27" fmla="*/ 44 h 266"/>
                <a:gd name="T28" fmla="*/ 34 w 142"/>
                <a:gd name="T29" fmla="*/ 81 h 266"/>
                <a:gd name="T30" fmla="*/ 62 w 142"/>
                <a:gd name="T31" fmla="*/ 146 h 266"/>
                <a:gd name="T32" fmla="*/ 54 w 142"/>
                <a:gd name="T33" fmla="*/ 148 h 266"/>
                <a:gd name="T34" fmla="*/ 18 w 142"/>
                <a:gd name="T35" fmla="*/ 75 h 266"/>
                <a:gd name="T36" fmla="*/ 54 w 142"/>
                <a:gd name="T37" fmla="*/ 41 h 266"/>
                <a:gd name="T38" fmla="*/ 53 w 142"/>
                <a:gd name="T39" fmla="*/ 35 h 266"/>
                <a:gd name="T40" fmla="*/ 56 w 142"/>
                <a:gd name="T41" fmla="*/ 31 h 266"/>
                <a:gd name="T42" fmla="*/ 60 w 142"/>
                <a:gd name="T43" fmla="*/ 33 h 266"/>
                <a:gd name="T44" fmla="*/ 61 w 142"/>
                <a:gd name="T45" fmla="*/ 40 h 266"/>
                <a:gd name="T46" fmla="*/ 61 w 142"/>
                <a:gd name="T47" fmla="*/ 40 h 266"/>
                <a:gd name="T48" fmla="*/ 106 w 142"/>
                <a:gd name="T49" fmla="*/ 59 h 266"/>
                <a:gd name="T50" fmla="*/ 116 w 142"/>
                <a:gd name="T51" fmla="*/ 137 h 266"/>
                <a:gd name="T52" fmla="*/ 108 w 142"/>
                <a:gd name="T53" fmla="*/ 13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2" h="266">
                  <a:moveTo>
                    <a:pt x="138" y="212"/>
                  </a:moveTo>
                  <a:cubicBezTo>
                    <a:pt x="129" y="161"/>
                    <a:pt x="129" y="161"/>
                    <a:pt x="129" y="161"/>
                  </a:cubicBezTo>
                  <a:cubicBezTo>
                    <a:pt x="128" y="122"/>
                    <a:pt x="124" y="83"/>
                    <a:pt x="122" y="67"/>
                  </a:cubicBezTo>
                  <a:cubicBezTo>
                    <a:pt x="117" y="43"/>
                    <a:pt x="93" y="0"/>
                    <a:pt x="48" y="8"/>
                  </a:cubicBezTo>
                  <a:cubicBezTo>
                    <a:pt x="14" y="14"/>
                    <a:pt x="0" y="44"/>
                    <a:pt x="6" y="78"/>
                  </a:cubicBezTo>
                  <a:cubicBezTo>
                    <a:pt x="15" y="133"/>
                    <a:pt x="39" y="126"/>
                    <a:pt x="48" y="171"/>
                  </a:cubicBezTo>
                  <a:cubicBezTo>
                    <a:pt x="49" y="195"/>
                    <a:pt x="50" y="217"/>
                    <a:pt x="52" y="227"/>
                  </a:cubicBezTo>
                  <a:cubicBezTo>
                    <a:pt x="58" y="253"/>
                    <a:pt x="79" y="266"/>
                    <a:pt x="103" y="262"/>
                  </a:cubicBezTo>
                  <a:cubicBezTo>
                    <a:pt x="126" y="258"/>
                    <a:pt x="142" y="235"/>
                    <a:pt x="138" y="212"/>
                  </a:cubicBezTo>
                  <a:close/>
                  <a:moveTo>
                    <a:pt x="108" y="138"/>
                  </a:moveTo>
                  <a:cubicBezTo>
                    <a:pt x="108" y="138"/>
                    <a:pt x="100" y="78"/>
                    <a:pt x="93" y="68"/>
                  </a:cubicBezTo>
                  <a:cubicBezTo>
                    <a:pt x="84" y="54"/>
                    <a:pt x="64" y="45"/>
                    <a:pt x="59" y="44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8" y="44"/>
                    <a:pt x="58" y="44"/>
                    <a:pt x="57" y="44"/>
                  </a:cubicBezTo>
                  <a:cubicBezTo>
                    <a:pt x="53" y="47"/>
                    <a:pt x="35" y="63"/>
                    <a:pt x="34" y="81"/>
                  </a:cubicBezTo>
                  <a:cubicBezTo>
                    <a:pt x="33" y="96"/>
                    <a:pt x="62" y="146"/>
                    <a:pt x="62" y="146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46" y="135"/>
                    <a:pt x="17" y="98"/>
                    <a:pt x="18" y="75"/>
                  </a:cubicBezTo>
                  <a:cubicBezTo>
                    <a:pt x="20" y="55"/>
                    <a:pt x="45" y="44"/>
                    <a:pt x="54" y="41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3" y="33"/>
                    <a:pt x="54" y="31"/>
                    <a:pt x="56" y="31"/>
                  </a:cubicBezTo>
                  <a:cubicBezTo>
                    <a:pt x="58" y="31"/>
                    <a:pt x="60" y="32"/>
                    <a:pt x="60" y="33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71" y="40"/>
                    <a:pt x="98" y="42"/>
                    <a:pt x="106" y="59"/>
                  </a:cubicBezTo>
                  <a:cubicBezTo>
                    <a:pt x="115" y="81"/>
                    <a:pt x="116" y="122"/>
                    <a:pt x="116" y="137"/>
                  </a:cubicBezTo>
                  <a:lnTo>
                    <a:pt x="108" y="1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2" name="Freeform 712"/>
            <p:cNvSpPr/>
            <p:nvPr/>
          </p:nvSpPr>
          <p:spPr bwMode="auto">
            <a:xfrm>
              <a:off x="3163889" y="3556001"/>
              <a:ext cx="31750" cy="39688"/>
            </a:xfrm>
            <a:custGeom>
              <a:avLst/>
              <a:gdLst>
                <a:gd name="T0" fmla="*/ 9 w 20"/>
                <a:gd name="T1" fmla="*/ 1 h 25"/>
                <a:gd name="T2" fmla="*/ 7 w 20"/>
                <a:gd name="T3" fmla="*/ 0 h 25"/>
                <a:gd name="T4" fmla="*/ 4 w 20"/>
                <a:gd name="T5" fmla="*/ 3 h 25"/>
                <a:gd name="T6" fmla="*/ 0 w 20"/>
                <a:gd name="T7" fmla="*/ 5 h 25"/>
                <a:gd name="T8" fmla="*/ 1 w 20"/>
                <a:gd name="T9" fmla="*/ 6 h 25"/>
                <a:gd name="T10" fmla="*/ 0 w 20"/>
                <a:gd name="T11" fmla="*/ 8 h 25"/>
                <a:gd name="T12" fmla="*/ 20 w 20"/>
                <a:gd name="T13" fmla="*/ 25 h 25"/>
                <a:gd name="T14" fmla="*/ 11 w 20"/>
                <a:gd name="T15" fmla="*/ 0 h 25"/>
                <a:gd name="T16" fmla="*/ 9 w 20"/>
                <a:gd name="T1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5">
                  <a:moveTo>
                    <a:pt x="9" y="1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20" y="25"/>
                  </a:lnTo>
                  <a:lnTo>
                    <a:pt x="11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3" name="Freeform 713"/>
            <p:cNvSpPr/>
            <p:nvPr/>
          </p:nvSpPr>
          <p:spPr bwMode="auto">
            <a:xfrm>
              <a:off x="3128964" y="3452814"/>
              <a:ext cx="23813" cy="22225"/>
            </a:xfrm>
            <a:custGeom>
              <a:avLst/>
              <a:gdLst>
                <a:gd name="T0" fmla="*/ 0 w 15"/>
                <a:gd name="T1" fmla="*/ 3 h 14"/>
                <a:gd name="T2" fmla="*/ 4 w 15"/>
                <a:gd name="T3" fmla="*/ 14 h 14"/>
                <a:gd name="T4" fmla="*/ 15 w 15"/>
                <a:gd name="T5" fmla="*/ 11 h 14"/>
                <a:gd name="T6" fmla="*/ 11 w 15"/>
                <a:gd name="T7" fmla="*/ 0 h 14"/>
                <a:gd name="T8" fmla="*/ 0 w 15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0" y="3"/>
                  </a:moveTo>
                  <a:lnTo>
                    <a:pt x="4" y="14"/>
                  </a:lnTo>
                  <a:lnTo>
                    <a:pt x="15" y="11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4" name="Freeform 714"/>
            <p:cNvSpPr/>
            <p:nvPr/>
          </p:nvSpPr>
          <p:spPr bwMode="auto">
            <a:xfrm>
              <a:off x="3078164" y="3486151"/>
              <a:ext cx="25400" cy="25400"/>
            </a:xfrm>
            <a:custGeom>
              <a:avLst/>
              <a:gdLst>
                <a:gd name="T0" fmla="*/ 0 w 16"/>
                <a:gd name="T1" fmla="*/ 9 h 16"/>
                <a:gd name="T2" fmla="*/ 8 w 16"/>
                <a:gd name="T3" fmla="*/ 16 h 16"/>
                <a:gd name="T4" fmla="*/ 16 w 16"/>
                <a:gd name="T5" fmla="*/ 7 h 16"/>
                <a:gd name="T6" fmla="*/ 7 w 16"/>
                <a:gd name="T7" fmla="*/ 0 h 16"/>
                <a:gd name="T8" fmla="*/ 0 w 16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9"/>
                  </a:moveTo>
                  <a:lnTo>
                    <a:pt x="8" y="16"/>
                  </a:lnTo>
                  <a:lnTo>
                    <a:pt x="16" y="7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5" name="Freeform 715"/>
            <p:cNvSpPr/>
            <p:nvPr/>
          </p:nvSpPr>
          <p:spPr bwMode="auto">
            <a:xfrm>
              <a:off x="3133726" y="3521076"/>
              <a:ext cx="42863" cy="36513"/>
            </a:xfrm>
            <a:custGeom>
              <a:avLst/>
              <a:gdLst>
                <a:gd name="T0" fmla="*/ 23 w 27"/>
                <a:gd name="T1" fmla="*/ 0 h 23"/>
                <a:gd name="T2" fmla="*/ 12 w 27"/>
                <a:gd name="T3" fmla="*/ 4 h 23"/>
                <a:gd name="T4" fmla="*/ 15 w 27"/>
                <a:gd name="T5" fmla="*/ 13 h 23"/>
                <a:gd name="T6" fmla="*/ 8 w 27"/>
                <a:gd name="T7" fmla="*/ 7 h 23"/>
                <a:gd name="T8" fmla="*/ 0 w 27"/>
                <a:gd name="T9" fmla="*/ 16 h 23"/>
                <a:gd name="T10" fmla="*/ 10 w 27"/>
                <a:gd name="T11" fmla="*/ 23 h 23"/>
                <a:gd name="T12" fmla="*/ 16 w 27"/>
                <a:gd name="T13" fmla="*/ 15 h 23"/>
                <a:gd name="T14" fmla="*/ 27 w 27"/>
                <a:gd name="T15" fmla="*/ 11 h 23"/>
                <a:gd name="T16" fmla="*/ 23 w 27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">
                  <a:moveTo>
                    <a:pt x="23" y="0"/>
                  </a:moveTo>
                  <a:lnTo>
                    <a:pt x="12" y="4"/>
                  </a:lnTo>
                  <a:lnTo>
                    <a:pt x="15" y="13"/>
                  </a:lnTo>
                  <a:lnTo>
                    <a:pt x="8" y="7"/>
                  </a:lnTo>
                  <a:lnTo>
                    <a:pt x="0" y="16"/>
                  </a:lnTo>
                  <a:lnTo>
                    <a:pt x="10" y="23"/>
                  </a:lnTo>
                  <a:lnTo>
                    <a:pt x="16" y="15"/>
                  </a:lnTo>
                  <a:lnTo>
                    <a:pt x="27" y="11"/>
                  </a:lnTo>
                  <a:lnTo>
                    <a:pt x="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6" name="Freeform 716"/>
            <p:cNvSpPr/>
            <p:nvPr/>
          </p:nvSpPr>
          <p:spPr bwMode="auto">
            <a:xfrm>
              <a:off x="3106739" y="3508376"/>
              <a:ext cx="25400" cy="26988"/>
            </a:xfrm>
            <a:custGeom>
              <a:avLst/>
              <a:gdLst>
                <a:gd name="T0" fmla="*/ 0 w 16"/>
                <a:gd name="T1" fmla="*/ 9 h 17"/>
                <a:gd name="T2" fmla="*/ 9 w 16"/>
                <a:gd name="T3" fmla="*/ 17 h 17"/>
                <a:gd name="T4" fmla="*/ 16 w 16"/>
                <a:gd name="T5" fmla="*/ 8 h 17"/>
                <a:gd name="T6" fmla="*/ 7 w 16"/>
                <a:gd name="T7" fmla="*/ 0 h 17"/>
                <a:gd name="T8" fmla="*/ 0 w 16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9" y="17"/>
                  </a:lnTo>
                  <a:lnTo>
                    <a:pt x="16" y="8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7" name="Freeform 717"/>
            <p:cNvSpPr/>
            <p:nvPr/>
          </p:nvSpPr>
          <p:spPr bwMode="auto">
            <a:xfrm>
              <a:off x="3141664" y="3487739"/>
              <a:ext cx="22225" cy="22225"/>
            </a:xfrm>
            <a:custGeom>
              <a:avLst/>
              <a:gdLst>
                <a:gd name="T0" fmla="*/ 14 w 14"/>
                <a:gd name="T1" fmla="*/ 11 h 14"/>
                <a:gd name="T2" fmla="*/ 11 w 14"/>
                <a:gd name="T3" fmla="*/ 0 h 14"/>
                <a:gd name="T4" fmla="*/ 0 w 14"/>
                <a:gd name="T5" fmla="*/ 3 h 14"/>
                <a:gd name="T6" fmla="*/ 3 w 14"/>
                <a:gd name="T7" fmla="*/ 14 h 14"/>
                <a:gd name="T8" fmla="*/ 14 w 14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11"/>
                  </a:moveTo>
                  <a:lnTo>
                    <a:pt x="11" y="0"/>
                  </a:lnTo>
                  <a:lnTo>
                    <a:pt x="0" y="3"/>
                  </a:lnTo>
                  <a:lnTo>
                    <a:pt x="3" y="14"/>
                  </a:lnTo>
                  <a:lnTo>
                    <a:pt x="14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8" name="Rectangle 718"/>
            <p:cNvSpPr>
              <a:spLocks noChangeArrowheads="1"/>
            </p:cNvSpPr>
            <p:nvPr/>
          </p:nvSpPr>
          <p:spPr bwMode="auto">
            <a:xfrm>
              <a:off x="3163889" y="3568701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9" name="Freeform 719"/>
            <p:cNvSpPr/>
            <p:nvPr/>
          </p:nvSpPr>
          <p:spPr bwMode="auto">
            <a:xfrm>
              <a:off x="3146426" y="3430589"/>
              <a:ext cx="25400" cy="25400"/>
            </a:xfrm>
            <a:custGeom>
              <a:avLst/>
              <a:gdLst>
                <a:gd name="T0" fmla="*/ 7 w 16"/>
                <a:gd name="T1" fmla="*/ 16 h 16"/>
                <a:gd name="T2" fmla="*/ 16 w 16"/>
                <a:gd name="T3" fmla="*/ 9 h 16"/>
                <a:gd name="T4" fmla="*/ 11 w 16"/>
                <a:gd name="T5" fmla="*/ 0 h 16"/>
                <a:gd name="T6" fmla="*/ 0 w 16"/>
                <a:gd name="T7" fmla="*/ 6 h 16"/>
                <a:gd name="T8" fmla="*/ 7 w 1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16" y="9"/>
                  </a:lnTo>
                  <a:lnTo>
                    <a:pt x="11" y="0"/>
                  </a:lnTo>
                  <a:lnTo>
                    <a:pt x="0" y="6"/>
                  </a:ln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0" name="Rectangle 720"/>
            <p:cNvSpPr>
              <a:spLocks noChangeArrowheads="1"/>
            </p:cNvSpPr>
            <p:nvPr/>
          </p:nvSpPr>
          <p:spPr bwMode="auto">
            <a:xfrm>
              <a:off x="3140076" y="3394076"/>
              <a:ext cx="19050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1" name="Freeform 721"/>
            <p:cNvSpPr/>
            <p:nvPr/>
          </p:nvSpPr>
          <p:spPr bwMode="auto">
            <a:xfrm>
              <a:off x="3209926" y="3394076"/>
              <a:ext cx="44450" cy="22225"/>
            </a:xfrm>
            <a:custGeom>
              <a:avLst/>
              <a:gdLst>
                <a:gd name="T0" fmla="*/ 3 w 28"/>
                <a:gd name="T1" fmla="*/ 0 h 14"/>
                <a:gd name="T2" fmla="*/ 3 w 28"/>
                <a:gd name="T3" fmla="*/ 3 h 14"/>
                <a:gd name="T4" fmla="*/ 0 w 28"/>
                <a:gd name="T5" fmla="*/ 4 h 14"/>
                <a:gd name="T6" fmla="*/ 3 w 28"/>
                <a:gd name="T7" fmla="*/ 9 h 14"/>
                <a:gd name="T8" fmla="*/ 3 w 28"/>
                <a:gd name="T9" fmla="*/ 12 h 14"/>
                <a:gd name="T10" fmla="*/ 5 w 28"/>
                <a:gd name="T11" fmla="*/ 12 h 14"/>
                <a:gd name="T12" fmla="*/ 6 w 28"/>
                <a:gd name="T13" fmla="*/ 14 h 14"/>
                <a:gd name="T14" fmla="*/ 28 w 28"/>
                <a:gd name="T15" fmla="*/ 0 h 14"/>
                <a:gd name="T16" fmla="*/ 3 w 28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4">
                  <a:moveTo>
                    <a:pt x="3" y="0"/>
                  </a:moveTo>
                  <a:lnTo>
                    <a:pt x="3" y="3"/>
                  </a:lnTo>
                  <a:lnTo>
                    <a:pt x="0" y="4"/>
                  </a:lnTo>
                  <a:lnTo>
                    <a:pt x="3" y="9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2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2" name="Rectangle 722"/>
            <p:cNvSpPr>
              <a:spLocks noChangeArrowheads="1"/>
            </p:cNvSpPr>
            <p:nvPr/>
          </p:nvSpPr>
          <p:spPr bwMode="auto">
            <a:xfrm>
              <a:off x="3219451" y="3416301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3" name="Freeform 723"/>
            <p:cNvSpPr/>
            <p:nvPr/>
          </p:nvSpPr>
          <p:spPr bwMode="auto">
            <a:xfrm>
              <a:off x="3176589" y="3394076"/>
              <a:ext cx="26988" cy="41275"/>
            </a:xfrm>
            <a:custGeom>
              <a:avLst/>
              <a:gdLst>
                <a:gd name="T0" fmla="*/ 12 w 17"/>
                <a:gd name="T1" fmla="*/ 0 h 26"/>
                <a:gd name="T2" fmla="*/ 0 w 17"/>
                <a:gd name="T3" fmla="*/ 0 h 26"/>
                <a:gd name="T4" fmla="*/ 0 w 17"/>
                <a:gd name="T5" fmla="*/ 12 h 26"/>
                <a:gd name="T6" fmla="*/ 9 w 17"/>
                <a:gd name="T7" fmla="*/ 12 h 26"/>
                <a:gd name="T8" fmla="*/ 1 w 17"/>
                <a:gd name="T9" fmla="*/ 17 h 26"/>
                <a:gd name="T10" fmla="*/ 8 w 17"/>
                <a:gd name="T11" fmla="*/ 26 h 26"/>
                <a:gd name="T12" fmla="*/ 17 w 17"/>
                <a:gd name="T13" fmla="*/ 21 h 26"/>
                <a:gd name="T14" fmla="*/ 12 w 17"/>
                <a:gd name="T15" fmla="*/ 12 h 26"/>
                <a:gd name="T16" fmla="*/ 12 w 17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6">
                  <a:moveTo>
                    <a:pt x="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1" y="17"/>
                  </a:lnTo>
                  <a:lnTo>
                    <a:pt x="8" y="26"/>
                  </a:lnTo>
                  <a:lnTo>
                    <a:pt x="17" y="21"/>
                  </a:lnTo>
                  <a:lnTo>
                    <a:pt x="12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4" name="Freeform 724"/>
            <p:cNvSpPr/>
            <p:nvPr/>
          </p:nvSpPr>
          <p:spPr bwMode="auto">
            <a:xfrm>
              <a:off x="2974976" y="3394076"/>
              <a:ext cx="26988" cy="41275"/>
            </a:xfrm>
            <a:custGeom>
              <a:avLst/>
              <a:gdLst>
                <a:gd name="T0" fmla="*/ 10 w 17"/>
                <a:gd name="T1" fmla="*/ 26 h 26"/>
                <a:gd name="T2" fmla="*/ 16 w 17"/>
                <a:gd name="T3" fmla="*/ 17 h 26"/>
                <a:gd name="T4" fmla="*/ 8 w 17"/>
                <a:gd name="T5" fmla="*/ 12 h 26"/>
                <a:gd name="T6" fmla="*/ 17 w 17"/>
                <a:gd name="T7" fmla="*/ 12 h 26"/>
                <a:gd name="T8" fmla="*/ 17 w 17"/>
                <a:gd name="T9" fmla="*/ 0 h 26"/>
                <a:gd name="T10" fmla="*/ 5 w 17"/>
                <a:gd name="T11" fmla="*/ 0 h 26"/>
                <a:gd name="T12" fmla="*/ 5 w 17"/>
                <a:gd name="T13" fmla="*/ 12 h 26"/>
                <a:gd name="T14" fmla="*/ 0 w 17"/>
                <a:gd name="T15" fmla="*/ 21 h 26"/>
                <a:gd name="T16" fmla="*/ 10 w 17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6">
                  <a:moveTo>
                    <a:pt x="10" y="26"/>
                  </a:moveTo>
                  <a:lnTo>
                    <a:pt x="16" y="17"/>
                  </a:lnTo>
                  <a:lnTo>
                    <a:pt x="8" y="12"/>
                  </a:lnTo>
                  <a:lnTo>
                    <a:pt x="17" y="12"/>
                  </a:lnTo>
                  <a:lnTo>
                    <a:pt x="17" y="0"/>
                  </a:lnTo>
                  <a:lnTo>
                    <a:pt x="5" y="0"/>
                  </a:lnTo>
                  <a:lnTo>
                    <a:pt x="5" y="12"/>
                  </a:lnTo>
                  <a:lnTo>
                    <a:pt x="0" y="21"/>
                  </a:lnTo>
                  <a:lnTo>
                    <a:pt x="1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5" name="Rectangle 725"/>
            <p:cNvSpPr>
              <a:spLocks noChangeArrowheads="1"/>
            </p:cNvSpPr>
            <p:nvPr/>
          </p:nvSpPr>
          <p:spPr bwMode="auto">
            <a:xfrm>
              <a:off x="3019426" y="3394076"/>
              <a:ext cx="19050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6" name="Rectangle 726"/>
            <p:cNvSpPr>
              <a:spLocks noChangeArrowheads="1"/>
            </p:cNvSpPr>
            <p:nvPr/>
          </p:nvSpPr>
          <p:spPr bwMode="auto">
            <a:xfrm>
              <a:off x="2959101" y="3416301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7" name="Freeform 727"/>
            <p:cNvSpPr/>
            <p:nvPr/>
          </p:nvSpPr>
          <p:spPr bwMode="auto">
            <a:xfrm>
              <a:off x="3005139" y="3430589"/>
              <a:ext cx="25400" cy="25400"/>
            </a:xfrm>
            <a:custGeom>
              <a:avLst/>
              <a:gdLst>
                <a:gd name="T0" fmla="*/ 16 w 16"/>
                <a:gd name="T1" fmla="*/ 6 h 16"/>
                <a:gd name="T2" fmla="*/ 7 w 16"/>
                <a:gd name="T3" fmla="*/ 0 h 16"/>
                <a:gd name="T4" fmla="*/ 0 w 16"/>
                <a:gd name="T5" fmla="*/ 9 h 16"/>
                <a:gd name="T6" fmla="*/ 10 w 16"/>
                <a:gd name="T7" fmla="*/ 16 h 16"/>
                <a:gd name="T8" fmla="*/ 16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6" y="6"/>
                  </a:moveTo>
                  <a:lnTo>
                    <a:pt x="7" y="0"/>
                  </a:lnTo>
                  <a:lnTo>
                    <a:pt x="0" y="9"/>
                  </a:lnTo>
                  <a:lnTo>
                    <a:pt x="10" y="16"/>
                  </a:lnTo>
                  <a:lnTo>
                    <a:pt x="1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8" name="Freeform 728"/>
            <p:cNvSpPr/>
            <p:nvPr/>
          </p:nvSpPr>
          <p:spPr bwMode="auto">
            <a:xfrm>
              <a:off x="2922589" y="3394076"/>
              <a:ext cx="46038" cy="22225"/>
            </a:xfrm>
            <a:custGeom>
              <a:avLst/>
              <a:gdLst>
                <a:gd name="T0" fmla="*/ 27 w 29"/>
                <a:gd name="T1" fmla="*/ 3 h 14"/>
                <a:gd name="T2" fmla="*/ 27 w 29"/>
                <a:gd name="T3" fmla="*/ 0 h 14"/>
                <a:gd name="T4" fmla="*/ 0 w 29"/>
                <a:gd name="T5" fmla="*/ 0 h 14"/>
                <a:gd name="T6" fmla="*/ 23 w 29"/>
                <a:gd name="T7" fmla="*/ 14 h 14"/>
                <a:gd name="T8" fmla="*/ 24 w 29"/>
                <a:gd name="T9" fmla="*/ 12 h 14"/>
                <a:gd name="T10" fmla="*/ 27 w 29"/>
                <a:gd name="T11" fmla="*/ 12 h 14"/>
                <a:gd name="T12" fmla="*/ 27 w 29"/>
                <a:gd name="T13" fmla="*/ 9 h 14"/>
                <a:gd name="T14" fmla="*/ 29 w 29"/>
                <a:gd name="T15" fmla="*/ 4 h 14"/>
                <a:gd name="T16" fmla="*/ 27 w 29"/>
                <a:gd name="T1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4">
                  <a:moveTo>
                    <a:pt x="27" y="3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9"/>
                  </a:lnTo>
                  <a:lnTo>
                    <a:pt x="29" y="4"/>
                  </a:lnTo>
                  <a:lnTo>
                    <a:pt x="27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9" name="Freeform 729"/>
            <p:cNvSpPr/>
            <p:nvPr/>
          </p:nvSpPr>
          <p:spPr bwMode="auto">
            <a:xfrm>
              <a:off x="3048001" y="3390901"/>
              <a:ext cx="22225" cy="23813"/>
            </a:xfrm>
            <a:custGeom>
              <a:avLst/>
              <a:gdLst>
                <a:gd name="T0" fmla="*/ 14 w 14"/>
                <a:gd name="T1" fmla="*/ 4 h 15"/>
                <a:gd name="T2" fmla="*/ 3 w 14"/>
                <a:gd name="T3" fmla="*/ 0 h 15"/>
                <a:gd name="T4" fmla="*/ 0 w 14"/>
                <a:gd name="T5" fmla="*/ 12 h 15"/>
                <a:gd name="T6" fmla="*/ 11 w 14"/>
                <a:gd name="T7" fmla="*/ 15 h 15"/>
                <a:gd name="T8" fmla="*/ 14 w 14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4" y="4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1" y="15"/>
                  </a:ln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0" name="Freeform 730"/>
            <p:cNvSpPr/>
            <p:nvPr/>
          </p:nvSpPr>
          <p:spPr bwMode="auto">
            <a:xfrm>
              <a:off x="3098801" y="3354389"/>
              <a:ext cx="22225" cy="23813"/>
            </a:xfrm>
            <a:custGeom>
              <a:avLst/>
              <a:gdLst>
                <a:gd name="T0" fmla="*/ 3 w 14"/>
                <a:gd name="T1" fmla="*/ 15 h 15"/>
                <a:gd name="T2" fmla="*/ 14 w 14"/>
                <a:gd name="T3" fmla="*/ 12 h 15"/>
                <a:gd name="T4" fmla="*/ 11 w 14"/>
                <a:gd name="T5" fmla="*/ 0 h 15"/>
                <a:gd name="T6" fmla="*/ 0 w 14"/>
                <a:gd name="T7" fmla="*/ 4 h 15"/>
                <a:gd name="T8" fmla="*/ 3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3" y="15"/>
                  </a:moveTo>
                  <a:lnTo>
                    <a:pt x="14" y="12"/>
                  </a:lnTo>
                  <a:lnTo>
                    <a:pt x="11" y="0"/>
                  </a:lnTo>
                  <a:lnTo>
                    <a:pt x="0" y="4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1" name="Rectangle 731"/>
            <p:cNvSpPr>
              <a:spLocks noChangeArrowheads="1"/>
            </p:cNvSpPr>
            <p:nvPr/>
          </p:nvSpPr>
          <p:spPr bwMode="auto">
            <a:xfrm>
              <a:off x="3078164" y="3302001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2" name="Freeform 732"/>
            <p:cNvSpPr/>
            <p:nvPr/>
          </p:nvSpPr>
          <p:spPr bwMode="auto">
            <a:xfrm>
              <a:off x="3108326" y="3390901"/>
              <a:ext cx="22225" cy="22225"/>
            </a:xfrm>
            <a:custGeom>
              <a:avLst/>
              <a:gdLst>
                <a:gd name="T0" fmla="*/ 3 w 14"/>
                <a:gd name="T1" fmla="*/ 14 h 14"/>
                <a:gd name="T2" fmla="*/ 14 w 14"/>
                <a:gd name="T3" fmla="*/ 11 h 14"/>
                <a:gd name="T4" fmla="*/ 11 w 14"/>
                <a:gd name="T5" fmla="*/ 0 h 14"/>
                <a:gd name="T6" fmla="*/ 0 w 14"/>
                <a:gd name="T7" fmla="*/ 3 h 14"/>
                <a:gd name="T8" fmla="*/ 3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3" y="14"/>
                  </a:moveTo>
                  <a:lnTo>
                    <a:pt x="14" y="11"/>
                  </a:lnTo>
                  <a:lnTo>
                    <a:pt x="11" y="0"/>
                  </a:lnTo>
                  <a:lnTo>
                    <a:pt x="0" y="3"/>
                  </a:lnTo>
                  <a:lnTo>
                    <a:pt x="3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3" name="Freeform 733"/>
            <p:cNvSpPr/>
            <p:nvPr/>
          </p:nvSpPr>
          <p:spPr bwMode="auto">
            <a:xfrm>
              <a:off x="3078164" y="3263901"/>
              <a:ext cx="22225" cy="42863"/>
            </a:xfrm>
            <a:custGeom>
              <a:avLst/>
              <a:gdLst>
                <a:gd name="T0" fmla="*/ 3 w 14"/>
                <a:gd name="T1" fmla="*/ 27 h 27"/>
                <a:gd name="T2" fmla="*/ 6 w 14"/>
                <a:gd name="T3" fmla="*/ 27 h 27"/>
                <a:gd name="T4" fmla="*/ 11 w 14"/>
                <a:gd name="T5" fmla="*/ 27 h 27"/>
                <a:gd name="T6" fmla="*/ 12 w 14"/>
                <a:gd name="T7" fmla="*/ 24 h 27"/>
                <a:gd name="T8" fmla="*/ 14 w 14"/>
                <a:gd name="T9" fmla="*/ 24 h 27"/>
                <a:gd name="T10" fmla="*/ 7 w 14"/>
                <a:gd name="T11" fmla="*/ 0 h 27"/>
                <a:gd name="T12" fmla="*/ 0 w 14"/>
                <a:gd name="T13" fmla="*/ 24 h 27"/>
                <a:gd name="T14" fmla="*/ 2 w 14"/>
                <a:gd name="T15" fmla="*/ 25 h 27"/>
                <a:gd name="T16" fmla="*/ 3 w 14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7">
                  <a:moveTo>
                    <a:pt x="3" y="27"/>
                  </a:moveTo>
                  <a:lnTo>
                    <a:pt x="6" y="27"/>
                  </a:lnTo>
                  <a:lnTo>
                    <a:pt x="11" y="2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7" y="0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3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4" name="Freeform 734"/>
            <p:cNvSpPr/>
            <p:nvPr/>
          </p:nvSpPr>
          <p:spPr bwMode="auto">
            <a:xfrm>
              <a:off x="3057526" y="3355976"/>
              <a:ext cx="23813" cy="22225"/>
            </a:xfrm>
            <a:custGeom>
              <a:avLst/>
              <a:gdLst>
                <a:gd name="T0" fmla="*/ 15 w 15"/>
                <a:gd name="T1" fmla="*/ 3 h 14"/>
                <a:gd name="T2" fmla="*/ 3 w 15"/>
                <a:gd name="T3" fmla="*/ 0 h 14"/>
                <a:gd name="T4" fmla="*/ 0 w 15"/>
                <a:gd name="T5" fmla="*/ 11 h 14"/>
                <a:gd name="T6" fmla="*/ 11 w 15"/>
                <a:gd name="T7" fmla="*/ 14 h 14"/>
                <a:gd name="T8" fmla="*/ 15 w 15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5" y="3"/>
                  </a:moveTo>
                  <a:lnTo>
                    <a:pt x="3" y="0"/>
                  </a:lnTo>
                  <a:lnTo>
                    <a:pt x="0" y="11"/>
                  </a:lnTo>
                  <a:lnTo>
                    <a:pt x="11" y="14"/>
                  </a:lnTo>
                  <a:lnTo>
                    <a:pt x="15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5" name="Freeform 735"/>
            <p:cNvSpPr/>
            <p:nvPr/>
          </p:nvSpPr>
          <p:spPr bwMode="auto">
            <a:xfrm>
              <a:off x="3068639" y="3319464"/>
              <a:ext cx="42863" cy="23813"/>
            </a:xfrm>
            <a:custGeom>
              <a:avLst/>
              <a:gdLst>
                <a:gd name="T0" fmla="*/ 13 w 27"/>
                <a:gd name="T1" fmla="*/ 6 h 15"/>
                <a:gd name="T2" fmla="*/ 16 w 27"/>
                <a:gd name="T3" fmla="*/ 14 h 15"/>
                <a:gd name="T4" fmla="*/ 27 w 27"/>
                <a:gd name="T5" fmla="*/ 11 h 15"/>
                <a:gd name="T6" fmla="*/ 23 w 27"/>
                <a:gd name="T7" fmla="*/ 0 h 15"/>
                <a:gd name="T8" fmla="*/ 12 w 27"/>
                <a:gd name="T9" fmla="*/ 3 h 15"/>
                <a:gd name="T10" fmla="*/ 3 w 27"/>
                <a:gd name="T11" fmla="*/ 0 h 15"/>
                <a:gd name="T12" fmla="*/ 0 w 27"/>
                <a:gd name="T13" fmla="*/ 12 h 15"/>
                <a:gd name="T14" fmla="*/ 11 w 27"/>
                <a:gd name="T15" fmla="*/ 15 h 15"/>
                <a:gd name="T16" fmla="*/ 13 w 27"/>
                <a:gd name="T17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5">
                  <a:moveTo>
                    <a:pt x="13" y="6"/>
                  </a:moveTo>
                  <a:lnTo>
                    <a:pt x="16" y="14"/>
                  </a:lnTo>
                  <a:lnTo>
                    <a:pt x="27" y="11"/>
                  </a:lnTo>
                  <a:lnTo>
                    <a:pt x="23" y="0"/>
                  </a:lnTo>
                  <a:lnTo>
                    <a:pt x="12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11" y="15"/>
                  </a:lnTo>
                  <a:lnTo>
                    <a:pt x="13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6" name="Freeform 736"/>
            <p:cNvSpPr/>
            <p:nvPr/>
          </p:nvSpPr>
          <p:spPr bwMode="auto">
            <a:xfrm>
              <a:off x="3049589" y="3506789"/>
              <a:ext cx="26988" cy="25400"/>
            </a:xfrm>
            <a:custGeom>
              <a:avLst/>
              <a:gdLst>
                <a:gd name="T0" fmla="*/ 0 w 17"/>
                <a:gd name="T1" fmla="*/ 7 h 16"/>
                <a:gd name="T2" fmla="*/ 7 w 17"/>
                <a:gd name="T3" fmla="*/ 16 h 16"/>
                <a:gd name="T4" fmla="*/ 17 w 17"/>
                <a:gd name="T5" fmla="*/ 9 h 16"/>
                <a:gd name="T6" fmla="*/ 10 w 17"/>
                <a:gd name="T7" fmla="*/ 0 h 16"/>
                <a:gd name="T8" fmla="*/ 0 w 17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7"/>
                  </a:moveTo>
                  <a:lnTo>
                    <a:pt x="7" y="16"/>
                  </a:lnTo>
                  <a:lnTo>
                    <a:pt x="17" y="9"/>
                  </a:lnTo>
                  <a:lnTo>
                    <a:pt x="10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7" name="Freeform 737"/>
            <p:cNvSpPr/>
            <p:nvPr/>
          </p:nvSpPr>
          <p:spPr bwMode="auto">
            <a:xfrm>
              <a:off x="2987676" y="3552826"/>
              <a:ext cx="30163" cy="41275"/>
            </a:xfrm>
            <a:custGeom>
              <a:avLst/>
              <a:gdLst>
                <a:gd name="T0" fmla="*/ 19 w 19"/>
                <a:gd name="T1" fmla="*/ 5 h 26"/>
                <a:gd name="T2" fmla="*/ 16 w 19"/>
                <a:gd name="T3" fmla="*/ 4 h 26"/>
                <a:gd name="T4" fmla="*/ 12 w 19"/>
                <a:gd name="T5" fmla="*/ 0 h 26"/>
                <a:gd name="T6" fmla="*/ 10 w 19"/>
                <a:gd name="T7" fmla="*/ 2 h 26"/>
                <a:gd name="T8" fmla="*/ 8 w 19"/>
                <a:gd name="T9" fmla="*/ 2 h 26"/>
                <a:gd name="T10" fmla="*/ 0 w 19"/>
                <a:gd name="T11" fmla="*/ 26 h 26"/>
                <a:gd name="T12" fmla="*/ 19 w 19"/>
                <a:gd name="T13" fmla="*/ 9 h 26"/>
                <a:gd name="T14" fmla="*/ 18 w 19"/>
                <a:gd name="T15" fmla="*/ 8 h 26"/>
                <a:gd name="T16" fmla="*/ 19 w 19"/>
                <a:gd name="T1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6">
                  <a:moveTo>
                    <a:pt x="19" y="5"/>
                  </a:moveTo>
                  <a:lnTo>
                    <a:pt x="16" y="4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0" y="26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9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8" name="Freeform 738"/>
            <p:cNvSpPr/>
            <p:nvPr/>
          </p:nvSpPr>
          <p:spPr bwMode="auto">
            <a:xfrm>
              <a:off x="3005139" y="3521076"/>
              <a:ext cx="42863" cy="34925"/>
            </a:xfrm>
            <a:custGeom>
              <a:avLst/>
              <a:gdLst>
                <a:gd name="T0" fmla="*/ 12 w 27"/>
                <a:gd name="T1" fmla="*/ 11 h 22"/>
                <a:gd name="T2" fmla="*/ 15 w 27"/>
                <a:gd name="T3" fmla="*/ 3 h 22"/>
                <a:gd name="T4" fmla="*/ 4 w 27"/>
                <a:gd name="T5" fmla="*/ 0 h 22"/>
                <a:gd name="T6" fmla="*/ 0 w 27"/>
                <a:gd name="T7" fmla="*/ 11 h 22"/>
                <a:gd name="T8" fmla="*/ 11 w 27"/>
                <a:gd name="T9" fmla="*/ 14 h 22"/>
                <a:gd name="T10" fmla="*/ 18 w 27"/>
                <a:gd name="T11" fmla="*/ 22 h 22"/>
                <a:gd name="T12" fmla="*/ 27 w 27"/>
                <a:gd name="T13" fmla="*/ 14 h 22"/>
                <a:gd name="T14" fmla="*/ 19 w 27"/>
                <a:gd name="T15" fmla="*/ 6 h 22"/>
                <a:gd name="T16" fmla="*/ 12 w 27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2">
                  <a:moveTo>
                    <a:pt x="12" y="11"/>
                  </a:moveTo>
                  <a:lnTo>
                    <a:pt x="15" y="3"/>
                  </a:lnTo>
                  <a:lnTo>
                    <a:pt x="4" y="0"/>
                  </a:lnTo>
                  <a:lnTo>
                    <a:pt x="0" y="11"/>
                  </a:lnTo>
                  <a:lnTo>
                    <a:pt x="11" y="14"/>
                  </a:lnTo>
                  <a:lnTo>
                    <a:pt x="18" y="22"/>
                  </a:lnTo>
                  <a:lnTo>
                    <a:pt x="27" y="14"/>
                  </a:lnTo>
                  <a:lnTo>
                    <a:pt x="19" y="6"/>
                  </a:lnTo>
                  <a:lnTo>
                    <a:pt x="12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9" name="Freeform 739"/>
            <p:cNvSpPr/>
            <p:nvPr/>
          </p:nvSpPr>
          <p:spPr bwMode="auto">
            <a:xfrm>
              <a:off x="3030539" y="3451226"/>
              <a:ext cx="22225" cy="23813"/>
            </a:xfrm>
            <a:custGeom>
              <a:avLst/>
              <a:gdLst>
                <a:gd name="T0" fmla="*/ 14 w 14"/>
                <a:gd name="T1" fmla="*/ 4 h 15"/>
                <a:gd name="T2" fmla="*/ 3 w 14"/>
                <a:gd name="T3" fmla="*/ 0 h 15"/>
                <a:gd name="T4" fmla="*/ 0 w 14"/>
                <a:gd name="T5" fmla="*/ 11 h 15"/>
                <a:gd name="T6" fmla="*/ 11 w 14"/>
                <a:gd name="T7" fmla="*/ 15 h 15"/>
                <a:gd name="T8" fmla="*/ 14 w 14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4" y="4"/>
                  </a:moveTo>
                  <a:lnTo>
                    <a:pt x="3" y="0"/>
                  </a:lnTo>
                  <a:lnTo>
                    <a:pt x="0" y="11"/>
                  </a:lnTo>
                  <a:lnTo>
                    <a:pt x="11" y="15"/>
                  </a:ln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0" name="Rectangle 740"/>
            <p:cNvSpPr>
              <a:spLocks noChangeArrowheads="1"/>
            </p:cNvSpPr>
            <p:nvPr/>
          </p:nvSpPr>
          <p:spPr bwMode="auto">
            <a:xfrm>
              <a:off x="3017839" y="3567114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1" name="Freeform 741"/>
            <p:cNvSpPr/>
            <p:nvPr/>
          </p:nvSpPr>
          <p:spPr bwMode="auto">
            <a:xfrm>
              <a:off x="3017839" y="3486151"/>
              <a:ext cx="22225" cy="22225"/>
            </a:xfrm>
            <a:custGeom>
              <a:avLst/>
              <a:gdLst>
                <a:gd name="T0" fmla="*/ 0 w 14"/>
                <a:gd name="T1" fmla="*/ 11 h 14"/>
                <a:gd name="T2" fmla="*/ 11 w 14"/>
                <a:gd name="T3" fmla="*/ 14 h 14"/>
                <a:gd name="T4" fmla="*/ 14 w 14"/>
                <a:gd name="T5" fmla="*/ 3 h 14"/>
                <a:gd name="T6" fmla="*/ 3 w 14"/>
                <a:gd name="T7" fmla="*/ 0 h 14"/>
                <a:gd name="T8" fmla="*/ 0 w 14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11"/>
                  </a:moveTo>
                  <a:lnTo>
                    <a:pt x="11" y="14"/>
                  </a:lnTo>
                  <a:lnTo>
                    <a:pt x="14" y="3"/>
                  </a:lnTo>
                  <a:lnTo>
                    <a:pt x="3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2" name="Freeform 742"/>
            <p:cNvSpPr/>
            <p:nvPr/>
          </p:nvSpPr>
          <p:spPr bwMode="auto">
            <a:xfrm>
              <a:off x="3773489" y="3541714"/>
              <a:ext cx="23813" cy="23813"/>
            </a:xfrm>
            <a:custGeom>
              <a:avLst/>
              <a:gdLst>
                <a:gd name="T0" fmla="*/ 0 w 15"/>
                <a:gd name="T1" fmla="*/ 8 h 15"/>
                <a:gd name="T2" fmla="*/ 8 w 15"/>
                <a:gd name="T3" fmla="*/ 15 h 15"/>
                <a:gd name="T4" fmla="*/ 15 w 15"/>
                <a:gd name="T5" fmla="*/ 7 h 15"/>
                <a:gd name="T6" fmla="*/ 7 w 15"/>
                <a:gd name="T7" fmla="*/ 0 h 15"/>
                <a:gd name="T8" fmla="*/ 0 w 15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lnTo>
                    <a:pt x="8" y="15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3" name="Freeform 743"/>
            <p:cNvSpPr/>
            <p:nvPr/>
          </p:nvSpPr>
          <p:spPr bwMode="auto">
            <a:xfrm>
              <a:off x="3797301" y="3516314"/>
              <a:ext cx="22225" cy="22225"/>
            </a:xfrm>
            <a:custGeom>
              <a:avLst/>
              <a:gdLst>
                <a:gd name="T0" fmla="*/ 0 w 14"/>
                <a:gd name="T1" fmla="*/ 8 h 14"/>
                <a:gd name="T2" fmla="*/ 8 w 14"/>
                <a:gd name="T3" fmla="*/ 14 h 14"/>
                <a:gd name="T4" fmla="*/ 14 w 14"/>
                <a:gd name="T5" fmla="*/ 6 h 14"/>
                <a:gd name="T6" fmla="*/ 6 w 14"/>
                <a:gd name="T7" fmla="*/ 0 h 14"/>
                <a:gd name="T8" fmla="*/ 0 w 14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lnTo>
                    <a:pt x="8" y="14"/>
                  </a:lnTo>
                  <a:lnTo>
                    <a:pt x="14" y="6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4" name="Freeform 744"/>
            <p:cNvSpPr/>
            <p:nvPr/>
          </p:nvSpPr>
          <p:spPr bwMode="auto">
            <a:xfrm>
              <a:off x="3744914" y="3567114"/>
              <a:ext cx="30163" cy="28575"/>
            </a:xfrm>
            <a:custGeom>
              <a:avLst/>
              <a:gdLst>
                <a:gd name="T0" fmla="*/ 11 w 19"/>
                <a:gd name="T1" fmla="*/ 0 h 18"/>
                <a:gd name="T2" fmla="*/ 10 w 19"/>
                <a:gd name="T3" fmla="*/ 2 h 18"/>
                <a:gd name="T4" fmla="*/ 8 w 19"/>
                <a:gd name="T5" fmla="*/ 0 h 18"/>
                <a:gd name="T6" fmla="*/ 0 w 19"/>
                <a:gd name="T7" fmla="*/ 7 h 18"/>
                <a:gd name="T8" fmla="*/ 10 w 19"/>
                <a:gd name="T9" fmla="*/ 18 h 18"/>
                <a:gd name="T10" fmla="*/ 10 w 19"/>
                <a:gd name="T11" fmla="*/ 18 h 18"/>
                <a:gd name="T12" fmla="*/ 10 w 19"/>
                <a:gd name="T13" fmla="*/ 18 h 18"/>
                <a:gd name="T14" fmla="*/ 10 w 19"/>
                <a:gd name="T15" fmla="*/ 18 h 18"/>
                <a:gd name="T16" fmla="*/ 10 w 19"/>
                <a:gd name="T17" fmla="*/ 18 h 18"/>
                <a:gd name="T18" fmla="*/ 19 w 19"/>
                <a:gd name="T19" fmla="*/ 7 h 18"/>
                <a:gd name="T20" fmla="*/ 11 w 19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8">
                  <a:moveTo>
                    <a:pt x="11" y="0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5" name="Freeform 745"/>
            <p:cNvSpPr/>
            <p:nvPr/>
          </p:nvSpPr>
          <p:spPr bwMode="auto">
            <a:xfrm>
              <a:off x="3819526" y="3490914"/>
              <a:ext cx="23813" cy="22225"/>
            </a:xfrm>
            <a:custGeom>
              <a:avLst/>
              <a:gdLst>
                <a:gd name="T0" fmla="*/ 0 w 15"/>
                <a:gd name="T1" fmla="*/ 8 h 14"/>
                <a:gd name="T2" fmla="*/ 8 w 15"/>
                <a:gd name="T3" fmla="*/ 14 h 14"/>
                <a:gd name="T4" fmla="*/ 15 w 15"/>
                <a:gd name="T5" fmla="*/ 6 h 14"/>
                <a:gd name="T6" fmla="*/ 6 w 15"/>
                <a:gd name="T7" fmla="*/ 0 h 14"/>
                <a:gd name="T8" fmla="*/ 0 w 15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0" y="8"/>
                  </a:moveTo>
                  <a:lnTo>
                    <a:pt x="8" y="14"/>
                  </a:lnTo>
                  <a:lnTo>
                    <a:pt x="15" y="6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6" name="Freeform 746"/>
            <p:cNvSpPr/>
            <p:nvPr/>
          </p:nvSpPr>
          <p:spPr bwMode="auto">
            <a:xfrm>
              <a:off x="3884614" y="3417889"/>
              <a:ext cx="28575" cy="19050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11 h 12"/>
                <a:gd name="T4" fmla="*/ 7 w 18"/>
                <a:gd name="T5" fmla="*/ 11 h 12"/>
                <a:gd name="T6" fmla="*/ 7 w 18"/>
                <a:gd name="T7" fmla="*/ 11 h 12"/>
                <a:gd name="T8" fmla="*/ 9 w 18"/>
                <a:gd name="T9" fmla="*/ 12 h 12"/>
                <a:gd name="T10" fmla="*/ 18 w 18"/>
                <a:gd name="T11" fmla="*/ 0 h 12"/>
                <a:gd name="T12" fmla="*/ 0 w 1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7" name="Rectangle 747"/>
            <p:cNvSpPr>
              <a:spLocks noChangeArrowheads="1"/>
            </p:cNvSpPr>
            <p:nvPr/>
          </p:nvSpPr>
          <p:spPr bwMode="auto">
            <a:xfrm>
              <a:off x="3851276" y="3417889"/>
              <a:ext cx="15875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8" name="Rectangle 748"/>
            <p:cNvSpPr>
              <a:spLocks noChangeArrowheads="1"/>
            </p:cNvSpPr>
            <p:nvPr/>
          </p:nvSpPr>
          <p:spPr bwMode="auto">
            <a:xfrm>
              <a:off x="3767139" y="3263901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9" name="Freeform 749"/>
            <p:cNvSpPr/>
            <p:nvPr/>
          </p:nvSpPr>
          <p:spPr bwMode="auto">
            <a:xfrm>
              <a:off x="3862389" y="3438526"/>
              <a:ext cx="25400" cy="23813"/>
            </a:xfrm>
            <a:custGeom>
              <a:avLst/>
              <a:gdLst>
                <a:gd name="T0" fmla="*/ 0 w 16"/>
                <a:gd name="T1" fmla="*/ 8 h 15"/>
                <a:gd name="T2" fmla="*/ 8 w 16"/>
                <a:gd name="T3" fmla="*/ 15 h 15"/>
                <a:gd name="T4" fmla="*/ 16 w 16"/>
                <a:gd name="T5" fmla="*/ 7 h 15"/>
                <a:gd name="T6" fmla="*/ 8 w 16"/>
                <a:gd name="T7" fmla="*/ 0 h 15"/>
                <a:gd name="T8" fmla="*/ 0 w 16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8"/>
                  </a:moveTo>
                  <a:lnTo>
                    <a:pt x="8" y="15"/>
                  </a:lnTo>
                  <a:lnTo>
                    <a:pt x="16" y="7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0" name="Freeform 750"/>
            <p:cNvSpPr/>
            <p:nvPr/>
          </p:nvSpPr>
          <p:spPr bwMode="auto">
            <a:xfrm>
              <a:off x="3840164" y="3463926"/>
              <a:ext cx="25400" cy="23813"/>
            </a:xfrm>
            <a:custGeom>
              <a:avLst/>
              <a:gdLst>
                <a:gd name="T0" fmla="*/ 0 w 16"/>
                <a:gd name="T1" fmla="*/ 8 h 15"/>
                <a:gd name="T2" fmla="*/ 8 w 16"/>
                <a:gd name="T3" fmla="*/ 15 h 15"/>
                <a:gd name="T4" fmla="*/ 16 w 16"/>
                <a:gd name="T5" fmla="*/ 7 h 15"/>
                <a:gd name="T6" fmla="*/ 8 w 16"/>
                <a:gd name="T7" fmla="*/ 0 h 15"/>
                <a:gd name="T8" fmla="*/ 0 w 16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0" y="8"/>
                  </a:moveTo>
                  <a:lnTo>
                    <a:pt x="8" y="15"/>
                  </a:lnTo>
                  <a:lnTo>
                    <a:pt x="16" y="7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1" name="Rectangle 751"/>
            <p:cNvSpPr>
              <a:spLocks noChangeArrowheads="1"/>
            </p:cNvSpPr>
            <p:nvPr/>
          </p:nvSpPr>
          <p:spPr bwMode="auto">
            <a:xfrm>
              <a:off x="3784601" y="3279776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2" name="Rectangle 752"/>
            <p:cNvSpPr>
              <a:spLocks noChangeArrowheads="1"/>
            </p:cNvSpPr>
            <p:nvPr/>
          </p:nvSpPr>
          <p:spPr bwMode="auto">
            <a:xfrm>
              <a:off x="3784601" y="3313114"/>
              <a:ext cx="1746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3" name="Rectangle 753"/>
            <p:cNvSpPr>
              <a:spLocks noChangeArrowheads="1"/>
            </p:cNvSpPr>
            <p:nvPr/>
          </p:nvSpPr>
          <p:spPr bwMode="auto">
            <a:xfrm>
              <a:off x="3816351" y="3417889"/>
              <a:ext cx="1746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4" name="Rectangle 754"/>
            <p:cNvSpPr>
              <a:spLocks noChangeArrowheads="1"/>
            </p:cNvSpPr>
            <p:nvPr/>
          </p:nvSpPr>
          <p:spPr bwMode="auto">
            <a:xfrm>
              <a:off x="3784601" y="3381376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5" name="Freeform 755"/>
            <p:cNvSpPr/>
            <p:nvPr/>
          </p:nvSpPr>
          <p:spPr bwMode="auto">
            <a:xfrm>
              <a:off x="3784601" y="3414714"/>
              <a:ext cx="17463" cy="20638"/>
            </a:xfrm>
            <a:custGeom>
              <a:avLst/>
              <a:gdLst>
                <a:gd name="T0" fmla="*/ 10 w 11"/>
                <a:gd name="T1" fmla="*/ 8 h 13"/>
                <a:gd name="T2" fmla="*/ 11 w 11"/>
                <a:gd name="T3" fmla="*/ 8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10 w 11"/>
                <a:gd name="T11" fmla="*/ 13 h 13"/>
                <a:gd name="T12" fmla="*/ 10 w 11"/>
                <a:gd name="T1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10" y="8"/>
                  </a:moveTo>
                  <a:lnTo>
                    <a:pt x="11" y="8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6" name="Rectangle 756"/>
            <p:cNvSpPr>
              <a:spLocks noChangeArrowheads="1"/>
            </p:cNvSpPr>
            <p:nvPr/>
          </p:nvSpPr>
          <p:spPr bwMode="auto">
            <a:xfrm>
              <a:off x="3784601" y="3346451"/>
              <a:ext cx="1746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7" name="Freeform 757"/>
            <p:cNvSpPr/>
            <p:nvPr/>
          </p:nvSpPr>
          <p:spPr bwMode="auto">
            <a:xfrm>
              <a:off x="3722689" y="3541714"/>
              <a:ext cx="23813" cy="23813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lnTo>
                    <a:pt x="0" y="7"/>
                  </a:lnTo>
                  <a:lnTo>
                    <a:pt x="7" y="15"/>
                  </a:lnTo>
                  <a:lnTo>
                    <a:pt x="15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8" name="Freeform 758"/>
            <p:cNvSpPr/>
            <p:nvPr/>
          </p:nvSpPr>
          <p:spPr bwMode="auto">
            <a:xfrm>
              <a:off x="3700464" y="3516314"/>
              <a:ext cx="23813" cy="22225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6 h 14"/>
                <a:gd name="T4" fmla="*/ 7 w 15"/>
                <a:gd name="T5" fmla="*/ 14 h 14"/>
                <a:gd name="T6" fmla="*/ 15 w 15"/>
                <a:gd name="T7" fmla="*/ 8 h 14"/>
                <a:gd name="T8" fmla="*/ 8 w 1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lnTo>
                    <a:pt x="0" y="6"/>
                  </a:lnTo>
                  <a:lnTo>
                    <a:pt x="7" y="14"/>
                  </a:lnTo>
                  <a:lnTo>
                    <a:pt x="15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9" name="Freeform 759"/>
            <p:cNvSpPr/>
            <p:nvPr/>
          </p:nvSpPr>
          <p:spPr bwMode="auto">
            <a:xfrm>
              <a:off x="3678239" y="3490914"/>
              <a:ext cx="23813" cy="22225"/>
            </a:xfrm>
            <a:custGeom>
              <a:avLst/>
              <a:gdLst>
                <a:gd name="T0" fmla="*/ 8 w 15"/>
                <a:gd name="T1" fmla="*/ 0 h 14"/>
                <a:gd name="T2" fmla="*/ 0 w 15"/>
                <a:gd name="T3" fmla="*/ 6 h 14"/>
                <a:gd name="T4" fmla="*/ 7 w 15"/>
                <a:gd name="T5" fmla="*/ 14 h 14"/>
                <a:gd name="T6" fmla="*/ 15 w 15"/>
                <a:gd name="T7" fmla="*/ 8 h 14"/>
                <a:gd name="T8" fmla="*/ 8 w 1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lnTo>
                    <a:pt x="0" y="6"/>
                  </a:lnTo>
                  <a:lnTo>
                    <a:pt x="7" y="14"/>
                  </a:lnTo>
                  <a:lnTo>
                    <a:pt x="15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0" name="Freeform 760"/>
            <p:cNvSpPr/>
            <p:nvPr/>
          </p:nvSpPr>
          <p:spPr bwMode="auto">
            <a:xfrm>
              <a:off x="3606801" y="3417889"/>
              <a:ext cx="28575" cy="19050"/>
            </a:xfrm>
            <a:custGeom>
              <a:avLst/>
              <a:gdLst>
                <a:gd name="T0" fmla="*/ 18 w 18"/>
                <a:gd name="T1" fmla="*/ 11 h 12"/>
                <a:gd name="T2" fmla="*/ 18 w 18"/>
                <a:gd name="T3" fmla="*/ 0 h 12"/>
                <a:gd name="T4" fmla="*/ 0 w 18"/>
                <a:gd name="T5" fmla="*/ 0 h 12"/>
                <a:gd name="T6" fmla="*/ 10 w 18"/>
                <a:gd name="T7" fmla="*/ 12 h 12"/>
                <a:gd name="T8" fmla="*/ 11 w 18"/>
                <a:gd name="T9" fmla="*/ 11 h 12"/>
                <a:gd name="T10" fmla="*/ 11 w 18"/>
                <a:gd name="T11" fmla="*/ 11 h 12"/>
                <a:gd name="T12" fmla="*/ 18 w 18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8" y="11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1" name="Rectangle 761"/>
            <p:cNvSpPr>
              <a:spLocks noChangeArrowheads="1"/>
            </p:cNvSpPr>
            <p:nvPr/>
          </p:nvSpPr>
          <p:spPr bwMode="auto">
            <a:xfrm>
              <a:off x="3652839" y="3417889"/>
              <a:ext cx="15875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2" name="Rectangle 762"/>
            <p:cNvSpPr>
              <a:spLocks noChangeArrowheads="1"/>
            </p:cNvSpPr>
            <p:nvPr/>
          </p:nvSpPr>
          <p:spPr bwMode="auto">
            <a:xfrm>
              <a:off x="3736976" y="3263901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3" name="Freeform 763"/>
            <p:cNvSpPr/>
            <p:nvPr/>
          </p:nvSpPr>
          <p:spPr bwMode="auto">
            <a:xfrm>
              <a:off x="3633789" y="3438526"/>
              <a:ext cx="23813" cy="23813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8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lnTo>
                    <a:pt x="0" y="7"/>
                  </a:lnTo>
                  <a:lnTo>
                    <a:pt x="7" y="15"/>
                  </a:lnTo>
                  <a:lnTo>
                    <a:pt x="15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4" name="Freeform 764"/>
            <p:cNvSpPr/>
            <p:nvPr/>
          </p:nvSpPr>
          <p:spPr bwMode="auto">
            <a:xfrm>
              <a:off x="3654426" y="3463926"/>
              <a:ext cx="25400" cy="23813"/>
            </a:xfrm>
            <a:custGeom>
              <a:avLst/>
              <a:gdLst>
                <a:gd name="T0" fmla="*/ 9 w 16"/>
                <a:gd name="T1" fmla="*/ 0 h 15"/>
                <a:gd name="T2" fmla="*/ 0 w 16"/>
                <a:gd name="T3" fmla="*/ 7 h 15"/>
                <a:gd name="T4" fmla="*/ 8 w 16"/>
                <a:gd name="T5" fmla="*/ 15 h 15"/>
                <a:gd name="T6" fmla="*/ 16 w 16"/>
                <a:gd name="T7" fmla="*/ 8 h 15"/>
                <a:gd name="T8" fmla="*/ 9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9" y="0"/>
                  </a:moveTo>
                  <a:lnTo>
                    <a:pt x="0" y="7"/>
                  </a:lnTo>
                  <a:lnTo>
                    <a:pt x="8" y="15"/>
                  </a:lnTo>
                  <a:lnTo>
                    <a:pt x="16" y="8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5" name="Rectangle 765"/>
            <p:cNvSpPr>
              <a:spLocks noChangeArrowheads="1"/>
            </p:cNvSpPr>
            <p:nvPr/>
          </p:nvSpPr>
          <p:spPr bwMode="auto">
            <a:xfrm>
              <a:off x="3717926" y="3279776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6" name="Rectangle 766"/>
            <p:cNvSpPr>
              <a:spLocks noChangeArrowheads="1"/>
            </p:cNvSpPr>
            <p:nvPr/>
          </p:nvSpPr>
          <p:spPr bwMode="auto">
            <a:xfrm>
              <a:off x="3717926" y="3313114"/>
              <a:ext cx="1746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7" name="Rectangle 767"/>
            <p:cNvSpPr>
              <a:spLocks noChangeArrowheads="1"/>
            </p:cNvSpPr>
            <p:nvPr/>
          </p:nvSpPr>
          <p:spPr bwMode="auto">
            <a:xfrm>
              <a:off x="3686176" y="3417889"/>
              <a:ext cx="1746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8" name="Rectangle 768"/>
            <p:cNvSpPr>
              <a:spLocks noChangeArrowheads="1"/>
            </p:cNvSpPr>
            <p:nvPr/>
          </p:nvSpPr>
          <p:spPr bwMode="auto">
            <a:xfrm>
              <a:off x="3717926" y="3381376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9" name="Freeform 769"/>
            <p:cNvSpPr/>
            <p:nvPr/>
          </p:nvSpPr>
          <p:spPr bwMode="auto">
            <a:xfrm>
              <a:off x="3717926" y="3414714"/>
              <a:ext cx="17463" cy="20638"/>
            </a:xfrm>
            <a:custGeom>
              <a:avLst/>
              <a:gdLst>
                <a:gd name="T0" fmla="*/ 2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8 h 13"/>
                <a:gd name="T10" fmla="*/ 2 w 11"/>
                <a:gd name="T11" fmla="*/ 8 h 13"/>
                <a:gd name="T12" fmla="*/ 2 w 11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2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0" name="Rectangle 770"/>
            <p:cNvSpPr>
              <a:spLocks noChangeArrowheads="1"/>
            </p:cNvSpPr>
            <p:nvPr/>
          </p:nvSpPr>
          <p:spPr bwMode="auto">
            <a:xfrm>
              <a:off x="3717926" y="3346451"/>
              <a:ext cx="1746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1" name="Rectangle 771"/>
            <p:cNvSpPr>
              <a:spLocks noChangeArrowheads="1"/>
            </p:cNvSpPr>
            <p:nvPr/>
          </p:nvSpPr>
          <p:spPr bwMode="auto">
            <a:xfrm>
              <a:off x="7134226" y="2909889"/>
              <a:ext cx="28575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2" name="Rectangle 772"/>
            <p:cNvSpPr>
              <a:spLocks noChangeArrowheads="1"/>
            </p:cNvSpPr>
            <p:nvPr/>
          </p:nvSpPr>
          <p:spPr bwMode="auto">
            <a:xfrm>
              <a:off x="7200901" y="2797176"/>
              <a:ext cx="17463" cy="31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3" name="Freeform 773"/>
            <p:cNvSpPr/>
            <p:nvPr/>
          </p:nvSpPr>
          <p:spPr bwMode="auto">
            <a:xfrm>
              <a:off x="7183439" y="2894014"/>
              <a:ext cx="34925" cy="34925"/>
            </a:xfrm>
            <a:custGeom>
              <a:avLst/>
              <a:gdLst>
                <a:gd name="T0" fmla="*/ 11 w 22"/>
                <a:gd name="T1" fmla="*/ 10 h 22"/>
                <a:gd name="T2" fmla="*/ 0 w 22"/>
                <a:gd name="T3" fmla="*/ 10 h 22"/>
                <a:gd name="T4" fmla="*/ 0 w 22"/>
                <a:gd name="T5" fmla="*/ 22 h 22"/>
                <a:gd name="T6" fmla="*/ 22 w 22"/>
                <a:gd name="T7" fmla="*/ 22 h 22"/>
                <a:gd name="T8" fmla="*/ 22 w 22"/>
                <a:gd name="T9" fmla="*/ 0 h 22"/>
                <a:gd name="T10" fmla="*/ 11 w 22"/>
                <a:gd name="T11" fmla="*/ 0 h 22"/>
                <a:gd name="T12" fmla="*/ 11 w 22"/>
                <a:gd name="T13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11" y="10"/>
                  </a:moveTo>
                  <a:lnTo>
                    <a:pt x="0" y="10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4" name="Rectangle 774"/>
            <p:cNvSpPr>
              <a:spLocks noChangeArrowheads="1"/>
            </p:cNvSpPr>
            <p:nvPr/>
          </p:nvSpPr>
          <p:spPr bwMode="auto">
            <a:xfrm>
              <a:off x="7200901" y="2846389"/>
              <a:ext cx="17463" cy="33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5" name="Rectangle 775"/>
            <p:cNvSpPr>
              <a:spLocks noChangeArrowheads="1"/>
            </p:cNvSpPr>
            <p:nvPr/>
          </p:nvSpPr>
          <p:spPr bwMode="auto">
            <a:xfrm>
              <a:off x="7034214" y="2909889"/>
              <a:ext cx="26988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6" name="Freeform 776"/>
            <p:cNvSpPr/>
            <p:nvPr/>
          </p:nvSpPr>
          <p:spPr bwMode="auto">
            <a:xfrm>
              <a:off x="7083426" y="2909889"/>
              <a:ext cx="28575" cy="19050"/>
            </a:xfrm>
            <a:custGeom>
              <a:avLst/>
              <a:gdLst>
                <a:gd name="T0" fmla="*/ 1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 w 18"/>
                <a:gd name="T7" fmla="*/ 12 h 12"/>
                <a:gd name="T8" fmla="*/ 17 w 18"/>
                <a:gd name="T9" fmla="*/ 12 h 12"/>
                <a:gd name="T10" fmla="*/ 18 w 18"/>
                <a:gd name="T11" fmla="*/ 12 h 12"/>
                <a:gd name="T12" fmla="*/ 18 w 18"/>
                <a:gd name="T13" fmla="*/ 0 h 12"/>
                <a:gd name="T14" fmla="*/ 17 w 18"/>
                <a:gd name="T15" fmla="*/ 0 h 12"/>
                <a:gd name="T16" fmla="*/ 1 w 1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2">
                  <a:moveTo>
                    <a:pt x="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7" name="Freeform 777"/>
            <p:cNvSpPr/>
            <p:nvPr/>
          </p:nvSpPr>
          <p:spPr bwMode="auto">
            <a:xfrm>
              <a:off x="6977064" y="2746376"/>
              <a:ext cx="17463" cy="31750"/>
            </a:xfrm>
            <a:custGeom>
              <a:avLst/>
              <a:gdLst>
                <a:gd name="T0" fmla="*/ 11 w 11"/>
                <a:gd name="T1" fmla="*/ 10 h 20"/>
                <a:gd name="T2" fmla="*/ 11 w 11"/>
                <a:gd name="T3" fmla="*/ 0 h 20"/>
                <a:gd name="T4" fmla="*/ 0 w 11"/>
                <a:gd name="T5" fmla="*/ 0 h 20"/>
                <a:gd name="T6" fmla="*/ 0 w 11"/>
                <a:gd name="T7" fmla="*/ 10 h 20"/>
                <a:gd name="T8" fmla="*/ 0 w 11"/>
                <a:gd name="T9" fmla="*/ 20 h 20"/>
                <a:gd name="T10" fmla="*/ 11 w 11"/>
                <a:gd name="T11" fmla="*/ 20 h 20"/>
                <a:gd name="T12" fmla="*/ 11 w 11"/>
                <a:gd name="T1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0">
                  <a:moveTo>
                    <a:pt x="11" y="1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11" y="20"/>
                  </a:ln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8" name="Rectangle 778"/>
            <p:cNvSpPr>
              <a:spLocks noChangeArrowheads="1"/>
            </p:cNvSpPr>
            <p:nvPr/>
          </p:nvSpPr>
          <p:spPr bwMode="auto">
            <a:xfrm>
              <a:off x="6977064" y="2797176"/>
              <a:ext cx="17463" cy="31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9" name="Freeform 779"/>
            <p:cNvSpPr/>
            <p:nvPr/>
          </p:nvSpPr>
          <p:spPr bwMode="auto">
            <a:xfrm>
              <a:off x="6977064" y="2894014"/>
              <a:ext cx="36513" cy="34925"/>
            </a:xfrm>
            <a:custGeom>
              <a:avLst/>
              <a:gdLst>
                <a:gd name="T0" fmla="*/ 11 w 23"/>
                <a:gd name="T1" fmla="*/ 0 h 22"/>
                <a:gd name="T2" fmla="*/ 0 w 23"/>
                <a:gd name="T3" fmla="*/ 0 h 22"/>
                <a:gd name="T4" fmla="*/ 0 w 23"/>
                <a:gd name="T5" fmla="*/ 22 h 22"/>
                <a:gd name="T6" fmla="*/ 23 w 23"/>
                <a:gd name="T7" fmla="*/ 22 h 22"/>
                <a:gd name="T8" fmla="*/ 23 w 23"/>
                <a:gd name="T9" fmla="*/ 10 h 22"/>
                <a:gd name="T10" fmla="*/ 11 w 23"/>
                <a:gd name="T11" fmla="*/ 10 h 22"/>
                <a:gd name="T12" fmla="*/ 11 w 23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23" y="22"/>
                  </a:lnTo>
                  <a:lnTo>
                    <a:pt x="23" y="10"/>
                  </a:lnTo>
                  <a:lnTo>
                    <a:pt x="11" y="10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0" name="Rectangle 780"/>
            <p:cNvSpPr>
              <a:spLocks noChangeArrowheads="1"/>
            </p:cNvSpPr>
            <p:nvPr/>
          </p:nvSpPr>
          <p:spPr bwMode="auto">
            <a:xfrm>
              <a:off x="6977064" y="2846389"/>
              <a:ext cx="17463" cy="33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1" name="Rectangle 781"/>
            <p:cNvSpPr>
              <a:spLocks noChangeArrowheads="1"/>
            </p:cNvSpPr>
            <p:nvPr/>
          </p:nvSpPr>
          <p:spPr bwMode="auto">
            <a:xfrm>
              <a:off x="7134226" y="2595564"/>
              <a:ext cx="28575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2" name="Freeform 782"/>
            <p:cNvSpPr/>
            <p:nvPr/>
          </p:nvSpPr>
          <p:spPr bwMode="auto">
            <a:xfrm>
              <a:off x="7200901" y="2746376"/>
              <a:ext cx="17463" cy="31750"/>
            </a:xfrm>
            <a:custGeom>
              <a:avLst/>
              <a:gdLst>
                <a:gd name="T0" fmla="*/ 0 w 11"/>
                <a:gd name="T1" fmla="*/ 10 h 20"/>
                <a:gd name="T2" fmla="*/ 0 w 11"/>
                <a:gd name="T3" fmla="*/ 20 h 20"/>
                <a:gd name="T4" fmla="*/ 11 w 11"/>
                <a:gd name="T5" fmla="*/ 20 h 20"/>
                <a:gd name="T6" fmla="*/ 11 w 11"/>
                <a:gd name="T7" fmla="*/ 10 h 20"/>
                <a:gd name="T8" fmla="*/ 11 w 11"/>
                <a:gd name="T9" fmla="*/ 0 h 20"/>
                <a:gd name="T10" fmla="*/ 0 w 11"/>
                <a:gd name="T11" fmla="*/ 0 h 20"/>
                <a:gd name="T12" fmla="*/ 0 w 11"/>
                <a:gd name="T1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0">
                  <a:moveTo>
                    <a:pt x="0" y="10"/>
                  </a:moveTo>
                  <a:lnTo>
                    <a:pt x="0" y="20"/>
                  </a:lnTo>
                  <a:lnTo>
                    <a:pt x="11" y="2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3" name="Rectangle 783"/>
            <p:cNvSpPr>
              <a:spLocks noChangeArrowheads="1"/>
            </p:cNvSpPr>
            <p:nvPr/>
          </p:nvSpPr>
          <p:spPr bwMode="auto">
            <a:xfrm>
              <a:off x="7200901" y="2695576"/>
              <a:ext cx="17463" cy="33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4" name="Freeform 784"/>
            <p:cNvSpPr/>
            <p:nvPr/>
          </p:nvSpPr>
          <p:spPr bwMode="auto">
            <a:xfrm>
              <a:off x="7183439" y="2595564"/>
              <a:ext cx="34925" cy="33338"/>
            </a:xfrm>
            <a:custGeom>
              <a:avLst/>
              <a:gdLst>
                <a:gd name="T0" fmla="*/ 11 w 22"/>
                <a:gd name="T1" fmla="*/ 21 h 21"/>
                <a:gd name="T2" fmla="*/ 22 w 22"/>
                <a:gd name="T3" fmla="*/ 21 h 21"/>
                <a:gd name="T4" fmla="*/ 22 w 22"/>
                <a:gd name="T5" fmla="*/ 0 h 21"/>
                <a:gd name="T6" fmla="*/ 0 w 22"/>
                <a:gd name="T7" fmla="*/ 0 h 21"/>
                <a:gd name="T8" fmla="*/ 0 w 22"/>
                <a:gd name="T9" fmla="*/ 11 h 21"/>
                <a:gd name="T10" fmla="*/ 11 w 22"/>
                <a:gd name="T11" fmla="*/ 11 h 21"/>
                <a:gd name="T12" fmla="*/ 11 w 22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1" y="21"/>
                  </a:moveTo>
                  <a:lnTo>
                    <a:pt x="22" y="21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1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5" name="Rectangle 785"/>
            <p:cNvSpPr>
              <a:spLocks noChangeArrowheads="1"/>
            </p:cNvSpPr>
            <p:nvPr/>
          </p:nvSpPr>
          <p:spPr bwMode="auto">
            <a:xfrm>
              <a:off x="7200901" y="2646364"/>
              <a:ext cx="17463" cy="301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6" name="Freeform 786"/>
            <p:cNvSpPr/>
            <p:nvPr/>
          </p:nvSpPr>
          <p:spPr bwMode="auto">
            <a:xfrm>
              <a:off x="7083426" y="2595564"/>
              <a:ext cx="28575" cy="17463"/>
            </a:xfrm>
            <a:custGeom>
              <a:avLst/>
              <a:gdLst>
                <a:gd name="T0" fmla="*/ 1 w 18"/>
                <a:gd name="T1" fmla="*/ 0 h 11"/>
                <a:gd name="T2" fmla="*/ 0 w 18"/>
                <a:gd name="T3" fmla="*/ 0 h 11"/>
                <a:gd name="T4" fmla="*/ 0 w 18"/>
                <a:gd name="T5" fmla="*/ 11 h 11"/>
                <a:gd name="T6" fmla="*/ 1 w 18"/>
                <a:gd name="T7" fmla="*/ 11 h 11"/>
                <a:gd name="T8" fmla="*/ 17 w 18"/>
                <a:gd name="T9" fmla="*/ 11 h 11"/>
                <a:gd name="T10" fmla="*/ 18 w 18"/>
                <a:gd name="T11" fmla="*/ 11 h 11"/>
                <a:gd name="T12" fmla="*/ 18 w 18"/>
                <a:gd name="T13" fmla="*/ 0 h 11"/>
                <a:gd name="T14" fmla="*/ 17 w 18"/>
                <a:gd name="T15" fmla="*/ 0 h 11"/>
                <a:gd name="T16" fmla="*/ 1 w 1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1">
                  <a:moveTo>
                    <a:pt x="1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7" name="Rectangle 787"/>
            <p:cNvSpPr>
              <a:spLocks noChangeArrowheads="1"/>
            </p:cNvSpPr>
            <p:nvPr/>
          </p:nvSpPr>
          <p:spPr bwMode="auto">
            <a:xfrm>
              <a:off x="6977064" y="2695576"/>
              <a:ext cx="17463" cy="33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8" name="Freeform 788"/>
            <p:cNvSpPr/>
            <p:nvPr/>
          </p:nvSpPr>
          <p:spPr bwMode="auto">
            <a:xfrm>
              <a:off x="6977064" y="2595564"/>
              <a:ext cx="84138" cy="80963"/>
            </a:xfrm>
            <a:custGeom>
              <a:avLst/>
              <a:gdLst>
                <a:gd name="T0" fmla="*/ 53 w 53"/>
                <a:gd name="T1" fmla="*/ 0 h 51"/>
                <a:gd name="T2" fmla="*/ 0 w 53"/>
                <a:gd name="T3" fmla="*/ 51 h 51"/>
                <a:gd name="T4" fmla="*/ 53 w 53"/>
                <a:gd name="T5" fmla="*/ 51 h 51"/>
                <a:gd name="T6" fmla="*/ 53 w 53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53" y="0"/>
                  </a:moveTo>
                  <a:lnTo>
                    <a:pt x="0" y="51"/>
                  </a:lnTo>
                  <a:lnTo>
                    <a:pt x="53" y="51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9" name="Freeform 789"/>
            <p:cNvSpPr/>
            <p:nvPr/>
          </p:nvSpPr>
          <p:spPr bwMode="auto">
            <a:xfrm>
              <a:off x="247651" y="5265739"/>
              <a:ext cx="334963" cy="333375"/>
            </a:xfrm>
            <a:custGeom>
              <a:avLst/>
              <a:gdLst>
                <a:gd name="T0" fmla="*/ 106 w 211"/>
                <a:gd name="T1" fmla="*/ 54 h 210"/>
                <a:gd name="T2" fmla="*/ 70 w 211"/>
                <a:gd name="T3" fmla="*/ 157 h 210"/>
                <a:gd name="T4" fmla="*/ 38 w 211"/>
                <a:gd name="T5" fmla="*/ 109 h 210"/>
                <a:gd name="T6" fmla="*/ 18 w 211"/>
                <a:gd name="T7" fmla="*/ 128 h 210"/>
                <a:gd name="T8" fmla="*/ 12 w 211"/>
                <a:gd name="T9" fmla="*/ 133 h 210"/>
                <a:gd name="T10" fmla="*/ 0 w 211"/>
                <a:gd name="T11" fmla="*/ 123 h 210"/>
                <a:gd name="T12" fmla="*/ 41 w 211"/>
                <a:gd name="T13" fmla="*/ 85 h 210"/>
                <a:gd name="T14" fmla="*/ 65 w 211"/>
                <a:gd name="T15" fmla="*/ 122 h 210"/>
                <a:gd name="T16" fmla="*/ 109 w 211"/>
                <a:gd name="T17" fmla="*/ 0 h 210"/>
                <a:gd name="T18" fmla="*/ 149 w 211"/>
                <a:gd name="T19" fmla="*/ 153 h 210"/>
                <a:gd name="T20" fmla="*/ 181 w 211"/>
                <a:gd name="T21" fmla="*/ 48 h 210"/>
                <a:gd name="T22" fmla="*/ 211 w 211"/>
                <a:gd name="T23" fmla="*/ 142 h 210"/>
                <a:gd name="T24" fmla="*/ 195 w 211"/>
                <a:gd name="T25" fmla="*/ 146 h 210"/>
                <a:gd name="T26" fmla="*/ 181 w 211"/>
                <a:gd name="T27" fmla="*/ 101 h 210"/>
                <a:gd name="T28" fmla="*/ 147 w 211"/>
                <a:gd name="T29" fmla="*/ 210 h 210"/>
                <a:gd name="T30" fmla="*/ 106 w 211"/>
                <a:gd name="T31" fmla="*/ 54 h 210"/>
                <a:gd name="T32" fmla="*/ 106 w 211"/>
                <a:gd name="T33" fmla="*/ 5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1" h="210">
                  <a:moveTo>
                    <a:pt x="106" y="54"/>
                  </a:moveTo>
                  <a:lnTo>
                    <a:pt x="70" y="157"/>
                  </a:lnTo>
                  <a:lnTo>
                    <a:pt x="38" y="109"/>
                  </a:lnTo>
                  <a:lnTo>
                    <a:pt x="18" y="128"/>
                  </a:lnTo>
                  <a:lnTo>
                    <a:pt x="12" y="133"/>
                  </a:lnTo>
                  <a:lnTo>
                    <a:pt x="0" y="123"/>
                  </a:lnTo>
                  <a:lnTo>
                    <a:pt x="41" y="85"/>
                  </a:lnTo>
                  <a:lnTo>
                    <a:pt x="65" y="122"/>
                  </a:lnTo>
                  <a:lnTo>
                    <a:pt x="109" y="0"/>
                  </a:lnTo>
                  <a:lnTo>
                    <a:pt x="149" y="153"/>
                  </a:lnTo>
                  <a:lnTo>
                    <a:pt x="181" y="48"/>
                  </a:lnTo>
                  <a:lnTo>
                    <a:pt x="211" y="142"/>
                  </a:lnTo>
                  <a:lnTo>
                    <a:pt x="195" y="146"/>
                  </a:lnTo>
                  <a:lnTo>
                    <a:pt x="181" y="101"/>
                  </a:lnTo>
                  <a:lnTo>
                    <a:pt x="147" y="210"/>
                  </a:lnTo>
                  <a:lnTo>
                    <a:pt x="106" y="54"/>
                  </a:lnTo>
                  <a:lnTo>
                    <a:pt x="106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0" name="Freeform 790"/>
            <p:cNvSpPr/>
            <p:nvPr/>
          </p:nvSpPr>
          <p:spPr bwMode="auto">
            <a:xfrm>
              <a:off x="966789" y="5343526"/>
              <a:ext cx="231775" cy="177800"/>
            </a:xfrm>
            <a:custGeom>
              <a:avLst/>
              <a:gdLst>
                <a:gd name="T0" fmla="*/ 11 w 146"/>
                <a:gd name="T1" fmla="*/ 69 h 112"/>
                <a:gd name="T2" fmla="*/ 26 w 146"/>
                <a:gd name="T3" fmla="*/ 58 h 112"/>
                <a:gd name="T4" fmla="*/ 48 w 146"/>
                <a:gd name="T5" fmla="*/ 85 h 112"/>
                <a:gd name="T6" fmla="*/ 73 w 146"/>
                <a:gd name="T7" fmla="*/ 29 h 112"/>
                <a:gd name="T8" fmla="*/ 101 w 146"/>
                <a:gd name="T9" fmla="*/ 112 h 112"/>
                <a:gd name="T10" fmla="*/ 125 w 146"/>
                <a:gd name="T11" fmla="*/ 54 h 112"/>
                <a:gd name="T12" fmla="*/ 135 w 146"/>
                <a:gd name="T13" fmla="*/ 78 h 112"/>
                <a:gd name="T14" fmla="*/ 146 w 146"/>
                <a:gd name="T15" fmla="*/ 76 h 112"/>
                <a:gd name="T16" fmla="*/ 125 w 146"/>
                <a:gd name="T17" fmla="*/ 26 h 112"/>
                <a:gd name="T18" fmla="*/ 102 w 146"/>
                <a:gd name="T19" fmla="*/ 82 h 112"/>
                <a:gd name="T20" fmla="*/ 75 w 146"/>
                <a:gd name="T21" fmla="*/ 0 h 112"/>
                <a:gd name="T22" fmla="*/ 45 w 146"/>
                <a:gd name="T23" fmla="*/ 66 h 112"/>
                <a:gd name="T24" fmla="*/ 28 w 146"/>
                <a:gd name="T25" fmla="*/ 45 h 112"/>
                <a:gd name="T26" fmla="*/ 0 w 146"/>
                <a:gd name="T27" fmla="*/ 66 h 112"/>
                <a:gd name="T28" fmla="*/ 8 w 146"/>
                <a:gd name="T29" fmla="*/ 71 h 112"/>
                <a:gd name="T30" fmla="*/ 11 w 146"/>
                <a:gd name="T3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112">
                  <a:moveTo>
                    <a:pt x="11" y="69"/>
                  </a:moveTo>
                  <a:lnTo>
                    <a:pt x="26" y="58"/>
                  </a:lnTo>
                  <a:lnTo>
                    <a:pt x="48" y="85"/>
                  </a:lnTo>
                  <a:lnTo>
                    <a:pt x="73" y="29"/>
                  </a:lnTo>
                  <a:lnTo>
                    <a:pt x="101" y="112"/>
                  </a:lnTo>
                  <a:lnTo>
                    <a:pt x="125" y="54"/>
                  </a:lnTo>
                  <a:lnTo>
                    <a:pt x="135" y="78"/>
                  </a:lnTo>
                  <a:lnTo>
                    <a:pt x="146" y="76"/>
                  </a:lnTo>
                  <a:lnTo>
                    <a:pt x="125" y="26"/>
                  </a:lnTo>
                  <a:lnTo>
                    <a:pt x="102" y="82"/>
                  </a:lnTo>
                  <a:lnTo>
                    <a:pt x="75" y="0"/>
                  </a:lnTo>
                  <a:lnTo>
                    <a:pt x="45" y="66"/>
                  </a:lnTo>
                  <a:lnTo>
                    <a:pt x="28" y="45"/>
                  </a:lnTo>
                  <a:lnTo>
                    <a:pt x="0" y="66"/>
                  </a:lnTo>
                  <a:lnTo>
                    <a:pt x="8" y="71"/>
                  </a:lnTo>
                  <a:lnTo>
                    <a:pt x="11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1" name="Freeform 791"/>
            <p:cNvSpPr>
              <a:spLocks noEditPoints="1"/>
            </p:cNvSpPr>
            <p:nvPr/>
          </p:nvSpPr>
          <p:spPr bwMode="auto">
            <a:xfrm>
              <a:off x="915989" y="5294314"/>
              <a:ext cx="333375" cy="276225"/>
            </a:xfrm>
            <a:custGeom>
              <a:avLst/>
              <a:gdLst>
                <a:gd name="T0" fmla="*/ 0 w 210"/>
                <a:gd name="T1" fmla="*/ 0 h 174"/>
                <a:gd name="T2" fmla="*/ 0 w 210"/>
                <a:gd name="T3" fmla="*/ 174 h 174"/>
                <a:gd name="T4" fmla="*/ 210 w 210"/>
                <a:gd name="T5" fmla="*/ 174 h 174"/>
                <a:gd name="T6" fmla="*/ 210 w 210"/>
                <a:gd name="T7" fmla="*/ 0 h 174"/>
                <a:gd name="T8" fmla="*/ 0 w 210"/>
                <a:gd name="T9" fmla="*/ 0 h 174"/>
                <a:gd name="T10" fmla="*/ 189 w 210"/>
                <a:gd name="T11" fmla="*/ 154 h 174"/>
                <a:gd name="T12" fmla="*/ 21 w 210"/>
                <a:gd name="T13" fmla="*/ 154 h 174"/>
                <a:gd name="T14" fmla="*/ 21 w 210"/>
                <a:gd name="T15" fmla="*/ 21 h 174"/>
                <a:gd name="T16" fmla="*/ 189 w 210"/>
                <a:gd name="T17" fmla="*/ 21 h 174"/>
                <a:gd name="T18" fmla="*/ 189 w 210"/>
                <a:gd name="T19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174">
                  <a:moveTo>
                    <a:pt x="0" y="0"/>
                  </a:moveTo>
                  <a:lnTo>
                    <a:pt x="0" y="174"/>
                  </a:lnTo>
                  <a:lnTo>
                    <a:pt x="210" y="174"/>
                  </a:lnTo>
                  <a:lnTo>
                    <a:pt x="210" y="0"/>
                  </a:lnTo>
                  <a:lnTo>
                    <a:pt x="0" y="0"/>
                  </a:lnTo>
                  <a:close/>
                  <a:moveTo>
                    <a:pt x="189" y="154"/>
                  </a:moveTo>
                  <a:lnTo>
                    <a:pt x="21" y="154"/>
                  </a:lnTo>
                  <a:lnTo>
                    <a:pt x="21" y="21"/>
                  </a:lnTo>
                  <a:lnTo>
                    <a:pt x="189" y="21"/>
                  </a:lnTo>
                  <a:lnTo>
                    <a:pt x="189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2" name="Freeform 792"/>
            <p:cNvSpPr>
              <a:spLocks noEditPoints="1"/>
            </p:cNvSpPr>
            <p:nvPr/>
          </p:nvSpPr>
          <p:spPr bwMode="auto">
            <a:xfrm>
              <a:off x="11039476" y="698501"/>
              <a:ext cx="138113" cy="114300"/>
            </a:xfrm>
            <a:custGeom>
              <a:avLst/>
              <a:gdLst>
                <a:gd name="T0" fmla="*/ 92 w 118"/>
                <a:gd name="T1" fmla="*/ 0 h 99"/>
                <a:gd name="T2" fmla="*/ 26 w 118"/>
                <a:gd name="T3" fmla="*/ 0 h 99"/>
                <a:gd name="T4" fmla="*/ 0 w 118"/>
                <a:gd name="T5" fmla="*/ 26 h 99"/>
                <a:gd name="T6" fmla="*/ 0 w 118"/>
                <a:gd name="T7" fmla="*/ 72 h 99"/>
                <a:gd name="T8" fmla="*/ 26 w 118"/>
                <a:gd name="T9" fmla="*/ 99 h 99"/>
                <a:gd name="T10" fmla="*/ 92 w 118"/>
                <a:gd name="T11" fmla="*/ 99 h 99"/>
                <a:gd name="T12" fmla="*/ 118 w 118"/>
                <a:gd name="T13" fmla="*/ 72 h 99"/>
                <a:gd name="T14" fmla="*/ 118 w 118"/>
                <a:gd name="T15" fmla="*/ 26 h 99"/>
                <a:gd name="T16" fmla="*/ 92 w 118"/>
                <a:gd name="T17" fmla="*/ 0 h 99"/>
                <a:gd name="T18" fmla="*/ 89 w 118"/>
                <a:gd name="T19" fmla="*/ 75 h 99"/>
                <a:gd name="T20" fmla="*/ 30 w 118"/>
                <a:gd name="T21" fmla="*/ 75 h 99"/>
                <a:gd name="T22" fmla="*/ 23 w 118"/>
                <a:gd name="T23" fmla="*/ 69 h 99"/>
                <a:gd name="T24" fmla="*/ 23 w 118"/>
                <a:gd name="T25" fmla="*/ 29 h 99"/>
                <a:gd name="T26" fmla="*/ 30 w 118"/>
                <a:gd name="T27" fmla="*/ 23 h 99"/>
                <a:gd name="T28" fmla="*/ 89 w 118"/>
                <a:gd name="T29" fmla="*/ 23 h 99"/>
                <a:gd name="T30" fmla="*/ 95 w 118"/>
                <a:gd name="T31" fmla="*/ 29 h 99"/>
                <a:gd name="T32" fmla="*/ 95 w 118"/>
                <a:gd name="T33" fmla="*/ 69 h 99"/>
                <a:gd name="T34" fmla="*/ 89 w 118"/>
                <a:gd name="T35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99">
                  <a:moveTo>
                    <a:pt x="92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7"/>
                    <a:pt x="12" y="99"/>
                    <a:pt x="26" y="99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107" y="99"/>
                    <a:pt x="118" y="87"/>
                    <a:pt x="118" y="72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11"/>
                    <a:pt x="107" y="0"/>
                    <a:pt x="92" y="0"/>
                  </a:cubicBezTo>
                  <a:close/>
                  <a:moveTo>
                    <a:pt x="89" y="75"/>
                  </a:moveTo>
                  <a:cubicBezTo>
                    <a:pt x="30" y="75"/>
                    <a:pt x="30" y="75"/>
                    <a:pt x="30" y="75"/>
                  </a:cubicBezTo>
                  <a:cubicBezTo>
                    <a:pt x="26" y="75"/>
                    <a:pt x="23" y="72"/>
                    <a:pt x="23" y="6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6"/>
                    <a:pt x="26" y="23"/>
                    <a:pt x="30" y="23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92" y="23"/>
                    <a:pt x="95" y="26"/>
                    <a:pt x="95" y="2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72"/>
                    <a:pt x="92" y="75"/>
                    <a:pt x="89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3" name="Freeform 793"/>
            <p:cNvSpPr/>
            <p:nvPr/>
          </p:nvSpPr>
          <p:spPr bwMode="auto">
            <a:xfrm>
              <a:off x="11104564" y="587376"/>
              <a:ext cx="173038" cy="171450"/>
            </a:xfrm>
            <a:custGeom>
              <a:avLst/>
              <a:gdLst>
                <a:gd name="T0" fmla="*/ 129 w 148"/>
                <a:gd name="T1" fmla="*/ 113 h 147"/>
                <a:gd name="T2" fmla="*/ 128 w 148"/>
                <a:gd name="T3" fmla="*/ 113 h 147"/>
                <a:gd name="T4" fmla="*/ 126 w 148"/>
                <a:gd name="T5" fmla="*/ 113 h 147"/>
                <a:gd name="T6" fmla="*/ 126 w 148"/>
                <a:gd name="T7" fmla="*/ 113 h 147"/>
                <a:gd name="T8" fmla="*/ 34 w 148"/>
                <a:gd name="T9" fmla="*/ 21 h 147"/>
                <a:gd name="T10" fmla="*/ 34 w 148"/>
                <a:gd name="T11" fmla="*/ 21 h 147"/>
                <a:gd name="T12" fmla="*/ 34 w 148"/>
                <a:gd name="T13" fmla="*/ 0 h 147"/>
                <a:gd name="T14" fmla="*/ 0 w 148"/>
                <a:gd name="T15" fmla="*/ 35 h 147"/>
                <a:gd name="T16" fmla="*/ 34 w 148"/>
                <a:gd name="T17" fmla="*/ 69 h 147"/>
                <a:gd name="T18" fmla="*/ 34 w 148"/>
                <a:gd name="T19" fmla="*/ 68 h 147"/>
                <a:gd name="T20" fmla="*/ 34 w 148"/>
                <a:gd name="T21" fmla="*/ 46 h 147"/>
                <a:gd name="T22" fmla="*/ 34 w 148"/>
                <a:gd name="T23" fmla="*/ 46 h 147"/>
                <a:gd name="T24" fmla="*/ 101 w 148"/>
                <a:gd name="T25" fmla="*/ 113 h 147"/>
                <a:gd name="T26" fmla="*/ 101 w 148"/>
                <a:gd name="T27" fmla="*/ 113 h 147"/>
                <a:gd name="T28" fmla="*/ 99 w 148"/>
                <a:gd name="T29" fmla="*/ 113 h 147"/>
                <a:gd name="T30" fmla="*/ 99 w 148"/>
                <a:gd name="T31" fmla="*/ 113 h 147"/>
                <a:gd name="T32" fmla="*/ 79 w 148"/>
                <a:gd name="T33" fmla="*/ 113 h 147"/>
                <a:gd name="T34" fmla="*/ 114 w 148"/>
                <a:gd name="T35" fmla="*/ 147 h 147"/>
                <a:gd name="T36" fmla="*/ 148 w 148"/>
                <a:gd name="T37" fmla="*/ 113 h 147"/>
                <a:gd name="T38" fmla="*/ 129 w 148"/>
                <a:gd name="T39" fmla="*/ 11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7">
                  <a:moveTo>
                    <a:pt x="129" y="113"/>
                  </a:moveTo>
                  <a:cubicBezTo>
                    <a:pt x="128" y="113"/>
                    <a:pt x="128" y="113"/>
                    <a:pt x="128" y="113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6" y="62"/>
                    <a:pt x="85" y="21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71" y="46"/>
                    <a:pt x="101" y="76"/>
                    <a:pt x="101" y="113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48" y="113"/>
                    <a:pt x="148" y="113"/>
                    <a:pt x="148" y="113"/>
                  </a:cubicBezTo>
                  <a:lnTo>
                    <a:pt x="129" y="1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4" name="Freeform 794"/>
            <p:cNvSpPr/>
            <p:nvPr/>
          </p:nvSpPr>
          <p:spPr bwMode="auto">
            <a:xfrm>
              <a:off x="10941051" y="750889"/>
              <a:ext cx="173038" cy="171450"/>
            </a:xfrm>
            <a:custGeom>
              <a:avLst/>
              <a:gdLst>
                <a:gd name="T0" fmla="*/ 114 w 149"/>
                <a:gd name="T1" fmla="*/ 79 h 147"/>
                <a:gd name="T2" fmla="*/ 114 w 149"/>
                <a:gd name="T3" fmla="*/ 101 h 147"/>
                <a:gd name="T4" fmla="*/ 114 w 149"/>
                <a:gd name="T5" fmla="*/ 101 h 147"/>
                <a:gd name="T6" fmla="*/ 47 w 149"/>
                <a:gd name="T7" fmla="*/ 34 h 147"/>
                <a:gd name="T8" fmla="*/ 47 w 149"/>
                <a:gd name="T9" fmla="*/ 34 h 147"/>
                <a:gd name="T10" fmla="*/ 49 w 149"/>
                <a:gd name="T11" fmla="*/ 34 h 147"/>
                <a:gd name="T12" fmla="*/ 50 w 149"/>
                <a:gd name="T13" fmla="*/ 34 h 147"/>
                <a:gd name="T14" fmla="*/ 69 w 149"/>
                <a:gd name="T15" fmla="*/ 34 h 147"/>
                <a:gd name="T16" fmla="*/ 35 w 149"/>
                <a:gd name="T17" fmla="*/ 0 h 147"/>
                <a:gd name="T18" fmla="*/ 0 w 149"/>
                <a:gd name="T19" fmla="*/ 34 h 147"/>
                <a:gd name="T20" fmla="*/ 20 w 149"/>
                <a:gd name="T21" fmla="*/ 34 h 147"/>
                <a:gd name="T22" fmla="*/ 20 w 149"/>
                <a:gd name="T23" fmla="*/ 34 h 147"/>
                <a:gd name="T24" fmla="*/ 22 w 149"/>
                <a:gd name="T25" fmla="*/ 34 h 147"/>
                <a:gd name="T26" fmla="*/ 22 w 149"/>
                <a:gd name="T27" fmla="*/ 34 h 147"/>
                <a:gd name="T28" fmla="*/ 114 w 149"/>
                <a:gd name="T29" fmla="*/ 126 h 147"/>
                <a:gd name="T30" fmla="*/ 114 w 149"/>
                <a:gd name="T31" fmla="*/ 126 h 147"/>
                <a:gd name="T32" fmla="*/ 114 w 149"/>
                <a:gd name="T33" fmla="*/ 147 h 147"/>
                <a:gd name="T34" fmla="*/ 149 w 149"/>
                <a:gd name="T35" fmla="*/ 112 h 147"/>
                <a:gd name="T36" fmla="*/ 114 w 149"/>
                <a:gd name="T37" fmla="*/ 78 h 147"/>
                <a:gd name="T38" fmla="*/ 114 w 149"/>
                <a:gd name="T39" fmla="*/ 7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7">
                  <a:moveTo>
                    <a:pt x="114" y="79"/>
                  </a:moveTo>
                  <a:cubicBezTo>
                    <a:pt x="114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77" y="101"/>
                    <a:pt x="47" y="71"/>
                    <a:pt x="47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85"/>
                    <a:pt x="63" y="126"/>
                    <a:pt x="114" y="126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14" y="78"/>
                    <a:pt x="114" y="78"/>
                    <a:pt x="114" y="78"/>
                  </a:cubicBezTo>
                  <a:lnTo>
                    <a:pt x="114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5" name="Freeform 795"/>
            <p:cNvSpPr>
              <a:spLocks noEditPoints="1"/>
            </p:cNvSpPr>
            <p:nvPr/>
          </p:nvSpPr>
          <p:spPr bwMode="auto">
            <a:xfrm>
              <a:off x="6973889" y="4598989"/>
              <a:ext cx="249238" cy="334963"/>
            </a:xfrm>
            <a:custGeom>
              <a:avLst/>
              <a:gdLst>
                <a:gd name="T0" fmla="*/ 191 w 214"/>
                <a:gd name="T1" fmla="*/ 20 h 289"/>
                <a:gd name="T2" fmla="*/ 178 w 214"/>
                <a:gd name="T3" fmla="*/ 20 h 289"/>
                <a:gd name="T4" fmla="*/ 178 w 214"/>
                <a:gd name="T5" fmla="*/ 11 h 289"/>
                <a:gd name="T6" fmla="*/ 167 w 214"/>
                <a:gd name="T7" fmla="*/ 0 h 289"/>
                <a:gd name="T8" fmla="*/ 155 w 214"/>
                <a:gd name="T9" fmla="*/ 11 h 289"/>
                <a:gd name="T10" fmla="*/ 155 w 214"/>
                <a:gd name="T11" fmla="*/ 20 h 289"/>
                <a:gd name="T12" fmla="*/ 118 w 214"/>
                <a:gd name="T13" fmla="*/ 20 h 289"/>
                <a:gd name="T14" fmla="*/ 118 w 214"/>
                <a:gd name="T15" fmla="*/ 11 h 289"/>
                <a:gd name="T16" fmla="*/ 107 w 214"/>
                <a:gd name="T17" fmla="*/ 0 h 289"/>
                <a:gd name="T18" fmla="*/ 96 w 214"/>
                <a:gd name="T19" fmla="*/ 11 h 289"/>
                <a:gd name="T20" fmla="*/ 96 w 214"/>
                <a:gd name="T21" fmla="*/ 20 h 289"/>
                <a:gd name="T22" fmla="*/ 59 w 214"/>
                <a:gd name="T23" fmla="*/ 20 h 289"/>
                <a:gd name="T24" fmla="*/ 59 w 214"/>
                <a:gd name="T25" fmla="*/ 11 h 289"/>
                <a:gd name="T26" fmla="*/ 48 w 214"/>
                <a:gd name="T27" fmla="*/ 0 h 289"/>
                <a:gd name="T28" fmla="*/ 36 w 214"/>
                <a:gd name="T29" fmla="*/ 11 h 289"/>
                <a:gd name="T30" fmla="*/ 36 w 214"/>
                <a:gd name="T31" fmla="*/ 20 h 289"/>
                <a:gd name="T32" fmla="*/ 24 w 214"/>
                <a:gd name="T33" fmla="*/ 20 h 289"/>
                <a:gd name="T34" fmla="*/ 0 w 214"/>
                <a:gd name="T35" fmla="*/ 43 h 289"/>
                <a:gd name="T36" fmla="*/ 0 w 214"/>
                <a:gd name="T37" fmla="*/ 266 h 289"/>
                <a:gd name="T38" fmla="*/ 24 w 214"/>
                <a:gd name="T39" fmla="*/ 289 h 289"/>
                <a:gd name="T40" fmla="*/ 191 w 214"/>
                <a:gd name="T41" fmla="*/ 289 h 289"/>
                <a:gd name="T42" fmla="*/ 214 w 214"/>
                <a:gd name="T43" fmla="*/ 266 h 289"/>
                <a:gd name="T44" fmla="*/ 214 w 214"/>
                <a:gd name="T45" fmla="*/ 43 h 289"/>
                <a:gd name="T46" fmla="*/ 191 w 214"/>
                <a:gd name="T47" fmla="*/ 20 h 289"/>
                <a:gd name="T48" fmla="*/ 191 w 214"/>
                <a:gd name="T49" fmla="*/ 264 h 289"/>
                <a:gd name="T50" fmla="*/ 23 w 214"/>
                <a:gd name="T51" fmla="*/ 264 h 289"/>
                <a:gd name="T52" fmla="*/ 23 w 214"/>
                <a:gd name="T53" fmla="*/ 45 h 289"/>
                <a:gd name="T54" fmla="*/ 36 w 214"/>
                <a:gd name="T55" fmla="*/ 45 h 289"/>
                <a:gd name="T56" fmla="*/ 36 w 214"/>
                <a:gd name="T57" fmla="*/ 52 h 289"/>
                <a:gd name="T58" fmla="*/ 48 w 214"/>
                <a:gd name="T59" fmla="*/ 63 h 289"/>
                <a:gd name="T60" fmla="*/ 59 w 214"/>
                <a:gd name="T61" fmla="*/ 52 h 289"/>
                <a:gd name="T62" fmla="*/ 59 w 214"/>
                <a:gd name="T63" fmla="*/ 45 h 289"/>
                <a:gd name="T64" fmla="*/ 96 w 214"/>
                <a:gd name="T65" fmla="*/ 45 h 289"/>
                <a:gd name="T66" fmla="*/ 96 w 214"/>
                <a:gd name="T67" fmla="*/ 52 h 289"/>
                <a:gd name="T68" fmla="*/ 107 w 214"/>
                <a:gd name="T69" fmla="*/ 63 h 289"/>
                <a:gd name="T70" fmla="*/ 118 w 214"/>
                <a:gd name="T71" fmla="*/ 52 h 289"/>
                <a:gd name="T72" fmla="*/ 118 w 214"/>
                <a:gd name="T73" fmla="*/ 45 h 289"/>
                <a:gd name="T74" fmla="*/ 155 w 214"/>
                <a:gd name="T75" fmla="*/ 45 h 289"/>
                <a:gd name="T76" fmla="*/ 155 w 214"/>
                <a:gd name="T77" fmla="*/ 52 h 289"/>
                <a:gd name="T78" fmla="*/ 167 w 214"/>
                <a:gd name="T79" fmla="*/ 63 h 289"/>
                <a:gd name="T80" fmla="*/ 178 w 214"/>
                <a:gd name="T81" fmla="*/ 52 h 289"/>
                <a:gd name="T82" fmla="*/ 178 w 214"/>
                <a:gd name="T83" fmla="*/ 45 h 289"/>
                <a:gd name="T84" fmla="*/ 191 w 214"/>
                <a:gd name="T85" fmla="*/ 45 h 289"/>
                <a:gd name="T86" fmla="*/ 191 w 214"/>
                <a:gd name="T87" fmla="*/ 264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4" h="289">
                  <a:moveTo>
                    <a:pt x="191" y="20"/>
                  </a:moveTo>
                  <a:cubicBezTo>
                    <a:pt x="178" y="20"/>
                    <a:pt x="178" y="20"/>
                    <a:pt x="178" y="20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78" y="5"/>
                    <a:pt x="173" y="0"/>
                    <a:pt x="167" y="0"/>
                  </a:cubicBezTo>
                  <a:cubicBezTo>
                    <a:pt x="160" y="0"/>
                    <a:pt x="155" y="5"/>
                    <a:pt x="155" y="11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18" y="20"/>
                    <a:pt x="118" y="20"/>
                    <a:pt x="118" y="20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5"/>
                    <a:pt x="113" y="0"/>
                    <a:pt x="107" y="0"/>
                  </a:cubicBezTo>
                  <a:cubicBezTo>
                    <a:pt x="101" y="0"/>
                    <a:pt x="96" y="5"/>
                    <a:pt x="96" y="11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5"/>
                    <a:pt x="54" y="0"/>
                    <a:pt x="48" y="0"/>
                  </a:cubicBezTo>
                  <a:cubicBezTo>
                    <a:pt x="41" y="0"/>
                    <a:pt x="36" y="5"/>
                    <a:pt x="36" y="1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11" y="20"/>
                    <a:pt x="0" y="30"/>
                    <a:pt x="0" y="43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0" y="278"/>
                    <a:pt x="11" y="289"/>
                    <a:pt x="24" y="289"/>
                  </a:cubicBezTo>
                  <a:cubicBezTo>
                    <a:pt x="191" y="289"/>
                    <a:pt x="191" y="289"/>
                    <a:pt x="191" y="289"/>
                  </a:cubicBezTo>
                  <a:cubicBezTo>
                    <a:pt x="204" y="289"/>
                    <a:pt x="214" y="278"/>
                    <a:pt x="214" y="266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14" y="30"/>
                    <a:pt x="204" y="20"/>
                    <a:pt x="191" y="20"/>
                  </a:cubicBezTo>
                  <a:close/>
                  <a:moveTo>
                    <a:pt x="191" y="264"/>
                  </a:moveTo>
                  <a:cubicBezTo>
                    <a:pt x="23" y="264"/>
                    <a:pt x="23" y="264"/>
                    <a:pt x="23" y="264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8"/>
                    <a:pt x="41" y="63"/>
                    <a:pt x="48" y="63"/>
                  </a:cubicBezTo>
                  <a:cubicBezTo>
                    <a:pt x="54" y="63"/>
                    <a:pt x="59" y="58"/>
                    <a:pt x="59" y="52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58"/>
                    <a:pt x="101" y="63"/>
                    <a:pt x="107" y="63"/>
                  </a:cubicBezTo>
                  <a:cubicBezTo>
                    <a:pt x="113" y="63"/>
                    <a:pt x="118" y="58"/>
                    <a:pt x="118" y="52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8"/>
                    <a:pt x="160" y="63"/>
                    <a:pt x="167" y="63"/>
                  </a:cubicBezTo>
                  <a:cubicBezTo>
                    <a:pt x="173" y="63"/>
                    <a:pt x="178" y="58"/>
                    <a:pt x="178" y="52"/>
                  </a:cubicBezTo>
                  <a:cubicBezTo>
                    <a:pt x="178" y="45"/>
                    <a:pt x="178" y="45"/>
                    <a:pt x="178" y="45"/>
                  </a:cubicBezTo>
                  <a:cubicBezTo>
                    <a:pt x="191" y="45"/>
                    <a:pt x="191" y="45"/>
                    <a:pt x="191" y="45"/>
                  </a:cubicBezTo>
                  <a:lnTo>
                    <a:pt x="191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6" name="Rectangle 796"/>
            <p:cNvSpPr>
              <a:spLocks noChangeArrowheads="1"/>
            </p:cNvSpPr>
            <p:nvPr/>
          </p:nvSpPr>
          <p:spPr bwMode="auto">
            <a:xfrm>
              <a:off x="7029451" y="4705351"/>
              <a:ext cx="138113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7" name="Rectangle 797"/>
            <p:cNvSpPr>
              <a:spLocks noChangeArrowheads="1"/>
            </p:cNvSpPr>
            <p:nvPr/>
          </p:nvSpPr>
          <p:spPr bwMode="auto">
            <a:xfrm>
              <a:off x="7029451" y="4752976"/>
              <a:ext cx="138113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8" name="Rectangle 798"/>
            <p:cNvSpPr>
              <a:spLocks noChangeArrowheads="1"/>
            </p:cNvSpPr>
            <p:nvPr/>
          </p:nvSpPr>
          <p:spPr bwMode="auto">
            <a:xfrm>
              <a:off x="7029451" y="4800601"/>
              <a:ext cx="138113" cy="190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9" name="Rectangle 799"/>
            <p:cNvSpPr>
              <a:spLocks noChangeArrowheads="1"/>
            </p:cNvSpPr>
            <p:nvPr/>
          </p:nvSpPr>
          <p:spPr bwMode="auto">
            <a:xfrm>
              <a:off x="7029451" y="4848226"/>
              <a:ext cx="138113" cy="174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0" name="Freeform 800"/>
            <p:cNvSpPr>
              <a:spLocks noEditPoints="1"/>
            </p:cNvSpPr>
            <p:nvPr/>
          </p:nvSpPr>
          <p:spPr bwMode="auto">
            <a:xfrm>
              <a:off x="2922589" y="587376"/>
              <a:ext cx="333375" cy="334963"/>
            </a:xfrm>
            <a:custGeom>
              <a:avLst/>
              <a:gdLst>
                <a:gd name="T0" fmla="*/ 105 w 210"/>
                <a:gd name="T1" fmla="*/ 0 h 211"/>
                <a:gd name="T2" fmla="*/ 0 w 210"/>
                <a:gd name="T3" fmla="*/ 30 h 211"/>
                <a:gd name="T4" fmla="*/ 0 w 210"/>
                <a:gd name="T5" fmla="*/ 30 h 211"/>
                <a:gd name="T6" fmla="*/ 0 w 210"/>
                <a:gd name="T7" fmla="*/ 182 h 211"/>
                <a:gd name="T8" fmla="*/ 105 w 210"/>
                <a:gd name="T9" fmla="*/ 211 h 211"/>
                <a:gd name="T10" fmla="*/ 210 w 210"/>
                <a:gd name="T11" fmla="*/ 182 h 211"/>
                <a:gd name="T12" fmla="*/ 210 w 210"/>
                <a:gd name="T13" fmla="*/ 30 h 211"/>
                <a:gd name="T14" fmla="*/ 105 w 210"/>
                <a:gd name="T15" fmla="*/ 0 h 211"/>
                <a:gd name="T16" fmla="*/ 96 w 210"/>
                <a:gd name="T17" fmla="*/ 190 h 211"/>
                <a:gd name="T18" fmla="*/ 17 w 210"/>
                <a:gd name="T19" fmla="*/ 168 h 211"/>
                <a:gd name="T20" fmla="*/ 17 w 210"/>
                <a:gd name="T21" fmla="*/ 55 h 211"/>
                <a:gd name="T22" fmla="*/ 96 w 210"/>
                <a:gd name="T23" fmla="*/ 77 h 211"/>
                <a:gd name="T24" fmla="*/ 96 w 210"/>
                <a:gd name="T25" fmla="*/ 190 h 211"/>
                <a:gd name="T26" fmla="*/ 105 w 210"/>
                <a:gd name="T27" fmla="*/ 62 h 211"/>
                <a:gd name="T28" fmla="*/ 28 w 210"/>
                <a:gd name="T29" fmla="*/ 40 h 211"/>
                <a:gd name="T30" fmla="*/ 105 w 210"/>
                <a:gd name="T31" fmla="*/ 19 h 211"/>
                <a:gd name="T32" fmla="*/ 182 w 210"/>
                <a:gd name="T33" fmla="*/ 40 h 211"/>
                <a:gd name="T34" fmla="*/ 105 w 210"/>
                <a:gd name="T35" fmla="*/ 62 h 211"/>
                <a:gd name="T36" fmla="*/ 193 w 210"/>
                <a:gd name="T37" fmla="*/ 168 h 211"/>
                <a:gd name="T38" fmla="*/ 114 w 210"/>
                <a:gd name="T39" fmla="*/ 190 h 211"/>
                <a:gd name="T40" fmla="*/ 114 w 210"/>
                <a:gd name="T41" fmla="*/ 77 h 211"/>
                <a:gd name="T42" fmla="*/ 193 w 210"/>
                <a:gd name="T43" fmla="*/ 55 h 211"/>
                <a:gd name="T44" fmla="*/ 193 w 210"/>
                <a:gd name="T45" fmla="*/ 16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211">
                  <a:moveTo>
                    <a:pt x="105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0" y="182"/>
                  </a:lnTo>
                  <a:lnTo>
                    <a:pt x="105" y="211"/>
                  </a:lnTo>
                  <a:lnTo>
                    <a:pt x="210" y="182"/>
                  </a:lnTo>
                  <a:lnTo>
                    <a:pt x="210" y="30"/>
                  </a:lnTo>
                  <a:lnTo>
                    <a:pt x="105" y="0"/>
                  </a:lnTo>
                  <a:close/>
                  <a:moveTo>
                    <a:pt x="96" y="190"/>
                  </a:moveTo>
                  <a:lnTo>
                    <a:pt x="17" y="168"/>
                  </a:lnTo>
                  <a:lnTo>
                    <a:pt x="17" y="55"/>
                  </a:lnTo>
                  <a:lnTo>
                    <a:pt x="96" y="77"/>
                  </a:lnTo>
                  <a:lnTo>
                    <a:pt x="96" y="190"/>
                  </a:lnTo>
                  <a:close/>
                  <a:moveTo>
                    <a:pt x="105" y="62"/>
                  </a:moveTo>
                  <a:lnTo>
                    <a:pt x="28" y="40"/>
                  </a:lnTo>
                  <a:lnTo>
                    <a:pt x="105" y="19"/>
                  </a:lnTo>
                  <a:lnTo>
                    <a:pt x="182" y="40"/>
                  </a:lnTo>
                  <a:lnTo>
                    <a:pt x="105" y="62"/>
                  </a:lnTo>
                  <a:close/>
                  <a:moveTo>
                    <a:pt x="193" y="168"/>
                  </a:moveTo>
                  <a:lnTo>
                    <a:pt x="114" y="190"/>
                  </a:lnTo>
                  <a:lnTo>
                    <a:pt x="114" y="77"/>
                  </a:lnTo>
                  <a:lnTo>
                    <a:pt x="193" y="55"/>
                  </a:lnTo>
                  <a:lnTo>
                    <a:pt x="193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1" name="Freeform 801"/>
            <p:cNvSpPr/>
            <p:nvPr/>
          </p:nvSpPr>
          <p:spPr bwMode="auto">
            <a:xfrm>
              <a:off x="11617326" y="1925639"/>
              <a:ext cx="317500" cy="333375"/>
            </a:xfrm>
            <a:custGeom>
              <a:avLst/>
              <a:gdLst>
                <a:gd name="T0" fmla="*/ 273 w 273"/>
                <a:gd name="T1" fmla="*/ 93 h 288"/>
                <a:gd name="T2" fmla="*/ 249 w 273"/>
                <a:gd name="T3" fmla="*/ 51 h 288"/>
                <a:gd name="T4" fmla="*/ 170 w 273"/>
                <a:gd name="T5" fmla="*/ 86 h 288"/>
                <a:gd name="T6" fmla="*/ 160 w 273"/>
                <a:gd name="T7" fmla="*/ 0 h 288"/>
                <a:gd name="T8" fmla="*/ 112 w 273"/>
                <a:gd name="T9" fmla="*/ 0 h 288"/>
                <a:gd name="T10" fmla="*/ 103 w 273"/>
                <a:gd name="T11" fmla="*/ 86 h 288"/>
                <a:gd name="T12" fmla="*/ 23 w 273"/>
                <a:gd name="T13" fmla="*/ 51 h 288"/>
                <a:gd name="T14" fmla="*/ 0 w 273"/>
                <a:gd name="T15" fmla="*/ 93 h 288"/>
                <a:gd name="T16" fmla="*/ 69 w 273"/>
                <a:gd name="T17" fmla="*/ 144 h 288"/>
                <a:gd name="T18" fmla="*/ 0 w 273"/>
                <a:gd name="T19" fmla="*/ 195 h 288"/>
                <a:gd name="T20" fmla="*/ 23 w 273"/>
                <a:gd name="T21" fmla="*/ 237 h 288"/>
                <a:gd name="T22" fmla="*/ 103 w 273"/>
                <a:gd name="T23" fmla="*/ 202 h 288"/>
                <a:gd name="T24" fmla="*/ 112 w 273"/>
                <a:gd name="T25" fmla="*/ 288 h 288"/>
                <a:gd name="T26" fmla="*/ 160 w 273"/>
                <a:gd name="T27" fmla="*/ 288 h 288"/>
                <a:gd name="T28" fmla="*/ 170 w 273"/>
                <a:gd name="T29" fmla="*/ 202 h 288"/>
                <a:gd name="T30" fmla="*/ 249 w 273"/>
                <a:gd name="T31" fmla="*/ 237 h 288"/>
                <a:gd name="T32" fmla="*/ 273 w 273"/>
                <a:gd name="T33" fmla="*/ 195 h 288"/>
                <a:gd name="T34" fmla="*/ 203 w 273"/>
                <a:gd name="T35" fmla="*/ 144 h 288"/>
                <a:gd name="T36" fmla="*/ 273 w 273"/>
                <a:gd name="T37" fmla="*/ 9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288">
                  <a:moveTo>
                    <a:pt x="273" y="93"/>
                  </a:moveTo>
                  <a:cubicBezTo>
                    <a:pt x="249" y="51"/>
                    <a:pt x="249" y="51"/>
                    <a:pt x="249" y="51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3" y="86"/>
                    <a:pt x="103" y="86"/>
                    <a:pt x="103" y="86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44" y="163"/>
                    <a:pt x="0" y="195"/>
                    <a:pt x="0" y="195"/>
                  </a:cubicBezTo>
                  <a:cubicBezTo>
                    <a:pt x="23" y="237"/>
                    <a:pt x="23" y="237"/>
                    <a:pt x="23" y="237"/>
                  </a:cubicBezTo>
                  <a:cubicBezTo>
                    <a:pt x="103" y="202"/>
                    <a:pt x="103" y="202"/>
                    <a:pt x="103" y="202"/>
                  </a:cubicBezTo>
                  <a:cubicBezTo>
                    <a:pt x="112" y="288"/>
                    <a:pt x="112" y="288"/>
                    <a:pt x="112" y="288"/>
                  </a:cubicBezTo>
                  <a:cubicBezTo>
                    <a:pt x="160" y="288"/>
                    <a:pt x="160" y="288"/>
                    <a:pt x="160" y="288"/>
                  </a:cubicBezTo>
                  <a:cubicBezTo>
                    <a:pt x="160" y="288"/>
                    <a:pt x="166" y="234"/>
                    <a:pt x="170" y="202"/>
                  </a:cubicBezTo>
                  <a:cubicBezTo>
                    <a:pt x="249" y="237"/>
                    <a:pt x="249" y="237"/>
                    <a:pt x="249" y="237"/>
                  </a:cubicBezTo>
                  <a:cubicBezTo>
                    <a:pt x="273" y="195"/>
                    <a:pt x="273" y="195"/>
                    <a:pt x="273" y="195"/>
                  </a:cubicBezTo>
                  <a:cubicBezTo>
                    <a:pt x="273" y="195"/>
                    <a:pt x="229" y="163"/>
                    <a:pt x="203" y="144"/>
                  </a:cubicBezTo>
                  <a:lnTo>
                    <a:pt x="273" y="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2" name="Freeform 802"/>
            <p:cNvSpPr>
              <a:spLocks noEditPoints="1"/>
            </p:cNvSpPr>
            <p:nvPr/>
          </p:nvSpPr>
          <p:spPr bwMode="auto">
            <a:xfrm>
              <a:off x="10948989" y="1925639"/>
              <a:ext cx="317500" cy="333375"/>
            </a:xfrm>
            <a:custGeom>
              <a:avLst/>
              <a:gdLst>
                <a:gd name="T0" fmla="*/ 236 w 274"/>
                <a:gd name="T1" fmla="*/ 120 h 288"/>
                <a:gd name="T2" fmla="*/ 274 w 274"/>
                <a:gd name="T3" fmla="*/ 93 h 288"/>
                <a:gd name="T4" fmla="*/ 250 w 274"/>
                <a:gd name="T5" fmla="*/ 51 h 288"/>
                <a:gd name="T6" fmla="*/ 206 w 274"/>
                <a:gd name="T7" fmla="*/ 70 h 288"/>
                <a:gd name="T8" fmla="*/ 166 w 274"/>
                <a:gd name="T9" fmla="*/ 47 h 288"/>
                <a:gd name="T10" fmla="*/ 161 w 274"/>
                <a:gd name="T11" fmla="*/ 0 h 288"/>
                <a:gd name="T12" fmla="*/ 113 w 274"/>
                <a:gd name="T13" fmla="*/ 0 h 288"/>
                <a:gd name="T14" fmla="*/ 108 w 274"/>
                <a:gd name="T15" fmla="*/ 47 h 288"/>
                <a:gd name="T16" fmla="*/ 67 w 274"/>
                <a:gd name="T17" fmla="*/ 70 h 288"/>
                <a:gd name="T18" fmla="*/ 24 w 274"/>
                <a:gd name="T19" fmla="*/ 51 h 288"/>
                <a:gd name="T20" fmla="*/ 0 w 274"/>
                <a:gd name="T21" fmla="*/ 93 h 288"/>
                <a:gd name="T22" fmla="*/ 38 w 274"/>
                <a:gd name="T23" fmla="*/ 120 h 288"/>
                <a:gd name="T24" fmla="*/ 38 w 274"/>
                <a:gd name="T25" fmla="*/ 168 h 288"/>
                <a:gd name="T26" fmla="*/ 0 w 274"/>
                <a:gd name="T27" fmla="*/ 195 h 288"/>
                <a:gd name="T28" fmla="*/ 24 w 274"/>
                <a:gd name="T29" fmla="*/ 237 h 288"/>
                <a:gd name="T30" fmla="*/ 68 w 274"/>
                <a:gd name="T31" fmla="*/ 218 h 288"/>
                <a:gd name="T32" fmla="*/ 108 w 274"/>
                <a:gd name="T33" fmla="*/ 241 h 288"/>
                <a:gd name="T34" fmla="*/ 113 w 274"/>
                <a:gd name="T35" fmla="*/ 288 h 288"/>
                <a:gd name="T36" fmla="*/ 161 w 274"/>
                <a:gd name="T37" fmla="*/ 288 h 288"/>
                <a:gd name="T38" fmla="*/ 166 w 274"/>
                <a:gd name="T39" fmla="*/ 241 h 288"/>
                <a:gd name="T40" fmla="*/ 206 w 274"/>
                <a:gd name="T41" fmla="*/ 218 h 288"/>
                <a:gd name="T42" fmla="*/ 250 w 274"/>
                <a:gd name="T43" fmla="*/ 237 h 288"/>
                <a:gd name="T44" fmla="*/ 274 w 274"/>
                <a:gd name="T45" fmla="*/ 195 h 288"/>
                <a:gd name="T46" fmla="*/ 236 w 274"/>
                <a:gd name="T47" fmla="*/ 168 h 288"/>
                <a:gd name="T48" fmla="*/ 236 w 274"/>
                <a:gd name="T49" fmla="*/ 120 h 288"/>
                <a:gd name="T50" fmla="*/ 158 w 274"/>
                <a:gd name="T51" fmla="*/ 180 h 288"/>
                <a:gd name="T52" fmla="*/ 116 w 274"/>
                <a:gd name="T53" fmla="*/ 180 h 288"/>
                <a:gd name="T54" fmla="*/ 96 w 274"/>
                <a:gd name="T55" fmla="*/ 144 h 288"/>
                <a:gd name="T56" fmla="*/ 116 w 274"/>
                <a:gd name="T57" fmla="*/ 108 h 288"/>
                <a:gd name="T58" fmla="*/ 158 w 274"/>
                <a:gd name="T59" fmla="*/ 108 h 288"/>
                <a:gd name="T60" fmla="*/ 179 w 274"/>
                <a:gd name="T61" fmla="*/ 144 h 288"/>
                <a:gd name="T62" fmla="*/ 158 w 274"/>
                <a:gd name="T63" fmla="*/ 18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4" h="288">
                  <a:moveTo>
                    <a:pt x="236" y="120"/>
                  </a:moveTo>
                  <a:cubicBezTo>
                    <a:pt x="274" y="93"/>
                    <a:pt x="274" y="93"/>
                    <a:pt x="274" y="93"/>
                  </a:cubicBezTo>
                  <a:cubicBezTo>
                    <a:pt x="250" y="51"/>
                    <a:pt x="250" y="51"/>
                    <a:pt x="250" y="51"/>
                  </a:cubicBezTo>
                  <a:cubicBezTo>
                    <a:pt x="206" y="70"/>
                    <a:pt x="206" y="70"/>
                    <a:pt x="206" y="7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38" y="168"/>
                    <a:pt x="38" y="168"/>
                    <a:pt x="38" y="168"/>
                  </a:cubicBezTo>
                  <a:cubicBezTo>
                    <a:pt x="18" y="182"/>
                    <a:pt x="0" y="195"/>
                    <a:pt x="0" y="195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108" y="241"/>
                    <a:pt x="108" y="241"/>
                    <a:pt x="108" y="241"/>
                  </a:cubicBezTo>
                  <a:cubicBezTo>
                    <a:pt x="113" y="288"/>
                    <a:pt x="113" y="288"/>
                    <a:pt x="113" y="288"/>
                  </a:cubicBezTo>
                  <a:cubicBezTo>
                    <a:pt x="161" y="288"/>
                    <a:pt x="161" y="288"/>
                    <a:pt x="161" y="288"/>
                  </a:cubicBezTo>
                  <a:cubicBezTo>
                    <a:pt x="161" y="288"/>
                    <a:pt x="163" y="266"/>
                    <a:pt x="166" y="241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50" y="237"/>
                    <a:pt x="250" y="237"/>
                    <a:pt x="250" y="237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4" y="195"/>
                    <a:pt x="256" y="182"/>
                    <a:pt x="236" y="168"/>
                  </a:cubicBezTo>
                  <a:lnTo>
                    <a:pt x="236" y="120"/>
                  </a:lnTo>
                  <a:close/>
                  <a:moveTo>
                    <a:pt x="158" y="180"/>
                  </a:moveTo>
                  <a:cubicBezTo>
                    <a:pt x="116" y="180"/>
                    <a:pt x="116" y="180"/>
                    <a:pt x="116" y="180"/>
                  </a:cubicBezTo>
                  <a:cubicBezTo>
                    <a:pt x="96" y="144"/>
                    <a:pt x="96" y="144"/>
                    <a:pt x="96" y="144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79" y="144"/>
                    <a:pt x="179" y="144"/>
                    <a:pt x="179" y="144"/>
                  </a:cubicBezTo>
                  <a:lnTo>
                    <a:pt x="158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3" name="Freeform 803"/>
            <p:cNvSpPr>
              <a:spLocks noEditPoints="1"/>
            </p:cNvSpPr>
            <p:nvPr/>
          </p:nvSpPr>
          <p:spPr bwMode="auto">
            <a:xfrm>
              <a:off x="2298701" y="4040189"/>
              <a:ext cx="246063" cy="225425"/>
            </a:xfrm>
            <a:custGeom>
              <a:avLst/>
              <a:gdLst>
                <a:gd name="T0" fmla="*/ 191 w 212"/>
                <a:gd name="T1" fmla="*/ 58 h 194"/>
                <a:gd name="T2" fmla="*/ 156 w 212"/>
                <a:gd name="T3" fmla="*/ 48 h 194"/>
                <a:gd name="T4" fmla="*/ 152 w 212"/>
                <a:gd name="T5" fmla="*/ 48 h 194"/>
                <a:gd name="T6" fmla="*/ 152 w 212"/>
                <a:gd name="T7" fmla="*/ 27 h 194"/>
                <a:gd name="T8" fmla="*/ 0 w 212"/>
                <a:gd name="T9" fmla="*/ 27 h 194"/>
                <a:gd name="T10" fmla="*/ 0 w 212"/>
                <a:gd name="T11" fmla="*/ 127 h 194"/>
                <a:gd name="T12" fmla="*/ 67 w 212"/>
                <a:gd name="T13" fmla="*/ 194 h 194"/>
                <a:gd name="T14" fmla="*/ 85 w 212"/>
                <a:gd name="T15" fmla="*/ 194 h 194"/>
                <a:gd name="T16" fmla="*/ 142 w 212"/>
                <a:gd name="T17" fmla="*/ 161 h 194"/>
                <a:gd name="T18" fmla="*/ 153 w 212"/>
                <a:gd name="T19" fmla="*/ 161 h 194"/>
                <a:gd name="T20" fmla="*/ 189 w 212"/>
                <a:gd name="T21" fmla="*/ 152 h 194"/>
                <a:gd name="T22" fmla="*/ 212 w 212"/>
                <a:gd name="T23" fmla="*/ 104 h 194"/>
                <a:gd name="T24" fmla="*/ 191 w 212"/>
                <a:gd name="T25" fmla="*/ 58 h 194"/>
                <a:gd name="T26" fmla="*/ 176 w 212"/>
                <a:gd name="T27" fmla="*/ 132 h 194"/>
                <a:gd name="T28" fmla="*/ 153 w 212"/>
                <a:gd name="T29" fmla="*/ 138 h 194"/>
                <a:gd name="T30" fmla="*/ 151 w 212"/>
                <a:gd name="T31" fmla="*/ 138 h 194"/>
                <a:gd name="T32" fmla="*/ 152 w 212"/>
                <a:gd name="T33" fmla="*/ 127 h 194"/>
                <a:gd name="T34" fmla="*/ 152 w 212"/>
                <a:gd name="T35" fmla="*/ 72 h 194"/>
                <a:gd name="T36" fmla="*/ 156 w 212"/>
                <a:gd name="T37" fmla="*/ 72 h 194"/>
                <a:gd name="T38" fmla="*/ 177 w 212"/>
                <a:gd name="T39" fmla="*/ 77 h 194"/>
                <a:gd name="T40" fmla="*/ 188 w 212"/>
                <a:gd name="T41" fmla="*/ 104 h 194"/>
                <a:gd name="T42" fmla="*/ 176 w 212"/>
                <a:gd name="T43" fmla="*/ 13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2" h="194">
                  <a:moveTo>
                    <a:pt x="191" y="58"/>
                  </a:moveTo>
                  <a:cubicBezTo>
                    <a:pt x="179" y="49"/>
                    <a:pt x="165" y="48"/>
                    <a:pt x="156" y="48"/>
                  </a:cubicBezTo>
                  <a:cubicBezTo>
                    <a:pt x="154" y="48"/>
                    <a:pt x="153" y="48"/>
                    <a:pt x="152" y="48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2" y="0"/>
                    <a:pt x="0" y="0"/>
                    <a:pt x="0" y="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64"/>
                    <a:pt x="30" y="194"/>
                    <a:pt x="67" y="194"/>
                  </a:cubicBezTo>
                  <a:cubicBezTo>
                    <a:pt x="85" y="194"/>
                    <a:pt x="85" y="194"/>
                    <a:pt x="85" y="194"/>
                  </a:cubicBezTo>
                  <a:cubicBezTo>
                    <a:pt x="109" y="194"/>
                    <a:pt x="131" y="181"/>
                    <a:pt x="142" y="161"/>
                  </a:cubicBezTo>
                  <a:cubicBezTo>
                    <a:pt x="144" y="161"/>
                    <a:pt x="148" y="161"/>
                    <a:pt x="153" y="161"/>
                  </a:cubicBezTo>
                  <a:cubicBezTo>
                    <a:pt x="162" y="161"/>
                    <a:pt x="176" y="160"/>
                    <a:pt x="189" y="152"/>
                  </a:cubicBezTo>
                  <a:cubicBezTo>
                    <a:pt x="202" y="143"/>
                    <a:pt x="212" y="127"/>
                    <a:pt x="212" y="104"/>
                  </a:cubicBezTo>
                  <a:cubicBezTo>
                    <a:pt x="212" y="82"/>
                    <a:pt x="203" y="66"/>
                    <a:pt x="191" y="58"/>
                  </a:cubicBezTo>
                  <a:close/>
                  <a:moveTo>
                    <a:pt x="176" y="132"/>
                  </a:moveTo>
                  <a:cubicBezTo>
                    <a:pt x="169" y="136"/>
                    <a:pt x="160" y="138"/>
                    <a:pt x="153" y="138"/>
                  </a:cubicBezTo>
                  <a:cubicBezTo>
                    <a:pt x="152" y="138"/>
                    <a:pt x="151" y="138"/>
                    <a:pt x="151" y="138"/>
                  </a:cubicBezTo>
                  <a:cubicBezTo>
                    <a:pt x="151" y="134"/>
                    <a:pt x="152" y="131"/>
                    <a:pt x="152" y="127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3" y="72"/>
                    <a:pt x="154" y="72"/>
                    <a:pt x="156" y="72"/>
                  </a:cubicBezTo>
                  <a:cubicBezTo>
                    <a:pt x="163" y="72"/>
                    <a:pt x="171" y="73"/>
                    <a:pt x="177" y="77"/>
                  </a:cubicBezTo>
                  <a:cubicBezTo>
                    <a:pt x="183" y="82"/>
                    <a:pt x="187" y="87"/>
                    <a:pt x="188" y="104"/>
                  </a:cubicBezTo>
                  <a:cubicBezTo>
                    <a:pt x="187" y="121"/>
                    <a:pt x="182" y="127"/>
                    <a:pt x="176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4" name="Freeform 804"/>
            <p:cNvSpPr/>
            <p:nvPr/>
          </p:nvSpPr>
          <p:spPr bwMode="auto">
            <a:xfrm>
              <a:off x="2425701" y="3930651"/>
              <a:ext cx="26988" cy="107950"/>
            </a:xfrm>
            <a:custGeom>
              <a:avLst/>
              <a:gdLst>
                <a:gd name="T0" fmla="*/ 0 w 24"/>
                <a:gd name="T1" fmla="*/ 93 h 93"/>
                <a:gd name="T2" fmla="*/ 23 w 24"/>
                <a:gd name="T3" fmla="*/ 41 h 93"/>
                <a:gd name="T4" fmla="*/ 8 w 24"/>
                <a:gd name="T5" fmla="*/ 0 h 93"/>
                <a:gd name="T6" fmla="*/ 10 w 24"/>
                <a:gd name="T7" fmla="*/ 50 h 93"/>
                <a:gd name="T8" fmla="*/ 0 w 24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3">
                  <a:moveTo>
                    <a:pt x="0" y="93"/>
                  </a:moveTo>
                  <a:cubicBezTo>
                    <a:pt x="16" y="78"/>
                    <a:pt x="24" y="53"/>
                    <a:pt x="23" y="41"/>
                  </a:cubicBezTo>
                  <a:cubicBezTo>
                    <a:pt x="22" y="27"/>
                    <a:pt x="8" y="0"/>
                    <a:pt x="8" y="0"/>
                  </a:cubicBezTo>
                  <a:cubicBezTo>
                    <a:pt x="8" y="0"/>
                    <a:pt x="11" y="38"/>
                    <a:pt x="10" y="50"/>
                  </a:cubicBezTo>
                  <a:cubicBezTo>
                    <a:pt x="8" y="71"/>
                    <a:pt x="7" y="86"/>
                    <a:pt x="0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5" name="Freeform 805"/>
            <p:cNvSpPr/>
            <p:nvPr/>
          </p:nvSpPr>
          <p:spPr bwMode="auto">
            <a:xfrm>
              <a:off x="2324101" y="3943351"/>
              <a:ext cx="26988" cy="96838"/>
            </a:xfrm>
            <a:custGeom>
              <a:avLst/>
              <a:gdLst>
                <a:gd name="T0" fmla="*/ 12 w 24"/>
                <a:gd name="T1" fmla="*/ 42 h 84"/>
                <a:gd name="T2" fmla="*/ 24 w 24"/>
                <a:gd name="T3" fmla="*/ 0 h 84"/>
                <a:gd name="T4" fmla="*/ 7 w 24"/>
                <a:gd name="T5" fmla="*/ 32 h 84"/>
                <a:gd name="T6" fmla="*/ 10 w 24"/>
                <a:gd name="T7" fmla="*/ 84 h 84"/>
                <a:gd name="T8" fmla="*/ 12 w 24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4">
                  <a:moveTo>
                    <a:pt x="12" y="42"/>
                  </a:moveTo>
                  <a:cubicBezTo>
                    <a:pt x="16" y="23"/>
                    <a:pt x="24" y="0"/>
                    <a:pt x="24" y="0"/>
                  </a:cubicBezTo>
                  <a:cubicBezTo>
                    <a:pt x="24" y="0"/>
                    <a:pt x="11" y="20"/>
                    <a:pt x="7" y="32"/>
                  </a:cubicBezTo>
                  <a:cubicBezTo>
                    <a:pt x="4" y="42"/>
                    <a:pt x="0" y="59"/>
                    <a:pt x="10" y="84"/>
                  </a:cubicBezTo>
                  <a:cubicBezTo>
                    <a:pt x="10" y="84"/>
                    <a:pt x="7" y="72"/>
                    <a:pt x="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6" name="Freeform 806"/>
            <p:cNvSpPr/>
            <p:nvPr/>
          </p:nvSpPr>
          <p:spPr bwMode="auto">
            <a:xfrm>
              <a:off x="2381251" y="3948114"/>
              <a:ext cx="11113" cy="88900"/>
            </a:xfrm>
            <a:custGeom>
              <a:avLst/>
              <a:gdLst>
                <a:gd name="T0" fmla="*/ 10 w 10"/>
                <a:gd name="T1" fmla="*/ 32 h 76"/>
                <a:gd name="T2" fmla="*/ 6 w 10"/>
                <a:gd name="T3" fmla="*/ 0 h 76"/>
                <a:gd name="T4" fmla="*/ 1 w 10"/>
                <a:gd name="T5" fmla="*/ 40 h 76"/>
                <a:gd name="T6" fmla="*/ 6 w 10"/>
                <a:gd name="T7" fmla="*/ 76 h 76"/>
                <a:gd name="T8" fmla="*/ 10 w 10"/>
                <a:gd name="T9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6">
                  <a:moveTo>
                    <a:pt x="10" y="32"/>
                  </a:moveTo>
                  <a:cubicBezTo>
                    <a:pt x="9" y="22"/>
                    <a:pt x="9" y="28"/>
                    <a:pt x="6" y="0"/>
                  </a:cubicBezTo>
                  <a:cubicBezTo>
                    <a:pt x="6" y="0"/>
                    <a:pt x="2" y="14"/>
                    <a:pt x="1" y="40"/>
                  </a:cubicBezTo>
                  <a:cubicBezTo>
                    <a:pt x="0" y="60"/>
                    <a:pt x="6" y="76"/>
                    <a:pt x="6" y="76"/>
                  </a:cubicBezTo>
                  <a:cubicBezTo>
                    <a:pt x="6" y="76"/>
                    <a:pt x="10" y="44"/>
                    <a:pt x="1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7" name="Freeform 807"/>
            <p:cNvSpPr>
              <a:spLocks noEditPoints="1"/>
            </p:cNvSpPr>
            <p:nvPr/>
          </p:nvSpPr>
          <p:spPr bwMode="auto">
            <a:xfrm>
              <a:off x="2922589" y="3979864"/>
              <a:ext cx="338138" cy="233363"/>
            </a:xfrm>
            <a:custGeom>
              <a:avLst/>
              <a:gdLst>
                <a:gd name="T0" fmla="*/ 268 w 292"/>
                <a:gd name="T1" fmla="*/ 45 h 201"/>
                <a:gd name="T2" fmla="*/ 224 w 292"/>
                <a:gd name="T3" fmla="*/ 31 h 201"/>
                <a:gd name="T4" fmla="*/ 219 w 292"/>
                <a:gd name="T5" fmla="*/ 31 h 201"/>
                <a:gd name="T6" fmla="*/ 219 w 292"/>
                <a:gd name="T7" fmla="*/ 0 h 201"/>
                <a:gd name="T8" fmla="*/ 0 w 292"/>
                <a:gd name="T9" fmla="*/ 0 h 201"/>
                <a:gd name="T10" fmla="*/ 0 w 292"/>
                <a:gd name="T11" fmla="*/ 122 h 201"/>
                <a:gd name="T12" fmla="*/ 97 w 292"/>
                <a:gd name="T13" fmla="*/ 201 h 201"/>
                <a:gd name="T14" fmla="*/ 122 w 292"/>
                <a:gd name="T15" fmla="*/ 201 h 201"/>
                <a:gd name="T16" fmla="*/ 205 w 292"/>
                <a:gd name="T17" fmla="*/ 170 h 201"/>
                <a:gd name="T18" fmla="*/ 221 w 292"/>
                <a:gd name="T19" fmla="*/ 171 h 201"/>
                <a:gd name="T20" fmla="*/ 265 w 292"/>
                <a:gd name="T21" fmla="*/ 157 h 201"/>
                <a:gd name="T22" fmla="*/ 292 w 292"/>
                <a:gd name="T23" fmla="*/ 100 h 201"/>
                <a:gd name="T24" fmla="*/ 268 w 292"/>
                <a:gd name="T25" fmla="*/ 45 h 201"/>
                <a:gd name="T26" fmla="*/ 246 w 292"/>
                <a:gd name="T27" fmla="*/ 129 h 201"/>
                <a:gd name="T28" fmla="*/ 221 w 292"/>
                <a:gd name="T29" fmla="*/ 137 h 201"/>
                <a:gd name="T30" fmla="*/ 217 w 292"/>
                <a:gd name="T31" fmla="*/ 137 h 201"/>
                <a:gd name="T32" fmla="*/ 219 w 292"/>
                <a:gd name="T33" fmla="*/ 122 h 201"/>
                <a:gd name="T34" fmla="*/ 219 w 292"/>
                <a:gd name="T35" fmla="*/ 65 h 201"/>
                <a:gd name="T36" fmla="*/ 224 w 292"/>
                <a:gd name="T37" fmla="*/ 65 h 201"/>
                <a:gd name="T38" fmla="*/ 248 w 292"/>
                <a:gd name="T39" fmla="*/ 73 h 201"/>
                <a:gd name="T40" fmla="*/ 258 w 292"/>
                <a:gd name="T41" fmla="*/ 100 h 201"/>
                <a:gd name="T42" fmla="*/ 246 w 292"/>
                <a:gd name="T43" fmla="*/ 12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201">
                  <a:moveTo>
                    <a:pt x="268" y="45"/>
                  </a:moveTo>
                  <a:cubicBezTo>
                    <a:pt x="250" y="33"/>
                    <a:pt x="233" y="31"/>
                    <a:pt x="224" y="31"/>
                  </a:cubicBezTo>
                  <a:cubicBezTo>
                    <a:pt x="222" y="31"/>
                    <a:pt x="221" y="31"/>
                    <a:pt x="219" y="31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75"/>
                    <a:pt x="43" y="201"/>
                    <a:pt x="97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58" y="201"/>
                    <a:pt x="189" y="199"/>
                    <a:pt x="205" y="170"/>
                  </a:cubicBezTo>
                  <a:cubicBezTo>
                    <a:pt x="208" y="171"/>
                    <a:pt x="214" y="171"/>
                    <a:pt x="221" y="171"/>
                  </a:cubicBezTo>
                  <a:cubicBezTo>
                    <a:pt x="230" y="171"/>
                    <a:pt x="247" y="169"/>
                    <a:pt x="265" y="157"/>
                  </a:cubicBezTo>
                  <a:cubicBezTo>
                    <a:pt x="284" y="145"/>
                    <a:pt x="292" y="129"/>
                    <a:pt x="292" y="100"/>
                  </a:cubicBezTo>
                  <a:cubicBezTo>
                    <a:pt x="292" y="75"/>
                    <a:pt x="285" y="57"/>
                    <a:pt x="268" y="45"/>
                  </a:cubicBezTo>
                  <a:close/>
                  <a:moveTo>
                    <a:pt x="246" y="129"/>
                  </a:moveTo>
                  <a:cubicBezTo>
                    <a:pt x="237" y="135"/>
                    <a:pt x="225" y="137"/>
                    <a:pt x="221" y="137"/>
                  </a:cubicBezTo>
                  <a:cubicBezTo>
                    <a:pt x="220" y="137"/>
                    <a:pt x="219" y="137"/>
                    <a:pt x="217" y="137"/>
                  </a:cubicBezTo>
                  <a:cubicBezTo>
                    <a:pt x="218" y="132"/>
                    <a:pt x="219" y="127"/>
                    <a:pt x="219" y="122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21" y="65"/>
                    <a:pt x="222" y="65"/>
                    <a:pt x="224" y="65"/>
                  </a:cubicBezTo>
                  <a:cubicBezTo>
                    <a:pt x="228" y="65"/>
                    <a:pt x="240" y="67"/>
                    <a:pt x="248" y="73"/>
                  </a:cubicBezTo>
                  <a:cubicBezTo>
                    <a:pt x="256" y="79"/>
                    <a:pt x="258" y="89"/>
                    <a:pt x="258" y="100"/>
                  </a:cubicBezTo>
                  <a:cubicBezTo>
                    <a:pt x="258" y="112"/>
                    <a:pt x="255" y="122"/>
                    <a:pt x="246" y="1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8" name="Freeform 808"/>
            <p:cNvSpPr/>
            <p:nvPr/>
          </p:nvSpPr>
          <p:spPr bwMode="auto">
            <a:xfrm>
              <a:off x="3590926" y="3992564"/>
              <a:ext cx="334963" cy="209550"/>
            </a:xfrm>
            <a:custGeom>
              <a:avLst/>
              <a:gdLst>
                <a:gd name="T0" fmla="*/ 270 w 288"/>
                <a:gd name="T1" fmla="*/ 41 h 180"/>
                <a:gd name="T2" fmla="*/ 252 w 288"/>
                <a:gd name="T3" fmla="*/ 58 h 180"/>
                <a:gd name="T4" fmla="*/ 252 w 288"/>
                <a:gd name="T5" fmla="*/ 101 h 180"/>
                <a:gd name="T6" fmla="*/ 36 w 288"/>
                <a:gd name="T7" fmla="*/ 101 h 180"/>
                <a:gd name="T8" fmla="*/ 36 w 288"/>
                <a:gd name="T9" fmla="*/ 18 h 180"/>
                <a:gd name="T10" fmla="*/ 18 w 288"/>
                <a:gd name="T11" fmla="*/ 0 h 180"/>
                <a:gd name="T12" fmla="*/ 0 w 288"/>
                <a:gd name="T13" fmla="*/ 18 h 180"/>
                <a:gd name="T14" fmla="*/ 0 w 288"/>
                <a:gd name="T15" fmla="*/ 162 h 180"/>
                <a:gd name="T16" fmla="*/ 18 w 288"/>
                <a:gd name="T17" fmla="*/ 180 h 180"/>
                <a:gd name="T18" fmla="*/ 36 w 288"/>
                <a:gd name="T19" fmla="*/ 162 h 180"/>
                <a:gd name="T20" fmla="*/ 36 w 288"/>
                <a:gd name="T21" fmla="*/ 144 h 180"/>
                <a:gd name="T22" fmla="*/ 252 w 288"/>
                <a:gd name="T23" fmla="*/ 144 h 180"/>
                <a:gd name="T24" fmla="*/ 252 w 288"/>
                <a:gd name="T25" fmla="*/ 162 h 180"/>
                <a:gd name="T26" fmla="*/ 270 w 288"/>
                <a:gd name="T27" fmla="*/ 180 h 180"/>
                <a:gd name="T28" fmla="*/ 288 w 288"/>
                <a:gd name="T29" fmla="*/ 162 h 180"/>
                <a:gd name="T30" fmla="*/ 288 w 288"/>
                <a:gd name="T31" fmla="*/ 58 h 180"/>
                <a:gd name="T32" fmla="*/ 270 w 288"/>
                <a:gd name="T33" fmla="*/ 4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180">
                  <a:moveTo>
                    <a:pt x="270" y="41"/>
                  </a:moveTo>
                  <a:cubicBezTo>
                    <a:pt x="260" y="41"/>
                    <a:pt x="252" y="49"/>
                    <a:pt x="252" y="58"/>
                  </a:cubicBezTo>
                  <a:cubicBezTo>
                    <a:pt x="252" y="101"/>
                    <a:pt x="252" y="101"/>
                    <a:pt x="252" y="101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72"/>
                    <a:pt x="8" y="180"/>
                    <a:pt x="18" y="180"/>
                  </a:cubicBezTo>
                  <a:cubicBezTo>
                    <a:pt x="28" y="180"/>
                    <a:pt x="36" y="172"/>
                    <a:pt x="36" y="162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2" y="162"/>
                    <a:pt x="252" y="162"/>
                    <a:pt x="252" y="162"/>
                  </a:cubicBezTo>
                  <a:cubicBezTo>
                    <a:pt x="252" y="172"/>
                    <a:pt x="260" y="180"/>
                    <a:pt x="270" y="180"/>
                  </a:cubicBezTo>
                  <a:cubicBezTo>
                    <a:pt x="280" y="180"/>
                    <a:pt x="288" y="172"/>
                    <a:pt x="288" y="162"/>
                  </a:cubicBezTo>
                  <a:cubicBezTo>
                    <a:pt x="288" y="58"/>
                    <a:pt x="288" y="58"/>
                    <a:pt x="288" y="58"/>
                  </a:cubicBezTo>
                  <a:cubicBezTo>
                    <a:pt x="288" y="49"/>
                    <a:pt x="280" y="41"/>
                    <a:pt x="270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9" name="Oval 809"/>
            <p:cNvSpPr>
              <a:spLocks noChangeArrowheads="1"/>
            </p:cNvSpPr>
            <p:nvPr/>
          </p:nvSpPr>
          <p:spPr bwMode="auto">
            <a:xfrm>
              <a:off x="3652839" y="4029076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0" name="Freeform 810"/>
            <p:cNvSpPr/>
            <p:nvPr/>
          </p:nvSpPr>
          <p:spPr bwMode="auto">
            <a:xfrm>
              <a:off x="3724276" y="4030664"/>
              <a:ext cx="139700" cy="61913"/>
            </a:xfrm>
            <a:custGeom>
              <a:avLst/>
              <a:gdLst>
                <a:gd name="T0" fmla="*/ 44 w 120"/>
                <a:gd name="T1" fmla="*/ 0 h 54"/>
                <a:gd name="T2" fmla="*/ 0 w 120"/>
                <a:gd name="T3" fmla="*/ 54 h 54"/>
                <a:gd name="T4" fmla="*/ 120 w 120"/>
                <a:gd name="T5" fmla="*/ 54 h 54"/>
                <a:gd name="T6" fmla="*/ 44 w 1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54">
                  <a:moveTo>
                    <a:pt x="44" y="0"/>
                  </a:moveTo>
                  <a:cubicBezTo>
                    <a:pt x="7" y="0"/>
                    <a:pt x="0" y="54"/>
                    <a:pt x="0" y="54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54"/>
                    <a:pt x="89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1" name="Freeform 811"/>
            <p:cNvSpPr/>
            <p:nvPr/>
          </p:nvSpPr>
          <p:spPr bwMode="auto">
            <a:xfrm>
              <a:off x="4257676" y="3978276"/>
              <a:ext cx="336550" cy="242888"/>
            </a:xfrm>
            <a:custGeom>
              <a:avLst/>
              <a:gdLst>
                <a:gd name="T0" fmla="*/ 287 w 291"/>
                <a:gd name="T1" fmla="*/ 75 h 210"/>
                <a:gd name="T2" fmla="*/ 230 w 291"/>
                <a:gd name="T3" fmla="*/ 24 h 210"/>
                <a:gd name="T4" fmla="*/ 223 w 291"/>
                <a:gd name="T5" fmla="*/ 0 h 210"/>
                <a:gd name="T6" fmla="*/ 173 w 291"/>
                <a:gd name="T7" fmla="*/ 63 h 210"/>
                <a:gd name="T8" fmla="*/ 35 w 291"/>
                <a:gd name="T9" fmla="*/ 63 h 210"/>
                <a:gd name="T10" fmla="*/ 34 w 291"/>
                <a:gd name="T11" fmla="*/ 63 h 210"/>
                <a:gd name="T12" fmla="*/ 33 w 291"/>
                <a:gd name="T13" fmla="*/ 63 h 210"/>
                <a:gd name="T14" fmla="*/ 33 w 291"/>
                <a:gd name="T15" fmla="*/ 63 h 210"/>
                <a:gd name="T16" fmla="*/ 26 w 291"/>
                <a:gd name="T17" fmla="*/ 68 h 210"/>
                <a:gd name="T18" fmla="*/ 3 w 291"/>
                <a:gd name="T19" fmla="*/ 104 h 210"/>
                <a:gd name="T20" fmla="*/ 6 w 291"/>
                <a:gd name="T21" fmla="*/ 118 h 210"/>
                <a:gd name="T22" fmla="*/ 11 w 291"/>
                <a:gd name="T23" fmla="*/ 119 h 210"/>
                <a:gd name="T24" fmla="*/ 20 w 291"/>
                <a:gd name="T25" fmla="*/ 115 h 210"/>
                <a:gd name="T26" fmla="*/ 33 w 291"/>
                <a:gd name="T27" fmla="*/ 94 h 210"/>
                <a:gd name="T28" fmla="*/ 33 w 291"/>
                <a:gd name="T29" fmla="*/ 132 h 210"/>
                <a:gd name="T30" fmla="*/ 33 w 291"/>
                <a:gd name="T31" fmla="*/ 132 h 210"/>
                <a:gd name="T32" fmla="*/ 33 w 291"/>
                <a:gd name="T33" fmla="*/ 198 h 210"/>
                <a:gd name="T34" fmla="*/ 45 w 291"/>
                <a:gd name="T35" fmla="*/ 210 h 210"/>
                <a:gd name="T36" fmla="*/ 57 w 291"/>
                <a:gd name="T37" fmla="*/ 198 h 210"/>
                <a:gd name="T38" fmla="*/ 57 w 291"/>
                <a:gd name="T39" fmla="*/ 134 h 210"/>
                <a:gd name="T40" fmla="*/ 192 w 291"/>
                <a:gd name="T41" fmla="*/ 146 h 210"/>
                <a:gd name="T42" fmla="*/ 192 w 291"/>
                <a:gd name="T43" fmla="*/ 198 h 210"/>
                <a:gd name="T44" fmla="*/ 204 w 291"/>
                <a:gd name="T45" fmla="*/ 210 h 210"/>
                <a:gd name="T46" fmla="*/ 216 w 291"/>
                <a:gd name="T47" fmla="*/ 198 h 210"/>
                <a:gd name="T48" fmla="*/ 216 w 291"/>
                <a:gd name="T49" fmla="*/ 148 h 210"/>
                <a:gd name="T50" fmla="*/ 216 w 291"/>
                <a:gd name="T51" fmla="*/ 125 h 210"/>
                <a:gd name="T52" fmla="*/ 216 w 291"/>
                <a:gd name="T53" fmla="*/ 90 h 210"/>
                <a:gd name="T54" fmla="*/ 288 w 291"/>
                <a:gd name="T55" fmla="*/ 85 h 210"/>
                <a:gd name="T56" fmla="*/ 287 w 291"/>
                <a:gd name="T57" fmla="*/ 7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1" h="210">
                  <a:moveTo>
                    <a:pt x="287" y="75"/>
                  </a:moveTo>
                  <a:cubicBezTo>
                    <a:pt x="275" y="61"/>
                    <a:pt x="230" y="24"/>
                    <a:pt x="230" y="24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0" y="64"/>
                    <a:pt x="28" y="65"/>
                    <a:pt x="26" y="68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0" y="109"/>
                    <a:pt x="2" y="115"/>
                    <a:pt x="6" y="118"/>
                  </a:cubicBezTo>
                  <a:cubicBezTo>
                    <a:pt x="8" y="119"/>
                    <a:pt x="10" y="119"/>
                    <a:pt x="11" y="119"/>
                  </a:cubicBezTo>
                  <a:cubicBezTo>
                    <a:pt x="15" y="119"/>
                    <a:pt x="18" y="118"/>
                    <a:pt x="20" y="115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205"/>
                    <a:pt x="38" y="210"/>
                    <a:pt x="45" y="210"/>
                  </a:cubicBezTo>
                  <a:cubicBezTo>
                    <a:pt x="51" y="210"/>
                    <a:pt x="57" y="205"/>
                    <a:pt x="57" y="198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92" y="205"/>
                    <a:pt x="197" y="210"/>
                    <a:pt x="204" y="210"/>
                  </a:cubicBezTo>
                  <a:cubicBezTo>
                    <a:pt x="210" y="210"/>
                    <a:pt x="216" y="205"/>
                    <a:pt x="216" y="198"/>
                  </a:cubicBezTo>
                  <a:cubicBezTo>
                    <a:pt x="216" y="148"/>
                    <a:pt x="216" y="148"/>
                    <a:pt x="216" y="148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216" y="90"/>
                    <a:pt x="216" y="90"/>
                    <a:pt x="216" y="90"/>
                  </a:cubicBezTo>
                  <a:cubicBezTo>
                    <a:pt x="288" y="85"/>
                    <a:pt x="288" y="85"/>
                    <a:pt x="288" y="85"/>
                  </a:cubicBezTo>
                  <a:cubicBezTo>
                    <a:pt x="288" y="83"/>
                    <a:pt x="291" y="80"/>
                    <a:pt x="287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2" name="Freeform 812"/>
            <p:cNvSpPr/>
            <p:nvPr/>
          </p:nvSpPr>
          <p:spPr bwMode="auto">
            <a:xfrm>
              <a:off x="3638551" y="2727326"/>
              <a:ext cx="73025" cy="71438"/>
            </a:xfrm>
            <a:custGeom>
              <a:avLst/>
              <a:gdLst>
                <a:gd name="T0" fmla="*/ 62 w 62"/>
                <a:gd name="T1" fmla="*/ 0 h 62"/>
                <a:gd name="T2" fmla="*/ 62 w 62"/>
                <a:gd name="T3" fmla="*/ 0 h 62"/>
                <a:gd name="T4" fmla="*/ 60 w 62"/>
                <a:gd name="T5" fmla="*/ 0 h 62"/>
                <a:gd name="T6" fmla="*/ 3 w 62"/>
                <a:gd name="T7" fmla="*/ 0 h 62"/>
                <a:gd name="T8" fmla="*/ 1 w 62"/>
                <a:gd name="T9" fmla="*/ 0 h 62"/>
                <a:gd name="T10" fmla="*/ 1 w 62"/>
                <a:gd name="T11" fmla="*/ 0 h 62"/>
                <a:gd name="T12" fmla="*/ 1 w 62"/>
                <a:gd name="T13" fmla="*/ 0 h 62"/>
                <a:gd name="T14" fmla="*/ 0 w 62"/>
                <a:gd name="T15" fmla="*/ 2 h 62"/>
                <a:gd name="T16" fmla="*/ 0 w 62"/>
                <a:gd name="T17" fmla="*/ 59 h 62"/>
                <a:gd name="T18" fmla="*/ 0 w 62"/>
                <a:gd name="T19" fmla="*/ 61 h 62"/>
                <a:gd name="T20" fmla="*/ 1 w 62"/>
                <a:gd name="T21" fmla="*/ 62 h 62"/>
                <a:gd name="T22" fmla="*/ 1 w 62"/>
                <a:gd name="T23" fmla="*/ 62 h 62"/>
                <a:gd name="T24" fmla="*/ 3 w 62"/>
                <a:gd name="T25" fmla="*/ 62 h 62"/>
                <a:gd name="T26" fmla="*/ 60 w 62"/>
                <a:gd name="T27" fmla="*/ 62 h 62"/>
                <a:gd name="T28" fmla="*/ 62 w 62"/>
                <a:gd name="T29" fmla="*/ 62 h 62"/>
                <a:gd name="T30" fmla="*/ 62 w 62"/>
                <a:gd name="T31" fmla="*/ 62 h 62"/>
                <a:gd name="T32" fmla="*/ 62 w 62"/>
                <a:gd name="T33" fmla="*/ 61 h 62"/>
                <a:gd name="T34" fmla="*/ 62 w 62"/>
                <a:gd name="T35" fmla="*/ 59 h 62"/>
                <a:gd name="T36" fmla="*/ 62 w 62"/>
                <a:gd name="T37" fmla="*/ 2 h 62"/>
                <a:gd name="T38" fmla="*/ 62 w 62"/>
                <a:gd name="T39" fmla="*/ 1 h 62"/>
                <a:gd name="T40" fmla="*/ 62 w 62"/>
                <a:gd name="T4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62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0"/>
                    <a:pt x="0" y="61"/>
                    <a:pt x="0" y="61"/>
                  </a:cubicBez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2" y="62"/>
                    <a:pt x="3" y="62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1" y="62"/>
                    <a:pt x="61" y="62"/>
                    <a:pt x="62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62"/>
                    <a:pt x="62" y="62"/>
                    <a:pt x="62" y="61"/>
                  </a:cubicBezTo>
                  <a:cubicBezTo>
                    <a:pt x="62" y="61"/>
                    <a:pt x="62" y="60"/>
                    <a:pt x="62" y="5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1"/>
                    <a:pt x="62" y="1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3" name="Freeform 813"/>
            <p:cNvSpPr/>
            <p:nvPr/>
          </p:nvSpPr>
          <p:spPr bwMode="auto">
            <a:xfrm>
              <a:off x="3802064" y="2727326"/>
              <a:ext cx="71438" cy="71438"/>
            </a:xfrm>
            <a:custGeom>
              <a:avLst/>
              <a:gdLst>
                <a:gd name="T0" fmla="*/ 62 w 62"/>
                <a:gd name="T1" fmla="*/ 0 h 62"/>
                <a:gd name="T2" fmla="*/ 62 w 62"/>
                <a:gd name="T3" fmla="*/ 0 h 62"/>
                <a:gd name="T4" fmla="*/ 59 w 62"/>
                <a:gd name="T5" fmla="*/ 0 h 62"/>
                <a:gd name="T6" fmla="*/ 3 w 62"/>
                <a:gd name="T7" fmla="*/ 0 h 62"/>
                <a:gd name="T8" fmla="*/ 1 w 62"/>
                <a:gd name="T9" fmla="*/ 0 h 62"/>
                <a:gd name="T10" fmla="*/ 0 w 62"/>
                <a:gd name="T11" fmla="*/ 0 h 62"/>
                <a:gd name="T12" fmla="*/ 0 w 62"/>
                <a:gd name="T13" fmla="*/ 0 h 62"/>
                <a:gd name="T14" fmla="*/ 0 w 62"/>
                <a:gd name="T15" fmla="*/ 2 h 62"/>
                <a:gd name="T16" fmla="*/ 0 w 62"/>
                <a:gd name="T17" fmla="*/ 59 h 62"/>
                <a:gd name="T18" fmla="*/ 0 w 62"/>
                <a:gd name="T19" fmla="*/ 61 h 62"/>
                <a:gd name="T20" fmla="*/ 0 w 62"/>
                <a:gd name="T21" fmla="*/ 62 h 62"/>
                <a:gd name="T22" fmla="*/ 1 w 62"/>
                <a:gd name="T23" fmla="*/ 62 h 62"/>
                <a:gd name="T24" fmla="*/ 3 w 62"/>
                <a:gd name="T25" fmla="*/ 62 h 62"/>
                <a:gd name="T26" fmla="*/ 59 w 62"/>
                <a:gd name="T27" fmla="*/ 62 h 62"/>
                <a:gd name="T28" fmla="*/ 61 w 62"/>
                <a:gd name="T29" fmla="*/ 62 h 62"/>
                <a:gd name="T30" fmla="*/ 62 w 62"/>
                <a:gd name="T31" fmla="*/ 62 h 62"/>
                <a:gd name="T32" fmla="*/ 62 w 62"/>
                <a:gd name="T33" fmla="*/ 61 h 62"/>
                <a:gd name="T34" fmla="*/ 62 w 62"/>
                <a:gd name="T35" fmla="*/ 59 h 62"/>
                <a:gd name="T36" fmla="*/ 62 w 62"/>
                <a:gd name="T37" fmla="*/ 2 h 62"/>
                <a:gd name="T38" fmla="*/ 62 w 62"/>
                <a:gd name="T39" fmla="*/ 1 h 62"/>
                <a:gd name="T40" fmla="*/ 62 w 62"/>
                <a:gd name="T4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62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1" y="0"/>
                    <a:pt x="5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0"/>
                    <a:pt x="0" y="61"/>
                    <a:pt x="0" y="61"/>
                  </a:cubicBezTo>
                  <a:cubicBezTo>
                    <a:pt x="0" y="61"/>
                    <a:pt x="0" y="62"/>
                    <a:pt x="0" y="62"/>
                  </a:cubicBezTo>
                  <a:cubicBezTo>
                    <a:pt x="0" y="62"/>
                    <a:pt x="0" y="62"/>
                    <a:pt x="1" y="62"/>
                  </a:cubicBezTo>
                  <a:cubicBezTo>
                    <a:pt x="1" y="62"/>
                    <a:pt x="2" y="62"/>
                    <a:pt x="3" y="62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60" y="62"/>
                    <a:pt x="61" y="62"/>
                    <a:pt x="6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62"/>
                    <a:pt x="62" y="62"/>
                    <a:pt x="62" y="61"/>
                  </a:cubicBezTo>
                  <a:cubicBezTo>
                    <a:pt x="62" y="61"/>
                    <a:pt x="62" y="60"/>
                    <a:pt x="62" y="5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1"/>
                    <a:pt x="62" y="1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4" name="Freeform 814"/>
            <p:cNvSpPr>
              <a:spLocks noEditPoints="1"/>
            </p:cNvSpPr>
            <p:nvPr/>
          </p:nvSpPr>
          <p:spPr bwMode="auto">
            <a:xfrm>
              <a:off x="3589339" y="2676526"/>
              <a:ext cx="333375" cy="173038"/>
            </a:xfrm>
            <a:custGeom>
              <a:avLst/>
              <a:gdLst>
                <a:gd name="T0" fmla="*/ 265 w 288"/>
                <a:gd name="T1" fmla="*/ 0 h 148"/>
                <a:gd name="T2" fmla="*/ 246 w 288"/>
                <a:gd name="T3" fmla="*/ 13 h 148"/>
                <a:gd name="T4" fmla="*/ 228 w 288"/>
                <a:gd name="T5" fmla="*/ 0 h 148"/>
                <a:gd name="T6" fmla="*/ 209 w 288"/>
                <a:gd name="T7" fmla="*/ 13 h 148"/>
                <a:gd name="T8" fmla="*/ 191 w 288"/>
                <a:gd name="T9" fmla="*/ 0 h 148"/>
                <a:gd name="T10" fmla="*/ 172 w 288"/>
                <a:gd name="T11" fmla="*/ 13 h 148"/>
                <a:gd name="T12" fmla="*/ 154 w 288"/>
                <a:gd name="T13" fmla="*/ 0 h 148"/>
                <a:gd name="T14" fmla="*/ 135 w 288"/>
                <a:gd name="T15" fmla="*/ 13 h 148"/>
                <a:gd name="T16" fmla="*/ 116 w 288"/>
                <a:gd name="T17" fmla="*/ 0 h 148"/>
                <a:gd name="T18" fmla="*/ 98 w 288"/>
                <a:gd name="T19" fmla="*/ 13 h 148"/>
                <a:gd name="T20" fmla="*/ 79 w 288"/>
                <a:gd name="T21" fmla="*/ 0 h 148"/>
                <a:gd name="T22" fmla="*/ 61 w 288"/>
                <a:gd name="T23" fmla="*/ 13 h 148"/>
                <a:gd name="T24" fmla="*/ 42 w 288"/>
                <a:gd name="T25" fmla="*/ 0 h 148"/>
                <a:gd name="T26" fmla="*/ 24 w 288"/>
                <a:gd name="T27" fmla="*/ 13 h 148"/>
                <a:gd name="T28" fmla="*/ 21 w 288"/>
                <a:gd name="T29" fmla="*/ 0 h 148"/>
                <a:gd name="T30" fmla="*/ 0 w 288"/>
                <a:gd name="T31" fmla="*/ 127 h 148"/>
                <a:gd name="T32" fmla="*/ 24 w 288"/>
                <a:gd name="T33" fmla="*/ 148 h 148"/>
                <a:gd name="T34" fmla="*/ 42 w 288"/>
                <a:gd name="T35" fmla="*/ 135 h 148"/>
                <a:gd name="T36" fmla="*/ 61 w 288"/>
                <a:gd name="T37" fmla="*/ 148 h 148"/>
                <a:gd name="T38" fmla="*/ 79 w 288"/>
                <a:gd name="T39" fmla="*/ 135 h 148"/>
                <a:gd name="T40" fmla="*/ 98 w 288"/>
                <a:gd name="T41" fmla="*/ 148 h 148"/>
                <a:gd name="T42" fmla="*/ 116 w 288"/>
                <a:gd name="T43" fmla="*/ 135 h 148"/>
                <a:gd name="T44" fmla="*/ 135 w 288"/>
                <a:gd name="T45" fmla="*/ 148 h 148"/>
                <a:gd name="T46" fmla="*/ 154 w 288"/>
                <a:gd name="T47" fmla="*/ 135 h 148"/>
                <a:gd name="T48" fmla="*/ 172 w 288"/>
                <a:gd name="T49" fmla="*/ 148 h 148"/>
                <a:gd name="T50" fmla="*/ 191 w 288"/>
                <a:gd name="T51" fmla="*/ 135 h 148"/>
                <a:gd name="T52" fmla="*/ 209 w 288"/>
                <a:gd name="T53" fmla="*/ 148 h 148"/>
                <a:gd name="T54" fmla="*/ 228 w 288"/>
                <a:gd name="T55" fmla="*/ 135 h 148"/>
                <a:gd name="T56" fmla="*/ 246 w 288"/>
                <a:gd name="T57" fmla="*/ 148 h 148"/>
                <a:gd name="T58" fmla="*/ 265 w 288"/>
                <a:gd name="T59" fmla="*/ 135 h 148"/>
                <a:gd name="T60" fmla="*/ 268 w 288"/>
                <a:gd name="T61" fmla="*/ 148 h 148"/>
                <a:gd name="T62" fmla="*/ 288 w 288"/>
                <a:gd name="T63" fmla="*/ 20 h 148"/>
                <a:gd name="T64" fmla="*/ 122 w 288"/>
                <a:gd name="T65" fmla="*/ 102 h 148"/>
                <a:gd name="T66" fmla="*/ 103 w 288"/>
                <a:gd name="T67" fmla="*/ 121 h 148"/>
                <a:gd name="T68" fmla="*/ 46 w 288"/>
                <a:gd name="T69" fmla="*/ 121 h 148"/>
                <a:gd name="T70" fmla="*/ 27 w 288"/>
                <a:gd name="T71" fmla="*/ 102 h 148"/>
                <a:gd name="T72" fmla="*/ 32 w 288"/>
                <a:gd name="T73" fmla="*/ 31 h 148"/>
                <a:gd name="T74" fmla="*/ 103 w 288"/>
                <a:gd name="T75" fmla="*/ 26 h 148"/>
                <a:gd name="T76" fmla="*/ 122 w 288"/>
                <a:gd name="T77" fmla="*/ 45 h 148"/>
                <a:gd name="T78" fmla="*/ 262 w 288"/>
                <a:gd name="T79" fmla="*/ 102 h 148"/>
                <a:gd name="T80" fmla="*/ 243 w 288"/>
                <a:gd name="T81" fmla="*/ 121 h 148"/>
                <a:gd name="T82" fmla="*/ 186 w 288"/>
                <a:gd name="T83" fmla="*/ 121 h 148"/>
                <a:gd name="T84" fmla="*/ 166 w 288"/>
                <a:gd name="T85" fmla="*/ 102 h 148"/>
                <a:gd name="T86" fmla="*/ 172 w 288"/>
                <a:gd name="T87" fmla="*/ 31 h 148"/>
                <a:gd name="T88" fmla="*/ 242 w 288"/>
                <a:gd name="T89" fmla="*/ 26 h 148"/>
                <a:gd name="T90" fmla="*/ 262 w 288"/>
                <a:gd name="T91" fmla="*/ 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8" h="148">
                  <a:moveTo>
                    <a:pt x="268" y="0"/>
                  </a:moveTo>
                  <a:cubicBezTo>
                    <a:pt x="265" y="0"/>
                    <a:pt x="265" y="0"/>
                    <a:pt x="265" y="0"/>
                  </a:cubicBezTo>
                  <a:cubicBezTo>
                    <a:pt x="265" y="13"/>
                    <a:pt x="265" y="13"/>
                    <a:pt x="265" y="13"/>
                  </a:cubicBezTo>
                  <a:cubicBezTo>
                    <a:pt x="246" y="13"/>
                    <a:pt x="246" y="13"/>
                    <a:pt x="246" y="13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13"/>
                    <a:pt x="228" y="13"/>
                    <a:pt x="228" y="13"/>
                  </a:cubicBezTo>
                  <a:cubicBezTo>
                    <a:pt x="209" y="13"/>
                    <a:pt x="209" y="13"/>
                    <a:pt x="209" y="13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1" y="13"/>
                    <a:pt x="191" y="13"/>
                    <a:pt x="191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7" y="0"/>
                    <a:pt x="0" y="7"/>
                    <a:pt x="0" y="2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41"/>
                    <a:pt x="7" y="148"/>
                    <a:pt x="21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79" y="135"/>
                    <a:pt x="79" y="135"/>
                    <a:pt x="79" y="135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8" y="135"/>
                    <a:pt x="98" y="135"/>
                    <a:pt x="98" y="135"/>
                  </a:cubicBezTo>
                  <a:cubicBezTo>
                    <a:pt x="116" y="135"/>
                    <a:pt x="116" y="135"/>
                    <a:pt x="116" y="135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91" y="135"/>
                    <a:pt x="191" y="135"/>
                    <a:pt x="191" y="135"/>
                  </a:cubicBezTo>
                  <a:cubicBezTo>
                    <a:pt x="191" y="148"/>
                    <a:pt x="191" y="148"/>
                    <a:pt x="191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35"/>
                    <a:pt x="209" y="135"/>
                    <a:pt x="209" y="135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8" y="148"/>
                    <a:pt x="228" y="148"/>
                    <a:pt x="228" y="148"/>
                  </a:cubicBezTo>
                  <a:cubicBezTo>
                    <a:pt x="246" y="148"/>
                    <a:pt x="246" y="148"/>
                    <a:pt x="246" y="148"/>
                  </a:cubicBezTo>
                  <a:cubicBezTo>
                    <a:pt x="246" y="135"/>
                    <a:pt x="246" y="135"/>
                    <a:pt x="246" y="135"/>
                  </a:cubicBezTo>
                  <a:cubicBezTo>
                    <a:pt x="265" y="135"/>
                    <a:pt x="265" y="135"/>
                    <a:pt x="265" y="135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81" y="148"/>
                    <a:pt x="288" y="141"/>
                    <a:pt x="288" y="127"/>
                  </a:cubicBezTo>
                  <a:cubicBezTo>
                    <a:pt x="288" y="20"/>
                    <a:pt x="288" y="20"/>
                    <a:pt x="288" y="20"/>
                  </a:cubicBezTo>
                  <a:cubicBezTo>
                    <a:pt x="288" y="7"/>
                    <a:pt x="281" y="0"/>
                    <a:pt x="268" y="0"/>
                  </a:cubicBezTo>
                  <a:close/>
                  <a:moveTo>
                    <a:pt x="122" y="102"/>
                  </a:moveTo>
                  <a:cubicBezTo>
                    <a:pt x="122" y="107"/>
                    <a:pt x="121" y="112"/>
                    <a:pt x="117" y="116"/>
                  </a:cubicBezTo>
                  <a:cubicBezTo>
                    <a:pt x="113" y="120"/>
                    <a:pt x="108" y="121"/>
                    <a:pt x="103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46" y="121"/>
                    <a:pt x="46" y="121"/>
                    <a:pt x="46" y="121"/>
                  </a:cubicBezTo>
                  <a:cubicBezTo>
                    <a:pt x="41" y="121"/>
                    <a:pt x="36" y="120"/>
                    <a:pt x="32" y="116"/>
                  </a:cubicBezTo>
                  <a:cubicBezTo>
                    <a:pt x="28" y="112"/>
                    <a:pt x="27" y="107"/>
                    <a:pt x="27" y="102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1"/>
                    <a:pt x="28" y="35"/>
                    <a:pt x="32" y="31"/>
                  </a:cubicBezTo>
                  <a:cubicBezTo>
                    <a:pt x="36" y="28"/>
                    <a:pt x="41" y="26"/>
                    <a:pt x="46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3" y="28"/>
                    <a:pt x="117" y="31"/>
                  </a:cubicBezTo>
                  <a:cubicBezTo>
                    <a:pt x="121" y="35"/>
                    <a:pt x="122" y="41"/>
                    <a:pt x="122" y="45"/>
                  </a:cubicBezTo>
                  <a:lnTo>
                    <a:pt x="122" y="102"/>
                  </a:lnTo>
                  <a:close/>
                  <a:moveTo>
                    <a:pt x="262" y="102"/>
                  </a:moveTo>
                  <a:cubicBezTo>
                    <a:pt x="262" y="107"/>
                    <a:pt x="260" y="112"/>
                    <a:pt x="256" y="116"/>
                  </a:cubicBezTo>
                  <a:cubicBezTo>
                    <a:pt x="253" y="120"/>
                    <a:pt x="247" y="121"/>
                    <a:pt x="243" y="121"/>
                  </a:cubicBezTo>
                  <a:cubicBezTo>
                    <a:pt x="243" y="121"/>
                    <a:pt x="242" y="121"/>
                    <a:pt x="242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1" y="121"/>
                    <a:pt x="176" y="120"/>
                    <a:pt x="172" y="116"/>
                  </a:cubicBezTo>
                  <a:cubicBezTo>
                    <a:pt x="168" y="112"/>
                    <a:pt x="166" y="107"/>
                    <a:pt x="166" y="102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66" y="41"/>
                    <a:pt x="168" y="35"/>
                    <a:pt x="172" y="31"/>
                  </a:cubicBezTo>
                  <a:cubicBezTo>
                    <a:pt x="176" y="28"/>
                    <a:pt x="181" y="26"/>
                    <a:pt x="186" y="26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7" y="26"/>
                    <a:pt x="253" y="28"/>
                    <a:pt x="256" y="31"/>
                  </a:cubicBezTo>
                  <a:cubicBezTo>
                    <a:pt x="260" y="35"/>
                    <a:pt x="262" y="41"/>
                    <a:pt x="262" y="45"/>
                  </a:cubicBezTo>
                  <a:lnTo>
                    <a:pt x="262" y="1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5" name="Freeform 815"/>
            <p:cNvSpPr>
              <a:spLocks noEditPoints="1"/>
            </p:cNvSpPr>
            <p:nvPr/>
          </p:nvSpPr>
          <p:spPr bwMode="auto">
            <a:xfrm>
              <a:off x="5605464" y="5267326"/>
              <a:ext cx="311150" cy="333375"/>
            </a:xfrm>
            <a:custGeom>
              <a:avLst/>
              <a:gdLst>
                <a:gd name="T0" fmla="*/ 251 w 269"/>
                <a:gd name="T1" fmla="*/ 192 h 288"/>
                <a:gd name="T2" fmla="*/ 234 w 269"/>
                <a:gd name="T3" fmla="*/ 209 h 288"/>
                <a:gd name="T4" fmla="*/ 234 w 269"/>
                <a:gd name="T5" fmla="*/ 211 h 288"/>
                <a:gd name="T6" fmla="*/ 201 w 269"/>
                <a:gd name="T7" fmla="*/ 233 h 288"/>
                <a:gd name="T8" fmla="*/ 160 w 269"/>
                <a:gd name="T9" fmla="*/ 240 h 288"/>
                <a:gd name="T10" fmla="*/ 148 w 269"/>
                <a:gd name="T11" fmla="*/ 187 h 288"/>
                <a:gd name="T12" fmla="*/ 146 w 269"/>
                <a:gd name="T13" fmla="*/ 121 h 288"/>
                <a:gd name="T14" fmla="*/ 193 w 269"/>
                <a:gd name="T15" fmla="*/ 121 h 288"/>
                <a:gd name="T16" fmla="*/ 211 w 269"/>
                <a:gd name="T17" fmla="*/ 117 h 288"/>
                <a:gd name="T18" fmla="*/ 222 w 269"/>
                <a:gd name="T19" fmla="*/ 123 h 288"/>
                <a:gd name="T20" fmla="*/ 236 w 269"/>
                <a:gd name="T21" fmla="*/ 109 h 288"/>
                <a:gd name="T22" fmla="*/ 222 w 269"/>
                <a:gd name="T23" fmla="*/ 95 h 288"/>
                <a:gd name="T24" fmla="*/ 210 w 269"/>
                <a:gd name="T25" fmla="*/ 101 h 288"/>
                <a:gd name="T26" fmla="*/ 145 w 269"/>
                <a:gd name="T27" fmla="*/ 101 h 288"/>
                <a:gd name="T28" fmla="*/ 144 w 269"/>
                <a:gd name="T29" fmla="*/ 68 h 288"/>
                <a:gd name="T30" fmla="*/ 169 w 269"/>
                <a:gd name="T31" fmla="*/ 35 h 288"/>
                <a:gd name="T32" fmla="*/ 134 w 269"/>
                <a:gd name="T33" fmla="*/ 0 h 288"/>
                <a:gd name="T34" fmla="*/ 99 w 269"/>
                <a:gd name="T35" fmla="*/ 35 h 288"/>
                <a:gd name="T36" fmla="*/ 124 w 269"/>
                <a:gd name="T37" fmla="*/ 68 h 288"/>
                <a:gd name="T38" fmla="*/ 123 w 269"/>
                <a:gd name="T39" fmla="*/ 101 h 288"/>
                <a:gd name="T40" fmla="*/ 58 w 269"/>
                <a:gd name="T41" fmla="*/ 101 h 288"/>
                <a:gd name="T42" fmla="*/ 46 w 269"/>
                <a:gd name="T43" fmla="*/ 95 h 288"/>
                <a:gd name="T44" fmla="*/ 32 w 269"/>
                <a:gd name="T45" fmla="*/ 109 h 288"/>
                <a:gd name="T46" fmla="*/ 46 w 269"/>
                <a:gd name="T47" fmla="*/ 123 h 288"/>
                <a:gd name="T48" fmla="*/ 57 w 269"/>
                <a:gd name="T49" fmla="*/ 117 h 288"/>
                <a:gd name="T50" fmla="*/ 76 w 269"/>
                <a:gd name="T51" fmla="*/ 121 h 288"/>
                <a:gd name="T52" fmla="*/ 122 w 269"/>
                <a:gd name="T53" fmla="*/ 121 h 288"/>
                <a:gd name="T54" fmla="*/ 120 w 269"/>
                <a:gd name="T55" fmla="*/ 187 h 288"/>
                <a:gd name="T56" fmla="*/ 109 w 269"/>
                <a:gd name="T57" fmla="*/ 239 h 288"/>
                <a:gd name="T58" fmla="*/ 59 w 269"/>
                <a:gd name="T59" fmla="*/ 227 h 288"/>
                <a:gd name="T60" fmla="*/ 34 w 269"/>
                <a:gd name="T61" fmla="*/ 212 h 288"/>
                <a:gd name="T62" fmla="*/ 35 w 269"/>
                <a:gd name="T63" fmla="*/ 209 h 288"/>
                <a:gd name="T64" fmla="*/ 17 w 269"/>
                <a:gd name="T65" fmla="*/ 192 h 288"/>
                <a:gd name="T66" fmla="*/ 0 w 269"/>
                <a:gd name="T67" fmla="*/ 209 h 288"/>
                <a:gd name="T68" fmla="*/ 17 w 269"/>
                <a:gd name="T69" fmla="*/ 227 h 288"/>
                <a:gd name="T70" fmla="*/ 21 w 269"/>
                <a:gd name="T71" fmla="*/ 226 h 288"/>
                <a:gd name="T72" fmla="*/ 48 w 269"/>
                <a:gd name="T73" fmla="*/ 247 h 288"/>
                <a:gd name="T74" fmla="*/ 102 w 269"/>
                <a:gd name="T75" fmla="*/ 273 h 288"/>
                <a:gd name="T76" fmla="*/ 135 w 269"/>
                <a:gd name="T77" fmla="*/ 288 h 288"/>
                <a:gd name="T78" fmla="*/ 166 w 269"/>
                <a:gd name="T79" fmla="*/ 273 h 288"/>
                <a:gd name="T80" fmla="*/ 220 w 269"/>
                <a:gd name="T81" fmla="*/ 247 h 288"/>
                <a:gd name="T82" fmla="*/ 247 w 269"/>
                <a:gd name="T83" fmla="*/ 226 h 288"/>
                <a:gd name="T84" fmla="*/ 251 w 269"/>
                <a:gd name="T85" fmla="*/ 227 h 288"/>
                <a:gd name="T86" fmla="*/ 269 w 269"/>
                <a:gd name="T87" fmla="*/ 209 h 288"/>
                <a:gd name="T88" fmla="*/ 251 w 269"/>
                <a:gd name="T89" fmla="*/ 192 h 288"/>
                <a:gd name="T90" fmla="*/ 115 w 269"/>
                <a:gd name="T91" fmla="*/ 35 h 288"/>
                <a:gd name="T92" fmla="*/ 134 w 269"/>
                <a:gd name="T93" fmla="*/ 16 h 288"/>
                <a:gd name="T94" fmla="*/ 152 w 269"/>
                <a:gd name="T95" fmla="*/ 35 h 288"/>
                <a:gd name="T96" fmla="*/ 134 w 269"/>
                <a:gd name="T97" fmla="*/ 53 h 288"/>
                <a:gd name="T98" fmla="*/ 115 w 269"/>
                <a:gd name="T99" fmla="*/ 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9" h="288">
                  <a:moveTo>
                    <a:pt x="251" y="192"/>
                  </a:moveTo>
                  <a:cubicBezTo>
                    <a:pt x="241" y="192"/>
                    <a:pt x="234" y="200"/>
                    <a:pt x="234" y="209"/>
                  </a:cubicBezTo>
                  <a:cubicBezTo>
                    <a:pt x="234" y="210"/>
                    <a:pt x="234" y="211"/>
                    <a:pt x="234" y="211"/>
                  </a:cubicBezTo>
                  <a:cubicBezTo>
                    <a:pt x="226" y="217"/>
                    <a:pt x="215" y="224"/>
                    <a:pt x="201" y="233"/>
                  </a:cubicBezTo>
                  <a:cubicBezTo>
                    <a:pt x="189" y="240"/>
                    <a:pt x="174" y="241"/>
                    <a:pt x="160" y="240"/>
                  </a:cubicBezTo>
                  <a:cubicBezTo>
                    <a:pt x="148" y="187"/>
                    <a:pt x="148" y="187"/>
                    <a:pt x="148" y="187"/>
                  </a:cubicBezTo>
                  <a:cubicBezTo>
                    <a:pt x="148" y="187"/>
                    <a:pt x="147" y="153"/>
                    <a:pt x="146" y="121"/>
                  </a:cubicBezTo>
                  <a:cubicBezTo>
                    <a:pt x="193" y="121"/>
                    <a:pt x="193" y="121"/>
                    <a:pt x="193" y="121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3" y="120"/>
                    <a:pt x="217" y="123"/>
                    <a:pt x="222" y="123"/>
                  </a:cubicBezTo>
                  <a:cubicBezTo>
                    <a:pt x="230" y="123"/>
                    <a:pt x="236" y="116"/>
                    <a:pt x="236" y="109"/>
                  </a:cubicBezTo>
                  <a:cubicBezTo>
                    <a:pt x="236" y="101"/>
                    <a:pt x="230" y="95"/>
                    <a:pt x="222" y="95"/>
                  </a:cubicBezTo>
                  <a:cubicBezTo>
                    <a:pt x="217" y="95"/>
                    <a:pt x="213" y="97"/>
                    <a:pt x="210" y="101"/>
                  </a:cubicBezTo>
                  <a:cubicBezTo>
                    <a:pt x="145" y="101"/>
                    <a:pt x="145" y="101"/>
                    <a:pt x="145" y="101"/>
                  </a:cubicBezTo>
                  <a:cubicBezTo>
                    <a:pt x="145" y="87"/>
                    <a:pt x="144" y="75"/>
                    <a:pt x="144" y="68"/>
                  </a:cubicBezTo>
                  <a:cubicBezTo>
                    <a:pt x="158" y="63"/>
                    <a:pt x="169" y="50"/>
                    <a:pt x="169" y="35"/>
                  </a:cubicBezTo>
                  <a:cubicBezTo>
                    <a:pt x="169" y="16"/>
                    <a:pt x="153" y="0"/>
                    <a:pt x="134" y="0"/>
                  </a:cubicBezTo>
                  <a:cubicBezTo>
                    <a:pt x="115" y="0"/>
                    <a:pt x="99" y="16"/>
                    <a:pt x="99" y="35"/>
                  </a:cubicBezTo>
                  <a:cubicBezTo>
                    <a:pt x="99" y="50"/>
                    <a:pt x="110" y="64"/>
                    <a:pt x="124" y="68"/>
                  </a:cubicBezTo>
                  <a:cubicBezTo>
                    <a:pt x="124" y="75"/>
                    <a:pt x="124" y="87"/>
                    <a:pt x="123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5" y="97"/>
                    <a:pt x="51" y="95"/>
                    <a:pt x="46" y="95"/>
                  </a:cubicBezTo>
                  <a:cubicBezTo>
                    <a:pt x="38" y="95"/>
                    <a:pt x="32" y="101"/>
                    <a:pt x="32" y="109"/>
                  </a:cubicBezTo>
                  <a:cubicBezTo>
                    <a:pt x="32" y="116"/>
                    <a:pt x="38" y="123"/>
                    <a:pt x="46" y="123"/>
                  </a:cubicBezTo>
                  <a:cubicBezTo>
                    <a:pt x="51" y="123"/>
                    <a:pt x="55" y="120"/>
                    <a:pt x="57" y="117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1" y="153"/>
                    <a:pt x="120" y="187"/>
                    <a:pt x="120" y="187"/>
                  </a:cubicBezTo>
                  <a:cubicBezTo>
                    <a:pt x="109" y="239"/>
                    <a:pt x="109" y="239"/>
                    <a:pt x="109" y="239"/>
                  </a:cubicBezTo>
                  <a:cubicBezTo>
                    <a:pt x="91" y="239"/>
                    <a:pt x="73" y="237"/>
                    <a:pt x="59" y="227"/>
                  </a:cubicBezTo>
                  <a:cubicBezTo>
                    <a:pt x="49" y="221"/>
                    <a:pt x="41" y="217"/>
                    <a:pt x="34" y="212"/>
                  </a:cubicBezTo>
                  <a:cubicBezTo>
                    <a:pt x="35" y="211"/>
                    <a:pt x="35" y="210"/>
                    <a:pt x="35" y="209"/>
                  </a:cubicBezTo>
                  <a:cubicBezTo>
                    <a:pt x="35" y="200"/>
                    <a:pt x="27" y="192"/>
                    <a:pt x="17" y="192"/>
                  </a:cubicBezTo>
                  <a:cubicBezTo>
                    <a:pt x="8" y="192"/>
                    <a:pt x="0" y="200"/>
                    <a:pt x="0" y="209"/>
                  </a:cubicBezTo>
                  <a:cubicBezTo>
                    <a:pt x="0" y="219"/>
                    <a:pt x="8" y="227"/>
                    <a:pt x="17" y="227"/>
                  </a:cubicBezTo>
                  <a:cubicBezTo>
                    <a:pt x="19" y="227"/>
                    <a:pt x="20" y="227"/>
                    <a:pt x="21" y="226"/>
                  </a:cubicBezTo>
                  <a:cubicBezTo>
                    <a:pt x="28" y="232"/>
                    <a:pt x="37" y="239"/>
                    <a:pt x="48" y="247"/>
                  </a:cubicBezTo>
                  <a:cubicBezTo>
                    <a:pt x="64" y="257"/>
                    <a:pt x="82" y="267"/>
                    <a:pt x="102" y="273"/>
                  </a:cubicBezTo>
                  <a:cubicBezTo>
                    <a:pt x="105" y="274"/>
                    <a:pt x="128" y="288"/>
                    <a:pt x="135" y="288"/>
                  </a:cubicBezTo>
                  <a:cubicBezTo>
                    <a:pt x="141" y="288"/>
                    <a:pt x="161" y="276"/>
                    <a:pt x="166" y="273"/>
                  </a:cubicBezTo>
                  <a:cubicBezTo>
                    <a:pt x="186" y="267"/>
                    <a:pt x="205" y="257"/>
                    <a:pt x="220" y="247"/>
                  </a:cubicBezTo>
                  <a:cubicBezTo>
                    <a:pt x="231" y="239"/>
                    <a:pt x="241" y="232"/>
                    <a:pt x="247" y="226"/>
                  </a:cubicBezTo>
                  <a:cubicBezTo>
                    <a:pt x="248" y="227"/>
                    <a:pt x="250" y="227"/>
                    <a:pt x="251" y="227"/>
                  </a:cubicBezTo>
                  <a:cubicBezTo>
                    <a:pt x="261" y="227"/>
                    <a:pt x="269" y="219"/>
                    <a:pt x="269" y="209"/>
                  </a:cubicBezTo>
                  <a:cubicBezTo>
                    <a:pt x="269" y="200"/>
                    <a:pt x="261" y="192"/>
                    <a:pt x="251" y="192"/>
                  </a:cubicBezTo>
                  <a:close/>
                  <a:moveTo>
                    <a:pt x="115" y="35"/>
                  </a:moveTo>
                  <a:cubicBezTo>
                    <a:pt x="115" y="25"/>
                    <a:pt x="124" y="16"/>
                    <a:pt x="134" y="16"/>
                  </a:cubicBezTo>
                  <a:cubicBezTo>
                    <a:pt x="144" y="16"/>
                    <a:pt x="152" y="25"/>
                    <a:pt x="152" y="35"/>
                  </a:cubicBezTo>
                  <a:cubicBezTo>
                    <a:pt x="152" y="45"/>
                    <a:pt x="144" y="53"/>
                    <a:pt x="134" y="53"/>
                  </a:cubicBezTo>
                  <a:cubicBezTo>
                    <a:pt x="124" y="53"/>
                    <a:pt x="115" y="45"/>
                    <a:pt x="115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6" name="Freeform 816"/>
            <p:cNvSpPr/>
            <p:nvPr/>
          </p:nvSpPr>
          <p:spPr bwMode="auto">
            <a:xfrm>
              <a:off x="6315076" y="5478464"/>
              <a:ext cx="106363" cy="120650"/>
            </a:xfrm>
            <a:custGeom>
              <a:avLst/>
              <a:gdLst>
                <a:gd name="T0" fmla="*/ 0 w 92"/>
                <a:gd name="T1" fmla="*/ 0 h 104"/>
                <a:gd name="T2" fmla="*/ 18 w 92"/>
                <a:gd name="T3" fmla="*/ 24 h 104"/>
                <a:gd name="T4" fmla="*/ 18 w 92"/>
                <a:gd name="T5" fmla="*/ 89 h 104"/>
                <a:gd name="T6" fmla="*/ 33 w 92"/>
                <a:gd name="T7" fmla="*/ 104 h 104"/>
                <a:gd name="T8" fmla="*/ 76 w 92"/>
                <a:gd name="T9" fmla="*/ 104 h 104"/>
                <a:gd name="T10" fmla="*/ 92 w 92"/>
                <a:gd name="T11" fmla="*/ 89 h 104"/>
                <a:gd name="T12" fmla="*/ 74 w 92"/>
                <a:gd name="T13" fmla="*/ 24 h 104"/>
                <a:gd name="T14" fmla="*/ 84 w 92"/>
                <a:gd name="T15" fmla="*/ 9 h 104"/>
                <a:gd name="T16" fmla="*/ 22 w 92"/>
                <a:gd name="T17" fmla="*/ 2 h 104"/>
                <a:gd name="T18" fmla="*/ 0 w 92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04">
                  <a:moveTo>
                    <a:pt x="0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97"/>
                    <a:pt x="25" y="104"/>
                    <a:pt x="33" y="10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85" y="104"/>
                    <a:pt x="92" y="97"/>
                    <a:pt x="92" y="89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62" y="5"/>
                    <a:pt x="40" y="2"/>
                    <a:pt x="22" y="2"/>
                  </a:cubicBezTo>
                  <a:cubicBezTo>
                    <a:pt x="14" y="2"/>
                    <a:pt x="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7" name="Freeform 817"/>
            <p:cNvSpPr/>
            <p:nvPr/>
          </p:nvSpPr>
          <p:spPr bwMode="auto">
            <a:xfrm>
              <a:off x="6369051" y="5265739"/>
              <a:ext cx="228600" cy="254000"/>
            </a:xfrm>
            <a:custGeom>
              <a:avLst/>
              <a:gdLst>
                <a:gd name="T0" fmla="*/ 0 w 198"/>
                <a:gd name="T1" fmla="*/ 160 h 219"/>
                <a:gd name="T2" fmla="*/ 198 w 198"/>
                <a:gd name="T3" fmla="*/ 219 h 219"/>
                <a:gd name="T4" fmla="*/ 198 w 198"/>
                <a:gd name="T5" fmla="*/ 0 h 219"/>
                <a:gd name="T6" fmla="*/ 0 w 198"/>
                <a:gd name="T7" fmla="*/ 59 h 219"/>
                <a:gd name="T8" fmla="*/ 0 w 198"/>
                <a:gd name="T9" fmla="*/ 16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219">
                  <a:moveTo>
                    <a:pt x="0" y="160"/>
                  </a:moveTo>
                  <a:cubicBezTo>
                    <a:pt x="78" y="168"/>
                    <a:pt x="185" y="207"/>
                    <a:pt x="198" y="219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82" y="14"/>
                    <a:pt x="77" y="52"/>
                    <a:pt x="0" y="59"/>
                  </a:cubicBez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8" name="Freeform 818"/>
            <p:cNvSpPr/>
            <p:nvPr/>
          </p:nvSpPr>
          <p:spPr bwMode="auto">
            <a:xfrm>
              <a:off x="6264276" y="5335589"/>
              <a:ext cx="66675" cy="114300"/>
            </a:xfrm>
            <a:custGeom>
              <a:avLst/>
              <a:gdLst>
                <a:gd name="T0" fmla="*/ 57 w 57"/>
                <a:gd name="T1" fmla="*/ 98 h 98"/>
                <a:gd name="T2" fmla="*/ 57 w 57"/>
                <a:gd name="T3" fmla="*/ 0 h 98"/>
                <a:gd name="T4" fmla="*/ 0 w 57"/>
                <a:gd name="T5" fmla="*/ 49 h 98"/>
                <a:gd name="T6" fmla="*/ 57 w 57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98">
                  <a:moveTo>
                    <a:pt x="57" y="98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11" y="3"/>
                    <a:pt x="0" y="31"/>
                    <a:pt x="0" y="49"/>
                  </a:cubicBezTo>
                  <a:cubicBezTo>
                    <a:pt x="0" y="68"/>
                    <a:pt x="10" y="94"/>
                    <a:pt x="57" y="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9" name="Freeform 819"/>
            <p:cNvSpPr>
              <a:spLocks noEditPoints="1"/>
            </p:cNvSpPr>
            <p:nvPr/>
          </p:nvSpPr>
          <p:spPr bwMode="auto">
            <a:xfrm>
              <a:off x="4297364" y="2633664"/>
              <a:ext cx="260350" cy="174625"/>
            </a:xfrm>
            <a:custGeom>
              <a:avLst/>
              <a:gdLst>
                <a:gd name="T0" fmla="*/ 225 w 225"/>
                <a:gd name="T1" fmla="*/ 13 h 150"/>
                <a:gd name="T2" fmla="*/ 212 w 225"/>
                <a:gd name="T3" fmla="*/ 0 h 150"/>
                <a:gd name="T4" fmla="*/ 13 w 225"/>
                <a:gd name="T5" fmla="*/ 0 h 150"/>
                <a:gd name="T6" fmla="*/ 0 w 225"/>
                <a:gd name="T7" fmla="*/ 13 h 150"/>
                <a:gd name="T8" fmla="*/ 0 w 225"/>
                <a:gd name="T9" fmla="*/ 150 h 150"/>
                <a:gd name="T10" fmla="*/ 225 w 225"/>
                <a:gd name="T11" fmla="*/ 150 h 150"/>
                <a:gd name="T12" fmla="*/ 225 w 225"/>
                <a:gd name="T13" fmla="*/ 13 h 150"/>
                <a:gd name="T14" fmla="*/ 207 w 225"/>
                <a:gd name="T15" fmla="*/ 132 h 150"/>
                <a:gd name="T16" fmla="*/ 18 w 225"/>
                <a:gd name="T17" fmla="*/ 132 h 150"/>
                <a:gd name="T18" fmla="*/ 18 w 225"/>
                <a:gd name="T19" fmla="*/ 19 h 150"/>
                <a:gd name="T20" fmla="*/ 207 w 225"/>
                <a:gd name="T21" fmla="*/ 19 h 150"/>
                <a:gd name="T22" fmla="*/ 207 w 225"/>
                <a:gd name="T23" fmla="*/ 1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150">
                  <a:moveTo>
                    <a:pt x="225" y="13"/>
                  </a:moveTo>
                  <a:cubicBezTo>
                    <a:pt x="225" y="4"/>
                    <a:pt x="221" y="0"/>
                    <a:pt x="2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4" y="0"/>
                    <a:pt x="0" y="4"/>
                    <a:pt x="0" y="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225" y="150"/>
                    <a:pt x="225" y="150"/>
                    <a:pt x="225" y="150"/>
                  </a:cubicBezTo>
                  <a:lnTo>
                    <a:pt x="225" y="13"/>
                  </a:lnTo>
                  <a:close/>
                  <a:moveTo>
                    <a:pt x="207" y="132"/>
                  </a:moveTo>
                  <a:cubicBezTo>
                    <a:pt x="18" y="132"/>
                    <a:pt x="18" y="132"/>
                    <a:pt x="18" y="132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07" y="19"/>
                    <a:pt x="207" y="19"/>
                    <a:pt x="207" y="19"/>
                  </a:cubicBezTo>
                  <a:lnTo>
                    <a:pt x="207" y="1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0" name="Freeform 820"/>
            <p:cNvSpPr>
              <a:spLocks noEditPoints="1"/>
            </p:cNvSpPr>
            <p:nvPr/>
          </p:nvSpPr>
          <p:spPr bwMode="auto">
            <a:xfrm>
              <a:off x="4260851" y="2822576"/>
              <a:ext cx="331788" cy="38100"/>
            </a:xfrm>
            <a:custGeom>
              <a:avLst/>
              <a:gdLst>
                <a:gd name="T0" fmla="*/ 187 w 209"/>
                <a:gd name="T1" fmla="*/ 0 h 24"/>
                <a:gd name="T2" fmla="*/ 23 w 209"/>
                <a:gd name="T3" fmla="*/ 0 h 24"/>
                <a:gd name="T4" fmla="*/ 0 w 209"/>
                <a:gd name="T5" fmla="*/ 24 h 24"/>
                <a:gd name="T6" fmla="*/ 209 w 209"/>
                <a:gd name="T7" fmla="*/ 24 h 24"/>
                <a:gd name="T8" fmla="*/ 187 w 209"/>
                <a:gd name="T9" fmla="*/ 0 h 24"/>
                <a:gd name="T10" fmla="*/ 80 w 209"/>
                <a:gd name="T11" fmla="*/ 17 h 24"/>
                <a:gd name="T12" fmla="*/ 89 w 209"/>
                <a:gd name="T13" fmla="*/ 8 h 24"/>
                <a:gd name="T14" fmla="*/ 121 w 209"/>
                <a:gd name="T15" fmla="*/ 8 h 24"/>
                <a:gd name="T16" fmla="*/ 129 w 209"/>
                <a:gd name="T17" fmla="*/ 17 h 24"/>
                <a:gd name="T18" fmla="*/ 80 w 209"/>
                <a:gd name="T19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24">
                  <a:moveTo>
                    <a:pt x="187" y="0"/>
                  </a:moveTo>
                  <a:lnTo>
                    <a:pt x="23" y="0"/>
                  </a:lnTo>
                  <a:lnTo>
                    <a:pt x="0" y="24"/>
                  </a:lnTo>
                  <a:lnTo>
                    <a:pt x="209" y="24"/>
                  </a:lnTo>
                  <a:lnTo>
                    <a:pt x="187" y="0"/>
                  </a:lnTo>
                  <a:close/>
                  <a:moveTo>
                    <a:pt x="80" y="17"/>
                  </a:moveTo>
                  <a:lnTo>
                    <a:pt x="89" y="8"/>
                  </a:lnTo>
                  <a:lnTo>
                    <a:pt x="121" y="8"/>
                  </a:lnTo>
                  <a:lnTo>
                    <a:pt x="129" y="17"/>
                  </a:lnTo>
                  <a:lnTo>
                    <a:pt x="80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1" name="Freeform 821"/>
            <p:cNvSpPr/>
            <p:nvPr/>
          </p:nvSpPr>
          <p:spPr bwMode="auto">
            <a:xfrm>
              <a:off x="4260851" y="2874964"/>
              <a:ext cx="331788" cy="12700"/>
            </a:xfrm>
            <a:custGeom>
              <a:avLst/>
              <a:gdLst>
                <a:gd name="T0" fmla="*/ 9 w 286"/>
                <a:gd name="T1" fmla="*/ 12 h 12"/>
                <a:gd name="T2" fmla="*/ 277 w 286"/>
                <a:gd name="T3" fmla="*/ 12 h 12"/>
                <a:gd name="T4" fmla="*/ 286 w 286"/>
                <a:gd name="T5" fmla="*/ 0 h 12"/>
                <a:gd name="T6" fmla="*/ 0 w 286"/>
                <a:gd name="T7" fmla="*/ 0 h 12"/>
                <a:gd name="T8" fmla="*/ 9 w 28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2">
                  <a:moveTo>
                    <a:pt x="9" y="12"/>
                  </a:moveTo>
                  <a:cubicBezTo>
                    <a:pt x="20" y="12"/>
                    <a:pt x="269" y="12"/>
                    <a:pt x="277" y="12"/>
                  </a:cubicBezTo>
                  <a:cubicBezTo>
                    <a:pt x="286" y="12"/>
                    <a:pt x="286" y="0"/>
                    <a:pt x="2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2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2" name="Freeform 822"/>
            <p:cNvSpPr/>
            <p:nvPr/>
          </p:nvSpPr>
          <p:spPr bwMode="auto">
            <a:xfrm>
              <a:off x="10272714" y="5287964"/>
              <a:ext cx="287338" cy="212725"/>
            </a:xfrm>
            <a:custGeom>
              <a:avLst/>
              <a:gdLst>
                <a:gd name="T0" fmla="*/ 38 w 248"/>
                <a:gd name="T1" fmla="*/ 134 h 184"/>
                <a:gd name="T2" fmla="*/ 39 w 248"/>
                <a:gd name="T3" fmla="*/ 132 h 184"/>
                <a:gd name="T4" fmla="*/ 25 w 248"/>
                <a:gd name="T5" fmla="*/ 93 h 184"/>
                <a:gd name="T6" fmla="*/ 35 w 248"/>
                <a:gd name="T7" fmla="*/ 74 h 184"/>
                <a:gd name="T8" fmla="*/ 183 w 248"/>
                <a:gd name="T9" fmla="*/ 24 h 184"/>
                <a:gd name="T10" fmla="*/ 202 w 248"/>
                <a:gd name="T11" fmla="*/ 33 h 184"/>
                <a:gd name="T12" fmla="*/ 223 w 248"/>
                <a:gd name="T13" fmla="*/ 95 h 184"/>
                <a:gd name="T14" fmla="*/ 248 w 248"/>
                <a:gd name="T15" fmla="*/ 95 h 184"/>
                <a:gd name="T16" fmla="*/ 221 w 248"/>
                <a:gd name="T17" fmla="*/ 15 h 184"/>
                <a:gd name="T18" fmla="*/ 198 w 248"/>
                <a:gd name="T19" fmla="*/ 0 h 184"/>
                <a:gd name="T20" fmla="*/ 9 w 248"/>
                <a:gd name="T21" fmla="*/ 65 h 184"/>
                <a:gd name="T22" fmla="*/ 0 w 248"/>
                <a:gd name="T23" fmla="*/ 90 h 184"/>
                <a:gd name="T24" fmla="*/ 32 w 248"/>
                <a:gd name="T25" fmla="*/ 184 h 184"/>
                <a:gd name="T26" fmla="*/ 38 w 248"/>
                <a:gd name="T27" fmla="*/ 183 h 184"/>
                <a:gd name="T28" fmla="*/ 38 w 248"/>
                <a:gd name="T29" fmla="*/ 133 h 184"/>
                <a:gd name="T30" fmla="*/ 38 w 248"/>
                <a:gd name="T31" fmla="*/ 13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8" h="184">
                  <a:moveTo>
                    <a:pt x="38" y="134"/>
                  </a:moveTo>
                  <a:cubicBezTo>
                    <a:pt x="38" y="134"/>
                    <a:pt x="39" y="133"/>
                    <a:pt x="39" y="132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34" y="86"/>
                    <a:pt x="35" y="74"/>
                  </a:cubicBezTo>
                  <a:cubicBezTo>
                    <a:pt x="183" y="24"/>
                    <a:pt x="183" y="24"/>
                    <a:pt x="183" y="24"/>
                  </a:cubicBezTo>
                  <a:cubicBezTo>
                    <a:pt x="190" y="32"/>
                    <a:pt x="202" y="33"/>
                    <a:pt x="202" y="33"/>
                  </a:cubicBezTo>
                  <a:cubicBezTo>
                    <a:pt x="223" y="95"/>
                    <a:pt x="223" y="95"/>
                    <a:pt x="223" y="95"/>
                  </a:cubicBezTo>
                  <a:cubicBezTo>
                    <a:pt x="248" y="95"/>
                    <a:pt x="248" y="95"/>
                    <a:pt x="248" y="95"/>
                  </a:cubicBezTo>
                  <a:cubicBezTo>
                    <a:pt x="221" y="15"/>
                    <a:pt x="221" y="15"/>
                    <a:pt x="221" y="15"/>
                  </a:cubicBezTo>
                  <a:cubicBezTo>
                    <a:pt x="221" y="15"/>
                    <a:pt x="206" y="20"/>
                    <a:pt x="198" y="0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5" y="85"/>
                    <a:pt x="0" y="90"/>
                    <a:pt x="0" y="90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5" y="183"/>
                    <a:pt x="38" y="18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4"/>
                    <a:pt x="38" y="134"/>
                    <a:pt x="38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3" name="Freeform 823"/>
            <p:cNvSpPr/>
            <p:nvPr/>
          </p:nvSpPr>
          <p:spPr bwMode="auto">
            <a:xfrm>
              <a:off x="10318751" y="5332414"/>
              <a:ext cx="196850" cy="96838"/>
            </a:xfrm>
            <a:custGeom>
              <a:avLst/>
              <a:gdLst>
                <a:gd name="T0" fmla="*/ 139 w 170"/>
                <a:gd name="T1" fmla="*/ 0 h 84"/>
                <a:gd name="T2" fmla="*/ 7 w 170"/>
                <a:gd name="T3" fmla="*/ 45 h 84"/>
                <a:gd name="T4" fmla="*/ 0 w 170"/>
                <a:gd name="T5" fmla="*/ 59 h 84"/>
                <a:gd name="T6" fmla="*/ 9 w 170"/>
                <a:gd name="T7" fmla="*/ 84 h 84"/>
                <a:gd name="T8" fmla="*/ 14 w 170"/>
                <a:gd name="T9" fmla="*/ 79 h 84"/>
                <a:gd name="T10" fmla="*/ 13 w 170"/>
                <a:gd name="T11" fmla="*/ 79 h 84"/>
                <a:gd name="T12" fmla="*/ 13 w 170"/>
                <a:gd name="T13" fmla="*/ 79 h 84"/>
                <a:gd name="T14" fmla="*/ 13 w 170"/>
                <a:gd name="T15" fmla="*/ 79 h 84"/>
                <a:gd name="T16" fmla="*/ 13 w 170"/>
                <a:gd name="T17" fmla="*/ 79 h 84"/>
                <a:gd name="T18" fmla="*/ 15 w 170"/>
                <a:gd name="T19" fmla="*/ 73 h 84"/>
                <a:gd name="T20" fmla="*/ 31 w 170"/>
                <a:gd name="T21" fmla="*/ 57 h 84"/>
                <a:gd name="T22" fmla="*/ 170 w 170"/>
                <a:gd name="T23" fmla="*/ 57 h 84"/>
                <a:gd name="T24" fmla="*/ 153 w 170"/>
                <a:gd name="T25" fmla="*/ 7 h 84"/>
                <a:gd name="T26" fmla="*/ 139 w 170"/>
                <a:gd name="T2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84">
                  <a:moveTo>
                    <a:pt x="139" y="0"/>
                  </a:moveTo>
                  <a:cubicBezTo>
                    <a:pt x="7" y="45"/>
                    <a:pt x="7" y="45"/>
                    <a:pt x="7" y="45"/>
                  </a:cubicBezTo>
                  <a:cubicBezTo>
                    <a:pt x="6" y="51"/>
                    <a:pt x="3" y="56"/>
                    <a:pt x="0" y="59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11" y="82"/>
                    <a:pt x="12" y="79"/>
                    <a:pt x="14" y="79"/>
                  </a:cubicBezTo>
                  <a:cubicBezTo>
                    <a:pt x="14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79"/>
                    <a:pt x="14" y="77"/>
                    <a:pt x="15" y="73"/>
                  </a:cubicBezTo>
                  <a:cubicBezTo>
                    <a:pt x="15" y="64"/>
                    <a:pt x="22" y="57"/>
                    <a:pt x="31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49" y="6"/>
                    <a:pt x="144" y="4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4" name="Freeform 824"/>
            <p:cNvSpPr>
              <a:spLocks noEditPoints="1"/>
            </p:cNvSpPr>
            <p:nvPr/>
          </p:nvSpPr>
          <p:spPr bwMode="auto">
            <a:xfrm>
              <a:off x="10334626" y="5418139"/>
              <a:ext cx="271463" cy="163513"/>
            </a:xfrm>
            <a:custGeom>
              <a:avLst/>
              <a:gdLst>
                <a:gd name="T0" fmla="*/ 217 w 234"/>
                <a:gd name="T1" fmla="*/ 0 h 141"/>
                <a:gd name="T2" fmla="*/ 17 w 234"/>
                <a:gd name="T3" fmla="*/ 0 h 141"/>
                <a:gd name="T4" fmla="*/ 0 w 234"/>
                <a:gd name="T5" fmla="*/ 21 h 141"/>
                <a:gd name="T6" fmla="*/ 0 w 234"/>
                <a:gd name="T7" fmla="*/ 119 h 141"/>
                <a:gd name="T8" fmla="*/ 17 w 234"/>
                <a:gd name="T9" fmla="*/ 141 h 141"/>
                <a:gd name="T10" fmla="*/ 217 w 234"/>
                <a:gd name="T11" fmla="*/ 141 h 141"/>
                <a:gd name="T12" fmla="*/ 234 w 234"/>
                <a:gd name="T13" fmla="*/ 119 h 141"/>
                <a:gd name="T14" fmla="*/ 234 w 234"/>
                <a:gd name="T15" fmla="*/ 21 h 141"/>
                <a:gd name="T16" fmla="*/ 217 w 234"/>
                <a:gd name="T17" fmla="*/ 0 h 141"/>
                <a:gd name="T18" fmla="*/ 210 w 234"/>
                <a:gd name="T19" fmla="*/ 109 h 141"/>
                <a:gd name="T20" fmla="*/ 195 w 234"/>
                <a:gd name="T21" fmla="*/ 124 h 141"/>
                <a:gd name="T22" fmla="*/ 38 w 234"/>
                <a:gd name="T23" fmla="*/ 124 h 141"/>
                <a:gd name="T24" fmla="*/ 24 w 234"/>
                <a:gd name="T25" fmla="*/ 109 h 141"/>
                <a:gd name="T26" fmla="*/ 24 w 234"/>
                <a:gd name="T27" fmla="*/ 31 h 141"/>
                <a:gd name="T28" fmla="*/ 38 w 234"/>
                <a:gd name="T29" fmla="*/ 17 h 141"/>
                <a:gd name="T30" fmla="*/ 195 w 234"/>
                <a:gd name="T31" fmla="*/ 17 h 141"/>
                <a:gd name="T32" fmla="*/ 210 w 234"/>
                <a:gd name="T33" fmla="*/ 31 h 141"/>
                <a:gd name="T34" fmla="*/ 210 w 234"/>
                <a:gd name="T35" fmla="*/ 10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141">
                  <a:moveTo>
                    <a:pt x="2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21"/>
                    <a:pt x="0" y="21"/>
                    <a:pt x="0" y="2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17" y="120"/>
                    <a:pt x="17" y="141"/>
                  </a:cubicBezTo>
                  <a:cubicBezTo>
                    <a:pt x="217" y="141"/>
                    <a:pt x="217" y="141"/>
                    <a:pt x="217" y="141"/>
                  </a:cubicBezTo>
                  <a:cubicBezTo>
                    <a:pt x="217" y="120"/>
                    <a:pt x="234" y="119"/>
                    <a:pt x="234" y="119"/>
                  </a:cubicBezTo>
                  <a:cubicBezTo>
                    <a:pt x="234" y="21"/>
                    <a:pt x="234" y="21"/>
                    <a:pt x="234" y="21"/>
                  </a:cubicBezTo>
                  <a:cubicBezTo>
                    <a:pt x="234" y="21"/>
                    <a:pt x="218" y="21"/>
                    <a:pt x="217" y="0"/>
                  </a:cubicBezTo>
                  <a:close/>
                  <a:moveTo>
                    <a:pt x="210" y="109"/>
                  </a:moveTo>
                  <a:cubicBezTo>
                    <a:pt x="210" y="109"/>
                    <a:pt x="199" y="113"/>
                    <a:pt x="195" y="124"/>
                  </a:cubicBezTo>
                  <a:cubicBezTo>
                    <a:pt x="38" y="124"/>
                    <a:pt x="38" y="124"/>
                    <a:pt x="38" y="124"/>
                  </a:cubicBezTo>
                  <a:cubicBezTo>
                    <a:pt x="35" y="113"/>
                    <a:pt x="24" y="109"/>
                    <a:pt x="24" y="109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34" y="27"/>
                    <a:pt x="38" y="17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9" y="27"/>
                    <a:pt x="210" y="31"/>
                    <a:pt x="210" y="31"/>
                  </a:cubicBezTo>
                  <a:lnTo>
                    <a:pt x="210" y="1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5" name="Freeform 825"/>
            <p:cNvSpPr/>
            <p:nvPr/>
          </p:nvSpPr>
          <p:spPr bwMode="auto">
            <a:xfrm>
              <a:off x="10375901" y="5451476"/>
              <a:ext cx="187325" cy="95250"/>
            </a:xfrm>
            <a:custGeom>
              <a:avLst/>
              <a:gdLst>
                <a:gd name="T0" fmla="*/ 12 w 161"/>
                <a:gd name="T1" fmla="*/ 83 h 83"/>
                <a:gd name="T2" fmla="*/ 150 w 161"/>
                <a:gd name="T3" fmla="*/ 83 h 83"/>
                <a:gd name="T4" fmla="*/ 161 w 161"/>
                <a:gd name="T5" fmla="*/ 71 h 83"/>
                <a:gd name="T6" fmla="*/ 161 w 161"/>
                <a:gd name="T7" fmla="*/ 11 h 83"/>
                <a:gd name="T8" fmla="*/ 150 w 161"/>
                <a:gd name="T9" fmla="*/ 0 h 83"/>
                <a:gd name="T10" fmla="*/ 11 w 161"/>
                <a:gd name="T11" fmla="*/ 0 h 83"/>
                <a:gd name="T12" fmla="*/ 0 w 161"/>
                <a:gd name="T13" fmla="*/ 11 h 83"/>
                <a:gd name="T14" fmla="*/ 0 w 161"/>
                <a:gd name="T15" fmla="*/ 71 h 83"/>
                <a:gd name="T16" fmla="*/ 12 w 161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83">
                  <a:moveTo>
                    <a:pt x="12" y="83"/>
                  </a:moveTo>
                  <a:cubicBezTo>
                    <a:pt x="150" y="83"/>
                    <a:pt x="150" y="83"/>
                    <a:pt x="150" y="83"/>
                  </a:cubicBezTo>
                  <a:cubicBezTo>
                    <a:pt x="153" y="77"/>
                    <a:pt x="158" y="73"/>
                    <a:pt x="161" y="71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58" y="9"/>
                    <a:pt x="154" y="5"/>
                    <a:pt x="15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5"/>
                    <a:pt x="4" y="9"/>
                    <a:pt x="0" y="1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4" y="73"/>
                    <a:pt x="8" y="77"/>
                    <a:pt x="12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6" name="Freeform 826"/>
            <p:cNvSpPr/>
            <p:nvPr/>
          </p:nvSpPr>
          <p:spPr bwMode="auto">
            <a:xfrm>
              <a:off x="10945814" y="5476876"/>
              <a:ext cx="325438" cy="125413"/>
            </a:xfrm>
            <a:custGeom>
              <a:avLst/>
              <a:gdLst>
                <a:gd name="T0" fmla="*/ 34 w 280"/>
                <a:gd name="T1" fmla="*/ 75 h 108"/>
                <a:gd name="T2" fmla="*/ 10 w 280"/>
                <a:gd name="T3" fmla="*/ 75 h 108"/>
                <a:gd name="T4" fmla="*/ 0 w 280"/>
                <a:gd name="T5" fmla="*/ 85 h 108"/>
                <a:gd name="T6" fmla="*/ 0 w 280"/>
                <a:gd name="T7" fmla="*/ 98 h 108"/>
                <a:gd name="T8" fmla="*/ 10 w 280"/>
                <a:gd name="T9" fmla="*/ 108 h 108"/>
                <a:gd name="T10" fmla="*/ 270 w 280"/>
                <a:gd name="T11" fmla="*/ 108 h 108"/>
                <a:gd name="T12" fmla="*/ 280 w 280"/>
                <a:gd name="T13" fmla="*/ 98 h 108"/>
                <a:gd name="T14" fmla="*/ 280 w 280"/>
                <a:gd name="T15" fmla="*/ 85 h 108"/>
                <a:gd name="T16" fmla="*/ 270 w 280"/>
                <a:gd name="T17" fmla="*/ 75 h 108"/>
                <a:gd name="T18" fmla="*/ 248 w 280"/>
                <a:gd name="T19" fmla="*/ 75 h 108"/>
                <a:gd name="T20" fmla="*/ 220 w 280"/>
                <a:gd name="T21" fmla="*/ 0 h 108"/>
                <a:gd name="T22" fmla="*/ 62 w 280"/>
                <a:gd name="T23" fmla="*/ 0 h 108"/>
                <a:gd name="T24" fmla="*/ 34 w 280"/>
                <a:gd name="T25" fmla="*/ 7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" h="108">
                  <a:moveTo>
                    <a:pt x="34" y="75"/>
                  </a:moveTo>
                  <a:cubicBezTo>
                    <a:pt x="10" y="75"/>
                    <a:pt x="10" y="75"/>
                    <a:pt x="10" y="75"/>
                  </a:cubicBezTo>
                  <a:cubicBezTo>
                    <a:pt x="5" y="75"/>
                    <a:pt x="0" y="79"/>
                    <a:pt x="0" y="8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3"/>
                    <a:pt x="5" y="108"/>
                    <a:pt x="10" y="108"/>
                  </a:cubicBezTo>
                  <a:cubicBezTo>
                    <a:pt x="270" y="108"/>
                    <a:pt x="270" y="108"/>
                    <a:pt x="270" y="108"/>
                  </a:cubicBezTo>
                  <a:cubicBezTo>
                    <a:pt x="276" y="108"/>
                    <a:pt x="280" y="103"/>
                    <a:pt x="280" y="98"/>
                  </a:cubicBezTo>
                  <a:cubicBezTo>
                    <a:pt x="280" y="85"/>
                    <a:pt x="280" y="85"/>
                    <a:pt x="280" y="85"/>
                  </a:cubicBezTo>
                  <a:cubicBezTo>
                    <a:pt x="280" y="79"/>
                    <a:pt x="276" y="75"/>
                    <a:pt x="270" y="75"/>
                  </a:cubicBezTo>
                  <a:cubicBezTo>
                    <a:pt x="248" y="75"/>
                    <a:pt x="248" y="75"/>
                    <a:pt x="248" y="75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62" y="0"/>
                    <a:pt x="62" y="0"/>
                    <a:pt x="62" y="0"/>
                  </a:cubicBezTo>
                  <a:lnTo>
                    <a:pt x="34" y="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7" name="Freeform 827"/>
            <p:cNvSpPr/>
            <p:nvPr/>
          </p:nvSpPr>
          <p:spPr bwMode="auto">
            <a:xfrm>
              <a:off x="11064876" y="5267326"/>
              <a:ext cx="90488" cy="85725"/>
            </a:xfrm>
            <a:custGeom>
              <a:avLst/>
              <a:gdLst>
                <a:gd name="T0" fmla="*/ 54 w 78"/>
                <a:gd name="T1" fmla="*/ 9 h 75"/>
                <a:gd name="T2" fmla="*/ 39 w 78"/>
                <a:gd name="T3" fmla="*/ 0 h 75"/>
                <a:gd name="T4" fmla="*/ 24 w 78"/>
                <a:gd name="T5" fmla="*/ 10 h 75"/>
                <a:gd name="T6" fmla="*/ 0 w 78"/>
                <a:gd name="T7" fmla="*/ 75 h 75"/>
                <a:gd name="T8" fmla="*/ 78 w 78"/>
                <a:gd name="T9" fmla="*/ 75 h 75"/>
                <a:gd name="T10" fmla="*/ 54 w 78"/>
                <a:gd name="T11" fmla="*/ 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5">
                  <a:moveTo>
                    <a:pt x="54" y="9"/>
                  </a:moveTo>
                  <a:cubicBezTo>
                    <a:pt x="54" y="9"/>
                    <a:pt x="52" y="0"/>
                    <a:pt x="39" y="0"/>
                  </a:cubicBezTo>
                  <a:cubicBezTo>
                    <a:pt x="26" y="0"/>
                    <a:pt x="24" y="10"/>
                    <a:pt x="24" y="1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8" name="Freeform 828"/>
            <p:cNvSpPr/>
            <p:nvPr/>
          </p:nvSpPr>
          <p:spPr bwMode="auto">
            <a:xfrm>
              <a:off x="11031539" y="5387976"/>
              <a:ext cx="157163" cy="55563"/>
            </a:xfrm>
            <a:custGeom>
              <a:avLst/>
              <a:gdLst>
                <a:gd name="T0" fmla="*/ 13 w 99"/>
                <a:gd name="T1" fmla="*/ 0 h 35"/>
                <a:gd name="T2" fmla="*/ 0 w 99"/>
                <a:gd name="T3" fmla="*/ 35 h 35"/>
                <a:gd name="T4" fmla="*/ 99 w 99"/>
                <a:gd name="T5" fmla="*/ 35 h 35"/>
                <a:gd name="T6" fmla="*/ 86 w 99"/>
                <a:gd name="T7" fmla="*/ 0 h 35"/>
                <a:gd name="T8" fmla="*/ 13 w 9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5">
                  <a:moveTo>
                    <a:pt x="13" y="0"/>
                  </a:moveTo>
                  <a:lnTo>
                    <a:pt x="0" y="35"/>
                  </a:lnTo>
                  <a:lnTo>
                    <a:pt x="99" y="35"/>
                  </a:lnTo>
                  <a:lnTo>
                    <a:pt x="86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9" name="Freeform 829"/>
            <p:cNvSpPr>
              <a:spLocks noEditPoints="1"/>
            </p:cNvSpPr>
            <p:nvPr/>
          </p:nvSpPr>
          <p:spPr bwMode="auto">
            <a:xfrm>
              <a:off x="277814" y="5935664"/>
              <a:ext cx="279400" cy="333375"/>
            </a:xfrm>
            <a:custGeom>
              <a:avLst/>
              <a:gdLst>
                <a:gd name="T0" fmla="*/ 241 w 241"/>
                <a:gd name="T1" fmla="*/ 30 h 288"/>
                <a:gd name="T2" fmla="*/ 129 w 241"/>
                <a:gd name="T3" fmla="*/ 30 h 288"/>
                <a:gd name="T4" fmla="*/ 129 w 241"/>
                <a:gd name="T5" fmla="*/ 10 h 288"/>
                <a:gd name="T6" fmla="*/ 119 w 241"/>
                <a:gd name="T7" fmla="*/ 0 h 288"/>
                <a:gd name="T8" fmla="*/ 109 w 241"/>
                <a:gd name="T9" fmla="*/ 10 h 288"/>
                <a:gd name="T10" fmla="*/ 109 w 241"/>
                <a:gd name="T11" fmla="*/ 30 h 288"/>
                <a:gd name="T12" fmla="*/ 0 w 241"/>
                <a:gd name="T13" fmla="*/ 30 h 288"/>
                <a:gd name="T14" fmla="*/ 0 w 241"/>
                <a:gd name="T15" fmla="*/ 196 h 288"/>
                <a:gd name="T16" fmla="*/ 75 w 241"/>
                <a:gd name="T17" fmla="*/ 196 h 288"/>
                <a:gd name="T18" fmla="*/ 45 w 241"/>
                <a:gd name="T19" fmla="*/ 272 h 288"/>
                <a:gd name="T20" fmla="*/ 52 w 241"/>
                <a:gd name="T21" fmla="*/ 288 h 288"/>
                <a:gd name="T22" fmla="*/ 56 w 241"/>
                <a:gd name="T23" fmla="*/ 288 h 288"/>
                <a:gd name="T24" fmla="*/ 67 w 241"/>
                <a:gd name="T25" fmla="*/ 281 h 288"/>
                <a:gd name="T26" fmla="*/ 100 w 241"/>
                <a:gd name="T27" fmla="*/ 196 h 288"/>
                <a:gd name="T28" fmla="*/ 138 w 241"/>
                <a:gd name="T29" fmla="*/ 196 h 288"/>
                <a:gd name="T30" fmla="*/ 171 w 241"/>
                <a:gd name="T31" fmla="*/ 281 h 288"/>
                <a:gd name="T32" fmla="*/ 182 w 241"/>
                <a:gd name="T33" fmla="*/ 288 h 288"/>
                <a:gd name="T34" fmla="*/ 186 w 241"/>
                <a:gd name="T35" fmla="*/ 288 h 288"/>
                <a:gd name="T36" fmla="*/ 193 w 241"/>
                <a:gd name="T37" fmla="*/ 272 h 288"/>
                <a:gd name="T38" fmla="*/ 164 w 241"/>
                <a:gd name="T39" fmla="*/ 196 h 288"/>
                <a:gd name="T40" fmla="*/ 241 w 241"/>
                <a:gd name="T41" fmla="*/ 196 h 288"/>
                <a:gd name="T42" fmla="*/ 241 w 241"/>
                <a:gd name="T43" fmla="*/ 30 h 288"/>
                <a:gd name="T44" fmla="*/ 218 w 241"/>
                <a:gd name="T45" fmla="*/ 172 h 288"/>
                <a:gd name="T46" fmla="*/ 23 w 241"/>
                <a:gd name="T47" fmla="*/ 172 h 288"/>
                <a:gd name="T48" fmla="*/ 23 w 241"/>
                <a:gd name="T49" fmla="*/ 53 h 288"/>
                <a:gd name="T50" fmla="*/ 218 w 241"/>
                <a:gd name="T51" fmla="*/ 53 h 288"/>
                <a:gd name="T52" fmla="*/ 218 w 241"/>
                <a:gd name="T53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" h="288">
                  <a:moveTo>
                    <a:pt x="241" y="30"/>
                  </a:moveTo>
                  <a:cubicBezTo>
                    <a:pt x="129" y="30"/>
                    <a:pt x="129" y="30"/>
                    <a:pt x="129" y="3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29" y="5"/>
                    <a:pt x="125" y="0"/>
                    <a:pt x="119" y="0"/>
                  </a:cubicBezTo>
                  <a:cubicBezTo>
                    <a:pt x="114" y="0"/>
                    <a:pt x="109" y="5"/>
                    <a:pt x="109" y="10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75" y="196"/>
                    <a:pt x="75" y="196"/>
                    <a:pt x="75" y="196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3" y="278"/>
                    <a:pt x="46" y="285"/>
                    <a:pt x="52" y="288"/>
                  </a:cubicBezTo>
                  <a:cubicBezTo>
                    <a:pt x="53" y="288"/>
                    <a:pt x="55" y="288"/>
                    <a:pt x="56" y="288"/>
                  </a:cubicBezTo>
                  <a:cubicBezTo>
                    <a:pt x="61" y="288"/>
                    <a:pt x="65" y="286"/>
                    <a:pt x="67" y="281"/>
                  </a:cubicBezTo>
                  <a:cubicBezTo>
                    <a:pt x="100" y="196"/>
                    <a:pt x="100" y="196"/>
                    <a:pt x="100" y="196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71" y="281"/>
                    <a:pt x="171" y="281"/>
                    <a:pt x="171" y="281"/>
                  </a:cubicBezTo>
                  <a:cubicBezTo>
                    <a:pt x="173" y="286"/>
                    <a:pt x="177" y="288"/>
                    <a:pt x="182" y="288"/>
                  </a:cubicBezTo>
                  <a:cubicBezTo>
                    <a:pt x="184" y="288"/>
                    <a:pt x="185" y="288"/>
                    <a:pt x="186" y="288"/>
                  </a:cubicBezTo>
                  <a:cubicBezTo>
                    <a:pt x="193" y="285"/>
                    <a:pt x="196" y="278"/>
                    <a:pt x="193" y="272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241" y="196"/>
                    <a:pt x="241" y="196"/>
                    <a:pt x="241" y="196"/>
                  </a:cubicBezTo>
                  <a:lnTo>
                    <a:pt x="241" y="30"/>
                  </a:lnTo>
                  <a:close/>
                  <a:moveTo>
                    <a:pt x="218" y="172"/>
                  </a:moveTo>
                  <a:cubicBezTo>
                    <a:pt x="23" y="172"/>
                    <a:pt x="23" y="172"/>
                    <a:pt x="23" y="17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18" y="53"/>
                    <a:pt x="218" y="53"/>
                    <a:pt x="218" y="53"/>
                  </a:cubicBezTo>
                  <a:lnTo>
                    <a:pt x="218" y="1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0" name="Freeform 830"/>
            <p:cNvSpPr/>
            <p:nvPr/>
          </p:nvSpPr>
          <p:spPr bwMode="auto">
            <a:xfrm>
              <a:off x="323851" y="6018214"/>
              <a:ext cx="184150" cy="96838"/>
            </a:xfrm>
            <a:custGeom>
              <a:avLst/>
              <a:gdLst>
                <a:gd name="T0" fmla="*/ 6 w 116"/>
                <a:gd name="T1" fmla="*/ 61 h 61"/>
                <a:gd name="T2" fmla="*/ 46 w 116"/>
                <a:gd name="T3" fmla="*/ 34 h 61"/>
                <a:gd name="T4" fmla="*/ 55 w 116"/>
                <a:gd name="T5" fmla="*/ 48 h 61"/>
                <a:gd name="T6" fmla="*/ 98 w 116"/>
                <a:gd name="T7" fmla="*/ 20 h 61"/>
                <a:gd name="T8" fmla="*/ 104 w 116"/>
                <a:gd name="T9" fmla="*/ 28 h 61"/>
                <a:gd name="T10" fmla="*/ 116 w 116"/>
                <a:gd name="T11" fmla="*/ 0 h 61"/>
                <a:gd name="T12" fmla="*/ 85 w 116"/>
                <a:gd name="T13" fmla="*/ 2 h 61"/>
                <a:gd name="T14" fmla="*/ 92 w 116"/>
                <a:gd name="T15" fmla="*/ 10 h 61"/>
                <a:gd name="T16" fmla="*/ 58 w 116"/>
                <a:gd name="T17" fmla="*/ 33 h 61"/>
                <a:gd name="T18" fmla="*/ 49 w 116"/>
                <a:gd name="T19" fmla="*/ 18 h 61"/>
                <a:gd name="T20" fmla="*/ 0 w 116"/>
                <a:gd name="T21" fmla="*/ 51 h 61"/>
                <a:gd name="T22" fmla="*/ 6 w 116"/>
                <a:gd name="T23" fmla="*/ 61 h 61"/>
                <a:gd name="T24" fmla="*/ 6 w 116"/>
                <a:gd name="T2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61">
                  <a:moveTo>
                    <a:pt x="6" y="61"/>
                  </a:moveTo>
                  <a:lnTo>
                    <a:pt x="46" y="34"/>
                  </a:lnTo>
                  <a:lnTo>
                    <a:pt x="55" y="48"/>
                  </a:lnTo>
                  <a:lnTo>
                    <a:pt x="98" y="20"/>
                  </a:lnTo>
                  <a:lnTo>
                    <a:pt x="104" y="28"/>
                  </a:lnTo>
                  <a:lnTo>
                    <a:pt x="116" y="0"/>
                  </a:lnTo>
                  <a:lnTo>
                    <a:pt x="85" y="2"/>
                  </a:lnTo>
                  <a:lnTo>
                    <a:pt x="92" y="10"/>
                  </a:lnTo>
                  <a:lnTo>
                    <a:pt x="58" y="33"/>
                  </a:lnTo>
                  <a:lnTo>
                    <a:pt x="49" y="18"/>
                  </a:lnTo>
                  <a:lnTo>
                    <a:pt x="0" y="51"/>
                  </a:lnTo>
                  <a:lnTo>
                    <a:pt x="6" y="61"/>
                  </a:lnTo>
                  <a:lnTo>
                    <a:pt x="6" y="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1" name="Freeform 831"/>
            <p:cNvSpPr>
              <a:spLocks noEditPoints="1"/>
            </p:cNvSpPr>
            <p:nvPr/>
          </p:nvSpPr>
          <p:spPr bwMode="auto">
            <a:xfrm>
              <a:off x="6262689" y="6008689"/>
              <a:ext cx="334963" cy="188913"/>
            </a:xfrm>
            <a:custGeom>
              <a:avLst/>
              <a:gdLst>
                <a:gd name="T0" fmla="*/ 247 w 288"/>
                <a:gd name="T1" fmla="*/ 82 h 164"/>
                <a:gd name="T2" fmla="*/ 288 w 288"/>
                <a:gd name="T3" fmla="*/ 69 h 164"/>
                <a:gd name="T4" fmla="*/ 253 w 288"/>
                <a:gd name="T5" fmla="*/ 52 h 164"/>
                <a:gd name="T6" fmla="*/ 198 w 288"/>
                <a:gd name="T7" fmla="*/ 0 h 164"/>
                <a:gd name="T8" fmla="*/ 142 w 288"/>
                <a:gd name="T9" fmla="*/ 56 h 164"/>
                <a:gd name="T10" fmla="*/ 142 w 288"/>
                <a:gd name="T11" fmla="*/ 57 h 164"/>
                <a:gd name="T12" fmla="*/ 135 w 288"/>
                <a:gd name="T13" fmla="*/ 66 h 164"/>
                <a:gd name="T14" fmla="*/ 62 w 288"/>
                <a:gd name="T15" fmla="*/ 52 h 164"/>
                <a:gd name="T16" fmla="*/ 89 w 288"/>
                <a:gd name="T17" fmla="*/ 99 h 164"/>
                <a:gd name="T18" fmla="*/ 0 w 288"/>
                <a:gd name="T19" fmla="*/ 94 h 164"/>
                <a:gd name="T20" fmla="*/ 126 w 288"/>
                <a:gd name="T21" fmla="*/ 164 h 164"/>
                <a:gd name="T22" fmla="*/ 232 w 288"/>
                <a:gd name="T23" fmla="*/ 99 h 164"/>
                <a:gd name="T24" fmla="*/ 247 w 288"/>
                <a:gd name="T25" fmla="*/ 82 h 164"/>
                <a:gd name="T26" fmla="*/ 210 w 288"/>
                <a:gd name="T27" fmla="*/ 28 h 164"/>
                <a:gd name="T28" fmla="*/ 225 w 288"/>
                <a:gd name="T29" fmla="*/ 43 h 164"/>
                <a:gd name="T30" fmla="*/ 210 w 288"/>
                <a:gd name="T31" fmla="*/ 59 h 164"/>
                <a:gd name="T32" fmla="*/ 194 w 288"/>
                <a:gd name="T33" fmla="*/ 43 h 164"/>
                <a:gd name="T34" fmla="*/ 210 w 288"/>
                <a:gd name="T35" fmla="*/ 2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164">
                  <a:moveTo>
                    <a:pt x="247" y="82"/>
                  </a:moveTo>
                  <a:cubicBezTo>
                    <a:pt x="288" y="69"/>
                    <a:pt x="288" y="69"/>
                    <a:pt x="288" y="6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1" y="23"/>
                    <a:pt x="227" y="0"/>
                    <a:pt x="198" y="0"/>
                  </a:cubicBezTo>
                  <a:cubicBezTo>
                    <a:pt x="167" y="0"/>
                    <a:pt x="142" y="25"/>
                    <a:pt x="142" y="56"/>
                  </a:cubicBezTo>
                  <a:cubicBezTo>
                    <a:pt x="142" y="56"/>
                    <a:pt x="142" y="57"/>
                    <a:pt x="142" y="57"/>
                  </a:cubicBezTo>
                  <a:cubicBezTo>
                    <a:pt x="140" y="60"/>
                    <a:pt x="137" y="63"/>
                    <a:pt x="135" y="66"/>
                  </a:cubicBezTo>
                  <a:cubicBezTo>
                    <a:pt x="112" y="68"/>
                    <a:pt x="77" y="67"/>
                    <a:pt x="62" y="52"/>
                  </a:cubicBezTo>
                  <a:cubicBezTo>
                    <a:pt x="43" y="34"/>
                    <a:pt x="52" y="83"/>
                    <a:pt x="89" y="99"/>
                  </a:cubicBezTo>
                  <a:cubicBezTo>
                    <a:pt x="43" y="115"/>
                    <a:pt x="0" y="94"/>
                    <a:pt x="0" y="94"/>
                  </a:cubicBezTo>
                  <a:cubicBezTo>
                    <a:pt x="0" y="94"/>
                    <a:pt x="31" y="164"/>
                    <a:pt x="126" y="164"/>
                  </a:cubicBezTo>
                  <a:cubicBezTo>
                    <a:pt x="197" y="164"/>
                    <a:pt x="223" y="121"/>
                    <a:pt x="232" y="99"/>
                  </a:cubicBezTo>
                  <a:cubicBezTo>
                    <a:pt x="238" y="94"/>
                    <a:pt x="243" y="89"/>
                    <a:pt x="247" y="82"/>
                  </a:cubicBezTo>
                  <a:close/>
                  <a:moveTo>
                    <a:pt x="210" y="28"/>
                  </a:moveTo>
                  <a:cubicBezTo>
                    <a:pt x="218" y="28"/>
                    <a:pt x="225" y="35"/>
                    <a:pt x="225" y="43"/>
                  </a:cubicBezTo>
                  <a:cubicBezTo>
                    <a:pt x="225" y="52"/>
                    <a:pt x="218" y="59"/>
                    <a:pt x="210" y="59"/>
                  </a:cubicBezTo>
                  <a:cubicBezTo>
                    <a:pt x="201" y="59"/>
                    <a:pt x="194" y="52"/>
                    <a:pt x="194" y="43"/>
                  </a:cubicBezTo>
                  <a:cubicBezTo>
                    <a:pt x="194" y="35"/>
                    <a:pt x="201" y="28"/>
                    <a:pt x="210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2" name="Freeform 832"/>
            <p:cNvSpPr>
              <a:spLocks noEditPoints="1"/>
            </p:cNvSpPr>
            <p:nvPr/>
          </p:nvSpPr>
          <p:spPr bwMode="auto">
            <a:xfrm>
              <a:off x="6924676" y="5995989"/>
              <a:ext cx="341313" cy="214313"/>
            </a:xfrm>
            <a:custGeom>
              <a:avLst/>
              <a:gdLst>
                <a:gd name="T0" fmla="*/ 263 w 293"/>
                <a:gd name="T1" fmla="*/ 26 h 186"/>
                <a:gd name="T2" fmla="*/ 224 w 293"/>
                <a:gd name="T3" fmla="*/ 1 h 186"/>
                <a:gd name="T4" fmla="*/ 188 w 293"/>
                <a:gd name="T5" fmla="*/ 44 h 186"/>
                <a:gd name="T6" fmla="*/ 189 w 293"/>
                <a:gd name="T7" fmla="*/ 47 h 186"/>
                <a:gd name="T8" fmla="*/ 112 w 293"/>
                <a:gd name="T9" fmla="*/ 79 h 186"/>
                <a:gd name="T10" fmla="*/ 6 w 293"/>
                <a:gd name="T11" fmla="*/ 66 h 186"/>
                <a:gd name="T12" fmla="*/ 147 w 293"/>
                <a:gd name="T13" fmla="*/ 157 h 186"/>
                <a:gd name="T14" fmla="*/ 146 w 293"/>
                <a:gd name="T15" fmla="*/ 181 h 186"/>
                <a:gd name="T16" fmla="*/ 141 w 293"/>
                <a:gd name="T17" fmla="*/ 182 h 186"/>
                <a:gd name="T18" fmla="*/ 145 w 293"/>
                <a:gd name="T19" fmla="*/ 183 h 186"/>
                <a:gd name="T20" fmla="*/ 142 w 293"/>
                <a:gd name="T21" fmla="*/ 185 h 186"/>
                <a:gd name="T22" fmla="*/ 148 w 293"/>
                <a:gd name="T23" fmla="*/ 184 h 186"/>
                <a:gd name="T24" fmla="*/ 153 w 293"/>
                <a:gd name="T25" fmla="*/ 186 h 186"/>
                <a:gd name="T26" fmla="*/ 151 w 293"/>
                <a:gd name="T27" fmla="*/ 182 h 186"/>
                <a:gd name="T28" fmla="*/ 150 w 293"/>
                <a:gd name="T29" fmla="*/ 181 h 186"/>
                <a:gd name="T30" fmla="*/ 154 w 293"/>
                <a:gd name="T31" fmla="*/ 157 h 186"/>
                <a:gd name="T32" fmla="*/ 165 w 293"/>
                <a:gd name="T33" fmla="*/ 156 h 186"/>
                <a:gd name="T34" fmla="*/ 169 w 293"/>
                <a:gd name="T35" fmla="*/ 181 h 186"/>
                <a:gd name="T36" fmla="*/ 168 w 293"/>
                <a:gd name="T37" fmla="*/ 182 h 186"/>
                <a:gd name="T38" fmla="*/ 167 w 293"/>
                <a:gd name="T39" fmla="*/ 186 h 186"/>
                <a:gd name="T40" fmla="*/ 171 w 293"/>
                <a:gd name="T41" fmla="*/ 184 h 186"/>
                <a:gd name="T42" fmla="*/ 177 w 293"/>
                <a:gd name="T43" fmla="*/ 185 h 186"/>
                <a:gd name="T44" fmla="*/ 174 w 293"/>
                <a:gd name="T45" fmla="*/ 183 h 186"/>
                <a:gd name="T46" fmla="*/ 178 w 293"/>
                <a:gd name="T47" fmla="*/ 182 h 186"/>
                <a:gd name="T48" fmla="*/ 173 w 293"/>
                <a:gd name="T49" fmla="*/ 181 h 186"/>
                <a:gd name="T50" fmla="*/ 173 w 293"/>
                <a:gd name="T51" fmla="*/ 155 h 186"/>
                <a:gd name="T52" fmla="*/ 194 w 293"/>
                <a:gd name="T53" fmla="*/ 149 h 186"/>
                <a:gd name="T54" fmla="*/ 231 w 293"/>
                <a:gd name="T55" fmla="*/ 73 h 186"/>
                <a:gd name="T56" fmla="*/ 265 w 293"/>
                <a:gd name="T57" fmla="*/ 49 h 186"/>
                <a:gd name="T58" fmla="*/ 293 w 293"/>
                <a:gd name="T59" fmla="*/ 33 h 186"/>
                <a:gd name="T60" fmla="*/ 263 w 293"/>
                <a:gd name="T61" fmla="*/ 26 h 186"/>
                <a:gd name="T62" fmla="*/ 164 w 293"/>
                <a:gd name="T63" fmla="*/ 127 h 186"/>
                <a:gd name="T64" fmla="*/ 108 w 293"/>
                <a:gd name="T65" fmla="*/ 113 h 186"/>
                <a:gd name="T66" fmla="*/ 113 w 293"/>
                <a:gd name="T67" fmla="*/ 113 h 186"/>
                <a:gd name="T68" fmla="*/ 163 w 293"/>
                <a:gd name="T69" fmla="*/ 118 h 186"/>
                <a:gd name="T70" fmla="*/ 200 w 293"/>
                <a:gd name="T71" fmla="*/ 86 h 186"/>
                <a:gd name="T72" fmla="*/ 164 w 293"/>
                <a:gd name="T73" fmla="*/ 127 h 186"/>
                <a:gd name="T74" fmla="*/ 240 w 293"/>
                <a:gd name="T75" fmla="*/ 32 h 186"/>
                <a:gd name="T76" fmla="*/ 232 w 293"/>
                <a:gd name="T77" fmla="*/ 24 h 186"/>
                <a:gd name="T78" fmla="*/ 240 w 293"/>
                <a:gd name="T79" fmla="*/ 16 h 186"/>
                <a:gd name="T80" fmla="*/ 248 w 293"/>
                <a:gd name="T81" fmla="*/ 24 h 186"/>
                <a:gd name="T82" fmla="*/ 240 w 293"/>
                <a:gd name="T83" fmla="*/ 3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3" h="186">
                  <a:moveTo>
                    <a:pt x="263" y="26"/>
                  </a:moveTo>
                  <a:cubicBezTo>
                    <a:pt x="257" y="10"/>
                    <a:pt x="241" y="0"/>
                    <a:pt x="224" y="1"/>
                  </a:cubicBezTo>
                  <a:cubicBezTo>
                    <a:pt x="202" y="3"/>
                    <a:pt x="186" y="22"/>
                    <a:pt x="188" y="44"/>
                  </a:cubicBezTo>
                  <a:cubicBezTo>
                    <a:pt x="188" y="45"/>
                    <a:pt x="189" y="46"/>
                    <a:pt x="189" y="47"/>
                  </a:cubicBezTo>
                  <a:cubicBezTo>
                    <a:pt x="158" y="59"/>
                    <a:pt x="134" y="74"/>
                    <a:pt x="112" y="79"/>
                  </a:cubicBezTo>
                  <a:cubicBezTo>
                    <a:pt x="92" y="84"/>
                    <a:pt x="0" y="64"/>
                    <a:pt x="6" y="66"/>
                  </a:cubicBezTo>
                  <a:cubicBezTo>
                    <a:pt x="80" y="102"/>
                    <a:pt x="104" y="153"/>
                    <a:pt x="147" y="157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45" y="183"/>
                    <a:pt x="145" y="183"/>
                    <a:pt x="145" y="183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48" y="184"/>
                    <a:pt x="148" y="184"/>
                    <a:pt x="148" y="184"/>
                  </a:cubicBezTo>
                  <a:cubicBezTo>
                    <a:pt x="153" y="186"/>
                    <a:pt x="153" y="186"/>
                    <a:pt x="153" y="186"/>
                  </a:cubicBezTo>
                  <a:cubicBezTo>
                    <a:pt x="151" y="182"/>
                    <a:pt x="151" y="182"/>
                    <a:pt x="151" y="182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4" y="157"/>
                    <a:pt x="154" y="157"/>
                    <a:pt x="154" y="157"/>
                  </a:cubicBezTo>
                  <a:cubicBezTo>
                    <a:pt x="157" y="157"/>
                    <a:pt x="161" y="157"/>
                    <a:pt x="165" y="156"/>
                  </a:cubicBezTo>
                  <a:cubicBezTo>
                    <a:pt x="169" y="181"/>
                    <a:pt x="169" y="181"/>
                    <a:pt x="169" y="181"/>
                  </a:cubicBezTo>
                  <a:cubicBezTo>
                    <a:pt x="168" y="182"/>
                    <a:pt x="168" y="182"/>
                    <a:pt x="168" y="182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71" y="184"/>
                    <a:pt x="171" y="184"/>
                    <a:pt x="171" y="184"/>
                  </a:cubicBezTo>
                  <a:cubicBezTo>
                    <a:pt x="177" y="185"/>
                    <a:pt x="177" y="185"/>
                    <a:pt x="177" y="185"/>
                  </a:cubicBezTo>
                  <a:cubicBezTo>
                    <a:pt x="174" y="183"/>
                    <a:pt x="174" y="183"/>
                    <a:pt x="174" y="183"/>
                  </a:cubicBezTo>
                  <a:cubicBezTo>
                    <a:pt x="178" y="182"/>
                    <a:pt x="178" y="182"/>
                    <a:pt x="178" y="182"/>
                  </a:cubicBezTo>
                  <a:cubicBezTo>
                    <a:pt x="173" y="181"/>
                    <a:pt x="173" y="181"/>
                    <a:pt x="173" y="181"/>
                  </a:cubicBezTo>
                  <a:cubicBezTo>
                    <a:pt x="173" y="155"/>
                    <a:pt x="173" y="155"/>
                    <a:pt x="173" y="155"/>
                  </a:cubicBezTo>
                  <a:cubicBezTo>
                    <a:pt x="180" y="154"/>
                    <a:pt x="185" y="153"/>
                    <a:pt x="194" y="149"/>
                  </a:cubicBezTo>
                  <a:cubicBezTo>
                    <a:pt x="218" y="140"/>
                    <a:pt x="239" y="108"/>
                    <a:pt x="231" y="73"/>
                  </a:cubicBezTo>
                  <a:cubicBezTo>
                    <a:pt x="246" y="70"/>
                    <a:pt x="260" y="62"/>
                    <a:pt x="265" y="49"/>
                  </a:cubicBezTo>
                  <a:cubicBezTo>
                    <a:pt x="293" y="33"/>
                    <a:pt x="293" y="33"/>
                    <a:pt x="293" y="33"/>
                  </a:cubicBezTo>
                  <a:lnTo>
                    <a:pt x="263" y="26"/>
                  </a:lnTo>
                  <a:close/>
                  <a:moveTo>
                    <a:pt x="164" y="127"/>
                  </a:moveTo>
                  <a:cubicBezTo>
                    <a:pt x="140" y="130"/>
                    <a:pt x="109" y="113"/>
                    <a:pt x="108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113"/>
                    <a:pt x="138" y="121"/>
                    <a:pt x="163" y="118"/>
                  </a:cubicBezTo>
                  <a:cubicBezTo>
                    <a:pt x="189" y="115"/>
                    <a:pt x="200" y="86"/>
                    <a:pt x="200" y="86"/>
                  </a:cubicBezTo>
                  <a:cubicBezTo>
                    <a:pt x="200" y="87"/>
                    <a:pt x="200" y="123"/>
                    <a:pt x="164" y="127"/>
                  </a:cubicBezTo>
                  <a:close/>
                  <a:moveTo>
                    <a:pt x="240" y="32"/>
                  </a:moveTo>
                  <a:cubicBezTo>
                    <a:pt x="236" y="32"/>
                    <a:pt x="232" y="28"/>
                    <a:pt x="232" y="24"/>
                  </a:cubicBezTo>
                  <a:cubicBezTo>
                    <a:pt x="232" y="19"/>
                    <a:pt x="236" y="16"/>
                    <a:pt x="240" y="16"/>
                  </a:cubicBezTo>
                  <a:cubicBezTo>
                    <a:pt x="244" y="16"/>
                    <a:pt x="248" y="19"/>
                    <a:pt x="248" y="24"/>
                  </a:cubicBezTo>
                  <a:cubicBezTo>
                    <a:pt x="248" y="28"/>
                    <a:pt x="244" y="32"/>
                    <a:pt x="24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3" name="Freeform 833"/>
            <p:cNvSpPr>
              <a:spLocks noEditPoints="1"/>
            </p:cNvSpPr>
            <p:nvPr/>
          </p:nvSpPr>
          <p:spPr bwMode="auto">
            <a:xfrm>
              <a:off x="10968039" y="4760914"/>
              <a:ext cx="276225" cy="171450"/>
            </a:xfrm>
            <a:custGeom>
              <a:avLst/>
              <a:gdLst>
                <a:gd name="T0" fmla="*/ 13 w 174"/>
                <a:gd name="T1" fmla="*/ 108 h 108"/>
                <a:gd name="T2" fmla="*/ 162 w 174"/>
                <a:gd name="T3" fmla="*/ 108 h 108"/>
                <a:gd name="T4" fmla="*/ 174 w 174"/>
                <a:gd name="T5" fmla="*/ 0 h 108"/>
                <a:gd name="T6" fmla="*/ 0 w 174"/>
                <a:gd name="T7" fmla="*/ 0 h 108"/>
                <a:gd name="T8" fmla="*/ 13 w 174"/>
                <a:gd name="T9" fmla="*/ 108 h 108"/>
                <a:gd name="T10" fmla="*/ 124 w 174"/>
                <a:gd name="T11" fmla="*/ 31 h 108"/>
                <a:gd name="T12" fmla="*/ 146 w 174"/>
                <a:gd name="T13" fmla="*/ 31 h 108"/>
                <a:gd name="T14" fmla="*/ 139 w 174"/>
                <a:gd name="T15" fmla="*/ 78 h 108"/>
                <a:gd name="T16" fmla="*/ 116 w 174"/>
                <a:gd name="T17" fmla="*/ 78 h 108"/>
                <a:gd name="T18" fmla="*/ 124 w 174"/>
                <a:gd name="T19" fmla="*/ 31 h 108"/>
                <a:gd name="T20" fmla="*/ 76 w 174"/>
                <a:gd name="T21" fmla="*/ 31 h 108"/>
                <a:gd name="T22" fmla="*/ 98 w 174"/>
                <a:gd name="T23" fmla="*/ 31 h 108"/>
                <a:gd name="T24" fmla="*/ 98 w 174"/>
                <a:gd name="T25" fmla="*/ 78 h 108"/>
                <a:gd name="T26" fmla="*/ 76 w 174"/>
                <a:gd name="T27" fmla="*/ 78 h 108"/>
                <a:gd name="T28" fmla="*/ 76 w 174"/>
                <a:gd name="T29" fmla="*/ 31 h 108"/>
                <a:gd name="T30" fmla="*/ 51 w 174"/>
                <a:gd name="T31" fmla="*/ 31 h 108"/>
                <a:gd name="T32" fmla="*/ 58 w 174"/>
                <a:gd name="T33" fmla="*/ 78 h 108"/>
                <a:gd name="T34" fmla="*/ 35 w 174"/>
                <a:gd name="T35" fmla="*/ 78 h 108"/>
                <a:gd name="T36" fmla="*/ 28 w 174"/>
                <a:gd name="T37" fmla="*/ 31 h 108"/>
                <a:gd name="T38" fmla="*/ 51 w 174"/>
                <a:gd name="T39" fmla="*/ 3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" h="108">
                  <a:moveTo>
                    <a:pt x="13" y="108"/>
                  </a:moveTo>
                  <a:lnTo>
                    <a:pt x="162" y="108"/>
                  </a:lnTo>
                  <a:lnTo>
                    <a:pt x="174" y="0"/>
                  </a:lnTo>
                  <a:lnTo>
                    <a:pt x="0" y="0"/>
                  </a:lnTo>
                  <a:lnTo>
                    <a:pt x="13" y="108"/>
                  </a:lnTo>
                  <a:close/>
                  <a:moveTo>
                    <a:pt x="124" y="31"/>
                  </a:moveTo>
                  <a:lnTo>
                    <a:pt x="146" y="31"/>
                  </a:lnTo>
                  <a:lnTo>
                    <a:pt x="139" y="78"/>
                  </a:lnTo>
                  <a:lnTo>
                    <a:pt x="116" y="78"/>
                  </a:lnTo>
                  <a:lnTo>
                    <a:pt x="124" y="31"/>
                  </a:lnTo>
                  <a:close/>
                  <a:moveTo>
                    <a:pt x="76" y="31"/>
                  </a:moveTo>
                  <a:lnTo>
                    <a:pt x="98" y="31"/>
                  </a:lnTo>
                  <a:lnTo>
                    <a:pt x="98" y="78"/>
                  </a:lnTo>
                  <a:lnTo>
                    <a:pt x="76" y="78"/>
                  </a:lnTo>
                  <a:lnTo>
                    <a:pt x="76" y="31"/>
                  </a:lnTo>
                  <a:close/>
                  <a:moveTo>
                    <a:pt x="51" y="31"/>
                  </a:moveTo>
                  <a:lnTo>
                    <a:pt x="58" y="78"/>
                  </a:lnTo>
                  <a:lnTo>
                    <a:pt x="35" y="78"/>
                  </a:lnTo>
                  <a:lnTo>
                    <a:pt x="28" y="31"/>
                  </a:lnTo>
                  <a:lnTo>
                    <a:pt x="5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4" name="Freeform 834"/>
            <p:cNvSpPr/>
            <p:nvPr/>
          </p:nvSpPr>
          <p:spPr bwMode="auto">
            <a:xfrm>
              <a:off x="10968039" y="4598989"/>
              <a:ext cx="276225" cy="146050"/>
            </a:xfrm>
            <a:custGeom>
              <a:avLst/>
              <a:gdLst>
                <a:gd name="T0" fmla="*/ 157 w 174"/>
                <a:gd name="T1" fmla="*/ 80 h 92"/>
                <a:gd name="T2" fmla="*/ 115 w 174"/>
                <a:gd name="T3" fmla="*/ 0 h 92"/>
                <a:gd name="T4" fmla="*/ 93 w 174"/>
                <a:gd name="T5" fmla="*/ 11 h 92"/>
                <a:gd name="T6" fmla="*/ 129 w 174"/>
                <a:gd name="T7" fmla="*/ 80 h 92"/>
                <a:gd name="T8" fmla="*/ 45 w 174"/>
                <a:gd name="T9" fmla="*/ 80 h 92"/>
                <a:gd name="T10" fmla="*/ 81 w 174"/>
                <a:gd name="T11" fmla="*/ 11 h 92"/>
                <a:gd name="T12" fmla="*/ 59 w 174"/>
                <a:gd name="T13" fmla="*/ 0 h 92"/>
                <a:gd name="T14" fmla="*/ 18 w 174"/>
                <a:gd name="T15" fmla="*/ 80 h 92"/>
                <a:gd name="T16" fmla="*/ 0 w 174"/>
                <a:gd name="T17" fmla="*/ 80 h 92"/>
                <a:gd name="T18" fmla="*/ 0 w 174"/>
                <a:gd name="T19" fmla="*/ 92 h 92"/>
                <a:gd name="T20" fmla="*/ 174 w 174"/>
                <a:gd name="T21" fmla="*/ 92 h 92"/>
                <a:gd name="T22" fmla="*/ 174 w 174"/>
                <a:gd name="T23" fmla="*/ 80 h 92"/>
                <a:gd name="T24" fmla="*/ 157 w 174"/>
                <a:gd name="T25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92">
                  <a:moveTo>
                    <a:pt x="157" y="80"/>
                  </a:moveTo>
                  <a:lnTo>
                    <a:pt x="115" y="0"/>
                  </a:lnTo>
                  <a:lnTo>
                    <a:pt x="93" y="11"/>
                  </a:lnTo>
                  <a:lnTo>
                    <a:pt x="129" y="80"/>
                  </a:lnTo>
                  <a:lnTo>
                    <a:pt x="45" y="80"/>
                  </a:lnTo>
                  <a:lnTo>
                    <a:pt x="81" y="11"/>
                  </a:lnTo>
                  <a:lnTo>
                    <a:pt x="59" y="0"/>
                  </a:lnTo>
                  <a:lnTo>
                    <a:pt x="18" y="80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74" y="92"/>
                  </a:lnTo>
                  <a:lnTo>
                    <a:pt x="174" y="80"/>
                  </a:lnTo>
                  <a:lnTo>
                    <a:pt x="157" y="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5" name="Freeform 835"/>
            <p:cNvSpPr/>
            <p:nvPr/>
          </p:nvSpPr>
          <p:spPr bwMode="auto">
            <a:xfrm>
              <a:off x="8269289" y="5935664"/>
              <a:ext cx="333375" cy="331788"/>
            </a:xfrm>
            <a:custGeom>
              <a:avLst/>
              <a:gdLst>
                <a:gd name="T0" fmla="*/ 288 w 288"/>
                <a:gd name="T1" fmla="*/ 144 h 287"/>
                <a:gd name="T2" fmla="*/ 144 w 288"/>
                <a:gd name="T3" fmla="*/ 0 h 287"/>
                <a:gd name="T4" fmla="*/ 0 w 288"/>
                <a:gd name="T5" fmla="*/ 144 h 287"/>
                <a:gd name="T6" fmla="*/ 128 w 288"/>
                <a:gd name="T7" fmla="*/ 287 h 287"/>
                <a:gd name="T8" fmla="*/ 128 w 288"/>
                <a:gd name="T9" fmla="*/ 177 h 287"/>
                <a:gd name="T10" fmla="*/ 104 w 288"/>
                <a:gd name="T11" fmla="*/ 177 h 287"/>
                <a:gd name="T12" fmla="*/ 104 w 288"/>
                <a:gd name="T13" fmla="*/ 136 h 287"/>
                <a:gd name="T14" fmla="*/ 128 w 288"/>
                <a:gd name="T15" fmla="*/ 136 h 287"/>
                <a:gd name="T16" fmla="*/ 128 w 288"/>
                <a:gd name="T17" fmla="*/ 102 h 287"/>
                <a:gd name="T18" fmla="*/ 180 w 288"/>
                <a:gd name="T19" fmla="*/ 54 h 287"/>
                <a:gd name="T20" fmla="*/ 217 w 288"/>
                <a:gd name="T21" fmla="*/ 54 h 287"/>
                <a:gd name="T22" fmla="*/ 217 w 288"/>
                <a:gd name="T23" fmla="*/ 97 h 287"/>
                <a:gd name="T24" fmla="*/ 190 w 288"/>
                <a:gd name="T25" fmla="*/ 97 h 287"/>
                <a:gd name="T26" fmla="*/ 179 w 288"/>
                <a:gd name="T27" fmla="*/ 107 h 287"/>
                <a:gd name="T28" fmla="*/ 179 w 288"/>
                <a:gd name="T29" fmla="*/ 136 h 287"/>
                <a:gd name="T30" fmla="*/ 217 w 288"/>
                <a:gd name="T31" fmla="*/ 136 h 287"/>
                <a:gd name="T32" fmla="*/ 212 w 288"/>
                <a:gd name="T33" fmla="*/ 177 h 287"/>
                <a:gd name="T34" fmla="*/ 178 w 288"/>
                <a:gd name="T35" fmla="*/ 177 h 287"/>
                <a:gd name="T36" fmla="*/ 178 w 288"/>
                <a:gd name="T37" fmla="*/ 283 h 287"/>
                <a:gd name="T38" fmla="*/ 288 w 288"/>
                <a:gd name="T39" fmla="*/ 14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8" h="287">
                  <a:moveTo>
                    <a:pt x="288" y="144"/>
                  </a:moveTo>
                  <a:cubicBezTo>
                    <a:pt x="288" y="64"/>
                    <a:pt x="223" y="0"/>
                    <a:pt x="144" y="0"/>
                  </a:cubicBezTo>
                  <a:cubicBezTo>
                    <a:pt x="64" y="0"/>
                    <a:pt x="0" y="64"/>
                    <a:pt x="0" y="144"/>
                  </a:cubicBezTo>
                  <a:cubicBezTo>
                    <a:pt x="0" y="218"/>
                    <a:pt x="56" y="279"/>
                    <a:pt x="128" y="287"/>
                  </a:cubicBezTo>
                  <a:cubicBezTo>
                    <a:pt x="128" y="177"/>
                    <a:pt x="128" y="177"/>
                    <a:pt x="128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6"/>
                    <a:pt x="128" y="108"/>
                    <a:pt x="128" y="102"/>
                  </a:cubicBezTo>
                  <a:cubicBezTo>
                    <a:pt x="128" y="96"/>
                    <a:pt x="127" y="54"/>
                    <a:pt x="180" y="54"/>
                  </a:cubicBezTo>
                  <a:cubicBezTo>
                    <a:pt x="187" y="54"/>
                    <a:pt x="203" y="54"/>
                    <a:pt x="217" y="54"/>
                  </a:cubicBezTo>
                  <a:cubicBezTo>
                    <a:pt x="217" y="72"/>
                    <a:pt x="217" y="92"/>
                    <a:pt x="217" y="97"/>
                  </a:cubicBezTo>
                  <a:cubicBezTo>
                    <a:pt x="206" y="97"/>
                    <a:pt x="195" y="97"/>
                    <a:pt x="190" y="97"/>
                  </a:cubicBezTo>
                  <a:cubicBezTo>
                    <a:pt x="184" y="97"/>
                    <a:pt x="179" y="103"/>
                    <a:pt x="179" y="107"/>
                  </a:cubicBezTo>
                  <a:cubicBezTo>
                    <a:pt x="179" y="111"/>
                    <a:pt x="179" y="136"/>
                    <a:pt x="179" y="136"/>
                  </a:cubicBezTo>
                  <a:cubicBezTo>
                    <a:pt x="179" y="136"/>
                    <a:pt x="213" y="136"/>
                    <a:pt x="217" y="136"/>
                  </a:cubicBezTo>
                  <a:cubicBezTo>
                    <a:pt x="215" y="157"/>
                    <a:pt x="212" y="177"/>
                    <a:pt x="212" y="177"/>
                  </a:cubicBezTo>
                  <a:cubicBezTo>
                    <a:pt x="178" y="177"/>
                    <a:pt x="178" y="177"/>
                    <a:pt x="178" y="177"/>
                  </a:cubicBezTo>
                  <a:cubicBezTo>
                    <a:pt x="178" y="283"/>
                    <a:pt x="178" y="283"/>
                    <a:pt x="178" y="283"/>
                  </a:cubicBezTo>
                  <a:cubicBezTo>
                    <a:pt x="241" y="268"/>
                    <a:pt x="288" y="211"/>
                    <a:pt x="288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6" name="Freeform 836"/>
            <p:cNvSpPr>
              <a:spLocks noEditPoints="1"/>
            </p:cNvSpPr>
            <p:nvPr/>
          </p:nvSpPr>
          <p:spPr bwMode="auto">
            <a:xfrm>
              <a:off x="8937626" y="5935664"/>
              <a:ext cx="333375" cy="333375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264 w 288"/>
                <a:gd name="T11" fmla="*/ 143 h 288"/>
                <a:gd name="T12" fmla="*/ 212 w 288"/>
                <a:gd name="T13" fmla="*/ 137 h 288"/>
                <a:gd name="T14" fmla="*/ 176 w 288"/>
                <a:gd name="T15" fmla="*/ 141 h 288"/>
                <a:gd name="T16" fmla="*/ 166 w 288"/>
                <a:gd name="T17" fmla="*/ 116 h 288"/>
                <a:gd name="T18" fmla="*/ 235 w 288"/>
                <a:gd name="T19" fmla="*/ 66 h 288"/>
                <a:gd name="T20" fmla="*/ 264 w 288"/>
                <a:gd name="T21" fmla="*/ 143 h 288"/>
                <a:gd name="T22" fmla="*/ 222 w 288"/>
                <a:gd name="T23" fmla="*/ 53 h 288"/>
                <a:gd name="T24" fmla="*/ 158 w 288"/>
                <a:gd name="T25" fmla="*/ 99 h 288"/>
                <a:gd name="T26" fmla="*/ 113 w 288"/>
                <a:gd name="T27" fmla="*/ 29 h 288"/>
                <a:gd name="T28" fmla="*/ 144 w 288"/>
                <a:gd name="T29" fmla="*/ 24 h 288"/>
                <a:gd name="T30" fmla="*/ 222 w 288"/>
                <a:gd name="T31" fmla="*/ 53 h 288"/>
                <a:gd name="T32" fmla="*/ 94 w 288"/>
                <a:gd name="T33" fmla="*/ 35 h 288"/>
                <a:gd name="T34" fmla="*/ 140 w 288"/>
                <a:gd name="T35" fmla="*/ 106 h 288"/>
                <a:gd name="T36" fmla="*/ 41 w 288"/>
                <a:gd name="T37" fmla="*/ 120 h 288"/>
                <a:gd name="T38" fmla="*/ 27 w 288"/>
                <a:gd name="T39" fmla="*/ 120 h 288"/>
                <a:gd name="T40" fmla="*/ 94 w 288"/>
                <a:gd name="T41" fmla="*/ 35 h 288"/>
                <a:gd name="T42" fmla="*/ 25 w 288"/>
                <a:gd name="T43" fmla="*/ 144 h 288"/>
                <a:gd name="T44" fmla="*/ 25 w 288"/>
                <a:gd name="T45" fmla="*/ 138 h 288"/>
                <a:gd name="T46" fmla="*/ 41 w 288"/>
                <a:gd name="T47" fmla="*/ 138 h 288"/>
                <a:gd name="T48" fmla="*/ 148 w 288"/>
                <a:gd name="T49" fmla="*/ 122 h 288"/>
                <a:gd name="T50" fmla="*/ 158 w 288"/>
                <a:gd name="T51" fmla="*/ 145 h 288"/>
                <a:gd name="T52" fmla="*/ 91 w 288"/>
                <a:gd name="T53" fmla="*/ 184 h 288"/>
                <a:gd name="T54" fmla="*/ 57 w 288"/>
                <a:gd name="T55" fmla="*/ 225 h 288"/>
                <a:gd name="T56" fmla="*/ 25 w 288"/>
                <a:gd name="T57" fmla="*/ 144 h 288"/>
                <a:gd name="T58" fmla="*/ 70 w 288"/>
                <a:gd name="T59" fmla="*/ 237 h 288"/>
                <a:gd name="T60" fmla="*/ 71 w 288"/>
                <a:gd name="T61" fmla="*/ 236 h 288"/>
                <a:gd name="T62" fmla="*/ 165 w 288"/>
                <a:gd name="T63" fmla="*/ 162 h 288"/>
                <a:gd name="T64" fmla="*/ 190 w 288"/>
                <a:gd name="T65" fmla="*/ 254 h 288"/>
                <a:gd name="T66" fmla="*/ 144 w 288"/>
                <a:gd name="T67" fmla="*/ 263 h 288"/>
                <a:gd name="T68" fmla="*/ 70 w 288"/>
                <a:gd name="T69" fmla="*/ 237 h 288"/>
                <a:gd name="T70" fmla="*/ 207 w 288"/>
                <a:gd name="T71" fmla="*/ 245 h 288"/>
                <a:gd name="T72" fmla="*/ 183 w 288"/>
                <a:gd name="T73" fmla="*/ 158 h 288"/>
                <a:gd name="T74" fmla="*/ 212 w 288"/>
                <a:gd name="T75" fmla="*/ 155 h 288"/>
                <a:gd name="T76" fmla="*/ 262 w 288"/>
                <a:gd name="T77" fmla="*/ 162 h 288"/>
                <a:gd name="T78" fmla="*/ 207 w 288"/>
                <a:gd name="T79" fmla="*/ 2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3"/>
                    <a:pt x="65" y="288"/>
                    <a:pt x="144" y="288"/>
                  </a:cubicBezTo>
                  <a:cubicBezTo>
                    <a:pt x="224" y="288"/>
                    <a:pt x="288" y="223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  <a:moveTo>
                    <a:pt x="264" y="143"/>
                  </a:moveTo>
                  <a:cubicBezTo>
                    <a:pt x="245" y="139"/>
                    <a:pt x="228" y="137"/>
                    <a:pt x="212" y="137"/>
                  </a:cubicBezTo>
                  <a:cubicBezTo>
                    <a:pt x="199" y="137"/>
                    <a:pt x="187" y="138"/>
                    <a:pt x="176" y="141"/>
                  </a:cubicBezTo>
                  <a:cubicBezTo>
                    <a:pt x="173" y="132"/>
                    <a:pt x="169" y="124"/>
                    <a:pt x="166" y="116"/>
                  </a:cubicBezTo>
                  <a:cubicBezTo>
                    <a:pt x="191" y="105"/>
                    <a:pt x="216" y="90"/>
                    <a:pt x="235" y="66"/>
                  </a:cubicBezTo>
                  <a:cubicBezTo>
                    <a:pt x="253" y="87"/>
                    <a:pt x="263" y="114"/>
                    <a:pt x="264" y="143"/>
                  </a:cubicBezTo>
                  <a:close/>
                  <a:moveTo>
                    <a:pt x="222" y="53"/>
                  </a:moveTo>
                  <a:cubicBezTo>
                    <a:pt x="205" y="75"/>
                    <a:pt x="182" y="89"/>
                    <a:pt x="158" y="99"/>
                  </a:cubicBezTo>
                  <a:cubicBezTo>
                    <a:pt x="140" y="64"/>
                    <a:pt x="123" y="41"/>
                    <a:pt x="113" y="29"/>
                  </a:cubicBezTo>
                  <a:cubicBezTo>
                    <a:pt x="123" y="26"/>
                    <a:pt x="133" y="24"/>
                    <a:pt x="144" y="24"/>
                  </a:cubicBezTo>
                  <a:cubicBezTo>
                    <a:pt x="174" y="24"/>
                    <a:pt x="201" y="35"/>
                    <a:pt x="222" y="53"/>
                  </a:cubicBezTo>
                  <a:close/>
                  <a:moveTo>
                    <a:pt x="94" y="35"/>
                  </a:moveTo>
                  <a:cubicBezTo>
                    <a:pt x="102" y="44"/>
                    <a:pt x="120" y="67"/>
                    <a:pt x="140" y="106"/>
                  </a:cubicBezTo>
                  <a:cubicBezTo>
                    <a:pt x="102" y="118"/>
                    <a:pt x="64" y="120"/>
                    <a:pt x="41" y="120"/>
                  </a:cubicBezTo>
                  <a:cubicBezTo>
                    <a:pt x="35" y="120"/>
                    <a:pt x="30" y="120"/>
                    <a:pt x="27" y="120"/>
                  </a:cubicBezTo>
                  <a:cubicBezTo>
                    <a:pt x="35" y="82"/>
                    <a:pt x="60" y="51"/>
                    <a:pt x="94" y="35"/>
                  </a:cubicBezTo>
                  <a:close/>
                  <a:moveTo>
                    <a:pt x="25" y="144"/>
                  </a:moveTo>
                  <a:cubicBezTo>
                    <a:pt x="25" y="142"/>
                    <a:pt x="25" y="140"/>
                    <a:pt x="25" y="138"/>
                  </a:cubicBezTo>
                  <a:cubicBezTo>
                    <a:pt x="28" y="138"/>
                    <a:pt x="34" y="138"/>
                    <a:pt x="41" y="138"/>
                  </a:cubicBezTo>
                  <a:cubicBezTo>
                    <a:pt x="65" y="138"/>
                    <a:pt x="107" y="136"/>
                    <a:pt x="148" y="122"/>
                  </a:cubicBezTo>
                  <a:cubicBezTo>
                    <a:pt x="152" y="130"/>
                    <a:pt x="155" y="137"/>
                    <a:pt x="158" y="145"/>
                  </a:cubicBezTo>
                  <a:cubicBezTo>
                    <a:pt x="129" y="154"/>
                    <a:pt x="107" y="169"/>
                    <a:pt x="91" y="184"/>
                  </a:cubicBezTo>
                  <a:cubicBezTo>
                    <a:pt x="73" y="200"/>
                    <a:pt x="62" y="216"/>
                    <a:pt x="57" y="225"/>
                  </a:cubicBezTo>
                  <a:cubicBezTo>
                    <a:pt x="37" y="203"/>
                    <a:pt x="25" y="175"/>
                    <a:pt x="25" y="144"/>
                  </a:cubicBezTo>
                  <a:close/>
                  <a:moveTo>
                    <a:pt x="70" y="237"/>
                  </a:moveTo>
                  <a:cubicBezTo>
                    <a:pt x="71" y="237"/>
                    <a:pt x="71" y="237"/>
                    <a:pt x="71" y="236"/>
                  </a:cubicBezTo>
                  <a:cubicBezTo>
                    <a:pt x="79" y="223"/>
                    <a:pt x="108" y="179"/>
                    <a:pt x="165" y="162"/>
                  </a:cubicBezTo>
                  <a:cubicBezTo>
                    <a:pt x="175" y="189"/>
                    <a:pt x="183" y="219"/>
                    <a:pt x="190" y="254"/>
                  </a:cubicBezTo>
                  <a:cubicBezTo>
                    <a:pt x="176" y="260"/>
                    <a:pt x="160" y="263"/>
                    <a:pt x="144" y="263"/>
                  </a:cubicBezTo>
                  <a:cubicBezTo>
                    <a:pt x="116" y="263"/>
                    <a:pt x="91" y="254"/>
                    <a:pt x="70" y="237"/>
                  </a:cubicBezTo>
                  <a:close/>
                  <a:moveTo>
                    <a:pt x="207" y="245"/>
                  </a:moveTo>
                  <a:cubicBezTo>
                    <a:pt x="200" y="213"/>
                    <a:pt x="192" y="183"/>
                    <a:pt x="183" y="158"/>
                  </a:cubicBezTo>
                  <a:cubicBezTo>
                    <a:pt x="192" y="156"/>
                    <a:pt x="202" y="155"/>
                    <a:pt x="212" y="155"/>
                  </a:cubicBezTo>
                  <a:cubicBezTo>
                    <a:pt x="227" y="155"/>
                    <a:pt x="244" y="157"/>
                    <a:pt x="262" y="162"/>
                  </a:cubicBezTo>
                  <a:cubicBezTo>
                    <a:pt x="257" y="197"/>
                    <a:pt x="236" y="227"/>
                    <a:pt x="207" y="2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7" name="Freeform 837"/>
            <p:cNvSpPr/>
            <p:nvPr/>
          </p:nvSpPr>
          <p:spPr bwMode="auto">
            <a:xfrm>
              <a:off x="9744076" y="5995989"/>
              <a:ext cx="98425" cy="66675"/>
            </a:xfrm>
            <a:custGeom>
              <a:avLst/>
              <a:gdLst>
                <a:gd name="T0" fmla="*/ 84 w 84"/>
                <a:gd name="T1" fmla="*/ 22 h 58"/>
                <a:gd name="T2" fmla="*/ 24 w 84"/>
                <a:gd name="T3" fmla="*/ 0 h 58"/>
                <a:gd name="T4" fmla="*/ 0 w 84"/>
                <a:gd name="T5" fmla="*/ 3 h 58"/>
                <a:gd name="T6" fmla="*/ 34 w 84"/>
                <a:gd name="T7" fmla="*/ 58 h 58"/>
                <a:gd name="T8" fmla="*/ 84 w 84"/>
                <a:gd name="T9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8">
                  <a:moveTo>
                    <a:pt x="84" y="22"/>
                  </a:moveTo>
                  <a:cubicBezTo>
                    <a:pt x="68" y="8"/>
                    <a:pt x="47" y="0"/>
                    <a:pt x="24" y="0"/>
                  </a:cubicBezTo>
                  <a:cubicBezTo>
                    <a:pt x="16" y="0"/>
                    <a:pt x="7" y="1"/>
                    <a:pt x="0" y="3"/>
                  </a:cubicBezTo>
                  <a:cubicBezTo>
                    <a:pt x="7" y="12"/>
                    <a:pt x="21" y="31"/>
                    <a:pt x="34" y="58"/>
                  </a:cubicBezTo>
                  <a:cubicBezTo>
                    <a:pt x="53" y="50"/>
                    <a:pt x="71" y="39"/>
                    <a:pt x="84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8" name="Freeform 838"/>
            <p:cNvSpPr/>
            <p:nvPr/>
          </p:nvSpPr>
          <p:spPr bwMode="auto">
            <a:xfrm>
              <a:off x="9667876" y="6003926"/>
              <a:ext cx="101600" cy="77788"/>
            </a:xfrm>
            <a:custGeom>
              <a:avLst/>
              <a:gdLst>
                <a:gd name="T0" fmla="*/ 87 w 87"/>
                <a:gd name="T1" fmla="*/ 55 h 66"/>
                <a:gd name="T2" fmla="*/ 51 w 87"/>
                <a:gd name="T3" fmla="*/ 0 h 66"/>
                <a:gd name="T4" fmla="*/ 0 w 87"/>
                <a:gd name="T5" fmla="*/ 65 h 66"/>
                <a:gd name="T6" fmla="*/ 11 w 87"/>
                <a:gd name="T7" fmla="*/ 66 h 66"/>
                <a:gd name="T8" fmla="*/ 87 w 87"/>
                <a:gd name="T9" fmla="*/ 5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6">
                  <a:moveTo>
                    <a:pt x="87" y="55"/>
                  </a:moveTo>
                  <a:cubicBezTo>
                    <a:pt x="72" y="25"/>
                    <a:pt x="57" y="7"/>
                    <a:pt x="51" y="0"/>
                  </a:cubicBezTo>
                  <a:cubicBezTo>
                    <a:pt x="25" y="12"/>
                    <a:pt x="5" y="36"/>
                    <a:pt x="0" y="65"/>
                  </a:cubicBezTo>
                  <a:cubicBezTo>
                    <a:pt x="2" y="66"/>
                    <a:pt x="6" y="66"/>
                    <a:pt x="11" y="66"/>
                  </a:cubicBezTo>
                  <a:cubicBezTo>
                    <a:pt x="28" y="66"/>
                    <a:pt x="58" y="64"/>
                    <a:pt x="87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9" name="Freeform 839"/>
            <p:cNvSpPr/>
            <p:nvPr/>
          </p:nvSpPr>
          <p:spPr bwMode="auto">
            <a:xfrm>
              <a:off x="9791701" y="6032501"/>
              <a:ext cx="88900" cy="69850"/>
            </a:xfrm>
            <a:custGeom>
              <a:avLst/>
              <a:gdLst>
                <a:gd name="T0" fmla="*/ 8 w 76"/>
                <a:gd name="T1" fmla="*/ 58 h 60"/>
                <a:gd name="T2" fmla="*/ 36 w 76"/>
                <a:gd name="T3" fmla="*/ 55 h 60"/>
                <a:gd name="T4" fmla="*/ 76 w 76"/>
                <a:gd name="T5" fmla="*/ 60 h 60"/>
                <a:gd name="T6" fmla="*/ 53 w 76"/>
                <a:gd name="T7" fmla="*/ 0 h 60"/>
                <a:gd name="T8" fmla="*/ 0 w 76"/>
                <a:gd name="T9" fmla="*/ 39 h 60"/>
                <a:gd name="T10" fmla="*/ 8 w 76"/>
                <a:gd name="T11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60">
                  <a:moveTo>
                    <a:pt x="8" y="58"/>
                  </a:moveTo>
                  <a:cubicBezTo>
                    <a:pt x="17" y="56"/>
                    <a:pt x="26" y="55"/>
                    <a:pt x="36" y="55"/>
                  </a:cubicBezTo>
                  <a:cubicBezTo>
                    <a:pt x="48" y="55"/>
                    <a:pt x="61" y="57"/>
                    <a:pt x="76" y="60"/>
                  </a:cubicBezTo>
                  <a:cubicBezTo>
                    <a:pt x="75" y="37"/>
                    <a:pt x="67" y="16"/>
                    <a:pt x="53" y="0"/>
                  </a:cubicBezTo>
                  <a:cubicBezTo>
                    <a:pt x="39" y="18"/>
                    <a:pt x="20" y="30"/>
                    <a:pt x="0" y="39"/>
                  </a:cubicBezTo>
                  <a:cubicBezTo>
                    <a:pt x="2" y="45"/>
                    <a:pt x="5" y="51"/>
                    <a:pt x="8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0" name="Freeform 840"/>
            <p:cNvSpPr/>
            <p:nvPr/>
          </p:nvSpPr>
          <p:spPr bwMode="auto">
            <a:xfrm>
              <a:off x="9807576" y="6111876"/>
              <a:ext cx="69850" cy="82550"/>
            </a:xfrm>
            <a:custGeom>
              <a:avLst/>
              <a:gdLst>
                <a:gd name="T0" fmla="*/ 0 w 61"/>
                <a:gd name="T1" fmla="*/ 2 h 70"/>
                <a:gd name="T2" fmla="*/ 19 w 61"/>
                <a:gd name="T3" fmla="*/ 70 h 70"/>
                <a:gd name="T4" fmla="*/ 61 w 61"/>
                <a:gd name="T5" fmla="*/ 5 h 70"/>
                <a:gd name="T6" fmla="*/ 23 w 61"/>
                <a:gd name="T7" fmla="*/ 0 h 70"/>
                <a:gd name="T8" fmla="*/ 0 w 61"/>
                <a:gd name="T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0">
                  <a:moveTo>
                    <a:pt x="0" y="2"/>
                  </a:moveTo>
                  <a:cubicBezTo>
                    <a:pt x="7" y="22"/>
                    <a:pt x="14" y="44"/>
                    <a:pt x="19" y="70"/>
                  </a:cubicBezTo>
                  <a:cubicBezTo>
                    <a:pt x="41" y="56"/>
                    <a:pt x="57" y="32"/>
                    <a:pt x="61" y="5"/>
                  </a:cubicBezTo>
                  <a:cubicBezTo>
                    <a:pt x="47" y="2"/>
                    <a:pt x="34" y="0"/>
                    <a:pt x="23" y="0"/>
                  </a:cubicBezTo>
                  <a:cubicBezTo>
                    <a:pt x="15" y="0"/>
                    <a:pt x="7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1" name="Freeform 841"/>
            <p:cNvSpPr>
              <a:spLocks noEditPoints="1"/>
            </p:cNvSpPr>
            <p:nvPr/>
          </p:nvSpPr>
          <p:spPr bwMode="auto">
            <a:xfrm>
              <a:off x="9605964" y="5935664"/>
              <a:ext cx="333375" cy="333375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44 w 288"/>
                <a:gd name="T11" fmla="*/ 256 h 288"/>
                <a:gd name="T12" fmla="*/ 33 w 288"/>
                <a:gd name="T13" fmla="*/ 144 h 288"/>
                <a:gd name="T14" fmla="*/ 144 w 288"/>
                <a:gd name="T15" fmla="*/ 33 h 288"/>
                <a:gd name="T16" fmla="*/ 256 w 288"/>
                <a:gd name="T17" fmla="*/ 144 h 288"/>
                <a:gd name="T18" fmla="*/ 144 w 288"/>
                <a:gd name="T19" fmla="*/ 25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223"/>
                    <a:pt x="64" y="288"/>
                    <a:pt x="144" y="288"/>
                  </a:cubicBezTo>
                  <a:cubicBezTo>
                    <a:pt x="223" y="288"/>
                    <a:pt x="288" y="223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  <a:moveTo>
                    <a:pt x="144" y="256"/>
                  </a:moveTo>
                  <a:cubicBezTo>
                    <a:pt x="83" y="256"/>
                    <a:pt x="33" y="206"/>
                    <a:pt x="33" y="144"/>
                  </a:cubicBezTo>
                  <a:cubicBezTo>
                    <a:pt x="33" y="83"/>
                    <a:pt x="83" y="33"/>
                    <a:pt x="144" y="33"/>
                  </a:cubicBezTo>
                  <a:cubicBezTo>
                    <a:pt x="206" y="33"/>
                    <a:pt x="256" y="83"/>
                    <a:pt x="256" y="144"/>
                  </a:cubicBezTo>
                  <a:cubicBezTo>
                    <a:pt x="256" y="206"/>
                    <a:pt x="206" y="256"/>
                    <a:pt x="144" y="2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2" name="Freeform 842"/>
            <p:cNvSpPr/>
            <p:nvPr/>
          </p:nvSpPr>
          <p:spPr bwMode="auto">
            <a:xfrm>
              <a:off x="9705976" y="6118226"/>
              <a:ext cx="106363" cy="92075"/>
            </a:xfrm>
            <a:custGeom>
              <a:avLst/>
              <a:gdLst>
                <a:gd name="T0" fmla="*/ 1 w 92"/>
                <a:gd name="T1" fmla="*/ 57 h 79"/>
                <a:gd name="T2" fmla="*/ 0 w 92"/>
                <a:gd name="T3" fmla="*/ 59 h 79"/>
                <a:gd name="T4" fmla="*/ 57 w 92"/>
                <a:gd name="T5" fmla="*/ 79 h 79"/>
                <a:gd name="T6" fmla="*/ 92 w 92"/>
                <a:gd name="T7" fmla="*/ 72 h 79"/>
                <a:gd name="T8" fmla="*/ 73 w 92"/>
                <a:gd name="T9" fmla="*/ 0 h 79"/>
                <a:gd name="T10" fmla="*/ 1 w 92"/>
                <a:gd name="T11" fmla="*/ 5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79">
                  <a:moveTo>
                    <a:pt x="1" y="57"/>
                  </a:moveTo>
                  <a:cubicBezTo>
                    <a:pt x="0" y="58"/>
                    <a:pt x="0" y="58"/>
                    <a:pt x="0" y="59"/>
                  </a:cubicBezTo>
                  <a:cubicBezTo>
                    <a:pt x="16" y="71"/>
                    <a:pt x="36" y="79"/>
                    <a:pt x="57" y="79"/>
                  </a:cubicBezTo>
                  <a:cubicBezTo>
                    <a:pt x="70" y="79"/>
                    <a:pt x="81" y="76"/>
                    <a:pt x="92" y="72"/>
                  </a:cubicBezTo>
                  <a:cubicBezTo>
                    <a:pt x="87" y="45"/>
                    <a:pt x="81" y="21"/>
                    <a:pt x="73" y="0"/>
                  </a:cubicBezTo>
                  <a:cubicBezTo>
                    <a:pt x="29" y="13"/>
                    <a:pt x="6" y="48"/>
                    <a:pt x="1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3" name="Freeform 843"/>
            <p:cNvSpPr/>
            <p:nvPr/>
          </p:nvSpPr>
          <p:spPr bwMode="auto">
            <a:xfrm>
              <a:off x="9666289" y="6083301"/>
              <a:ext cx="119063" cy="92075"/>
            </a:xfrm>
            <a:custGeom>
              <a:avLst/>
              <a:gdLst>
                <a:gd name="T0" fmla="*/ 51 w 103"/>
                <a:gd name="T1" fmla="*/ 47 h 79"/>
                <a:gd name="T2" fmla="*/ 103 w 103"/>
                <a:gd name="T3" fmla="*/ 17 h 79"/>
                <a:gd name="T4" fmla="*/ 95 w 103"/>
                <a:gd name="T5" fmla="*/ 0 h 79"/>
                <a:gd name="T6" fmla="*/ 13 w 103"/>
                <a:gd name="T7" fmla="*/ 12 h 79"/>
                <a:gd name="T8" fmla="*/ 0 w 103"/>
                <a:gd name="T9" fmla="*/ 12 h 79"/>
                <a:gd name="T10" fmla="*/ 0 w 103"/>
                <a:gd name="T11" fmla="*/ 16 h 79"/>
                <a:gd name="T12" fmla="*/ 24 w 103"/>
                <a:gd name="T13" fmla="*/ 79 h 79"/>
                <a:gd name="T14" fmla="*/ 51 w 103"/>
                <a:gd name="T15" fmla="*/ 4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79">
                  <a:moveTo>
                    <a:pt x="51" y="47"/>
                  </a:moveTo>
                  <a:cubicBezTo>
                    <a:pt x="63" y="36"/>
                    <a:pt x="81" y="24"/>
                    <a:pt x="103" y="17"/>
                  </a:cubicBezTo>
                  <a:cubicBezTo>
                    <a:pt x="100" y="11"/>
                    <a:pt x="98" y="5"/>
                    <a:pt x="95" y="0"/>
                  </a:cubicBezTo>
                  <a:cubicBezTo>
                    <a:pt x="63" y="10"/>
                    <a:pt x="31" y="12"/>
                    <a:pt x="13" y="12"/>
                  </a:cubicBezTo>
                  <a:cubicBezTo>
                    <a:pt x="7" y="12"/>
                    <a:pt x="2" y="12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40"/>
                    <a:pt x="9" y="62"/>
                    <a:pt x="24" y="79"/>
                  </a:cubicBezTo>
                  <a:cubicBezTo>
                    <a:pt x="28" y="72"/>
                    <a:pt x="37" y="60"/>
                    <a:pt x="51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4" name="Freeform 844"/>
            <p:cNvSpPr/>
            <p:nvPr/>
          </p:nvSpPr>
          <p:spPr bwMode="auto">
            <a:xfrm>
              <a:off x="10996614" y="6002339"/>
              <a:ext cx="271463" cy="266700"/>
            </a:xfrm>
            <a:custGeom>
              <a:avLst/>
              <a:gdLst>
                <a:gd name="T0" fmla="*/ 224 w 234"/>
                <a:gd name="T1" fmla="*/ 11 h 230"/>
                <a:gd name="T2" fmla="*/ 216 w 234"/>
                <a:gd name="T3" fmla="*/ 0 h 230"/>
                <a:gd name="T4" fmla="*/ 216 w 234"/>
                <a:gd name="T5" fmla="*/ 9 h 230"/>
                <a:gd name="T6" fmla="*/ 207 w 234"/>
                <a:gd name="T7" fmla="*/ 55 h 230"/>
                <a:gd name="T8" fmla="*/ 184 w 234"/>
                <a:gd name="T9" fmla="*/ 91 h 230"/>
                <a:gd name="T10" fmla="*/ 154 w 234"/>
                <a:gd name="T11" fmla="*/ 113 h 230"/>
                <a:gd name="T12" fmla="*/ 115 w 234"/>
                <a:gd name="T13" fmla="*/ 123 h 230"/>
                <a:gd name="T14" fmla="*/ 69 w 234"/>
                <a:gd name="T15" fmla="*/ 125 h 230"/>
                <a:gd name="T16" fmla="*/ 64 w 234"/>
                <a:gd name="T17" fmla="*/ 125 h 230"/>
                <a:gd name="T18" fmla="*/ 51 w 234"/>
                <a:gd name="T19" fmla="*/ 187 h 230"/>
                <a:gd name="T20" fmla="*/ 49 w 234"/>
                <a:gd name="T21" fmla="*/ 196 h 230"/>
                <a:gd name="T22" fmla="*/ 46 w 234"/>
                <a:gd name="T23" fmla="*/ 212 h 230"/>
                <a:gd name="T24" fmla="*/ 29 w 234"/>
                <a:gd name="T25" fmla="*/ 212 h 230"/>
                <a:gd name="T26" fmla="*/ 4 w 234"/>
                <a:gd name="T27" fmla="*/ 212 h 230"/>
                <a:gd name="T28" fmla="*/ 0 w 234"/>
                <a:gd name="T29" fmla="*/ 230 h 230"/>
                <a:gd name="T30" fmla="*/ 68 w 234"/>
                <a:gd name="T31" fmla="*/ 230 h 230"/>
                <a:gd name="T32" fmla="*/ 70 w 234"/>
                <a:gd name="T33" fmla="*/ 222 h 230"/>
                <a:gd name="T34" fmla="*/ 86 w 234"/>
                <a:gd name="T35" fmla="*/ 143 h 230"/>
                <a:gd name="T36" fmla="*/ 108 w 234"/>
                <a:gd name="T37" fmla="*/ 143 h 230"/>
                <a:gd name="T38" fmla="*/ 151 w 234"/>
                <a:gd name="T39" fmla="*/ 141 h 230"/>
                <a:gd name="T40" fmla="*/ 184 w 234"/>
                <a:gd name="T41" fmla="*/ 133 h 230"/>
                <a:gd name="T42" fmla="*/ 208 w 234"/>
                <a:gd name="T43" fmla="*/ 116 h 230"/>
                <a:gd name="T44" fmla="*/ 227 w 234"/>
                <a:gd name="T45" fmla="*/ 86 h 230"/>
                <a:gd name="T46" fmla="*/ 234 w 234"/>
                <a:gd name="T47" fmla="*/ 49 h 230"/>
                <a:gd name="T48" fmla="*/ 224 w 234"/>
                <a:gd name="T49" fmla="*/ 11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230">
                  <a:moveTo>
                    <a:pt x="224" y="11"/>
                  </a:moveTo>
                  <a:cubicBezTo>
                    <a:pt x="222" y="7"/>
                    <a:pt x="219" y="3"/>
                    <a:pt x="216" y="0"/>
                  </a:cubicBezTo>
                  <a:cubicBezTo>
                    <a:pt x="216" y="3"/>
                    <a:pt x="216" y="6"/>
                    <a:pt x="216" y="9"/>
                  </a:cubicBezTo>
                  <a:cubicBezTo>
                    <a:pt x="216" y="25"/>
                    <a:pt x="213" y="40"/>
                    <a:pt x="207" y="55"/>
                  </a:cubicBezTo>
                  <a:cubicBezTo>
                    <a:pt x="201" y="70"/>
                    <a:pt x="193" y="82"/>
                    <a:pt x="184" y="91"/>
                  </a:cubicBezTo>
                  <a:cubicBezTo>
                    <a:pt x="175" y="101"/>
                    <a:pt x="165" y="108"/>
                    <a:pt x="154" y="113"/>
                  </a:cubicBezTo>
                  <a:cubicBezTo>
                    <a:pt x="143" y="117"/>
                    <a:pt x="131" y="121"/>
                    <a:pt x="115" y="123"/>
                  </a:cubicBezTo>
                  <a:cubicBezTo>
                    <a:pt x="105" y="124"/>
                    <a:pt x="92" y="125"/>
                    <a:pt x="69" y="125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51" y="187"/>
                    <a:pt x="51" y="187"/>
                    <a:pt x="51" y="187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29" y="212"/>
                    <a:pt x="29" y="212"/>
                    <a:pt x="29" y="212"/>
                  </a:cubicBezTo>
                  <a:cubicBezTo>
                    <a:pt x="4" y="212"/>
                    <a:pt x="4" y="212"/>
                    <a:pt x="4" y="212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68" y="230"/>
                    <a:pt x="68" y="230"/>
                    <a:pt x="68" y="230"/>
                  </a:cubicBezTo>
                  <a:cubicBezTo>
                    <a:pt x="70" y="222"/>
                    <a:pt x="70" y="222"/>
                    <a:pt x="70" y="222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29" y="143"/>
                    <a:pt x="142" y="143"/>
                    <a:pt x="151" y="141"/>
                  </a:cubicBezTo>
                  <a:cubicBezTo>
                    <a:pt x="164" y="140"/>
                    <a:pt x="175" y="137"/>
                    <a:pt x="184" y="133"/>
                  </a:cubicBezTo>
                  <a:cubicBezTo>
                    <a:pt x="193" y="129"/>
                    <a:pt x="201" y="123"/>
                    <a:pt x="208" y="116"/>
                  </a:cubicBezTo>
                  <a:cubicBezTo>
                    <a:pt x="216" y="108"/>
                    <a:pt x="222" y="98"/>
                    <a:pt x="227" y="86"/>
                  </a:cubicBezTo>
                  <a:cubicBezTo>
                    <a:pt x="232" y="74"/>
                    <a:pt x="234" y="61"/>
                    <a:pt x="234" y="49"/>
                  </a:cubicBezTo>
                  <a:cubicBezTo>
                    <a:pt x="234" y="35"/>
                    <a:pt x="231" y="22"/>
                    <a:pt x="22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5" name="Freeform 845"/>
            <p:cNvSpPr>
              <a:spLocks noEditPoints="1"/>
            </p:cNvSpPr>
            <p:nvPr/>
          </p:nvSpPr>
          <p:spPr bwMode="auto">
            <a:xfrm>
              <a:off x="10952164" y="5935664"/>
              <a:ext cx="271463" cy="288925"/>
            </a:xfrm>
            <a:custGeom>
              <a:avLst/>
              <a:gdLst>
                <a:gd name="T0" fmla="*/ 153 w 234"/>
                <a:gd name="T1" fmla="*/ 0 h 249"/>
                <a:gd name="T2" fmla="*/ 52 w 234"/>
                <a:gd name="T3" fmla="*/ 0 h 249"/>
                <a:gd name="T4" fmla="*/ 0 w 234"/>
                <a:gd name="T5" fmla="*/ 249 h 249"/>
                <a:gd name="T6" fmla="*/ 68 w 234"/>
                <a:gd name="T7" fmla="*/ 249 h 249"/>
                <a:gd name="T8" fmla="*/ 70 w 234"/>
                <a:gd name="T9" fmla="*/ 241 h 249"/>
                <a:gd name="T10" fmla="*/ 86 w 234"/>
                <a:gd name="T11" fmla="*/ 162 h 249"/>
                <a:gd name="T12" fmla="*/ 108 w 234"/>
                <a:gd name="T13" fmla="*/ 162 h 249"/>
                <a:gd name="T14" fmla="*/ 151 w 234"/>
                <a:gd name="T15" fmla="*/ 160 h 249"/>
                <a:gd name="T16" fmla="*/ 184 w 234"/>
                <a:gd name="T17" fmla="*/ 152 h 249"/>
                <a:gd name="T18" fmla="*/ 208 w 234"/>
                <a:gd name="T19" fmla="*/ 135 h 249"/>
                <a:gd name="T20" fmla="*/ 227 w 234"/>
                <a:gd name="T21" fmla="*/ 105 h 249"/>
                <a:gd name="T22" fmla="*/ 234 w 234"/>
                <a:gd name="T23" fmla="*/ 68 h 249"/>
                <a:gd name="T24" fmla="*/ 224 w 234"/>
                <a:gd name="T25" fmla="*/ 30 h 249"/>
                <a:gd name="T26" fmla="*/ 197 w 234"/>
                <a:gd name="T27" fmla="*/ 6 h 249"/>
                <a:gd name="T28" fmla="*/ 153 w 234"/>
                <a:gd name="T29" fmla="*/ 0 h 249"/>
                <a:gd name="T30" fmla="*/ 108 w 234"/>
                <a:gd name="T31" fmla="*/ 58 h 249"/>
                <a:gd name="T32" fmla="*/ 133 w 234"/>
                <a:gd name="T33" fmla="*/ 58 h 249"/>
                <a:gd name="T34" fmla="*/ 135 w 234"/>
                <a:gd name="T35" fmla="*/ 58 h 249"/>
                <a:gd name="T36" fmla="*/ 159 w 234"/>
                <a:gd name="T37" fmla="*/ 60 h 249"/>
                <a:gd name="T38" fmla="*/ 159 w 234"/>
                <a:gd name="T39" fmla="*/ 60 h 249"/>
                <a:gd name="T40" fmla="*/ 165 w 234"/>
                <a:gd name="T41" fmla="*/ 64 h 249"/>
                <a:gd name="T42" fmla="*/ 167 w 234"/>
                <a:gd name="T43" fmla="*/ 71 h 249"/>
                <a:gd name="T44" fmla="*/ 161 w 234"/>
                <a:gd name="T45" fmla="*/ 88 h 249"/>
                <a:gd name="T46" fmla="*/ 146 w 234"/>
                <a:gd name="T47" fmla="*/ 99 h 249"/>
                <a:gd name="T48" fmla="*/ 144 w 234"/>
                <a:gd name="T49" fmla="*/ 100 h 249"/>
                <a:gd name="T50" fmla="*/ 102 w 234"/>
                <a:gd name="T51" fmla="*/ 103 h 249"/>
                <a:gd name="T52" fmla="*/ 100 w 234"/>
                <a:gd name="T53" fmla="*/ 103 h 249"/>
                <a:gd name="T54" fmla="*/ 98 w 234"/>
                <a:gd name="T55" fmla="*/ 103 h 249"/>
                <a:gd name="T56" fmla="*/ 108 w 234"/>
                <a:gd name="T57" fmla="*/ 5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4" h="249">
                  <a:moveTo>
                    <a:pt x="153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70" y="241"/>
                    <a:pt x="70" y="241"/>
                    <a:pt x="70" y="241"/>
                  </a:cubicBezTo>
                  <a:cubicBezTo>
                    <a:pt x="86" y="162"/>
                    <a:pt x="86" y="162"/>
                    <a:pt x="86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29" y="162"/>
                    <a:pt x="142" y="162"/>
                    <a:pt x="151" y="160"/>
                  </a:cubicBezTo>
                  <a:cubicBezTo>
                    <a:pt x="164" y="159"/>
                    <a:pt x="175" y="156"/>
                    <a:pt x="184" y="152"/>
                  </a:cubicBezTo>
                  <a:cubicBezTo>
                    <a:pt x="193" y="148"/>
                    <a:pt x="201" y="142"/>
                    <a:pt x="208" y="135"/>
                  </a:cubicBezTo>
                  <a:cubicBezTo>
                    <a:pt x="216" y="127"/>
                    <a:pt x="222" y="117"/>
                    <a:pt x="227" y="105"/>
                  </a:cubicBezTo>
                  <a:cubicBezTo>
                    <a:pt x="232" y="93"/>
                    <a:pt x="234" y="80"/>
                    <a:pt x="234" y="68"/>
                  </a:cubicBezTo>
                  <a:cubicBezTo>
                    <a:pt x="234" y="53"/>
                    <a:pt x="231" y="41"/>
                    <a:pt x="224" y="30"/>
                  </a:cubicBezTo>
                  <a:cubicBezTo>
                    <a:pt x="218" y="19"/>
                    <a:pt x="208" y="11"/>
                    <a:pt x="197" y="6"/>
                  </a:cubicBezTo>
                  <a:cubicBezTo>
                    <a:pt x="185" y="2"/>
                    <a:pt x="171" y="0"/>
                    <a:pt x="153" y="0"/>
                  </a:cubicBezTo>
                  <a:close/>
                  <a:moveTo>
                    <a:pt x="108" y="58"/>
                  </a:moveTo>
                  <a:cubicBezTo>
                    <a:pt x="133" y="58"/>
                    <a:pt x="133" y="58"/>
                    <a:pt x="133" y="58"/>
                  </a:cubicBezTo>
                  <a:cubicBezTo>
                    <a:pt x="134" y="58"/>
                    <a:pt x="135" y="58"/>
                    <a:pt x="135" y="58"/>
                  </a:cubicBezTo>
                  <a:cubicBezTo>
                    <a:pt x="147" y="58"/>
                    <a:pt x="156" y="59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62" y="61"/>
                    <a:pt x="163" y="62"/>
                    <a:pt x="165" y="64"/>
                  </a:cubicBezTo>
                  <a:cubicBezTo>
                    <a:pt x="166" y="65"/>
                    <a:pt x="167" y="67"/>
                    <a:pt x="167" y="71"/>
                  </a:cubicBezTo>
                  <a:cubicBezTo>
                    <a:pt x="166" y="78"/>
                    <a:pt x="165" y="83"/>
                    <a:pt x="161" y="88"/>
                  </a:cubicBezTo>
                  <a:cubicBezTo>
                    <a:pt x="158" y="93"/>
                    <a:pt x="153" y="97"/>
                    <a:pt x="146" y="99"/>
                  </a:cubicBezTo>
                  <a:cubicBezTo>
                    <a:pt x="146" y="100"/>
                    <a:pt x="145" y="100"/>
                    <a:pt x="144" y="100"/>
                  </a:cubicBezTo>
                  <a:cubicBezTo>
                    <a:pt x="137" y="102"/>
                    <a:pt x="122" y="103"/>
                    <a:pt x="102" y="103"/>
                  </a:cubicBezTo>
                  <a:cubicBezTo>
                    <a:pt x="101" y="103"/>
                    <a:pt x="101" y="103"/>
                    <a:pt x="100" y="103"/>
                  </a:cubicBezTo>
                  <a:cubicBezTo>
                    <a:pt x="98" y="103"/>
                    <a:pt x="98" y="103"/>
                    <a:pt x="98" y="103"/>
                  </a:cubicBezTo>
                  <a:lnTo>
                    <a:pt x="108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6" name="Freeform 846"/>
            <p:cNvSpPr/>
            <p:nvPr/>
          </p:nvSpPr>
          <p:spPr bwMode="auto">
            <a:xfrm>
              <a:off x="10415589" y="6045201"/>
              <a:ext cx="46038" cy="30163"/>
            </a:xfrm>
            <a:custGeom>
              <a:avLst/>
              <a:gdLst>
                <a:gd name="T0" fmla="*/ 2 w 40"/>
                <a:gd name="T1" fmla="*/ 26 h 26"/>
                <a:gd name="T2" fmla="*/ 26 w 40"/>
                <a:gd name="T3" fmla="*/ 24 h 26"/>
                <a:gd name="T4" fmla="*/ 28 w 40"/>
                <a:gd name="T5" fmla="*/ 24 h 26"/>
                <a:gd name="T6" fmla="*/ 37 w 40"/>
                <a:gd name="T7" fmla="*/ 17 h 26"/>
                <a:gd name="T8" fmla="*/ 40 w 40"/>
                <a:gd name="T9" fmla="*/ 7 h 26"/>
                <a:gd name="T10" fmla="*/ 39 w 40"/>
                <a:gd name="T11" fmla="*/ 3 h 26"/>
                <a:gd name="T12" fmla="*/ 35 w 40"/>
                <a:gd name="T13" fmla="*/ 1 h 26"/>
                <a:gd name="T14" fmla="*/ 35 w 40"/>
                <a:gd name="T15" fmla="*/ 1 h 26"/>
                <a:gd name="T16" fmla="*/ 22 w 40"/>
                <a:gd name="T17" fmla="*/ 0 h 26"/>
                <a:gd name="T18" fmla="*/ 20 w 40"/>
                <a:gd name="T19" fmla="*/ 0 h 26"/>
                <a:gd name="T20" fmla="*/ 6 w 40"/>
                <a:gd name="T21" fmla="*/ 0 h 26"/>
                <a:gd name="T22" fmla="*/ 0 w 40"/>
                <a:gd name="T23" fmla="*/ 26 h 26"/>
                <a:gd name="T24" fmla="*/ 1 w 40"/>
                <a:gd name="T25" fmla="*/ 26 h 26"/>
                <a:gd name="T26" fmla="*/ 2 w 40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26">
                  <a:moveTo>
                    <a:pt x="2" y="26"/>
                  </a:moveTo>
                  <a:cubicBezTo>
                    <a:pt x="14" y="26"/>
                    <a:pt x="22" y="25"/>
                    <a:pt x="26" y="24"/>
                  </a:cubicBezTo>
                  <a:cubicBezTo>
                    <a:pt x="27" y="24"/>
                    <a:pt x="28" y="24"/>
                    <a:pt x="28" y="24"/>
                  </a:cubicBezTo>
                  <a:cubicBezTo>
                    <a:pt x="32" y="22"/>
                    <a:pt x="34" y="20"/>
                    <a:pt x="37" y="17"/>
                  </a:cubicBezTo>
                  <a:cubicBezTo>
                    <a:pt x="39" y="14"/>
                    <a:pt x="40" y="11"/>
                    <a:pt x="40" y="7"/>
                  </a:cubicBezTo>
                  <a:cubicBezTo>
                    <a:pt x="40" y="5"/>
                    <a:pt x="39" y="4"/>
                    <a:pt x="39" y="3"/>
                  </a:cubicBezTo>
                  <a:cubicBezTo>
                    <a:pt x="38" y="2"/>
                    <a:pt x="37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0"/>
                    <a:pt x="28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2" y="26"/>
                    <a:pt x="2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7" name="Freeform 847"/>
            <p:cNvSpPr>
              <a:spLocks noEditPoints="1"/>
            </p:cNvSpPr>
            <p:nvPr/>
          </p:nvSpPr>
          <p:spPr bwMode="auto">
            <a:xfrm>
              <a:off x="10272714" y="5935664"/>
              <a:ext cx="334963" cy="333375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95 w 288"/>
                <a:gd name="T11" fmla="*/ 61 h 288"/>
                <a:gd name="T12" fmla="*/ 154 w 288"/>
                <a:gd name="T13" fmla="*/ 61 h 288"/>
                <a:gd name="T14" fmla="*/ 179 w 288"/>
                <a:gd name="T15" fmla="*/ 65 h 288"/>
                <a:gd name="T16" fmla="*/ 195 w 288"/>
                <a:gd name="T17" fmla="*/ 78 h 288"/>
                <a:gd name="T18" fmla="*/ 201 w 288"/>
                <a:gd name="T19" fmla="*/ 100 h 288"/>
                <a:gd name="T20" fmla="*/ 197 w 288"/>
                <a:gd name="T21" fmla="*/ 122 h 288"/>
                <a:gd name="T22" fmla="*/ 186 w 288"/>
                <a:gd name="T23" fmla="*/ 139 h 288"/>
                <a:gd name="T24" fmla="*/ 172 w 288"/>
                <a:gd name="T25" fmla="*/ 149 h 288"/>
                <a:gd name="T26" fmla="*/ 153 w 288"/>
                <a:gd name="T27" fmla="*/ 154 h 288"/>
                <a:gd name="T28" fmla="*/ 128 w 288"/>
                <a:gd name="T29" fmla="*/ 155 h 288"/>
                <a:gd name="T30" fmla="*/ 115 w 288"/>
                <a:gd name="T31" fmla="*/ 155 h 288"/>
                <a:gd name="T32" fmla="*/ 105 w 288"/>
                <a:gd name="T33" fmla="*/ 201 h 288"/>
                <a:gd name="T34" fmla="*/ 104 w 288"/>
                <a:gd name="T35" fmla="*/ 206 h 288"/>
                <a:gd name="T36" fmla="*/ 65 w 288"/>
                <a:gd name="T37" fmla="*/ 206 h 288"/>
                <a:gd name="T38" fmla="*/ 95 w 288"/>
                <a:gd name="T39" fmla="*/ 61 h 288"/>
                <a:gd name="T40" fmla="*/ 219 w 288"/>
                <a:gd name="T41" fmla="*/ 145 h 288"/>
                <a:gd name="T42" fmla="*/ 208 w 288"/>
                <a:gd name="T43" fmla="*/ 162 h 288"/>
                <a:gd name="T44" fmla="*/ 194 w 288"/>
                <a:gd name="T45" fmla="*/ 172 h 288"/>
                <a:gd name="T46" fmla="*/ 175 w 288"/>
                <a:gd name="T47" fmla="*/ 177 h 288"/>
                <a:gd name="T48" fmla="*/ 150 w 288"/>
                <a:gd name="T49" fmla="*/ 178 h 288"/>
                <a:gd name="T50" fmla="*/ 138 w 288"/>
                <a:gd name="T51" fmla="*/ 178 h 288"/>
                <a:gd name="T52" fmla="*/ 128 w 288"/>
                <a:gd name="T53" fmla="*/ 224 h 288"/>
                <a:gd name="T54" fmla="*/ 127 w 288"/>
                <a:gd name="T55" fmla="*/ 228 h 288"/>
                <a:gd name="T56" fmla="*/ 87 w 288"/>
                <a:gd name="T57" fmla="*/ 228 h 288"/>
                <a:gd name="T58" fmla="*/ 90 w 288"/>
                <a:gd name="T59" fmla="*/ 218 h 288"/>
                <a:gd name="T60" fmla="*/ 104 w 288"/>
                <a:gd name="T61" fmla="*/ 218 h 288"/>
                <a:gd name="T62" fmla="*/ 114 w 288"/>
                <a:gd name="T63" fmla="*/ 218 h 288"/>
                <a:gd name="T64" fmla="*/ 116 w 288"/>
                <a:gd name="T65" fmla="*/ 208 h 288"/>
                <a:gd name="T66" fmla="*/ 117 w 288"/>
                <a:gd name="T67" fmla="*/ 204 h 288"/>
                <a:gd name="T68" fmla="*/ 125 w 288"/>
                <a:gd name="T69" fmla="*/ 167 h 288"/>
                <a:gd name="T70" fmla="*/ 128 w 288"/>
                <a:gd name="T71" fmla="*/ 167 h 288"/>
                <a:gd name="T72" fmla="*/ 154 w 288"/>
                <a:gd name="T73" fmla="*/ 166 h 288"/>
                <a:gd name="T74" fmla="*/ 177 w 288"/>
                <a:gd name="T75" fmla="*/ 160 h 288"/>
                <a:gd name="T76" fmla="*/ 194 w 288"/>
                <a:gd name="T77" fmla="*/ 148 h 288"/>
                <a:gd name="T78" fmla="*/ 208 w 288"/>
                <a:gd name="T79" fmla="*/ 127 h 288"/>
                <a:gd name="T80" fmla="*/ 213 w 288"/>
                <a:gd name="T81" fmla="*/ 100 h 288"/>
                <a:gd name="T82" fmla="*/ 213 w 288"/>
                <a:gd name="T83" fmla="*/ 95 h 288"/>
                <a:gd name="T84" fmla="*/ 218 w 288"/>
                <a:gd name="T85" fmla="*/ 101 h 288"/>
                <a:gd name="T86" fmla="*/ 224 w 288"/>
                <a:gd name="T87" fmla="*/ 123 h 288"/>
                <a:gd name="T88" fmla="*/ 219 w 288"/>
                <a:gd name="T89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223"/>
                    <a:pt x="64" y="288"/>
                    <a:pt x="144" y="288"/>
                  </a:cubicBezTo>
                  <a:cubicBezTo>
                    <a:pt x="223" y="288"/>
                    <a:pt x="288" y="223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  <a:moveTo>
                    <a:pt x="95" y="61"/>
                  </a:moveTo>
                  <a:cubicBezTo>
                    <a:pt x="154" y="61"/>
                    <a:pt x="154" y="61"/>
                    <a:pt x="154" y="61"/>
                  </a:cubicBezTo>
                  <a:cubicBezTo>
                    <a:pt x="164" y="61"/>
                    <a:pt x="172" y="62"/>
                    <a:pt x="179" y="65"/>
                  </a:cubicBezTo>
                  <a:cubicBezTo>
                    <a:pt x="186" y="67"/>
                    <a:pt x="191" y="72"/>
                    <a:pt x="195" y="78"/>
                  </a:cubicBezTo>
                  <a:cubicBezTo>
                    <a:pt x="199" y="85"/>
                    <a:pt x="201" y="92"/>
                    <a:pt x="201" y="100"/>
                  </a:cubicBezTo>
                  <a:cubicBezTo>
                    <a:pt x="201" y="108"/>
                    <a:pt x="200" y="115"/>
                    <a:pt x="197" y="122"/>
                  </a:cubicBezTo>
                  <a:cubicBezTo>
                    <a:pt x="194" y="129"/>
                    <a:pt x="190" y="135"/>
                    <a:pt x="186" y="139"/>
                  </a:cubicBezTo>
                  <a:cubicBezTo>
                    <a:pt x="182" y="144"/>
                    <a:pt x="177" y="147"/>
                    <a:pt x="172" y="149"/>
                  </a:cubicBezTo>
                  <a:cubicBezTo>
                    <a:pt x="167" y="152"/>
                    <a:pt x="160" y="153"/>
                    <a:pt x="153" y="154"/>
                  </a:cubicBezTo>
                  <a:cubicBezTo>
                    <a:pt x="148" y="155"/>
                    <a:pt x="140" y="155"/>
                    <a:pt x="128" y="155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65" y="206"/>
                    <a:pt x="65" y="206"/>
                    <a:pt x="65" y="206"/>
                  </a:cubicBezTo>
                  <a:lnTo>
                    <a:pt x="95" y="61"/>
                  </a:lnTo>
                  <a:close/>
                  <a:moveTo>
                    <a:pt x="219" y="145"/>
                  </a:moveTo>
                  <a:cubicBezTo>
                    <a:pt x="216" y="152"/>
                    <a:pt x="213" y="157"/>
                    <a:pt x="208" y="162"/>
                  </a:cubicBezTo>
                  <a:cubicBezTo>
                    <a:pt x="204" y="166"/>
                    <a:pt x="200" y="170"/>
                    <a:pt x="194" y="172"/>
                  </a:cubicBezTo>
                  <a:cubicBezTo>
                    <a:pt x="189" y="174"/>
                    <a:pt x="183" y="176"/>
                    <a:pt x="175" y="177"/>
                  </a:cubicBezTo>
                  <a:cubicBezTo>
                    <a:pt x="170" y="177"/>
                    <a:pt x="162" y="178"/>
                    <a:pt x="150" y="178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87" y="228"/>
                    <a:pt x="87" y="228"/>
                    <a:pt x="87" y="228"/>
                  </a:cubicBezTo>
                  <a:cubicBezTo>
                    <a:pt x="90" y="218"/>
                    <a:pt x="90" y="218"/>
                    <a:pt x="90" y="218"/>
                  </a:cubicBezTo>
                  <a:cubicBezTo>
                    <a:pt x="104" y="218"/>
                    <a:pt x="104" y="218"/>
                    <a:pt x="104" y="218"/>
                  </a:cubicBezTo>
                  <a:cubicBezTo>
                    <a:pt x="114" y="218"/>
                    <a:pt x="114" y="218"/>
                    <a:pt x="114" y="218"/>
                  </a:cubicBezTo>
                  <a:cubicBezTo>
                    <a:pt x="116" y="208"/>
                    <a:pt x="116" y="208"/>
                    <a:pt x="116" y="208"/>
                  </a:cubicBezTo>
                  <a:cubicBezTo>
                    <a:pt x="117" y="204"/>
                    <a:pt x="117" y="204"/>
                    <a:pt x="117" y="204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41" y="167"/>
                    <a:pt x="149" y="167"/>
                    <a:pt x="154" y="166"/>
                  </a:cubicBezTo>
                  <a:cubicBezTo>
                    <a:pt x="164" y="165"/>
                    <a:pt x="171" y="163"/>
                    <a:pt x="177" y="160"/>
                  </a:cubicBezTo>
                  <a:cubicBezTo>
                    <a:pt x="183" y="157"/>
                    <a:pt x="189" y="153"/>
                    <a:pt x="194" y="148"/>
                  </a:cubicBezTo>
                  <a:cubicBezTo>
                    <a:pt x="200" y="142"/>
                    <a:pt x="204" y="135"/>
                    <a:pt x="208" y="127"/>
                  </a:cubicBezTo>
                  <a:cubicBezTo>
                    <a:pt x="211" y="118"/>
                    <a:pt x="213" y="109"/>
                    <a:pt x="213" y="100"/>
                  </a:cubicBezTo>
                  <a:cubicBezTo>
                    <a:pt x="213" y="98"/>
                    <a:pt x="213" y="97"/>
                    <a:pt x="213" y="95"/>
                  </a:cubicBezTo>
                  <a:cubicBezTo>
                    <a:pt x="215" y="97"/>
                    <a:pt x="216" y="99"/>
                    <a:pt x="218" y="101"/>
                  </a:cubicBezTo>
                  <a:cubicBezTo>
                    <a:pt x="222" y="107"/>
                    <a:pt x="224" y="115"/>
                    <a:pt x="224" y="123"/>
                  </a:cubicBezTo>
                  <a:cubicBezTo>
                    <a:pt x="224" y="130"/>
                    <a:pt x="222" y="138"/>
                    <a:pt x="219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8" name="Freeform 848"/>
            <p:cNvSpPr/>
            <p:nvPr/>
          </p:nvSpPr>
          <p:spPr bwMode="auto">
            <a:xfrm>
              <a:off x="11690351" y="5948364"/>
              <a:ext cx="95250" cy="123825"/>
            </a:xfrm>
            <a:custGeom>
              <a:avLst/>
              <a:gdLst>
                <a:gd name="T0" fmla="*/ 82 w 82"/>
                <a:gd name="T1" fmla="*/ 69 h 107"/>
                <a:gd name="T2" fmla="*/ 35 w 82"/>
                <a:gd name="T3" fmla="*/ 0 h 107"/>
                <a:gd name="T4" fmla="*/ 8 w 82"/>
                <a:gd name="T5" fmla="*/ 12 h 107"/>
                <a:gd name="T6" fmla="*/ 0 w 82"/>
                <a:gd name="T7" fmla="*/ 40 h 107"/>
                <a:gd name="T8" fmla="*/ 47 w 82"/>
                <a:gd name="T9" fmla="*/ 107 h 107"/>
                <a:gd name="T10" fmla="*/ 73 w 82"/>
                <a:gd name="T11" fmla="*/ 97 h 107"/>
                <a:gd name="T12" fmla="*/ 82 w 82"/>
                <a:gd name="T13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07">
                  <a:moveTo>
                    <a:pt x="82" y="69"/>
                  </a:moveTo>
                  <a:cubicBezTo>
                    <a:pt x="82" y="42"/>
                    <a:pt x="66" y="0"/>
                    <a:pt x="35" y="0"/>
                  </a:cubicBezTo>
                  <a:cubicBezTo>
                    <a:pt x="25" y="0"/>
                    <a:pt x="15" y="5"/>
                    <a:pt x="8" y="12"/>
                  </a:cubicBezTo>
                  <a:cubicBezTo>
                    <a:pt x="2" y="20"/>
                    <a:pt x="0" y="30"/>
                    <a:pt x="0" y="40"/>
                  </a:cubicBezTo>
                  <a:cubicBezTo>
                    <a:pt x="0" y="66"/>
                    <a:pt x="15" y="107"/>
                    <a:pt x="47" y="107"/>
                  </a:cubicBezTo>
                  <a:cubicBezTo>
                    <a:pt x="57" y="107"/>
                    <a:pt x="67" y="103"/>
                    <a:pt x="73" y="97"/>
                  </a:cubicBezTo>
                  <a:cubicBezTo>
                    <a:pt x="82" y="88"/>
                    <a:pt x="82" y="76"/>
                    <a:pt x="82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9" name="Freeform 849"/>
            <p:cNvSpPr/>
            <p:nvPr/>
          </p:nvSpPr>
          <p:spPr bwMode="auto">
            <a:xfrm>
              <a:off x="11745914" y="5943601"/>
              <a:ext cx="198438" cy="325438"/>
            </a:xfrm>
            <a:custGeom>
              <a:avLst/>
              <a:gdLst>
                <a:gd name="T0" fmla="*/ 73 w 171"/>
                <a:gd name="T1" fmla="*/ 0 h 281"/>
                <a:gd name="T2" fmla="*/ 64 w 171"/>
                <a:gd name="T3" fmla="*/ 5 h 281"/>
                <a:gd name="T4" fmla="*/ 41 w 171"/>
                <a:gd name="T5" fmla="*/ 5 h 281"/>
                <a:gd name="T6" fmla="*/ 68 w 171"/>
                <a:gd name="T7" fmla="*/ 56 h 281"/>
                <a:gd name="T8" fmla="*/ 36 w 171"/>
                <a:gd name="T9" fmla="*/ 110 h 281"/>
                <a:gd name="T10" fmla="*/ 25 w 171"/>
                <a:gd name="T11" fmla="*/ 128 h 281"/>
                <a:gd name="T12" fmla="*/ 35 w 171"/>
                <a:gd name="T13" fmla="*/ 144 h 281"/>
                <a:gd name="T14" fmla="*/ 49 w 171"/>
                <a:gd name="T15" fmla="*/ 155 h 281"/>
                <a:gd name="T16" fmla="*/ 81 w 171"/>
                <a:gd name="T17" fmla="*/ 208 h 281"/>
                <a:gd name="T18" fmla="*/ 0 w 171"/>
                <a:gd name="T19" fmla="*/ 278 h 281"/>
                <a:gd name="T20" fmla="*/ 27 w 171"/>
                <a:gd name="T21" fmla="*/ 281 h 281"/>
                <a:gd name="T22" fmla="*/ 171 w 171"/>
                <a:gd name="T23" fmla="*/ 137 h 281"/>
                <a:gd name="T24" fmla="*/ 73 w 171"/>
                <a:gd name="T2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281">
                  <a:moveTo>
                    <a:pt x="73" y="0"/>
                  </a:moveTo>
                  <a:cubicBezTo>
                    <a:pt x="64" y="5"/>
                    <a:pt x="64" y="5"/>
                    <a:pt x="64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50" y="12"/>
                    <a:pt x="68" y="27"/>
                    <a:pt x="68" y="56"/>
                  </a:cubicBezTo>
                  <a:cubicBezTo>
                    <a:pt x="68" y="84"/>
                    <a:pt x="52" y="97"/>
                    <a:pt x="36" y="110"/>
                  </a:cubicBezTo>
                  <a:cubicBezTo>
                    <a:pt x="31" y="114"/>
                    <a:pt x="25" y="120"/>
                    <a:pt x="25" y="128"/>
                  </a:cubicBezTo>
                  <a:cubicBezTo>
                    <a:pt x="25" y="136"/>
                    <a:pt x="31" y="141"/>
                    <a:pt x="35" y="144"/>
                  </a:cubicBezTo>
                  <a:cubicBezTo>
                    <a:pt x="49" y="155"/>
                    <a:pt x="49" y="155"/>
                    <a:pt x="49" y="155"/>
                  </a:cubicBezTo>
                  <a:cubicBezTo>
                    <a:pt x="65" y="169"/>
                    <a:pt x="81" y="182"/>
                    <a:pt x="81" y="208"/>
                  </a:cubicBezTo>
                  <a:cubicBezTo>
                    <a:pt x="81" y="240"/>
                    <a:pt x="53" y="272"/>
                    <a:pt x="0" y="278"/>
                  </a:cubicBezTo>
                  <a:cubicBezTo>
                    <a:pt x="9" y="280"/>
                    <a:pt x="18" y="281"/>
                    <a:pt x="27" y="281"/>
                  </a:cubicBezTo>
                  <a:cubicBezTo>
                    <a:pt x="106" y="281"/>
                    <a:pt x="171" y="216"/>
                    <a:pt x="171" y="137"/>
                  </a:cubicBezTo>
                  <a:cubicBezTo>
                    <a:pt x="171" y="73"/>
                    <a:pt x="130" y="19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0" name="Freeform 850"/>
            <p:cNvSpPr/>
            <p:nvPr/>
          </p:nvSpPr>
          <p:spPr bwMode="auto">
            <a:xfrm>
              <a:off x="11668126" y="6142039"/>
              <a:ext cx="141288" cy="106363"/>
            </a:xfrm>
            <a:custGeom>
              <a:avLst/>
              <a:gdLst>
                <a:gd name="T0" fmla="*/ 81 w 122"/>
                <a:gd name="T1" fmla="*/ 1 h 91"/>
                <a:gd name="T2" fmla="*/ 72 w 122"/>
                <a:gd name="T3" fmla="*/ 0 h 91"/>
                <a:gd name="T4" fmla="*/ 33 w 122"/>
                <a:gd name="T5" fmla="*/ 6 h 91"/>
                <a:gd name="T6" fmla="*/ 0 w 122"/>
                <a:gd name="T7" fmla="*/ 45 h 91"/>
                <a:gd name="T8" fmla="*/ 67 w 122"/>
                <a:gd name="T9" fmla="*/ 91 h 91"/>
                <a:gd name="T10" fmla="*/ 122 w 122"/>
                <a:gd name="T11" fmla="*/ 51 h 91"/>
                <a:gd name="T12" fmla="*/ 81 w 122"/>
                <a:gd name="T13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91">
                  <a:moveTo>
                    <a:pt x="81" y="1"/>
                  </a:moveTo>
                  <a:cubicBezTo>
                    <a:pt x="78" y="0"/>
                    <a:pt x="76" y="0"/>
                    <a:pt x="72" y="0"/>
                  </a:cubicBezTo>
                  <a:cubicBezTo>
                    <a:pt x="69" y="0"/>
                    <a:pt x="49" y="1"/>
                    <a:pt x="33" y="6"/>
                  </a:cubicBezTo>
                  <a:cubicBezTo>
                    <a:pt x="24" y="9"/>
                    <a:pt x="0" y="18"/>
                    <a:pt x="0" y="45"/>
                  </a:cubicBezTo>
                  <a:cubicBezTo>
                    <a:pt x="0" y="72"/>
                    <a:pt x="26" y="91"/>
                    <a:pt x="67" y="91"/>
                  </a:cubicBezTo>
                  <a:cubicBezTo>
                    <a:pt x="103" y="91"/>
                    <a:pt x="122" y="74"/>
                    <a:pt x="122" y="51"/>
                  </a:cubicBezTo>
                  <a:cubicBezTo>
                    <a:pt x="122" y="31"/>
                    <a:pt x="110" y="21"/>
                    <a:pt x="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1" name="Freeform 851"/>
            <p:cNvSpPr/>
            <p:nvPr/>
          </p:nvSpPr>
          <p:spPr bwMode="auto">
            <a:xfrm>
              <a:off x="11609389" y="5981701"/>
              <a:ext cx="136525" cy="204788"/>
            </a:xfrm>
            <a:custGeom>
              <a:avLst/>
              <a:gdLst>
                <a:gd name="T0" fmla="*/ 46 w 118"/>
                <a:gd name="T1" fmla="*/ 145 h 176"/>
                <a:gd name="T2" fmla="*/ 118 w 118"/>
                <a:gd name="T3" fmla="*/ 128 h 176"/>
                <a:gd name="T4" fmla="*/ 107 w 118"/>
                <a:gd name="T5" fmla="*/ 102 h 176"/>
                <a:gd name="T6" fmla="*/ 111 w 118"/>
                <a:gd name="T7" fmla="*/ 87 h 176"/>
                <a:gd name="T8" fmla="*/ 99 w 118"/>
                <a:gd name="T9" fmla="*/ 88 h 176"/>
                <a:gd name="T10" fmla="*/ 36 w 118"/>
                <a:gd name="T11" fmla="*/ 29 h 176"/>
                <a:gd name="T12" fmla="*/ 43 w 118"/>
                <a:gd name="T13" fmla="*/ 0 h 176"/>
                <a:gd name="T14" fmla="*/ 0 w 118"/>
                <a:gd name="T15" fmla="*/ 103 h 176"/>
                <a:gd name="T16" fmla="*/ 20 w 118"/>
                <a:gd name="T17" fmla="*/ 176 h 176"/>
                <a:gd name="T18" fmla="*/ 46 w 118"/>
                <a:gd name="T19" fmla="*/ 14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76">
                  <a:moveTo>
                    <a:pt x="46" y="145"/>
                  </a:moveTo>
                  <a:cubicBezTo>
                    <a:pt x="70" y="131"/>
                    <a:pt x="101" y="129"/>
                    <a:pt x="118" y="128"/>
                  </a:cubicBezTo>
                  <a:cubicBezTo>
                    <a:pt x="113" y="121"/>
                    <a:pt x="107" y="114"/>
                    <a:pt x="107" y="102"/>
                  </a:cubicBezTo>
                  <a:cubicBezTo>
                    <a:pt x="107" y="96"/>
                    <a:pt x="109" y="92"/>
                    <a:pt x="111" y="87"/>
                  </a:cubicBezTo>
                  <a:cubicBezTo>
                    <a:pt x="107" y="88"/>
                    <a:pt x="102" y="88"/>
                    <a:pt x="99" y="88"/>
                  </a:cubicBezTo>
                  <a:cubicBezTo>
                    <a:pt x="59" y="88"/>
                    <a:pt x="36" y="58"/>
                    <a:pt x="36" y="29"/>
                  </a:cubicBezTo>
                  <a:cubicBezTo>
                    <a:pt x="36" y="19"/>
                    <a:pt x="38" y="9"/>
                    <a:pt x="43" y="0"/>
                  </a:cubicBezTo>
                  <a:cubicBezTo>
                    <a:pt x="16" y="26"/>
                    <a:pt x="0" y="62"/>
                    <a:pt x="0" y="103"/>
                  </a:cubicBezTo>
                  <a:cubicBezTo>
                    <a:pt x="0" y="129"/>
                    <a:pt x="7" y="154"/>
                    <a:pt x="20" y="176"/>
                  </a:cubicBezTo>
                  <a:cubicBezTo>
                    <a:pt x="24" y="165"/>
                    <a:pt x="31" y="154"/>
                    <a:pt x="46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2" name="Freeform 852"/>
            <p:cNvSpPr>
              <a:spLocks noEditPoints="1"/>
            </p:cNvSpPr>
            <p:nvPr/>
          </p:nvSpPr>
          <p:spPr bwMode="auto">
            <a:xfrm>
              <a:off x="5595939" y="3263901"/>
              <a:ext cx="333375" cy="333375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34 w 288"/>
                <a:gd name="T11" fmla="*/ 244 h 288"/>
                <a:gd name="T12" fmla="*/ 107 w 288"/>
                <a:gd name="T13" fmla="*/ 174 h 288"/>
                <a:gd name="T14" fmla="*/ 136 w 288"/>
                <a:gd name="T15" fmla="*/ 174 h 288"/>
                <a:gd name="T16" fmla="*/ 150 w 288"/>
                <a:gd name="T17" fmla="*/ 132 h 288"/>
                <a:gd name="T18" fmla="*/ 90 w 288"/>
                <a:gd name="T19" fmla="*/ 133 h 288"/>
                <a:gd name="T20" fmla="*/ 90 w 288"/>
                <a:gd name="T21" fmla="*/ 132 h 288"/>
                <a:gd name="T22" fmla="*/ 90 w 288"/>
                <a:gd name="T23" fmla="*/ 132 h 288"/>
                <a:gd name="T24" fmla="*/ 90 w 288"/>
                <a:gd name="T25" fmla="*/ 132 h 288"/>
                <a:gd name="T26" fmla="*/ 121 w 288"/>
                <a:gd name="T27" fmla="*/ 44 h 288"/>
                <a:gd name="T28" fmla="*/ 155 w 288"/>
                <a:gd name="T29" fmla="*/ 44 h 288"/>
                <a:gd name="T30" fmla="*/ 133 w 288"/>
                <a:gd name="T31" fmla="*/ 109 h 288"/>
                <a:gd name="T32" fmla="*/ 193 w 288"/>
                <a:gd name="T33" fmla="*/ 109 h 288"/>
                <a:gd name="T34" fmla="*/ 193 w 288"/>
                <a:gd name="T35" fmla="*/ 109 h 288"/>
                <a:gd name="T36" fmla="*/ 193 w 288"/>
                <a:gd name="T37" fmla="*/ 109 h 288"/>
                <a:gd name="T38" fmla="*/ 193 w 288"/>
                <a:gd name="T39" fmla="*/ 109 h 288"/>
                <a:gd name="T40" fmla="*/ 170 w 288"/>
                <a:gd name="T41" fmla="*/ 174 h 288"/>
                <a:gd name="T42" fmla="*/ 200 w 288"/>
                <a:gd name="T43" fmla="*/ 174 h 288"/>
                <a:gd name="T44" fmla="*/ 134 w 288"/>
                <a:gd name="T45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223"/>
                    <a:pt x="64" y="288"/>
                    <a:pt x="144" y="288"/>
                  </a:cubicBezTo>
                  <a:cubicBezTo>
                    <a:pt x="223" y="288"/>
                    <a:pt x="288" y="223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  <a:moveTo>
                    <a:pt x="134" y="244"/>
                  </a:moveTo>
                  <a:cubicBezTo>
                    <a:pt x="107" y="174"/>
                    <a:pt x="107" y="174"/>
                    <a:pt x="107" y="174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42" y="153"/>
                    <a:pt x="150" y="133"/>
                    <a:pt x="150" y="132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48" y="69"/>
                    <a:pt x="133" y="108"/>
                    <a:pt x="133" y="109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70" y="174"/>
                    <a:pt x="170" y="174"/>
                    <a:pt x="170" y="174"/>
                  </a:cubicBezTo>
                  <a:cubicBezTo>
                    <a:pt x="200" y="174"/>
                    <a:pt x="200" y="174"/>
                    <a:pt x="200" y="174"/>
                  </a:cubicBezTo>
                  <a:lnTo>
                    <a:pt x="134" y="2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3" name="Freeform 853"/>
            <p:cNvSpPr>
              <a:spLocks noEditPoints="1"/>
            </p:cNvSpPr>
            <p:nvPr/>
          </p:nvSpPr>
          <p:spPr bwMode="auto">
            <a:xfrm>
              <a:off x="11664951" y="2593976"/>
              <a:ext cx="219075" cy="334963"/>
            </a:xfrm>
            <a:custGeom>
              <a:avLst/>
              <a:gdLst>
                <a:gd name="T0" fmla="*/ 177 w 190"/>
                <a:gd name="T1" fmla="*/ 0 h 289"/>
                <a:gd name="T2" fmla="*/ 14 w 190"/>
                <a:gd name="T3" fmla="*/ 0 h 289"/>
                <a:gd name="T4" fmla="*/ 0 w 190"/>
                <a:gd name="T5" fmla="*/ 14 h 289"/>
                <a:gd name="T6" fmla="*/ 0 w 190"/>
                <a:gd name="T7" fmla="*/ 275 h 289"/>
                <a:gd name="T8" fmla="*/ 14 w 190"/>
                <a:gd name="T9" fmla="*/ 289 h 289"/>
                <a:gd name="T10" fmla="*/ 177 w 190"/>
                <a:gd name="T11" fmla="*/ 289 h 289"/>
                <a:gd name="T12" fmla="*/ 190 w 190"/>
                <a:gd name="T13" fmla="*/ 275 h 289"/>
                <a:gd name="T14" fmla="*/ 190 w 190"/>
                <a:gd name="T15" fmla="*/ 14 h 289"/>
                <a:gd name="T16" fmla="*/ 177 w 190"/>
                <a:gd name="T17" fmla="*/ 0 h 289"/>
                <a:gd name="T18" fmla="*/ 95 w 190"/>
                <a:gd name="T19" fmla="*/ 265 h 289"/>
                <a:gd name="T20" fmla="*/ 38 w 190"/>
                <a:gd name="T21" fmla="*/ 208 h 289"/>
                <a:gd name="T22" fmla="*/ 95 w 190"/>
                <a:gd name="T23" fmla="*/ 151 h 289"/>
                <a:gd name="T24" fmla="*/ 152 w 190"/>
                <a:gd name="T25" fmla="*/ 208 h 289"/>
                <a:gd name="T26" fmla="*/ 95 w 190"/>
                <a:gd name="T27" fmla="*/ 265 h 289"/>
                <a:gd name="T28" fmla="*/ 161 w 190"/>
                <a:gd name="T29" fmla="*/ 117 h 289"/>
                <a:gd name="T30" fmla="*/ 154 w 190"/>
                <a:gd name="T31" fmla="*/ 124 h 289"/>
                <a:gd name="T32" fmla="*/ 36 w 190"/>
                <a:gd name="T33" fmla="*/ 124 h 289"/>
                <a:gd name="T34" fmla="*/ 29 w 190"/>
                <a:gd name="T35" fmla="*/ 117 h 289"/>
                <a:gd name="T36" fmla="*/ 29 w 190"/>
                <a:gd name="T37" fmla="*/ 34 h 289"/>
                <a:gd name="T38" fmla="*/ 36 w 190"/>
                <a:gd name="T39" fmla="*/ 27 h 289"/>
                <a:gd name="T40" fmla="*/ 154 w 190"/>
                <a:gd name="T41" fmla="*/ 27 h 289"/>
                <a:gd name="T42" fmla="*/ 161 w 190"/>
                <a:gd name="T43" fmla="*/ 34 h 289"/>
                <a:gd name="T44" fmla="*/ 161 w 190"/>
                <a:gd name="T45" fmla="*/ 11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89">
                  <a:moveTo>
                    <a:pt x="177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282"/>
                    <a:pt x="6" y="289"/>
                    <a:pt x="14" y="289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4" y="289"/>
                    <a:pt x="190" y="282"/>
                    <a:pt x="190" y="275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0" y="7"/>
                    <a:pt x="184" y="0"/>
                    <a:pt x="177" y="0"/>
                  </a:cubicBezTo>
                  <a:close/>
                  <a:moveTo>
                    <a:pt x="95" y="265"/>
                  </a:moveTo>
                  <a:cubicBezTo>
                    <a:pt x="64" y="265"/>
                    <a:pt x="38" y="240"/>
                    <a:pt x="38" y="208"/>
                  </a:cubicBezTo>
                  <a:cubicBezTo>
                    <a:pt x="38" y="177"/>
                    <a:pt x="64" y="151"/>
                    <a:pt x="95" y="151"/>
                  </a:cubicBezTo>
                  <a:cubicBezTo>
                    <a:pt x="127" y="151"/>
                    <a:pt x="152" y="177"/>
                    <a:pt x="152" y="208"/>
                  </a:cubicBezTo>
                  <a:cubicBezTo>
                    <a:pt x="152" y="240"/>
                    <a:pt x="127" y="265"/>
                    <a:pt x="95" y="265"/>
                  </a:cubicBezTo>
                  <a:close/>
                  <a:moveTo>
                    <a:pt x="161" y="117"/>
                  </a:moveTo>
                  <a:cubicBezTo>
                    <a:pt x="161" y="121"/>
                    <a:pt x="158" y="124"/>
                    <a:pt x="154" y="124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3" y="124"/>
                    <a:pt x="29" y="121"/>
                    <a:pt x="29" y="117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0"/>
                    <a:pt x="33" y="27"/>
                    <a:pt x="36" y="27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8" y="27"/>
                    <a:pt x="161" y="30"/>
                    <a:pt x="161" y="34"/>
                  </a:cubicBezTo>
                  <a:lnTo>
                    <a:pt x="161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4" name="Oval 855"/>
            <p:cNvSpPr>
              <a:spLocks noChangeArrowheads="1"/>
            </p:cNvSpPr>
            <p:nvPr/>
          </p:nvSpPr>
          <p:spPr bwMode="auto">
            <a:xfrm>
              <a:off x="11750676" y="2809876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5" name="Freeform 856"/>
            <p:cNvSpPr/>
            <p:nvPr/>
          </p:nvSpPr>
          <p:spPr bwMode="auto">
            <a:xfrm>
              <a:off x="412751" y="3932238"/>
              <a:ext cx="169863" cy="320675"/>
            </a:xfrm>
            <a:custGeom>
              <a:avLst/>
              <a:gdLst>
                <a:gd name="T0" fmla="*/ 0 w 107"/>
                <a:gd name="T1" fmla="*/ 111 h 202"/>
                <a:gd name="T2" fmla="*/ 27 w 107"/>
                <a:gd name="T3" fmla="*/ 202 h 202"/>
                <a:gd name="T4" fmla="*/ 107 w 107"/>
                <a:gd name="T5" fmla="*/ 0 h 202"/>
                <a:gd name="T6" fmla="*/ 0 w 107"/>
                <a:gd name="T7" fmla="*/ 11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02">
                  <a:moveTo>
                    <a:pt x="0" y="111"/>
                  </a:moveTo>
                  <a:lnTo>
                    <a:pt x="27" y="202"/>
                  </a:lnTo>
                  <a:lnTo>
                    <a:pt x="10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6" name="Freeform 857"/>
            <p:cNvSpPr/>
            <p:nvPr/>
          </p:nvSpPr>
          <p:spPr bwMode="auto">
            <a:xfrm>
              <a:off x="352426" y="4121151"/>
              <a:ext cx="90488" cy="142875"/>
            </a:xfrm>
            <a:custGeom>
              <a:avLst/>
              <a:gdLst>
                <a:gd name="T0" fmla="*/ 0 w 57"/>
                <a:gd name="T1" fmla="*/ 31 h 90"/>
                <a:gd name="T2" fmla="*/ 20 w 57"/>
                <a:gd name="T3" fmla="*/ 90 h 90"/>
                <a:gd name="T4" fmla="*/ 57 w 57"/>
                <a:gd name="T5" fmla="*/ 90 h 90"/>
                <a:gd name="T6" fmla="*/ 30 w 57"/>
                <a:gd name="T7" fmla="*/ 0 h 90"/>
                <a:gd name="T8" fmla="*/ 0 w 57"/>
                <a:gd name="T9" fmla="*/ 3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0">
                  <a:moveTo>
                    <a:pt x="0" y="31"/>
                  </a:moveTo>
                  <a:lnTo>
                    <a:pt x="20" y="90"/>
                  </a:lnTo>
                  <a:lnTo>
                    <a:pt x="57" y="90"/>
                  </a:lnTo>
                  <a:lnTo>
                    <a:pt x="30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7" name="Freeform 858"/>
            <p:cNvSpPr/>
            <p:nvPr/>
          </p:nvSpPr>
          <p:spPr bwMode="auto">
            <a:xfrm>
              <a:off x="261938" y="3930651"/>
              <a:ext cx="319088" cy="171450"/>
            </a:xfrm>
            <a:custGeom>
              <a:avLst/>
              <a:gdLst>
                <a:gd name="T0" fmla="*/ 201 w 201"/>
                <a:gd name="T1" fmla="*/ 0 h 108"/>
                <a:gd name="T2" fmla="*/ 0 w 201"/>
                <a:gd name="T3" fmla="*/ 81 h 108"/>
                <a:gd name="T4" fmla="*/ 91 w 201"/>
                <a:gd name="T5" fmla="*/ 108 h 108"/>
                <a:gd name="T6" fmla="*/ 201 w 201"/>
                <a:gd name="T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108">
                  <a:moveTo>
                    <a:pt x="201" y="0"/>
                  </a:moveTo>
                  <a:lnTo>
                    <a:pt x="0" y="81"/>
                  </a:lnTo>
                  <a:lnTo>
                    <a:pt x="91" y="108"/>
                  </a:lnTo>
                  <a:lnTo>
                    <a:pt x="2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8" name="Freeform 859"/>
            <p:cNvSpPr/>
            <p:nvPr/>
          </p:nvSpPr>
          <p:spPr bwMode="auto">
            <a:xfrm>
              <a:off x="250826" y="4071938"/>
              <a:ext cx="142875" cy="90488"/>
            </a:xfrm>
            <a:custGeom>
              <a:avLst/>
              <a:gdLst>
                <a:gd name="T0" fmla="*/ 90 w 90"/>
                <a:gd name="T1" fmla="*/ 27 h 57"/>
                <a:gd name="T2" fmla="*/ 0 w 90"/>
                <a:gd name="T3" fmla="*/ 0 h 57"/>
                <a:gd name="T4" fmla="*/ 0 w 90"/>
                <a:gd name="T5" fmla="*/ 37 h 57"/>
                <a:gd name="T6" fmla="*/ 59 w 90"/>
                <a:gd name="T7" fmla="*/ 57 h 57"/>
                <a:gd name="T8" fmla="*/ 90 w 90"/>
                <a:gd name="T9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7">
                  <a:moveTo>
                    <a:pt x="90" y="27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59" y="57"/>
                  </a:lnTo>
                  <a:lnTo>
                    <a:pt x="90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9" name="Freeform 860"/>
            <p:cNvSpPr/>
            <p:nvPr/>
          </p:nvSpPr>
          <p:spPr bwMode="auto">
            <a:xfrm>
              <a:off x="315913" y="4176713"/>
              <a:ext cx="31750" cy="50800"/>
            </a:xfrm>
            <a:custGeom>
              <a:avLst/>
              <a:gdLst>
                <a:gd name="T0" fmla="*/ 0 w 20"/>
                <a:gd name="T1" fmla="*/ 14 h 32"/>
                <a:gd name="T2" fmla="*/ 3 w 20"/>
                <a:gd name="T3" fmla="*/ 32 h 32"/>
                <a:gd name="T4" fmla="*/ 20 w 20"/>
                <a:gd name="T5" fmla="*/ 14 h 32"/>
                <a:gd name="T6" fmla="*/ 15 w 20"/>
                <a:gd name="T7" fmla="*/ 0 h 32"/>
                <a:gd name="T8" fmla="*/ 0 w 2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2">
                  <a:moveTo>
                    <a:pt x="0" y="14"/>
                  </a:moveTo>
                  <a:lnTo>
                    <a:pt x="3" y="32"/>
                  </a:lnTo>
                  <a:lnTo>
                    <a:pt x="20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0" name="Oval 861"/>
            <p:cNvSpPr>
              <a:spLocks noChangeArrowheads="1"/>
            </p:cNvSpPr>
            <p:nvPr/>
          </p:nvSpPr>
          <p:spPr bwMode="auto">
            <a:xfrm>
              <a:off x="7810501" y="6054726"/>
              <a:ext cx="28575" cy="269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1" name="Freeform 862"/>
            <p:cNvSpPr>
              <a:spLocks noEditPoints="1"/>
            </p:cNvSpPr>
            <p:nvPr/>
          </p:nvSpPr>
          <p:spPr bwMode="auto">
            <a:xfrm>
              <a:off x="7599363" y="5935663"/>
              <a:ext cx="334963" cy="333375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223 w 288"/>
                <a:gd name="T11" fmla="*/ 144 h 288"/>
                <a:gd name="T12" fmla="*/ 211 w 288"/>
                <a:gd name="T13" fmla="*/ 157 h 288"/>
                <a:gd name="T14" fmla="*/ 131 w 288"/>
                <a:gd name="T15" fmla="*/ 207 h 288"/>
                <a:gd name="T16" fmla="*/ 34 w 288"/>
                <a:gd name="T17" fmla="*/ 153 h 288"/>
                <a:gd name="T18" fmla="*/ 102 w 288"/>
                <a:gd name="T19" fmla="*/ 157 h 288"/>
                <a:gd name="T20" fmla="*/ 82 w 288"/>
                <a:gd name="T21" fmla="*/ 121 h 288"/>
                <a:gd name="T22" fmla="*/ 137 w 288"/>
                <a:gd name="T23" fmla="*/ 132 h 288"/>
                <a:gd name="T24" fmla="*/ 143 w 288"/>
                <a:gd name="T25" fmla="*/ 125 h 288"/>
                <a:gd name="T26" fmla="*/ 143 w 288"/>
                <a:gd name="T27" fmla="*/ 124 h 288"/>
                <a:gd name="T28" fmla="*/ 185 w 288"/>
                <a:gd name="T29" fmla="*/ 82 h 288"/>
                <a:gd name="T30" fmla="*/ 227 w 288"/>
                <a:gd name="T31" fmla="*/ 121 h 288"/>
                <a:gd name="T32" fmla="*/ 254 w 288"/>
                <a:gd name="T33" fmla="*/ 134 h 288"/>
                <a:gd name="T34" fmla="*/ 223 w 288"/>
                <a:gd name="T3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23" y="144"/>
                  </a:moveTo>
                  <a:cubicBezTo>
                    <a:pt x="220" y="149"/>
                    <a:pt x="216" y="154"/>
                    <a:pt x="211" y="157"/>
                  </a:cubicBezTo>
                  <a:cubicBezTo>
                    <a:pt x="205" y="174"/>
                    <a:pt x="184" y="207"/>
                    <a:pt x="131" y="207"/>
                  </a:cubicBezTo>
                  <a:cubicBezTo>
                    <a:pt x="58" y="207"/>
                    <a:pt x="34" y="153"/>
                    <a:pt x="34" y="153"/>
                  </a:cubicBezTo>
                  <a:cubicBezTo>
                    <a:pt x="34" y="153"/>
                    <a:pt x="67" y="170"/>
                    <a:pt x="102" y="157"/>
                  </a:cubicBezTo>
                  <a:cubicBezTo>
                    <a:pt x="73" y="145"/>
                    <a:pt x="67" y="107"/>
                    <a:pt x="82" y="121"/>
                  </a:cubicBezTo>
                  <a:cubicBezTo>
                    <a:pt x="93" y="132"/>
                    <a:pt x="119" y="133"/>
                    <a:pt x="137" y="132"/>
                  </a:cubicBezTo>
                  <a:cubicBezTo>
                    <a:pt x="139" y="130"/>
                    <a:pt x="141" y="128"/>
                    <a:pt x="143" y="125"/>
                  </a:cubicBezTo>
                  <a:cubicBezTo>
                    <a:pt x="143" y="125"/>
                    <a:pt x="143" y="124"/>
                    <a:pt x="143" y="124"/>
                  </a:cubicBezTo>
                  <a:cubicBezTo>
                    <a:pt x="143" y="101"/>
                    <a:pt x="162" y="82"/>
                    <a:pt x="185" y="82"/>
                  </a:cubicBezTo>
                  <a:cubicBezTo>
                    <a:pt x="208" y="82"/>
                    <a:pt x="226" y="99"/>
                    <a:pt x="227" y="121"/>
                  </a:cubicBezTo>
                  <a:cubicBezTo>
                    <a:pt x="254" y="134"/>
                    <a:pt x="254" y="134"/>
                    <a:pt x="254" y="134"/>
                  </a:cubicBezTo>
                  <a:lnTo>
                    <a:pt x="223" y="1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2" name="Freeform 863"/>
            <p:cNvSpPr>
              <a:spLocks noEditPoints="1"/>
            </p:cNvSpPr>
            <p:nvPr/>
          </p:nvSpPr>
          <p:spPr bwMode="auto">
            <a:xfrm>
              <a:off x="2254251" y="5948363"/>
              <a:ext cx="333375" cy="296863"/>
            </a:xfrm>
            <a:custGeom>
              <a:avLst/>
              <a:gdLst>
                <a:gd name="T0" fmla="*/ 276 w 288"/>
                <a:gd name="T1" fmla="*/ 133 h 256"/>
                <a:gd name="T2" fmla="*/ 282 w 288"/>
                <a:gd name="T3" fmla="*/ 101 h 256"/>
                <a:gd name="T4" fmla="*/ 200 w 288"/>
                <a:gd name="T5" fmla="*/ 19 h 256"/>
                <a:gd name="T6" fmla="*/ 177 w 288"/>
                <a:gd name="T7" fmla="*/ 23 h 256"/>
                <a:gd name="T8" fmla="*/ 135 w 288"/>
                <a:gd name="T9" fmla="*/ 0 h 256"/>
                <a:gd name="T10" fmla="*/ 85 w 288"/>
                <a:gd name="T11" fmla="*/ 42 h 256"/>
                <a:gd name="T12" fmla="*/ 66 w 288"/>
                <a:gd name="T13" fmla="*/ 36 h 256"/>
                <a:gd name="T14" fmla="*/ 29 w 288"/>
                <a:gd name="T15" fmla="*/ 73 h 256"/>
                <a:gd name="T16" fmla="*/ 30 w 288"/>
                <a:gd name="T17" fmla="*/ 80 h 256"/>
                <a:gd name="T18" fmla="*/ 0 w 288"/>
                <a:gd name="T19" fmla="*/ 135 h 256"/>
                <a:gd name="T20" fmla="*/ 39 w 288"/>
                <a:gd name="T21" fmla="*/ 195 h 256"/>
                <a:gd name="T22" fmla="*/ 37 w 288"/>
                <a:gd name="T23" fmla="*/ 207 h 256"/>
                <a:gd name="T24" fmla="*/ 78 w 288"/>
                <a:gd name="T25" fmla="*/ 247 h 256"/>
                <a:gd name="T26" fmla="*/ 109 w 288"/>
                <a:gd name="T27" fmla="*/ 233 h 256"/>
                <a:gd name="T28" fmla="*/ 159 w 288"/>
                <a:gd name="T29" fmla="*/ 256 h 256"/>
                <a:gd name="T30" fmla="*/ 220 w 288"/>
                <a:gd name="T31" fmla="*/ 215 h 256"/>
                <a:gd name="T32" fmla="*/ 236 w 288"/>
                <a:gd name="T33" fmla="*/ 218 h 256"/>
                <a:gd name="T34" fmla="*/ 288 w 288"/>
                <a:gd name="T35" fmla="*/ 166 h 256"/>
                <a:gd name="T36" fmla="*/ 276 w 288"/>
                <a:gd name="T37" fmla="*/ 133 h 256"/>
                <a:gd name="T38" fmla="*/ 236 w 288"/>
                <a:gd name="T39" fmla="*/ 198 h 256"/>
                <a:gd name="T40" fmla="*/ 226 w 288"/>
                <a:gd name="T41" fmla="*/ 196 h 256"/>
                <a:gd name="T42" fmla="*/ 219 w 288"/>
                <a:gd name="T43" fmla="*/ 194 h 256"/>
                <a:gd name="T44" fmla="*/ 210 w 288"/>
                <a:gd name="T45" fmla="*/ 170 h 256"/>
                <a:gd name="T46" fmla="*/ 199 w 288"/>
                <a:gd name="T47" fmla="*/ 162 h 256"/>
                <a:gd name="T48" fmla="*/ 188 w 288"/>
                <a:gd name="T49" fmla="*/ 167 h 256"/>
                <a:gd name="T50" fmla="*/ 193 w 288"/>
                <a:gd name="T51" fmla="*/ 177 h 256"/>
                <a:gd name="T52" fmla="*/ 198 w 288"/>
                <a:gd name="T53" fmla="*/ 181 h 256"/>
                <a:gd name="T54" fmla="*/ 204 w 288"/>
                <a:gd name="T55" fmla="*/ 201 h 256"/>
                <a:gd name="T56" fmla="*/ 204 w 288"/>
                <a:gd name="T57" fmla="*/ 202 h 256"/>
                <a:gd name="T58" fmla="*/ 201 w 288"/>
                <a:gd name="T59" fmla="*/ 207 h 256"/>
                <a:gd name="T60" fmla="*/ 159 w 288"/>
                <a:gd name="T61" fmla="*/ 236 h 256"/>
                <a:gd name="T62" fmla="*/ 124 w 288"/>
                <a:gd name="T63" fmla="*/ 220 h 256"/>
                <a:gd name="T64" fmla="*/ 108 w 288"/>
                <a:gd name="T65" fmla="*/ 202 h 256"/>
                <a:gd name="T66" fmla="*/ 93 w 288"/>
                <a:gd name="T67" fmla="*/ 220 h 256"/>
                <a:gd name="T68" fmla="*/ 78 w 288"/>
                <a:gd name="T69" fmla="*/ 227 h 256"/>
                <a:gd name="T70" fmla="*/ 57 w 288"/>
                <a:gd name="T71" fmla="*/ 207 h 256"/>
                <a:gd name="T72" fmla="*/ 58 w 288"/>
                <a:gd name="T73" fmla="*/ 201 h 256"/>
                <a:gd name="T74" fmla="*/ 63 w 288"/>
                <a:gd name="T75" fmla="*/ 184 h 256"/>
                <a:gd name="T76" fmla="*/ 47 w 288"/>
                <a:gd name="T77" fmla="*/ 177 h 256"/>
                <a:gd name="T78" fmla="*/ 20 w 288"/>
                <a:gd name="T79" fmla="*/ 135 h 256"/>
                <a:gd name="T80" fmla="*/ 41 w 288"/>
                <a:gd name="T81" fmla="*/ 97 h 256"/>
                <a:gd name="T82" fmla="*/ 52 w 288"/>
                <a:gd name="T83" fmla="*/ 90 h 256"/>
                <a:gd name="T84" fmla="*/ 50 w 288"/>
                <a:gd name="T85" fmla="*/ 77 h 256"/>
                <a:gd name="T86" fmla="*/ 49 w 288"/>
                <a:gd name="T87" fmla="*/ 73 h 256"/>
                <a:gd name="T88" fmla="*/ 66 w 288"/>
                <a:gd name="T89" fmla="*/ 56 h 256"/>
                <a:gd name="T90" fmla="*/ 75 w 288"/>
                <a:gd name="T91" fmla="*/ 59 h 256"/>
                <a:gd name="T92" fmla="*/ 99 w 288"/>
                <a:gd name="T93" fmla="*/ 74 h 256"/>
                <a:gd name="T94" fmla="*/ 105 w 288"/>
                <a:gd name="T95" fmla="*/ 45 h 256"/>
                <a:gd name="T96" fmla="*/ 135 w 288"/>
                <a:gd name="T97" fmla="*/ 20 h 256"/>
                <a:gd name="T98" fmla="*/ 160 w 288"/>
                <a:gd name="T99" fmla="*/ 34 h 256"/>
                <a:gd name="T100" fmla="*/ 169 w 288"/>
                <a:gd name="T101" fmla="*/ 46 h 256"/>
                <a:gd name="T102" fmla="*/ 183 w 288"/>
                <a:gd name="T103" fmla="*/ 42 h 256"/>
                <a:gd name="T104" fmla="*/ 200 w 288"/>
                <a:gd name="T105" fmla="*/ 39 h 256"/>
                <a:gd name="T106" fmla="*/ 262 w 288"/>
                <a:gd name="T107" fmla="*/ 101 h 256"/>
                <a:gd name="T108" fmla="*/ 257 w 288"/>
                <a:gd name="T109" fmla="*/ 125 h 256"/>
                <a:gd name="T110" fmla="*/ 253 w 288"/>
                <a:gd name="T111" fmla="*/ 136 h 256"/>
                <a:gd name="T112" fmla="*/ 261 w 288"/>
                <a:gd name="T113" fmla="*/ 146 h 256"/>
                <a:gd name="T114" fmla="*/ 268 w 288"/>
                <a:gd name="T115" fmla="*/ 166 h 256"/>
                <a:gd name="T116" fmla="*/ 236 w 288"/>
                <a:gd name="T117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256">
                  <a:moveTo>
                    <a:pt x="276" y="133"/>
                  </a:moveTo>
                  <a:cubicBezTo>
                    <a:pt x="280" y="123"/>
                    <a:pt x="282" y="112"/>
                    <a:pt x="282" y="101"/>
                  </a:cubicBezTo>
                  <a:cubicBezTo>
                    <a:pt x="282" y="56"/>
                    <a:pt x="246" y="19"/>
                    <a:pt x="200" y="19"/>
                  </a:cubicBezTo>
                  <a:cubicBezTo>
                    <a:pt x="192" y="19"/>
                    <a:pt x="185" y="20"/>
                    <a:pt x="177" y="23"/>
                  </a:cubicBezTo>
                  <a:cubicBezTo>
                    <a:pt x="168" y="9"/>
                    <a:pt x="152" y="0"/>
                    <a:pt x="135" y="0"/>
                  </a:cubicBezTo>
                  <a:cubicBezTo>
                    <a:pt x="110" y="0"/>
                    <a:pt x="89" y="18"/>
                    <a:pt x="85" y="42"/>
                  </a:cubicBezTo>
                  <a:cubicBezTo>
                    <a:pt x="79" y="38"/>
                    <a:pt x="73" y="36"/>
                    <a:pt x="66" y="36"/>
                  </a:cubicBezTo>
                  <a:cubicBezTo>
                    <a:pt x="46" y="36"/>
                    <a:pt x="29" y="53"/>
                    <a:pt x="29" y="73"/>
                  </a:cubicBezTo>
                  <a:cubicBezTo>
                    <a:pt x="29" y="76"/>
                    <a:pt x="29" y="78"/>
                    <a:pt x="30" y="80"/>
                  </a:cubicBezTo>
                  <a:cubicBezTo>
                    <a:pt x="12" y="92"/>
                    <a:pt x="0" y="112"/>
                    <a:pt x="0" y="135"/>
                  </a:cubicBezTo>
                  <a:cubicBezTo>
                    <a:pt x="0" y="162"/>
                    <a:pt x="16" y="184"/>
                    <a:pt x="39" y="195"/>
                  </a:cubicBezTo>
                  <a:cubicBezTo>
                    <a:pt x="38" y="199"/>
                    <a:pt x="37" y="203"/>
                    <a:pt x="37" y="207"/>
                  </a:cubicBezTo>
                  <a:cubicBezTo>
                    <a:pt x="37" y="229"/>
                    <a:pt x="55" y="247"/>
                    <a:pt x="78" y="247"/>
                  </a:cubicBezTo>
                  <a:cubicBezTo>
                    <a:pt x="90" y="247"/>
                    <a:pt x="101" y="242"/>
                    <a:pt x="109" y="233"/>
                  </a:cubicBezTo>
                  <a:cubicBezTo>
                    <a:pt x="121" y="247"/>
                    <a:pt x="139" y="256"/>
                    <a:pt x="159" y="256"/>
                  </a:cubicBezTo>
                  <a:cubicBezTo>
                    <a:pt x="186" y="256"/>
                    <a:pt x="210" y="239"/>
                    <a:pt x="220" y="215"/>
                  </a:cubicBezTo>
                  <a:cubicBezTo>
                    <a:pt x="225" y="217"/>
                    <a:pt x="231" y="218"/>
                    <a:pt x="236" y="218"/>
                  </a:cubicBezTo>
                  <a:cubicBezTo>
                    <a:pt x="265" y="218"/>
                    <a:pt x="288" y="195"/>
                    <a:pt x="288" y="166"/>
                  </a:cubicBezTo>
                  <a:cubicBezTo>
                    <a:pt x="288" y="153"/>
                    <a:pt x="284" y="142"/>
                    <a:pt x="276" y="133"/>
                  </a:cubicBezTo>
                  <a:close/>
                  <a:moveTo>
                    <a:pt x="236" y="198"/>
                  </a:moveTo>
                  <a:cubicBezTo>
                    <a:pt x="233" y="198"/>
                    <a:pt x="230" y="197"/>
                    <a:pt x="226" y="196"/>
                  </a:cubicBezTo>
                  <a:cubicBezTo>
                    <a:pt x="219" y="194"/>
                    <a:pt x="219" y="194"/>
                    <a:pt x="219" y="194"/>
                  </a:cubicBezTo>
                  <a:cubicBezTo>
                    <a:pt x="218" y="183"/>
                    <a:pt x="214" y="175"/>
                    <a:pt x="210" y="170"/>
                  </a:cubicBezTo>
                  <a:cubicBezTo>
                    <a:pt x="205" y="164"/>
                    <a:pt x="200" y="162"/>
                    <a:pt x="199" y="162"/>
                  </a:cubicBezTo>
                  <a:cubicBezTo>
                    <a:pt x="194" y="160"/>
                    <a:pt x="190" y="163"/>
                    <a:pt x="188" y="167"/>
                  </a:cubicBezTo>
                  <a:cubicBezTo>
                    <a:pt x="187" y="171"/>
                    <a:pt x="189" y="175"/>
                    <a:pt x="193" y="177"/>
                  </a:cubicBezTo>
                  <a:cubicBezTo>
                    <a:pt x="194" y="177"/>
                    <a:pt x="196" y="178"/>
                    <a:pt x="198" y="181"/>
                  </a:cubicBezTo>
                  <a:cubicBezTo>
                    <a:pt x="201" y="184"/>
                    <a:pt x="203" y="190"/>
                    <a:pt x="204" y="201"/>
                  </a:cubicBezTo>
                  <a:cubicBezTo>
                    <a:pt x="204" y="201"/>
                    <a:pt x="204" y="201"/>
                    <a:pt x="204" y="202"/>
                  </a:cubicBezTo>
                  <a:cubicBezTo>
                    <a:pt x="201" y="207"/>
                    <a:pt x="201" y="207"/>
                    <a:pt x="201" y="207"/>
                  </a:cubicBezTo>
                  <a:cubicBezTo>
                    <a:pt x="194" y="225"/>
                    <a:pt x="177" y="236"/>
                    <a:pt x="159" y="236"/>
                  </a:cubicBezTo>
                  <a:cubicBezTo>
                    <a:pt x="145" y="236"/>
                    <a:pt x="132" y="230"/>
                    <a:pt x="124" y="220"/>
                  </a:cubicBezTo>
                  <a:cubicBezTo>
                    <a:pt x="108" y="202"/>
                    <a:pt x="108" y="202"/>
                    <a:pt x="108" y="202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89" y="225"/>
                    <a:pt x="84" y="227"/>
                    <a:pt x="78" y="227"/>
                  </a:cubicBezTo>
                  <a:cubicBezTo>
                    <a:pt x="66" y="227"/>
                    <a:pt x="57" y="218"/>
                    <a:pt x="57" y="207"/>
                  </a:cubicBezTo>
                  <a:cubicBezTo>
                    <a:pt x="57" y="205"/>
                    <a:pt x="57" y="203"/>
                    <a:pt x="58" y="201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47" y="177"/>
                    <a:pt x="47" y="177"/>
                    <a:pt x="47" y="177"/>
                  </a:cubicBezTo>
                  <a:cubicBezTo>
                    <a:pt x="31" y="169"/>
                    <a:pt x="20" y="153"/>
                    <a:pt x="20" y="135"/>
                  </a:cubicBezTo>
                  <a:cubicBezTo>
                    <a:pt x="20" y="120"/>
                    <a:pt x="28" y="105"/>
                    <a:pt x="41" y="97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9" y="75"/>
                    <a:pt x="49" y="74"/>
                    <a:pt x="49" y="73"/>
                  </a:cubicBezTo>
                  <a:cubicBezTo>
                    <a:pt x="49" y="64"/>
                    <a:pt x="57" y="56"/>
                    <a:pt x="66" y="56"/>
                  </a:cubicBezTo>
                  <a:cubicBezTo>
                    <a:pt x="69" y="56"/>
                    <a:pt x="72" y="57"/>
                    <a:pt x="75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7" y="30"/>
                    <a:pt x="120" y="20"/>
                    <a:pt x="135" y="20"/>
                  </a:cubicBezTo>
                  <a:cubicBezTo>
                    <a:pt x="145" y="20"/>
                    <a:pt x="155" y="25"/>
                    <a:pt x="160" y="34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83" y="42"/>
                    <a:pt x="183" y="42"/>
                    <a:pt x="183" y="42"/>
                  </a:cubicBezTo>
                  <a:cubicBezTo>
                    <a:pt x="189" y="40"/>
                    <a:pt x="195" y="39"/>
                    <a:pt x="200" y="39"/>
                  </a:cubicBezTo>
                  <a:cubicBezTo>
                    <a:pt x="235" y="39"/>
                    <a:pt x="262" y="67"/>
                    <a:pt x="262" y="101"/>
                  </a:cubicBezTo>
                  <a:cubicBezTo>
                    <a:pt x="262" y="109"/>
                    <a:pt x="261" y="117"/>
                    <a:pt x="257" y="125"/>
                  </a:cubicBezTo>
                  <a:cubicBezTo>
                    <a:pt x="253" y="136"/>
                    <a:pt x="253" y="136"/>
                    <a:pt x="253" y="136"/>
                  </a:cubicBezTo>
                  <a:cubicBezTo>
                    <a:pt x="261" y="146"/>
                    <a:pt x="261" y="146"/>
                    <a:pt x="261" y="146"/>
                  </a:cubicBezTo>
                  <a:cubicBezTo>
                    <a:pt x="264" y="150"/>
                    <a:pt x="268" y="157"/>
                    <a:pt x="268" y="166"/>
                  </a:cubicBezTo>
                  <a:cubicBezTo>
                    <a:pt x="268" y="184"/>
                    <a:pt x="254" y="198"/>
                    <a:pt x="236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3" name="Freeform 864"/>
            <p:cNvSpPr/>
            <p:nvPr/>
          </p:nvSpPr>
          <p:spPr bwMode="auto">
            <a:xfrm>
              <a:off x="2414588" y="6030913"/>
              <a:ext cx="98425" cy="85725"/>
            </a:xfrm>
            <a:custGeom>
              <a:avLst/>
              <a:gdLst>
                <a:gd name="T0" fmla="*/ 76 w 85"/>
                <a:gd name="T1" fmla="*/ 58 h 74"/>
                <a:gd name="T2" fmla="*/ 66 w 85"/>
                <a:gd name="T3" fmla="*/ 58 h 74"/>
                <a:gd name="T4" fmla="*/ 23 w 85"/>
                <a:gd name="T5" fmla="*/ 39 h 74"/>
                <a:gd name="T6" fmla="*/ 16 w 85"/>
                <a:gd name="T7" fmla="*/ 12 h 74"/>
                <a:gd name="T8" fmla="*/ 16 w 85"/>
                <a:gd name="T9" fmla="*/ 9 h 74"/>
                <a:gd name="T10" fmla="*/ 9 w 85"/>
                <a:gd name="T11" fmla="*/ 1 h 74"/>
                <a:gd name="T12" fmla="*/ 0 w 85"/>
                <a:gd name="T13" fmla="*/ 8 h 74"/>
                <a:gd name="T14" fmla="*/ 0 w 85"/>
                <a:gd name="T15" fmla="*/ 8 h 74"/>
                <a:gd name="T16" fmla="*/ 0 w 85"/>
                <a:gd name="T17" fmla="*/ 12 h 74"/>
                <a:gd name="T18" fmla="*/ 10 w 85"/>
                <a:gd name="T19" fmla="*/ 48 h 74"/>
                <a:gd name="T20" fmla="*/ 65 w 85"/>
                <a:gd name="T21" fmla="*/ 74 h 74"/>
                <a:gd name="T22" fmla="*/ 66 w 85"/>
                <a:gd name="T23" fmla="*/ 74 h 74"/>
                <a:gd name="T24" fmla="*/ 78 w 85"/>
                <a:gd name="T25" fmla="*/ 74 h 74"/>
                <a:gd name="T26" fmla="*/ 85 w 85"/>
                <a:gd name="T27" fmla="*/ 65 h 74"/>
                <a:gd name="T28" fmla="*/ 76 w 85"/>
                <a:gd name="T29" fmla="*/ 5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74">
                  <a:moveTo>
                    <a:pt x="76" y="58"/>
                  </a:moveTo>
                  <a:cubicBezTo>
                    <a:pt x="73" y="58"/>
                    <a:pt x="69" y="58"/>
                    <a:pt x="66" y="58"/>
                  </a:cubicBezTo>
                  <a:cubicBezTo>
                    <a:pt x="41" y="58"/>
                    <a:pt x="30" y="49"/>
                    <a:pt x="23" y="39"/>
                  </a:cubicBezTo>
                  <a:cubicBezTo>
                    <a:pt x="17" y="29"/>
                    <a:pt x="16" y="17"/>
                    <a:pt x="16" y="12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6" y="5"/>
                    <a:pt x="13" y="1"/>
                    <a:pt x="9" y="1"/>
                  </a:cubicBezTo>
                  <a:cubicBezTo>
                    <a:pt x="4" y="0"/>
                    <a:pt x="1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8"/>
                    <a:pt x="1" y="33"/>
                    <a:pt x="10" y="48"/>
                  </a:cubicBezTo>
                  <a:cubicBezTo>
                    <a:pt x="19" y="62"/>
                    <a:pt x="36" y="74"/>
                    <a:pt x="65" y="74"/>
                  </a:cubicBezTo>
                  <a:cubicBezTo>
                    <a:pt x="65" y="74"/>
                    <a:pt x="66" y="74"/>
                    <a:pt x="66" y="74"/>
                  </a:cubicBezTo>
                  <a:cubicBezTo>
                    <a:pt x="70" y="74"/>
                    <a:pt x="74" y="74"/>
                    <a:pt x="78" y="74"/>
                  </a:cubicBezTo>
                  <a:cubicBezTo>
                    <a:pt x="82" y="73"/>
                    <a:pt x="85" y="69"/>
                    <a:pt x="85" y="65"/>
                  </a:cubicBezTo>
                  <a:cubicBezTo>
                    <a:pt x="85" y="60"/>
                    <a:pt x="81" y="57"/>
                    <a:pt x="76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4" name="Freeform 865"/>
            <p:cNvSpPr/>
            <p:nvPr/>
          </p:nvSpPr>
          <p:spPr bwMode="auto">
            <a:xfrm>
              <a:off x="2344738" y="6059488"/>
              <a:ext cx="53975" cy="95250"/>
            </a:xfrm>
            <a:custGeom>
              <a:avLst/>
              <a:gdLst>
                <a:gd name="T0" fmla="*/ 41 w 46"/>
                <a:gd name="T1" fmla="*/ 62 h 82"/>
                <a:gd name="T2" fmla="*/ 24 w 46"/>
                <a:gd name="T3" fmla="*/ 51 h 82"/>
                <a:gd name="T4" fmla="*/ 27 w 46"/>
                <a:gd name="T5" fmla="*/ 35 h 82"/>
                <a:gd name="T6" fmla="*/ 16 w 46"/>
                <a:gd name="T7" fmla="*/ 4 h 82"/>
                <a:gd name="T8" fmla="*/ 4 w 46"/>
                <a:gd name="T9" fmla="*/ 3 h 82"/>
                <a:gd name="T10" fmla="*/ 3 w 46"/>
                <a:gd name="T11" fmla="*/ 14 h 82"/>
                <a:gd name="T12" fmla="*/ 3 w 46"/>
                <a:gd name="T13" fmla="*/ 14 h 82"/>
                <a:gd name="T14" fmla="*/ 11 w 46"/>
                <a:gd name="T15" fmla="*/ 35 h 82"/>
                <a:gd name="T16" fmla="*/ 3 w 46"/>
                <a:gd name="T17" fmla="*/ 52 h 82"/>
                <a:gd name="T18" fmla="*/ 1 w 46"/>
                <a:gd name="T19" fmla="*/ 60 h 82"/>
                <a:gd name="T20" fmla="*/ 2 w 46"/>
                <a:gd name="T21" fmla="*/ 63 h 82"/>
                <a:gd name="T22" fmla="*/ 12 w 46"/>
                <a:gd name="T23" fmla="*/ 68 h 82"/>
                <a:gd name="T24" fmla="*/ 19 w 46"/>
                <a:gd name="T25" fmla="*/ 66 h 82"/>
                <a:gd name="T26" fmla="*/ 27 w 46"/>
                <a:gd name="T27" fmla="*/ 71 h 82"/>
                <a:gd name="T28" fmla="*/ 29 w 46"/>
                <a:gd name="T29" fmla="*/ 74 h 82"/>
                <a:gd name="T30" fmla="*/ 29 w 46"/>
                <a:gd name="T31" fmla="*/ 75 h 82"/>
                <a:gd name="T32" fmla="*/ 29 w 46"/>
                <a:gd name="T33" fmla="*/ 75 h 82"/>
                <a:gd name="T34" fmla="*/ 29 w 46"/>
                <a:gd name="T35" fmla="*/ 75 h 82"/>
                <a:gd name="T36" fmla="*/ 37 w 46"/>
                <a:gd name="T37" fmla="*/ 82 h 82"/>
                <a:gd name="T38" fmla="*/ 38 w 46"/>
                <a:gd name="T39" fmla="*/ 82 h 82"/>
                <a:gd name="T40" fmla="*/ 45 w 46"/>
                <a:gd name="T41" fmla="*/ 73 h 82"/>
                <a:gd name="T42" fmla="*/ 41 w 46"/>
                <a:gd name="T43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2">
                  <a:moveTo>
                    <a:pt x="41" y="62"/>
                  </a:moveTo>
                  <a:cubicBezTo>
                    <a:pt x="38" y="57"/>
                    <a:pt x="32" y="52"/>
                    <a:pt x="24" y="51"/>
                  </a:cubicBezTo>
                  <a:cubicBezTo>
                    <a:pt x="26" y="45"/>
                    <a:pt x="27" y="40"/>
                    <a:pt x="27" y="35"/>
                  </a:cubicBezTo>
                  <a:cubicBezTo>
                    <a:pt x="27" y="17"/>
                    <a:pt x="16" y="5"/>
                    <a:pt x="16" y="4"/>
                  </a:cubicBezTo>
                  <a:cubicBezTo>
                    <a:pt x="13" y="1"/>
                    <a:pt x="8" y="0"/>
                    <a:pt x="4" y="3"/>
                  </a:cubicBezTo>
                  <a:cubicBezTo>
                    <a:pt x="1" y="6"/>
                    <a:pt x="0" y="11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6"/>
                    <a:pt x="11" y="26"/>
                    <a:pt x="11" y="35"/>
                  </a:cubicBezTo>
                  <a:cubicBezTo>
                    <a:pt x="11" y="41"/>
                    <a:pt x="9" y="46"/>
                    <a:pt x="3" y="52"/>
                  </a:cubicBezTo>
                  <a:cubicBezTo>
                    <a:pt x="1" y="54"/>
                    <a:pt x="1" y="58"/>
                    <a:pt x="1" y="60"/>
                  </a:cubicBezTo>
                  <a:cubicBezTo>
                    <a:pt x="1" y="61"/>
                    <a:pt x="1" y="62"/>
                    <a:pt x="2" y="63"/>
                  </a:cubicBezTo>
                  <a:cubicBezTo>
                    <a:pt x="3" y="67"/>
                    <a:pt x="8" y="69"/>
                    <a:pt x="12" y="68"/>
                  </a:cubicBezTo>
                  <a:cubicBezTo>
                    <a:pt x="15" y="67"/>
                    <a:pt x="18" y="66"/>
                    <a:pt x="19" y="66"/>
                  </a:cubicBezTo>
                  <a:cubicBezTo>
                    <a:pt x="24" y="67"/>
                    <a:pt x="26" y="68"/>
                    <a:pt x="27" y="71"/>
                  </a:cubicBezTo>
                  <a:cubicBezTo>
                    <a:pt x="28" y="72"/>
                    <a:pt x="29" y="73"/>
                    <a:pt x="29" y="74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0" y="79"/>
                    <a:pt x="33" y="82"/>
                    <a:pt x="37" y="82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3" y="82"/>
                    <a:pt x="46" y="78"/>
                    <a:pt x="45" y="73"/>
                  </a:cubicBezTo>
                  <a:cubicBezTo>
                    <a:pt x="45" y="73"/>
                    <a:pt x="44" y="68"/>
                    <a:pt x="41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5" name="Freeform 866"/>
            <p:cNvSpPr>
              <a:spLocks noEditPoints="1"/>
            </p:cNvSpPr>
            <p:nvPr/>
          </p:nvSpPr>
          <p:spPr bwMode="auto">
            <a:xfrm>
              <a:off x="2925763" y="5935663"/>
              <a:ext cx="306388" cy="271463"/>
            </a:xfrm>
            <a:custGeom>
              <a:avLst/>
              <a:gdLst>
                <a:gd name="T0" fmla="*/ 217 w 265"/>
                <a:gd name="T1" fmla="*/ 201 h 235"/>
                <a:gd name="T2" fmla="*/ 265 w 265"/>
                <a:gd name="T3" fmla="*/ 153 h 235"/>
                <a:gd name="T4" fmla="*/ 253 w 265"/>
                <a:gd name="T5" fmla="*/ 122 h 235"/>
                <a:gd name="T6" fmla="*/ 259 w 265"/>
                <a:gd name="T7" fmla="*/ 93 h 235"/>
                <a:gd name="T8" fmla="*/ 184 w 265"/>
                <a:gd name="T9" fmla="*/ 18 h 235"/>
                <a:gd name="T10" fmla="*/ 163 w 265"/>
                <a:gd name="T11" fmla="*/ 21 h 235"/>
                <a:gd name="T12" fmla="*/ 124 w 265"/>
                <a:gd name="T13" fmla="*/ 0 h 235"/>
                <a:gd name="T14" fmla="*/ 78 w 265"/>
                <a:gd name="T15" fmla="*/ 38 h 235"/>
                <a:gd name="T16" fmla="*/ 60 w 265"/>
                <a:gd name="T17" fmla="*/ 34 h 235"/>
                <a:gd name="T18" fmla="*/ 26 w 265"/>
                <a:gd name="T19" fmla="*/ 67 h 235"/>
                <a:gd name="T20" fmla="*/ 27 w 265"/>
                <a:gd name="T21" fmla="*/ 74 h 235"/>
                <a:gd name="T22" fmla="*/ 0 w 265"/>
                <a:gd name="T23" fmla="*/ 124 h 235"/>
                <a:gd name="T24" fmla="*/ 35 w 265"/>
                <a:gd name="T25" fmla="*/ 179 h 235"/>
                <a:gd name="T26" fmla="*/ 34 w 265"/>
                <a:gd name="T27" fmla="*/ 190 h 235"/>
                <a:gd name="T28" fmla="*/ 71 w 265"/>
                <a:gd name="T29" fmla="*/ 228 h 235"/>
                <a:gd name="T30" fmla="*/ 99 w 265"/>
                <a:gd name="T31" fmla="*/ 214 h 235"/>
                <a:gd name="T32" fmla="*/ 145 w 265"/>
                <a:gd name="T33" fmla="*/ 235 h 235"/>
                <a:gd name="T34" fmla="*/ 202 w 265"/>
                <a:gd name="T35" fmla="*/ 198 h 235"/>
                <a:gd name="T36" fmla="*/ 217 w 265"/>
                <a:gd name="T37" fmla="*/ 201 h 235"/>
                <a:gd name="T38" fmla="*/ 185 w 265"/>
                <a:gd name="T39" fmla="*/ 191 h 235"/>
                <a:gd name="T40" fmla="*/ 145 w 265"/>
                <a:gd name="T41" fmla="*/ 217 h 235"/>
                <a:gd name="T42" fmla="*/ 113 w 265"/>
                <a:gd name="T43" fmla="*/ 202 h 235"/>
                <a:gd name="T44" fmla="*/ 99 w 265"/>
                <a:gd name="T45" fmla="*/ 186 h 235"/>
                <a:gd name="T46" fmla="*/ 85 w 265"/>
                <a:gd name="T47" fmla="*/ 202 h 235"/>
                <a:gd name="T48" fmla="*/ 71 w 265"/>
                <a:gd name="T49" fmla="*/ 209 h 235"/>
                <a:gd name="T50" fmla="*/ 52 w 265"/>
                <a:gd name="T51" fmla="*/ 190 h 235"/>
                <a:gd name="T52" fmla="*/ 53 w 265"/>
                <a:gd name="T53" fmla="*/ 185 h 235"/>
                <a:gd name="T54" fmla="*/ 57 w 265"/>
                <a:gd name="T55" fmla="*/ 169 h 235"/>
                <a:gd name="T56" fmla="*/ 43 w 265"/>
                <a:gd name="T57" fmla="*/ 163 h 235"/>
                <a:gd name="T58" fmla="*/ 18 w 265"/>
                <a:gd name="T59" fmla="*/ 124 h 235"/>
                <a:gd name="T60" fmla="*/ 37 w 265"/>
                <a:gd name="T61" fmla="*/ 89 h 235"/>
                <a:gd name="T62" fmla="*/ 47 w 265"/>
                <a:gd name="T63" fmla="*/ 82 h 235"/>
                <a:gd name="T64" fmla="*/ 45 w 265"/>
                <a:gd name="T65" fmla="*/ 70 h 235"/>
                <a:gd name="T66" fmla="*/ 45 w 265"/>
                <a:gd name="T67" fmla="*/ 67 h 235"/>
                <a:gd name="T68" fmla="*/ 60 w 265"/>
                <a:gd name="T69" fmla="*/ 52 h 235"/>
                <a:gd name="T70" fmla="*/ 68 w 265"/>
                <a:gd name="T71" fmla="*/ 54 h 235"/>
                <a:gd name="T72" fmla="*/ 91 w 265"/>
                <a:gd name="T73" fmla="*/ 68 h 235"/>
                <a:gd name="T74" fmla="*/ 96 w 265"/>
                <a:gd name="T75" fmla="*/ 42 h 235"/>
                <a:gd name="T76" fmla="*/ 124 w 265"/>
                <a:gd name="T77" fmla="*/ 18 h 235"/>
                <a:gd name="T78" fmla="*/ 147 w 265"/>
                <a:gd name="T79" fmla="*/ 31 h 235"/>
                <a:gd name="T80" fmla="*/ 155 w 265"/>
                <a:gd name="T81" fmla="*/ 42 h 235"/>
                <a:gd name="T82" fmla="*/ 168 w 265"/>
                <a:gd name="T83" fmla="*/ 38 h 235"/>
                <a:gd name="T84" fmla="*/ 184 w 265"/>
                <a:gd name="T85" fmla="*/ 36 h 235"/>
                <a:gd name="T86" fmla="*/ 241 w 265"/>
                <a:gd name="T87" fmla="*/ 93 h 235"/>
                <a:gd name="T88" fmla="*/ 236 w 265"/>
                <a:gd name="T89" fmla="*/ 115 h 235"/>
                <a:gd name="T90" fmla="*/ 232 w 265"/>
                <a:gd name="T91" fmla="*/ 125 h 235"/>
                <a:gd name="T92" fmla="*/ 239 w 265"/>
                <a:gd name="T93" fmla="*/ 134 h 235"/>
                <a:gd name="T94" fmla="*/ 246 w 265"/>
                <a:gd name="T95" fmla="*/ 153 h 235"/>
                <a:gd name="T96" fmla="*/ 217 w 265"/>
                <a:gd name="T97" fmla="*/ 182 h 235"/>
                <a:gd name="T98" fmla="*/ 208 w 265"/>
                <a:gd name="T99" fmla="*/ 181 h 235"/>
                <a:gd name="T100" fmla="*/ 191 w 265"/>
                <a:gd name="T101" fmla="*/ 175 h 235"/>
                <a:gd name="T102" fmla="*/ 185 w 265"/>
                <a:gd name="T103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5" h="235">
                  <a:moveTo>
                    <a:pt x="217" y="201"/>
                  </a:moveTo>
                  <a:cubicBezTo>
                    <a:pt x="243" y="201"/>
                    <a:pt x="265" y="179"/>
                    <a:pt x="265" y="153"/>
                  </a:cubicBezTo>
                  <a:cubicBezTo>
                    <a:pt x="265" y="141"/>
                    <a:pt x="260" y="130"/>
                    <a:pt x="253" y="122"/>
                  </a:cubicBezTo>
                  <a:cubicBezTo>
                    <a:pt x="257" y="113"/>
                    <a:pt x="259" y="103"/>
                    <a:pt x="259" y="93"/>
                  </a:cubicBezTo>
                  <a:cubicBezTo>
                    <a:pt x="259" y="51"/>
                    <a:pt x="226" y="18"/>
                    <a:pt x="184" y="18"/>
                  </a:cubicBezTo>
                  <a:cubicBezTo>
                    <a:pt x="177" y="18"/>
                    <a:pt x="169" y="19"/>
                    <a:pt x="163" y="21"/>
                  </a:cubicBezTo>
                  <a:cubicBezTo>
                    <a:pt x="154" y="8"/>
                    <a:pt x="140" y="0"/>
                    <a:pt x="124" y="0"/>
                  </a:cubicBezTo>
                  <a:cubicBezTo>
                    <a:pt x="101" y="0"/>
                    <a:pt x="81" y="16"/>
                    <a:pt x="78" y="38"/>
                  </a:cubicBezTo>
                  <a:cubicBezTo>
                    <a:pt x="73" y="35"/>
                    <a:pt x="67" y="34"/>
                    <a:pt x="60" y="34"/>
                  </a:cubicBezTo>
                  <a:cubicBezTo>
                    <a:pt x="42" y="34"/>
                    <a:pt x="26" y="49"/>
                    <a:pt x="26" y="67"/>
                  </a:cubicBezTo>
                  <a:cubicBezTo>
                    <a:pt x="26" y="70"/>
                    <a:pt x="27" y="72"/>
                    <a:pt x="27" y="74"/>
                  </a:cubicBezTo>
                  <a:cubicBezTo>
                    <a:pt x="11" y="85"/>
                    <a:pt x="0" y="103"/>
                    <a:pt x="0" y="124"/>
                  </a:cubicBezTo>
                  <a:cubicBezTo>
                    <a:pt x="0" y="149"/>
                    <a:pt x="14" y="170"/>
                    <a:pt x="35" y="179"/>
                  </a:cubicBezTo>
                  <a:cubicBezTo>
                    <a:pt x="34" y="183"/>
                    <a:pt x="34" y="186"/>
                    <a:pt x="34" y="190"/>
                  </a:cubicBezTo>
                  <a:cubicBezTo>
                    <a:pt x="34" y="211"/>
                    <a:pt x="50" y="228"/>
                    <a:pt x="71" y="228"/>
                  </a:cubicBezTo>
                  <a:cubicBezTo>
                    <a:pt x="82" y="228"/>
                    <a:pt x="93" y="222"/>
                    <a:pt x="99" y="214"/>
                  </a:cubicBezTo>
                  <a:cubicBezTo>
                    <a:pt x="111" y="227"/>
                    <a:pt x="127" y="235"/>
                    <a:pt x="145" y="235"/>
                  </a:cubicBezTo>
                  <a:cubicBezTo>
                    <a:pt x="171" y="235"/>
                    <a:pt x="192" y="220"/>
                    <a:pt x="202" y="198"/>
                  </a:cubicBezTo>
                  <a:cubicBezTo>
                    <a:pt x="207" y="200"/>
                    <a:pt x="212" y="201"/>
                    <a:pt x="217" y="201"/>
                  </a:cubicBezTo>
                  <a:close/>
                  <a:moveTo>
                    <a:pt x="185" y="191"/>
                  </a:moveTo>
                  <a:cubicBezTo>
                    <a:pt x="178" y="207"/>
                    <a:pt x="163" y="217"/>
                    <a:pt x="145" y="217"/>
                  </a:cubicBezTo>
                  <a:cubicBezTo>
                    <a:pt x="133" y="217"/>
                    <a:pt x="121" y="212"/>
                    <a:pt x="113" y="202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2" y="207"/>
                    <a:pt x="77" y="209"/>
                    <a:pt x="71" y="209"/>
                  </a:cubicBezTo>
                  <a:cubicBezTo>
                    <a:pt x="60" y="209"/>
                    <a:pt x="52" y="201"/>
                    <a:pt x="52" y="190"/>
                  </a:cubicBezTo>
                  <a:cubicBezTo>
                    <a:pt x="52" y="188"/>
                    <a:pt x="52" y="186"/>
                    <a:pt x="53" y="185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28" y="156"/>
                    <a:pt x="18" y="141"/>
                    <a:pt x="18" y="124"/>
                  </a:cubicBezTo>
                  <a:cubicBezTo>
                    <a:pt x="18" y="110"/>
                    <a:pt x="25" y="97"/>
                    <a:pt x="37" y="89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69"/>
                    <a:pt x="45" y="68"/>
                    <a:pt x="45" y="67"/>
                  </a:cubicBezTo>
                  <a:cubicBezTo>
                    <a:pt x="45" y="59"/>
                    <a:pt x="52" y="52"/>
                    <a:pt x="60" y="52"/>
                  </a:cubicBezTo>
                  <a:cubicBezTo>
                    <a:pt x="63" y="52"/>
                    <a:pt x="66" y="53"/>
                    <a:pt x="68" y="54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8" y="28"/>
                    <a:pt x="110" y="18"/>
                    <a:pt x="124" y="18"/>
                  </a:cubicBezTo>
                  <a:cubicBezTo>
                    <a:pt x="133" y="18"/>
                    <a:pt x="142" y="23"/>
                    <a:pt x="147" y="3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3" y="37"/>
                    <a:pt x="179" y="36"/>
                    <a:pt x="184" y="36"/>
                  </a:cubicBezTo>
                  <a:cubicBezTo>
                    <a:pt x="215" y="36"/>
                    <a:pt x="241" y="62"/>
                    <a:pt x="241" y="93"/>
                  </a:cubicBezTo>
                  <a:cubicBezTo>
                    <a:pt x="241" y="101"/>
                    <a:pt x="239" y="108"/>
                    <a:pt x="236" y="115"/>
                  </a:cubicBezTo>
                  <a:cubicBezTo>
                    <a:pt x="232" y="125"/>
                    <a:pt x="232" y="125"/>
                    <a:pt x="232" y="125"/>
                  </a:cubicBezTo>
                  <a:cubicBezTo>
                    <a:pt x="239" y="134"/>
                    <a:pt x="239" y="134"/>
                    <a:pt x="239" y="134"/>
                  </a:cubicBezTo>
                  <a:cubicBezTo>
                    <a:pt x="243" y="138"/>
                    <a:pt x="246" y="144"/>
                    <a:pt x="246" y="153"/>
                  </a:cubicBezTo>
                  <a:cubicBezTo>
                    <a:pt x="246" y="169"/>
                    <a:pt x="233" y="182"/>
                    <a:pt x="217" y="182"/>
                  </a:cubicBezTo>
                  <a:cubicBezTo>
                    <a:pt x="214" y="182"/>
                    <a:pt x="211" y="182"/>
                    <a:pt x="208" y="181"/>
                  </a:cubicBezTo>
                  <a:cubicBezTo>
                    <a:pt x="191" y="175"/>
                    <a:pt x="191" y="175"/>
                    <a:pt x="191" y="175"/>
                  </a:cubicBezTo>
                  <a:lnTo>
                    <a:pt x="185" y="1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6" name="Oval 867"/>
            <p:cNvSpPr>
              <a:spLocks noChangeArrowheads="1"/>
            </p:cNvSpPr>
            <p:nvPr/>
          </p:nvSpPr>
          <p:spPr bwMode="auto">
            <a:xfrm>
              <a:off x="2984501" y="6054726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7" name="Oval 868"/>
            <p:cNvSpPr>
              <a:spLocks noChangeArrowheads="1"/>
            </p:cNvSpPr>
            <p:nvPr/>
          </p:nvSpPr>
          <p:spPr bwMode="auto">
            <a:xfrm>
              <a:off x="3055938" y="6054726"/>
              <a:ext cx="41275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8" name="Oval 869"/>
            <p:cNvSpPr>
              <a:spLocks noChangeArrowheads="1"/>
            </p:cNvSpPr>
            <p:nvPr/>
          </p:nvSpPr>
          <p:spPr bwMode="auto">
            <a:xfrm>
              <a:off x="3128963" y="6054726"/>
              <a:ext cx="39688" cy="396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9" name="Freeform 870"/>
            <p:cNvSpPr>
              <a:spLocks noEditPoints="1"/>
            </p:cNvSpPr>
            <p:nvPr/>
          </p:nvSpPr>
          <p:spPr bwMode="auto">
            <a:xfrm>
              <a:off x="3155951" y="6178551"/>
              <a:ext cx="65088" cy="63500"/>
            </a:xfrm>
            <a:custGeom>
              <a:avLst/>
              <a:gdLst>
                <a:gd name="T0" fmla="*/ 28 w 56"/>
                <a:gd name="T1" fmla="*/ 0 h 55"/>
                <a:gd name="T2" fmla="*/ 0 w 56"/>
                <a:gd name="T3" fmla="*/ 27 h 55"/>
                <a:gd name="T4" fmla="*/ 28 w 56"/>
                <a:gd name="T5" fmla="*/ 55 h 55"/>
                <a:gd name="T6" fmla="*/ 56 w 56"/>
                <a:gd name="T7" fmla="*/ 27 h 55"/>
                <a:gd name="T8" fmla="*/ 28 w 56"/>
                <a:gd name="T9" fmla="*/ 0 h 55"/>
                <a:gd name="T10" fmla="*/ 28 w 56"/>
                <a:gd name="T11" fmla="*/ 40 h 55"/>
                <a:gd name="T12" fmla="*/ 15 w 56"/>
                <a:gd name="T13" fmla="*/ 27 h 55"/>
                <a:gd name="T14" fmla="*/ 28 w 56"/>
                <a:gd name="T15" fmla="*/ 15 h 55"/>
                <a:gd name="T16" fmla="*/ 41 w 56"/>
                <a:gd name="T17" fmla="*/ 27 h 55"/>
                <a:gd name="T18" fmla="*/ 28 w 56"/>
                <a:gd name="T19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3"/>
                    <a:pt x="13" y="55"/>
                    <a:pt x="28" y="55"/>
                  </a:cubicBezTo>
                  <a:cubicBezTo>
                    <a:pt x="43" y="55"/>
                    <a:pt x="56" y="43"/>
                    <a:pt x="56" y="27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40"/>
                  </a:moveTo>
                  <a:cubicBezTo>
                    <a:pt x="21" y="40"/>
                    <a:pt x="15" y="34"/>
                    <a:pt x="15" y="27"/>
                  </a:cubicBezTo>
                  <a:cubicBezTo>
                    <a:pt x="15" y="20"/>
                    <a:pt x="21" y="15"/>
                    <a:pt x="28" y="15"/>
                  </a:cubicBezTo>
                  <a:cubicBezTo>
                    <a:pt x="35" y="15"/>
                    <a:pt x="41" y="20"/>
                    <a:pt x="41" y="27"/>
                  </a:cubicBezTo>
                  <a:cubicBezTo>
                    <a:pt x="41" y="34"/>
                    <a:pt x="35" y="4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0" name="Oval 871"/>
            <p:cNvSpPr>
              <a:spLocks noChangeArrowheads="1"/>
            </p:cNvSpPr>
            <p:nvPr/>
          </p:nvSpPr>
          <p:spPr bwMode="auto">
            <a:xfrm>
              <a:off x="3219451" y="6235701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1" name="Freeform 872"/>
            <p:cNvSpPr/>
            <p:nvPr/>
          </p:nvSpPr>
          <p:spPr bwMode="auto">
            <a:xfrm>
              <a:off x="3641726" y="5948363"/>
              <a:ext cx="125413" cy="320675"/>
            </a:xfrm>
            <a:custGeom>
              <a:avLst/>
              <a:gdLst>
                <a:gd name="T0" fmla="*/ 86 w 109"/>
                <a:gd name="T1" fmla="*/ 94 h 276"/>
                <a:gd name="T2" fmla="*/ 76 w 109"/>
                <a:gd name="T3" fmla="*/ 104 h 276"/>
                <a:gd name="T4" fmla="*/ 66 w 109"/>
                <a:gd name="T5" fmla="*/ 94 h 276"/>
                <a:gd name="T6" fmla="*/ 66 w 109"/>
                <a:gd name="T7" fmla="*/ 0 h 276"/>
                <a:gd name="T8" fmla="*/ 42 w 109"/>
                <a:gd name="T9" fmla="*/ 0 h 276"/>
                <a:gd name="T10" fmla="*/ 42 w 109"/>
                <a:gd name="T11" fmla="*/ 94 h 276"/>
                <a:gd name="T12" fmla="*/ 32 w 109"/>
                <a:gd name="T13" fmla="*/ 104 h 276"/>
                <a:gd name="T14" fmla="*/ 22 w 109"/>
                <a:gd name="T15" fmla="*/ 94 h 276"/>
                <a:gd name="T16" fmla="*/ 22 w 109"/>
                <a:gd name="T17" fmla="*/ 0 h 276"/>
                <a:gd name="T18" fmla="*/ 0 w 109"/>
                <a:gd name="T19" fmla="*/ 0 h 276"/>
                <a:gd name="T20" fmla="*/ 1 w 109"/>
                <a:gd name="T21" fmla="*/ 96 h 276"/>
                <a:gd name="T22" fmla="*/ 37 w 109"/>
                <a:gd name="T23" fmla="*/ 133 h 276"/>
                <a:gd name="T24" fmla="*/ 36 w 109"/>
                <a:gd name="T25" fmla="*/ 276 h 276"/>
                <a:gd name="T26" fmla="*/ 73 w 109"/>
                <a:gd name="T27" fmla="*/ 276 h 276"/>
                <a:gd name="T28" fmla="*/ 73 w 109"/>
                <a:gd name="T29" fmla="*/ 132 h 276"/>
                <a:gd name="T30" fmla="*/ 108 w 109"/>
                <a:gd name="T31" fmla="*/ 96 h 276"/>
                <a:gd name="T32" fmla="*/ 108 w 109"/>
                <a:gd name="T33" fmla="*/ 0 h 276"/>
                <a:gd name="T34" fmla="*/ 86 w 109"/>
                <a:gd name="T35" fmla="*/ 0 h 276"/>
                <a:gd name="T36" fmla="*/ 86 w 109"/>
                <a:gd name="T37" fmla="*/ 9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276">
                  <a:moveTo>
                    <a:pt x="86" y="94"/>
                  </a:moveTo>
                  <a:cubicBezTo>
                    <a:pt x="86" y="100"/>
                    <a:pt x="82" y="104"/>
                    <a:pt x="76" y="104"/>
                  </a:cubicBezTo>
                  <a:cubicBezTo>
                    <a:pt x="71" y="104"/>
                    <a:pt x="66" y="100"/>
                    <a:pt x="66" y="94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42" y="100"/>
                    <a:pt x="38" y="104"/>
                    <a:pt x="32" y="104"/>
                  </a:cubicBezTo>
                  <a:cubicBezTo>
                    <a:pt x="27" y="104"/>
                    <a:pt x="22" y="100"/>
                    <a:pt x="22" y="9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1" y="96"/>
                    <a:pt x="1" y="133"/>
                    <a:pt x="37" y="133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73" y="276"/>
                    <a:pt x="73" y="276"/>
                    <a:pt x="73" y="276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109" y="132"/>
                    <a:pt x="108" y="96"/>
                    <a:pt x="108" y="96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6" y="0"/>
                    <a:pt x="86" y="0"/>
                    <a:pt x="86" y="0"/>
                  </a:cubicBezTo>
                  <a:lnTo>
                    <a:pt x="86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2" name="Freeform 873"/>
            <p:cNvSpPr/>
            <p:nvPr/>
          </p:nvSpPr>
          <p:spPr bwMode="auto">
            <a:xfrm>
              <a:off x="3810001" y="5935663"/>
              <a:ext cx="65088" cy="333375"/>
            </a:xfrm>
            <a:custGeom>
              <a:avLst/>
              <a:gdLst>
                <a:gd name="T0" fmla="*/ 0 w 55"/>
                <a:gd name="T1" fmla="*/ 92 h 288"/>
                <a:gd name="T2" fmla="*/ 19 w 55"/>
                <a:gd name="T3" fmla="*/ 180 h 288"/>
                <a:gd name="T4" fmla="*/ 19 w 55"/>
                <a:gd name="T5" fmla="*/ 288 h 288"/>
                <a:gd name="T6" fmla="*/ 55 w 55"/>
                <a:gd name="T7" fmla="*/ 288 h 288"/>
                <a:gd name="T8" fmla="*/ 55 w 55"/>
                <a:gd name="T9" fmla="*/ 0 h 288"/>
                <a:gd name="T10" fmla="*/ 0 w 55"/>
                <a:gd name="T11" fmla="*/ 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88">
                  <a:moveTo>
                    <a:pt x="0" y="92"/>
                  </a:moveTo>
                  <a:cubicBezTo>
                    <a:pt x="0" y="144"/>
                    <a:pt x="19" y="180"/>
                    <a:pt x="19" y="180"/>
                  </a:cubicBezTo>
                  <a:cubicBezTo>
                    <a:pt x="19" y="288"/>
                    <a:pt x="19" y="288"/>
                    <a:pt x="19" y="288"/>
                  </a:cubicBezTo>
                  <a:cubicBezTo>
                    <a:pt x="55" y="288"/>
                    <a:pt x="55" y="288"/>
                    <a:pt x="55" y="28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0" y="0"/>
                    <a:pt x="0" y="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3" name="Freeform 874"/>
            <p:cNvSpPr>
              <a:spLocks noEditPoints="1"/>
            </p:cNvSpPr>
            <p:nvPr/>
          </p:nvSpPr>
          <p:spPr bwMode="auto">
            <a:xfrm>
              <a:off x="4476751" y="5935663"/>
              <a:ext cx="95250" cy="333375"/>
            </a:xfrm>
            <a:custGeom>
              <a:avLst/>
              <a:gdLst>
                <a:gd name="T0" fmla="*/ 0 w 60"/>
                <a:gd name="T1" fmla="*/ 0 h 210"/>
                <a:gd name="T2" fmla="*/ 0 w 60"/>
                <a:gd name="T3" fmla="*/ 210 h 210"/>
                <a:gd name="T4" fmla="*/ 60 w 60"/>
                <a:gd name="T5" fmla="*/ 210 h 210"/>
                <a:gd name="T6" fmla="*/ 60 w 60"/>
                <a:gd name="T7" fmla="*/ 0 h 210"/>
                <a:gd name="T8" fmla="*/ 0 w 60"/>
                <a:gd name="T9" fmla="*/ 0 h 210"/>
                <a:gd name="T10" fmla="*/ 43 w 60"/>
                <a:gd name="T11" fmla="*/ 157 h 210"/>
                <a:gd name="T12" fmla="*/ 17 w 60"/>
                <a:gd name="T13" fmla="*/ 157 h 210"/>
                <a:gd name="T14" fmla="*/ 17 w 60"/>
                <a:gd name="T15" fmla="*/ 131 h 210"/>
                <a:gd name="T16" fmla="*/ 43 w 60"/>
                <a:gd name="T17" fmla="*/ 131 h 210"/>
                <a:gd name="T18" fmla="*/ 43 w 60"/>
                <a:gd name="T19" fmla="*/ 157 h 210"/>
                <a:gd name="T20" fmla="*/ 43 w 60"/>
                <a:gd name="T21" fmla="*/ 105 h 210"/>
                <a:gd name="T22" fmla="*/ 17 w 60"/>
                <a:gd name="T23" fmla="*/ 105 h 210"/>
                <a:gd name="T24" fmla="*/ 17 w 60"/>
                <a:gd name="T25" fmla="*/ 78 h 210"/>
                <a:gd name="T26" fmla="*/ 43 w 60"/>
                <a:gd name="T27" fmla="*/ 78 h 210"/>
                <a:gd name="T28" fmla="*/ 43 w 60"/>
                <a:gd name="T29" fmla="*/ 105 h 210"/>
                <a:gd name="T30" fmla="*/ 43 w 60"/>
                <a:gd name="T31" fmla="*/ 52 h 210"/>
                <a:gd name="T32" fmla="*/ 17 w 60"/>
                <a:gd name="T33" fmla="*/ 52 h 210"/>
                <a:gd name="T34" fmla="*/ 17 w 60"/>
                <a:gd name="T35" fmla="*/ 26 h 210"/>
                <a:gd name="T36" fmla="*/ 43 w 60"/>
                <a:gd name="T37" fmla="*/ 26 h 210"/>
                <a:gd name="T38" fmla="*/ 43 w 60"/>
                <a:gd name="T39" fmla="*/ 5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210">
                  <a:moveTo>
                    <a:pt x="0" y="0"/>
                  </a:moveTo>
                  <a:lnTo>
                    <a:pt x="0" y="210"/>
                  </a:lnTo>
                  <a:lnTo>
                    <a:pt x="60" y="210"/>
                  </a:lnTo>
                  <a:lnTo>
                    <a:pt x="60" y="0"/>
                  </a:lnTo>
                  <a:lnTo>
                    <a:pt x="0" y="0"/>
                  </a:lnTo>
                  <a:close/>
                  <a:moveTo>
                    <a:pt x="43" y="157"/>
                  </a:moveTo>
                  <a:lnTo>
                    <a:pt x="17" y="157"/>
                  </a:lnTo>
                  <a:lnTo>
                    <a:pt x="17" y="131"/>
                  </a:lnTo>
                  <a:lnTo>
                    <a:pt x="43" y="131"/>
                  </a:lnTo>
                  <a:lnTo>
                    <a:pt x="43" y="157"/>
                  </a:lnTo>
                  <a:close/>
                  <a:moveTo>
                    <a:pt x="43" y="105"/>
                  </a:moveTo>
                  <a:lnTo>
                    <a:pt x="17" y="105"/>
                  </a:lnTo>
                  <a:lnTo>
                    <a:pt x="17" y="78"/>
                  </a:lnTo>
                  <a:lnTo>
                    <a:pt x="43" y="78"/>
                  </a:lnTo>
                  <a:lnTo>
                    <a:pt x="43" y="105"/>
                  </a:lnTo>
                  <a:close/>
                  <a:moveTo>
                    <a:pt x="43" y="52"/>
                  </a:moveTo>
                  <a:lnTo>
                    <a:pt x="17" y="52"/>
                  </a:lnTo>
                  <a:lnTo>
                    <a:pt x="17" y="26"/>
                  </a:lnTo>
                  <a:lnTo>
                    <a:pt x="43" y="26"/>
                  </a:lnTo>
                  <a:lnTo>
                    <a:pt x="4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4" name="Freeform 875"/>
            <p:cNvSpPr>
              <a:spLocks noEditPoints="1"/>
            </p:cNvSpPr>
            <p:nvPr/>
          </p:nvSpPr>
          <p:spPr bwMode="auto">
            <a:xfrm>
              <a:off x="4279901" y="5981701"/>
              <a:ext cx="166688" cy="287338"/>
            </a:xfrm>
            <a:custGeom>
              <a:avLst/>
              <a:gdLst>
                <a:gd name="T0" fmla="*/ 87 w 105"/>
                <a:gd name="T1" fmla="*/ 9 h 181"/>
                <a:gd name="T2" fmla="*/ 49 w 105"/>
                <a:gd name="T3" fmla="*/ 9 h 181"/>
                <a:gd name="T4" fmla="*/ 49 w 105"/>
                <a:gd name="T5" fmla="*/ 23 h 181"/>
                <a:gd name="T6" fmla="*/ 24 w 105"/>
                <a:gd name="T7" fmla="*/ 23 h 181"/>
                <a:gd name="T8" fmla="*/ 24 w 105"/>
                <a:gd name="T9" fmla="*/ 0 h 181"/>
                <a:gd name="T10" fmla="*/ 16 w 105"/>
                <a:gd name="T11" fmla="*/ 0 h 181"/>
                <a:gd name="T12" fmla="*/ 16 w 105"/>
                <a:gd name="T13" fmla="*/ 23 h 181"/>
                <a:gd name="T14" fmla="*/ 0 w 105"/>
                <a:gd name="T15" fmla="*/ 23 h 181"/>
                <a:gd name="T16" fmla="*/ 0 w 105"/>
                <a:gd name="T17" fmla="*/ 181 h 181"/>
                <a:gd name="T18" fmla="*/ 105 w 105"/>
                <a:gd name="T19" fmla="*/ 181 h 181"/>
                <a:gd name="T20" fmla="*/ 105 w 105"/>
                <a:gd name="T21" fmla="*/ 23 h 181"/>
                <a:gd name="T22" fmla="*/ 87 w 105"/>
                <a:gd name="T23" fmla="*/ 23 h 181"/>
                <a:gd name="T24" fmla="*/ 87 w 105"/>
                <a:gd name="T25" fmla="*/ 9 h 181"/>
                <a:gd name="T26" fmla="*/ 43 w 105"/>
                <a:gd name="T27" fmla="*/ 128 h 181"/>
                <a:gd name="T28" fmla="*/ 16 w 105"/>
                <a:gd name="T29" fmla="*/ 128 h 181"/>
                <a:gd name="T30" fmla="*/ 16 w 105"/>
                <a:gd name="T31" fmla="*/ 102 h 181"/>
                <a:gd name="T32" fmla="*/ 43 w 105"/>
                <a:gd name="T33" fmla="*/ 102 h 181"/>
                <a:gd name="T34" fmla="*/ 43 w 105"/>
                <a:gd name="T35" fmla="*/ 128 h 181"/>
                <a:gd name="T36" fmla="*/ 43 w 105"/>
                <a:gd name="T37" fmla="*/ 76 h 181"/>
                <a:gd name="T38" fmla="*/ 16 w 105"/>
                <a:gd name="T39" fmla="*/ 76 h 181"/>
                <a:gd name="T40" fmla="*/ 16 w 105"/>
                <a:gd name="T41" fmla="*/ 49 h 181"/>
                <a:gd name="T42" fmla="*/ 43 w 105"/>
                <a:gd name="T43" fmla="*/ 49 h 181"/>
                <a:gd name="T44" fmla="*/ 43 w 105"/>
                <a:gd name="T45" fmla="*/ 76 h 181"/>
                <a:gd name="T46" fmla="*/ 87 w 105"/>
                <a:gd name="T47" fmla="*/ 128 h 181"/>
                <a:gd name="T48" fmla="*/ 61 w 105"/>
                <a:gd name="T49" fmla="*/ 128 h 181"/>
                <a:gd name="T50" fmla="*/ 61 w 105"/>
                <a:gd name="T51" fmla="*/ 102 h 181"/>
                <a:gd name="T52" fmla="*/ 87 w 105"/>
                <a:gd name="T53" fmla="*/ 102 h 181"/>
                <a:gd name="T54" fmla="*/ 87 w 105"/>
                <a:gd name="T55" fmla="*/ 128 h 181"/>
                <a:gd name="T56" fmla="*/ 87 w 105"/>
                <a:gd name="T57" fmla="*/ 76 h 181"/>
                <a:gd name="T58" fmla="*/ 61 w 105"/>
                <a:gd name="T59" fmla="*/ 76 h 181"/>
                <a:gd name="T60" fmla="*/ 61 w 105"/>
                <a:gd name="T61" fmla="*/ 49 h 181"/>
                <a:gd name="T62" fmla="*/ 87 w 105"/>
                <a:gd name="T63" fmla="*/ 49 h 181"/>
                <a:gd name="T64" fmla="*/ 87 w 105"/>
                <a:gd name="T65" fmla="*/ 7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81">
                  <a:moveTo>
                    <a:pt x="87" y="9"/>
                  </a:moveTo>
                  <a:lnTo>
                    <a:pt x="49" y="9"/>
                  </a:lnTo>
                  <a:lnTo>
                    <a:pt x="49" y="23"/>
                  </a:lnTo>
                  <a:lnTo>
                    <a:pt x="24" y="23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181"/>
                  </a:lnTo>
                  <a:lnTo>
                    <a:pt x="105" y="181"/>
                  </a:lnTo>
                  <a:lnTo>
                    <a:pt x="105" y="23"/>
                  </a:lnTo>
                  <a:lnTo>
                    <a:pt x="87" y="23"/>
                  </a:lnTo>
                  <a:lnTo>
                    <a:pt x="87" y="9"/>
                  </a:lnTo>
                  <a:close/>
                  <a:moveTo>
                    <a:pt x="43" y="128"/>
                  </a:moveTo>
                  <a:lnTo>
                    <a:pt x="16" y="128"/>
                  </a:lnTo>
                  <a:lnTo>
                    <a:pt x="16" y="102"/>
                  </a:lnTo>
                  <a:lnTo>
                    <a:pt x="43" y="102"/>
                  </a:lnTo>
                  <a:lnTo>
                    <a:pt x="43" y="128"/>
                  </a:lnTo>
                  <a:close/>
                  <a:moveTo>
                    <a:pt x="43" y="76"/>
                  </a:moveTo>
                  <a:lnTo>
                    <a:pt x="16" y="76"/>
                  </a:lnTo>
                  <a:lnTo>
                    <a:pt x="16" y="49"/>
                  </a:lnTo>
                  <a:lnTo>
                    <a:pt x="43" y="49"/>
                  </a:lnTo>
                  <a:lnTo>
                    <a:pt x="43" y="76"/>
                  </a:lnTo>
                  <a:close/>
                  <a:moveTo>
                    <a:pt x="87" y="128"/>
                  </a:moveTo>
                  <a:lnTo>
                    <a:pt x="61" y="128"/>
                  </a:lnTo>
                  <a:lnTo>
                    <a:pt x="61" y="102"/>
                  </a:lnTo>
                  <a:lnTo>
                    <a:pt x="87" y="102"/>
                  </a:lnTo>
                  <a:lnTo>
                    <a:pt x="87" y="128"/>
                  </a:lnTo>
                  <a:close/>
                  <a:moveTo>
                    <a:pt x="87" y="76"/>
                  </a:moveTo>
                  <a:lnTo>
                    <a:pt x="61" y="76"/>
                  </a:lnTo>
                  <a:lnTo>
                    <a:pt x="61" y="49"/>
                  </a:lnTo>
                  <a:lnTo>
                    <a:pt x="87" y="49"/>
                  </a:lnTo>
                  <a:lnTo>
                    <a:pt x="87" y="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5" name="Freeform 876"/>
            <p:cNvSpPr>
              <a:spLocks noEditPoints="1"/>
            </p:cNvSpPr>
            <p:nvPr/>
          </p:nvSpPr>
          <p:spPr bwMode="auto">
            <a:xfrm>
              <a:off x="4926013" y="6003926"/>
              <a:ext cx="334963" cy="195263"/>
            </a:xfrm>
            <a:custGeom>
              <a:avLst/>
              <a:gdLst>
                <a:gd name="T0" fmla="*/ 278 w 288"/>
                <a:gd name="T1" fmla="*/ 87 h 168"/>
                <a:gd name="T2" fmla="*/ 278 w 288"/>
                <a:gd name="T3" fmla="*/ 87 h 168"/>
                <a:gd name="T4" fmla="*/ 199 w 288"/>
                <a:gd name="T5" fmla="*/ 0 h 168"/>
                <a:gd name="T6" fmla="*/ 161 w 288"/>
                <a:gd name="T7" fmla="*/ 22 h 168"/>
                <a:gd name="T8" fmla="*/ 170 w 288"/>
                <a:gd name="T9" fmla="*/ 37 h 168"/>
                <a:gd name="T10" fmla="*/ 195 w 288"/>
                <a:gd name="T11" fmla="*/ 23 h 168"/>
                <a:gd name="T12" fmla="*/ 240 w 288"/>
                <a:gd name="T13" fmla="*/ 72 h 168"/>
                <a:gd name="T14" fmla="*/ 222 w 288"/>
                <a:gd name="T15" fmla="*/ 71 h 168"/>
                <a:gd name="T16" fmla="*/ 161 w 288"/>
                <a:gd name="T17" fmla="*/ 109 h 168"/>
                <a:gd name="T18" fmla="*/ 128 w 288"/>
                <a:gd name="T19" fmla="*/ 109 h 168"/>
                <a:gd name="T20" fmla="*/ 62 w 288"/>
                <a:gd name="T21" fmla="*/ 71 h 168"/>
                <a:gd name="T22" fmla="*/ 48 w 288"/>
                <a:gd name="T23" fmla="*/ 72 h 168"/>
                <a:gd name="T24" fmla="*/ 92 w 288"/>
                <a:gd name="T25" fmla="*/ 23 h 168"/>
                <a:gd name="T26" fmla="*/ 117 w 288"/>
                <a:gd name="T27" fmla="*/ 37 h 168"/>
                <a:gd name="T28" fmla="*/ 126 w 288"/>
                <a:gd name="T29" fmla="*/ 22 h 168"/>
                <a:gd name="T30" fmla="*/ 88 w 288"/>
                <a:gd name="T31" fmla="*/ 0 h 168"/>
                <a:gd name="T32" fmla="*/ 11 w 288"/>
                <a:gd name="T33" fmla="*/ 85 h 168"/>
                <a:gd name="T34" fmla="*/ 11 w 288"/>
                <a:gd name="T35" fmla="*/ 86 h 168"/>
                <a:gd name="T36" fmla="*/ 9 w 288"/>
                <a:gd name="T37" fmla="*/ 87 h 168"/>
                <a:gd name="T38" fmla="*/ 9 w 288"/>
                <a:gd name="T39" fmla="*/ 87 h 168"/>
                <a:gd name="T40" fmla="*/ 0 w 288"/>
                <a:gd name="T41" fmla="*/ 117 h 168"/>
                <a:gd name="T42" fmla="*/ 62 w 288"/>
                <a:gd name="T43" fmla="*/ 168 h 168"/>
                <a:gd name="T44" fmla="*/ 128 w 288"/>
                <a:gd name="T45" fmla="*/ 127 h 168"/>
                <a:gd name="T46" fmla="*/ 161 w 288"/>
                <a:gd name="T47" fmla="*/ 127 h 168"/>
                <a:gd name="T48" fmla="*/ 222 w 288"/>
                <a:gd name="T49" fmla="*/ 168 h 168"/>
                <a:gd name="T50" fmla="*/ 288 w 288"/>
                <a:gd name="T51" fmla="*/ 117 h 168"/>
                <a:gd name="T52" fmla="*/ 278 w 288"/>
                <a:gd name="T53" fmla="*/ 87 h 168"/>
                <a:gd name="T54" fmla="*/ 62 w 288"/>
                <a:gd name="T55" fmla="*/ 149 h 168"/>
                <a:gd name="T56" fmla="*/ 19 w 288"/>
                <a:gd name="T57" fmla="*/ 117 h 168"/>
                <a:gd name="T58" fmla="*/ 24 w 288"/>
                <a:gd name="T59" fmla="*/ 99 h 168"/>
                <a:gd name="T60" fmla="*/ 24 w 288"/>
                <a:gd name="T61" fmla="*/ 98 h 168"/>
                <a:gd name="T62" fmla="*/ 62 w 288"/>
                <a:gd name="T63" fmla="*/ 90 h 168"/>
                <a:gd name="T64" fmla="*/ 110 w 288"/>
                <a:gd name="T65" fmla="*/ 117 h 168"/>
                <a:gd name="T66" fmla="*/ 62 w 288"/>
                <a:gd name="T67" fmla="*/ 149 h 168"/>
                <a:gd name="T68" fmla="*/ 222 w 288"/>
                <a:gd name="T69" fmla="*/ 149 h 168"/>
                <a:gd name="T70" fmla="*/ 178 w 288"/>
                <a:gd name="T71" fmla="*/ 117 h 168"/>
                <a:gd name="T72" fmla="*/ 222 w 288"/>
                <a:gd name="T73" fmla="*/ 90 h 168"/>
                <a:gd name="T74" fmla="*/ 270 w 288"/>
                <a:gd name="T75" fmla="*/ 117 h 168"/>
                <a:gd name="T76" fmla="*/ 222 w 288"/>
                <a:gd name="T77" fmla="*/ 14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8" h="168">
                  <a:moveTo>
                    <a:pt x="278" y="87"/>
                  </a:moveTo>
                  <a:cubicBezTo>
                    <a:pt x="278" y="87"/>
                    <a:pt x="278" y="87"/>
                    <a:pt x="278" y="87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240" y="72"/>
                    <a:pt x="240" y="72"/>
                    <a:pt x="240" y="72"/>
                  </a:cubicBezTo>
                  <a:cubicBezTo>
                    <a:pt x="234" y="72"/>
                    <a:pt x="228" y="71"/>
                    <a:pt x="222" y="71"/>
                  </a:cubicBezTo>
                  <a:cubicBezTo>
                    <a:pt x="190" y="71"/>
                    <a:pt x="164" y="76"/>
                    <a:pt x="161" y="109"/>
                  </a:cubicBezTo>
                  <a:cubicBezTo>
                    <a:pt x="128" y="109"/>
                    <a:pt x="128" y="109"/>
                    <a:pt x="128" y="109"/>
                  </a:cubicBezTo>
                  <a:cubicBezTo>
                    <a:pt x="124" y="76"/>
                    <a:pt x="94" y="71"/>
                    <a:pt x="62" y="71"/>
                  </a:cubicBezTo>
                  <a:cubicBezTo>
                    <a:pt x="57" y="71"/>
                    <a:pt x="52" y="72"/>
                    <a:pt x="48" y="72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1" y="85"/>
                    <a:pt x="11" y="85"/>
                    <a:pt x="11" y="86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4" y="94"/>
                    <a:pt x="0" y="103"/>
                    <a:pt x="0" y="117"/>
                  </a:cubicBezTo>
                  <a:cubicBezTo>
                    <a:pt x="0" y="158"/>
                    <a:pt x="28" y="168"/>
                    <a:pt x="62" y="168"/>
                  </a:cubicBezTo>
                  <a:cubicBezTo>
                    <a:pt x="93" y="168"/>
                    <a:pt x="123" y="160"/>
                    <a:pt x="128" y="127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5" y="159"/>
                    <a:pt x="191" y="168"/>
                    <a:pt x="222" y="168"/>
                  </a:cubicBezTo>
                  <a:cubicBezTo>
                    <a:pt x="256" y="168"/>
                    <a:pt x="288" y="158"/>
                    <a:pt x="288" y="117"/>
                  </a:cubicBezTo>
                  <a:cubicBezTo>
                    <a:pt x="288" y="103"/>
                    <a:pt x="284" y="94"/>
                    <a:pt x="278" y="87"/>
                  </a:cubicBezTo>
                  <a:close/>
                  <a:moveTo>
                    <a:pt x="62" y="149"/>
                  </a:moveTo>
                  <a:cubicBezTo>
                    <a:pt x="26" y="149"/>
                    <a:pt x="19" y="138"/>
                    <a:pt x="19" y="117"/>
                  </a:cubicBezTo>
                  <a:cubicBezTo>
                    <a:pt x="19" y="109"/>
                    <a:pt x="19" y="103"/>
                    <a:pt x="24" y="99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9" y="93"/>
                    <a:pt x="40" y="90"/>
                    <a:pt x="62" y="90"/>
                  </a:cubicBezTo>
                  <a:cubicBezTo>
                    <a:pt x="107" y="90"/>
                    <a:pt x="110" y="102"/>
                    <a:pt x="110" y="117"/>
                  </a:cubicBezTo>
                  <a:cubicBezTo>
                    <a:pt x="110" y="133"/>
                    <a:pt x="107" y="149"/>
                    <a:pt x="62" y="149"/>
                  </a:cubicBezTo>
                  <a:close/>
                  <a:moveTo>
                    <a:pt x="222" y="149"/>
                  </a:moveTo>
                  <a:cubicBezTo>
                    <a:pt x="185" y="149"/>
                    <a:pt x="178" y="138"/>
                    <a:pt x="178" y="117"/>
                  </a:cubicBezTo>
                  <a:cubicBezTo>
                    <a:pt x="178" y="99"/>
                    <a:pt x="183" y="90"/>
                    <a:pt x="222" y="90"/>
                  </a:cubicBezTo>
                  <a:cubicBezTo>
                    <a:pt x="266" y="90"/>
                    <a:pt x="270" y="102"/>
                    <a:pt x="270" y="117"/>
                  </a:cubicBezTo>
                  <a:cubicBezTo>
                    <a:pt x="270" y="133"/>
                    <a:pt x="266" y="149"/>
                    <a:pt x="222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6" name="Freeform 877"/>
            <p:cNvSpPr>
              <a:spLocks noEditPoints="1"/>
            </p:cNvSpPr>
            <p:nvPr/>
          </p:nvSpPr>
          <p:spPr bwMode="auto">
            <a:xfrm>
              <a:off x="9605963" y="5332413"/>
              <a:ext cx="331788" cy="201613"/>
            </a:xfrm>
            <a:custGeom>
              <a:avLst/>
              <a:gdLst>
                <a:gd name="T0" fmla="*/ 267 w 287"/>
                <a:gd name="T1" fmla="*/ 0 h 174"/>
                <a:gd name="T2" fmla="*/ 20 w 287"/>
                <a:gd name="T3" fmla="*/ 0 h 174"/>
                <a:gd name="T4" fmla="*/ 0 w 287"/>
                <a:gd name="T5" fmla="*/ 26 h 174"/>
                <a:gd name="T6" fmla="*/ 0 w 287"/>
                <a:gd name="T7" fmla="*/ 148 h 174"/>
                <a:gd name="T8" fmla="*/ 20 w 287"/>
                <a:gd name="T9" fmla="*/ 174 h 174"/>
                <a:gd name="T10" fmla="*/ 267 w 287"/>
                <a:gd name="T11" fmla="*/ 174 h 174"/>
                <a:gd name="T12" fmla="*/ 287 w 287"/>
                <a:gd name="T13" fmla="*/ 148 h 174"/>
                <a:gd name="T14" fmla="*/ 287 w 287"/>
                <a:gd name="T15" fmla="*/ 26 h 174"/>
                <a:gd name="T16" fmla="*/ 267 w 287"/>
                <a:gd name="T17" fmla="*/ 0 h 174"/>
                <a:gd name="T18" fmla="*/ 258 w 287"/>
                <a:gd name="T19" fmla="*/ 135 h 174"/>
                <a:gd name="T20" fmla="*/ 240 w 287"/>
                <a:gd name="T21" fmla="*/ 154 h 174"/>
                <a:gd name="T22" fmla="*/ 47 w 287"/>
                <a:gd name="T23" fmla="*/ 154 h 174"/>
                <a:gd name="T24" fmla="*/ 28 w 287"/>
                <a:gd name="T25" fmla="*/ 135 h 174"/>
                <a:gd name="T26" fmla="*/ 28 w 287"/>
                <a:gd name="T27" fmla="*/ 39 h 174"/>
                <a:gd name="T28" fmla="*/ 46 w 287"/>
                <a:gd name="T29" fmla="*/ 21 h 174"/>
                <a:gd name="T30" fmla="*/ 240 w 287"/>
                <a:gd name="T31" fmla="*/ 21 h 174"/>
                <a:gd name="T32" fmla="*/ 258 w 287"/>
                <a:gd name="T33" fmla="*/ 39 h 174"/>
                <a:gd name="T34" fmla="*/ 258 w 287"/>
                <a:gd name="T35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7" h="174">
                  <a:moveTo>
                    <a:pt x="26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26"/>
                    <a:pt x="0" y="26"/>
                    <a:pt x="0" y="2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20" y="148"/>
                    <a:pt x="20" y="174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7" y="148"/>
                    <a:pt x="287" y="148"/>
                    <a:pt x="287" y="148"/>
                  </a:cubicBezTo>
                  <a:cubicBezTo>
                    <a:pt x="287" y="26"/>
                    <a:pt x="287" y="26"/>
                    <a:pt x="287" y="26"/>
                  </a:cubicBezTo>
                  <a:cubicBezTo>
                    <a:pt x="287" y="26"/>
                    <a:pt x="268" y="26"/>
                    <a:pt x="267" y="0"/>
                  </a:cubicBezTo>
                  <a:close/>
                  <a:moveTo>
                    <a:pt x="258" y="135"/>
                  </a:moveTo>
                  <a:cubicBezTo>
                    <a:pt x="258" y="135"/>
                    <a:pt x="244" y="140"/>
                    <a:pt x="240" y="154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42" y="140"/>
                    <a:pt x="28" y="135"/>
                    <a:pt x="28" y="13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41" y="34"/>
                    <a:pt x="46" y="21"/>
                  </a:cubicBezTo>
                  <a:cubicBezTo>
                    <a:pt x="240" y="21"/>
                    <a:pt x="240" y="21"/>
                    <a:pt x="240" y="21"/>
                  </a:cubicBezTo>
                  <a:cubicBezTo>
                    <a:pt x="245" y="33"/>
                    <a:pt x="258" y="39"/>
                    <a:pt x="258" y="39"/>
                  </a:cubicBezTo>
                  <a:lnTo>
                    <a:pt x="258" y="1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7" name="Freeform 878"/>
            <p:cNvSpPr/>
            <p:nvPr/>
          </p:nvSpPr>
          <p:spPr bwMode="auto">
            <a:xfrm>
              <a:off x="9693276" y="5429251"/>
              <a:ext cx="4763" cy="7938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1 h 5"/>
                <a:gd name="T4" fmla="*/ 0 w 3"/>
                <a:gd name="T5" fmla="*/ 5 h 5"/>
                <a:gd name="T6" fmla="*/ 3 w 3"/>
                <a:gd name="T7" fmla="*/ 5 h 5"/>
                <a:gd name="T8" fmla="*/ 2 w 3"/>
                <a:gd name="T9" fmla="*/ 1 h 5"/>
                <a:gd name="T10" fmla="*/ 2 w 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1"/>
                  </a:lnTo>
                  <a:lnTo>
                    <a:pt x="0" y="5"/>
                  </a:lnTo>
                  <a:lnTo>
                    <a:pt x="3" y="5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8" name="Freeform 879"/>
            <p:cNvSpPr/>
            <p:nvPr/>
          </p:nvSpPr>
          <p:spPr bwMode="auto">
            <a:xfrm>
              <a:off x="9729788" y="5421313"/>
              <a:ext cx="12700" cy="23813"/>
            </a:xfrm>
            <a:custGeom>
              <a:avLst/>
              <a:gdLst>
                <a:gd name="T0" fmla="*/ 11 w 11"/>
                <a:gd name="T1" fmla="*/ 15 h 21"/>
                <a:gd name="T2" fmla="*/ 11 w 11"/>
                <a:gd name="T3" fmla="*/ 11 h 21"/>
                <a:gd name="T4" fmla="*/ 11 w 11"/>
                <a:gd name="T5" fmla="*/ 7 h 21"/>
                <a:gd name="T6" fmla="*/ 9 w 11"/>
                <a:gd name="T7" fmla="*/ 4 h 21"/>
                <a:gd name="T8" fmla="*/ 7 w 11"/>
                <a:gd name="T9" fmla="*/ 1 h 21"/>
                <a:gd name="T10" fmla="*/ 3 w 11"/>
                <a:gd name="T11" fmla="*/ 0 h 21"/>
                <a:gd name="T12" fmla="*/ 1 w 11"/>
                <a:gd name="T13" fmla="*/ 1 h 21"/>
                <a:gd name="T14" fmla="*/ 0 w 11"/>
                <a:gd name="T15" fmla="*/ 1 h 21"/>
                <a:gd name="T16" fmla="*/ 0 w 11"/>
                <a:gd name="T17" fmla="*/ 21 h 21"/>
                <a:gd name="T18" fmla="*/ 1 w 11"/>
                <a:gd name="T19" fmla="*/ 21 h 21"/>
                <a:gd name="T20" fmla="*/ 1 w 11"/>
                <a:gd name="T21" fmla="*/ 21 h 21"/>
                <a:gd name="T22" fmla="*/ 2 w 11"/>
                <a:gd name="T23" fmla="*/ 21 h 21"/>
                <a:gd name="T24" fmla="*/ 3 w 11"/>
                <a:gd name="T25" fmla="*/ 21 h 21"/>
                <a:gd name="T26" fmla="*/ 7 w 11"/>
                <a:gd name="T27" fmla="*/ 20 h 21"/>
                <a:gd name="T28" fmla="*/ 9 w 11"/>
                <a:gd name="T29" fmla="*/ 18 h 21"/>
                <a:gd name="T30" fmla="*/ 11 w 11"/>
                <a:gd name="T3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1">
                  <a:moveTo>
                    <a:pt x="11" y="15"/>
                  </a:moveTo>
                  <a:cubicBezTo>
                    <a:pt x="11" y="13"/>
                    <a:pt x="11" y="12"/>
                    <a:pt x="11" y="11"/>
                  </a:cubicBezTo>
                  <a:cubicBezTo>
                    <a:pt x="11" y="9"/>
                    <a:pt x="11" y="8"/>
                    <a:pt x="11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9" y="3"/>
                    <a:pt x="8" y="2"/>
                    <a:pt x="7" y="1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4" y="21"/>
                    <a:pt x="6" y="21"/>
                    <a:pt x="7" y="20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10" y="17"/>
                    <a:pt x="10" y="16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9" name="Freeform 880"/>
            <p:cNvSpPr>
              <a:spLocks noEditPoints="1"/>
            </p:cNvSpPr>
            <p:nvPr/>
          </p:nvSpPr>
          <p:spPr bwMode="auto">
            <a:xfrm>
              <a:off x="9656763" y="5375276"/>
              <a:ext cx="228600" cy="117475"/>
            </a:xfrm>
            <a:custGeom>
              <a:avLst/>
              <a:gdLst>
                <a:gd name="T0" fmla="*/ 13 w 198"/>
                <a:gd name="T1" fmla="*/ 0 h 101"/>
                <a:gd name="T2" fmla="*/ 0 w 198"/>
                <a:gd name="T3" fmla="*/ 87 h 101"/>
                <a:gd name="T4" fmla="*/ 184 w 198"/>
                <a:gd name="T5" fmla="*/ 101 h 101"/>
                <a:gd name="T6" fmla="*/ 198 w 198"/>
                <a:gd name="T7" fmla="*/ 13 h 101"/>
                <a:gd name="T8" fmla="*/ 49 w 198"/>
                <a:gd name="T9" fmla="*/ 68 h 101"/>
                <a:gd name="T10" fmla="*/ 41 w 198"/>
                <a:gd name="T11" fmla="*/ 68 h 101"/>
                <a:gd name="T12" fmla="*/ 39 w 198"/>
                <a:gd name="T13" fmla="*/ 60 h 101"/>
                <a:gd name="T14" fmla="*/ 27 w 198"/>
                <a:gd name="T15" fmla="*/ 67 h 101"/>
                <a:gd name="T16" fmla="*/ 26 w 198"/>
                <a:gd name="T17" fmla="*/ 68 h 101"/>
                <a:gd name="T18" fmla="*/ 18 w 198"/>
                <a:gd name="T19" fmla="*/ 68 h 101"/>
                <a:gd name="T20" fmla="*/ 31 w 198"/>
                <a:gd name="T21" fmla="*/ 33 h 101"/>
                <a:gd name="T22" fmla="*/ 32 w 198"/>
                <a:gd name="T23" fmla="*/ 32 h 101"/>
                <a:gd name="T24" fmla="*/ 38 w 198"/>
                <a:gd name="T25" fmla="*/ 32 h 101"/>
                <a:gd name="T26" fmla="*/ 50 w 198"/>
                <a:gd name="T27" fmla="*/ 66 h 101"/>
                <a:gd name="T28" fmla="*/ 49 w 198"/>
                <a:gd name="T29" fmla="*/ 68 h 101"/>
                <a:gd name="T30" fmla="*/ 80 w 198"/>
                <a:gd name="T31" fmla="*/ 62 h 101"/>
                <a:gd name="T32" fmla="*/ 66 w 198"/>
                <a:gd name="T33" fmla="*/ 68 h 101"/>
                <a:gd name="T34" fmla="*/ 61 w 198"/>
                <a:gd name="T35" fmla="*/ 68 h 101"/>
                <a:gd name="T36" fmla="*/ 56 w 198"/>
                <a:gd name="T37" fmla="*/ 68 h 101"/>
                <a:gd name="T38" fmla="*/ 56 w 198"/>
                <a:gd name="T39" fmla="*/ 67 h 101"/>
                <a:gd name="T40" fmla="*/ 56 w 198"/>
                <a:gd name="T41" fmla="*/ 32 h 101"/>
                <a:gd name="T42" fmla="*/ 59 w 198"/>
                <a:gd name="T43" fmla="*/ 32 h 101"/>
                <a:gd name="T44" fmla="*/ 64 w 198"/>
                <a:gd name="T45" fmla="*/ 32 h 101"/>
                <a:gd name="T46" fmla="*/ 74 w 198"/>
                <a:gd name="T47" fmla="*/ 33 h 101"/>
                <a:gd name="T48" fmla="*/ 83 w 198"/>
                <a:gd name="T49" fmla="*/ 42 h 101"/>
                <a:gd name="T50" fmla="*/ 83 w 198"/>
                <a:gd name="T51" fmla="*/ 56 h 101"/>
                <a:gd name="T52" fmla="*/ 126 w 198"/>
                <a:gd name="T53" fmla="*/ 67 h 101"/>
                <a:gd name="T54" fmla="*/ 125 w 198"/>
                <a:gd name="T55" fmla="*/ 68 h 101"/>
                <a:gd name="T56" fmla="*/ 118 w 198"/>
                <a:gd name="T57" fmla="*/ 68 h 101"/>
                <a:gd name="T58" fmla="*/ 118 w 198"/>
                <a:gd name="T59" fmla="*/ 49 h 101"/>
                <a:gd name="T60" fmla="*/ 111 w 198"/>
                <a:gd name="T61" fmla="*/ 61 h 101"/>
                <a:gd name="T62" fmla="*/ 110 w 198"/>
                <a:gd name="T63" fmla="*/ 61 h 101"/>
                <a:gd name="T64" fmla="*/ 107 w 198"/>
                <a:gd name="T65" fmla="*/ 61 h 101"/>
                <a:gd name="T66" fmla="*/ 100 w 198"/>
                <a:gd name="T67" fmla="*/ 49 h 101"/>
                <a:gd name="T68" fmla="*/ 100 w 198"/>
                <a:gd name="T69" fmla="*/ 67 h 101"/>
                <a:gd name="T70" fmla="*/ 99 w 198"/>
                <a:gd name="T71" fmla="*/ 68 h 101"/>
                <a:gd name="T72" fmla="*/ 91 w 198"/>
                <a:gd name="T73" fmla="*/ 68 h 101"/>
                <a:gd name="T74" fmla="*/ 91 w 198"/>
                <a:gd name="T75" fmla="*/ 33 h 101"/>
                <a:gd name="T76" fmla="*/ 92 w 198"/>
                <a:gd name="T77" fmla="*/ 32 h 101"/>
                <a:gd name="T78" fmla="*/ 99 w 198"/>
                <a:gd name="T79" fmla="*/ 32 h 101"/>
                <a:gd name="T80" fmla="*/ 108 w 198"/>
                <a:gd name="T81" fmla="*/ 48 h 101"/>
                <a:gd name="T82" fmla="*/ 110 w 198"/>
                <a:gd name="T83" fmla="*/ 48 h 101"/>
                <a:gd name="T84" fmla="*/ 119 w 198"/>
                <a:gd name="T85" fmla="*/ 32 h 101"/>
                <a:gd name="T86" fmla="*/ 125 w 198"/>
                <a:gd name="T87" fmla="*/ 32 h 101"/>
                <a:gd name="T88" fmla="*/ 126 w 198"/>
                <a:gd name="T89" fmla="*/ 33 h 101"/>
                <a:gd name="T90" fmla="*/ 144 w 198"/>
                <a:gd name="T91" fmla="*/ 67 h 101"/>
                <a:gd name="T92" fmla="*/ 143 w 198"/>
                <a:gd name="T93" fmla="*/ 68 h 101"/>
                <a:gd name="T94" fmla="*/ 135 w 198"/>
                <a:gd name="T95" fmla="*/ 68 h 101"/>
                <a:gd name="T96" fmla="*/ 135 w 198"/>
                <a:gd name="T97" fmla="*/ 33 h 101"/>
                <a:gd name="T98" fmla="*/ 136 w 198"/>
                <a:gd name="T99" fmla="*/ 32 h 101"/>
                <a:gd name="T100" fmla="*/ 144 w 198"/>
                <a:gd name="T101" fmla="*/ 32 h 101"/>
                <a:gd name="T102" fmla="*/ 179 w 198"/>
                <a:gd name="T103" fmla="*/ 33 h 101"/>
                <a:gd name="T104" fmla="*/ 179 w 198"/>
                <a:gd name="T105" fmla="*/ 40 h 101"/>
                <a:gd name="T106" fmla="*/ 169 w 198"/>
                <a:gd name="T107" fmla="*/ 40 h 101"/>
                <a:gd name="T108" fmla="*/ 169 w 198"/>
                <a:gd name="T109" fmla="*/ 68 h 101"/>
                <a:gd name="T110" fmla="*/ 162 w 198"/>
                <a:gd name="T111" fmla="*/ 68 h 101"/>
                <a:gd name="T112" fmla="*/ 161 w 198"/>
                <a:gd name="T113" fmla="*/ 67 h 101"/>
                <a:gd name="T114" fmla="*/ 152 w 198"/>
                <a:gd name="T115" fmla="*/ 40 h 101"/>
                <a:gd name="T116" fmla="*/ 151 w 198"/>
                <a:gd name="T117" fmla="*/ 39 h 101"/>
                <a:gd name="T118" fmla="*/ 151 w 198"/>
                <a:gd name="T119" fmla="*/ 32 h 101"/>
                <a:gd name="T120" fmla="*/ 178 w 198"/>
                <a:gd name="T121" fmla="*/ 32 h 101"/>
                <a:gd name="T122" fmla="*/ 179 w 198"/>
                <a:gd name="T123" fmla="*/ 3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8" h="101">
                  <a:moveTo>
                    <a:pt x="185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6"/>
                    <a:pt x="4" y="10"/>
                    <a:pt x="0" y="1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4" y="90"/>
                    <a:pt x="10" y="94"/>
                    <a:pt x="14" y="101"/>
                  </a:cubicBezTo>
                  <a:cubicBezTo>
                    <a:pt x="184" y="101"/>
                    <a:pt x="184" y="101"/>
                    <a:pt x="184" y="101"/>
                  </a:cubicBezTo>
                  <a:cubicBezTo>
                    <a:pt x="189" y="94"/>
                    <a:pt x="194" y="90"/>
                    <a:pt x="198" y="87"/>
                  </a:cubicBezTo>
                  <a:cubicBezTo>
                    <a:pt x="198" y="13"/>
                    <a:pt x="198" y="13"/>
                    <a:pt x="198" y="13"/>
                  </a:cubicBezTo>
                  <a:cubicBezTo>
                    <a:pt x="194" y="10"/>
                    <a:pt x="189" y="6"/>
                    <a:pt x="185" y="0"/>
                  </a:cubicBezTo>
                  <a:close/>
                  <a:moveTo>
                    <a:pt x="49" y="68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0" y="68"/>
                    <a:pt x="50" y="68"/>
                    <a:pt x="50" y="68"/>
                  </a:cubicBezTo>
                  <a:lnTo>
                    <a:pt x="49" y="68"/>
                  </a:lnTo>
                  <a:close/>
                  <a:moveTo>
                    <a:pt x="83" y="56"/>
                  </a:moveTo>
                  <a:cubicBezTo>
                    <a:pt x="82" y="59"/>
                    <a:pt x="81" y="61"/>
                    <a:pt x="80" y="62"/>
                  </a:cubicBezTo>
                  <a:cubicBezTo>
                    <a:pt x="79" y="64"/>
                    <a:pt x="77" y="66"/>
                    <a:pt x="74" y="67"/>
                  </a:cubicBezTo>
                  <a:cubicBezTo>
                    <a:pt x="72" y="68"/>
                    <a:pt x="69" y="68"/>
                    <a:pt x="66" y="68"/>
                  </a:cubicBezTo>
                  <a:cubicBezTo>
                    <a:pt x="65" y="68"/>
                    <a:pt x="65" y="68"/>
                    <a:pt x="64" y="68"/>
                  </a:cubicBezTo>
                  <a:cubicBezTo>
                    <a:pt x="63" y="68"/>
                    <a:pt x="62" y="68"/>
                    <a:pt x="61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7" y="68"/>
                    <a:pt x="56" y="68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8" y="32"/>
                    <a:pt x="59" y="32"/>
                  </a:cubicBezTo>
                  <a:cubicBezTo>
                    <a:pt x="60" y="32"/>
                    <a:pt x="61" y="32"/>
                    <a:pt x="61" y="32"/>
                  </a:cubicBezTo>
                  <a:cubicBezTo>
                    <a:pt x="62" y="32"/>
                    <a:pt x="63" y="32"/>
                    <a:pt x="64" y="32"/>
                  </a:cubicBezTo>
                  <a:cubicBezTo>
                    <a:pt x="65" y="32"/>
                    <a:pt x="66" y="32"/>
                    <a:pt x="66" y="32"/>
                  </a:cubicBezTo>
                  <a:cubicBezTo>
                    <a:pt x="69" y="32"/>
                    <a:pt x="72" y="32"/>
                    <a:pt x="74" y="33"/>
                  </a:cubicBezTo>
                  <a:cubicBezTo>
                    <a:pt x="77" y="34"/>
                    <a:pt x="78" y="35"/>
                    <a:pt x="80" y="37"/>
                  </a:cubicBezTo>
                  <a:cubicBezTo>
                    <a:pt x="81" y="38"/>
                    <a:pt x="82" y="40"/>
                    <a:pt x="83" y="42"/>
                  </a:cubicBezTo>
                  <a:cubicBezTo>
                    <a:pt x="84" y="45"/>
                    <a:pt x="84" y="47"/>
                    <a:pt x="84" y="50"/>
                  </a:cubicBezTo>
                  <a:cubicBezTo>
                    <a:pt x="84" y="52"/>
                    <a:pt x="84" y="54"/>
                    <a:pt x="83" y="56"/>
                  </a:cubicBezTo>
                  <a:close/>
                  <a:moveTo>
                    <a:pt x="126" y="33"/>
                  </a:moveTo>
                  <a:cubicBezTo>
                    <a:pt x="126" y="67"/>
                    <a:pt x="126" y="67"/>
                    <a:pt x="126" y="67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8" y="68"/>
                    <a:pt x="118" y="68"/>
                    <a:pt x="118" y="68"/>
                  </a:cubicBezTo>
                  <a:cubicBezTo>
                    <a:pt x="118" y="67"/>
                    <a:pt x="118" y="67"/>
                    <a:pt x="118" y="67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9" y="32"/>
                    <a:pt x="119" y="32"/>
                    <a:pt x="119" y="32"/>
                  </a:cubicBezTo>
                  <a:cubicBezTo>
                    <a:pt x="119" y="32"/>
                    <a:pt x="119" y="32"/>
                    <a:pt x="119" y="32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6" y="32"/>
                    <a:pt x="126" y="32"/>
                    <a:pt x="126" y="32"/>
                  </a:cubicBezTo>
                  <a:lnTo>
                    <a:pt x="126" y="33"/>
                  </a:lnTo>
                  <a:close/>
                  <a:moveTo>
                    <a:pt x="144" y="33"/>
                  </a:moveTo>
                  <a:cubicBezTo>
                    <a:pt x="144" y="67"/>
                    <a:pt x="144" y="67"/>
                    <a:pt x="144" y="67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36" y="68"/>
                    <a:pt x="136" y="68"/>
                    <a:pt x="136" y="68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4" y="32"/>
                    <a:pt x="144" y="32"/>
                    <a:pt x="144" y="32"/>
                  </a:cubicBezTo>
                  <a:lnTo>
                    <a:pt x="144" y="33"/>
                  </a:lnTo>
                  <a:close/>
                  <a:moveTo>
                    <a:pt x="179" y="33"/>
                  </a:moveTo>
                  <a:cubicBezTo>
                    <a:pt x="179" y="39"/>
                    <a:pt x="179" y="39"/>
                    <a:pt x="179" y="39"/>
                  </a:cubicBezTo>
                  <a:cubicBezTo>
                    <a:pt x="179" y="40"/>
                    <a:pt x="179" y="40"/>
                    <a:pt x="179" y="40"/>
                  </a:cubicBezTo>
                  <a:cubicBezTo>
                    <a:pt x="178" y="40"/>
                    <a:pt x="178" y="40"/>
                    <a:pt x="178" y="40"/>
                  </a:cubicBezTo>
                  <a:cubicBezTo>
                    <a:pt x="169" y="40"/>
                    <a:pt x="169" y="40"/>
                    <a:pt x="169" y="4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69" y="68"/>
                    <a:pt x="169" y="68"/>
                    <a:pt x="169" y="68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1" y="67"/>
                    <a:pt x="161" y="67"/>
                    <a:pt x="161" y="67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1" y="32"/>
                    <a:pt x="151" y="32"/>
                    <a:pt x="151" y="32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9" y="32"/>
                    <a:pt x="179" y="32"/>
                    <a:pt x="179" y="32"/>
                  </a:cubicBezTo>
                  <a:lnTo>
                    <a:pt x="17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0" name="Freeform 881"/>
            <p:cNvSpPr/>
            <p:nvPr/>
          </p:nvSpPr>
          <p:spPr bwMode="auto">
            <a:xfrm>
              <a:off x="5637213" y="5991226"/>
              <a:ext cx="249238" cy="98425"/>
            </a:xfrm>
            <a:custGeom>
              <a:avLst/>
              <a:gdLst>
                <a:gd name="T0" fmla="*/ 20 w 216"/>
                <a:gd name="T1" fmla="*/ 72 h 84"/>
                <a:gd name="T2" fmla="*/ 20 w 216"/>
                <a:gd name="T3" fmla="*/ 84 h 84"/>
                <a:gd name="T4" fmla="*/ 196 w 216"/>
                <a:gd name="T5" fmla="*/ 84 h 84"/>
                <a:gd name="T6" fmla="*/ 196 w 216"/>
                <a:gd name="T7" fmla="*/ 72 h 84"/>
                <a:gd name="T8" fmla="*/ 216 w 216"/>
                <a:gd name="T9" fmla="*/ 40 h 84"/>
                <a:gd name="T10" fmla="*/ 184 w 216"/>
                <a:gd name="T11" fmla="*/ 27 h 84"/>
                <a:gd name="T12" fmla="*/ 177 w 216"/>
                <a:gd name="T13" fmla="*/ 27 h 84"/>
                <a:gd name="T14" fmla="*/ 108 w 216"/>
                <a:gd name="T15" fmla="*/ 0 h 84"/>
                <a:gd name="T16" fmla="*/ 39 w 216"/>
                <a:gd name="T17" fmla="*/ 27 h 84"/>
                <a:gd name="T18" fmla="*/ 32 w 216"/>
                <a:gd name="T19" fmla="*/ 27 h 84"/>
                <a:gd name="T20" fmla="*/ 0 w 216"/>
                <a:gd name="T21" fmla="*/ 40 h 84"/>
                <a:gd name="T22" fmla="*/ 20 w 216"/>
                <a:gd name="T23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" h="84">
                  <a:moveTo>
                    <a:pt x="20" y="72"/>
                  </a:moveTo>
                  <a:cubicBezTo>
                    <a:pt x="20" y="84"/>
                    <a:pt x="20" y="84"/>
                    <a:pt x="20" y="84"/>
                  </a:cubicBezTo>
                  <a:cubicBezTo>
                    <a:pt x="196" y="84"/>
                    <a:pt x="196" y="84"/>
                    <a:pt x="196" y="84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58"/>
                    <a:pt x="204" y="46"/>
                    <a:pt x="216" y="40"/>
                  </a:cubicBezTo>
                  <a:cubicBezTo>
                    <a:pt x="209" y="32"/>
                    <a:pt x="197" y="27"/>
                    <a:pt x="184" y="27"/>
                  </a:cubicBezTo>
                  <a:cubicBezTo>
                    <a:pt x="181" y="27"/>
                    <a:pt x="179" y="27"/>
                    <a:pt x="177" y="27"/>
                  </a:cubicBezTo>
                  <a:cubicBezTo>
                    <a:pt x="167" y="12"/>
                    <a:pt x="134" y="0"/>
                    <a:pt x="108" y="0"/>
                  </a:cubicBezTo>
                  <a:cubicBezTo>
                    <a:pt x="82" y="0"/>
                    <a:pt x="48" y="12"/>
                    <a:pt x="39" y="27"/>
                  </a:cubicBezTo>
                  <a:cubicBezTo>
                    <a:pt x="37" y="27"/>
                    <a:pt x="34" y="27"/>
                    <a:pt x="32" y="27"/>
                  </a:cubicBezTo>
                  <a:cubicBezTo>
                    <a:pt x="18" y="27"/>
                    <a:pt x="6" y="32"/>
                    <a:pt x="0" y="40"/>
                  </a:cubicBezTo>
                  <a:cubicBezTo>
                    <a:pt x="12" y="46"/>
                    <a:pt x="20" y="58"/>
                    <a:pt x="20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1" name="Rectangle 882"/>
            <p:cNvSpPr>
              <a:spLocks noChangeArrowheads="1"/>
            </p:cNvSpPr>
            <p:nvPr/>
          </p:nvSpPr>
          <p:spPr bwMode="auto">
            <a:xfrm>
              <a:off x="5659438" y="6107113"/>
              <a:ext cx="204788" cy="269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2" name="Rectangle 883"/>
            <p:cNvSpPr>
              <a:spLocks noChangeArrowheads="1"/>
            </p:cNvSpPr>
            <p:nvPr/>
          </p:nvSpPr>
          <p:spPr bwMode="auto">
            <a:xfrm>
              <a:off x="5659438" y="6151563"/>
              <a:ext cx="204788" cy="428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3" name="Freeform 884"/>
            <p:cNvSpPr/>
            <p:nvPr/>
          </p:nvSpPr>
          <p:spPr bwMode="auto">
            <a:xfrm>
              <a:off x="5881688" y="6051551"/>
              <a:ext cx="47625" cy="158750"/>
            </a:xfrm>
            <a:custGeom>
              <a:avLst/>
              <a:gdLst>
                <a:gd name="T0" fmla="*/ 35 w 41"/>
                <a:gd name="T1" fmla="*/ 98 h 137"/>
                <a:gd name="T2" fmla="*/ 30 w 41"/>
                <a:gd name="T3" fmla="*/ 39 h 137"/>
                <a:gd name="T4" fmla="*/ 41 w 41"/>
                <a:gd name="T5" fmla="*/ 20 h 137"/>
                <a:gd name="T6" fmla="*/ 20 w 41"/>
                <a:gd name="T7" fmla="*/ 0 h 137"/>
                <a:gd name="T8" fmla="*/ 0 w 41"/>
                <a:gd name="T9" fmla="*/ 20 h 137"/>
                <a:gd name="T10" fmla="*/ 0 w 41"/>
                <a:gd name="T11" fmla="*/ 137 h 137"/>
                <a:gd name="T12" fmla="*/ 24 w 41"/>
                <a:gd name="T13" fmla="*/ 137 h 137"/>
                <a:gd name="T14" fmla="*/ 35 w 41"/>
                <a:gd name="T15" fmla="*/ 9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137">
                  <a:moveTo>
                    <a:pt x="35" y="98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7" y="35"/>
                    <a:pt x="41" y="28"/>
                    <a:pt x="41" y="20"/>
                  </a:cubicBezTo>
                  <a:cubicBezTo>
                    <a:pt x="41" y="9"/>
                    <a:pt x="32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30" y="133"/>
                    <a:pt x="22" y="109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4" name="Freeform 885"/>
            <p:cNvSpPr/>
            <p:nvPr/>
          </p:nvSpPr>
          <p:spPr bwMode="auto">
            <a:xfrm>
              <a:off x="5594351" y="6051551"/>
              <a:ext cx="47625" cy="158750"/>
            </a:xfrm>
            <a:custGeom>
              <a:avLst/>
              <a:gdLst>
                <a:gd name="T0" fmla="*/ 41 w 41"/>
                <a:gd name="T1" fmla="*/ 20 h 137"/>
                <a:gd name="T2" fmla="*/ 20 w 41"/>
                <a:gd name="T3" fmla="*/ 0 h 137"/>
                <a:gd name="T4" fmla="*/ 0 w 41"/>
                <a:gd name="T5" fmla="*/ 20 h 137"/>
                <a:gd name="T6" fmla="*/ 10 w 41"/>
                <a:gd name="T7" fmla="*/ 39 h 137"/>
                <a:gd name="T8" fmla="*/ 5 w 41"/>
                <a:gd name="T9" fmla="*/ 98 h 137"/>
                <a:gd name="T10" fmla="*/ 17 w 41"/>
                <a:gd name="T11" fmla="*/ 137 h 137"/>
                <a:gd name="T12" fmla="*/ 41 w 41"/>
                <a:gd name="T13" fmla="*/ 137 h 137"/>
                <a:gd name="T14" fmla="*/ 41 w 41"/>
                <a:gd name="T15" fmla="*/ 2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137">
                  <a:moveTo>
                    <a:pt x="41" y="20"/>
                  </a:moveTo>
                  <a:cubicBezTo>
                    <a:pt x="41" y="9"/>
                    <a:pt x="32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8"/>
                    <a:pt x="4" y="35"/>
                    <a:pt x="10" y="39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19" y="109"/>
                    <a:pt x="11" y="133"/>
                    <a:pt x="17" y="137"/>
                  </a:cubicBezTo>
                  <a:cubicBezTo>
                    <a:pt x="41" y="137"/>
                    <a:pt x="41" y="137"/>
                    <a:pt x="41" y="137"/>
                  </a:cubicBezTo>
                  <a:lnTo>
                    <a:pt x="41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5" name="Freeform 886"/>
            <p:cNvSpPr>
              <a:spLocks noEditPoints="1"/>
            </p:cNvSpPr>
            <p:nvPr/>
          </p:nvSpPr>
          <p:spPr bwMode="auto">
            <a:xfrm>
              <a:off x="7615238" y="3930651"/>
              <a:ext cx="307975" cy="333375"/>
            </a:xfrm>
            <a:custGeom>
              <a:avLst/>
              <a:gdLst>
                <a:gd name="T0" fmla="*/ 266 w 266"/>
                <a:gd name="T1" fmla="*/ 64 h 288"/>
                <a:gd name="T2" fmla="*/ 261 w 266"/>
                <a:gd name="T3" fmla="*/ 22 h 288"/>
                <a:gd name="T4" fmla="*/ 234 w 266"/>
                <a:gd name="T5" fmla="*/ 0 h 288"/>
                <a:gd name="T6" fmla="*/ 31 w 266"/>
                <a:gd name="T7" fmla="*/ 0 h 288"/>
                <a:gd name="T8" fmla="*/ 4 w 266"/>
                <a:gd name="T9" fmla="*/ 22 h 288"/>
                <a:gd name="T10" fmla="*/ 0 w 266"/>
                <a:gd name="T11" fmla="*/ 63 h 288"/>
                <a:gd name="T12" fmla="*/ 0 w 266"/>
                <a:gd name="T13" fmla="*/ 248 h 288"/>
                <a:gd name="T14" fmla="*/ 23 w 266"/>
                <a:gd name="T15" fmla="*/ 248 h 288"/>
                <a:gd name="T16" fmla="*/ 23 w 266"/>
                <a:gd name="T17" fmla="*/ 268 h 288"/>
                <a:gd name="T18" fmla="*/ 43 w 266"/>
                <a:gd name="T19" fmla="*/ 288 h 288"/>
                <a:gd name="T20" fmla="*/ 63 w 266"/>
                <a:gd name="T21" fmla="*/ 268 h 288"/>
                <a:gd name="T22" fmla="*/ 63 w 266"/>
                <a:gd name="T23" fmla="*/ 248 h 288"/>
                <a:gd name="T24" fmla="*/ 204 w 266"/>
                <a:gd name="T25" fmla="*/ 248 h 288"/>
                <a:gd name="T26" fmla="*/ 204 w 266"/>
                <a:gd name="T27" fmla="*/ 268 h 288"/>
                <a:gd name="T28" fmla="*/ 224 w 266"/>
                <a:gd name="T29" fmla="*/ 288 h 288"/>
                <a:gd name="T30" fmla="*/ 244 w 266"/>
                <a:gd name="T31" fmla="*/ 268 h 288"/>
                <a:gd name="T32" fmla="*/ 244 w 266"/>
                <a:gd name="T33" fmla="*/ 248 h 288"/>
                <a:gd name="T34" fmla="*/ 266 w 266"/>
                <a:gd name="T35" fmla="*/ 248 h 288"/>
                <a:gd name="T36" fmla="*/ 266 w 266"/>
                <a:gd name="T37" fmla="*/ 64 h 288"/>
                <a:gd name="T38" fmla="*/ 101 w 266"/>
                <a:gd name="T39" fmla="*/ 16 h 288"/>
                <a:gd name="T40" fmla="*/ 165 w 266"/>
                <a:gd name="T41" fmla="*/ 16 h 288"/>
                <a:gd name="T42" fmla="*/ 174 w 266"/>
                <a:gd name="T43" fmla="*/ 25 h 288"/>
                <a:gd name="T44" fmla="*/ 165 w 266"/>
                <a:gd name="T45" fmla="*/ 33 h 288"/>
                <a:gd name="T46" fmla="*/ 101 w 266"/>
                <a:gd name="T47" fmla="*/ 33 h 288"/>
                <a:gd name="T48" fmla="*/ 93 w 266"/>
                <a:gd name="T49" fmla="*/ 25 h 288"/>
                <a:gd name="T50" fmla="*/ 101 w 266"/>
                <a:gd name="T51" fmla="*/ 16 h 288"/>
                <a:gd name="T52" fmla="*/ 33 w 266"/>
                <a:gd name="T53" fmla="*/ 67 h 288"/>
                <a:gd name="T54" fmla="*/ 47 w 266"/>
                <a:gd name="T55" fmla="*/ 52 h 288"/>
                <a:gd name="T56" fmla="*/ 219 w 266"/>
                <a:gd name="T57" fmla="*/ 52 h 288"/>
                <a:gd name="T58" fmla="*/ 234 w 266"/>
                <a:gd name="T59" fmla="*/ 67 h 288"/>
                <a:gd name="T60" fmla="*/ 238 w 266"/>
                <a:gd name="T61" fmla="*/ 156 h 288"/>
                <a:gd name="T62" fmla="*/ 223 w 266"/>
                <a:gd name="T63" fmla="*/ 171 h 288"/>
                <a:gd name="T64" fmla="*/ 43 w 266"/>
                <a:gd name="T65" fmla="*/ 171 h 288"/>
                <a:gd name="T66" fmla="*/ 28 w 266"/>
                <a:gd name="T67" fmla="*/ 156 h 288"/>
                <a:gd name="T68" fmla="*/ 33 w 266"/>
                <a:gd name="T69" fmla="*/ 67 h 288"/>
                <a:gd name="T70" fmla="*/ 63 w 266"/>
                <a:gd name="T71" fmla="*/ 223 h 288"/>
                <a:gd name="T72" fmla="*/ 48 w 266"/>
                <a:gd name="T73" fmla="*/ 230 h 288"/>
                <a:gd name="T74" fmla="*/ 27 w 266"/>
                <a:gd name="T75" fmla="*/ 210 h 288"/>
                <a:gd name="T76" fmla="*/ 27 w 266"/>
                <a:gd name="T77" fmla="*/ 210 h 288"/>
                <a:gd name="T78" fmla="*/ 48 w 266"/>
                <a:gd name="T79" fmla="*/ 189 h 288"/>
                <a:gd name="T80" fmla="*/ 69 w 266"/>
                <a:gd name="T81" fmla="*/ 210 h 288"/>
                <a:gd name="T82" fmla="*/ 63 w 266"/>
                <a:gd name="T83" fmla="*/ 223 h 288"/>
                <a:gd name="T84" fmla="*/ 220 w 266"/>
                <a:gd name="T85" fmla="*/ 230 h 288"/>
                <a:gd name="T86" fmla="*/ 204 w 266"/>
                <a:gd name="T87" fmla="*/ 222 h 288"/>
                <a:gd name="T88" fmla="*/ 199 w 266"/>
                <a:gd name="T89" fmla="*/ 210 h 288"/>
                <a:gd name="T90" fmla="*/ 220 w 266"/>
                <a:gd name="T91" fmla="*/ 189 h 288"/>
                <a:gd name="T92" fmla="*/ 240 w 266"/>
                <a:gd name="T93" fmla="*/ 210 h 288"/>
                <a:gd name="T94" fmla="*/ 240 w 266"/>
                <a:gd name="T95" fmla="*/ 211 h 288"/>
                <a:gd name="T96" fmla="*/ 220 w 266"/>
                <a:gd name="T97" fmla="*/ 2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6" h="288">
                  <a:moveTo>
                    <a:pt x="266" y="64"/>
                  </a:moveTo>
                  <a:cubicBezTo>
                    <a:pt x="261" y="22"/>
                    <a:pt x="261" y="22"/>
                    <a:pt x="261" y="22"/>
                  </a:cubicBezTo>
                  <a:cubicBezTo>
                    <a:pt x="261" y="10"/>
                    <a:pt x="247" y="0"/>
                    <a:pt x="23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0"/>
                    <a:pt x="4" y="10"/>
                    <a:pt x="4" y="2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3" y="279"/>
                    <a:pt x="32" y="288"/>
                    <a:pt x="43" y="288"/>
                  </a:cubicBezTo>
                  <a:cubicBezTo>
                    <a:pt x="54" y="288"/>
                    <a:pt x="63" y="279"/>
                    <a:pt x="63" y="268"/>
                  </a:cubicBezTo>
                  <a:cubicBezTo>
                    <a:pt x="63" y="248"/>
                    <a:pt x="63" y="248"/>
                    <a:pt x="63" y="248"/>
                  </a:cubicBezTo>
                  <a:cubicBezTo>
                    <a:pt x="204" y="248"/>
                    <a:pt x="204" y="248"/>
                    <a:pt x="204" y="248"/>
                  </a:cubicBezTo>
                  <a:cubicBezTo>
                    <a:pt x="204" y="268"/>
                    <a:pt x="204" y="268"/>
                    <a:pt x="204" y="268"/>
                  </a:cubicBezTo>
                  <a:cubicBezTo>
                    <a:pt x="204" y="279"/>
                    <a:pt x="213" y="288"/>
                    <a:pt x="224" y="288"/>
                  </a:cubicBezTo>
                  <a:cubicBezTo>
                    <a:pt x="235" y="288"/>
                    <a:pt x="244" y="279"/>
                    <a:pt x="244" y="268"/>
                  </a:cubicBezTo>
                  <a:cubicBezTo>
                    <a:pt x="244" y="248"/>
                    <a:pt x="244" y="248"/>
                    <a:pt x="244" y="248"/>
                  </a:cubicBezTo>
                  <a:cubicBezTo>
                    <a:pt x="266" y="248"/>
                    <a:pt x="266" y="248"/>
                    <a:pt x="266" y="248"/>
                  </a:cubicBezTo>
                  <a:lnTo>
                    <a:pt x="266" y="64"/>
                  </a:lnTo>
                  <a:close/>
                  <a:moveTo>
                    <a:pt x="101" y="16"/>
                  </a:moveTo>
                  <a:cubicBezTo>
                    <a:pt x="165" y="16"/>
                    <a:pt x="165" y="16"/>
                    <a:pt x="165" y="16"/>
                  </a:cubicBezTo>
                  <a:cubicBezTo>
                    <a:pt x="170" y="16"/>
                    <a:pt x="174" y="20"/>
                    <a:pt x="174" y="25"/>
                  </a:cubicBezTo>
                  <a:cubicBezTo>
                    <a:pt x="174" y="30"/>
                    <a:pt x="170" y="33"/>
                    <a:pt x="16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96" y="33"/>
                    <a:pt x="93" y="30"/>
                    <a:pt x="93" y="25"/>
                  </a:cubicBezTo>
                  <a:cubicBezTo>
                    <a:pt x="93" y="20"/>
                    <a:pt x="96" y="16"/>
                    <a:pt x="101" y="16"/>
                  </a:cubicBezTo>
                  <a:close/>
                  <a:moveTo>
                    <a:pt x="33" y="67"/>
                  </a:moveTo>
                  <a:cubicBezTo>
                    <a:pt x="33" y="59"/>
                    <a:pt x="39" y="52"/>
                    <a:pt x="47" y="52"/>
                  </a:cubicBezTo>
                  <a:cubicBezTo>
                    <a:pt x="219" y="52"/>
                    <a:pt x="219" y="52"/>
                    <a:pt x="219" y="52"/>
                  </a:cubicBezTo>
                  <a:cubicBezTo>
                    <a:pt x="227" y="52"/>
                    <a:pt x="234" y="59"/>
                    <a:pt x="234" y="67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8" y="164"/>
                    <a:pt x="232" y="171"/>
                    <a:pt x="223" y="171"/>
                  </a:cubicBezTo>
                  <a:cubicBezTo>
                    <a:pt x="43" y="171"/>
                    <a:pt x="43" y="171"/>
                    <a:pt x="43" y="171"/>
                  </a:cubicBezTo>
                  <a:cubicBezTo>
                    <a:pt x="35" y="171"/>
                    <a:pt x="28" y="164"/>
                    <a:pt x="28" y="156"/>
                  </a:cubicBezTo>
                  <a:lnTo>
                    <a:pt x="33" y="67"/>
                  </a:lnTo>
                  <a:close/>
                  <a:moveTo>
                    <a:pt x="63" y="223"/>
                  </a:moveTo>
                  <a:cubicBezTo>
                    <a:pt x="60" y="228"/>
                    <a:pt x="54" y="230"/>
                    <a:pt x="48" y="230"/>
                  </a:cubicBezTo>
                  <a:cubicBezTo>
                    <a:pt x="37" y="230"/>
                    <a:pt x="28" y="221"/>
                    <a:pt x="27" y="210"/>
                  </a:cubicBezTo>
                  <a:cubicBezTo>
                    <a:pt x="27" y="210"/>
                    <a:pt x="27" y="210"/>
                    <a:pt x="27" y="210"/>
                  </a:cubicBezTo>
                  <a:cubicBezTo>
                    <a:pt x="27" y="198"/>
                    <a:pt x="37" y="189"/>
                    <a:pt x="48" y="189"/>
                  </a:cubicBezTo>
                  <a:cubicBezTo>
                    <a:pt x="59" y="189"/>
                    <a:pt x="69" y="198"/>
                    <a:pt x="69" y="210"/>
                  </a:cubicBezTo>
                  <a:cubicBezTo>
                    <a:pt x="69" y="215"/>
                    <a:pt x="67" y="220"/>
                    <a:pt x="63" y="223"/>
                  </a:cubicBezTo>
                  <a:close/>
                  <a:moveTo>
                    <a:pt x="220" y="230"/>
                  </a:moveTo>
                  <a:cubicBezTo>
                    <a:pt x="213" y="230"/>
                    <a:pt x="207" y="227"/>
                    <a:pt x="204" y="222"/>
                  </a:cubicBezTo>
                  <a:cubicBezTo>
                    <a:pt x="201" y="219"/>
                    <a:pt x="199" y="214"/>
                    <a:pt x="199" y="210"/>
                  </a:cubicBezTo>
                  <a:cubicBezTo>
                    <a:pt x="199" y="198"/>
                    <a:pt x="208" y="189"/>
                    <a:pt x="220" y="189"/>
                  </a:cubicBezTo>
                  <a:cubicBezTo>
                    <a:pt x="231" y="189"/>
                    <a:pt x="240" y="198"/>
                    <a:pt x="240" y="210"/>
                  </a:cubicBezTo>
                  <a:cubicBezTo>
                    <a:pt x="240" y="210"/>
                    <a:pt x="240" y="210"/>
                    <a:pt x="240" y="211"/>
                  </a:cubicBezTo>
                  <a:cubicBezTo>
                    <a:pt x="240" y="222"/>
                    <a:pt x="231" y="230"/>
                    <a:pt x="22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6" name="Line 887"/>
            <p:cNvSpPr>
              <a:spLocks noChangeShapeType="1"/>
            </p:cNvSpPr>
            <p:nvPr/>
          </p:nvSpPr>
          <p:spPr bwMode="auto">
            <a:xfrm>
              <a:off x="5597526" y="266382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7" name="Line 888"/>
            <p:cNvSpPr>
              <a:spLocks noChangeShapeType="1"/>
            </p:cNvSpPr>
            <p:nvPr/>
          </p:nvSpPr>
          <p:spPr bwMode="auto">
            <a:xfrm>
              <a:off x="5597526" y="266382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8" name="Freeform 889"/>
            <p:cNvSpPr>
              <a:spLocks noEditPoints="1"/>
            </p:cNvSpPr>
            <p:nvPr/>
          </p:nvSpPr>
          <p:spPr bwMode="auto">
            <a:xfrm>
              <a:off x="5597526" y="2620963"/>
              <a:ext cx="333375" cy="276225"/>
            </a:xfrm>
            <a:custGeom>
              <a:avLst/>
              <a:gdLst>
                <a:gd name="T0" fmla="*/ 278 w 288"/>
                <a:gd name="T1" fmla="*/ 69 h 238"/>
                <a:gd name="T2" fmla="*/ 246 w 288"/>
                <a:gd name="T3" fmla="*/ 69 h 238"/>
                <a:gd name="T4" fmla="*/ 246 w 288"/>
                <a:gd name="T5" fmla="*/ 40 h 238"/>
                <a:gd name="T6" fmla="*/ 236 w 288"/>
                <a:gd name="T7" fmla="*/ 30 h 238"/>
                <a:gd name="T8" fmla="*/ 138 w 288"/>
                <a:gd name="T9" fmla="*/ 30 h 238"/>
                <a:gd name="T10" fmla="*/ 125 w 288"/>
                <a:gd name="T11" fmla="*/ 0 h 238"/>
                <a:gd name="T12" fmla="*/ 53 w 288"/>
                <a:gd name="T13" fmla="*/ 0 h 238"/>
                <a:gd name="T14" fmla="*/ 40 w 288"/>
                <a:gd name="T15" fmla="*/ 30 h 238"/>
                <a:gd name="T16" fmla="*/ 11 w 288"/>
                <a:gd name="T17" fmla="*/ 30 h 238"/>
                <a:gd name="T18" fmla="*/ 0 w 288"/>
                <a:gd name="T19" fmla="*/ 38 h 238"/>
                <a:gd name="T20" fmla="*/ 0 w 288"/>
                <a:gd name="T21" fmla="*/ 210 h 238"/>
                <a:gd name="T22" fmla="*/ 28 w 288"/>
                <a:gd name="T23" fmla="*/ 238 h 238"/>
                <a:gd name="T24" fmla="*/ 270 w 288"/>
                <a:gd name="T25" fmla="*/ 238 h 238"/>
                <a:gd name="T26" fmla="*/ 288 w 288"/>
                <a:gd name="T27" fmla="*/ 219 h 238"/>
                <a:gd name="T28" fmla="*/ 288 w 288"/>
                <a:gd name="T29" fmla="*/ 79 h 238"/>
                <a:gd name="T30" fmla="*/ 278 w 288"/>
                <a:gd name="T31" fmla="*/ 69 h 238"/>
                <a:gd name="T32" fmla="*/ 51 w 288"/>
                <a:gd name="T33" fmla="*/ 47 h 238"/>
                <a:gd name="T34" fmla="*/ 64 w 288"/>
                <a:gd name="T35" fmla="*/ 17 h 238"/>
                <a:gd name="T36" fmla="*/ 114 w 288"/>
                <a:gd name="T37" fmla="*/ 17 h 238"/>
                <a:gd name="T38" fmla="*/ 127 w 288"/>
                <a:gd name="T39" fmla="*/ 47 h 238"/>
                <a:gd name="T40" fmla="*/ 229 w 288"/>
                <a:gd name="T41" fmla="*/ 47 h 238"/>
                <a:gd name="T42" fmla="*/ 229 w 288"/>
                <a:gd name="T43" fmla="*/ 69 h 238"/>
                <a:gd name="T44" fmla="*/ 42 w 288"/>
                <a:gd name="T45" fmla="*/ 69 h 238"/>
                <a:gd name="T46" fmla="*/ 42 w 288"/>
                <a:gd name="T47" fmla="*/ 205 h 238"/>
                <a:gd name="T48" fmla="*/ 59 w 288"/>
                <a:gd name="T49" fmla="*/ 205 h 238"/>
                <a:gd name="T50" fmla="*/ 59 w 288"/>
                <a:gd name="T51" fmla="*/ 86 h 238"/>
                <a:gd name="T52" fmla="*/ 271 w 288"/>
                <a:gd name="T53" fmla="*/ 86 h 238"/>
                <a:gd name="T54" fmla="*/ 271 w 288"/>
                <a:gd name="T55" fmla="*/ 219 h 238"/>
                <a:gd name="T56" fmla="*/ 271 w 288"/>
                <a:gd name="T57" fmla="*/ 220 h 238"/>
                <a:gd name="T58" fmla="*/ 270 w 288"/>
                <a:gd name="T59" fmla="*/ 220 h 238"/>
                <a:gd name="T60" fmla="*/ 28 w 288"/>
                <a:gd name="T61" fmla="*/ 220 h 238"/>
                <a:gd name="T62" fmla="*/ 18 w 288"/>
                <a:gd name="T63" fmla="*/ 210 h 238"/>
                <a:gd name="T64" fmla="*/ 18 w 288"/>
                <a:gd name="T65" fmla="*/ 4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38">
                  <a:moveTo>
                    <a:pt x="278" y="69"/>
                  </a:moveTo>
                  <a:cubicBezTo>
                    <a:pt x="246" y="69"/>
                    <a:pt x="246" y="69"/>
                    <a:pt x="246" y="69"/>
                  </a:cubicBezTo>
                  <a:cubicBezTo>
                    <a:pt x="246" y="40"/>
                    <a:pt x="246" y="40"/>
                    <a:pt x="246" y="40"/>
                  </a:cubicBezTo>
                  <a:cubicBezTo>
                    <a:pt x="246" y="32"/>
                    <a:pt x="244" y="30"/>
                    <a:pt x="236" y="30"/>
                  </a:cubicBezTo>
                  <a:cubicBezTo>
                    <a:pt x="138" y="30"/>
                    <a:pt x="138" y="30"/>
                    <a:pt x="138" y="3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" y="30"/>
                    <a:pt x="0" y="38"/>
                    <a:pt x="0" y="38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29"/>
                    <a:pt x="11" y="238"/>
                    <a:pt x="28" y="238"/>
                  </a:cubicBezTo>
                  <a:cubicBezTo>
                    <a:pt x="270" y="238"/>
                    <a:pt x="270" y="238"/>
                    <a:pt x="270" y="238"/>
                  </a:cubicBezTo>
                  <a:cubicBezTo>
                    <a:pt x="283" y="238"/>
                    <a:pt x="288" y="231"/>
                    <a:pt x="288" y="219"/>
                  </a:cubicBezTo>
                  <a:cubicBezTo>
                    <a:pt x="288" y="79"/>
                    <a:pt x="288" y="79"/>
                    <a:pt x="288" y="79"/>
                  </a:cubicBezTo>
                  <a:cubicBezTo>
                    <a:pt x="288" y="71"/>
                    <a:pt x="286" y="69"/>
                    <a:pt x="278" y="69"/>
                  </a:cubicBezTo>
                  <a:close/>
                  <a:moveTo>
                    <a:pt x="51" y="47"/>
                  </a:moveTo>
                  <a:cubicBezTo>
                    <a:pt x="64" y="17"/>
                    <a:pt x="64" y="17"/>
                    <a:pt x="6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27" y="47"/>
                    <a:pt x="127" y="47"/>
                    <a:pt x="127" y="47"/>
                  </a:cubicBezTo>
                  <a:cubicBezTo>
                    <a:pt x="229" y="47"/>
                    <a:pt x="229" y="47"/>
                    <a:pt x="229" y="47"/>
                  </a:cubicBezTo>
                  <a:cubicBezTo>
                    <a:pt x="229" y="69"/>
                    <a:pt x="229" y="69"/>
                    <a:pt x="229" y="69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2" y="205"/>
                    <a:pt x="42" y="205"/>
                    <a:pt x="42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271" y="86"/>
                    <a:pt x="271" y="86"/>
                    <a:pt x="271" y="86"/>
                  </a:cubicBezTo>
                  <a:cubicBezTo>
                    <a:pt x="271" y="219"/>
                    <a:pt x="271" y="219"/>
                    <a:pt x="271" y="219"/>
                  </a:cubicBezTo>
                  <a:cubicBezTo>
                    <a:pt x="271" y="220"/>
                    <a:pt x="271" y="220"/>
                    <a:pt x="271" y="220"/>
                  </a:cubicBezTo>
                  <a:cubicBezTo>
                    <a:pt x="271" y="220"/>
                    <a:pt x="270" y="220"/>
                    <a:pt x="270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0" y="220"/>
                    <a:pt x="18" y="218"/>
                    <a:pt x="18" y="210"/>
                  </a:cubicBezTo>
                  <a:cubicBezTo>
                    <a:pt x="18" y="47"/>
                    <a:pt x="18" y="47"/>
                    <a:pt x="18" y="4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9" name="Freeform 890"/>
            <p:cNvSpPr>
              <a:spLocks noEditPoints="1"/>
            </p:cNvSpPr>
            <p:nvPr/>
          </p:nvSpPr>
          <p:spPr bwMode="auto">
            <a:xfrm>
              <a:off x="8937626" y="4622801"/>
              <a:ext cx="333375" cy="285750"/>
            </a:xfrm>
            <a:custGeom>
              <a:avLst/>
              <a:gdLst>
                <a:gd name="T0" fmla="*/ 278 w 288"/>
                <a:gd name="T1" fmla="*/ 0 h 246"/>
                <a:gd name="T2" fmla="*/ 52 w 288"/>
                <a:gd name="T3" fmla="*/ 0 h 246"/>
                <a:gd name="T4" fmla="*/ 42 w 288"/>
                <a:gd name="T5" fmla="*/ 10 h 246"/>
                <a:gd name="T6" fmla="*/ 42 w 288"/>
                <a:gd name="T7" fmla="*/ 43 h 246"/>
                <a:gd name="T8" fmla="*/ 10 w 288"/>
                <a:gd name="T9" fmla="*/ 43 h 246"/>
                <a:gd name="T10" fmla="*/ 0 w 288"/>
                <a:gd name="T11" fmla="*/ 53 h 246"/>
                <a:gd name="T12" fmla="*/ 0 w 288"/>
                <a:gd name="T13" fmla="*/ 219 h 246"/>
                <a:gd name="T14" fmla="*/ 27 w 288"/>
                <a:gd name="T15" fmla="*/ 246 h 246"/>
                <a:gd name="T16" fmla="*/ 52 w 288"/>
                <a:gd name="T17" fmla="*/ 246 h 246"/>
                <a:gd name="T18" fmla="*/ 241 w 288"/>
                <a:gd name="T19" fmla="*/ 246 h 246"/>
                <a:gd name="T20" fmla="*/ 278 w 288"/>
                <a:gd name="T21" fmla="*/ 246 h 246"/>
                <a:gd name="T22" fmla="*/ 288 w 288"/>
                <a:gd name="T23" fmla="*/ 236 h 246"/>
                <a:gd name="T24" fmla="*/ 288 w 288"/>
                <a:gd name="T25" fmla="*/ 10 h 246"/>
                <a:gd name="T26" fmla="*/ 278 w 288"/>
                <a:gd name="T27" fmla="*/ 0 h 246"/>
                <a:gd name="T28" fmla="*/ 271 w 288"/>
                <a:gd name="T29" fmla="*/ 229 h 246"/>
                <a:gd name="T30" fmla="*/ 241 w 288"/>
                <a:gd name="T31" fmla="*/ 229 h 246"/>
                <a:gd name="T32" fmla="*/ 52 w 288"/>
                <a:gd name="T33" fmla="*/ 229 h 246"/>
                <a:gd name="T34" fmla="*/ 27 w 288"/>
                <a:gd name="T35" fmla="*/ 229 h 246"/>
                <a:gd name="T36" fmla="*/ 17 w 288"/>
                <a:gd name="T37" fmla="*/ 219 h 246"/>
                <a:gd name="T38" fmla="*/ 17 w 288"/>
                <a:gd name="T39" fmla="*/ 60 h 246"/>
                <a:gd name="T40" fmla="*/ 42 w 288"/>
                <a:gd name="T41" fmla="*/ 60 h 246"/>
                <a:gd name="T42" fmla="*/ 42 w 288"/>
                <a:gd name="T43" fmla="*/ 214 h 246"/>
                <a:gd name="T44" fmla="*/ 59 w 288"/>
                <a:gd name="T45" fmla="*/ 214 h 246"/>
                <a:gd name="T46" fmla="*/ 59 w 288"/>
                <a:gd name="T47" fmla="*/ 60 h 246"/>
                <a:gd name="T48" fmla="*/ 59 w 288"/>
                <a:gd name="T49" fmla="*/ 60 h 246"/>
                <a:gd name="T50" fmla="*/ 59 w 288"/>
                <a:gd name="T51" fmla="*/ 43 h 246"/>
                <a:gd name="T52" fmla="*/ 59 w 288"/>
                <a:gd name="T53" fmla="*/ 17 h 246"/>
                <a:gd name="T54" fmla="*/ 271 w 288"/>
                <a:gd name="T55" fmla="*/ 17 h 246"/>
                <a:gd name="T56" fmla="*/ 271 w 288"/>
                <a:gd name="T57" fmla="*/ 2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46">
                  <a:moveTo>
                    <a:pt x="278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4" y="0"/>
                    <a:pt x="42" y="2"/>
                    <a:pt x="42" y="1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2" y="43"/>
                    <a:pt x="0" y="45"/>
                    <a:pt x="0" y="53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31"/>
                    <a:pt x="14" y="246"/>
                    <a:pt x="27" y="246"/>
                  </a:cubicBezTo>
                  <a:cubicBezTo>
                    <a:pt x="52" y="246"/>
                    <a:pt x="52" y="246"/>
                    <a:pt x="52" y="246"/>
                  </a:cubicBezTo>
                  <a:cubicBezTo>
                    <a:pt x="241" y="246"/>
                    <a:pt x="241" y="246"/>
                    <a:pt x="241" y="246"/>
                  </a:cubicBezTo>
                  <a:cubicBezTo>
                    <a:pt x="278" y="246"/>
                    <a:pt x="278" y="246"/>
                    <a:pt x="278" y="246"/>
                  </a:cubicBezTo>
                  <a:cubicBezTo>
                    <a:pt x="286" y="246"/>
                    <a:pt x="288" y="244"/>
                    <a:pt x="288" y="236"/>
                  </a:cubicBezTo>
                  <a:cubicBezTo>
                    <a:pt x="288" y="10"/>
                    <a:pt x="288" y="10"/>
                    <a:pt x="288" y="10"/>
                  </a:cubicBezTo>
                  <a:cubicBezTo>
                    <a:pt x="288" y="2"/>
                    <a:pt x="286" y="0"/>
                    <a:pt x="278" y="0"/>
                  </a:cubicBezTo>
                  <a:close/>
                  <a:moveTo>
                    <a:pt x="271" y="229"/>
                  </a:moveTo>
                  <a:cubicBezTo>
                    <a:pt x="241" y="229"/>
                    <a:pt x="241" y="229"/>
                    <a:pt x="241" y="229"/>
                  </a:cubicBezTo>
                  <a:cubicBezTo>
                    <a:pt x="52" y="229"/>
                    <a:pt x="52" y="229"/>
                    <a:pt x="52" y="229"/>
                  </a:cubicBezTo>
                  <a:cubicBezTo>
                    <a:pt x="27" y="229"/>
                    <a:pt x="27" y="229"/>
                    <a:pt x="27" y="229"/>
                  </a:cubicBezTo>
                  <a:cubicBezTo>
                    <a:pt x="24" y="229"/>
                    <a:pt x="17" y="222"/>
                    <a:pt x="17" y="21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214"/>
                    <a:pt x="42" y="214"/>
                    <a:pt x="42" y="214"/>
                  </a:cubicBezTo>
                  <a:cubicBezTo>
                    <a:pt x="59" y="214"/>
                    <a:pt x="59" y="214"/>
                    <a:pt x="59" y="214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271" y="17"/>
                    <a:pt x="271" y="17"/>
                    <a:pt x="271" y="17"/>
                  </a:cubicBezTo>
                  <a:lnTo>
                    <a:pt x="271" y="2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0" name="Rectangle 891"/>
            <p:cNvSpPr>
              <a:spLocks noChangeArrowheads="1"/>
            </p:cNvSpPr>
            <p:nvPr/>
          </p:nvSpPr>
          <p:spPr bwMode="auto">
            <a:xfrm>
              <a:off x="9031288" y="4668838"/>
              <a:ext cx="88900" cy="889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1" name="Rectangle 892"/>
            <p:cNvSpPr>
              <a:spLocks noChangeArrowheads="1"/>
            </p:cNvSpPr>
            <p:nvPr/>
          </p:nvSpPr>
          <p:spPr bwMode="auto">
            <a:xfrm>
              <a:off x="9148763" y="4681538"/>
              <a:ext cx="73025" cy="142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2" name="Rectangle 893"/>
            <p:cNvSpPr>
              <a:spLocks noChangeArrowheads="1"/>
            </p:cNvSpPr>
            <p:nvPr/>
          </p:nvSpPr>
          <p:spPr bwMode="auto">
            <a:xfrm>
              <a:off x="9148763" y="4725988"/>
              <a:ext cx="73025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3" name="Rectangle 894"/>
            <p:cNvSpPr>
              <a:spLocks noChangeArrowheads="1"/>
            </p:cNvSpPr>
            <p:nvPr/>
          </p:nvSpPr>
          <p:spPr bwMode="auto">
            <a:xfrm>
              <a:off x="9031288" y="4787901"/>
              <a:ext cx="190500" cy="142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4" name="Rectangle 895"/>
            <p:cNvSpPr>
              <a:spLocks noChangeArrowheads="1"/>
            </p:cNvSpPr>
            <p:nvPr/>
          </p:nvSpPr>
          <p:spPr bwMode="auto">
            <a:xfrm>
              <a:off x="9031288" y="4833938"/>
              <a:ext cx="190500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5" name="Freeform 896"/>
            <p:cNvSpPr/>
            <p:nvPr/>
          </p:nvSpPr>
          <p:spPr bwMode="auto">
            <a:xfrm>
              <a:off x="9599613" y="4765676"/>
              <a:ext cx="341313" cy="120650"/>
            </a:xfrm>
            <a:custGeom>
              <a:avLst/>
              <a:gdLst>
                <a:gd name="T0" fmla="*/ 147 w 295"/>
                <a:gd name="T1" fmla="*/ 15 h 104"/>
                <a:gd name="T2" fmla="*/ 126 w 295"/>
                <a:gd name="T3" fmla="*/ 0 h 104"/>
                <a:gd name="T4" fmla="*/ 13 w 295"/>
                <a:gd name="T5" fmla="*/ 0 h 104"/>
                <a:gd name="T6" fmla="*/ 6 w 295"/>
                <a:gd name="T7" fmla="*/ 92 h 104"/>
                <a:gd name="T8" fmla="*/ 289 w 295"/>
                <a:gd name="T9" fmla="*/ 92 h 104"/>
                <a:gd name="T10" fmla="*/ 283 w 295"/>
                <a:gd name="T11" fmla="*/ 0 h 104"/>
                <a:gd name="T12" fmla="*/ 169 w 295"/>
                <a:gd name="T13" fmla="*/ 0 h 104"/>
                <a:gd name="T14" fmla="*/ 147 w 295"/>
                <a:gd name="T15" fmla="*/ 1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104">
                  <a:moveTo>
                    <a:pt x="147" y="15"/>
                  </a:moveTo>
                  <a:cubicBezTo>
                    <a:pt x="138" y="15"/>
                    <a:pt x="129" y="9"/>
                    <a:pt x="12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39"/>
                    <a:pt x="0" y="86"/>
                    <a:pt x="6" y="92"/>
                  </a:cubicBezTo>
                  <a:cubicBezTo>
                    <a:pt x="18" y="104"/>
                    <a:pt x="278" y="103"/>
                    <a:pt x="289" y="92"/>
                  </a:cubicBezTo>
                  <a:cubicBezTo>
                    <a:pt x="295" y="86"/>
                    <a:pt x="289" y="39"/>
                    <a:pt x="283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66" y="9"/>
                    <a:pt x="157" y="15"/>
                    <a:pt x="14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6" name="Freeform 897"/>
            <p:cNvSpPr>
              <a:spLocks noEditPoints="1"/>
            </p:cNvSpPr>
            <p:nvPr/>
          </p:nvSpPr>
          <p:spPr bwMode="auto">
            <a:xfrm>
              <a:off x="9617076" y="4652963"/>
              <a:ext cx="306388" cy="93663"/>
            </a:xfrm>
            <a:custGeom>
              <a:avLst/>
              <a:gdLst>
                <a:gd name="T0" fmla="*/ 132 w 265"/>
                <a:gd name="T1" fmla="*/ 68 h 81"/>
                <a:gd name="T2" fmla="*/ 153 w 265"/>
                <a:gd name="T3" fmla="*/ 81 h 81"/>
                <a:gd name="T4" fmla="*/ 265 w 265"/>
                <a:gd name="T5" fmla="*/ 81 h 81"/>
                <a:gd name="T6" fmla="*/ 257 w 265"/>
                <a:gd name="T7" fmla="*/ 40 h 81"/>
                <a:gd name="T8" fmla="*/ 201 w 265"/>
                <a:gd name="T9" fmla="*/ 40 h 81"/>
                <a:gd name="T10" fmla="*/ 163 w 265"/>
                <a:gd name="T11" fmla="*/ 0 h 81"/>
                <a:gd name="T12" fmla="*/ 101 w 265"/>
                <a:gd name="T13" fmla="*/ 0 h 81"/>
                <a:gd name="T14" fmla="*/ 65 w 265"/>
                <a:gd name="T15" fmla="*/ 40 h 81"/>
                <a:gd name="T16" fmla="*/ 8 w 265"/>
                <a:gd name="T17" fmla="*/ 40 h 81"/>
                <a:gd name="T18" fmla="*/ 0 w 265"/>
                <a:gd name="T19" fmla="*/ 81 h 81"/>
                <a:gd name="T20" fmla="*/ 112 w 265"/>
                <a:gd name="T21" fmla="*/ 81 h 81"/>
                <a:gd name="T22" fmla="*/ 132 w 265"/>
                <a:gd name="T23" fmla="*/ 68 h 81"/>
                <a:gd name="T24" fmla="*/ 117 w 265"/>
                <a:gd name="T25" fmla="*/ 14 h 81"/>
                <a:gd name="T26" fmla="*/ 147 w 265"/>
                <a:gd name="T27" fmla="*/ 14 h 81"/>
                <a:gd name="T28" fmla="*/ 157 w 265"/>
                <a:gd name="T29" fmla="*/ 27 h 81"/>
                <a:gd name="T30" fmla="*/ 147 w 265"/>
                <a:gd name="T31" fmla="*/ 40 h 81"/>
                <a:gd name="T32" fmla="*/ 117 w 265"/>
                <a:gd name="T33" fmla="*/ 40 h 81"/>
                <a:gd name="T34" fmla="*/ 107 w 265"/>
                <a:gd name="T35" fmla="*/ 27 h 81"/>
                <a:gd name="T36" fmla="*/ 117 w 265"/>
                <a:gd name="T37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81">
                  <a:moveTo>
                    <a:pt x="132" y="68"/>
                  </a:moveTo>
                  <a:cubicBezTo>
                    <a:pt x="142" y="68"/>
                    <a:pt x="149" y="73"/>
                    <a:pt x="153" y="81"/>
                  </a:cubicBezTo>
                  <a:cubicBezTo>
                    <a:pt x="265" y="81"/>
                    <a:pt x="265" y="81"/>
                    <a:pt x="265" y="81"/>
                  </a:cubicBezTo>
                  <a:cubicBezTo>
                    <a:pt x="261" y="58"/>
                    <a:pt x="257" y="40"/>
                    <a:pt x="257" y="40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193" y="23"/>
                    <a:pt x="177" y="0"/>
                    <a:pt x="16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88" y="0"/>
                    <a:pt x="74" y="22"/>
                    <a:pt x="65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5" y="58"/>
                    <a:pt x="0" y="81"/>
                  </a:cubicBezTo>
                  <a:cubicBezTo>
                    <a:pt x="112" y="81"/>
                    <a:pt x="112" y="81"/>
                    <a:pt x="112" y="81"/>
                  </a:cubicBezTo>
                  <a:cubicBezTo>
                    <a:pt x="115" y="73"/>
                    <a:pt x="123" y="68"/>
                    <a:pt x="132" y="68"/>
                  </a:cubicBezTo>
                  <a:close/>
                  <a:moveTo>
                    <a:pt x="117" y="14"/>
                  </a:moveTo>
                  <a:cubicBezTo>
                    <a:pt x="147" y="14"/>
                    <a:pt x="147" y="14"/>
                    <a:pt x="147" y="14"/>
                  </a:cubicBezTo>
                  <a:cubicBezTo>
                    <a:pt x="153" y="14"/>
                    <a:pt x="157" y="22"/>
                    <a:pt x="157" y="27"/>
                  </a:cubicBezTo>
                  <a:cubicBezTo>
                    <a:pt x="157" y="32"/>
                    <a:pt x="153" y="40"/>
                    <a:pt x="147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1" y="40"/>
                    <a:pt x="107" y="32"/>
                    <a:pt x="107" y="27"/>
                  </a:cubicBezTo>
                  <a:cubicBezTo>
                    <a:pt x="107" y="22"/>
                    <a:pt x="111" y="14"/>
                    <a:pt x="117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4"/>
          <p:cNvGrpSpPr/>
          <p:nvPr/>
        </p:nvGrpSpPr>
        <p:grpSpPr>
          <a:xfrm>
            <a:off x="1664286" y="1801998"/>
            <a:ext cx="3247363" cy="804501"/>
            <a:chOff x="1970895" y="1457778"/>
            <a:chExt cx="2768964" cy="685982"/>
          </a:xfrm>
          <a:solidFill>
            <a:srgbClr val="8794A7"/>
          </a:solidFill>
        </p:grpSpPr>
        <p:sp>
          <p:nvSpPr>
            <p:cNvPr id="5" name="Notched Right Arrow 99"/>
            <p:cNvSpPr/>
            <p:nvPr/>
          </p:nvSpPr>
          <p:spPr>
            <a:xfrm>
              <a:off x="1970895" y="145777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6" name="Straight Connector 19"/>
            <p:cNvCxnSpPr/>
            <p:nvPr/>
          </p:nvCxnSpPr>
          <p:spPr>
            <a:xfrm>
              <a:off x="3916899" y="179997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5"/>
          <p:cNvSpPr>
            <a:spLocks noChangeAspect="1"/>
          </p:cNvSpPr>
          <p:nvPr/>
        </p:nvSpPr>
        <p:spPr>
          <a:xfrm>
            <a:off x="681274" y="1712847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01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grpSp>
        <p:nvGrpSpPr>
          <p:cNvPr id="8" name="Group 6"/>
          <p:cNvGrpSpPr/>
          <p:nvPr/>
        </p:nvGrpSpPr>
        <p:grpSpPr>
          <a:xfrm>
            <a:off x="1664286" y="3482841"/>
            <a:ext cx="3247363" cy="804501"/>
            <a:chOff x="1970895" y="2315028"/>
            <a:chExt cx="2768964" cy="685982"/>
          </a:xfrm>
          <a:solidFill>
            <a:srgbClr val="8794A7"/>
          </a:solidFill>
        </p:grpSpPr>
        <p:sp>
          <p:nvSpPr>
            <p:cNvPr id="9" name="Notched Right Arrow 103"/>
            <p:cNvSpPr/>
            <p:nvPr/>
          </p:nvSpPr>
          <p:spPr>
            <a:xfrm>
              <a:off x="1970895" y="231502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10" name="Straight Connector 17"/>
            <p:cNvCxnSpPr/>
            <p:nvPr/>
          </p:nvCxnSpPr>
          <p:spPr>
            <a:xfrm>
              <a:off x="3916899" y="265722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7"/>
          <p:cNvSpPr>
            <a:spLocks noChangeAspect="1"/>
          </p:cNvSpPr>
          <p:nvPr/>
        </p:nvSpPr>
        <p:spPr>
          <a:xfrm>
            <a:off x="681274" y="3393690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02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grpSp>
        <p:nvGrpSpPr>
          <p:cNvPr id="12" name="Group 8"/>
          <p:cNvGrpSpPr/>
          <p:nvPr/>
        </p:nvGrpSpPr>
        <p:grpSpPr>
          <a:xfrm>
            <a:off x="1664286" y="5135239"/>
            <a:ext cx="3247363" cy="804501"/>
            <a:chOff x="1970895" y="3172278"/>
            <a:chExt cx="2768964" cy="685982"/>
          </a:xfrm>
          <a:solidFill>
            <a:srgbClr val="8794A7"/>
          </a:solidFill>
        </p:grpSpPr>
        <p:sp>
          <p:nvSpPr>
            <p:cNvPr id="13" name="Notched Right Arrow 107"/>
            <p:cNvSpPr/>
            <p:nvPr/>
          </p:nvSpPr>
          <p:spPr>
            <a:xfrm>
              <a:off x="1970895" y="317227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14" name="Straight Connector 15"/>
            <p:cNvCxnSpPr/>
            <p:nvPr/>
          </p:nvCxnSpPr>
          <p:spPr>
            <a:xfrm>
              <a:off x="3916899" y="351447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9"/>
          <p:cNvSpPr>
            <a:spLocks noChangeAspect="1"/>
          </p:cNvSpPr>
          <p:nvPr/>
        </p:nvSpPr>
        <p:spPr>
          <a:xfrm>
            <a:off x="681274" y="5046088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03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sp>
        <p:nvSpPr>
          <p:cNvPr id="16" name="TextBox 41"/>
          <p:cNvSpPr txBox="1"/>
          <p:nvPr/>
        </p:nvSpPr>
        <p:spPr>
          <a:xfrm>
            <a:off x="2094558" y="2004562"/>
            <a:ext cx="1583055" cy="398780"/>
          </a:xfrm>
          <a:prstGeom prst="rect">
            <a:avLst/>
          </a:prstGeom>
          <a:solidFill>
            <a:srgbClr val="8794A7"/>
          </a:solidFill>
        </p:spPr>
        <p:txBody>
          <a:bodyPr wrap="none" rtlCol="0" anchor="ctr" anchorCtr="0">
            <a:spAutoFit/>
          </a:bodyPr>
          <a:p>
            <a:pPr algn="ctr"/>
            <a:r>
              <a: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Identifiers</a:t>
            </a:r>
            <a:endParaRPr lang="en-US" sz="2000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17" name="TextBox 41"/>
          <p:cNvSpPr txBox="1"/>
          <p:nvPr/>
        </p:nvSpPr>
        <p:spPr>
          <a:xfrm>
            <a:off x="2362395" y="3684770"/>
            <a:ext cx="904875" cy="398780"/>
          </a:xfrm>
          <a:prstGeom prst="rect">
            <a:avLst/>
          </a:prstGeom>
          <a:solidFill>
            <a:srgbClr val="8794A7"/>
          </a:solidFill>
        </p:spPr>
        <p:txBody>
          <a:bodyPr wrap="none" rtlCol="0" anchor="ctr" anchorCtr="0">
            <a:spAutoFit/>
          </a:bodyPr>
          <a:p>
            <a:pPr algn="ctr"/>
            <a:r>
              <a: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Links</a:t>
            </a:r>
            <a:endParaRPr lang="en-US" sz="2000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18" name="TextBox 41"/>
          <p:cNvSpPr txBox="1"/>
          <p:nvPr/>
        </p:nvSpPr>
        <p:spPr>
          <a:xfrm>
            <a:off x="1942609" y="5337410"/>
            <a:ext cx="1955800" cy="3987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p>
            <a:pPr algn="ctr"/>
            <a:r>
              <a: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Digital Media</a:t>
            </a:r>
            <a:endParaRPr lang="en-US" sz="2000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103" name="张-14-矩形-Rectangle"/>
          <p:cNvSpPr/>
          <p:nvPr/>
        </p:nvSpPr>
        <p:spPr>
          <a:xfrm>
            <a:off x="580296" y="707910"/>
            <a:ext cx="151447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Data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003165" y="1762125"/>
          <a:ext cx="6587490" cy="88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20"/>
                <a:gridCol w="4281170"/>
              </a:tblGrid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url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Article URL Location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time delta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Days between article publication and dataset acquisition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/>
          <p:nvPr>
            <p:custDataLst>
              <p:tags r:id="rId2"/>
            </p:custDataLst>
          </p:nvPr>
        </p:nvGraphicFramePr>
        <p:xfrm>
          <a:off x="5003165" y="3035300"/>
          <a:ext cx="6586855" cy="169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275"/>
                <a:gridCol w="4259580"/>
              </a:tblGrid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num_hrefs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Number of links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num_self_hrefs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Number of links to other articles published by Mashable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self_reference_min_shares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Min. shares of referenced articles in Mashable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self</a:t>
                      </a:r>
                      <a:r>
                        <a:rPr lang="en-US" altLang="zh-CN" sz="1200">
                          <a:solidFill>
                            <a:srgbClr val="002060"/>
                          </a:solidFill>
                        </a:rPr>
                        <a:t>_</a:t>
                      </a: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reference_max_shares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Max. shares of referenced articles in Mashable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self_reference_avg_sharess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Avg. shares of referenced articles in Mashable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表格 22"/>
          <p:cNvGraphicFramePr/>
          <p:nvPr>
            <p:custDataLst>
              <p:tags r:id="rId3"/>
            </p:custDataLst>
          </p:nvPr>
        </p:nvGraphicFramePr>
        <p:xfrm>
          <a:off x="5003165" y="5093970"/>
          <a:ext cx="6587490" cy="88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20"/>
                <a:gridCol w="4281170"/>
              </a:tblGrid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num_imgs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Number of images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num_videos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Number of videos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4"/>
          <p:cNvGrpSpPr/>
          <p:nvPr/>
        </p:nvGrpSpPr>
        <p:grpSpPr>
          <a:xfrm>
            <a:off x="1664286" y="1801998"/>
            <a:ext cx="3247363" cy="804501"/>
            <a:chOff x="1970895" y="1457778"/>
            <a:chExt cx="2768964" cy="685982"/>
          </a:xfrm>
          <a:solidFill>
            <a:srgbClr val="8794A7"/>
          </a:solidFill>
        </p:grpSpPr>
        <p:sp>
          <p:nvSpPr>
            <p:cNvPr id="5" name="Notched Right Arrow 99"/>
            <p:cNvSpPr/>
            <p:nvPr/>
          </p:nvSpPr>
          <p:spPr>
            <a:xfrm>
              <a:off x="1970895" y="145777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6" name="Straight Connector 19"/>
            <p:cNvCxnSpPr/>
            <p:nvPr/>
          </p:nvCxnSpPr>
          <p:spPr>
            <a:xfrm>
              <a:off x="3916899" y="179997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5"/>
          <p:cNvSpPr>
            <a:spLocks noChangeAspect="1"/>
          </p:cNvSpPr>
          <p:nvPr/>
        </p:nvSpPr>
        <p:spPr>
          <a:xfrm>
            <a:off x="681274" y="1712847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04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sp>
        <p:nvSpPr>
          <p:cNvPr id="16" name="TextBox 41"/>
          <p:cNvSpPr txBox="1"/>
          <p:nvPr/>
        </p:nvSpPr>
        <p:spPr>
          <a:xfrm>
            <a:off x="2387928" y="2004562"/>
            <a:ext cx="852805" cy="398780"/>
          </a:xfrm>
          <a:prstGeom prst="rect">
            <a:avLst/>
          </a:prstGeom>
          <a:solidFill>
            <a:srgbClr val="8794A7"/>
          </a:solidFill>
        </p:spPr>
        <p:txBody>
          <a:bodyPr wrap="none" rtlCol="0" anchor="ctr" anchorCtr="0">
            <a:spAutoFit/>
          </a:bodyPr>
          <a:p>
            <a:pPr algn="ctr"/>
            <a:r>
              <a: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Time</a:t>
            </a:r>
            <a:endParaRPr lang="en-US" sz="2000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103" name="张-14-矩形-Rectangle"/>
          <p:cNvSpPr/>
          <p:nvPr/>
        </p:nvSpPr>
        <p:spPr>
          <a:xfrm>
            <a:off x="580296" y="707910"/>
            <a:ext cx="151447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Data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22" name="表格 21"/>
          <p:cNvGraphicFramePr/>
          <p:nvPr>
            <p:custDataLst>
              <p:tags r:id="rId1"/>
            </p:custDataLst>
          </p:nvPr>
        </p:nvGraphicFramePr>
        <p:xfrm>
          <a:off x="5003800" y="1178560"/>
          <a:ext cx="6586855" cy="169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275"/>
                <a:gridCol w="4259580"/>
              </a:tblGrid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weekday_is_monday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Was article published on a Monday? 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weekday</a:t>
                      </a:r>
                      <a:r>
                        <a:rPr lang="en-US" altLang="zh-CN" sz="1200">
                          <a:solidFill>
                            <a:srgbClr val="002060"/>
                          </a:solidFill>
                        </a:rPr>
                        <a:t>_</a:t>
                      </a: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is</a:t>
                      </a:r>
                      <a:r>
                        <a:rPr lang="en-US" altLang="zh-CN" sz="1200">
                          <a:solidFill>
                            <a:srgbClr val="002060"/>
                          </a:solidFill>
                        </a:rPr>
                        <a:t>_</a:t>
                      </a: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tuesday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Was article published on a Tuesday?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altLang="zh-CN" sz="1200" b="1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altLang="zh-CN" sz="1200" b="1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altLang="zh-CN" sz="1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altLang="zh-CN" sz="1200" b="1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altLang="zh-CN" sz="1200" b="1">
                        <a:solidFill>
                          <a:srgbClr val="00206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US" altLang="zh-CN" sz="1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r>
                        <a:rPr sz="1200">
                          <a:solidFill>
                            <a:srgbClr val="002060"/>
                          </a:solidFill>
                        </a:rPr>
                        <a:t>weekday_is.sunday </a:t>
                      </a:r>
                      <a:endParaRPr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Was article published on a Sunday?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 is_weekend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Was article published on the weekend?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9" name="Group 4"/>
          <p:cNvGrpSpPr/>
          <p:nvPr/>
        </p:nvGrpSpPr>
        <p:grpSpPr>
          <a:xfrm>
            <a:off x="1578610" y="4159250"/>
            <a:ext cx="3247390" cy="1270000"/>
            <a:chOff x="1970895" y="1457778"/>
            <a:chExt cx="2768964" cy="685982"/>
          </a:xfrm>
          <a:solidFill>
            <a:srgbClr val="8794A7"/>
          </a:solidFill>
        </p:grpSpPr>
        <p:sp>
          <p:nvSpPr>
            <p:cNvPr id="20" name="Notched Right Arrow 99"/>
            <p:cNvSpPr/>
            <p:nvPr/>
          </p:nvSpPr>
          <p:spPr>
            <a:xfrm>
              <a:off x="1970895" y="145777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21" name="Straight Connector 19"/>
            <p:cNvCxnSpPr/>
            <p:nvPr/>
          </p:nvCxnSpPr>
          <p:spPr>
            <a:xfrm>
              <a:off x="3916899" y="179997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5"/>
          <p:cNvSpPr>
            <a:spLocks noChangeAspect="1"/>
          </p:cNvSpPr>
          <p:nvPr/>
        </p:nvSpPr>
        <p:spPr>
          <a:xfrm>
            <a:off x="595549" y="4302377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05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1944698" y="4332472"/>
            <a:ext cx="1594485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8794A7"/>
                </a:solidFill>
              </a14:hiddenFill>
            </a:ext>
          </a:extLst>
        </p:spPr>
        <p:txBody>
          <a:bodyPr wrap="none" rtlCol="0" anchor="ctr" anchorCtr="0">
            <a:spAutoFit/>
          </a:bodyPr>
          <a:p>
            <a:pPr algn="ctr"/>
            <a:r>
              <a:rPr lang="en-US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Word-Level</a:t>
            </a:r>
            <a:endParaRPr lang="en-US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 </a:t>
            </a:r>
            <a:endParaRPr lang="en-US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Features </a:t>
            </a:r>
            <a:endParaRPr lang="en-US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graphicFrame>
        <p:nvGraphicFramePr>
          <p:cNvPr id="26" name="表格 25"/>
          <p:cNvGraphicFramePr/>
          <p:nvPr>
            <p:custDataLst>
              <p:tags r:id="rId2"/>
            </p:custDataLst>
          </p:nvPr>
        </p:nvGraphicFramePr>
        <p:xfrm>
          <a:off x="5003800" y="3731895"/>
          <a:ext cx="658685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275"/>
                <a:gridCol w="4259580"/>
              </a:tblGrid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n_tokens_title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Number of words in the title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n_tokens_content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Number of words in the content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n_unique_tokens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unique words in the content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n_non_stop_words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non-stop words in the content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n_non_stop_unique_tokens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unique non-stop words in the content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average_token_length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Average length of the words in the content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Oval 5"/>
          <p:cNvSpPr>
            <a:spLocks noChangeAspect="1"/>
          </p:cNvSpPr>
          <p:nvPr/>
        </p:nvSpPr>
        <p:spPr>
          <a:xfrm>
            <a:off x="601264" y="1991612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06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57910" y="1801495"/>
            <a:ext cx="3773170" cy="1361440"/>
            <a:chOff x="2095" y="2837"/>
            <a:chExt cx="5807" cy="1267"/>
          </a:xfrm>
        </p:grpSpPr>
        <p:grpSp>
          <p:nvGrpSpPr>
            <p:cNvPr id="4" name="Group 4"/>
            <p:cNvGrpSpPr/>
            <p:nvPr/>
          </p:nvGrpSpPr>
          <p:grpSpPr>
            <a:xfrm>
              <a:off x="2788" y="2837"/>
              <a:ext cx="5114" cy="1267"/>
              <a:chOff x="1970895" y="1457778"/>
              <a:chExt cx="2768964" cy="685982"/>
            </a:xfrm>
            <a:solidFill>
              <a:srgbClr val="8794A7"/>
            </a:solidFill>
          </p:grpSpPr>
          <p:sp>
            <p:nvSpPr>
              <p:cNvPr id="5" name="Notched Right Arrow 99"/>
              <p:cNvSpPr/>
              <p:nvPr/>
            </p:nvSpPr>
            <p:spPr>
              <a:xfrm>
                <a:off x="1970895" y="1457778"/>
                <a:ext cx="1961243" cy="685982"/>
              </a:xfrm>
              <a:prstGeom prst="notchedRightArrow">
                <a:avLst>
                  <a:gd name="adj1" fmla="val 100000"/>
                  <a:gd name="adj2" fmla="val 4116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sz="4800" dirty="0">
                  <a:latin typeface="Gen Jyuu Gothic P Normal" panose="020B0202020203020207" pitchFamily="34" charset="-128"/>
                  <a:ea typeface="Gen Jyuu Gothic P Normal" panose="020B0202020203020207" pitchFamily="34" charset="-128"/>
                  <a:cs typeface="Gen Jyuu Gothic P Normal" panose="020B0202020203020207" pitchFamily="34" charset="-128"/>
                  <a:sym typeface="+mn-lt"/>
                </a:endParaRPr>
              </a:p>
            </p:txBody>
          </p:sp>
          <p:cxnSp>
            <p:nvCxnSpPr>
              <p:cNvPr id="6" name="Straight Connector 19"/>
              <p:cNvCxnSpPr/>
              <p:nvPr/>
            </p:nvCxnSpPr>
            <p:spPr>
              <a:xfrm>
                <a:off x="3916899" y="1799975"/>
                <a:ext cx="822960" cy="1588"/>
              </a:xfrm>
              <a:prstGeom prst="line">
                <a:avLst/>
              </a:prstGeom>
              <a:grpFill/>
              <a:ln w="38100">
                <a:solidFill>
                  <a:schemeClr val="bg1">
                    <a:lumMod val="85000"/>
                  </a:schemeClr>
                </a:solidFill>
                <a:prstDash val="solid"/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41"/>
            <p:cNvSpPr txBox="1"/>
            <p:nvPr/>
          </p:nvSpPr>
          <p:spPr>
            <a:xfrm>
              <a:off x="2095" y="2999"/>
              <a:ext cx="5006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8794A7"/>
                  </a:solidFill>
                </a14:hiddenFill>
              </a:ext>
            </a:extLst>
          </p:spPr>
          <p:txBody>
            <a:bodyPr wrap="square" rtlCol="0" anchor="ctr" anchorCtr="0">
              <a:spAutoFit/>
            </a:bodyPr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Gen Jyuu Gothic P Normal" panose="020B0202020203020207" pitchFamily="34" charset="-128"/>
                  <a:ea typeface="Gen Jyuu Gothic P Normal" panose="020B0202020203020207" pitchFamily="34" charset="-128"/>
                  <a:cs typeface="Gen Jyuu Gothic P Normal" panose="020B0202020203020207" pitchFamily="34" charset="-128"/>
                </a:rPr>
                <a:t>Continue </a:t>
              </a:r>
              <a:endPara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Gen Jyuu Gothic P Normal" panose="020B0202020203020207" pitchFamily="34" charset="-128"/>
                  <a:ea typeface="Gen Jyuu Gothic P Normal" panose="020B0202020203020207" pitchFamily="34" charset="-128"/>
                  <a:cs typeface="Gen Jyuu Gothic P Normal" panose="020B0202020203020207" pitchFamily="34" charset="-128"/>
                </a:rPr>
                <a:t>On </a:t>
              </a:r>
              <a:endPara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Gen Jyuu Gothic P Normal" panose="020B0202020203020207" pitchFamily="34" charset="-128"/>
                  <a:ea typeface="Gen Jyuu Gothic P Normal" panose="020B0202020203020207" pitchFamily="34" charset="-128"/>
                  <a:cs typeface="Gen Jyuu Gothic P Normal" panose="020B0202020203020207" pitchFamily="34" charset="-128"/>
                </a:rPr>
                <a:t>Features</a:t>
              </a:r>
              <a:endPara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endParaRPr>
            </a:p>
          </p:txBody>
        </p:sp>
      </p:grpSp>
      <p:sp>
        <p:nvSpPr>
          <p:cNvPr id="103" name="张-14-矩形-Rectangle"/>
          <p:cNvSpPr/>
          <p:nvPr/>
        </p:nvSpPr>
        <p:spPr>
          <a:xfrm>
            <a:off x="580296" y="707910"/>
            <a:ext cx="151447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Data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26" name="表格 25"/>
          <p:cNvGraphicFramePr/>
          <p:nvPr>
            <p:custDataLst>
              <p:tags r:id="rId1"/>
            </p:custDataLst>
          </p:nvPr>
        </p:nvGraphicFramePr>
        <p:xfrm>
          <a:off x="5004435" y="4105910"/>
          <a:ext cx="658622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250"/>
                <a:gridCol w="3823970"/>
              </a:tblGrid>
              <a:tr h="2800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data_channelis lifestyle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Lifestyle?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0835"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data_channelis entertainment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Entertainment?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6550"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data_channel_is_bus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Business?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data_channel_is_socmed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Social Media?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Tech?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Tech?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data_channel_is_world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Is data channel World?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/>
          <p:nvPr>
            <p:custDataLst>
              <p:tags r:id="rId2"/>
            </p:custDataLst>
          </p:nvPr>
        </p:nvGraphicFramePr>
        <p:xfrm>
          <a:off x="5003165" y="1165860"/>
          <a:ext cx="6587490" cy="3237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10"/>
                <a:gridCol w="4259580"/>
              </a:tblGrid>
              <a:tr h="2787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346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num_keywords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Number of keywords in the metadata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kw_min_min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Worst keyword (min.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kw_max_min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Worst keyword (max.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kw_avg_min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Worst keyword (avg.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kw_min_max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Best keyword (min.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kw_max_max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Best keyword (max.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kw_avg_max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Best keyword (avg.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kw_min_avg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Avg. keyword (min.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kw_max_avg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Avg. keyword (max.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kw_avg_avg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Avg. keyword (avg. shares)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Oval 5"/>
          <p:cNvSpPr>
            <a:spLocks noChangeAspect="1"/>
          </p:cNvSpPr>
          <p:nvPr/>
        </p:nvSpPr>
        <p:spPr>
          <a:xfrm>
            <a:off x="601264" y="1991612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07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sp>
        <p:nvSpPr>
          <p:cNvPr id="103" name="张-14-矩形-Rectangle"/>
          <p:cNvSpPr/>
          <p:nvPr/>
        </p:nvSpPr>
        <p:spPr>
          <a:xfrm>
            <a:off x="580296" y="707910"/>
            <a:ext cx="151447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Data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26" name="表格 25"/>
          <p:cNvGraphicFramePr/>
          <p:nvPr>
            <p:custDataLst>
              <p:tags r:id="rId1"/>
            </p:custDataLst>
          </p:nvPr>
        </p:nvGraphicFramePr>
        <p:xfrm>
          <a:off x="5004435" y="5088890"/>
          <a:ext cx="658622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895"/>
                <a:gridCol w="4251325"/>
              </a:tblGrid>
              <a:tr h="2800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359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rgbClr val="002060"/>
                          </a:solidFill>
                        </a:rPr>
                        <a:t>shares</a:t>
                      </a:r>
                      <a:endParaRPr lang="en-US" altLang="zh-CN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1200">
                          <a:solidFill>
                            <a:srgbClr val="002060"/>
                          </a:solidFill>
                        </a:rPr>
                        <a:t>Number of shares(Target)</a:t>
                      </a:r>
                      <a:endParaRPr lang="en-US" altLang="zh-CN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/>
          <p:nvPr>
            <p:custDataLst>
              <p:tags r:id="rId2"/>
            </p:custDataLst>
          </p:nvPr>
        </p:nvGraphicFramePr>
        <p:xfrm>
          <a:off x="5003165" y="1022985"/>
          <a:ext cx="6587490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10"/>
                <a:gridCol w="4259580"/>
              </a:tblGrid>
              <a:tr h="2787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Feature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Variable Name </a:t>
                      </a:r>
                      <a:endParaRPr lang="zh-CN" altLang="en-US" sz="120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3464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LDA_00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Closeness to LDA topic 0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LDA_01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Closeness to LDA topic 1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global_subjectivity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Text subjectivity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global_sentiment_polarity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Text sentiment polarity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global_rate_positive_words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positive words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global_rate_negative_word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negative words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rate_positive_words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positive words among non-neutral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rate_negative_words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  <a:sym typeface="+mn-ea"/>
                        </a:rPr>
                        <a:t>Rate of negative words among non-neutral </a:t>
                      </a:r>
                      <a:endParaRPr lang="zh-CN" altLang="en-US" sz="1200">
                        <a:solidFill>
                          <a:srgbClr val="002060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avg_positive_polarity 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200">
                          <a:solidFill>
                            <a:srgbClr val="002060"/>
                          </a:solidFill>
                        </a:rPr>
                        <a:t>Avg. polarity of positive words</a:t>
                      </a:r>
                      <a:endParaRPr lang="zh-CN" altLang="en-US" sz="1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21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002060"/>
                          </a:solidFill>
                          <a:sym typeface="+mn-ea"/>
                        </a:rPr>
                        <a:t>.</a:t>
                      </a:r>
                      <a:endParaRPr lang="zh-CN" altLang="en-US" sz="1200" b="1">
                        <a:solidFill>
                          <a:srgbClr val="002060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002060"/>
                          </a:solidFill>
                          <a:sym typeface="+mn-ea"/>
                        </a:rPr>
                        <a:t>.</a:t>
                      </a:r>
                      <a:endParaRPr lang="zh-CN" altLang="en-US" sz="1200" b="1">
                        <a:solidFill>
                          <a:srgbClr val="002060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002060"/>
                          </a:solidFill>
                          <a:sym typeface="+mn-ea"/>
                        </a:rPr>
                        <a:t>.</a:t>
                      </a:r>
                      <a:endParaRPr lang="zh-CN" altLang="en-US" sz="1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002060"/>
                          </a:solidFill>
                          <a:sym typeface="+mn-ea"/>
                        </a:rPr>
                        <a:t>.</a:t>
                      </a:r>
                      <a:endParaRPr lang="zh-CN" altLang="en-US" sz="1200" b="1">
                        <a:solidFill>
                          <a:srgbClr val="002060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002060"/>
                          </a:solidFill>
                          <a:sym typeface="+mn-ea"/>
                        </a:rPr>
                        <a:t>.</a:t>
                      </a:r>
                      <a:endParaRPr lang="zh-CN" altLang="en-US" sz="1200" b="1">
                        <a:solidFill>
                          <a:srgbClr val="002060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rgbClr val="002060"/>
                          </a:solidFill>
                          <a:sym typeface="+mn-ea"/>
                        </a:rPr>
                        <a:t>.</a:t>
                      </a:r>
                      <a:endParaRPr lang="zh-CN" altLang="en-US" sz="1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4"/>
          <p:cNvGrpSpPr/>
          <p:nvPr/>
        </p:nvGrpSpPr>
        <p:grpSpPr>
          <a:xfrm>
            <a:off x="1610311" y="2080763"/>
            <a:ext cx="3247363" cy="804501"/>
            <a:chOff x="1970895" y="1457778"/>
            <a:chExt cx="2768964" cy="685982"/>
          </a:xfrm>
          <a:solidFill>
            <a:srgbClr val="8794A7"/>
          </a:solidFill>
        </p:grpSpPr>
        <p:sp>
          <p:nvSpPr>
            <p:cNvPr id="8" name="Notched Right Arrow 99"/>
            <p:cNvSpPr/>
            <p:nvPr/>
          </p:nvSpPr>
          <p:spPr>
            <a:xfrm>
              <a:off x="1970895" y="145777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9" name="Straight Connector 19"/>
            <p:cNvCxnSpPr/>
            <p:nvPr/>
          </p:nvCxnSpPr>
          <p:spPr>
            <a:xfrm>
              <a:off x="3916899" y="179997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41"/>
          <p:cNvSpPr txBox="1"/>
          <p:nvPr/>
        </p:nvSpPr>
        <p:spPr>
          <a:xfrm>
            <a:off x="2201238" y="2283327"/>
            <a:ext cx="1118235" cy="398780"/>
          </a:xfrm>
          <a:prstGeom prst="rect">
            <a:avLst/>
          </a:prstGeom>
          <a:solidFill>
            <a:srgbClr val="8794A7"/>
          </a:solidFill>
        </p:spPr>
        <p:txBody>
          <a:bodyPr wrap="none" rtlCol="0" anchor="ctr" anchorCtr="0">
            <a:spAutoFit/>
          </a:bodyPr>
          <a:p>
            <a:pPr algn="ctr"/>
            <a:r>
              <a: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Others</a:t>
            </a:r>
            <a:endParaRPr lang="en-US" sz="2000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13" name="Oval 5"/>
          <p:cNvSpPr>
            <a:spLocks noChangeAspect="1"/>
          </p:cNvSpPr>
          <p:nvPr/>
        </p:nvSpPr>
        <p:spPr>
          <a:xfrm>
            <a:off x="575229" y="4811012"/>
            <a:ext cx="982804" cy="982804"/>
          </a:xfrm>
          <a:prstGeom prst="ellipse">
            <a:avLst/>
          </a:prstGeom>
          <a:solidFill>
            <a:srgbClr val="8794A7"/>
          </a:solidFill>
          <a:ln w="381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p>
            <a:pPr algn="ctr" defTabSz="11849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rPr>
              <a:t>08</a:t>
            </a:r>
            <a:endParaRPr lang="en-US" sz="24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  <a:sym typeface="+mn-lt"/>
            </a:endParaRPr>
          </a:p>
        </p:txBody>
      </p:sp>
      <p:grpSp>
        <p:nvGrpSpPr>
          <p:cNvPr id="14" name="Group 4"/>
          <p:cNvGrpSpPr/>
          <p:nvPr/>
        </p:nvGrpSpPr>
        <p:grpSpPr>
          <a:xfrm>
            <a:off x="1584276" y="4900163"/>
            <a:ext cx="3247363" cy="804501"/>
            <a:chOff x="1970895" y="1457778"/>
            <a:chExt cx="2768964" cy="685982"/>
          </a:xfrm>
          <a:solidFill>
            <a:srgbClr val="8794A7"/>
          </a:solidFill>
        </p:grpSpPr>
        <p:sp>
          <p:nvSpPr>
            <p:cNvPr id="15" name="Notched Right Arrow 99"/>
            <p:cNvSpPr/>
            <p:nvPr/>
          </p:nvSpPr>
          <p:spPr>
            <a:xfrm>
              <a:off x="1970895" y="1457778"/>
              <a:ext cx="1961243" cy="685982"/>
            </a:xfrm>
            <a:prstGeom prst="notchedRightArrow">
              <a:avLst>
                <a:gd name="adj1" fmla="val 100000"/>
                <a:gd name="adj2" fmla="val 411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48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  <a:sym typeface="+mn-lt"/>
              </a:endParaRPr>
            </a:p>
          </p:txBody>
        </p:sp>
        <p:cxnSp>
          <p:nvCxnSpPr>
            <p:cNvPr id="17" name="Straight Connector 19"/>
            <p:cNvCxnSpPr/>
            <p:nvPr/>
          </p:nvCxnSpPr>
          <p:spPr>
            <a:xfrm>
              <a:off x="3916899" y="1799975"/>
              <a:ext cx="822960" cy="1588"/>
            </a:xfrm>
            <a:prstGeom prst="line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41"/>
          <p:cNvSpPr txBox="1"/>
          <p:nvPr/>
        </p:nvSpPr>
        <p:spPr>
          <a:xfrm>
            <a:off x="2183458" y="5102727"/>
            <a:ext cx="1101725" cy="398780"/>
          </a:xfrm>
          <a:prstGeom prst="rect">
            <a:avLst/>
          </a:prstGeom>
          <a:solidFill>
            <a:srgbClr val="8794A7"/>
          </a:solidFill>
        </p:spPr>
        <p:txBody>
          <a:bodyPr wrap="none" rtlCol="0" anchor="ctr" anchorCtr="0">
            <a:spAutoFit/>
          </a:bodyPr>
          <a:p>
            <a:pPr algn="ctr"/>
            <a:r>
              <a:rPr lang="en-US" sz="2000" b="1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Target</a:t>
            </a:r>
            <a:endParaRPr lang="en-US" sz="2000" b="1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" name="图片 42" descr="linkeddata"/>
          <p:cNvPicPr>
            <a:picLocks noChangeAspect="1"/>
          </p:cNvPicPr>
          <p:nvPr/>
        </p:nvPicPr>
        <p:blipFill>
          <a:blip r:embed="rId1"/>
          <a:srcRect t="7452" b="10891"/>
          <a:stretch>
            <a:fillRect/>
          </a:stretch>
        </p:blipFill>
        <p:spPr>
          <a:xfrm>
            <a:off x="443230" y="1803400"/>
            <a:ext cx="5594985" cy="2915285"/>
          </a:xfrm>
          <a:prstGeom prst="rect">
            <a:avLst/>
          </a:prstGeom>
        </p:spPr>
      </p:pic>
      <p:sp>
        <p:nvSpPr>
          <p:cNvPr id="103" name="张-14-矩形-Rectangle"/>
          <p:cNvSpPr/>
          <p:nvPr/>
        </p:nvSpPr>
        <p:spPr>
          <a:xfrm>
            <a:off x="580296" y="707910"/>
            <a:ext cx="937831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Shape Of Data Including Target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4015" y="1703070"/>
            <a:ext cx="5594985" cy="3210560"/>
          </a:xfrm>
          <a:prstGeom prst="rect">
            <a:avLst/>
          </a:prstGeom>
          <a:solidFill>
            <a:schemeClr val="tx2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38360" y="1703207"/>
            <a:ext cx="5688013" cy="3210689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85799" y="2283893"/>
            <a:ext cx="180721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Shape of Data</a:t>
            </a:r>
            <a:endParaRPr lang="en-US" altLang="zh-CN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67938" y="3074807"/>
            <a:ext cx="4933679" cy="99885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61 features from different categories</a:t>
            </a:r>
            <a:endParaRPr lang="zh-CN" altLang="en-US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39644 rows of data</a:t>
            </a:r>
            <a:endParaRPr lang="en-US" altLang="zh-CN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03225" y="5224780"/>
            <a:ext cx="933450" cy="934085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517735" y="5025349"/>
            <a:ext cx="4520672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en-US" altLang="zh-CN" sz="4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39644 Rows</a:t>
            </a:r>
            <a:endParaRPr lang="en-US" altLang="zh-CN" sz="48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34" name="张-10-组合-Group"/>
          <p:cNvGrpSpPr>
            <a:grpSpLocks noChangeAspect="1"/>
          </p:cNvGrpSpPr>
          <p:nvPr/>
        </p:nvGrpSpPr>
        <p:grpSpPr bwMode="auto">
          <a:xfrm>
            <a:off x="10613326" y="2153287"/>
            <a:ext cx="610680" cy="630554"/>
            <a:chOff x="3" y="1"/>
            <a:chExt cx="5101" cy="5267"/>
          </a:xfrm>
          <a:solidFill>
            <a:schemeClr val="bg1"/>
          </a:solidFill>
        </p:grpSpPr>
        <p:sp>
          <p:nvSpPr>
            <p:cNvPr id="35" name="张-10-1-自由图形-Freeform"/>
            <p:cNvSpPr>
              <a:spLocks noEditPoints="1"/>
            </p:cNvSpPr>
            <p:nvPr/>
          </p:nvSpPr>
          <p:spPr bwMode="auto">
            <a:xfrm>
              <a:off x="1508" y="1366"/>
              <a:ext cx="2715" cy="204"/>
            </a:xfrm>
            <a:custGeom>
              <a:avLst/>
              <a:gdLst>
                <a:gd name="T0" fmla="*/ 62 w 1661"/>
                <a:gd name="T1" fmla="*/ 125 h 125"/>
                <a:gd name="T2" fmla="*/ 0 w 1661"/>
                <a:gd name="T3" fmla="*/ 63 h 125"/>
                <a:gd name="T4" fmla="*/ 62 w 1661"/>
                <a:gd name="T5" fmla="*/ 0 h 125"/>
                <a:gd name="T6" fmla="*/ 1599 w 1661"/>
                <a:gd name="T7" fmla="*/ 0 h 125"/>
                <a:gd name="T8" fmla="*/ 1661 w 1661"/>
                <a:gd name="T9" fmla="*/ 63 h 125"/>
                <a:gd name="T10" fmla="*/ 1599 w 1661"/>
                <a:gd name="T11" fmla="*/ 125 h 125"/>
                <a:gd name="T12" fmla="*/ 62 w 1661"/>
                <a:gd name="T13" fmla="*/ 125 h 125"/>
                <a:gd name="T14" fmla="*/ 62 w 1661"/>
                <a:gd name="T15" fmla="*/ 125 h 125"/>
                <a:gd name="T16" fmla="*/ 62 w 1661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1" h="125">
                  <a:moveTo>
                    <a:pt x="62" y="125"/>
                  </a:moveTo>
                  <a:cubicBezTo>
                    <a:pt x="31" y="125"/>
                    <a:pt x="0" y="94"/>
                    <a:pt x="0" y="63"/>
                  </a:cubicBezTo>
                  <a:cubicBezTo>
                    <a:pt x="0" y="32"/>
                    <a:pt x="31" y="0"/>
                    <a:pt x="62" y="0"/>
                  </a:cubicBezTo>
                  <a:cubicBezTo>
                    <a:pt x="1599" y="0"/>
                    <a:pt x="1599" y="0"/>
                    <a:pt x="1599" y="0"/>
                  </a:cubicBezTo>
                  <a:cubicBezTo>
                    <a:pt x="1630" y="0"/>
                    <a:pt x="1661" y="32"/>
                    <a:pt x="1661" y="63"/>
                  </a:cubicBezTo>
                  <a:cubicBezTo>
                    <a:pt x="1661" y="94"/>
                    <a:pt x="1630" y="125"/>
                    <a:pt x="1599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张-10-2-自由图形-Freeform"/>
            <p:cNvSpPr>
              <a:spLocks noEditPoints="1"/>
            </p:cNvSpPr>
            <p:nvPr/>
          </p:nvSpPr>
          <p:spPr bwMode="auto">
            <a:xfrm>
              <a:off x="1508" y="2424"/>
              <a:ext cx="2436" cy="205"/>
            </a:xfrm>
            <a:custGeom>
              <a:avLst/>
              <a:gdLst>
                <a:gd name="T0" fmla="*/ 62 w 1490"/>
                <a:gd name="T1" fmla="*/ 125 h 125"/>
                <a:gd name="T2" fmla="*/ 0 w 1490"/>
                <a:gd name="T3" fmla="*/ 62 h 125"/>
                <a:gd name="T4" fmla="*/ 62 w 1490"/>
                <a:gd name="T5" fmla="*/ 0 h 125"/>
                <a:gd name="T6" fmla="*/ 1427 w 1490"/>
                <a:gd name="T7" fmla="*/ 0 h 125"/>
                <a:gd name="T8" fmla="*/ 1490 w 1490"/>
                <a:gd name="T9" fmla="*/ 62 h 125"/>
                <a:gd name="T10" fmla="*/ 1427 w 1490"/>
                <a:gd name="T11" fmla="*/ 125 h 125"/>
                <a:gd name="T12" fmla="*/ 62 w 1490"/>
                <a:gd name="T13" fmla="*/ 125 h 125"/>
                <a:gd name="T14" fmla="*/ 62 w 1490"/>
                <a:gd name="T15" fmla="*/ 125 h 125"/>
                <a:gd name="T16" fmla="*/ 62 w 1490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0" h="125">
                  <a:moveTo>
                    <a:pt x="62" y="125"/>
                  </a:moveTo>
                  <a:cubicBezTo>
                    <a:pt x="31" y="125"/>
                    <a:pt x="0" y="93"/>
                    <a:pt x="0" y="62"/>
                  </a:cubicBezTo>
                  <a:cubicBezTo>
                    <a:pt x="0" y="31"/>
                    <a:pt x="31" y="0"/>
                    <a:pt x="62" y="0"/>
                  </a:cubicBezTo>
                  <a:cubicBezTo>
                    <a:pt x="1427" y="0"/>
                    <a:pt x="1427" y="0"/>
                    <a:pt x="1427" y="0"/>
                  </a:cubicBezTo>
                  <a:cubicBezTo>
                    <a:pt x="1459" y="0"/>
                    <a:pt x="1490" y="31"/>
                    <a:pt x="1490" y="62"/>
                  </a:cubicBezTo>
                  <a:cubicBezTo>
                    <a:pt x="1490" y="93"/>
                    <a:pt x="1459" y="125"/>
                    <a:pt x="1427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张-10-3-自由图形-Freeform"/>
            <p:cNvSpPr>
              <a:spLocks noEditPoints="1"/>
            </p:cNvSpPr>
            <p:nvPr/>
          </p:nvSpPr>
          <p:spPr bwMode="auto">
            <a:xfrm>
              <a:off x="3" y="1"/>
              <a:ext cx="4974" cy="5267"/>
            </a:xfrm>
            <a:custGeom>
              <a:avLst/>
              <a:gdLst>
                <a:gd name="T0" fmla="*/ 62 w 3043"/>
                <a:gd name="T1" fmla="*/ 3215 h 3223"/>
                <a:gd name="T2" fmla="*/ 0 w 3043"/>
                <a:gd name="T3" fmla="*/ 3152 h 3223"/>
                <a:gd name="T4" fmla="*/ 0 w 3043"/>
                <a:gd name="T5" fmla="*/ 63 h 3223"/>
                <a:gd name="T6" fmla="*/ 62 w 3043"/>
                <a:gd name="T7" fmla="*/ 0 h 3223"/>
                <a:gd name="T8" fmla="*/ 2980 w 3043"/>
                <a:gd name="T9" fmla="*/ 0 h 3223"/>
                <a:gd name="T10" fmla="*/ 3043 w 3043"/>
                <a:gd name="T11" fmla="*/ 63 h 3223"/>
                <a:gd name="T12" fmla="*/ 3043 w 3043"/>
                <a:gd name="T13" fmla="*/ 1670 h 3223"/>
                <a:gd name="T14" fmla="*/ 2980 w 3043"/>
                <a:gd name="T15" fmla="*/ 1733 h 3223"/>
                <a:gd name="T16" fmla="*/ 2918 w 3043"/>
                <a:gd name="T17" fmla="*/ 1670 h 3223"/>
                <a:gd name="T18" fmla="*/ 2918 w 3043"/>
                <a:gd name="T19" fmla="*/ 211 h 3223"/>
                <a:gd name="T20" fmla="*/ 2832 w 3043"/>
                <a:gd name="T21" fmla="*/ 125 h 3223"/>
                <a:gd name="T22" fmla="*/ 211 w 3043"/>
                <a:gd name="T23" fmla="*/ 125 h 3223"/>
                <a:gd name="T24" fmla="*/ 125 w 3043"/>
                <a:gd name="T25" fmla="*/ 211 h 3223"/>
                <a:gd name="T26" fmla="*/ 125 w 3043"/>
                <a:gd name="T27" fmla="*/ 3012 h 3223"/>
                <a:gd name="T28" fmla="*/ 211 w 3043"/>
                <a:gd name="T29" fmla="*/ 3098 h 3223"/>
                <a:gd name="T30" fmla="*/ 1904 w 3043"/>
                <a:gd name="T31" fmla="*/ 3098 h 3223"/>
                <a:gd name="T32" fmla="*/ 1919 w 3043"/>
                <a:gd name="T33" fmla="*/ 3106 h 3223"/>
                <a:gd name="T34" fmla="*/ 1950 w 3043"/>
                <a:gd name="T35" fmla="*/ 3160 h 3223"/>
                <a:gd name="T36" fmla="*/ 1919 w 3043"/>
                <a:gd name="T37" fmla="*/ 3215 h 3223"/>
                <a:gd name="T38" fmla="*/ 1904 w 3043"/>
                <a:gd name="T39" fmla="*/ 3223 h 3223"/>
                <a:gd name="T40" fmla="*/ 62 w 3043"/>
                <a:gd name="T41" fmla="*/ 3215 h 3223"/>
                <a:gd name="T42" fmla="*/ 62 w 3043"/>
                <a:gd name="T43" fmla="*/ 3215 h 3223"/>
                <a:gd name="T44" fmla="*/ 62 w 3043"/>
                <a:gd name="T45" fmla="*/ 3215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43" h="3223">
                  <a:moveTo>
                    <a:pt x="62" y="3215"/>
                  </a:moveTo>
                  <a:cubicBezTo>
                    <a:pt x="31" y="3215"/>
                    <a:pt x="0" y="3184"/>
                    <a:pt x="0" y="31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32"/>
                    <a:pt x="31" y="0"/>
                    <a:pt x="62" y="0"/>
                  </a:cubicBezTo>
                  <a:cubicBezTo>
                    <a:pt x="2980" y="0"/>
                    <a:pt x="2980" y="0"/>
                    <a:pt x="2980" y="0"/>
                  </a:cubicBezTo>
                  <a:cubicBezTo>
                    <a:pt x="3012" y="0"/>
                    <a:pt x="3043" y="32"/>
                    <a:pt x="3043" y="63"/>
                  </a:cubicBezTo>
                  <a:cubicBezTo>
                    <a:pt x="3043" y="1670"/>
                    <a:pt x="3043" y="1670"/>
                    <a:pt x="3043" y="1670"/>
                  </a:cubicBezTo>
                  <a:cubicBezTo>
                    <a:pt x="3043" y="1701"/>
                    <a:pt x="3012" y="1733"/>
                    <a:pt x="2980" y="1733"/>
                  </a:cubicBezTo>
                  <a:cubicBezTo>
                    <a:pt x="2949" y="1733"/>
                    <a:pt x="2918" y="1709"/>
                    <a:pt x="2918" y="1670"/>
                  </a:cubicBezTo>
                  <a:cubicBezTo>
                    <a:pt x="2918" y="211"/>
                    <a:pt x="2918" y="211"/>
                    <a:pt x="2918" y="211"/>
                  </a:cubicBezTo>
                  <a:cubicBezTo>
                    <a:pt x="2918" y="149"/>
                    <a:pt x="2895" y="125"/>
                    <a:pt x="2832" y="125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148" y="125"/>
                    <a:pt x="125" y="149"/>
                    <a:pt x="125" y="211"/>
                  </a:cubicBezTo>
                  <a:cubicBezTo>
                    <a:pt x="125" y="3012"/>
                    <a:pt x="125" y="3012"/>
                    <a:pt x="125" y="3012"/>
                  </a:cubicBezTo>
                  <a:cubicBezTo>
                    <a:pt x="125" y="3074"/>
                    <a:pt x="148" y="3098"/>
                    <a:pt x="211" y="3098"/>
                  </a:cubicBezTo>
                  <a:cubicBezTo>
                    <a:pt x="1904" y="3098"/>
                    <a:pt x="1904" y="3098"/>
                    <a:pt x="1904" y="3098"/>
                  </a:cubicBezTo>
                  <a:cubicBezTo>
                    <a:pt x="1919" y="3106"/>
                    <a:pt x="1919" y="3106"/>
                    <a:pt x="1919" y="3106"/>
                  </a:cubicBezTo>
                  <a:cubicBezTo>
                    <a:pt x="1943" y="3113"/>
                    <a:pt x="1950" y="3137"/>
                    <a:pt x="1950" y="3160"/>
                  </a:cubicBezTo>
                  <a:cubicBezTo>
                    <a:pt x="1950" y="3184"/>
                    <a:pt x="1935" y="3207"/>
                    <a:pt x="1919" y="3215"/>
                  </a:cubicBezTo>
                  <a:cubicBezTo>
                    <a:pt x="1904" y="3223"/>
                    <a:pt x="1904" y="3223"/>
                    <a:pt x="1904" y="3223"/>
                  </a:cubicBezTo>
                  <a:lnTo>
                    <a:pt x="62" y="3215"/>
                  </a:lnTo>
                  <a:close/>
                  <a:moveTo>
                    <a:pt x="62" y="3215"/>
                  </a:moveTo>
                  <a:cubicBezTo>
                    <a:pt x="62" y="3215"/>
                    <a:pt x="62" y="3215"/>
                    <a:pt x="62" y="32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张-10-4-自由图形-Freeform"/>
            <p:cNvSpPr>
              <a:spLocks noEditPoints="1"/>
            </p:cNvSpPr>
            <p:nvPr/>
          </p:nvSpPr>
          <p:spPr bwMode="auto">
            <a:xfrm>
              <a:off x="1508" y="3495"/>
              <a:ext cx="1695" cy="204"/>
            </a:xfrm>
            <a:custGeom>
              <a:avLst/>
              <a:gdLst>
                <a:gd name="T0" fmla="*/ 62 w 1037"/>
                <a:gd name="T1" fmla="*/ 125 h 125"/>
                <a:gd name="T2" fmla="*/ 0 w 1037"/>
                <a:gd name="T3" fmla="*/ 63 h 125"/>
                <a:gd name="T4" fmla="*/ 62 w 1037"/>
                <a:gd name="T5" fmla="*/ 0 h 125"/>
                <a:gd name="T6" fmla="*/ 975 w 1037"/>
                <a:gd name="T7" fmla="*/ 0 h 125"/>
                <a:gd name="T8" fmla="*/ 1037 w 1037"/>
                <a:gd name="T9" fmla="*/ 63 h 125"/>
                <a:gd name="T10" fmla="*/ 975 w 1037"/>
                <a:gd name="T11" fmla="*/ 125 h 125"/>
                <a:gd name="T12" fmla="*/ 62 w 1037"/>
                <a:gd name="T13" fmla="*/ 125 h 125"/>
                <a:gd name="T14" fmla="*/ 62 w 1037"/>
                <a:gd name="T15" fmla="*/ 125 h 125"/>
                <a:gd name="T16" fmla="*/ 62 w 1037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7" h="125">
                  <a:moveTo>
                    <a:pt x="62" y="125"/>
                  </a:moveTo>
                  <a:cubicBezTo>
                    <a:pt x="31" y="125"/>
                    <a:pt x="0" y="94"/>
                    <a:pt x="0" y="63"/>
                  </a:cubicBezTo>
                  <a:cubicBezTo>
                    <a:pt x="0" y="31"/>
                    <a:pt x="31" y="0"/>
                    <a:pt x="62" y="0"/>
                  </a:cubicBezTo>
                  <a:cubicBezTo>
                    <a:pt x="975" y="0"/>
                    <a:pt x="975" y="0"/>
                    <a:pt x="975" y="0"/>
                  </a:cubicBezTo>
                  <a:cubicBezTo>
                    <a:pt x="1006" y="0"/>
                    <a:pt x="1037" y="31"/>
                    <a:pt x="1037" y="63"/>
                  </a:cubicBezTo>
                  <a:cubicBezTo>
                    <a:pt x="1037" y="94"/>
                    <a:pt x="1006" y="125"/>
                    <a:pt x="975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张-10-5-自由图形-Freeform"/>
            <p:cNvSpPr>
              <a:spLocks noEditPoints="1"/>
            </p:cNvSpPr>
            <p:nvPr/>
          </p:nvSpPr>
          <p:spPr bwMode="auto">
            <a:xfrm>
              <a:off x="794" y="1302"/>
              <a:ext cx="332" cy="332"/>
            </a:xfrm>
            <a:custGeom>
              <a:avLst/>
              <a:gdLst>
                <a:gd name="T0" fmla="*/ 101 w 203"/>
                <a:gd name="T1" fmla="*/ 203 h 203"/>
                <a:gd name="T2" fmla="*/ 31 w 203"/>
                <a:gd name="T3" fmla="*/ 172 h 203"/>
                <a:gd name="T4" fmla="*/ 0 w 203"/>
                <a:gd name="T5" fmla="*/ 102 h 203"/>
                <a:gd name="T6" fmla="*/ 31 w 203"/>
                <a:gd name="T7" fmla="*/ 31 h 203"/>
                <a:gd name="T8" fmla="*/ 101 w 203"/>
                <a:gd name="T9" fmla="*/ 0 h 203"/>
                <a:gd name="T10" fmla="*/ 171 w 203"/>
                <a:gd name="T11" fmla="*/ 31 h 203"/>
                <a:gd name="T12" fmla="*/ 203 w 203"/>
                <a:gd name="T13" fmla="*/ 102 h 203"/>
                <a:gd name="T14" fmla="*/ 171 w 203"/>
                <a:gd name="T15" fmla="*/ 172 h 203"/>
                <a:gd name="T16" fmla="*/ 101 w 203"/>
                <a:gd name="T17" fmla="*/ 203 h 203"/>
                <a:gd name="T18" fmla="*/ 101 w 203"/>
                <a:gd name="T19" fmla="*/ 203 h 203"/>
                <a:gd name="T20" fmla="*/ 101 w 203"/>
                <a:gd name="T2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3">
                  <a:moveTo>
                    <a:pt x="101" y="203"/>
                  </a:moveTo>
                  <a:cubicBezTo>
                    <a:pt x="78" y="203"/>
                    <a:pt x="47" y="195"/>
                    <a:pt x="31" y="172"/>
                  </a:cubicBezTo>
                  <a:cubicBezTo>
                    <a:pt x="15" y="156"/>
                    <a:pt x="0" y="125"/>
                    <a:pt x="0" y="102"/>
                  </a:cubicBezTo>
                  <a:cubicBezTo>
                    <a:pt x="0" y="78"/>
                    <a:pt x="8" y="47"/>
                    <a:pt x="31" y="31"/>
                  </a:cubicBezTo>
                  <a:cubicBezTo>
                    <a:pt x="47" y="16"/>
                    <a:pt x="78" y="0"/>
                    <a:pt x="101" y="0"/>
                  </a:cubicBezTo>
                  <a:cubicBezTo>
                    <a:pt x="125" y="0"/>
                    <a:pt x="156" y="8"/>
                    <a:pt x="171" y="31"/>
                  </a:cubicBezTo>
                  <a:cubicBezTo>
                    <a:pt x="187" y="47"/>
                    <a:pt x="203" y="78"/>
                    <a:pt x="203" y="102"/>
                  </a:cubicBezTo>
                  <a:cubicBezTo>
                    <a:pt x="203" y="125"/>
                    <a:pt x="195" y="156"/>
                    <a:pt x="171" y="172"/>
                  </a:cubicBezTo>
                  <a:cubicBezTo>
                    <a:pt x="148" y="188"/>
                    <a:pt x="125" y="203"/>
                    <a:pt x="101" y="203"/>
                  </a:cubicBezTo>
                  <a:close/>
                  <a:moveTo>
                    <a:pt x="101" y="203"/>
                  </a:moveTo>
                  <a:cubicBezTo>
                    <a:pt x="101" y="203"/>
                    <a:pt x="101" y="203"/>
                    <a:pt x="101" y="2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张-10-6-自由图形-Freeform"/>
            <p:cNvSpPr>
              <a:spLocks noEditPoints="1"/>
            </p:cNvSpPr>
            <p:nvPr/>
          </p:nvSpPr>
          <p:spPr bwMode="auto">
            <a:xfrm>
              <a:off x="3140" y="3380"/>
              <a:ext cx="1964" cy="1594"/>
            </a:xfrm>
            <a:custGeom>
              <a:avLst/>
              <a:gdLst>
                <a:gd name="T0" fmla="*/ 390 w 1202"/>
                <a:gd name="T1" fmla="*/ 975 h 975"/>
                <a:gd name="T2" fmla="*/ 351 w 1202"/>
                <a:gd name="T3" fmla="*/ 952 h 975"/>
                <a:gd name="T4" fmla="*/ 24 w 1202"/>
                <a:gd name="T5" fmla="*/ 507 h 975"/>
                <a:gd name="T6" fmla="*/ 24 w 1202"/>
                <a:gd name="T7" fmla="*/ 453 h 975"/>
                <a:gd name="T8" fmla="*/ 47 w 1202"/>
                <a:gd name="T9" fmla="*/ 445 h 975"/>
                <a:gd name="T10" fmla="*/ 86 w 1202"/>
                <a:gd name="T11" fmla="*/ 460 h 975"/>
                <a:gd name="T12" fmla="*/ 398 w 1202"/>
                <a:gd name="T13" fmla="*/ 710 h 975"/>
                <a:gd name="T14" fmla="*/ 1147 w 1202"/>
                <a:gd name="T15" fmla="*/ 16 h 975"/>
                <a:gd name="T16" fmla="*/ 1178 w 1202"/>
                <a:gd name="T17" fmla="*/ 0 h 975"/>
                <a:gd name="T18" fmla="*/ 1194 w 1202"/>
                <a:gd name="T19" fmla="*/ 8 h 975"/>
                <a:gd name="T20" fmla="*/ 1186 w 1202"/>
                <a:gd name="T21" fmla="*/ 55 h 975"/>
                <a:gd name="T22" fmla="*/ 422 w 1202"/>
                <a:gd name="T23" fmla="*/ 952 h 975"/>
                <a:gd name="T24" fmla="*/ 390 w 1202"/>
                <a:gd name="T25" fmla="*/ 975 h 975"/>
                <a:gd name="T26" fmla="*/ 390 w 1202"/>
                <a:gd name="T27" fmla="*/ 975 h 975"/>
                <a:gd name="T28" fmla="*/ 390 w 1202"/>
                <a:gd name="T29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2" h="975">
                  <a:moveTo>
                    <a:pt x="390" y="975"/>
                  </a:moveTo>
                  <a:cubicBezTo>
                    <a:pt x="375" y="975"/>
                    <a:pt x="359" y="960"/>
                    <a:pt x="351" y="952"/>
                  </a:cubicBezTo>
                  <a:cubicBezTo>
                    <a:pt x="24" y="507"/>
                    <a:pt x="24" y="507"/>
                    <a:pt x="24" y="507"/>
                  </a:cubicBezTo>
                  <a:cubicBezTo>
                    <a:pt x="16" y="499"/>
                    <a:pt x="0" y="468"/>
                    <a:pt x="24" y="453"/>
                  </a:cubicBezTo>
                  <a:cubicBezTo>
                    <a:pt x="31" y="445"/>
                    <a:pt x="39" y="445"/>
                    <a:pt x="47" y="445"/>
                  </a:cubicBezTo>
                  <a:cubicBezTo>
                    <a:pt x="55" y="445"/>
                    <a:pt x="70" y="453"/>
                    <a:pt x="86" y="460"/>
                  </a:cubicBezTo>
                  <a:cubicBezTo>
                    <a:pt x="398" y="710"/>
                    <a:pt x="398" y="710"/>
                    <a:pt x="398" y="710"/>
                  </a:cubicBezTo>
                  <a:cubicBezTo>
                    <a:pt x="1147" y="16"/>
                    <a:pt x="1147" y="16"/>
                    <a:pt x="1147" y="16"/>
                  </a:cubicBezTo>
                  <a:cubicBezTo>
                    <a:pt x="1155" y="8"/>
                    <a:pt x="1171" y="0"/>
                    <a:pt x="1178" y="0"/>
                  </a:cubicBezTo>
                  <a:cubicBezTo>
                    <a:pt x="1186" y="0"/>
                    <a:pt x="1186" y="0"/>
                    <a:pt x="1194" y="8"/>
                  </a:cubicBezTo>
                  <a:cubicBezTo>
                    <a:pt x="1194" y="8"/>
                    <a:pt x="1202" y="23"/>
                    <a:pt x="1186" y="55"/>
                  </a:cubicBezTo>
                  <a:cubicBezTo>
                    <a:pt x="422" y="952"/>
                    <a:pt x="422" y="952"/>
                    <a:pt x="422" y="952"/>
                  </a:cubicBezTo>
                  <a:cubicBezTo>
                    <a:pt x="422" y="960"/>
                    <a:pt x="406" y="975"/>
                    <a:pt x="390" y="975"/>
                  </a:cubicBezTo>
                  <a:close/>
                  <a:moveTo>
                    <a:pt x="390" y="975"/>
                  </a:moveTo>
                  <a:cubicBezTo>
                    <a:pt x="390" y="975"/>
                    <a:pt x="390" y="975"/>
                    <a:pt x="390" y="9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张-10-7-自由图形-Freeform"/>
            <p:cNvSpPr>
              <a:spLocks noEditPoints="1"/>
            </p:cNvSpPr>
            <p:nvPr/>
          </p:nvSpPr>
          <p:spPr bwMode="auto">
            <a:xfrm>
              <a:off x="819" y="3431"/>
              <a:ext cx="331" cy="332"/>
            </a:xfrm>
            <a:custGeom>
              <a:avLst/>
              <a:gdLst>
                <a:gd name="T0" fmla="*/ 102 w 203"/>
                <a:gd name="T1" fmla="*/ 203 h 203"/>
                <a:gd name="T2" fmla="*/ 32 w 203"/>
                <a:gd name="T3" fmla="*/ 172 h 203"/>
                <a:gd name="T4" fmla="*/ 0 w 203"/>
                <a:gd name="T5" fmla="*/ 102 h 203"/>
                <a:gd name="T6" fmla="*/ 32 w 203"/>
                <a:gd name="T7" fmla="*/ 31 h 203"/>
                <a:gd name="T8" fmla="*/ 102 w 203"/>
                <a:gd name="T9" fmla="*/ 0 h 203"/>
                <a:gd name="T10" fmla="*/ 172 w 203"/>
                <a:gd name="T11" fmla="*/ 31 h 203"/>
                <a:gd name="T12" fmla="*/ 203 w 203"/>
                <a:gd name="T13" fmla="*/ 102 h 203"/>
                <a:gd name="T14" fmla="*/ 172 w 203"/>
                <a:gd name="T15" fmla="*/ 172 h 203"/>
                <a:gd name="T16" fmla="*/ 102 w 203"/>
                <a:gd name="T17" fmla="*/ 203 h 203"/>
                <a:gd name="T18" fmla="*/ 102 w 203"/>
                <a:gd name="T19" fmla="*/ 203 h 203"/>
                <a:gd name="T20" fmla="*/ 102 w 203"/>
                <a:gd name="T2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78" y="203"/>
                    <a:pt x="47" y="195"/>
                    <a:pt x="32" y="172"/>
                  </a:cubicBezTo>
                  <a:cubicBezTo>
                    <a:pt x="16" y="148"/>
                    <a:pt x="0" y="133"/>
                    <a:pt x="0" y="102"/>
                  </a:cubicBezTo>
                  <a:cubicBezTo>
                    <a:pt x="0" y="70"/>
                    <a:pt x="8" y="47"/>
                    <a:pt x="32" y="31"/>
                  </a:cubicBezTo>
                  <a:cubicBezTo>
                    <a:pt x="55" y="16"/>
                    <a:pt x="78" y="0"/>
                    <a:pt x="102" y="0"/>
                  </a:cubicBezTo>
                  <a:cubicBezTo>
                    <a:pt x="125" y="0"/>
                    <a:pt x="156" y="8"/>
                    <a:pt x="172" y="31"/>
                  </a:cubicBezTo>
                  <a:cubicBezTo>
                    <a:pt x="188" y="55"/>
                    <a:pt x="203" y="78"/>
                    <a:pt x="203" y="102"/>
                  </a:cubicBezTo>
                  <a:cubicBezTo>
                    <a:pt x="203" y="125"/>
                    <a:pt x="195" y="156"/>
                    <a:pt x="172" y="172"/>
                  </a:cubicBezTo>
                  <a:cubicBezTo>
                    <a:pt x="156" y="195"/>
                    <a:pt x="133" y="203"/>
                    <a:pt x="102" y="203"/>
                  </a:cubicBezTo>
                  <a:close/>
                  <a:moveTo>
                    <a:pt x="102" y="203"/>
                  </a:moveTo>
                  <a:cubicBezTo>
                    <a:pt x="102" y="203"/>
                    <a:pt x="102" y="203"/>
                    <a:pt x="102" y="2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张-10-8-自由图形-Freeform"/>
            <p:cNvSpPr>
              <a:spLocks noEditPoints="1"/>
            </p:cNvSpPr>
            <p:nvPr/>
          </p:nvSpPr>
          <p:spPr bwMode="auto">
            <a:xfrm>
              <a:off x="819" y="2374"/>
              <a:ext cx="331" cy="330"/>
            </a:xfrm>
            <a:custGeom>
              <a:avLst/>
              <a:gdLst>
                <a:gd name="T0" fmla="*/ 102 w 203"/>
                <a:gd name="T1" fmla="*/ 202 h 202"/>
                <a:gd name="T2" fmla="*/ 32 w 203"/>
                <a:gd name="T3" fmla="*/ 171 h 202"/>
                <a:gd name="T4" fmla="*/ 0 w 203"/>
                <a:gd name="T5" fmla="*/ 101 h 202"/>
                <a:gd name="T6" fmla="*/ 32 w 203"/>
                <a:gd name="T7" fmla="*/ 31 h 202"/>
                <a:gd name="T8" fmla="*/ 102 w 203"/>
                <a:gd name="T9" fmla="*/ 0 h 202"/>
                <a:gd name="T10" fmla="*/ 172 w 203"/>
                <a:gd name="T11" fmla="*/ 31 h 202"/>
                <a:gd name="T12" fmla="*/ 203 w 203"/>
                <a:gd name="T13" fmla="*/ 101 h 202"/>
                <a:gd name="T14" fmla="*/ 172 w 203"/>
                <a:gd name="T15" fmla="*/ 171 h 202"/>
                <a:gd name="T16" fmla="*/ 102 w 203"/>
                <a:gd name="T17" fmla="*/ 202 h 202"/>
                <a:gd name="T18" fmla="*/ 102 w 203"/>
                <a:gd name="T19" fmla="*/ 202 h 202"/>
                <a:gd name="T20" fmla="*/ 102 w 203"/>
                <a:gd name="T21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2">
                  <a:moveTo>
                    <a:pt x="102" y="202"/>
                  </a:moveTo>
                  <a:cubicBezTo>
                    <a:pt x="78" y="202"/>
                    <a:pt x="47" y="195"/>
                    <a:pt x="32" y="171"/>
                  </a:cubicBezTo>
                  <a:cubicBezTo>
                    <a:pt x="16" y="156"/>
                    <a:pt x="0" y="124"/>
                    <a:pt x="0" y="101"/>
                  </a:cubicBezTo>
                  <a:cubicBezTo>
                    <a:pt x="0" y="78"/>
                    <a:pt x="8" y="46"/>
                    <a:pt x="32" y="31"/>
                  </a:cubicBezTo>
                  <a:cubicBezTo>
                    <a:pt x="55" y="15"/>
                    <a:pt x="78" y="0"/>
                    <a:pt x="102" y="0"/>
                  </a:cubicBezTo>
                  <a:cubicBezTo>
                    <a:pt x="125" y="0"/>
                    <a:pt x="156" y="7"/>
                    <a:pt x="172" y="31"/>
                  </a:cubicBezTo>
                  <a:cubicBezTo>
                    <a:pt x="188" y="54"/>
                    <a:pt x="203" y="78"/>
                    <a:pt x="203" y="101"/>
                  </a:cubicBezTo>
                  <a:cubicBezTo>
                    <a:pt x="203" y="124"/>
                    <a:pt x="195" y="156"/>
                    <a:pt x="172" y="171"/>
                  </a:cubicBezTo>
                  <a:cubicBezTo>
                    <a:pt x="156" y="195"/>
                    <a:pt x="133" y="202"/>
                    <a:pt x="102" y="202"/>
                  </a:cubicBezTo>
                  <a:close/>
                  <a:moveTo>
                    <a:pt x="102" y="202"/>
                  </a:moveTo>
                  <a:cubicBezTo>
                    <a:pt x="102" y="202"/>
                    <a:pt x="102" y="202"/>
                    <a:pt x="102" y="2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41350" y="5386070"/>
            <a:ext cx="454025" cy="618490"/>
            <a:chOff x="12550" y="4181"/>
            <a:chExt cx="326" cy="444"/>
          </a:xfrm>
        </p:grpSpPr>
        <p:sp>
          <p:nvSpPr>
            <p:cNvPr id="441" name="Freeform 125"/>
            <p:cNvSpPr>
              <a:spLocks noEditPoints="1"/>
            </p:cNvSpPr>
            <p:nvPr/>
          </p:nvSpPr>
          <p:spPr bwMode="auto">
            <a:xfrm>
              <a:off x="12550" y="4181"/>
              <a:ext cx="327" cy="444"/>
            </a:xfrm>
            <a:custGeom>
              <a:avLst/>
              <a:gdLst>
                <a:gd name="T0" fmla="*/ 192 w 213"/>
                <a:gd name="T1" fmla="*/ 0 h 288"/>
                <a:gd name="T2" fmla="*/ 21 w 213"/>
                <a:gd name="T3" fmla="*/ 0 h 288"/>
                <a:gd name="T4" fmla="*/ 0 w 213"/>
                <a:gd name="T5" fmla="*/ 22 h 288"/>
                <a:gd name="T6" fmla="*/ 0 w 213"/>
                <a:gd name="T7" fmla="*/ 267 h 288"/>
                <a:gd name="T8" fmla="*/ 21 w 213"/>
                <a:gd name="T9" fmla="*/ 288 h 288"/>
                <a:gd name="T10" fmla="*/ 192 w 213"/>
                <a:gd name="T11" fmla="*/ 288 h 288"/>
                <a:gd name="T12" fmla="*/ 213 w 213"/>
                <a:gd name="T13" fmla="*/ 267 h 288"/>
                <a:gd name="T14" fmla="*/ 213 w 213"/>
                <a:gd name="T15" fmla="*/ 22 h 288"/>
                <a:gd name="T16" fmla="*/ 192 w 213"/>
                <a:gd name="T17" fmla="*/ 0 h 288"/>
                <a:gd name="T18" fmla="*/ 188 w 213"/>
                <a:gd name="T19" fmla="*/ 262 h 288"/>
                <a:gd name="T20" fmla="*/ 25 w 213"/>
                <a:gd name="T21" fmla="*/ 262 h 288"/>
                <a:gd name="T22" fmla="*/ 25 w 213"/>
                <a:gd name="T23" fmla="*/ 152 h 288"/>
                <a:gd name="T24" fmla="*/ 188 w 213"/>
                <a:gd name="T25" fmla="*/ 152 h 288"/>
                <a:gd name="T26" fmla="*/ 188 w 213"/>
                <a:gd name="T27" fmla="*/ 262 h 288"/>
                <a:gd name="T28" fmla="*/ 188 w 213"/>
                <a:gd name="T29" fmla="*/ 136 h 288"/>
                <a:gd name="T30" fmla="*/ 25 w 213"/>
                <a:gd name="T31" fmla="*/ 136 h 288"/>
                <a:gd name="T32" fmla="*/ 25 w 213"/>
                <a:gd name="T33" fmla="*/ 26 h 288"/>
                <a:gd name="T34" fmla="*/ 188 w 213"/>
                <a:gd name="T35" fmla="*/ 26 h 288"/>
                <a:gd name="T36" fmla="*/ 188 w 213"/>
                <a:gd name="T37" fmla="*/ 13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3" h="288">
                  <a:moveTo>
                    <a:pt x="19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3" y="0"/>
                    <a:pt x="0" y="3"/>
                    <a:pt x="0" y="22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85"/>
                    <a:pt x="3" y="288"/>
                    <a:pt x="21" y="288"/>
                  </a:cubicBezTo>
                  <a:cubicBezTo>
                    <a:pt x="192" y="288"/>
                    <a:pt x="192" y="288"/>
                    <a:pt x="192" y="288"/>
                  </a:cubicBezTo>
                  <a:cubicBezTo>
                    <a:pt x="210" y="288"/>
                    <a:pt x="213" y="285"/>
                    <a:pt x="213" y="267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3" y="3"/>
                    <a:pt x="210" y="0"/>
                    <a:pt x="192" y="0"/>
                  </a:cubicBezTo>
                  <a:close/>
                  <a:moveTo>
                    <a:pt x="188" y="262"/>
                  </a:moveTo>
                  <a:cubicBezTo>
                    <a:pt x="25" y="262"/>
                    <a:pt x="25" y="262"/>
                    <a:pt x="25" y="26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188" y="152"/>
                    <a:pt x="188" y="152"/>
                    <a:pt x="188" y="152"/>
                  </a:cubicBezTo>
                  <a:lnTo>
                    <a:pt x="188" y="262"/>
                  </a:lnTo>
                  <a:close/>
                  <a:moveTo>
                    <a:pt x="188" y="136"/>
                  </a:moveTo>
                  <a:cubicBezTo>
                    <a:pt x="25" y="136"/>
                    <a:pt x="25" y="136"/>
                    <a:pt x="25" y="13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188" y="26"/>
                    <a:pt x="188" y="26"/>
                    <a:pt x="188" y="26"/>
                  </a:cubicBezTo>
                  <a:lnTo>
                    <a:pt x="188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126"/>
            <p:cNvSpPr>
              <a:spLocks noEditPoints="1"/>
            </p:cNvSpPr>
            <p:nvPr/>
          </p:nvSpPr>
          <p:spPr bwMode="auto">
            <a:xfrm>
              <a:off x="12614" y="4245"/>
              <a:ext cx="200" cy="121"/>
            </a:xfrm>
            <a:custGeom>
              <a:avLst/>
              <a:gdLst>
                <a:gd name="T0" fmla="*/ 0 w 79"/>
                <a:gd name="T1" fmla="*/ 0 h 48"/>
                <a:gd name="T2" fmla="*/ 0 w 79"/>
                <a:gd name="T3" fmla="*/ 48 h 48"/>
                <a:gd name="T4" fmla="*/ 79 w 79"/>
                <a:gd name="T5" fmla="*/ 48 h 48"/>
                <a:gd name="T6" fmla="*/ 79 w 79"/>
                <a:gd name="T7" fmla="*/ 0 h 48"/>
                <a:gd name="T8" fmla="*/ 0 w 79"/>
                <a:gd name="T9" fmla="*/ 0 h 48"/>
                <a:gd name="T10" fmla="*/ 58 w 79"/>
                <a:gd name="T11" fmla="*/ 37 h 48"/>
                <a:gd name="T12" fmla="*/ 21 w 79"/>
                <a:gd name="T13" fmla="*/ 37 h 48"/>
                <a:gd name="T14" fmla="*/ 21 w 79"/>
                <a:gd name="T15" fmla="*/ 27 h 48"/>
                <a:gd name="T16" fmla="*/ 58 w 79"/>
                <a:gd name="T17" fmla="*/ 27 h 48"/>
                <a:gd name="T18" fmla="*/ 58 w 7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48">
                  <a:moveTo>
                    <a:pt x="0" y="0"/>
                  </a:moveTo>
                  <a:lnTo>
                    <a:pt x="0" y="48"/>
                  </a:lnTo>
                  <a:lnTo>
                    <a:pt x="79" y="48"/>
                  </a:lnTo>
                  <a:lnTo>
                    <a:pt x="79" y="0"/>
                  </a:lnTo>
                  <a:lnTo>
                    <a:pt x="0" y="0"/>
                  </a:lnTo>
                  <a:close/>
                  <a:moveTo>
                    <a:pt x="58" y="37"/>
                  </a:moveTo>
                  <a:lnTo>
                    <a:pt x="21" y="37"/>
                  </a:lnTo>
                  <a:lnTo>
                    <a:pt x="21" y="27"/>
                  </a:lnTo>
                  <a:lnTo>
                    <a:pt x="58" y="27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127"/>
            <p:cNvSpPr>
              <a:spLocks noEditPoints="1"/>
            </p:cNvSpPr>
            <p:nvPr/>
          </p:nvSpPr>
          <p:spPr bwMode="auto">
            <a:xfrm>
              <a:off x="12614" y="4440"/>
              <a:ext cx="200" cy="121"/>
            </a:xfrm>
            <a:custGeom>
              <a:avLst/>
              <a:gdLst>
                <a:gd name="T0" fmla="*/ 0 w 79"/>
                <a:gd name="T1" fmla="*/ 0 h 48"/>
                <a:gd name="T2" fmla="*/ 0 w 79"/>
                <a:gd name="T3" fmla="*/ 48 h 48"/>
                <a:gd name="T4" fmla="*/ 79 w 79"/>
                <a:gd name="T5" fmla="*/ 48 h 48"/>
                <a:gd name="T6" fmla="*/ 79 w 79"/>
                <a:gd name="T7" fmla="*/ 0 h 48"/>
                <a:gd name="T8" fmla="*/ 0 w 79"/>
                <a:gd name="T9" fmla="*/ 0 h 48"/>
                <a:gd name="T10" fmla="*/ 58 w 79"/>
                <a:gd name="T11" fmla="*/ 37 h 48"/>
                <a:gd name="T12" fmla="*/ 21 w 79"/>
                <a:gd name="T13" fmla="*/ 37 h 48"/>
                <a:gd name="T14" fmla="*/ 21 w 79"/>
                <a:gd name="T15" fmla="*/ 27 h 48"/>
                <a:gd name="T16" fmla="*/ 58 w 79"/>
                <a:gd name="T17" fmla="*/ 27 h 48"/>
                <a:gd name="T18" fmla="*/ 58 w 7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48">
                  <a:moveTo>
                    <a:pt x="0" y="0"/>
                  </a:moveTo>
                  <a:lnTo>
                    <a:pt x="0" y="48"/>
                  </a:lnTo>
                  <a:lnTo>
                    <a:pt x="79" y="48"/>
                  </a:lnTo>
                  <a:lnTo>
                    <a:pt x="79" y="0"/>
                  </a:lnTo>
                  <a:lnTo>
                    <a:pt x="0" y="0"/>
                  </a:lnTo>
                  <a:close/>
                  <a:moveTo>
                    <a:pt x="58" y="37"/>
                  </a:moveTo>
                  <a:lnTo>
                    <a:pt x="21" y="37"/>
                  </a:lnTo>
                  <a:lnTo>
                    <a:pt x="21" y="27"/>
                  </a:lnTo>
                  <a:lnTo>
                    <a:pt x="58" y="27"/>
                  </a:ln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091555" y="5224780"/>
            <a:ext cx="933450" cy="934085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7206065" y="5025349"/>
            <a:ext cx="4520672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en-US" altLang="zh-CN" sz="4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61 Features</a:t>
            </a:r>
            <a:endParaRPr lang="en-US" altLang="zh-CN" sz="48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268720" y="5447030"/>
            <a:ext cx="534670" cy="536575"/>
            <a:chOff x="7154" y="4181"/>
            <a:chExt cx="443" cy="444"/>
          </a:xfrm>
        </p:grpSpPr>
        <p:sp>
          <p:nvSpPr>
            <p:cNvPr id="138" name="Freeform 223"/>
            <p:cNvSpPr>
              <a:spLocks noEditPoints="1"/>
            </p:cNvSpPr>
            <p:nvPr/>
          </p:nvSpPr>
          <p:spPr bwMode="auto">
            <a:xfrm>
              <a:off x="7154" y="4181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4 h 44"/>
                <a:gd name="T16" fmla="*/ 9 w 43"/>
                <a:gd name="T17" fmla="*/ 34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24"/>
            <p:cNvSpPr>
              <a:spLocks noEditPoints="1"/>
            </p:cNvSpPr>
            <p:nvPr/>
          </p:nvSpPr>
          <p:spPr bwMode="auto">
            <a:xfrm>
              <a:off x="7154" y="4346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Rectangle 225"/>
            <p:cNvSpPr>
              <a:spLocks noChangeArrowheads="1"/>
            </p:cNvSpPr>
            <p:nvPr/>
          </p:nvSpPr>
          <p:spPr bwMode="auto">
            <a:xfrm>
              <a:off x="7319" y="4207"/>
              <a:ext cx="278" cy="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Rectangle 226"/>
            <p:cNvSpPr>
              <a:spLocks noChangeArrowheads="1"/>
            </p:cNvSpPr>
            <p:nvPr/>
          </p:nvSpPr>
          <p:spPr bwMode="auto">
            <a:xfrm>
              <a:off x="7319" y="4371"/>
              <a:ext cx="278" cy="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27"/>
            <p:cNvSpPr>
              <a:spLocks noEditPoints="1"/>
            </p:cNvSpPr>
            <p:nvPr/>
          </p:nvSpPr>
          <p:spPr bwMode="auto">
            <a:xfrm>
              <a:off x="7154" y="4513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Rectangle 228"/>
            <p:cNvSpPr>
              <a:spLocks noChangeArrowheads="1"/>
            </p:cNvSpPr>
            <p:nvPr/>
          </p:nvSpPr>
          <p:spPr bwMode="auto">
            <a:xfrm>
              <a:off x="7319" y="4539"/>
              <a:ext cx="278" cy="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380930" y="4117566"/>
            <a:ext cx="5292725" cy="1974850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15490" y="3557837"/>
            <a:ext cx="865109" cy="865109"/>
          </a:xfrm>
          <a:prstGeom prst="ellipse">
            <a:avLst/>
          </a:prstGeom>
          <a:solidFill>
            <a:srgbClr val="8794A7"/>
          </a:solidFill>
          <a:ln w="76200">
            <a:solidFill>
              <a:srgbClr val="00AEE7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09703" y="5039673"/>
            <a:ext cx="865109" cy="865109"/>
          </a:xfrm>
          <a:prstGeom prst="ellipse">
            <a:avLst/>
          </a:prstGeom>
          <a:solidFill>
            <a:srgbClr val="8794A7"/>
          </a:solidFill>
          <a:ln w="76200">
            <a:solidFill>
              <a:srgbClr val="00AEE7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609703" y="1928992"/>
            <a:ext cx="889664" cy="865109"/>
          </a:xfrm>
          <a:prstGeom prst="ellipse">
            <a:avLst/>
          </a:prstGeom>
          <a:solidFill>
            <a:srgbClr val="8794A7"/>
          </a:solidFill>
          <a:ln w="76200">
            <a:solidFill>
              <a:srgbClr val="00AEE7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852545" y="3714776"/>
            <a:ext cx="407568" cy="467746"/>
            <a:chOff x="2733098" y="4187405"/>
            <a:chExt cx="484675" cy="556238"/>
          </a:xfrm>
          <a:solidFill>
            <a:schemeClr val="bg1"/>
          </a:solidFill>
        </p:grpSpPr>
        <p:sp>
          <p:nvSpPr>
            <p:cNvPr id="56" name="Oval 302"/>
            <p:cNvSpPr>
              <a:spLocks noChangeArrowheads="1"/>
            </p:cNvSpPr>
            <p:nvPr/>
          </p:nvSpPr>
          <p:spPr bwMode="auto">
            <a:xfrm>
              <a:off x="2849117" y="4187405"/>
              <a:ext cx="84574" cy="1073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303"/>
            <p:cNvSpPr>
              <a:spLocks noEditPoints="1"/>
            </p:cNvSpPr>
            <p:nvPr/>
          </p:nvSpPr>
          <p:spPr bwMode="auto">
            <a:xfrm>
              <a:off x="2733098" y="4304508"/>
              <a:ext cx="310105" cy="439135"/>
            </a:xfrm>
            <a:custGeom>
              <a:avLst/>
              <a:gdLst>
                <a:gd name="T0" fmla="*/ 121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6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8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3 w 121"/>
                <a:gd name="T33" fmla="*/ 36 h 171"/>
                <a:gd name="T34" fmla="*/ 1 w 121"/>
                <a:gd name="T35" fmla="*/ 48 h 171"/>
                <a:gd name="T36" fmla="*/ 2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3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1"/>
                    <a:pt x="42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9" y="80"/>
                    <a:pt x="33" y="78"/>
                  </a:cubicBezTo>
                  <a:cubicBezTo>
                    <a:pt x="33" y="82"/>
                    <a:pt x="33" y="86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1" y="161"/>
                    <a:pt x="61" y="148"/>
                    <a:pt x="61" y="134"/>
                  </a:cubicBezTo>
                  <a:cubicBezTo>
                    <a:pt x="58" y="127"/>
                    <a:pt x="56" y="118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304"/>
            <p:cNvSpPr/>
            <p:nvPr/>
          </p:nvSpPr>
          <p:spPr bwMode="auto">
            <a:xfrm>
              <a:off x="2897909" y="4668827"/>
              <a:ext cx="60720" cy="7481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305"/>
            <p:cNvSpPr/>
            <p:nvPr/>
          </p:nvSpPr>
          <p:spPr bwMode="auto">
            <a:xfrm>
              <a:off x="3035614" y="4422694"/>
              <a:ext cx="54214" cy="41203"/>
            </a:xfrm>
            <a:custGeom>
              <a:avLst/>
              <a:gdLst>
                <a:gd name="T0" fmla="*/ 43 w 50"/>
                <a:gd name="T1" fmla="*/ 0 h 38"/>
                <a:gd name="T2" fmla="*/ 36 w 50"/>
                <a:gd name="T3" fmla="*/ 0 h 38"/>
                <a:gd name="T4" fmla="*/ 14 w 50"/>
                <a:gd name="T5" fmla="*/ 0 h 38"/>
                <a:gd name="T6" fmla="*/ 7 w 50"/>
                <a:gd name="T7" fmla="*/ 0 h 38"/>
                <a:gd name="T8" fmla="*/ 0 w 50"/>
                <a:gd name="T9" fmla="*/ 38 h 38"/>
                <a:gd name="T10" fmla="*/ 14 w 50"/>
                <a:gd name="T11" fmla="*/ 38 h 38"/>
                <a:gd name="T12" fmla="*/ 36 w 50"/>
                <a:gd name="T13" fmla="*/ 38 h 38"/>
                <a:gd name="T14" fmla="*/ 50 w 50"/>
                <a:gd name="T15" fmla="*/ 38 h 38"/>
                <a:gd name="T16" fmla="*/ 43 w 5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8">
                  <a:moveTo>
                    <a:pt x="43" y="0"/>
                  </a:moveTo>
                  <a:lnTo>
                    <a:pt x="36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36" y="38"/>
                  </a:lnTo>
                  <a:lnTo>
                    <a:pt x="50" y="38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06"/>
            <p:cNvSpPr/>
            <p:nvPr/>
          </p:nvSpPr>
          <p:spPr bwMode="auto">
            <a:xfrm>
              <a:off x="2964051" y="4430285"/>
              <a:ext cx="61805" cy="59636"/>
            </a:xfrm>
            <a:custGeom>
              <a:avLst/>
              <a:gdLst>
                <a:gd name="T0" fmla="*/ 33 w 57"/>
                <a:gd name="T1" fmla="*/ 0 h 55"/>
                <a:gd name="T2" fmla="*/ 26 w 57"/>
                <a:gd name="T3" fmla="*/ 5 h 55"/>
                <a:gd name="T4" fmla="*/ 7 w 57"/>
                <a:gd name="T5" fmla="*/ 14 h 55"/>
                <a:gd name="T6" fmla="*/ 0 w 57"/>
                <a:gd name="T7" fmla="*/ 19 h 55"/>
                <a:gd name="T8" fmla="*/ 14 w 57"/>
                <a:gd name="T9" fmla="*/ 55 h 55"/>
                <a:gd name="T10" fmla="*/ 28 w 57"/>
                <a:gd name="T11" fmla="*/ 47 h 55"/>
                <a:gd name="T12" fmla="*/ 45 w 57"/>
                <a:gd name="T13" fmla="*/ 38 h 55"/>
                <a:gd name="T14" fmla="*/ 57 w 57"/>
                <a:gd name="T15" fmla="*/ 31 h 55"/>
                <a:gd name="T16" fmla="*/ 33 w 5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33" y="0"/>
                  </a:moveTo>
                  <a:lnTo>
                    <a:pt x="26" y="5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4" y="55"/>
                  </a:lnTo>
                  <a:lnTo>
                    <a:pt x="28" y="47"/>
                  </a:lnTo>
                  <a:lnTo>
                    <a:pt x="45" y="38"/>
                  </a:lnTo>
                  <a:lnTo>
                    <a:pt x="57" y="31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07"/>
            <p:cNvSpPr/>
            <p:nvPr/>
          </p:nvSpPr>
          <p:spPr bwMode="auto">
            <a:xfrm>
              <a:off x="2909837" y="4479077"/>
              <a:ext cx="61805" cy="61805"/>
            </a:xfrm>
            <a:custGeom>
              <a:avLst/>
              <a:gdLst>
                <a:gd name="T0" fmla="*/ 19 w 57"/>
                <a:gd name="T1" fmla="*/ 0 h 57"/>
                <a:gd name="T2" fmla="*/ 15 w 57"/>
                <a:gd name="T3" fmla="*/ 7 h 57"/>
                <a:gd name="T4" fmla="*/ 5 w 57"/>
                <a:gd name="T5" fmla="*/ 26 h 57"/>
                <a:gd name="T6" fmla="*/ 0 w 57"/>
                <a:gd name="T7" fmla="*/ 33 h 57"/>
                <a:gd name="T8" fmla="*/ 31 w 57"/>
                <a:gd name="T9" fmla="*/ 57 h 57"/>
                <a:gd name="T10" fmla="*/ 38 w 57"/>
                <a:gd name="T11" fmla="*/ 45 h 57"/>
                <a:gd name="T12" fmla="*/ 50 w 57"/>
                <a:gd name="T13" fmla="*/ 26 h 57"/>
                <a:gd name="T14" fmla="*/ 57 w 57"/>
                <a:gd name="T15" fmla="*/ 14 h 57"/>
                <a:gd name="T16" fmla="*/ 19 w 5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19" y="0"/>
                  </a:moveTo>
                  <a:lnTo>
                    <a:pt x="15" y="7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31" y="57"/>
                  </a:lnTo>
                  <a:lnTo>
                    <a:pt x="38" y="45"/>
                  </a:lnTo>
                  <a:lnTo>
                    <a:pt x="50" y="26"/>
                  </a:lnTo>
                  <a:lnTo>
                    <a:pt x="57" y="14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308"/>
            <p:cNvSpPr/>
            <p:nvPr/>
          </p:nvSpPr>
          <p:spPr bwMode="auto">
            <a:xfrm>
              <a:off x="2897909" y="4550640"/>
              <a:ext cx="40119" cy="52046"/>
            </a:xfrm>
            <a:custGeom>
              <a:avLst/>
              <a:gdLst>
                <a:gd name="T0" fmla="*/ 0 w 37"/>
                <a:gd name="T1" fmla="*/ 5 h 48"/>
                <a:gd name="T2" fmla="*/ 0 w 37"/>
                <a:gd name="T3" fmla="*/ 14 h 48"/>
                <a:gd name="T4" fmla="*/ 0 w 37"/>
                <a:gd name="T5" fmla="*/ 33 h 48"/>
                <a:gd name="T6" fmla="*/ 0 w 37"/>
                <a:gd name="T7" fmla="*/ 43 h 48"/>
                <a:gd name="T8" fmla="*/ 37 w 37"/>
                <a:gd name="T9" fmla="*/ 48 h 48"/>
                <a:gd name="T10" fmla="*/ 37 w 37"/>
                <a:gd name="T11" fmla="*/ 33 h 48"/>
                <a:gd name="T12" fmla="*/ 37 w 37"/>
                <a:gd name="T13" fmla="*/ 14 h 48"/>
                <a:gd name="T14" fmla="*/ 37 w 37"/>
                <a:gd name="T15" fmla="*/ 0 h 48"/>
                <a:gd name="T16" fmla="*/ 0 w 37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8">
                  <a:moveTo>
                    <a:pt x="0" y="5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7" y="48"/>
                  </a:lnTo>
                  <a:lnTo>
                    <a:pt x="37" y="33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309"/>
            <p:cNvSpPr/>
            <p:nvPr/>
          </p:nvSpPr>
          <p:spPr bwMode="auto">
            <a:xfrm>
              <a:off x="2905500" y="4612444"/>
              <a:ext cx="58551" cy="61805"/>
            </a:xfrm>
            <a:custGeom>
              <a:avLst/>
              <a:gdLst>
                <a:gd name="T0" fmla="*/ 0 w 54"/>
                <a:gd name="T1" fmla="*/ 26 h 57"/>
                <a:gd name="T2" fmla="*/ 4 w 54"/>
                <a:gd name="T3" fmla="*/ 33 h 57"/>
                <a:gd name="T4" fmla="*/ 14 w 54"/>
                <a:gd name="T5" fmla="*/ 50 h 57"/>
                <a:gd name="T6" fmla="*/ 19 w 54"/>
                <a:gd name="T7" fmla="*/ 57 h 57"/>
                <a:gd name="T8" fmla="*/ 54 w 54"/>
                <a:gd name="T9" fmla="*/ 43 h 57"/>
                <a:gd name="T10" fmla="*/ 47 w 54"/>
                <a:gd name="T11" fmla="*/ 31 h 57"/>
                <a:gd name="T12" fmla="*/ 37 w 54"/>
                <a:gd name="T13" fmla="*/ 14 h 57"/>
                <a:gd name="T14" fmla="*/ 30 w 54"/>
                <a:gd name="T15" fmla="*/ 0 h 57"/>
                <a:gd name="T16" fmla="*/ 0 w 54"/>
                <a:gd name="T17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0" y="26"/>
                  </a:moveTo>
                  <a:lnTo>
                    <a:pt x="4" y="33"/>
                  </a:lnTo>
                  <a:lnTo>
                    <a:pt x="14" y="50"/>
                  </a:lnTo>
                  <a:lnTo>
                    <a:pt x="19" y="57"/>
                  </a:lnTo>
                  <a:lnTo>
                    <a:pt x="54" y="43"/>
                  </a:lnTo>
                  <a:lnTo>
                    <a:pt x="47" y="31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10"/>
            <p:cNvSpPr/>
            <p:nvPr/>
          </p:nvSpPr>
          <p:spPr bwMode="auto">
            <a:xfrm>
              <a:off x="2954292" y="4668827"/>
              <a:ext cx="60720" cy="58551"/>
            </a:xfrm>
            <a:custGeom>
              <a:avLst/>
              <a:gdLst>
                <a:gd name="T0" fmla="*/ 0 w 56"/>
                <a:gd name="T1" fmla="*/ 35 h 54"/>
                <a:gd name="T2" fmla="*/ 7 w 56"/>
                <a:gd name="T3" fmla="*/ 40 h 54"/>
                <a:gd name="T4" fmla="*/ 26 w 56"/>
                <a:gd name="T5" fmla="*/ 50 h 54"/>
                <a:gd name="T6" fmla="*/ 30 w 56"/>
                <a:gd name="T7" fmla="*/ 54 h 54"/>
                <a:gd name="T8" fmla="*/ 56 w 56"/>
                <a:gd name="T9" fmla="*/ 24 h 54"/>
                <a:gd name="T10" fmla="*/ 45 w 56"/>
                <a:gd name="T11" fmla="*/ 17 h 54"/>
                <a:gd name="T12" fmla="*/ 26 w 56"/>
                <a:gd name="T13" fmla="*/ 7 h 54"/>
                <a:gd name="T14" fmla="*/ 14 w 56"/>
                <a:gd name="T15" fmla="*/ 0 h 54"/>
                <a:gd name="T16" fmla="*/ 0 w 56"/>
                <a:gd name="T1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0" y="35"/>
                  </a:moveTo>
                  <a:lnTo>
                    <a:pt x="7" y="40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56" y="24"/>
                  </a:lnTo>
                  <a:lnTo>
                    <a:pt x="45" y="17"/>
                  </a:lnTo>
                  <a:lnTo>
                    <a:pt x="26" y="7"/>
                  </a:lnTo>
                  <a:lnTo>
                    <a:pt x="14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11"/>
            <p:cNvSpPr/>
            <p:nvPr/>
          </p:nvSpPr>
          <p:spPr bwMode="auto">
            <a:xfrm>
              <a:off x="3022602" y="4699187"/>
              <a:ext cx="54214" cy="44456"/>
            </a:xfrm>
            <a:custGeom>
              <a:avLst/>
              <a:gdLst>
                <a:gd name="T0" fmla="*/ 8 w 50"/>
                <a:gd name="T1" fmla="*/ 41 h 41"/>
                <a:gd name="T2" fmla="*/ 15 w 50"/>
                <a:gd name="T3" fmla="*/ 41 h 41"/>
                <a:gd name="T4" fmla="*/ 36 w 50"/>
                <a:gd name="T5" fmla="*/ 41 h 41"/>
                <a:gd name="T6" fmla="*/ 43 w 50"/>
                <a:gd name="T7" fmla="*/ 41 h 41"/>
                <a:gd name="T8" fmla="*/ 50 w 50"/>
                <a:gd name="T9" fmla="*/ 0 h 41"/>
                <a:gd name="T10" fmla="*/ 36 w 50"/>
                <a:gd name="T11" fmla="*/ 0 h 41"/>
                <a:gd name="T12" fmla="*/ 15 w 50"/>
                <a:gd name="T13" fmla="*/ 0 h 41"/>
                <a:gd name="T14" fmla="*/ 0 w 50"/>
                <a:gd name="T15" fmla="*/ 0 h 41"/>
                <a:gd name="T16" fmla="*/ 8 w 5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15" y="41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312"/>
            <p:cNvSpPr/>
            <p:nvPr/>
          </p:nvSpPr>
          <p:spPr bwMode="auto">
            <a:xfrm>
              <a:off x="3087659" y="4674248"/>
              <a:ext cx="60720" cy="58551"/>
            </a:xfrm>
            <a:custGeom>
              <a:avLst/>
              <a:gdLst>
                <a:gd name="T0" fmla="*/ 26 w 56"/>
                <a:gd name="T1" fmla="*/ 54 h 54"/>
                <a:gd name="T2" fmla="*/ 30 w 56"/>
                <a:gd name="T3" fmla="*/ 52 h 54"/>
                <a:gd name="T4" fmla="*/ 49 w 56"/>
                <a:gd name="T5" fmla="*/ 40 h 54"/>
                <a:gd name="T6" fmla="*/ 56 w 56"/>
                <a:gd name="T7" fmla="*/ 38 h 54"/>
                <a:gd name="T8" fmla="*/ 42 w 56"/>
                <a:gd name="T9" fmla="*/ 0 h 54"/>
                <a:gd name="T10" fmla="*/ 30 w 56"/>
                <a:gd name="T11" fmla="*/ 7 h 54"/>
                <a:gd name="T12" fmla="*/ 11 w 56"/>
                <a:gd name="T13" fmla="*/ 19 h 54"/>
                <a:gd name="T14" fmla="*/ 0 w 56"/>
                <a:gd name="T15" fmla="*/ 26 h 54"/>
                <a:gd name="T16" fmla="*/ 26 w 5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26" y="54"/>
                  </a:moveTo>
                  <a:lnTo>
                    <a:pt x="30" y="52"/>
                  </a:lnTo>
                  <a:lnTo>
                    <a:pt x="49" y="40"/>
                  </a:lnTo>
                  <a:lnTo>
                    <a:pt x="56" y="38"/>
                  </a:lnTo>
                  <a:lnTo>
                    <a:pt x="42" y="0"/>
                  </a:lnTo>
                  <a:lnTo>
                    <a:pt x="30" y="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313"/>
            <p:cNvSpPr/>
            <p:nvPr/>
          </p:nvSpPr>
          <p:spPr bwMode="auto">
            <a:xfrm>
              <a:off x="3144042" y="4625456"/>
              <a:ext cx="58551" cy="58551"/>
            </a:xfrm>
            <a:custGeom>
              <a:avLst/>
              <a:gdLst>
                <a:gd name="T0" fmla="*/ 35 w 54"/>
                <a:gd name="T1" fmla="*/ 54 h 54"/>
                <a:gd name="T2" fmla="*/ 40 w 54"/>
                <a:gd name="T3" fmla="*/ 47 h 54"/>
                <a:gd name="T4" fmla="*/ 49 w 54"/>
                <a:gd name="T5" fmla="*/ 31 h 54"/>
                <a:gd name="T6" fmla="*/ 54 w 54"/>
                <a:gd name="T7" fmla="*/ 23 h 54"/>
                <a:gd name="T8" fmla="*/ 23 w 54"/>
                <a:gd name="T9" fmla="*/ 0 h 54"/>
                <a:gd name="T10" fmla="*/ 16 w 54"/>
                <a:gd name="T11" fmla="*/ 12 h 54"/>
                <a:gd name="T12" fmla="*/ 7 w 54"/>
                <a:gd name="T13" fmla="*/ 28 h 54"/>
                <a:gd name="T14" fmla="*/ 0 w 54"/>
                <a:gd name="T15" fmla="*/ 40 h 54"/>
                <a:gd name="T16" fmla="*/ 35 w 5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40" y="47"/>
                  </a:lnTo>
                  <a:lnTo>
                    <a:pt x="49" y="31"/>
                  </a:lnTo>
                  <a:lnTo>
                    <a:pt x="54" y="23"/>
                  </a:lnTo>
                  <a:lnTo>
                    <a:pt x="23" y="0"/>
                  </a:lnTo>
                  <a:lnTo>
                    <a:pt x="16" y="12"/>
                  </a:lnTo>
                  <a:lnTo>
                    <a:pt x="7" y="28"/>
                  </a:lnTo>
                  <a:lnTo>
                    <a:pt x="0" y="40"/>
                  </a:lnTo>
                  <a:lnTo>
                    <a:pt x="3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314"/>
            <p:cNvSpPr/>
            <p:nvPr/>
          </p:nvSpPr>
          <p:spPr bwMode="auto">
            <a:xfrm>
              <a:off x="3174402" y="4563651"/>
              <a:ext cx="43371" cy="50962"/>
            </a:xfrm>
            <a:custGeom>
              <a:avLst/>
              <a:gdLst>
                <a:gd name="T0" fmla="*/ 40 w 40"/>
                <a:gd name="T1" fmla="*/ 43 h 47"/>
                <a:gd name="T2" fmla="*/ 40 w 40"/>
                <a:gd name="T3" fmla="*/ 33 h 47"/>
                <a:gd name="T4" fmla="*/ 40 w 40"/>
                <a:gd name="T5" fmla="*/ 14 h 47"/>
                <a:gd name="T6" fmla="*/ 40 w 40"/>
                <a:gd name="T7" fmla="*/ 5 h 47"/>
                <a:gd name="T8" fmla="*/ 0 w 40"/>
                <a:gd name="T9" fmla="*/ 0 h 47"/>
                <a:gd name="T10" fmla="*/ 0 w 40"/>
                <a:gd name="T11" fmla="*/ 14 h 47"/>
                <a:gd name="T12" fmla="*/ 0 w 40"/>
                <a:gd name="T13" fmla="*/ 33 h 47"/>
                <a:gd name="T14" fmla="*/ 0 w 40"/>
                <a:gd name="T15" fmla="*/ 47 h 47"/>
                <a:gd name="T16" fmla="*/ 40 w 40"/>
                <a:gd name="T17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40" y="43"/>
                  </a:moveTo>
                  <a:lnTo>
                    <a:pt x="40" y="33"/>
                  </a:lnTo>
                  <a:lnTo>
                    <a:pt x="40" y="14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4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315"/>
            <p:cNvSpPr/>
            <p:nvPr/>
          </p:nvSpPr>
          <p:spPr bwMode="auto">
            <a:xfrm>
              <a:off x="3148379" y="4492088"/>
              <a:ext cx="59636" cy="58551"/>
            </a:xfrm>
            <a:custGeom>
              <a:avLst/>
              <a:gdLst>
                <a:gd name="T0" fmla="*/ 55 w 55"/>
                <a:gd name="T1" fmla="*/ 31 h 54"/>
                <a:gd name="T2" fmla="*/ 52 w 55"/>
                <a:gd name="T3" fmla="*/ 24 h 54"/>
                <a:gd name="T4" fmla="*/ 40 w 55"/>
                <a:gd name="T5" fmla="*/ 7 h 54"/>
                <a:gd name="T6" fmla="*/ 38 w 55"/>
                <a:gd name="T7" fmla="*/ 0 h 54"/>
                <a:gd name="T8" fmla="*/ 0 w 55"/>
                <a:gd name="T9" fmla="*/ 14 h 54"/>
                <a:gd name="T10" fmla="*/ 7 w 55"/>
                <a:gd name="T11" fmla="*/ 26 h 54"/>
                <a:gd name="T12" fmla="*/ 17 w 55"/>
                <a:gd name="T13" fmla="*/ 42 h 54"/>
                <a:gd name="T14" fmla="*/ 24 w 55"/>
                <a:gd name="T15" fmla="*/ 54 h 54"/>
                <a:gd name="T16" fmla="*/ 55 w 55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4">
                  <a:moveTo>
                    <a:pt x="55" y="31"/>
                  </a:moveTo>
                  <a:lnTo>
                    <a:pt x="52" y="24"/>
                  </a:lnTo>
                  <a:lnTo>
                    <a:pt x="40" y="7"/>
                  </a:lnTo>
                  <a:lnTo>
                    <a:pt x="38" y="0"/>
                  </a:lnTo>
                  <a:lnTo>
                    <a:pt x="0" y="14"/>
                  </a:lnTo>
                  <a:lnTo>
                    <a:pt x="7" y="26"/>
                  </a:lnTo>
                  <a:lnTo>
                    <a:pt x="17" y="42"/>
                  </a:lnTo>
                  <a:lnTo>
                    <a:pt x="24" y="54"/>
                  </a:lnTo>
                  <a:lnTo>
                    <a:pt x="5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316"/>
            <p:cNvSpPr/>
            <p:nvPr/>
          </p:nvSpPr>
          <p:spPr bwMode="auto">
            <a:xfrm>
              <a:off x="3097418" y="4437874"/>
              <a:ext cx="61805" cy="59636"/>
            </a:xfrm>
            <a:custGeom>
              <a:avLst/>
              <a:gdLst>
                <a:gd name="T0" fmla="*/ 57 w 57"/>
                <a:gd name="T1" fmla="*/ 17 h 55"/>
                <a:gd name="T2" fmla="*/ 50 w 57"/>
                <a:gd name="T3" fmla="*/ 14 h 55"/>
                <a:gd name="T4" fmla="*/ 33 w 57"/>
                <a:gd name="T5" fmla="*/ 3 h 55"/>
                <a:gd name="T6" fmla="*/ 26 w 57"/>
                <a:gd name="T7" fmla="*/ 0 h 55"/>
                <a:gd name="T8" fmla="*/ 0 w 57"/>
                <a:gd name="T9" fmla="*/ 31 h 55"/>
                <a:gd name="T10" fmla="*/ 14 w 57"/>
                <a:gd name="T11" fmla="*/ 38 h 55"/>
                <a:gd name="T12" fmla="*/ 31 w 57"/>
                <a:gd name="T13" fmla="*/ 48 h 55"/>
                <a:gd name="T14" fmla="*/ 43 w 57"/>
                <a:gd name="T15" fmla="*/ 55 h 55"/>
                <a:gd name="T16" fmla="*/ 57 w 57"/>
                <a:gd name="T1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57" y="17"/>
                  </a:moveTo>
                  <a:lnTo>
                    <a:pt x="50" y="14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4" y="38"/>
                  </a:lnTo>
                  <a:lnTo>
                    <a:pt x="31" y="48"/>
                  </a:lnTo>
                  <a:lnTo>
                    <a:pt x="43" y="55"/>
                  </a:lnTo>
                  <a:lnTo>
                    <a:pt x="5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317"/>
            <p:cNvSpPr>
              <a:spLocks noEditPoints="1"/>
            </p:cNvSpPr>
            <p:nvPr/>
          </p:nvSpPr>
          <p:spPr bwMode="auto">
            <a:xfrm>
              <a:off x="2926101" y="4448717"/>
              <a:ext cx="263481" cy="266734"/>
            </a:xfrm>
            <a:custGeom>
              <a:avLst/>
              <a:gdLst>
                <a:gd name="T0" fmla="*/ 51 w 103"/>
                <a:gd name="T1" fmla="*/ 104 h 104"/>
                <a:gd name="T2" fmla="*/ 0 w 103"/>
                <a:gd name="T3" fmla="*/ 52 h 104"/>
                <a:gd name="T4" fmla="*/ 51 w 103"/>
                <a:gd name="T5" fmla="*/ 0 h 104"/>
                <a:gd name="T6" fmla="*/ 103 w 103"/>
                <a:gd name="T7" fmla="*/ 52 h 104"/>
                <a:gd name="T8" fmla="*/ 51 w 103"/>
                <a:gd name="T9" fmla="*/ 104 h 104"/>
                <a:gd name="T10" fmla="*/ 51 w 103"/>
                <a:gd name="T11" fmla="*/ 16 h 104"/>
                <a:gd name="T12" fmla="*/ 15 w 103"/>
                <a:gd name="T13" fmla="*/ 52 h 104"/>
                <a:gd name="T14" fmla="*/ 51 w 103"/>
                <a:gd name="T15" fmla="*/ 89 h 104"/>
                <a:gd name="T16" fmla="*/ 87 w 103"/>
                <a:gd name="T17" fmla="*/ 52 h 104"/>
                <a:gd name="T18" fmla="*/ 51 w 103"/>
                <a:gd name="T19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4">
                  <a:moveTo>
                    <a:pt x="51" y="104"/>
                  </a:moveTo>
                  <a:cubicBezTo>
                    <a:pt x="23" y="104"/>
                    <a:pt x="0" y="81"/>
                    <a:pt x="0" y="52"/>
                  </a:cubicBezTo>
                  <a:cubicBezTo>
                    <a:pt x="0" y="24"/>
                    <a:pt x="23" y="0"/>
                    <a:pt x="51" y="0"/>
                  </a:cubicBezTo>
                  <a:cubicBezTo>
                    <a:pt x="80" y="0"/>
                    <a:pt x="103" y="24"/>
                    <a:pt x="103" y="52"/>
                  </a:cubicBezTo>
                  <a:cubicBezTo>
                    <a:pt x="103" y="81"/>
                    <a:pt x="80" y="104"/>
                    <a:pt x="51" y="104"/>
                  </a:cubicBezTo>
                  <a:close/>
                  <a:moveTo>
                    <a:pt x="51" y="16"/>
                  </a:moveTo>
                  <a:cubicBezTo>
                    <a:pt x="31" y="16"/>
                    <a:pt x="15" y="32"/>
                    <a:pt x="15" y="52"/>
                  </a:cubicBezTo>
                  <a:cubicBezTo>
                    <a:pt x="15" y="73"/>
                    <a:pt x="31" y="89"/>
                    <a:pt x="51" y="89"/>
                  </a:cubicBezTo>
                  <a:cubicBezTo>
                    <a:pt x="71" y="89"/>
                    <a:pt x="87" y="73"/>
                    <a:pt x="87" y="52"/>
                  </a:cubicBezTo>
                  <a:cubicBezTo>
                    <a:pt x="87" y="32"/>
                    <a:pt x="71" y="16"/>
                    <a:pt x="5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val 318"/>
            <p:cNvSpPr>
              <a:spLocks noChangeArrowheads="1"/>
            </p:cNvSpPr>
            <p:nvPr/>
          </p:nvSpPr>
          <p:spPr bwMode="auto">
            <a:xfrm>
              <a:off x="2999832" y="4525702"/>
              <a:ext cx="112766" cy="1127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1868539" y="1893339"/>
            <a:ext cx="3989256" cy="153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"/>
            </a:pPr>
            <a:r>
              <a:rPr lang="en-US" altLang="zh-CN" sz="2000" b="1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Writers</a:t>
            </a:r>
            <a:endParaRPr lang="en-US" altLang="zh-CN" sz="1600" dirty="0">
              <a:solidFill>
                <a:srgbClr val="50505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indent="0" algn="just">
              <a:lnSpc>
                <a:spcPct val="150000"/>
              </a:lnSpc>
              <a:spcAft>
                <a:spcPts val="600"/>
              </a:spcAft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    Know what to include</a:t>
            </a:r>
            <a:endParaRPr lang="zh-CN" altLang="en-US" dirty="0">
              <a:solidFill>
                <a:srgbClr val="00206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indent="0" algn="just">
              <a:lnSpc>
                <a:spcPct val="150000"/>
              </a:lnSpc>
              <a:spcAft>
                <a:spcPts val="600"/>
              </a:spcAft>
              <a:buFont typeface="Arial" panose="020B0604020202090204" pitchFamily="34" charset="0"/>
              <a:buNone/>
            </a:pPr>
            <a:r>
              <a:rPr lang="zh-CN" altLang="en-US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    Put out better articles</a:t>
            </a:r>
            <a:endParaRPr lang="zh-CN" altLang="en-US" dirty="0">
              <a:solidFill>
                <a:srgbClr val="00206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868538" y="3501630"/>
            <a:ext cx="3989256" cy="153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"/>
            </a:pPr>
            <a:r>
              <a:rPr lang="en-US" altLang="zh-CN" sz="2000" b="1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Editors</a:t>
            </a:r>
            <a:endParaRPr lang="zh-CN" altLang="en-US" sz="1600" dirty="0">
              <a:solidFill>
                <a:srgbClr val="50505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    Allocate time</a:t>
            </a:r>
            <a:endParaRPr lang="zh-CN" altLang="en-US" dirty="0">
              <a:solidFill>
                <a:srgbClr val="00206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    Increase effectiveness</a:t>
            </a:r>
            <a:endParaRPr lang="zh-CN" altLang="en-US" dirty="0">
              <a:solidFill>
                <a:srgbClr val="00206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868538" y="5046858"/>
            <a:ext cx="3989256" cy="104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"/>
            </a:pPr>
            <a:r>
              <a:rPr lang="en-US" altLang="zh-CN" sz="2000" b="1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Readers</a:t>
            </a:r>
            <a:endParaRPr lang="zh-CN" altLang="en-US" sz="1600" dirty="0">
              <a:solidFill>
                <a:srgbClr val="50505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solidFill>
                  <a:srgbClr val="00206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    Know what articles to pursue</a:t>
            </a:r>
            <a:endParaRPr lang="zh-CN" altLang="en-US" dirty="0">
              <a:solidFill>
                <a:srgbClr val="00206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102010" y="4662105"/>
            <a:ext cx="4268430" cy="768350"/>
            <a:chOff x="8265546" y="2943338"/>
            <a:chExt cx="2493208" cy="768350"/>
          </a:xfrm>
        </p:grpSpPr>
        <p:sp>
          <p:nvSpPr>
            <p:cNvPr id="77" name="矩形 76"/>
            <p:cNvSpPr/>
            <p:nvPr/>
          </p:nvSpPr>
          <p:spPr>
            <a:xfrm>
              <a:off x="8726566" y="2971801"/>
              <a:ext cx="2032188" cy="160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</a:pPr>
              <a:endParaRPr lang="zh-CN" altLang="en-US" sz="3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265546" y="2943338"/>
              <a:ext cx="181002" cy="76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endParaRPr lang="zh-CN" altLang="en-US" sz="44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endParaRPr>
            </a:p>
          </p:txBody>
        </p:sp>
      </p:grpSp>
      <p:sp>
        <p:nvSpPr>
          <p:cNvPr id="103" name="张-14-矩形-Rectangle"/>
          <p:cNvSpPr/>
          <p:nvPr/>
        </p:nvSpPr>
        <p:spPr>
          <a:xfrm>
            <a:off x="580296" y="707910"/>
            <a:ext cx="828230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Take It Into Consideration ?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2005" y="5341620"/>
            <a:ext cx="435610" cy="261620"/>
            <a:chOff x="16051" y="6054"/>
            <a:chExt cx="443" cy="266"/>
          </a:xfrm>
        </p:grpSpPr>
        <p:sp>
          <p:nvSpPr>
            <p:cNvPr id="243" name="Freeform 328"/>
            <p:cNvSpPr/>
            <p:nvPr/>
          </p:nvSpPr>
          <p:spPr bwMode="auto">
            <a:xfrm>
              <a:off x="16274" y="6062"/>
              <a:ext cx="221" cy="259"/>
            </a:xfrm>
            <a:custGeom>
              <a:avLst/>
              <a:gdLst>
                <a:gd name="T0" fmla="*/ 143 w 143"/>
                <a:gd name="T1" fmla="*/ 155 h 167"/>
                <a:gd name="T2" fmla="*/ 120 w 143"/>
                <a:gd name="T3" fmla="*/ 134 h 167"/>
                <a:gd name="T4" fmla="*/ 80 w 143"/>
                <a:gd name="T5" fmla="*/ 124 h 167"/>
                <a:gd name="T6" fmla="*/ 74 w 143"/>
                <a:gd name="T7" fmla="*/ 106 h 167"/>
                <a:gd name="T8" fmla="*/ 78 w 143"/>
                <a:gd name="T9" fmla="*/ 109 h 167"/>
                <a:gd name="T10" fmla="*/ 82 w 143"/>
                <a:gd name="T11" fmla="*/ 108 h 167"/>
                <a:gd name="T12" fmla="*/ 95 w 143"/>
                <a:gd name="T13" fmla="*/ 106 h 167"/>
                <a:gd name="T14" fmla="*/ 97 w 143"/>
                <a:gd name="T15" fmla="*/ 107 h 167"/>
                <a:gd name="T16" fmla="*/ 100 w 143"/>
                <a:gd name="T17" fmla="*/ 108 h 167"/>
                <a:gd name="T18" fmla="*/ 99 w 143"/>
                <a:gd name="T19" fmla="*/ 106 h 167"/>
                <a:gd name="T20" fmla="*/ 95 w 143"/>
                <a:gd name="T21" fmla="*/ 96 h 167"/>
                <a:gd name="T22" fmla="*/ 101 w 143"/>
                <a:gd name="T23" fmla="*/ 93 h 167"/>
                <a:gd name="T24" fmla="*/ 108 w 143"/>
                <a:gd name="T25" fmla="*/ 92 h 167"/>
                <a:gd name="T26" fmla="*/ 90 w 143"/>
                <a:gd name="T27" fmla="*/ 8 h 167"/>
                <a:gd name="T28" fmla="*/ 70 w 143"/>
                <a:gd name="T29" fmla="*/ 0 h 167"/>
                <a:gd name="T30" fmla="*/ 56 w 143"/>
                <a:gd name="T31" fmla="*/ 5 h 167"/>
                <a:gd name="T32" fmla="*/ 43 w 143"/>
                <a:gd name="T33" fmla="*/ 0 h 167"/>
                <a:gd name="T34" fmla="*/ 22 w 143"/>
                <a:gd name="T35" fmla="*/ 8 h 167"/>
                <a:gd name="T36" fmla="*/ 3 w 143"/>
                <a:gd name="T37" fmla="*/ 91 h 167"/>
                <a:gd name="T38" fmla="*/ 8 w 143"/>
                <a:gd name="T39" fmla="*/ 93 h 167"/>
                <a:gd name="T40" fmla="*/ 16 w 143"/>
                <a:gd name="T41" fmla="*/ 96 h 167"/>
                <a:gd name="T42" fmla="*/ 13 w 143"/>
                <a:gd name="T43" fmla="*/ 107 h 167"/>
                <a:gd name="T44" fmla="*/ 13 w 143"/>
                <a:gd name="T45" fmla="*/ 108 h 167"/>
                <a:gd name="T46" fmla="*/ 17 w 143"/>
                <a:gd name="T47" fmla="*/ 107 h 167"/>
                <a:gd name="T48" fmla="*/ 18 w 143"/>
                <a:gd name="T49" fmla="*/ 107 h 167"/>
                <a:gd name="T50" fmla="*/ 26 w 143"/>
                <a:gd name="T51" fmla="*/ 108 h 167"/>
                <a:gd name="T52" fmla="*/ 30 w 143"/>
                <a:gd name="T53" fmla="*/ 109 h 167"/>
                <a:gd name="T54" fmla="*/ 39 w 143"/>
                <a:gd name="T55" fmla="*/ 106 h 167"/>
                <a:gd name="T56" fmla="*/ 32 w 143"/>
                <a:gd name="T57" fmla="*/ 124 h 167"/>
                <a:gd name="T58" fmla="*/ 25 w 143"/>
                <a:gd name="T59" fmla="*/ 125 h 167"/>
                <a:gd name="T60" fmla="*/ 39 w 143"/>
                <a:gd name="T61" fmla="*/ 147 h 167"/>
                <a:gd name="T62" fmla="*/ 39 w 143"/>
                <a:gd name="T63" fmla="*/ 166 h 167"/>
                <a:gd name="T64" fmla="*/ 39 w 143"/>
                <a:gd name="T65" fmla="*/ 167 h 167"/>
                <a:gd name="T66" fmla="*/ 143 w 143"/>
                <a:gd name="T67" fmla="*/ 167 h 167"/>
                <a:gd name="T68" fmla="*/ 143 w 143"/>
                <a:gd name="T69" fmla="*/ 15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67">
                  <a:moveTo>
                    <a:pt x="143" y="155"/>
                  </a:moveTo>
                  <a:cubicBezTo>
                    <a:pt x="143" y="155"/>
                    <a:pt x="143" y="144"/>
                    <a:pt x="120" y="134"/>
                  </a:cubicBezTo>
                  <a:cubicBezTo>
                    <a:pt x="110" y="129"/>
                    <a:pt x="99" y="127"/>
                    <a:pt x="80" y="124"/>
                  </a:cubicBezTo>
                  <a:cubicBezTo>
                    <a:pt x="79" y="122"/>
                    <a:pt x="76" y="114"/>
                    <a:pt x="74" y="106"/>
                  </a:cubicBezTo>
                  <a:cubicBezTo>
                    <a:pt x="74" y="106"/>
                    <a:pt x="77" y="109"/>
                    <a:pt x="78" y="109"/>
                  </a:cubicBezTo>
                  <a:cubicBezTo>
                    <a:pt x="79" y="109"/>
                    <a:pt x="80" y="108"/>
                    <a:pt x="82" y="108"/>
                  </a:cubicBezTo>
                  <a:cubicBezTo>
                    <a:pt x="82" y="108"/>
                    <a:pt x="91" y="106"/>
                    <a:pt x="95" y="106"/>
                  </a:cubicBezTo>
                  <a:cubicBezTo>
                    <a:pt x="96" y="106"/>
                    <a:pt x="97" y="107"/>
                    <a:pt x="97" y="107"/>
                  </a:cubicBezTo>
                  <a:cubicBezTo>
                    <a:pt x="97" y="107"/>
                    <a:pt x="98" y="108"/>
                    <a:pt x="100" y="108"/>
                  </a:cubicBezTo>
                  <a:cubicBezTo>
                    <a:pt x="99" y="107"/>
                    <a:pt x="99" y="106"/>
                    <a:pt x="99" y="10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9" y="92"/>
                    <a:pt x="101" y="93"/>
                  </a:cubicBezTo>
                  <a:cubicBezTo>
                    <a:pt x="104" y="94"/>
                    <a:pt x="108" y="92"/>
                    <a:pt x="108" y="92"/>
                  </a:cubicBezTo>
                  <a:cubicBezTo>
                    <a:pt x="110" y="70"/>
                    <a:pt x="113" y="25"/>
                    <a:pt x="90" y="8"/>
                  </a:cubicBezTo>
                  <a:cubicBezTo>
                    <a:pt x="82" y="2"/>
                    <a:pt x="76" y="0"/>
                    <a:pt x="70" y="0"/>
                  </a:cubicBezTo>
                  <a:cubicBezTo>
                    <a:pt x="64" y="0"/>
                    <a:pt x="60" y="2"/>
                    <a:pt x="56" y="5"/>
                  </a:cubicBezTo>
                  <a:cubicBezTo>
                    <a:pt x="53" y="2"/>
                    <a:pt x="48" y="0"/>
                    <a:pt x="43" y="0"/>
                  </a:cubicBezTo>
                  <a:cubicBezTo>
                    <a:pt x="37" y="0"/>
                    <a:pt x="30" y="2"/>
                    <a:pt x="22" y="8"/>
                  </a:cubicBezTo>
                  <a:cubicBezTo>
                    <a:pt x="0" y="24"/>
                    <a:pt x="1" y="68"/>
                    <a:pt x="3" y="91"/>
                  </a:cubicBezTo>
                  <a:cubicBezTo>
                    <a:pt x="3" y="91"/>
                    <a:pt x="5" y="90"/>
                    <a:pt x="8" y="93"/>
                  </a:cubicBezTo>
                  <a:cubicBezTo>
                    <a:pt x="11" y="96"/>
                    <a:pt x="16" y="96"/>
                    <a:pt x="16" y="96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4" y="108"/>
                    <a:pt x="16" y="107"/>
                    <a:pt x="17" y="107"/>
                  </a:cubicBezTo>
                  <a:cubicBezTo>
                    <a:pt x="17" y="107"/>
                    <a:pt x="18" y="107"/>
                    <a:pt x="18" y="107"/>
                  </a:cubicBezTo>
                  <a:cubicBezTo>
                    <a:pt x="22" y="107"/>
                    <a:pt x="26" y="108"/>
                    <a:pt x="26" y="108"/>
                  </a:cubicBezTo>
                  <a:cubicBezTo>
                    <a:pt x="28" y="108"/>
                    <a:pt x="29" y="109"/>
                    <a:pt x="30" y="109"/>
                  </a:cubicBezTo>
                  <a:cubicBezTo>
                    <a:pt x="32" y="109"/>
                    <a:pt x="38" y="106"/>
                    <a:pt x="39" y="106"/>
                  </a:cubicBezTo>
                  <a:cubicBezTo>
                    <a:pt x="38" y="111"/>
                    <a:pt x="35" y="120"/>
                    <a:pt x="32" y="124"/>
                  </a:cubicBezTo>
                  <a:cubicBezTo>
                    <a:pt x="30" y="125"/>
                    <a:pt x="27" y="125"/>
                    <a:pt x="25" y="125"/>
                  </a:cubicBezTo>
                  <a:cubicBezTo>
                    <a:pt x="38" y="135"/>
                    <a:pt x="39" y="145"/>
                    <a:pt x="39" y="147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39" y="167"/>
                    <a:pt x="39" y="167"/>
                    <a:pt x="39" y="167"/>
                  </a:cubicBezTo>
                  <a:cubicBezTo>
                    <a:pt x="143" y="167"/>
                    <a:pt x="143" y="167"/>
                    <a:pt x="143" y="167"/>
                  </a:cubicBezTo>
                  <a:lnTo>
                    <a:pt x="143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329"/>
            <p:cNvSpPr/>
            <p:nvPr/>
          </p:nvSpPr>
          <p:spPr bwMode="auto">
            <a:xfrm>
              <a:off x="16051" y="6054"/>
              <a:ext cx="269" cy="264"/>
            </a:xfrm>
            <a:custGeom>
              <a:avLst/>
              <a:gdLst>
                <a:gd name="T0" fmla="*/ 151 w 174"/>
                <a:gd name="T1" fmla="*/ 131 h 171"/>
                <a:gd name="T2" fmla="*/ 102 w 174"/>
                <a:gd name="T3" fmla="*/ 113 h 171"/>
                <a:gd name="T4" fmla="*/ 119 w 174"/>
                <a:gd name="T5" fmla="*/ 80 h 171"/>
                <a:gd name="T6" fmla="*/ 119 w 174"/>
                <a:gd name="T7" fmla="*/ 79 h 171"/>
                <a:gd name="T8" fmla="*/ 120 w 174"/>
                <a:gd name="T9" fmla="*/ 80 h 171"/>
                <a:gd name="T10" fmla="*/ 123 w 174"/>
                <a:gd name="T11" fmla="*/ 79 h 171"/>
                <a:gd name="T12" fmla="*/ 127 w 174"/>
                <a:gd name="T13" fmla="*/ 62 h 171"/>
                <a:gd name="T14" fmla="*/ 124 w 174"/>
                <a:gd name="T15" fmla="*/ 56 h 171"/>
                <a:gd name="T16" fmla="*/ 124 w 174"/>
                <a:gd name="T17" fmla="*/ 56 h 171"/>
                <a:gd name="T18" fmla="*/ 124 w 174"/>
                <a:gd name="T19" fmla="*/ 56 h 171"/>
                <a:gd name="T20" fmla="*/ 124 w 174"/>
                <a:gd name="T21" fmla="*/ 54 h 171"/>
                <a:gd name="T22" fmla="*/ 123 w 174"/>
                <a:gd name="T23" fmla="*/ 30 h 171"/>
                <a:gd name="T24" fmla="*/ 117 w 174"/>
                <a:gd name="T25" fmla="*/ 13 h 171"/>
                <a:gd name="T26" fmla="*/ 96 w 174"/>
                <a:gd name="T27" fmla="*/ 3 h 171"/>
                <a:gd name="T28" fmla="*/ 78 w 174"/>
                <a:gd name="T29" fmla="*/ 0 h 171"/>
                <a:gd name="T30" fmla="*/ 72 w 174"/>
                <a:gd name="T31" fmla="*/ 0 h 171"/>
                <a:gd name="T32" fmla="*/ 62 w 174"/>
                <a:gd name="T33" fmla="*/ 11 h 171"/>
                <a:gd name="T34" fmla="*/ 50 w 174"/>
                <a:gd name="T35" fmla="*/ 31 h 171"/>
                <a:gd name="T36" fmla="*/ 49 w 174"/>
                <a:gd name="T37" fmla="*/ 54 h 171"/>
                <a:gd name="T38" fmla="*/ 49 w 174"/>
                <a:gd name="T39" fmla="*/ 56 h 171"/>
                <a:gd name="T40" fmla="*/ 49 w 174"/>
                <a:gd name="T41" fmla="*/ 56 h 171"/>
                <a:gd name="T42" fmla="*/ 49 w 174"/>
                <a:gd name="T43" fmla="*/ 56 h 171"/>
                <a:gd name="T44" fmla="*/ 45 w 174"/>
                <a:gd name="T45" fmla="*/ 62 h 171"/>
                <a:gd name="T46" fmla="*/ 50 w 174"/>
                <a:gd name="T47" fmla="*/ 79 h 171"/>
                <a:gd name="T48" fmla="*/ 52 w 174"/>
                <a:gd name="T49" fmla="*/ 80 h 171"/>
                <a:gd name="T50" fmla="*/ 54 w 174"/>
                <a:gd name="T51" fmla="*/ 79 h 171"/>
                <a:gd name="T52" fmla="*/ 54 w 174"/>
                <a:gd name="T53" fmla="*/ 80 h 171"/>
                <a:gd name="T54" fmla="*/ 71 w 174"/>
                <a:gd name="T55" fmla="*/ 113 h 171"/>
                <a:gd name="T56" fmla="*/ 23 w 174"/>
                <a:gd name="T57" fmla="*/ 131 h 171"/>
                <a:gd name="T58" fmla="*/ 0 w 174"/>
                <a:gd name="T59" fmla="*/ 152 h 171"/>
                <a:gd name="T60" fmla="*/ 0 w 174"/>
                <a:gd name="T61" fmla="*/ 171 h 171"/>
                <a:gd name="T62" fmla="*/ 174 w 174"/>
                <a:gd name="T63" fmla="*/ 171 h 171"/>
                <a:gd name="T64" fmla="*/ 174 w 174"/>
                <a:gd name="T65" fmla="*/ 152 h 171"/>
                <a:gd name="T66" fmla="*/ 151 w 174"/>
                <a:gd name="T67" fmla="*/ 13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4" h="171">
                  <a:moveTo>
                    <a:pt x="151" y="131"/>
                  </a:moveTo>
                  <a:cubicBezTo>
                    <a:pt x="139" y="126"/>
                    <a:pt x="126" y="116"/>
                    <a:pt x="102" y="113"/>
                  </a:cubicBezTo>
                  <a:cubicBezTo>
                    <a:pt x="109" y="107"/>
                    <a:pt x="112" y="96"/>
                    <a:pt x="119" y="80"/>
                  </a:cubicBezTo>
                  <a:cubicBezTo>
                    <a:pt x="119" y="80"/>
                    <a:pt x="119" y="80"/>
                    <a:pt x="119" y="79"/>
                  </a:cubicBezTo>
                  <a:cubicBezTo>
                    <a:pt x="119" y="80"/>
                    <a:pt x="120" y="80"/>
                    <a:pt x="120" y="80"/>
                  </a:cubicBezTo>
                  <a:cubicBezTo>
                    <a:pt x="121" y="80"/>
                    <a:pt x="122" y="79"/>
                    <a:pt x="123" y="79"/>
                  </a:cubicBezTo>
                  <a:cubicBezTo>
                    <a:pt x="126" y="77"/>
                    <a:pt x="127" y="67"/>
                    <a:pt x="127" y="62"/>
                  </a:cubicBezTo>
                  <a:cubicBezTo>
                    <a:pt x="128" y="56"/>
                    <a:pt x="125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4"/>
                  </a:cubicBezTo>
                  <a:cubicBezTo>
                    <a:pt x="124" y="48"/>
                    <a:pt x="125" y="37"/>
                    <a:pt x="123" y="30"/>
                  </a:cubicBezTo>
                  <a:cubicBezTo>
                    <a:pt x="121" y="21"/>
                    <a:pt x="121" y="18"/>
                    <a:pt x="117" y="13"/>
                  </a:cubicBezTo>
                  <a:cubicBezTo>
                    <a:pt x="110" y="6"/>
                    <a:pt x="100" y="3"/>
                    <a:pt x="96" y="3"/>
                  </a:cubicBezTo>
                  <a:cubicBezTo>
                    <a:pt x="94" y="3"/>
                    <a:pt x="86" y="0"/>
                    <a:pt x="78" y="0"/>
                  </a:cubicBezTo>
                  <a:cubicBezTo>
                    <a:pt x="76" y="0"/>
                    <a:pt x="74" y="0"/>
                    <a:pt x="72" y="0"/>
                  </a:cubicBezTo>
                  <a:cubicBezTo>
                    <a:pt x="64" y="3"/>
                    <a:pt x="69" y="11"/>
                    <a:pt x="62" y="11"/>
                  </a:cubicBezTo>
                  <a:cubicBezTo>
                    <a:pt x="55" y="11"/>
                    <a:pt x="52" y="21"/>
                    <a:pt x="50" y="31"/>
                  </a:cubicBezTo>
                  <a:cubicBezTo>
                    <a:pt x="48" y="37"/>
                    <a:pt x="49" y="47"/>
                    <a:pt x="49" y="54"/>
                  </a:cubicBezTo>
                  <a:cubicBezTo>
                    <a:pt x="49" y="55"/>
                    <a:pt x="49" y="55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8" y="56"/>
                    <a:pt x="45" y="56"/>
                    <a:pt x="45" y="62"/>
                  </a:cubicBezTo>
                  <a:cubicBezTo>
                    <a:pt x="45" y="67"/>
                    <a:pt x="47" y="77"/>
                    <a:pt x="50" y="79"/>
                  </a:cubicBezTo>
                  <a:cubicBezTo>
                    <a:pt x="51" y="79"/>
                    <a:pt x="52" y="80"/>
                    <a:pt x="52" y="80"/>
                  </a:cubicBezTo>
                  <a:cubicBezTo>
                    <a:pt x="53" y="80"/>
                    <a:pt x="54" y="79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61" y="96"/>
                    <a:pt x="64" y="108"/>
                    <a:pt x="71" y="113"/>
                  </a:cubicBezTo>
                  <a:cubicBezTo>
                    <a:pt x="47" y="116"/>
                    <a:pt x="34" y="126"/>
                    <a:pt x="23" y="131"/>
                  </a:cubicBezTo>
                  <a:cubicBezTo>
                    <a:pt x="0" y="141"/>
                    <a:pt x="0" y="152"/>
                    <a:pt x="0" y="152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74" y="171"/>
                    <a:pt x="174" y="171"/>
                    <a:pt x="174" y="171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141"/>
                    <a:pt x="151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41375" y="2155825"/>
            <a:ext cx="405130" cy="404495"/>
            <a:chOff x="6064" y="3004"/>
            <a:chExt cx="441" cy="440"/>
          </a:xfrm>
        </p:grpSpPr>
        <p:sp>
          <p:nvSpPr>
            <p:cNvPr id="598" name="Freeform 527"/>
            <p:cNvSpPr/>
            <p:nvPr/>
          </p:nvSpPr>
          <p:spPr bwMode="auto">
            <a:xfrm>
              <a:off x="6251" y="3004"/>
              <a:ext cx="254" cy="256"/>
            </a:xfrm>
            <a:custGeom>
              <a:avLst/>
              <a:gdLst>
                <a:gd name="T0" fmla="*/ 60 w 122"/>
                <a:gd name="T1" fmla="*/ 0 h 123"/>
                <a:gd name="T2" fmla="*/ 0 w 122"/>
                <a:gd name="T3" fmla="*/ 62 h 123"/>
                <a:gd name="T4" fmla="*/ 60 w 122"/>
                <a:gd name="T5" fmla="*/ 123 h 123"/>
                <a:gd name="T6" fmla="*/ 122 w 122"/>
                <a:gd name="T7" fmla="*/ 62 h 123"/>
                <a:gd name="T8" fmla="*/ 60 w 122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3">
                  <a:moveTo>
                    <a:pt x="60" y="0"/>
                  </a:moveTo>
                  <a:lnTo>
                    <a:pt x="0" y="62"/>
                  </a:lnTo>
                  <a:lnTo>
                    <a:pt x="60" y="123"/>
                  </a:lnTo>
                  <a:lnTo>
                    <a:pt x="122" y="6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9" name="Freeform 528"/>
            <p:cNvSpPr>
              <a:spLocks noEditPoints="1"/>
            </p:cNvSpPr>
            <p:nvPr/>
          </p:nvSpPr>
          <p:spPr bwMode="auto">
            <a:xfrm>
              <a:off x="6064" y="3174"/>
              <a:ext cx="270" cy="271"/>
            </a:xfrm>
            <a:custGeom>
              <a:avLst/>
              <a:gdLst>
                <a:gd name="T0" fmla="*/ 25 w 178"/>
                <a:gd name="T1" fmla="*/ 71 h 179"/>
                <a:gd name="T2" fmla="*/ 0 w 178"/>
                <a:gd name="T3" fmla="*/ 152 h 179"/>
                <a:gd name="T4" fmla="*/ 27 w 178"/>
                <a:gd name="T5" fmla="*/ 179 h 179"/>
                <a:gd name="T6" fmla="*/ 108 w 178"/>
                <a:gd name="T7" fmla="*/ 153 h 179"/>
                <a:gd name="T8" fmla="*/ 178 w 178"/>
                <a:gd name="T9" fmla="*/ 57 h 179"/>
                <a:gd name="T10" fmla="*/ 121 w 178"/>
                <a:gd name="T11" fmla="*/ 0 h 179"/>
                <a:gd name="T12" fmla="*/ 25 w 178"/>
                <a:gd name="T13" fmla="*/ 71 h 179"/>
                <a:gd name="T14" fmla="*/ 81 w 178"/>
                <a:gd name="T15" fmla="*/ 120 h 179"/>
                <a:gd name="T16" fmla="*/ 59 w 178"/>
                <a:gd name="T17" fmla="*/ 120 h 179"/>
                <a:gd name="T18" fmla="*/ 59 w 178"/>
                <a:gd name="T19" fmla="*/ 98 h 179"/>
                <a:gd name="T20" fmla="*/ 81 w 178"/>
                <a:gd name="T21" fmla="*/ 98 h 179"/>
                <a:gd name="T22" fmla="*/ 81 w 178"/>
                <a:gd name="T23" fmla="*/ 12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179">
                  <a:moveTo>
                    <a:pt x="25" y="71"/>
                  </a:moveTo>
                  <a:cubicBezTo>
                    <a:pt x="38" y="88"/>
                    <a:pt x="27" y="122"/>
                    <a:pt x="0" y="152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57" y="152"/>
                    <a:pt x="91" y="141"/>
                    <a:pt x="108" y="153"/>
                  </a:cubicBezTo>
                  <a:cubicBezTo>
                    <a:pt x="178" y="57"/>
                    <a:pt x="178" y="57"/>
                    <a:pt x="178" y="57"/>
                  </a:cubicBezTo>
                  <a:cubicBezTo>
                    <a:pt x="121" y="0"/>
                    <a:pt x="121" y="0"/>
                    <a:pt x="121" y="0"/>
                  </a:cubicBezTo>
                  <a:lnTo>
                    <a:pt x="25" y="71"/>
                  </a:lnTo>
                  <a:close/>
                  <a:moveTo>
                    <a:pt x="81" y="120"/>
                  </a:moveTo>
                  <a:cubicBezTo>
                    <a:pt x="75" y="126"/>
                    <a:pt x="65" y="126"/>
                    <a:pt x="59" y="120"/>
                  </a:cubicBezTo>
                  <a:cubicBezTo>
                    <a:pt x="53" y="114"/>
                    <a:pt x="53" y="104"/>
                    <a:pt x="59" y="98"/>
                  </a:cubicBezTo>
                  <a:cubicBezTo>
                    <a:pt x="65" y="91"/>
                    <a:pt x="75" y="91"/>
                    <a:pt x="81" y="98"/>
                  </a:cubicBezTo>
                  <a:cubicBezTo>
                    <a:pt x="88" y="104"/>
                    <a:pt x="88" y="114"/>
                    <a:pt x="81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zd_mashab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115" y="4021455"/>
            <a:ext cx="5337175" cy="2167255"/>
          </a:xfrm>
          <a:prstGeom prst="rect">
            <a:avLst/>
          </a:prstGeom>
        </p:spPr>
      </p:pic>
      <p:pic>
        <p:nvPicPr>
          <p:cNvPr id="4" name="图片 3" descr="2df8g02_homepage_feature"/>
          <p:cNvPicPr>
            <a:picLocks noChangeAspect="1"/>
          </p:cNvPicPr>
          <p:nvPr/>
        </p:nvPicPr>
        <p:blipFill>
          <a:blip r:embed="rId2"/>
          <a:srcRect t="23084" b="36179"/>
          <a:stretch>
            <a:fillRect/>
          </a:stretch>
        </p:blipFill>
        <p:spPr>
          <a:xfrm>
            <a:off x="6381115" y="1839595"/>
            <a:ext cx="5337175" cy="22783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73" grpId="0"/>
      <p:bldP spid="74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2913" y="1534932"/>
            <a:ext cx="5595212" cy="3210689"/>
          </a:xfrm>
          <a:prstGeom prst="rect">
            <a:avLst/>
          </a:prstGeom>
          <a:blipFill dpi="0" rotWithShape="1">
            <a:blip r:embed="rId1"/>
            <a:srcRect/>
            <a:stretch>
              <a:fillRect r="-102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07575" y="1534932"/>
            <a:ext cx="5688013" cy="3210689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555014" y="2115618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论文背景概述</a:t>
            </a:r>
            <a:endParaRPr lang="en-US" altLang="zh-CN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37153" y="2906532"/>
            <a:ext cx="4933679" cy="761362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000" dirty="0">
                <a:solidFill>
                  <a:schemeClr val="bg1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我们因梦想而伟大，所有的成功者都是大梦想家：在冬夜的火堆旁，在阴天的雨雾中，梦想着未来。有些人让梦想悄然绝灭，有些人则细心培育、维护。在阴天的雨雾中，梦想着未来。有些人让梦想悄然绝灭，有些人则细心培育、维护。</a:t>
            </a:r>
            <a:endParaRPr lang="en-US" altLang="zh-CN" sz="1000" dirty="0">
              <a:solidFill>
                <a:schemeClr val="bg1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631649" y="3942733"/>
            <a:ext cx="1276350" cy="190816"/>
            <a:chOff x="2400300" y="5791200"/>
            <a:chExt cx="1911350" cy="285750"/>
          </a:xfrm>
          <a:solidFill>
            <a:schemeClr val="bg1"/>
          </a:solidFill>
        </p:grpSpPr>
        <p:sp>
          <p:nvSpPr>
            <p:cNvPr id="12" name="五角星 6"/>
            <p:cNvSpPr/>
            <p:nvPr/>
          </p:nvSpPr>
          <p:spPr>
            <a:xfrm>
              <a:off x="2400300" y="5791200"/>
              <a:ext cx="285750" cy="285750"/>
            </a:xfrm>
            <a:prstGeom prst="star5">
              <a:avLst>
                <a:gd name="adj" fmla="val 2663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五角星 16"/>
            <p:cNvSpPr/>
            <p:nvPr/>
          </p:nvSpPr>
          <p:spPr>
            <a:xfrm>
              <a:off x="2806700" y="5791200"/>
              <a:ext cx="285750" cy="285750"/>
            </a:xfrm>
            <a:prstGeom prst="star5">
              <a:avLst>
                <a:gd name="adj" fmla="val 2663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五角星 19"/>
            <p:cNvSpPr/>
            <p:nvPr/>
          </p:nvSpPr>
          <p:spPr>
            <a:xfrm>
              <a:off x="3213100" y="5791200"/>
              <a:ext cx="285750" cy="285750"/>
            </a:xfrm>
            <a:prstGeom prst="star5">
              <a:avLst>
                <a:gd name="adj" fmla="val 2663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五角星 24"/>
            <p:cNvSpPr/>
            <p:nvPr/>
          </p:nvSpPr>
          <p:spPr>
            <a:xfrm>
              <a:off x="3619500" y="5791200"/>
              <a:ext cx="285750" cy="285750"/>
            </a:xfrm>
            <a:prstGeom prst="star5">
              <a:avLst>
                <a:gd name="adj" fmla="val 26636"/>
                <a:gd name="hf" fmla="val 105146"/>
                <a:gd name="vf" fmla="val 11055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五角星 25"/>
            <p:cNvSpPr/>
            <p:nvPr/>
          </p:nvSpPr>
          <p:spPr>
            <a:xfrm>
              <a:off x="4025900" y="5791200"/>
              <a:ext cx="285750" cy="285750"/>
            </a:xfrm>
            <a:prstGeom prst="star5">
              <a:avLst>
                <a:gd name="adj" fmla="val 26636"/>
                <a:gd name="hf" fmla="val 105146"/>
                <a:gd name="vf" fmla="val 11055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472291" y="5056683"/>
            <a:ext cx="679269" cy="679269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647966" y="5178196"/>
            <a:ext cx="327918" cy="436241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19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6494496" y="5178198"/>
            <a:ext cx="679269" cy="679269"/>
          </a:xfrm>
          <a:prstGeom prst="rect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670171" y="5299711"/>
            <a:ext cx="327918" cy="436241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327235" y="4982804"/>
            <a:ext cx="4520672" cy="93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0505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论文背景</a:t>
            </a:r>
            <a:endParaRPr lang="en-US" altLang="zh-CN" sz="1600" dirty="0">
              <a:solidFill>
                <a:srgbClr val="50505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我们因梦想而伟大，所有的成功者都是大梦想家：在冬夜的火堆旁，在阴天的雨雾中，梦想着未来。有些人让梦想悄然绝灭，有些人则细心培育、维护，。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337084" y="4990061"/>
            <a:ext cx="4347499" cy="93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05050"/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论文背景</a:t>
            </a:r>
            <a:endParaRPr lang="en-US" altLang="zh-CN" sz="1600" dirty="0">
              <a:solidFill>
                <a:srgbClr val="505050"/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我们因梦想而伟大，所有的成功者都是大梦想家：在冬夜的火堆旁，在阴天的雨雾中，梦想着未来。有些人让梦想悄然绝灭，有些人则细心培育、维护。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grpSp>
        <p:nvGrpSpPr>
          <p:cNvPr id="2" name="张-10-组合-Group"/>
          <p:cNvGrpSpPr>
            <a:grpSpLocks noChangeAspect="1"/>
          </p:cNvGrpSpPr>
          <p:nvPr/>
        </p:nvGrpSpPr>
        <p:grpSpPr bwMode="auto">
          <a:xfrm>
            <a:off x="10682541" y="1985012"/>
            <a:ext cx="610680" cy="630554"/>
            <a:chOff x="3" y="1"/>
            <a:chExt cx="5101" cy="5267"/>
          </a:xfrm>
          <a:solidFill>
            <a:schemeClr val="bg1"/>
          </a:solidFill>
        </p:grpSpPr>
        <p:sp>
          <p:nvSpPr>
            <p:cNvPr id="3" name="张-10-1-自由图形-Freeform"/>
            <p:cNvSpPr>
              <a:spLocks noEditPoints="1"/>
            </p:cNvSpPr>
            <p:nvPr/>
          </p:nvSpPr>
          <p:spPr bwMode="auto">
            <a:xfrm>
              <a:off x="1508" y="1366"/>
              <a:ext cx="2715" cy="204"/>
            </a:xfrm>
            <a:custGeom>
              <a:avLst/>
              <a:gdLst>
                <a:gd name="T0" fmla="*/ 62 w 1661"/>
                <a:gd name="T1" fmla="*/ 125 h 125"/>
                <a:gd name="T2" fmla="*/ 0 w 1661"/>
                <a:gd name="T3" fmla="*/ 63 h 125"/>
                <a:gd name="T4" fmla="*/ 62 w 1661"/>
                <a:gd name="T5" fmla="*/ 0 h 125"/>
                <a:gd name="T6" fmla="*/ 1599 w 1661"/>
                <a:gd name="T7" fmla="*/ 0 h 125"/>
                <a:gd name="T8" fmla="*/ 1661 w 1661"/>
                <a:gd name="T9" fmla="*/ 63 h 125"/>
                <a:gd name="T10" fmla="*/ 1599 w 1661"/>
                <a:gd name="T11" fmla="*/ 125 h 125"/>
                <a:gd name="T12" fmla="*/ 62 w 1661"/>
                <a:gd name="T13" fmla="*/ 125 h 125"/>
                <a:gd name="T14" fmla="*/ 62 w 1661"/>
                <a:gd name="T15" fmla="*/ 125 h 125"/>
                <a:gd name="T16" fmla="*/ 62 w 1661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1" h="125">
                  <a:moveTo>
                    <a:pt x="62" y="125"/>
                  </a:moveTo>
                  <a:cubicBezTo>
                    <a:pt x="31" y="125"/>
                    <a:pt x="0" y="94"/>
                    <a:pt x="0" y="63"/>
                  </a:cubicBezTo>
                  <a:cubicBezTo>
                    <a:pt x="0" y="32"/>
                    <a:pt x="31" y="0"/>
                    <a:pt x="62" y="0"/>
                  </a:cubicBezTo>
                  <a:cubicBezTo>
                    <a:pt x="1599" y="0"/>
                    <a:pt x="1599" y="0"/>
                    <a:pt x="1599" y="0"/>
                  </a:cubicBezTo>
                  <a:cubicBezTo>
                    <a:pt x="1630" y="0"/>
                    <a:pt x="1661" y="32"/>
                    <a:pt x="1661" y="63"/>
                  </a:cubicBezTo>
                  <a:cubicBezTo>
                    <a:pt x="1661" y="94"/>
                    <a:pt x="1630" y="125"/>
                    <a:pt x="1599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张-10-2-自由图形-Freeform"/>
            <p:cNvSpPr>
              <a:spLocks noEditPoints="1"/>
            </p:cNvSpPr>
            <p:nvPr/>
          </p:nvSpPr>
          <p:spPr bwMode="auto">
            <a:xfrm>
              <a:off x="1508" y="2424"/>
              <a:ext cx="2436" cy="205"/>
            </a:xfrm>
            <a:custGeom>
              <a:avLst/>
              <a:gdLst>
                <a:gd name="T0" fmla="*/ 62 w 1490"/>
                <a:gd name="T1" fmla="*/ 125 h 125"/>
                <a:gd name="T2" fmla="*/ 0 w 1490"/>
                <a:gd name="T3" fmla="*/ 62 h 125"/>
                <a:gd name="T4" fmla="*/ 62 w 1490"/>
                <a:gd name="T5" fmla="*/ 0 h 125"/>
                <a:gd name="T6" fmla="*/ 1427 w 1490"/>
                <a:gd name="T7" fmla="*/ 0 h 125"/>
                <a:gd name="T8" fmla="*/ 1490 w 1490"/>
                <a:gd name="T9" fmla="*/ 62 h 125"/>
                <a:gd name="T10" fmla="*/ 1427 w 1490"/>
                <a:gd name="T11" fmla="*/ 125 h 125"/>
                <a:gd name="T12" fmla="*/ 62 w 1490"/>
                <a:gd name="T13" fmla="*/ 125 h 125"/>
                <a:gd name="T14" fmla="*/ 62 w 1490"/>
                <a:gd name="T15" fmla="*/ 125 h 125"/>
                <a:gd name="T16" fmla="*/ 62 w 1490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0" h="125">
                  <a:moveTo>
                    <a:pt x="62" y="125"/>
                  </a:moveTo>
                  <a:cubicBezTo>
                    <a:pt x="31" y="125"/>
                    <a:pt x="0" y="93"/>
                    <a:pt x="0" y="62"/>
                  </a:cubicBezTo>
                  <a:cubicBezTo>
                    <a:pt x="0" y="31"/>
                    <a:pt x="31" y="0"/>
                    <a:pt x="62" y="0"/>
                  </a:cubicBezTo>
                  <a:cubicBezTo>
                    <a:pt x="1427" y="0"/>
                    <a:pt x="1427" y="0"/>
                    <a:pt x="1427" y="0"/>
                  </a:cubicBezTo>
                  <a:cubicBezTo>
                    <a:pt x="1459" y="0"/>
                    <a:pt x="1490" y="31"/>
                    <a:pt x="1490" y="62"/>
                  </a:cubicBezTo>
                  <a:cubicBezTo>
                    <a:pt x="1490" y="93"/>
                    <a:pt x="1459" y="125"/>
                    <a:pt x="1427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张-10-3-自由图形-Freeform"/>
            <p:cNvSpPr>
              <a:spLocks noEditPoints="1"/>
            </p:cNvSpPr>
            <p:nvPr/>
          </p:nvSpPr>
          <p:spPr bwMode="auto">
            <a:xfrm>
              <a:off x="3" y="1"/>
              <a:ext cx="4974" cy="5267"/>
            </a:xfrm>
            <a:custGeom>
              <a:avLst/>
              <a:gdLst>
                <a:gd name="T0" fmla="*/ 62 w 3043"/>
                <a:gd name="T1" fmla="*/ 3215 h 3223"/>
                <a:gd name="T2" fmla="*/ 0 w 3043"/>
                <a:gd name="T3" fmla="*/ 3152 h 3223"/>
                <a:gd name="T4" fmla="*/ 0 w 3043"/>
                <a:gd name="T5" fmla="*/ 63 h 3223"/>
                <a:gd name="T6" fmla="*/ 62 w 3043"/>
                <a:gd name="T7" fmla="*/ 0 h 3223"/>
                <a:gd name="T8" fmla="*/ 2980 w 3043"/>
                <a:gd name="T9" fmla="*/ 0 h 3223"/>
                <a:gd name="T10" fmla="*/ 3043 w 3043"/>
                <a:gd name="T11" fmla="*/ 63 h 3223"/>
                <a:gd name="T12" fmla="*/ 3043 w 3043"/>
                <a:gd name="T13" fmla="*/ 1670 h 3223"/>
                <a:gd name="T14" fmla="*/ 2980 w 3043"/>
                <a:gd name="T15" fmla="*/ 1733 h 3223"/>
                <a:gd name="T16" fmla="*/ 2918 w 3043"/>
                <a:gd name="T17" fmla="*/ 1670 h 3223"/>
                <a:gd name="T18" fmla="*/ 2918 w 3043"/>
                <a:gd name="T19" fmla="*/ 211 h 3223"/>
                <a:gd name="T20" fmla="*/ 2832 w 3043"/>
                <a:gd name="T21" fmla="*/ 125 h 3223"/>
                <a:gd name="T22" fmla="*/ 211 w 3043"/>
                <a:gd name="T23" fmla="*/ 125 h 3223"/>
                <a:gd name="T24" fmla="*/ 125 w 3043"/>
                <a:gd name="T25" fmla="*/ 211 h 3223"/>
                <a:gd name="T26" fmla="*/ 125 w 3043"/>
                <a:gd name="T27" fmla="*/ 3012 h 3223"/>
                <a:gd name="T28" fmla="*/ 211 w 3043"/>
                <a:gd name="T29" fmla="*/ 3098 h 3223"/>
                <a:gd name="T30" fmla="*/ 1904 w 3043"/>
                <a:gd name="T31" fmla="*/ 3098 h 3223"/>
                <a:gd name="T32" fmla="*/ 1919 w 3043"/>
                <a:gd name="T33" fmla="*/ 3106 h 3223"/>
                <a:gd name="T34" fmla="*/ 1950 w 3043"/>
                <a:gd name="T35" fmla="*/ 3160 h 3223"/>
                <a:gd name="T36" fmla="*/ 1919 w 3043"/>
                <a:gd name="T37" fmla="*/ 3215 h 3223"/>
                <a:gd name="T38" fmla="*/ 1904 w 3043"/>
                <a:gd name="T39" fmla="*/ 3223 h 3223"/>
                <a:gd name="T40" fmla="*/ 62 w 3043"/>
                <a:gd name="T41" fmla="*/ 3215 h 3223"/>
                <a:gd name="T42" fmla="*/ 62 w 3043"/>
                <a:gd name="T43" fmla="*/ 3215 h 3223"/>
                <a:gd name="T44" fmla="*/ 62 w 3043"/>
                <a:gd name="T45" fmla="*/ 3215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43" h="3223">
                  <a:moveTo>
                    <a:pt x="62" y="3215"/>
                  </a:moveTo>
                  <a:cubicBezTo>
                    <a:pt x="31" y="3215"/>
                    <a:pt x="0" y="3184"/>
                    <a:pt x="0" y="31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32"/>
                    <a:pt x="31" y="0"/>
                    <a:pt x="62" y="0"/>
                  </a:cubicBezTo>
                  <a:cubicBezTo>
                    <a:pt x="2980" y="0"/>
                    <a:pt x="2980" y="0"/>
                    <a:pt x="2980" y="0"/>
                  </a:cubicBezTo>
                  <a:cubicBezTo>
                    <a:pt x="3012" y="0"/>
                    <a:pt x="3043" y="32"/>
                    <a:pt x="3043" y="63"/>
                  </a:cubicBezTo>
                  <a:cubicBezTo>
                    <a:pt x="3043" y="1670"/>
                    <a:pt x="3043" y="1670"/>
                    <a:pt x="3043" y="1670"/>
                  </a:cubicBezTo>
                  <a:cubicBezTo>
                    <a:pt x="3043" y="1701"/>
                    <a:pt x="3012" y="1733"/>
                    <a:pt x="2980" y="1733"/>
                  </a:cubicBezTo>
                  <a:cubicBezTo>
                    <a:pt x="2949" y="1733"/>
                    <a:pt x="2918" y="1709"/>
                    <a:pt x="2918" y="1670"/>
                  </a:cubicBezTo>
                  <a:cubicBezTo>
                    <a:pt x="2918" y="211"/>
                    <a:pt x="2918" y="211"/>
                    <a:pt x="2918" y="211"/>
                  </a:cubicBezTo>
                  <a:cubicBezTo>
                    <a:pt x="2918" y="149"/>
                    <a:pt x="2895" y="125"/>
                    <a:pt x="2832" y="125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148" y="125"/>
                    <a:pt x="125" y="149"/>
                    <a:pt x="125" y="211"/>
                  </a:cubicBezTo>
                  <a:cubicBezTo>
                    <a:pt x="125" y="3012"/>
                    <a:pt x="125" y="3012"/>
                    <a:pt x="125" y="3012"/>
                  </a:cubicBezTo>
                  <a:cubicBezTo>
                    <a:pt x="125" y="3074"/>
                    <a:pt x="148" y="3098"/>
                    <a:pt x="211" y="3098"/>
                  </a:cubicBezTo>
                  <a:cubicBezTo>
                    <a:pt x="1904" y="3098"/>
                    <a:pt x="1904" y="3098"/>
                    <a:pt x="1904" y="3098"/>
                  </a:cubicBezTo>
                  <a:cubicBezTo>
                    <a:pt x="1919" y="3106"/>
                    <a:pt x="1919" y="3106"/>
                    <a:pt x="1919" y="3106"/>
                  </a:cubicBezTo>
                  <a:cubicBezTo>
                    <a:pt x="1943" y="3113"/>
                    <a:pt x="1950" y="3137"/>
                    <a:pt x="1950" y="3160"/>
                  </a:cubicBezTo>
                  <a:cubicBezTo>
                    <a:pt x="1950" y="3184"/>
                    <a:pt x="1935" y="3207"/>
                    <a:pt x="1919" y="3215"/>
                  </a:cubicBezTo>
                  <a:cubicBezTo>
                    <a:pt x="1904" y="3223"/>
                    <a:pt x="1904" y="3223"/>
                    <a:pt x="1904" y="3223"/>
                  </a:cubicBezTo>
                  <a:lnTo>
                    <a:pt x="62" y="3215"/>
                  </a:lnTo>
                  <a:close/>
                  <a:moveTo>
                    <a:pt x="62" y="3215"/>
                  </a:moveTo>
                  <a:cubicBezTo>
                    <a:pt x="62" y="3215"/>
                    <a:pt x="62" y="3215"/>
                    <a:pt x="62" y="32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张-10-4-自由图形-Freeform"/>
            <p:cNvSpPr>
              <a:spLocks noEditPoints="1"/>
            </p:cNvSpPr>
            <p:nvPr/>
          </p:nvSpPr>
          <p:spPr bwMode="auto">
            <a:xfrm>
              <a:off x="1508" y="3495"/>
              <a:ext cx="1695" cy="204"/>
            </a:xfrm>
            <a:custGeom>
              <a:avLst/>
              <a:gdLst>
                <a:gd name="T0" fmla="*/ 62 w 1037"/>
                <a:gd name="T1" fmla="*/ 125 h 125"/>
                <a:gd name="T2" fmla="*/ 0 w 1037"/>
                <a:gd name="T3" fmla="*/ 63 h 125"/>
                <a:gd name="T4" fmla="*/ 62 w 1037"/>
                <a:gd name="T5" fmla="*/ 0 h 125"/>
                <a:gd name="T6" fmla="*/ 975 w 1037"/>
                <a:gd name="T7" fmla="*/ 0 h 125"/>
                <a:gd name="T8" fmla="*/ 1037 w 1037"/>
                <a:gd name="T9" fmla="*/ 63 h 125"/>
                <a:gd name="T10" fmla="*/ 975 w 1037"/>
                <a:gd name="T11" fmla="*/ 125 h 125"/>
                <a:gd name="T12" fmla="*/ 62 w 1037"/>
                <a:gd name="T13" fmla="*/ 125 h 125"/>
                <a:gd name="T14" fmla="*/ 62 w 1037"/>
                <a:gd name="T15" fmla="*/ 125 h 125"/>
                <a:gd name="T16" fmla="*/ 62 w 1037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7" h="125">
                  <a:moveTo>
                    <a:pt x="62" y="125"/>
                  </a:moveTo>
                  <a:cubicBezTo>
                    <a:pt x="31" y="125"/>
                    <a:pt x="0" y="94"/>
                    <a:pt x="0" y="63"/>
                  </a:cubicBezTo>
                  <a:cubicBezTo>
                    <a:pt x="0" y="31"/>
                    <a:pt x="31" y="0"/>
                    <a:pt x="62" y="0"/>
                  </a:cubicBezTo>
                  <a:cubicBezTo>
                    <a:pt x="975" y="0"/>
                    <a:pt x="975" y="0"/>
                    <a:pt x="975" y="0"/>
                  </a:cubicBezTo>
                  <a:cubicBezTo>
                    <a:pt x="1006" y="0"/>
                    <a:pt x="1037" y="31"/>
                    <a:pt x="1037" y="63"/>
                  </a:cubicBezTo>
                  <a:cubicBezTo>
                    <a:pt x="1037" y="94"/>
                    <a:pt x="1006" y="125"/>
                    <a:pt x="975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张-10-5-自由图形-Freeform"/>
            <p:cNvSpPr>
              <a:spLocks noEditPoints="1"/>
            </p:cNvSpPr>
            <p:nvPr/>
          </p:nvSpPr>
          <p:spPr bwMode="auto">
            <a:xfrm>
              <a:off x="794" y="1302"/>
              <a:ext cx="332" cy="332"/>
            </a:xfrm>
            <a:custGeom>
              <a:avLst/>
              <a:gdLst>
                <a:gd name="T0" fmla="*/ 101 w 203"/>
                <a:gd name="T1" fmla="*/ 203 h 203"/>
                <a:gd name="T2" fmla="*/ 31 w 203"/>
                <a:gd name="T3" fmla="*/ 172 h 203"/>
                <a:gd name="T4" fmla="*/ 0 w 203"/>
                <a:gd name="T5" fmla="*/ 102 h 203"/>
                <a:gd name="T6" fmla="*/ 31 w 203"/>
                <a:gd name="T7" fmla="*/ 31 h 203"/>
                <a:gd name="T8" fmla="*/ 101 w 203"/>
                <a:gd name="T9" fmla="*/ 0 h 203"/>
                <a:gd name="T10" fmla="*/ 171 w 203"/>
                <a:gd name="T11" fmla="*/ 31 h 203"/>
                <a:gd name="T12" fmla="*/ 203 w 203"/>
                <a:gd name="T13" fmla="*/ 102 h 203"/>
                <a:gd name="T14" fmla="*/ 171 w 203"/>
                <a:gd name="T15" fmla="*/ 172 h 203"/>
                <a:gd name="T16" fmla="*/ 101 w 203"/>
                <a:gd name="T17" fmla="*/ 203 h 203"/>
                <a:gd name="T18" fmla="*/ 101 w 203"/>
                <a:gd name="T19" fmla="*/ 203 h 203"/>
                <a:gd name="T20" fmla="*/ 101 w 203"/>
                <a:gd name="T2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3">
                  <a:moveTo>
                    <a:pt x="101" y="203"/>
                  </a:moveTo>
                  <a:cubicBezTo>
                    <a:pt x="78" y="203"/>
                    <a:pt x="47" y="195"/>
                    <a:pt x="31" y="172"/>
                  </a:cubicBezTo>
                  <a:cubicBezTo>
                    <a:pt x="15" y="156"/>
                    <a:pt x="0" y="125"/>
                    <a:pt x="0" y="102"/>
                  </a:cubicBezTo>
                  <a:cubicBezTo>
                    <a:pt x="0" y="78"/>
                    <a:pt x="8" y="47"/>
                    <a:pt x="31" y="31"/>
                  </a:cubicBezTo>
                  <a:cubicBezTo>
                    <a:pt x="47" y="16"/>
                    <a:pt x="78" y="0"/>
                    <a:pt x="101" y="0"/>
                  </a:cubicBezTo>
                  <a:cubicBezTo>
                    <a:pt x="125" y="0"/>
                    <a:pt x="156" y="8"/>
                    <a:pt x="171" y="31"/>
                  </a:cubicBezTo>
                  <a:cubicBezTo>
                    <a:pt x="187" y="47"/>
                    <a:pt x="203" y="78"/>
                    <a:pt x="203" y="102"/>
                  </a:cubicBezTo>
                  <a:cubicBezTo>
                    <a:pt x="203" y="125"/>
                    <a:pt x="195" y="156"/>
                    <a:pt x="171" y="172"/>
                  </a:cubicBezTo>
                  <a:cubicBezTo>
                    <a:pt x="148" y="188"/>
                    <a:pt x="125" y="203"/>
                    <a:pt x="101" y="203"/>
                  </a:cubicBezTo>
                  <a:close/>
                  <a:moveTo>
                    <a:pt x="101" y="203"/>
                  </a:moveTo>
                  <a:cubicBezTo>
                    <a:pt x="101" y="203"/>
                    <a:pt x="101" y="203"/>
                    <a:pt x="101" y="2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张-10-6-自由图形-Freeform"/>
            <p:cNvSpPr>
              <a:spLocks noEditPoints="1"/>
            </p:cNvSpPr>
            <p:nvPr/>
          </p:nvSpPr>
          <p:spPr bwMode="auto">
            <a:xfrm>
              <a:off x="3140" y="3380"/>
              <a:ext cx="1964" cy="1594"/>
            </a:xfrm>
            <a:custGeom>
              <a:avLst/>
              <a:gdLst>
                <a:gd name="T0" fmla="*/ 390 w 1202"/>
                <a:gd name="T1" fmla="*/ 975 h 975"/>
                <a:gd name="T2" fmla="*/ 351 w 1202"/>
                <a:gd name="T3" fmla="*/ 952 h 975"/>
                <a:gd name="T4" fmla="*/ 24 w 1202"/>
                <a:gd name="T5" fmla="*/ 507 h 975"/>
                <a:gd name="T6" fmla="*/ 24 w 1202"/>
                <a:gd name="T7" fmla="*/ 453 h 975"/>
                <a:gd name="T8" fmla="*/ 47 w 1202"/>
                <a:gd name="T9" fmla="*/ 445 h 975"/>
                <a:gd name="T10" fmla="*/ 86 w 1202"/>
                <a:gd name="T11" fmla="*/ 460 h 975"/>
                <a:gd name="T12" fmla="*/ 398 w 1202"/>
                <a:gd name="T13" fmla="*/ 710 h 975"/>
                <a:gd name="T14" fmla="*/ 1147 w 1202"/>
                <a:gd name="T15" fmla="*/ 16 h 975"/>
                <a:gd name="T16" fmla="*/ 1178 w 1202"/>
                <a:gd name="T17" fmla="*/ 0 h 975"/>
                <a:gd name="T18" fmla="*/ 1194 w 1202"/>
                <a:gd name="T19" fmla="*/ 8 h 975"/>
                <a:gd name="T20" fmla="*/ 1186 w 1202"/>
                <a:gd name="T21" fmla="*/ 55 h 975"/>
                <a:gd name="T22" fmla="*/ 422 w 1202"/>
                <a:gd name="T23" fmla="*/ 952 h 975"/>
                <a:gd name="T24" fmla="*/ 390 w 1202"/>
                <a:gd name="T25" fmla="*/ 975 h 975"/>
                <a:gd name="T26" fmla="*/ 390 w 1202"/>
                <a:gd name="T27" fmla="*/ 975 h 975"/>
                <a:gd name="T28" fmla="*/ 390 w 1202"/>
                <a:gd name="T29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2" h="975">
                  <a:moveTo>
                    <a:pt x="390" y="975"/>
                  </a:moveTo>
                  <a:cubicBezTo>
                    <a:pt x="375" y="975"/>
                    <a:pt x="359" y="960"/>
                    <a:pt x="351" y="952"/>
                  </a:cubicBezTo>
                  <a:cubicBezTo>
                    <a:pt x="24" y="507"/>
                    <a:pt x="24" y="507"/>
                    <a:pt x="24" y="507"/>
                  </a:cubicBezTo>
                  <a:cubicBezTo>
                    <a:pt x="16" y="499"/>
                    <a:pt x="0" y="468"/>
                    <a:pt x="24" y="453"/>
                  </a:cubicBezTo>
                  <a:cubicBezTo>
                    <a:pt x="31" y="445"/>
                    <a:pt x="39" y="445"/>
                    <a:pt x="47" y="445"/>
                  </a:cubicBezTo>
                  <a:cubicBezTo>
                    <a:pt x="55" y="445"/>
                    <a:pt x="70" y="453"/>
                    <a:pt x="86" y="460"/>
                  </a:cubicBezTo>
                  <a:cubicBezTo>
                    <a:pt x="398" y="710"/>
                    <a:pt x="398" y="710"/>
                    <a:pt x="398" y="710"/>
                  </a:cubicBezTo>
                  <a:cubicBezTo>
                    <a:pt x="1147" y="16"/>
                    <a:pt x="1147" y="16"/>
                    <a:pt x="1147" y="16"/>
                  </a:cubicBezTo>
                  <a:cubicBezTo>
                    <a:pt x="1155" y="8"/>
                    <a:pt x="1171" y="0"/>
                    <a:pt x="1178" y="0"/>
                  </a:cubicBezTo>
                  <a:cubicBezTo>
                    <a:pt x="1186" y="0"/>
                    <a:pt x="1186" y="0"/>
                    <a:pt x="1194" y="8"/>
                  </a:cubicBezTo>
                  <a:cubicBezTo>
                    <a:pt x="1194" y="8"/>
                    <a:pt x="1202" y="23"/>
                    <a:pt x="1186" y="55"/>
                  </a:cubicBezTo>
                  <a:cubicBezTo>
                    <a:pt x="422" y="952"/>
                    <a:pt x="422" y="952"/>
                    <a:pt x="422" y="952"/>
                  </a:cubicBezTo>
                  <a:cubicBezTo>
                    <a:pt x="422" y="960"/>
                    <a:pt x="406" y="975"/>
                    <a:pt x="390" y="975"/>
                  </a:cubicBezTo>
                  <a:close/>
                  <a:moveTo>
                    <a:pt x="390" y="975"/>
                  </a:moveTo>
                  <a:cubicBezTo>
                    <a:pt x="390" y="975"/>
                    <a:pt x="390" y="975"/>
                    <a:pt x="390" y="9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张-10-7-自由图形-Freeform"/>
            <p:cNvSpPr>
              <a:spLocks noEditPoints="1"/>
            </p:cNvSpPr>
            <p:nvPr/>
          </p:nvSpPr>
          <p:spPr bwMode="auto">
            <a:xfrm>
              <a:off x="819" y="3431"/>
              <a:ext cx="331" cy="332"/>
            </a:xfrm>
            <a:custGeom>
              <a:avLst/>
              <a:gdLst>
                <a:gd name="T0" fmla="*/ 102 w 203"/>
                <a:gd name="T1" fmla="*/ 203 h 203"/>
                <a:gd name="T2" fmla="*/ 32 w 203"/>
                <a:gd name="T3" fmla="*/ 172 h 203"/>
                <a:gd name="T4" fmla="*/ 0 w 203"/>
                <a:gd name="T5" fmla="*/ 102 h 203"/>
                <a:gd name="T6" fmla="*/ 32 w 203"/>
                <a:gd name="T7" fmla="*/ 31 h 203"/>
                <a:gd name="T8" fmla="*/ 102 w 203"/>
                <a:gd name="T9" fmla="*/ 0 h 203"/>
                <a:gd name="T10" fmla="*/ 172 w 203"/>
                <a:gd name="T11" fmla="*/ 31 h 203"/>
                <a:gd name="T12" fmla="*/ 203 w 203"/>
                <a:gd name="T13" fmla="*/ 102 h 203"/>
                <a:gd name="T14" fmla="*/ 172 w 203"/>
                <a:gd name="T15" fmla="*/ 172 h 203"/>
                <a:gd name="T16" fmla="*/ 102 w 203"/>
                <a:gd name="T17" fmla="*/ 203 h 203"/>
                <a:gd name="T18" fmla="*/ 102 w 203"/>
                <a:gd name="T19" fmla="*/ 203 h 203"/>
                <a:gd name="T20" fmla="*/ 102 w 203"/>
                <a:gd name="T2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78" y="203"/>
                    <a:pt x="47" y="195"/>
                    <a:pt x="32" y="172"/>
                  </a:cubicBezTo>
                  <a:cubicBezTo>
                    <a:pt x="16" y="148"/>
                    <a:pt x="0" y="133"/>
                    <a:pt x="0" y="102"/>
                  </a:cubicBezTo>
                  <a:cubicBezTo>
                    <a:pt x="0" y="70"/>
                    <a:pt x="8" y="47"/>
                    <a:pt x="32" y="31"/>
                  </a:cubicBezTo>
                  <a:cubicBezTo>
                    <a:pt x="55" y="16"/>
                    <a:pt x="78" y="0"/>
                    <a:pt x="102" y="0"/>
                  </a:cubicBezTo>
                  <a:cubicBezTo>
                    <a:pt x="125" y="0"/>
                    <a:pt x="156" y="8"/>
                    <a:pt x="172" y="31"/>
                  </a:cubicBezTo>
                  <a:cubicBezTo>
                    <a:pt x="188" y="55"/>
                    <a:pt x="203" y="78"/>
                    <a:pt x="203" y="102"/>
                  </a:cubicBezTo>
                  <a:cubicBezTo>
                    <a:pt x="203" y="125"/>
                    <a:pt x="195" y="156"/>
                    <a:pt x="172" y="172"/>
                  </a:cubicBezTo>
                  <a:cubicBezTo>
                    <a:pt x="156" y="195"/>
                    <a:pt x="133" y="203"/>
                    <a:pt x="102" y="203"/>
                  </a:cubicBezTo>
                  <a:close/>
                  <a:moveTo>
                    <a:pt x="102" y="203"/>
                  </a:moveTo>
                  <a:cubicBezTo>
                    <a:pt x="102" y="203"/>
                    <a:pt x="102" y="203"/>
                    <a:pt x="102" y="2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张-10-8-自由图形-Freeform"/>
            <p:cNvSpPr>
              <a:spLocks noEditPoints="1"/>
            </p:cNvSpPr>
            <p:nvPr/>
          </p:nvSpPr>
          <p:spPr bwMode="auto">
            <a:xfrm>
              <a:off x="819" y="2374"/>
              <a:ext cx="331" cy="330"/>
            </a:xfrm>
            <a:custGeom>
              <a:avLst/>
              <a:gdLst>
                <a:gd name="T0" fmla="*/ 102 w 203"/>
                <a:gd name="T1" fmla="*/ 202 h 202"/>
                <a:gd name="T2" fmla="*/ 32 w 203"/>
                <a:gd name="T3" fmla="*/ 171 h 202"/>
                <a:gd name="T4" fmla="*/ 0 w 203"/>
                <a:gd name="T5" fmla="*/ 101 h 202"/>
                <a:gd name="T6" fmla="*/ 32 w 203"/>
                <a:gd name="T7" fmla="*/ 31 h 202"/>
                <a:gd name="T8" fmla="*/ 102 w 203"/>
                <a:gd name="T9" fmla="*/ 0 h 202"/>
                <a:gd name="T10" fmla="*/ 172 w 203"/>
                <a:gd name="T11" fmla="*/ 31 h 202"/>
                <a:gd name="T12" fmla="*/ 203 w 203"/>
                <a:gd name="T13" fmla="*/ 101 h 202"/>
                <a:gd name="T14" fmla="*/ 172 w 203"/>
                <a:gd name="T15" fmla="*/ 171 h 202"/>
                <a:gd name="T16" fmla="*/ 102 w 203"/>
                <a:gd name="T17" fmla="*/ 202 h 202"/>
                <a:gd name="T18" fmla="*/ 102 w 203"/>
                <a:gd name="T19" fmla="*/ 202 h 202"/>
                <a:gd name="T20" fmla="*/ 102 w 203"/>
                <a:gd name="T21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2">
                  <a:moveTo>
                    <a:pt x="102" y="202"/>
                  </a:moveTo>
                  <a:cubicBezTo>
                    <a:pt x="78" y="202"/>
                    <a:pt x="47" y="195"/>
                    <a:pt x="32" y="171"/>
                  </a:cubicBezTo>
                  <a:cubicBezTo>
                    <a:pt x="16" y="156"/>
                    <a:pt x="0" y="124"/>
                    <a:pt x="0" y="101"/>
                  </a:cubicBezTo>
                  <a:cubicBezTo>
                    <a:pt x="0" y="78"/>
                    <a:pt x="8" y="46"/>
                    <a:pt x="32" y="31"/>
                  </a:cubicBezTo>
                  <a:cubicBezTo>
                    <a:pt x="55" y="15"/>
                    <a:pt x="78" y="0"/>
                    <a:pt x="102" y="0"/>
                  </a:cubicBezTo>
                  <a:cubicBezTo>
                    <a:pt x="125" y="0"/>
                    <a:pt x="156" y="7"/>
                    <a:pt x="172" y="31"/>
                  </a:cubicBezTo>
                  <a:cubicBezTo>
                    <a:pt x="188" y="54"/>
                    <a:pt x="203" y="78"/>
                    <a:pt x="203" y="101"/>
                  </a:cubicBezTo>
                  <a:cubicBezTo>
                    <a:pt x="203" y="124"/>
                    <a:pt x="195" y="156"/>
                    <a:pt x="172" y="171"/>
                  </a:cubicBezTo>
                  <a:cubicBezTo>
                    <a:pt x="156" y="195"/>
                    <a:pt x="133" y="202"/>
                    <a:pt x="102" y="202"/>
                  </a:cubicBezTo>
                  <a:close/>
                  <a:moveTo>
                    <a:pt x="102" y="202"/>
                  </a:moveTo>
                  <a:cubicBezTo>
                    <a:pt x="102" y="202"/>
                    <a:pt x="102" y="202"/>
                    <a:pt x="102" y="2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张-1-图片-Picture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65439"/>
          <a:stretch>
            <a:fillRect/>
          </a:stretch>
        </p:blipFill>
        <p:spPr>
          <a:xfrm>
            <a:off x="658813" y="1016635"/>
            <a:ext cx="2145348" cy="4902518"/>
          </a:xfrm>
          <a:prstGeom prst="rect">
            <a:avLst/>
          </a:prstGeom>
        </p:spPr>
      </p:pic>
      <p:sp>
        <p:nvSpPr>
          <p:cNvPr id="3" name="张-2-矩形-Rectangle"/>
          <p:cNvSpPr/>
          <p:nvPr/>
        </p:nvSpPr>
        <p:spPr>
          <a:xfrm>
            <a:off x="2804160" y="1023303"/>
            <a:ext cx="8729028" cy="48958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张-3-组合-Group"/>
          <p:cNvGrpSpPr/>
          <p:nvPr/>
        </p:nvGrpSpPr>
        <p:grpSpPr>
          <a:xfrm>
            <a:off x="3509116" y="1575977"/>
            <a:ext cx="6931634" cy="954949"/>
            <a:chOff x="4000526" y="2071088"/>
            <a:chExt cx="6931634" cy="954949"/>
          </a:xfrm>
        </p:grpSpPr>
        <p:sp>
          <p:nvSpPr>
            <p:cNvPr id="5" name="张-3-1-矩形-Rectangle"/>
            <p:cNvSpPr>
              <a:spLocks noChangeArrowheads="1"/>
            </p:cNvSpPr>
            <p:nvPr/>
          </p:nvSpPr>
          <p:spPr bwMode="auto">
            <a:xfrm>
              <a:off x="4000526" y="2378497"/>
              <a:ext cx="6931634" cy="64754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6CC"/>
                </a:buClr>
                <a:buSzTx/>
                <a:buFontTx/>
                <a:buNone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在此处输入正文内容，该段文本由世人皆苦小店编辑提供。在此处输入正文内容，该段文本由世人皆苦小店编辑提供。</a:t>
              </a:r>
              <a:endPara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" name="张-3-2-文本框-TextBox"/>
            <p:cNvSpPr txBox="1"/>
            <p:nvPr/>
          </p:nvSpPr>
          <p:spPr>
            <a:xfrm>
              <a:off x="4000527" y="2071088"/>
              <a:ext cx="830580" cy="34912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结论一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张-4-组合-Group"/>
          <p:cNvGrpSpPr/>
          <p:nvPr/>
        </p:nvGrpSpPr>
        <p:grpSpPr>
          <a:xfrm>
            <a:off x="3509116" y="3010229"/>
            <a:ext cx="6931634" cy="938172"/>
            <a:chOff x="4000526" y="3395843"/>
            <a:chExt cx="6931634" cy="938172"/>
          </a:xfrm>
        </p:grpSpPr>
        <p:sp>
          <p:nvSpPr>
            <p:cNvPr id="8" name="张-4-1-矩形-Rectangle"/>
            <p:cNvSpPr>
              <a:spLocks noChangeArrowheads="1"/>
            </p:cNvSpPr>
            <p:nvPr/>
          </p:nvSpPr>
          <p:spPr bwMode="auto">
            <a:xfrm>
              <a:off x="4000526" y="3686475"/>
              <a:ext cx="6931634" cy="64754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6CC"/>
                </a:buClr>
                <a:buSzTx/>
                <a:buFontTx/>
                <a:buNone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在此处输入正文内容，该段文本由世人皆苦小店编辑提供。在此处输入正文内容，该段文本由世人皆苦小店编辑提供。</a:t>
              </a:r>
              <a:endPara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" name="张-4-2-文本框-TextBox"/>
            <p:cNvSpPr txBox="1"/>
            <p:nvPr/>
          </p:nvSpPr>
          <p:spPr>
            <a:xfrm>
              <a:off x="4000527" y="3395843"/>
              <a:ext cx="83058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结论二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张-5-组合-Group"/>
          <p:cNvGrpSpPr/>
          <p:nvPr/>
        </p:nvGrpSpPr>
        <p:grpSpPr>
          <a:xfrm>
            <a:off x="3509116" y="4438115"/>
            <a:ext cx="6830034" cy="942431"/>
            <a:chOff x="4000526" y="4723985"/>
            <a:chExt cx="6830034" cy="942431"/>
          </a:xfrm>
        </p:grpSpPr>
        <p:sp>
          <p:nvSpPr>
            <p:cNvPr id="11" name="张-5-1-矩形-Rectangle"/>
            <p:cNvSpPr>
              <a:spLocks noChangeArrowheads="1"/>
            </p:cNvSpPr>
            <p:nvPr/>
          </p:nvSpPr>
          <p:spPr bwMode="auto">
            <a:xfrm>
              <a:off x="4000526" y="5018876"/>
              <a:ext cx="6830034" cy="64754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36000" tIns="36000" rIns="36000" bIns="3600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6CC"/>
                </a:buClr>
                <a:buSzTx/>
                <a:buFontTx/>
                <a:buNone/>
                <a:defRPr/>
              </a:pPr>
              <a:r>
                <a:rPr kumimoji="1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在此处输入正文内容，该段文本由世人皆苦小店编辑提供。在此处输入正文内容，该段文本由世人皆苦小店编辑提供。</a:t>
              </a:r>
              <a:endPara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张-5-2-文本框-TextBox"/>
            <p:cNvSpPr txBox="1"/>
            <p:nvPr/>
          </p:nvSpPr>
          <p:spPr>
            <a:xfrm>
              <a:off x="4000527" y="4723985"/>
              <a:ext cx="83058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结论三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张-6-矩形-Rectangle"/>
          <p:cNvSpPr>
            <a:spLocks noChangeArrowheads="1"/>
          </p:cNvSpPr>
          <p:nvPr/>
        </p:nvSpPr>
        <p:spPr bwMode="auto">
          <a:xfrm>
            <a:off x="569119" y="424591"/>
            <a:ext cx="145250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69900" indent="-4699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>
                <a:solidFill>
                  <a:schemeClr val="tx1"/>
                </a:solidFill>
              </a:defRPr>
            </a:lvl1pPr>
            <a:lvl2pPr marL="908050" indent="-43688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</a:defRPr>
            </a:lvl2pPr>
            <a:lvl3pPr marL="1304925" indent="-395605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100">
                <a:solidFill>
                  <a:schemeClr val="tx1"/>
                </a:solidFill>
              </a:defRPr>
            </a:lvl3pPr>
            <a:lvl4pPr marL="1694180" indent="-3873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</a:defRPr>
            </a:lvl4pPr>
            <a:lvl5pPr marL="2094230" indent="-398780" eaLnBrk="0" hangingPunct="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  <a:lvl6pPr marL="2551430" indent="-39878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6pPr>
            <a:lvl7pPr marL="3008630" indent="-39878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7pPr>
            <a:lvl8pPr marL="3465830" indent="-39878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8pPr>
            <a:lvl9pPr marL="3923030" indent="-39878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9pPr>
          </a:lstStyle>
          <a:p>
            <a:pPr marL="469900" marR="0" lvl="0" indent="-469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实验结论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4" name="张-7-矩形-Rectangle"/>
          <p:cNvSpPr/>
          <p:nvPr/>
        </p:nvSpPr>
        <p:spPr>
          <a:xfrm>
            <a:off x="658813" y="1023303"/>
            <a:ext cx="2145347" cy="489585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5" name="张-8-连接符-Line"/>
          <p:cNvCxnSpPr/>
          <p:nvPr/>
        </p:nvCxnSpPr>
        <p:spPr>
          <a:xfrm>
            <a:off x="3552270" y="2740025"/>
            <a:ext cx="693928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张-9-连接符-Line"/>
          <p:cNvCxnSpPr/>
          <p:nvPr/>
        </p:nvCxnSpPr>
        <p:spPr>
          <a:xfrm>
            <a:off x="3552270" y="4203065"/>
            <a:ext cx="693928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张-10-组合-Group"/>
          <p:cNvGrpSpPr>
            <a:grpSpLocks noChangeAspect="1"/>
          </p:cNvGrpSpPr>
          <p:nvPr/>
        </p:nvGrpSpPr>
        <p:grpSpPr bwMode="auto">
          <a:xfrm>
            <a:off x="1426146" y="3155952"/>
            <a:ext cx="610680" cy="630554"/>
            <a:chOff x="3" y="1"/>
            <a:chExt cx="5101" cy="5267"/>
          </a:xfrm>
          <a:solidFill>
            <a:schemeClr val="bg1"/>
          </a:solidFill>
        </p:grpSpPr>
        <p:sp>
          <p:nvSpPr>
            <p:cNvPr id="18" name="张-10-1-自由图形-Freeform"/>
            <p:cNvSpPr>
              <a:spLocks noEditPoints="1"/>
            </p:cNvSpPr>
            <p:nvPr/>
          </p:nvSpPr>
          <p:spPr bwMode="auto">
            <a:xfrm>
              <a:off x="1508" y="1366"/>
              <a:ext cx="2715" cy="204"/>
            </a:xfrm>
            <a:custGeom>
              <a:avLst/>
              <a:gdLst>
                <a:gd name="T0" fmla="*/ 62 w 1661"/>
                <a:gd name="T1" fmla="*/ 125 h 125"/>
                <a:gd name="T2" fmla="*/ 0 w 1661"/>
                <a:gd name="T3" fmla="*/ 63 h 125"/>
                <a:gd name="T4" fmla="*/ 62 w 1661"/>
                <a:gd name="T5" fmla="*/ 0 h 125"/>
                <a:gd name="T6" fmla="*/ 1599 w 1661"/>
                <a:gd name="T7" fmla="*/ 0 h 125"/>
                <a:gd name="T8" fmla="*/ 1661 w 1661"/>
                <a:gd name="T9" fmla="*/ 63 h 125"/>
                <a:gd name="T10" fmla="*/ 1599 w 1661"/>
                <a:gd name="T11" fmla="*/ 125 h 125"/>
                <a:gd name="T12" fmla="*/ 62 w 1661"/>
                <a:gd name="T13" fmla="*/ 125 h 125"/>
                <a:gd name="T14" fmla="*/ 62 w 1661"/>
                <a:gd name="T15" fmla="*/ 125 h 125"/>
                <a:gd name="T16" fmla="*/ 62 w 1661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1" h="125">
                  <a:moveTo>
                    <a:pt x="62" y="125"/>
                  </a:moveTo>
                  <a:cubicBezTo>
                    <a:pt x="31" y="125"/>
                    <a:pt x="0" y="94"/>
                    <a:pt x="0" y="63"/>
                  </a:cubicBezTo>
                  <a:cubicBezTo>
                    <a:pt x="0" y="32"/>
                    <a:pt x="31" y="0"/>
                    <a:pt x="62" y="0"/>
                  </a:cubicBezTo>
                  <a:cubicBezTo>
                    <a:pt x="1599" y="0"/>
                    <a:pt x="1599" y="0"/>
                    <a:pt x="1599" y="0"/>
                  </a:cubicBezTo>
                  <a:cubicBezTo>
                    <a:pt x="1630" y="0"/>
                    <a:pt x="1661" y="32"/>
                    <a:pt x="1661" y="63"/>
                  </a:cubicBezTo>
                  <a:cubicBezTo>
                    <a:pt x="1661" y="94"/>
                    <a:pt x="1630" y="125"/>
                    <a:pt x="1599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张-10-2-自由图形-Freeform"/>
            <p:cNvSpPr>
              <a:spLocks noEditPoints="1"/>
            </p:cNvSpPr>
            <p:nvPr/>
          </p:nvSpPr>
          <p:spPr bwMode="auto">
            <a:xfrm>
              <a:off x="1508" y="2424"/>
              <a:ext cx="2436" cy="205"/>
            </a:xfrm>
            <a:custGeom>
              <a:avLst/>
              <a:gdLst>
                <a:gd name="T0" fmla="*/ 62 w 1490"/>
                <a:gd name="T1" fmla="*/ 125 h 125"/>
                <a:gd name="T2" fmla="*/ 0 w 1490"/>
                <a:gd name="T3" fmla="*/ 62 h 125"/>
                <a:gd name="T4" fmla="*/ 62 w 1490"/>
                <a:gd name="T5" fmla="*/ 0 h 125"/>
                <a:gd name="T6" fmla="*/ 1427 w 1490"/>
                <a:gd name="T7" fmla="*/ 0 h 125"/>
                <a:gd name="T8" fmla="*/ 1490 w 1490"/>
                <a:gd name="T9" fmla="*/ 62 h 125"/>
                <a:gd name="T10" fmla="*/ 1427 w 1490"/>
                <a:gd name="T11" fmla="*/ 125 h 125"/>
                <a:gd name="T12" fmla="*/ 62 w 1490"/>
                <a:gd name="T13" fmla="*/ 125 h 125"/>
                <a:gd name="T14" fmla="*/ 62 w 1490"/>
                <a:gd name="T15" fmla="*/ 125 h 125"/>
                <a:gd name="T16" fmla="*/ 62 w 1490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0" h="125">
                  <a:moveTo>
                    <a:pt x="62" y="125"/>
                  </a:moveTo>
                  <a:cubicBezTo>
                    <a:pt x="31" y="125"/>
                    <a:pt x="0" y="93"/>
                    <a:pt x="0" y="62"/>
                  </a:cubicBezTo>
                  <a:cubicBezTo>
                    <a:pt x="0" y="31"/>
                    <a:pt x="31" y="0"/>
                    <a:pt x="62" y="0"/>
                  </a:cubicBezTo>
                  <a:cubicBezTo>
                    <a:pt x="1427" y="0"/>
                    <a:pt x="1427" y="0"/>
                    <a:pt x="1427" y="0"/>
                  </a:cubicBezTo>
                  <a:cubicBezTo>
                    <a:pt x="1459" y="0"/>
                    <a:pt x="1490" y="31"/>
                    <a:pt x="1490" y="62"/>
                  </a:cubicBezTo>
                  <a:cubicBezTo>
                    <a:pt x="1490" y="93"/>
                    <a:pt x="1459" y="125"/>
                    <a:pt x="1427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张-10-3-自由图形-Freeform"/>
            <p:cNvSpPr>
              <a:spLocks noEditPoints="1"/>
            </p:cNvSpPr>
            <p:nvPr/>
          </p:nvSpPr>
          <p:spPr bwMode="auto">
            <a:xfrm>
              <a:off x="3" y="1"/>
              <a:ext cx="4974" cy="5267"/>
            </a:xfrm>
            <a:custGeom>
              <a:avLst/>
              <a:gdLst>
                <a:gd name="T0" fmla="*/ 62 w 3043"/>
                <a:gd name="T1" fmla="*/ 3215 h 3223"/>
                <a:gd name="T2" fmla="*/ 0 w 3043"/>
                <a:gd name="T3" fmla="*/ 3152 h 3223"/>
                <a:gd name="T4" fmla="*/ 0 w 3043"/>
                <a:gd name="T5" fmla="*/ 63 h 3223"/>
                <a:gd name="T6" fmla="*/ 62 w 3043"/>
                <a:gd name="T7" fmla="*/ 0 h 3223"/>
                <a:gd name="T8" fmla="*/ 2980 w 3043"/>
                <a:gd name="T9" fmla="*/ 0 h 3223"/>
                <a:gd name="T10" fmla="*/ 3043 w 3043"/>
                <a:gd name="T11" fmla="*/ 63 h 3223"/>
                <a:gd name="T12" fmla="*/ 3043 w 3043"/>
                <a:gd name="T13" fmla="*/ 1670 h 3223"/>
                <a:gd name="T14" fmla="*/ 2980 w 3043"/>
                <a:gd name="T15" fmla="*/ 1733 h 3223"/>
                <a:gd name="T16" fmla="*/ 2918 w 3043"/>
                <a:gd name="T17" fmla="*/ 1670 h 3223"/>
                <a:gd name="T18" fmla="*/ 2918 w 3043"/>
                <a:gd name="T19" fmla="*/ 211 h 3223"/>
                <a:gd name="T20" fmla="*/ 2832 w 3043"/>
                <a:gd name="T21" fmla="*/ 125 h 3223"/>
                <a:gd name="T22" fmla="*/ 211 w 3043"/>
                <a:gd name="T23" fmla="*/ 125 h 3223"/>
                <a:gd name="T24" fmla="*/ 125 w 3043"/>
                <a:gd name="T25" fmla="*/ 211 h 3223"/>
                <a:gd name="T26" fmla="*/ 125 w 3043"/>
                <a:gd name="T27" fmla="*/ 3012 h 3223"/>
                <a:gd name="T28" fmla="*/ 211 w 3043"/>
                <a:gd name="T29" fmla="*/ 3098 h 3223"/>
                <a:gd name="T30" fmla="*/ 1904 w 3043"/>
                <a:gd name="T31" fmla="*/ 3098 h 3223"/>
                <a:gd name="T32" fmla="*/ 1919 w 3043"/>
                <a:gd name="T33" fmla="*/ 3106 h 3223"/>
                <a:gd name="T34" fmla="*/ 1950 w 3043"/>
                <a:gd name="T35" fmla="*/ 3160 h 3223"/>
                <a:gd name="T36" fmla="*/ 1919 w 3043"/>
                <a:gd name="T37" fmla="*/ 3215 h 3223"/>
                <a:gd name="T38" fmla="*/ 1904 w 3043"/>
                <a:gd name="T39" fmla="*/ 3223 h 3223"/>
                <a:gd name="T40" fmla="*/ 62 w 3043"/>
                <a:gd name="T41" fmla="*/ 3215 h 3223"/>
                <a:gd name="T42" fmla="*/ 62 w 3043"/>
                <a:gd name="T43" fmla="*/ 3215 h 3223"/>
                <a:gd name="T44" fmla="*/ 62 w 3043"/>
                <a:gd name="T45" fmla="*/ 3215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43" h="3223">
                  <a:moveTo>
                    <a:pt x="62" y="3215"/>
                  </a:moveTo>
                  <a:cubicBezTo>
                    <a:pt x="31" y="3215"/>
                    <a:pt x="0" y="3184"/>
                    <a:pt x="0" y="31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32"/>
                    <a:pt x="31" y="0"/>
                    <a:pt x="62" y="0"/>
                  </a:cubicBezTo>
                  <a:cubicBezTo>
                    <a:pt x="2980" y="0"/>
                    <a:pt x="2980" y="0"/>
                    <a:pt x="2980" y="0"/>
                  </a:cubicBezTo>
                  <a:cubicBezTo>
                    <a:pt x="3012" y="0"/>
                    <a:pt x="3043" y="32"/>
                    <a:pt x="3043" y="63"/>
                  </a:cubicBezTo>
                  <a:cubicBezTo>
                    <a:pt x="3043" y="1670"/>
                    <a:pt x="3043" y="1670"/>
                    <a:pt x="3043" y="1670"/>
                  </a:cubicBezTo>
                  <a:cubicBezTo>
                    <a:pt x="3043" y="1701"/>
                    <a:pt x="3012" y="1733"/>
                    <a:pt x="2980" y="1733"/>
                  </a:cubicBezTo>
                  <a:cubicBezTo>
                    <a:pt x="2949" y="1733"/>
                    <a:pt x="2918" y="1709"/>
                    <a:pt x="2918" y="1670"/>
                  </a:cubicBezTo>
                  <a:cubicBezTo>
                    <a:pt x="2918" y="211"/>
                    <a:pt x="2918" y="211"/>
                    <a:pt x="2918" y="211"/>
                  </a:cubicBezTo>
                  <a:cubicBezTo>
                    <a:pt x="2918" y="149"/>
                    <a:pt x="2895" y="125"/>
                    <a:pt x="2832" y="125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148" y="125"/>
                    <a:pt x="125" y="149"/>
                    <a:pt x="125" y="211"/>
                  </a:cubicBezTo>
                  <a:cubicBezTo>
                    <a:pt x="125" y="3012"/>
                    <a:pt x="125" y="3012"/>
                    <a:pt x="125" y="3012"/>
                  </a:cubicBezTo>
                  <a:cubicBezTo>
                    <a:pt x="125" y="3074"/>
                    <a:pt x="148" y="3098"/>
                    <a:pt x="211" y="3098"/>
                  </a:cubicBezTo>
                  <a:cubicBezTo>
                    <a:pt x="1904" y="3098"/>
                    <a:pt x="1904" y="3098"/>
                    <a:pt x="1904" y="3098"/>
                  </a:cubicBezTo>
                  <a:cubicBezTo>
                    <a:pt x="1919" y="3106"/>
                    <a:pt x="1919" y="3106"/>
                    <a:pt x="1919" y="3106"/>
                  </a:cubicBezTo>
                  <a:cubicBezTo>
                    <a:pt x="1943" y="3113"/>
                    <a:pt x="1950" y="3137"/>
                    <a:pt x="1950" y="3160"/>
                  </a:cubicBezTo>
                  <a:cubicBezTo>
                    <a:pt x="1950" y="3184"/>
                    <a:pt x="1935" y="3207"/>
                    <a:pt x="1919" y="3215"/>
                  </a:cubicBezTo>
                  <a:cubicBezTo>
                    <a:pt x="1904" y="3223"/>
                    <a:pt x="1904" y="3223"/>
                    <a:pt x="1904" y="3223"/>
                  </a:cubicBezTo>
                  <a:lnTo>
                    <a:pt x="62" y="3215"/>
                  </a:lnTo>
                  <a:close/>
                  <a:moveTo>
                    <a:pt x="62" y="3215"/>
                  </a:moveTo>
                  <a:cubicBezTo>
                    <a:pt x="62" y="3215"/>
                    <a:pt x="62" y="3215"/>
                    <a:pt x="62" y="32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张-10-4-自由图形-Freeform"/>
            <p:cNvSpPr>
              <a:spLocks noEditPoints="1"/>
            </p:cNvSpPr>
            <p:nvPr/>
          </p:nvSpPr>
          <p:spPr bwMode="auto">
            <a:xfrm>
              <a:off x="1508" y="3495"/>
              <a:ext cx="1695" cy="204"/>
            </a:xfrm>
            <a:custGeom>
              <a:avLst/>
              <a:gdLst>
                <a:gd name="T0" fmla="*/ 62 w 1037"/>
                <a:gd name="T1" fmla="*/ 125 h 125"/>
                <a:gd name="T2" fmla="*/ 0 w 1037"/>
                <a:gd name="T3" fmla="*/ 63 h 125"/>
                <a:gd name="T4" fmla="*/ 62 w 1037"/>
                <a:gd name="T5" fmla="*/ 0 h 125"/>
                <a:gd name="T6" fmla="*/ 975 w 1037"/>
                <a:gd name="T7" fmla="*/ 0 h 125"/>
                <a:gd name="T8" fmla="*/ 1037 w 1037"/>
                <a:gd name="T9" fmla="*/ 63 h 125"/>
                <a:gd name="T10" fmla="*/ 975 w 1037"/>
                <a:gd name="T11" fmla="*/ 125 h 125"/>
                <a:gd name="T12" fmla="*/ 62 w 1037"/>
                <a:gd name="T13" fmla="*/ 125 h 125"/>
                <a:gd name="T14" fmla="*/ 62 w 1037"/>
                <a:gd name="T15" fmla="*/ 125 h 125"/>
                <a:gd name="T16" fmla="*/ 62 w 1037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7" h="125">
                  <a:moveTo>
                    <a:pt x="62" y="125"/>
                  </a:moveTo>
                  <a:cubicBezTo>
                    <a:pt x="31" y="125"/>
                    <a:pt x="0" y="94"/>
                    <a:pt x="0" y="63"/>
                  </a:cubicBezTo>
                  <a:cubicBezTo>
                    <a:pt x="0" y="31"/>
                    <a:pt x="31" y="0"/>
                    <a:pt x="62" y="0"/>
                  </a:cubicBezTo>
                  <a:cubicBezTo>
                    <a:pt x="975" y="0"/>
                    <a:pt x="975" y="0"/>
                    <a:pt x="975" y="0"/>
                  </a:cubicBezTo>
                  <a:cubicBezTo>
                    <a:pt x="1006" y="0"/>
                    <a:pt x="1037" y="31"/>
                    <a:pt x="1037" y="63"/>
                  </a:cubicBezTo>
                  <a:cubicBezTo>
                    <a:pt x="1037" y="94"/>
                    <a:pt x="1006" y="125"/>
                    <a:pt x="975" y="125"/>
                  </a:cubicBezTo>
                  <a:lnTo>
                    <a:pt x="62" y="125"/>
                  </a:lnTo>
                  <a:close/>
                  <a:moveTo>
                    <a:pt x="62" y="125"/>
                  </a:moveTo>
                  <a:cubicBezTo>
                    <a:pt x="62" y="125"/>
                    <a:pt x="62" y="125"/>
                    <a:pt x="62" y="1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张-10-5-自由图形-Freeform"/>
            <p:cNvSpPr>
              <a:spLocks noEditPoints="1"/>
            </p:cNvSpPr>
            <p:nvPr/>
          </p:nvSpPr>
          <p:spPr bwMode="auto">
            <a:xfrm>
              <a:off x="794" y="1302"/>
              <a:ext cx="332" cy="332"/>
            </a:xfrm>
            <a:custGeom>
              <a:avLst/>
              <a:gdLst>
                <a:gd name="T0" fmla="*/ 101 w 203"/>
                <a:gd name="T1" fmla="*/ 203 h 203"/>
                <a:gd name="T2" fmla="*/ 31 w 203"/>
                <a:gd name="T3" fmla="*/ 172 h 203"/>
                <a:gd name="T4" fmla="*/ 0 w 203"/>
                <a:gd name="T5" fmla="*/ 102 h 203"/>
                <a:gd name="T6" fmla="*/ 31 w 203"/>
                <a:gd name="T7" fmla="*/ 31 h 203"/>
                <a:gd name="T8" fmla="*/ 101 w 203"/>
                <a:gd name="T9" fmla="*/ 0 h 203"/>
                <a:gd name="T10" fmla="*/ 171 w 203"/>
                <a:gd name="T11" fmla="*/ 31 h 203"/>
                <a:gd name="T12" fmla="*/ 203 w 203"/>
                <a:gd name="T13" fmla="*/ 102 h 203"/>
                <a:gd name="T14" fmla="*/ 171 w 203"/>
                <a:gd name="T15" fmla="*/ 172 h 203"/>
                <a:gd name="T16" fmla="*/ 101 w 203"/>
                <a:gd name="T17" fmla="*/ 203 h 203"/>
                <a:gd name="T18" fmla="*/ 101 w 203"/>
                <a:gd name="T19" fmla="*/ 203 h 203"/>
                <a:gd name="T20" fmla="*/ 101 w 203"/>
                <a:gd name="T2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3">
                  <a:moveTo>
                    <a:pt x="101" y="203"/>
                  </a:moveTo>
                  <a:cubicBezTo>
                    <a:pt x="78" y="203"/>
                    <a:pt x="47" y="195"/>
                    <a:pt x="31" y="172"/>
                  </a:cubicBezTo>
                  <a:cubicBezTo>
                    <a:pt x="15" y="156"/>
                    <a:pt x="0" y="125"/>
                    <a:pt x="0" y="102"/>
                  </a:cubicBezTo>
                  <a:cubicBezTo>
                    <a:pt x="0" y="78"/>
                    <a:pt x="8" y="47"/>
                    <a:pt x="31" y="31"/>
                  </a:cubicBezTo>
                  <a:cubicBezTo>
                    <a:pt x="47" y="16"/>
                    <a:pt x="78" y="0"/>
                    <a:pt x="101" y="0"/>
                  </a:cubicBezTo>
                  <a:cubicBezTo>
                    <a:pt x="125" y="0"/>
                    <a:pt x="156" y="8"/>
                    <a:pt x="171" y="31"/>
                  </a:cubicBezTo>
                  <a:cubicBezTo>
                    <a:pt x="187" y="47"/>
                    <a:pt x="203" y="78"/>
                    <a:pt x="203" y="102"/>
                  </a:cubicBezTo>
                  <a:cubicBezTo>
                    <a:pt x="203" y="125"/>
                    <a:pt x="195" y="156"/>
                    <a:pt x="171" y="172"/>
                  </a:cubicBezTo>
                  <a:cubicBezTo>
                    <a:pt x="148" y="188"/>
                    <a:pt x="125" y="203"/>
                    <a:pt x="101" y="203"/>
                  </a:cubicBezTo>
                  <a:close/>
                  <a:moveTo>
                    <a:pt x="101" y="203"/>
                  </a:moveTo>
                  <a:cubicBezTo>
                    <a:pt x="101" y="203"/>
                    <a:pt x="101" y="203"/>
                    <a:pt x="101" y="2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张-10-6-自由图形-Freeform"/>
            <p:cNvSpPr>
              <a:spLocks noEditPoints="1"/>
            </p:cNvSpPr>
            <p:nvPr/>
          </p:nvSpPr>
          <p:spPr bwMode="auto">
            <a:xfrm>
              <a:off x="3140" y="3380"/>
              <a:ext cx="1964" cy="1594"/>
            </a:xfrm>
            <a:custGeom>
              <a:avLst/>
              <a:gdLst>
                <a:gd name="T0" fmla="*/ 390 w 1202"/>
                <a:gd name="T1" fmla="*/ 975 h 975"/>
                <a:gd name="T2" fmla="*/ 351 w 1202"/>
                <a:gd name="T3" fmla="*/ 952 h 975"/>
                <a:gd name="T4" fmla="*/ 24 w 1202"/>
                <a:gd name="T5" fmla="*/ 507 h 975"/>
                <a:gd name="T6" fmla="*/ 24 w 1202"/>
                <a:gd name="T7" fmla="*/ 453 h 975"/>
                <a:gd name="T8" fmla="*/ 47 w 1202"/>
                <a:gd name="T9" fmla="*/ 445 h 975"/>
                <a:gd name="T10" fmla="*/ 86 w 1202"/>
                <a:gd name="T11" fmla="*/ 460 h 975"/>
                <a:gd name="T12" fmla="*/ 398 w 1202"/>
                <a:gd name="T13" fmla="*/ 710 h 975"/>
                <a:gd name="T14" fmla="*/ 1147 w 1202"/>
                <a:gd name="T15" fmla="*/ 16 h 975"/>
                <a:gd name="T16" fmla="*/ 1178 w 1202"/>
                <a:gd name="T17" fmla="*/ 0 h 975"/>
                <a:gd name="T18" fmla="*/ 1194 w 1202"/>
                <a:gd name="T19" fmla="*/ 8 h 975"/>
                <a:gd name="T20" fmla="*/ 1186 w 1202"/>
                <a:gd name="T21" fmla="*/ 55 h 975"/>
                <a:gd name="T22" fmla="*/ 422 w 1202"/>
                <a:gd name="T23" fmla="*/ 952 h 975"/>
                <a:gd name="T24" fmla="*/ 390 w 1202"/>
                <a:gd name="T25" fmla="*/ 975 h 975"/>
                <a:gd name="T26" fmla="*/ 390 w 1202"/>
                <a:gd name="T27" fmla="*/ 975 h 975"/>
                <a:gd name="T28" fmla="*/ 390 w 1202"/>
                <a:gd name="T29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2" h="975">
                  <a:moveTo>
                    <a:pt x="390" y="975"/>
                  </a:moveTo>
                  <a:cubicBezTo>
                    <a:pt x="375" y="975"/>
                    <a:pt x="359" y="960"/>
                    <a:pt x="351" y="952"/>
                  </a:cubicBezTo>
                  <a:cubicBezTo>
                    <a:pt x="24" y="507"/>
                    <a:pt x="24" y="507"/>
                    <a:pt x="24" y="507"/>
                  </a:cubicBezTo>
                  <a:cubicBezTo>
                    <a:pt x="16" y="499"/>
                    <a:pt x="0" y="468"/>
                    <a:pt x="24" y="453"/>
                  </a:cubicBezTo>
                  <a:cubicBezTo>
                    <a:pt x="31" y="445"/>
                    <a:pt x="39" y="445"/>
                    <a:pt x="47" y="445"/>
                  </a:cubicBezTo>
                  <a:cubicBezTo>
                    <a:pt x="55" y="445"/>
                    <a:pt x="70" y="453"/>
                    <a:pt x="86" y="460"/>
                  </a:cubicBezTo>
                  <a:cubicBezTo>
                    <a:pt x="398" y="710"/>
                    <a:pt x="398" y="710"/>
                    <a:pt x="398" y="710"/>
                  </a:cubicBezTo>
                  <a:cubicBezTo>
                    <a:pt x="1147" y="16"/>
                    <a:pt x="1147" y="16"/>
                    <a:pt x="1147" y="16"/>
                  </a:cubicBezTo>
                  <a:cubicBezTo>
                    <a:pt x="1155" y="8"/>
                    <a:pt x="1171" y="0"/>
                    <a:pt x="1178" y="0"/>
                  </a:cubicBezTo>
                  <a:cubicBezTo>
                    <a:pt x="1186" y="0"/>
                    <a:pt x="1186" y="0"/>
                    <a:pt x="1194" y="8"/>
                  </a:cubicBezTo>
                  <a:cubicBezTo>
                    <a:pt x="1194" y="8"/>
                    <a:pt x="1202" y="23"/>
                    <a:pt x="1186" y="55"/>
                  </a:cubicBezTo>
                  <a:cubicBezTo>
                    <a:pt x="422" y="952"/>
                    <a:pt x="422" y="952"/>
                    <a:pt x="422" y="952"/>
                  </a:cubicBezTo>
                  <a:cubicBezTo>
                    <a:pt x="422" y="960"/>
                    <a:pt x="406" y="975"/>
                    <a:pt x="390" y="975"/>
                  </a:cubicBezTo>
                  <a:close/>
                  <a:moveTo>
                    <a:pt x="390" y="975"/>
                  </a:moveTo>
                  <a:cubicBezTo>
                    <a:pt x="390" y="975"/>
                    <a:pt x="390" y="975"/>
                    <a:pt x="390" y="9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张-10-7-自由图形-Freeform"/>
            <p:cNvSpPr>
              <a:spLocks noEditPoints="1"/>
            </p:cNvSpPr>
            <p:nvPr/>
          </p:nvSpPr>
          <p:spPr bwMode="auto">
            <a:xfrm>
              <a:off x="819" y="3431"/>
              <a:ext cx="331" cy="332"/>
            </a:xfrm>
            <a:custGeom>
              <a:avLst/>
              <a:gdLst>
                <a:gd name="T0" fmla="*/ 102 w 203"/>
                <a:gd name="T1" fmla="*/ 203 h 203"/>
                <a:gd name="T2" fmla="*/ 32 w 203"/>
                <a:gd name="T3" fmla="*/ 172 h 203"/>
                <a:gd name="T4" fmla="*/ 0 w 203"/>
                <a:gd name="T5" fmla="*/ 102 h 203"/>
                <a:gd name="T6" fmla="*/ 32 w 203"/>
                <a:gd name="T7" fmla="*/ 31 h 203"/>
                <a:gd name="T8" fmla="*/ 102 w 203"/>
                <a:gd name="T9" fmla="*/ 0 h 203"/>
                <a:gd name="T10" fmla="*/ 172 w 203"/>
                <a:gd name="T11" fmla="*/ 31 h 203"/>
                <a:gd name="T12" fmla="*/ 203 w 203"/>
                <a:gd name="T13" fmla="*/ 102 h 203"/>
                <a:gd name="T14" fmla="*/ 172 w 203"/>
                <a:gd name="T15" fmla="*/ 172 h 203"/>
                <a:gd name="T16" fmla="*/ 102 w 203"/>
                <a:gd name="T17" fmla="*/ 203 h 203"/>
                <a:gd name="T18" fmla="*/ 102 w 203"/>
                <a:gd name="T19" fmla="*/ 203 h 203"/>
                <a:gd name="T20" fmla="*/ 102 w 203"/>
                <a:gd name="T2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78" y="203"/>
                    <a:pt x="47" y="195"/>
                    <a:pt x="32" y="172"/>
                  </a:cubicBezTo>
                  <a:cubicBezTo>
                    <a:pt x="16" y="148"/>
                    <a:pt x="0" y="133"/>
                    <a:pt x="0" y="102"/>
                  </a:cubicBezTo>
                  <a:cubicBezTo>
                    <a:pt x="0" y="70"/>
                    <a:pt x="8" y="47"/>
                    <a:pt x="32" y="31"/>
                  </a:cubicBezTo>
                  <a:cubicBezTo>
                    <a:pt x="55" y="16"/>
                    <a:pt x="78" y="0"/>
                    <a:pt x="102" y="0"/>
                  </a:cubicBezTo>
                  <a:cubicBezTo>
                    <a:pt x="125" y="0"/>
                    <a:pt x="156" y="8"/>
                    <a:pt x="172" y="31"/>
                  </a:cubicBezTo>
                  <a:cubicBezTo>
                    <a:pt x="188" y="55"/>
                    <a:pt x="203" y="78"/>
                    <a:pt x="203" y="102"/>
                  </a:cubicBezTo>
                  <a:cubicBezTo>
                    <a:pt x="203" y="125"/>
                    <a:pt x="195" y="156"/>
                    <a:pt x="172" y="172"/>
                  </a:cubicBezTo>
                  <a:cubicBezTo>
                    <a:pt x="156" y="195"/>
                    <a:pt x="133" y="203"/>
                    <a:pt x="102" y="203"/>
                  </a:cubicBezTo>
                  <a:close/>
                  <a:moveTo>
                    <a:pt x="102" y="203"/>
                  </a:moveTo>
                  <a:cubicBezTo>
                    <a:pt x="102" y="203"/>
                    <a:pt x="102" y="203"/>
                    <a:pt x="102" y="2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张-10-8-自由图形-Freeform"/>
            <p:cNvSpPr>
              <a:spLocks noEditPoints="1"/>
            </p:cNvSpPr>
            <p:nvPr/>
          </p:nvSpPr>
          <p:spPr bwMode="auto">
            <a:xfrm>
              <a:off x="819" y="2374"/>
              <a:ext cx="331" cy="330"/>
            </a:xfrm>
            <a:custGeom>
              <a:avLst/>
              <a:gdLst>
                <a:gd name="T0" fmla="*/ 102 w 203"/>
                <a:gd name="T1" fmla="*/ 202 h 202"/>
                <a:gd name="T2" fmla="*/ 32 w 203"/>
                <a:gd name="T3" fmla="*/ 171 h 202"/>
                <a:gd name="T4" fmla="*/ 0 w 203"/>
                <a:gd name="T5" fmla="*/ 101 h 202"/>
                <a:gd name="T6" fmla="*/ 32 w 203"/>
                <a:gd name="T7" fmla="*/ 31 h 202"/>
                <a:gd name="T8" fmla="*/ 102 w 203"/>
                <a:gd name="T9" fmla="*/ 0 h 202"/>
                <a:gd name="T10" fmla="*/ 172 w 203"/>
                <a:gd name="T11" fmla="*/ 31 h 202"/>
                <a:gd name="T12" fmla="*/ 203 w 203"/>
                <a:gd name="T13" fmla="*/ 101 h 202"/>
                <a:gd name="T14" fmla="*/ 172 w 203"/>
                <a:gd name="T15" fmla="*/ 171 h 202"/>
                <a:gd name="T16" fmla="*/ 102 w 203"/>
                <a:gd name="T17" fmla="*/ 202 h 202"/>
                <a:gd name="T18" fmla="*/ 102 w 203"/>
                <a:gd name="T19" fmla="*/ 202 h 202"/>
                <a:gd name="T20" fmla="*/ 102 w 203"/>
                <a:gd name="T21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3" h="202">
                  <a:moveTo>
                    <a:pt x="102" y="202"/>
                  </a:moveTo>
                  <a:cubicBezTo>
                    <a:pt x="78" y="202"/>
                    <a:pt x="47" y="195"/>
                    <a:pt x="32" y="171"/>
                  </a:cubicBezTo>
                  <a:cubicBezTo>
                    <a:pt x="16" y="156"/>
                    <a:pt x="0" y="124"/>
                    <a:pt x="0" y="101"/>
                  </a:cubicBezTo>
                  <a:cubicBezTo>
                    <a:pt x="0" y="78"/>
                    <a:pt x="8" y="46"/>
                    <a:pt x="32" y="31"/>
                  </a:cubicBezTo>
                  <a:cubicBezTo>
                    <a:pt x="55" y="15"/>
                    <a:pt x="78" y="0"/>
                    <a:pt x="102" y="0"/>
                  </a:cubicBezTo>
                  <a:cubicBezTo>
                    <a:pt x="125" y="0"/>
                    <a:pt x="156" y="7"/>
                    <a:pt x="172" y="31"/>
                  </a:cubicBezTo>
                  <a:cubicBezTo>
                    <a:pt x="188" y="54"/>
                    <a:pt x="203" y="78"/>
                    <a:pt x="203" y="101"/>
                  </a:cubicBezTo>
                  <a:cubicBezTo>
                    <a:pt x="203" y="124"/>
                    <a:pt x="195" y="156"/>
                    <a:pt x="172" y="171"/>
                  </a:cubicBezTo>
                  <a:cubicBezTo>
                    <a:pt x="156" y="195"/>
                    <a:pt x="133" y="202"/>
                    <a:pt x="102" y="202"/>
                  </a:cubicBezTo>
                  <a:close/>
                  <a:moveTo>
                    <a:pt x="102" y="202"/>
                  </a:moveTo>
                  <a:cubicBezTo>
                    <a:pt x="102" y="202"/>
                    <a:pt x="102" y="202"/>
                    <a:pt x="102" y="2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张-11-矩形-Rectangle"/>
          <p:cNvSpPr/>
          <p:nvPr/>
        </p:nvSpPr>
        <p:spPr>
          <a:xfrm>
            <a:off x="2804160" y="1652177"/>
            <a:ext cx="54864" cy="83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张-12-矩形-Rectangle"/>
          <p:cNvSpPr/>
          <p:nvPr/>
        </p:nvSpPr>
        <p:spPr>
          <a:xfrm>
            <a:off x="2804160" y="3060353"/>
            <a:ext cx="54864" cy="83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" name="张-13-矩形-Rectangle"/>
          <p:cNvSpPr/>
          <p:nvPr/>
        </p:nvSpPr>
        <p:spPr>
          <a:xfrm>
            <a:off x="2804160" y="4505105"/>
            <a:ext cx="54864" cy="83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df8g02_homepage_fea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8095" y="-50800"/>
            <a:ext cx="7188200" cy="71882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 flipH="1">
            <a:off x="-597535" y="-51435"/>
            <a:ext cx="12863830" cy="7188835"/>
          </a:xfrm>
          <a:prstGeom prst="rect">
            <a:avLst/>
          </a:prstGeom>
          <a:gradFill flip="none" rotWithShape="1">
            <a:gsLst>
              <a:gs pos="45000">
                <a:srgbClr val="253280"/>
              </a:gs>
              <a:gs pos="0">
                <a:srgbClr val="303C8E">
                  <a:alpha val="30000"/>
                </a:srgbClr>
              </a:gs>
              <a:gs pos="100000">
                <a:srgbClr val="28378A">
                  <a:alpha val="100000"/>
                </a:srgbClr>
              </a:gs>
            </a:gsLst>
            <a:lin ang="78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775255" y="3480333"/>
            <a:ext cx="8479440" cy="2351807"/>
            <a:chOff x="1856280" y="2315143"/>
            <a:chExt cx="8479440" cy="2351807"/>
          </a:xfrm>
        </p:grpSpPr>
        <p:sp>
          <p:nvSpPr>
            <p:cNvPr id="11" name="矩形 10"/>
            <p:cNvSpPr/>
            <p:nvPr/>
          </p:nvSpPr>
          <p:spPr>
            <a:xfrm>
              <a:off x="2028000" y="2315143"/>
              <a:ext cx="813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56280" y="3468070"/>
              <a:ext cx="8479440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bg1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sym typeface="阿里巴巴普惠体 M" panose="00020600040101010101" pitchFamily="18" charset="-122"/>
                </a:rPr>
                <a:t>Questions</a:t>
              </a:r>
              <a:endParaRPr lang="en-US" altLang="zh-CN" sz="7200" b="1" dirty="0">
                <a:solidFill>
                  <a:schemeClr val="bg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028000" y="4279572"/>
              <a:ext cx="8136000" cy="0"/>
              <a:chOff x="2038160" y="4279572"/>
              <a:chExt cx="8136000" cy="0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2038160" y="4279572"/>
                <a:ext cx="162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8554160" y="4279572"/>
                <a:ext cx="162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图片 3" descr="white-question-mark-emoj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540" y="-50800"/>
            <a:ext cx="3281045" cy="32810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628650" y="1115839"/>
            <a:ext cx="5251039" cy="25697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66502" y="3873332"/>
            <a:ext cx="5251039" cy="25697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7"/>
          <p:cNvSpPr txBox="1"/>
          <p:nvPr/>
        </p:nvSpPr>
        <p:spPr>
          <a:xfrm>
            <a:off x="773589" y="1244645"/>
            <a:ext cx="32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国外研究现状列表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03893" y="1878275"/>
            <a:ext cx="441175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773588" y="2064800"/>
            <a:ext cx="4961163" cy="14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1"/>
                </a:solidFill>
              </a:rPr>
              <a:t>为客户提供有效服务，是我们工作的方向和价值评价的标尺，成就客户就是成就我们</a:t>
            </a:r>
            <a:r>
              <a:rPr lang="zh-CN" altLang="en-US" sz="1400">
                <a:solidFill>
                  <a:schemeClr val="accent1"/>
                </a:solidFill>
              </a:rPr>
              <a:t>自己；</a:t>
            </a:r>
            <a:endParaRPr lang="en-US" altLang="zh-CN" sz="14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1"/>
                </a:solidFill>
              </a:rPr>
              <a:t>为客户提供有效服务，是我们工作的方向和价值评价的标尺，成就客户就是成就我们</a:t>
            </a:r>
            <a:r>
              <a:rPr lang="zh-CN" altLang="en-US" sz="1400">
                <a:solidFill>
                  <a:schemeClr val="accent1"/>
                </a:solidFill>
              </a:rPr>
              <a:t>自己；</a:t>
            </a:r>
            <a:endParaRPr lang="en-US" altLang="zh-CN" sz="1400" dirty="0">
              <a:solidFill>
                <a:schemeClr val="accent1"/>
              </a:solidFill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903893" y="1878275"/>
            <a:ext cx="53822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066502" y="1115839"/>
            <a:ext cx="5251039" cy="2569714"/>
          </a:xfrm>
          <a:prstGeom prst="rect">
            <a:avLst/>
          </a:prstGeom>
          <a:blipFill dpi="0" rotWithShape="1">
            <a:blip r:embed="rId1"/>
            <a:srcRect/>
            <a:stretch>
              <a:fillRect l="-35417" r="-3541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28650" y="3873332"/>
            <a:ext cx="5251039" cy="2569714"/>
          </a:xfrm>
          <a:prstGeom prst="rect">
            <a:avLst/>
          </a:prstGeom>
          <a:blipFill dpi="0" rotWithShape="1">
            <a:blip r:embed="rId2"/>
            <a:srcRect/>
            <a:stretch>
              <a:fillRect l="-8725" r="-8725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7"/>
          <p:cNvSpPr txBox="1"/>
          <p:nvPr/>
        </p:nvSpPr>
        <p:spPr>
          <a:xfrm>
            <a:off x="6211441" y="4002138"/>
            <a:ext cx="324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国内研究现状列表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6341745" y="4635768"/>
            <a:ext cx="441175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6211440" y="4822293"/>
            <a:ext cx="4961163" cy="14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1"/>
                </a:solidFill>
              </a:rPr>
              <a:t>为客户提供有效服务，是我们工作的方向和价值评价的标尺，成就客户就是成就我们</a:t>
            </a:r>
            <a:r>
              <a:rPr lang="zh-CN" altLang="en-US" sz="1400">
                <a:solidFill>
                  <a:schemeClr val="accent1"/>
                </a:solidFill>
              </a:rPr>
              <a:t>自己；</a:t>
            </a:r>
            <a:endParaRPr lang="en-US" altLang="zh-CN" sz="14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accent1"/>
                </a:solidFill>
              </a:rPr>
              <a:t>为客户提供有效服务，是我们工作的方向和价值评价的标尺，成就客户就是成就我们</a:t>
            </a:r>
            <a:r>
              <a:rPr lang="zh-CN" altLang="en-US" sz="1400">
                <a:solidFill>
                  <a:schemeClr val="accent1"/>
                </a:solidFill>
              </a:rPr>
              <a:t>自己；</a:t>
            </a:r>
            <a:endParaRPr lang="en-US" altLang="zh-CN" sz="1400" dirty="0">
              <a:solidFill>
                <a:schemeClr val="accent1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341745" y="4635768"/>
            <a:ext cx="53822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张-1-矩形-Rectangle"/>
          <p:cNvSpPr/>
          <p:nvPr/>
        </p:nvSpPr>
        <p:spPr>
          <a:xfrm>
            <a:off x="0" y="0"/>
            <a:ext cx="12192000" cy="729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31" name="张-4-连接符-Line"/>
          <p:cNvCxnSpPr/>
          <p:nvPr/>
        </p:nvCxnSpPr>
        <p:spPr>
          <a:xfrm>
            <a:off x="2424000" y="148602"/>
            <a:ext cx="0" cy="432000"/>
          </a:xfrm>
          <a:prstGeom prst="line">
            <a:avLst/>
          </a:prstGeom>
          <a:ln w="1270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张-5-矩形-Rectangle"/>
          <p:cNvSpPr/>
          <p:nvPr/>
        </p:nvSpPr>
        <p:spPr>
          <a:xfrm>
            <a:off x="2636313" y="205740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论文摘要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" name="张-6-矩形-Rectangle"/>
          <p:cNvSpPr/>
          <p:nvPr/>
        </p:nvSpPr>
        <p:spPr>
          <a:xfrm>
            <a:off x="4053654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国内外研究现状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张-7-矩形-Rectangle"/>
          <p:cNvSpPr/>
          <p:nvPr/>
        </p:nvSpPr>
        <p:spPr>
          <a:xfrm>
            <a:off x="5653605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研究目的与意义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张-8-矩形-Rectangle"/>
          <p:cNvSpPr/>
          <p:nvPr/>
        </p:nvSpPr>
        <p:spPr>
          <a:xfrm>
            <a:off x="7253556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研究思路及过程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张-9-矩形-Rectangle"/>
          <p:cNvSpPr/>
          <p:nvPr/>
        </p:nvSpPr>
        <p:spPr>
          <a:xfrm>
            <a:off x="8853507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研究结果与结论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7" name="张-10-矩形-Rectangle"/>
          <p:cNvSpPr/>
          <p:nvPr/>
        </p:nvSpPr>
        <p:spPr>
          <a:xfrm>
            <a:off x="10453460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研究创新与不足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8" name="张-5-图片-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82" y="134790"/>
            <a:ext cx="463676" cy="463676"/>
          </a:xfrm>
          <a:prstGeom prst="rect">
            <a:avLst/>
          </a:prstGeom>
        </p:spPr>
      </p:pic>
      <p:pic>
        <p:nvPicPr>
          <p:cNvPr id="39" name="张-6-图片-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71" y="167211"/>
            <a:ext cx="939976" cy="3888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张-1-矩形-Rectangle"/>
          <p:cNvSpPr>
            <a:spLocks noChangeAspect="1"/>
          </p:cNvSpPr>
          <p:nvPr/>
        </p:nvSpPr>
        <p:spPr>
          <a:xfrm>
            <a:off x="658812" y="1666874"/>
            <a:ext cx="10874375" cy="4570414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l="-6058" t="-161515" r="-6058" b="-138625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张-2-矩形-Rectangle"/>
          <p:cNvSpPr/>
          <p:nvPr/>
        </p:nvSpPr>
        <p:spPr>
          <a:xfrm>
            <a:off x="6096000" y="1666875"/>
            <a:ext cx="5437187" cy="457041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张-3-矩形-Rectangle"/>
          <p:cNvSpPr/>
          <p:nvPr/>
        </p:nvSpPr>
        <p:spPr>
          <a:xfrm>
            <a:off x="658813" y="1653029"/>
            <a:ext cx="5437187" cy="4570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张-4-矩形-Rectangle"/>
          <p:cNvSpPr>
            <a:spLocks noChangeArrowheads="1"/>
          </p:cNvSpPr>
          <p:nvPr/>
        </p:nvSpPr>
        <p:spPr bwMode="auto">
          <a:xfrm>
            <a:off x="6760724" y="2601080"/>
            <a:ext cx="748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国外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" name="张-5-矩形-Rectangle"/>
          <p:cNvSpPr>
            <a:spLocks noChangeArrowheads="1"/>
          </p:cNvSpPr>
          <p:nvPr/>
        </p:nvSpPr>
        <p:spPr bwMode="auto">
          <a:xfrm>
            <a:off x="1257988" y="2601080"/>
            <a:ext cx="748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国内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4" name="张-6-矩形-Rectangle"/>
          <p:cNvSpPr/>
          <p:nvPr/>
        </p:nvSpPr>
        <p:spPr>
          <a:xfrm>
            <a:off x="580296" y="101209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国内外现状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cxnSp>
        <p:nvCxnSpPr>
          <p:cNvPr id="56" name="张-7-连接符-Line"/>
          <p:cNvCxnSpPr/>
          <p:nvPr/>
        </p:nvCxnSpPr>
        <p:spPr>
          <a:xfrm>
            <a:off x="6845653" y="2183371"/>
            <a:ext cx="34145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张-8-连接符-Line"/>
          <p:cNvCxnSpPr/>
          <p:nvPr/>
        </p:nvCxnSpPr>
        <p:spPr>
          <a:xfrm>
            <a:off x="1355185" y="2183371"/>
            <a:ext cx="34145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张-9-连接符-Line"/>
          <p:cNvCxnSpPr/>
          <p:nvPr/>
        </p:nvCxnSpPr>
        <p:spPr>
          <a:xfrm>
            <a:off x="6845653" y="5775325"/>
            <a:ext cx="3414532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张-10-连接符-Line"/>
          <p:cNvCxnSpPr/>
          <p:nvPr/>
        </p:nvCxnSpPr>
        <p:spPr>
          <a:xfrm>
            <a:off x="1355185" y="5775325"/>
            <a:ext cx="3414532" cy="0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张-11-自由图形-Freeform"/>
          <p:cNvSpPr>
            <a:spLocks noEditPoints="1"/>
          </p:cNvSpPr>
          <p:nvPr/>
        </p:nvSpPr>
        <p:spPr bwMode="auto">
          <a:xfrm>
            <a:off x="7514850" y="2680422"/>
            <a:ext cx="252042" cy="251921"/>
          </a:xfrm>
          <a:custGeom>
            <a:avLst/>
            <a:gdLst>
              <a:gd name="T0" fmla="*/ 1273 w 2546"/>
              <a:gd name="T1" fmla="*/ 0 h 2546"/>
              <a:gd name="T2" fmla="*/ 0 w 2546"/>
              <a:gd name="T3" fmla="*/ 1273 h 2546"/>
              <a:gd name="T4" fmla="*/ 1273 w 2546"/>
              <a:gd name="T5" fmla="*/ 2546 h 2546"/>
              <a:gd name="T6" fmla="*/ 2546 w 2546"/>
              <a:gd name="T7" fmla="*/ 1273 h 2546"/>
              <a:gd name="T8" fmla="*/ 1273 w 2546"/>
              <a:gd name="T9" fmla="*/ 0 h 2546"/>
              <a:gd name="T10" fmla="*/ 170 w 2546"/>
              <a:gd name="T11" fmla="*/ 1419 h 2546"/>
              <a:gd name="T12" fmla="*/ 160 w 2546"/>
              <a:gd name="T13" fmla="*/ 1271 h 2546"/>
              <a:gd name="T14" fmla="*/ 1273 w 2546"/>
              <a:gd name="T15" fmla="*/ 158 h 2546"/>
              <a:gd name="T16" fmla="*/ 1491 w 2546"/>
              <a:gd name="T17" fmla="*/ 179 h 2546"/>
              <a:gd name="T18" fmla="*/ 1445 w 2546"/>
              <a:gd name="T19" fmla="*/ 213 h 2546"/>
              <a:gd name="T20" fmla="*/ 1447 w 2546"/>
              <a:gd name="T21" fmla="*/ 382 h 2546"/>
              <a:gd name="T22" fmla="*/ 1469 w 2546"/>
              <a:gd name="T23" fmla="*/ 677 h 2546"/>
              <a:gd name="T24" fmla="*/ 1301 w 2546"/>
              <a:gd name="T25" fmla="*/ 731 h 2546"/>
              <a:gd name="T26" fmla="*/ 1066 w 2546"/>
              <a:gd name="T27" fmla="*/ 852 h 2546"/>
              <a:gd name="T28" fmla="*/ 1081 w 2546"/>
              <a:gd name="T29" fmla="*/ 988 h 2546"/>
              <a:gd name="T30" fmla="*/ 1150 w 2546"/>
              <a:gd name="T31" fmla="*/ 1109 h 2546"/>
              <a:gd name="T32" fmla="*/ 1223 w 2546"/>
              <a:gd name="T33" fmla="*/ 1283 h 2546"/>
              <a:gd name="T34" fmla="*/ 1193 w 2546"/>
              <a:gd name="T35" fmla="*/ 1420 h 2546"/>
              <a:gd name="T36" fmla="*/ 1061 w 2546"/>
              <a:gd name="T37" fmla="*/ 1443 h 2546"/>
              <a:gd name="T38" fmla="*/ 994 w 2546"/>
              <a:gd name="T39" fmla="*/ 1402 h 2546"/>
              <a:gd name="T40" fmla="*/ 789 w 2546"/>
              <a:gd name="T41" fmla="*/ 1269 h 2546"/>
              <a:gd name="T42" fmla="*/ 576 w 2546"/>
              <a:gd name="T43" fmla="*/ 1387 h 2546"/>
              <a:gd name="T44" fmla="*/ 453 w 2546"/>
              <a:gd name="T45" fmla="*/ 1465 h 2546"/>
              <a:gd name="T46" fmla="*/ 181 w 2546"/>
              <a:gd name="T47" fmla="*/ 1420 h 2546"/>
              <a:gd name="T48" fmla="*/ 170 w 2546"/>
              <a:gd name="T49" fmla="*/ 1419 h 2546"/>
              <a:gd name="T50" fmla="*/ 1273 w 2546"/>
              <a:gd name="T51" fmla="*/ 2384 h 2546"/>
              <a:gd name="T52" fmla="*/ 1186 w 2546"/>
              <a:gd name="T53" fmla="*/ 2381 h 2546"/>
              <a:gd name="T54" fmla="*/ 1217 w 2546"/>
              <a:gd name="T55" fmla="*/ 2116 h 2546"/>
              <a:gd name="T56" fmla="*/ 1743 w 2546"/>
              <a:gd name="T57" fmla="*/ 2002 h 2546"/>
              <a:gd name="T58" fmla="*/ 1872 w 2546"/>
              <a:gd name="T59" fmla="*/ 2000 h 2546"/>
              <a:gd name="T60" fmla="*/ 2194 w 2546"/>
              <a:gd name="T61" fmla="*/ 1819 h 2546"/>
              <a:gd name="T62" fmla="*/ 2300 w 2546"/>
              <a:gd name="T63" fmla="*/ 1661 h 2546"/>
              <a:gd name="T64" fmla="*/ 2319 w 2546"/>
              <a:gd name="T65" fmla="*/ 1657 h 2546"/>
              <a:gd name="T66" fmla="*/ 1273 w 2546"/>
              <a:gd name="T67" fmla="*/ 2384 h 2546"/>
              <a:gd name="T68" fmla="*/ 2269 w 2546"/>
              <a:gd name="T69" fmla="*/ 1538 h 2546"/>
              <a:gd name="T70" fmla="*/ 2067 w 2546"/>
              <a:gd name="T71" fmla="*/ 1803 h 2546"/>
              <a:gd name="T72" fmla="*/ 1909 w 2546"/>
              <a:gd name="T73" fmla="*/ 1879 h 2546"/>
              <a:gd name="T74" fmla="*/ 1747 w 2546"/>
              <a:gd name="T75" fmla="*/ 1875 h 2546"/>
              <a:gd name="T76" fmla="*/ 1135 w 2546"/>
              <a:gd name="T77" fmla="*/ 2017 h 2546"/>
              <a:gd name="T78" fmla="*/ 1029 w 2546"/>
              <a:gd name="T79" fmla="*/ 2356 h 2546"/>
              <a:gd name="T80" fmla="*/ 199 w 2546"/>
              <a:gd name="T81" fmla="*/ 1566 h 2546"/>
              <a:gd name="T82" fmla="*/ 470 w 2546"/>
              <a:gd name="T83" fmla="*/ 1590 h 2546"/>
              <a:gd name="T84" fmla="*/ 660 w 2546"/>
              <a:gd name="T85" fmla="*/ 1478 h 2546"/>
              <a:gd name="T86" fmla="*/ 779 w 2546"/>
              <a:gd name="T87" fmla="*/ 1400 h 2546"/>
              <a:gd name="T88" fmla="*/ 915 w 2546"/>
              <a:gd name="T89" fmla="*/ 1504 h 2546"/>
              <a:gd name="T90" fmla="*/ 1014 w 2546"/>
              <a:gd name="T91" fmla="*/ 1562 h 2546"/>
              <a:gd name="T92" fmla="*/ 1242 w 2546"/>
              <a:gd name="T93" fmla="*/ 1536 h 2546"/>
              <a:gd name="T94" fmla="*/ 1344 w 2546"/>
              <a:gd name="T95" fmla="*/ 1260 h 2546"/>
              <a:gd name="T96" fmla="*/ 1256 w 2546"/>
              <a:gd name="T97" fmla="*/ 1044 h 2546"/>
              <a:gd name="T98" fmla="*/ 1178 w 2546"/>
              <a:gd name="T99" fmla="*/ 908 h 2546"/>
              <a:gd name="T100" fmla="*/ 1314 w 2546"/>
              <a:gd name="T101" fmla="*/ 857 h 2546"/>
              <a:gd name="T102" fmla="*/ 1558 w 2546"/>
              <a:gd name="T103" fmla="*/ 764 h 2546"/>
              <a:gd name="T104" fmla="*/ 1542 w 2546"/>
              <a:gd name="T105" fmla="*/ 291 h 2546"/>
              <a:gd name="T106" fmla="*/ 1635 w 2546"/>
              <a:gd name="T107" fmla="*/ 218 h 2546"/>
              <a:gd name="T108" fmla="*/ 2384 w 2546"/>
              <a:gd name="T109" fmla="*/ 1271 h 2546"/>
              <a:gd name="T110" fmla="*/ 2354 w 2546"/>
              <a:gd name="T111" fmla="*/ 1530 h 2546"/>
              <a:gd name="T112" fmla="*/ 2269 w 2546"/>
              <a:gd name="T113" fmla="*/ 1538 h 2546"/>
              <a:gd name="T114" fmla="*/ 2269 w 2546"/>
              <a:gd name="T115" fmla="*/ 1538 h 2546"/>
              <a:gd name="T116" fmla="*/ 2269 w 2546"/>
              <a:gd name="T117" fmla="*/ 1538 h 2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46" h="2546">
                <a:moveTo>
                  <a:pt x="1273" y="0"/>
                </a:moveTo>
                <a:cubicBezTo>
                  <a:pt x="570" y="0"/>
                  <a:pt x="0" y="570"/>
                  <a:pt x="0" y="1273"/>
                </a:cubicBezTo>
                <a:cubicBezTo>
                  <a:pt x="0" y="1976"/>
                  <a:pt x="570" y="2546"/>
                  <a:pt x="1273" y="2546"/>
                </a:cubicBezTo>
                <a:cubicBezTo>
                  <a:pt x="1976" y="2546"/>
                  <a:pt x="2546" y="1976"/>
                  <a:pt x="2546" y="1273"/>
                </a:cubicBezTo>
                <a:cubicBezTo>
                  <a:pt x="2546" y="570"/>
                  <a:pt x="1976" y="0"/>
                  <a:pt x="1273" y="0"/>
                </a:cubicBezTo>
                <a:close/>
                <a:moveTo>
                  <a:pt x="170" y="1419"/>
                </a:moveTo>
                <a:cubicBezTo>
                  <a:pt x="162" y="1370"/>
                  <a:pt x="160" y="1322"/>
                  <a:pt x="160" y="1271"/>
                </a:cubicBezTo>
                <a:cubicBezTo>
                  <a:pt x="160" y="656"/>
                  <a:pt x="658" y="158"/>
                  <a:pt x="1273" y="158"/>
                </a:cubicBezTo>
                <a:cubicBezTo>
                  <a:pt x="1348" y="158"/>
                  <a:pt x="1420" y="166"/>
                  <a:pt x="1491" y="179"/>
                </a:cubicBezTo>
                <a:cubicBezTo>
                  <a:pt x="1469" y="190"/>
                  <a:pt x="1452" y="203"/>
                  <a:pt x="1445" y="213"/>
                </a:cubicBezTo>
                <a:cubicBezTo>
                  <a:pt x="1407" y="259"/>
                  <a:pt x="1407" y="319"/>
                  <a:pt x="1447" y="382"/>
                </a:cubicBezTo>
                <a:cubicBezTo>
                  <a:pt x="1512" y="492"/>
                  <a:pt x="1510" y="634"/>
                  <a:pt x="1469" y="677"/>
                </a:cubicBezTo>
                <a:cubicBezTo>
                  <a:pt x="1441" y="705"/>
                  <a:pt x="1320" y="729"/>
                  <a:pt x="1301" y="731"/>
                </a:cubicBezTo>
                <a:cubicBezTo>
                  <a:pt x="1167" y="746"/>
                  <a:pt x="1107" y="768"/>
                  <a:pt x="1066" y="852"/>
                </a:cubicBezTo>
                <a:cubicBezTo>
                  <a:pt x="1046" y="893"/>
                  <a:pt x="1055" y="934"/>
                  <a:pt x="1081" y="988"/>
                </a:cubicBezTo>
                <a:cubicBezTo>
                  <a:pt x="1089" y="1005"/>
                  <a:pt x="1141" y="1096"/>
                  <a:pt x="1150" y="1109"/>
                </a:cubicBezTo>
                <a:cubicBezTo>
                  <a:pt x="1193" y="1182"/>
                  <a:pt x="1215" y="1234"/>
                  <a:pt x="1223" y="1283"/>
                </a:cubicBezTo>
                <a:cubicBezTo>
                  <a:pt x="1232" y="1342"/>
                  <a:pt x="1227" y="1394"/>
                  <a:pt x="1193" y="1420"/>
                </a:cubicBezTo>
                <a:cubicBezTo>
                  <a:pt x="1158" y="1447"/>
                  <a:pt x="1076" y="1448"/>
                  <a:pt x="1061" y="1443"/>
                </a:cubicBezTo>
                <a:cubicBezTo>
                  <a:pt x="1048" y="1439"/>
                  <a:pt x="1029" y="1426"/>
                  <a:pt x="994" y="1402"/>
                </a:cubicBezTo>
                <a:cubicBezTo>
                  <a:pt x="979" y="1391"/>
                  <a:pt x="872" y="1269"/>
                  <a:pt x="789" y="1269"/>
                </a:cubicBezTo>
                <a:cubicBezTo>
                  <a:pt x="705" y="1269"/>
                  <a:pt x="582" y="1383"/>
                  <a:pt x="576" y="1387"/>
                </a:cubicBezTo>
                <a:cubicBezTo>
                  <a:pt x="526" y="1435"/>
                  <a:pt x="492" y="1458"/>
                  <a:pt x="453" y="1465"/>
                </a:cubicBezTo>
                <a:cubicBezTo>
                  <a:pt x="358" y="1482"/>
                  <a:pt x="291" y="1469"/>
                  <a:pt x="181" y="1420"/>
                </a:cubicBezTo>
                <a:cubicBezTo>
                  <a:pt x="175" y="1422"/>
                  <a:pt x="173" y="1420"/>
                  <a:pt x="170" y="1419"/>
                </a:cubicBezTo>
                <a:close/>
                <a:moveTo>
                  <a:pt x="1273" y="2384"/>
                </a:moveTo>
                <a:cubicBezTo>
                  <a:pt x="1243" y="2384"/>
                  <a:pt x="1214" y="2382"/>
                  <a:pt x="1186" y="2381"/>
                </a:cubicBezTo>
                <a:cubicBezTo>
                  <a:pt x="1111" y="2280"/>
                  <a:pt x="1126" y="2190"/>
                  <a:pt x="1217" y="2116"/>
                </a:cubicBezTo>
                <a:cubicBezTo>
                  <a:pt x="1329" y="2024"/>
                  <a:pt x="1532" y="1978"/>
                  <a:pt x="1743" y="2002"/>
                </a:cubicBezTo>
                <a:cubicBezTo>
                  <a:pt x="1773" y="2002"/>
                  <a:pt x="1860" y="2000"/>
                  <a:pt x="1872" y="2000"/>
                </a:cubicBezTo>
                <a:cubicBezTo>
                  <a:pt x="2075" y="1995"/>
                  <a:pt x="2179" y="1957"/>
                  <a:pt x="2194" y="1819"/>
                </a:cubicBezTo>
                <a:cubicBezTo>
                  <a:pt x="2211" y="1721"/>
                  <a:pt x="2250" y="1674"/>
                  <a:pt x="2300" y="1661"/>
                </a:cubicBezTo>
                <a:cubicBezTo>
                  <a:pt x="2306" y="1659"/>
                  <a:pt x="2312" y="1659"/>
                  <a:pt x="2319" y="1657"/>
                </a:cubicBezTo>
                <a:cubicBezTo>
                  <a:pt x="2161" y="2082"/>
                  <a:pt x="1752" y="2384"/>
                  <a:pt x="1273" y="2384"/>
                </a:cubicBezTo>
                <a:close/>
                <a:moveTo>
                  <a:pt x="2269" y="1538"/>
                </a:moveTo>
                <a:cubicBezTo>
                  <a:pt x="2164" y="1564"/>
                  <a:pt x="2093" y="1652"/>
                  <a:pt x="2067" y="1803"/>
                </a:cubicBezTo>
                <a:cubicBezTo>
                  <a:pt x="2064" y="1831"/>
                  <a:pt x="1996" y="1868"/>
                  <a:pt x="1909" y="1879"/>
                </a:cubicBezTo>
                <a:cubicBezTo>
                  <a:pt x="1845" y="1888"/>
                  <a:pt x="1756" y="1875"/>
                  <a:pt x="1747" y="1875"/>
                </a:cubicBezTo>
                <a:cubicBezTo>
                  <a:pt x="1514" y="1847"/>
                  <a:pt x="1277" y="1901"/>
                  <a:pt x="1135" y="2017"/>
                </a:cubicBezTo>
                <a:cubicBezTo>
                  <a:pt x="1022" y="2110"/>
                  <a:pt x="984" y="2233"/>
                  <a:pt x="1029" y="2356"/>
                </a:cubicBezTo>
                <a:cubicBezTo>
                  <a:pt x="628" y="2267"/>
                  <a:pt x="308" y="1961"/>
                  <a:pt x="199" y="1566"/>
                </a:cubicBezTo>
                <a:cubicBezTo>
                  <a:pt x="295" y="1599"/>
                  <a:pt x="371" y="1607"/>
                  <a:pt x="470" y="1590"/>
                </a:cubicBezTo>
                <a:cubicBezTo>
                  <a:pt x="541" y="1577"/>
                  <a:pt x="593" y="1544"/>
                  <a:pt x="660" y="1478"/>
                </a:cubicBezTo>
                <a:cubicBezTo>
                  <a:pt x="665" y="1473"/>
                  <a:pt x="761" y="1394"/>
                  <a:pt x="779" y="1400"/>
                </a:cubicBezTo>
                <a:cubicBezTo>
                  <a:pt x="779" y="1400"/>
                  <a:pt x="900" y="1493"/>
                  <a:pt x="915" y="1504"/>
                </a:cubicBezTo>
                <a:cubicBezTo>
                  <a:pt x="960" y="1536"/>
                  <a:pt x="986" y="1553"/>
                  <a:pt x="1014" y="1562"/>
                </a:cubicBezTo>
                <a:cubicBezTo>
                  <a:pt x="1046" y="1573"/>
                  <a:pt x="1174" y="1570"/>
                  <a:pt x="1242" y="1536"/>
                </a:cubicBezTo>
                <a:cubicBezTo>
                  <a:pt x="1309" y="1502"/>
                  <a:pt x="1379" y="1383"/>
                  <a:pt x="1344" y="1260"/>
                </a:cubicBezTo>
                <a:cubicBezTo>
                  <a:pt x="1325" y="1195"/>
                  <a:pt x="1305" y="1130"/>
                  <a:pt x="1256" y="1044"/>
                </a:cubicBezTo>
                <a:cubicBezTo>
                  <a:pt x="1191" y="928"/>
                  <a:pt x="1178" y="904"/>
                  <a:pt x="1178" y="908"/>
                </a:cubicBezTo>
                <a:cubicBezTo>
                  <a:pt x="1193" y="878"/>
                  <a:pt x="1221" y="867"/>
                  <a:pt x="1314" y="857"/>
                </a:cubicBezTo>
                <a:cubicBezTo>
                  <a:pt x="1333" y="856"/>
                  <a:pt x="1508" y="818"/>
                  <a:pt x="1558" y="764"/>
                </a:cubicBezTo>
                <a:cubicBezTo>
                  <a:pt x="1642" y="675"/>
                  <a:pt x="1592" y="369"/>
                  <a:pt x="1542" y="291"/>
                </a:cubicBezTo>
                <a:cubicBezTo>
                  <a:pt x="1517" y="254"/>
                  <a:pt x="1577" y="235"/>
                  <a:pt x="1635" y="218"/>
                </a:cubicBezTo>
                <a:cubicBezTo>
                  <a:pt x="2071" y="369"/>
                  <a:pt x="2384" y="783"/>
                  <a:pt x="2384" y="1271"/>
                </a:cubicBezTo>
                <a:cubicBezTo>
                  <a:pt x="2384" y="1361"/>
                  <a:pt x="2373" y="1447"/>
                  <a:pt x="2354" y="1530"/>
                </a:cubicBezTo>
                <a:cubicBezTo>
                  <a:pt x="2326" y="1529"/>
                  <a:pt x="2298" y="1530"/>
                  <a:pt x="2269" y="1538"/>
                </a:cubicBezTo>
                <a:close/>
                <a:moveTo>
                  <a:pt x="2269" y="1538"/>
                </a:moveTo>
                <a:cubicBezTo>
                  <a:pt x="2269" y="1538"/>
                  <a:pt x="2269" y="1538"/>
                  <a:pt x="2269" y="153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1" name="张-12-自由图形-Freeform"/>
          <p:cNvSpPr>
            <a:spLocks noEditPoints="1"/>
          </p:cNvSpPr>
          <p:nvPr/>
        </p:nvSpPr>
        <p:spPr bwMode="auto">
          <a:xfrm>
            <a:off x="2031759" y="2701567"/>
            <a:ext cx="241606" cy="221974"/>
          </a:xfrm>
          <a:custGeom>
            <a:avLst/>
            <a:gdLst>
              <a:gd name="T0" fmla="*/ 2860 w 3268"/>
              <a:gd name="T1" fmla="*/ 2592 h 3003"/>
              <a:gd name="T2" fmla="*/ 2656 w 3268"/>
              <a:gd name="T3" fmla="*/ 2386 h 3003"/>
              <a:gd name="T4" fmla="*/ 1639 w 3268"/>
              <a:gd name="T5" fmla="*/ 2797 h 3003"/>
              <a:gd name="T6" fmla="*/ 2046 w 3268"/>
              <a:gd name="T7" fmla="*/ 3003 h 3003"/>
              <a:gd name="T8" fmla="*/ 1639 w 3268"/>
              <a:gd name="T9" fmla="*/ 2797 h 3003"/>
              <a:gd name="T10" fmla="*/ 2836 w 3268"/>
              <a:gd name="T11" fmla="*/ 31 h 3003"/>
              <a:gd name="T12" fmla="*/ 2425 w 3268"/>
              <a:gd name="T13" fmla="*/ 142 h 3003"/>
              <a:gd name="T14" fmla="*/ 2132 w 3268"/>
              <a:gd name="T15" fmla="*/ 396 h 3003"/>
              <a:gd name="T16" fmla="*/ 1878 w 3268"/>
              <a:gd name="T17" fmla="*/ 896 h 3003"/>
              <a:gd name="T18" fmla="*/ 1274 w 3268"/>
              <a:gd name="T19" fmla="*/ 789 h 3003"/>
              <a:gd name="T20" fmla="*/ 972 w 3268"/>
              <a:gd name="T21" fmla="*/ 415 h 3003"/>
              <a:gd name="T22" fmla="*/ 553 w 3268"/>
              <a:gd name="T23" fmla="*/ 686 h 3003"/>
              <a:gd name="T24" fmla="*/ 432 w 3268"/>
              <a:gd name="T25" fmla="*/ 940 h 3003"/>
              <a:gd name="T26" fmla="*/ 224 w 3268"/>
              <a:gd name="T27" fmla="*/ 968 h 3003"/>
              <a:gd name="T28" fmla="*/ 41 w 3268"/>
              <a:gd name="T29" fmla="*/ 1295 h 3003"/>
              <a:gd name="T30" fmla="*/ 294 w 3268"/>
              <a:gd name="T31" fmla="*/ 1892 h 3003"/>
              <a:gd name="T32" fmla="*/ 664 w 3268"/>
              <a:gd name="T33" fmla="*/ 2222 h 3003"/>
              <a:gd name="T34" fmla="*/ 1096 w 3268"/>
              <a:gd name="T35" fmla="*/ 2245 h 3003"/>
              <a:gd name="T36" fmla="*/ 1198 w 3268"/>
              <a:gd name="T37" fmla="*/ 2571 h 3003"/>
              <a:gd name="T38" fmla="*/ 1793 w 3268"/>
              <a:gd name="T39" fmla="*/ 2699 h 3003"/>
              <a:gd name="T40" fmla="*/ 2153 w 3268"/>
              <a:gd name="T41" fmla="*/ 2558 h 3003"/>
              <a:gd name="T42" fmla="*/ 2547 w 3268"/>
              <a:gd name="T43" fmla="*/ 2390 h 3003"/>
              <a:gd name="T44" fmla="*/ 2785 w 3268"/>
              <a:gd name="T45" fmla="*/ 2026 h 3003"/>
              <a:gd name="T46" fmla="*/ 2754 w 3268"/>
              <a:gd name="T47" fmla="*/ 1653 h 3003"/>
              <a:gd name="T48" fmla="*/ 2788 w 3268"/>
              <a:gd name="T49" fmla="*/ 1419 h 3003"/>
              <a:gd name="T50" fmla="*/ 2937 w 3268"/>
              <a:gd name="T51" fmla="*/ 1151 h 3003"/>
              <a:gd name="T52" fmla="*/ 3268 w 3268"/>
              <a:gd name="T53" fmla="*/ 864 h 3003"/>
              <a:gd name="T54" fmla="*/ 3232 w 3268"/>
              <a:gd name="T55" fmla="*/ 371 h 3003"/>
              <a:gd name="T56" fmla="*/ 2799 w 3268"/>
              <a:gd name="T57" fmla="*/ 997 h 3003"/>
              <a:gd name="T58" fmla="*/ 2654 w 3268"/>
              <a:gd name="T59" fmla="*/ 1263 h 3003"/>
              <a:gd name="T60" fmla="*/ 2393 w 3268"/>
              <a:gd name="T61" fmla="*/ 1585 h 3003"/>
              <a:gd name="T62" fmla="*/ 2581 w 3268"/>
              <a:gd name="T63" fmla="*/ 1992 h 3003"/>
              <a:gd name="T64" fmla="*/ 2066 w 3268"/>
              <a:gd name="T65" fmla="*/ 2372 h 3003"/>
              <a:gd name="T66" fmla="*/ 1696 w 3268"/>
              <a:gd name="T67" fmla="*/ 2383 h 3003"/>
              <a:gd name="T68" fmla="*/ 1299 w 3268"/>
              <a:gd name="T69" fmla="*/ 2365 h 3003"/>
              <a:gd name="T70" fmla="*/ 1197 w 3268"/>
              <a:gd name="T71" fmla="*/ 2039 h 3003"/>
              <a:gd name="T72" fmla="*/ 486 w 3268"/>
              <a:gd name="T73" fmla="*/ 1814 h 3003"/>
              <a:gd name="T74" fmla="*/ 365 w 3268"/>
              <a:gd name="T75" fmla="*/ 1325 h 3003"/>
              <a:gd name="T76" fmla="*/ 352 w 3268"/>
              <a:gd name="T77" fmla="*/ 1145 h 3003"/>
              <a:gd name="T78" fmla="*/ 545 w 3268"/>
              <a:gd name="T79" fmla="*/ 1116 h 3003"/>
              <a:gd name="T80" fmla="*/ 757 w 3268"/>
              <a:gd name="T81" fmla="*/ 864 h 3003"/>
              <a:gd name="T82" fmla="*/ 972 w 3268"/>
              <a:gd name="T83" fmla="*/ 645 h 3003"/>
              <a:gd name="T84" fmla="*/ 1149 w 3268"/>
              <a:gd name="T85" fmla="*/ 955 h 3003"/>
              <a:gd name="T86" fmla="*/ 1534 w 3268"/>
              <a:gd name="T87" fmla="*/ 1144 h 3003"/>
              <a:gd name="T88" fmla="*/ 1972 w 3268"/>
              <a:gd name="T89" fmla="*/ 1080 h 3003"/>
              <a:gd name="T90" fmla="*/ 2371 w 3268"/>
              <a:gd name="T91" fmla="*/ 739 h 3003"/>
              <a:gd name="T92" fmla="*/ 2519 w 3268"/>
              <a:gd name="T93" fmla="*/ 324 h 3003"/>
              <a:gd name="T94" fmla="*/ 3064 w 3268"/>
              <a:gd name="T95" fmla="*/ 497 h 3003"/>
              <a:gd name="T96" fmla="*/ 3064 w 3268"/>
              <a:gd name="T97" fmla="*/ 810 h 3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68" h="3003">
                <a:moveTo>
                  <a:pt x="2656" y="2592"/>
                </a:moveTo>
                <a:cubicBezTo>
                  <a:pt x="2860" y="2592"/>
                  <a:pt x="2860" y="2592"/>
                  <a:pt x="2860" y="2592"/>
                </a:cubicBezTo>
                <a:cubicBezTo>
                  <a:pt x="2860" y="2386"/>
                  <a:pt x="2860" y="2386"/>
                  <a:pt x="2860" y="2386"/>
                </a:cubicBezTo>
                <a:cubicBezTo>
                  <a:pt x="2656" y="2386"/>
                  <a:pt x="2656" y="2386"/>
                  <a:pt x="2656" y="2386"/>
                </a:cubicBezTo>
                <a:lnTo>
                  <a:pt x="2656" y="2592"/>
                </a:lnTo>
                <a:close/>
                <a:moveTo>
                  <a:pt x="1639" y="2797"/>
                </a:moveTo>
                <a:cubicBezTo>
                  <a:pt x="2046" y="2797"/>
                  <a:pt x="2046" y="2797"/>
                  <a:pt x="2046" y="2797"/>
                </a:cubicBezTo>
                <a:cubicBezTo>
                  <a:pt x="2046" y="3003"/>
                  <a:pt x="2046" y="3003"/>
                  <a:pt x="2046" y="3003"/>
                </a:cubicBezTo>
                <a:cubicBezTo>
                  <a:pt x="1639" y="3003"/>
                  <a:pt x="1639" y="3003"/>
                  <a:pt x="1639" y="3003"/>
                </a:cubicBezTo>
                <a:lnTo>
                  <a:pt x="1639" y="2797"/>
                </a:lnTo>
                <a:close/>
                <a:moveTo>
                  <a:pt x="3232" y="371"/>
                </a:moveTo>
                <a:cubicBezTo>
                  <a:pt x="2836" y="31"/>
                  <a:pt x="2836" y="31"/>
                  <a:pt x="2836" y="31"/>
                </a:cubicBezTo>
                <a:cubicBezTo>
                  <a:pt x="2807" y="6"/>
                  <a:pt x="2767" y="0"/>
                  <a:pt x="2731" y="15"/>
                </a:cubicBezTo>
                <a:cubicBezTo>
                  <a:pt x="2425" y="142"/>
                  <a:pt x="2425" y="142"/>
                  <a:pt x="2425" y="142"/>
                </a:cubicBezTo>
                <a:cubicBezTo>
                  <a:pt x="2179" y="299"/>
                  <a:pt x="2179" y="299"/>
                  <a:pt x="2179" y="299"/>
                </a:cubicBezTo>
                <a:cubicBezTo>
                  <a:pt x="2146" y="320"/>
                  <a:pt x="2128" y="357"/>
                  <a:pt x="2132" y="396"/>
                </a:cubicBezTo>
                <a:cubicBezTo>
                  <a:pt x="2163" y="699"/>
                  <a:pt x="2163" y="699"/>
                  <a:pt x="2163" y="699"/>
                </a:cubicBezTo>
                <a:cubicBezTo>
                  <a:pt x="1878" y="896"/>
                  <a:pt x="1878" y="896"/>
                  <a:pt x="1878" y="896"/>
                </a:cubicBezTo>
                <a:cubicBezTo>
                  <a:pt x="1542" y="936"/>
                  <a:pt x="1542" y="936"/>
                  <a:pt x="1542" y="936"/>
                </a:cubicBezTo>
                <a:cubicBezTo>
                  <a:pt x="1274" y="789"/>
                  <a:pt x="1274" y="789"/>
                  <a:pt x="1274" y="789"/>
                </a:cubicBezTo>
                <a:cubicBezTo>
                  <a:pt x="1107" y="461"/>
                  <a:pt x="1107" y="461"/>
                  <a:pt x="1107" y="461"/>
                </a:cubicBezTo>
                <a:cubicBezTo>
                  <a:pt x="1082" y="411"/>
                  <a:pt x="1022" y="391"/>
                  <a:pt x="972" y="415"/>
                </a:cubicBezTo>
                <a:cubicBezTo>
                  <a:pt x="610" y="594"/>
                  <a:pt x="610" y="594"/>
                  <a:pt x="610" y="594"/>
                </a:cubicBezTo>
                <a:cubicBezTo>
                  <a:pt x="575" y="611"/>
                  <a:pt x="553" y="647"/>
                  <a:pt x="553" y="686"/>
                </a:cubicBezTo>
                <a:cubicBezTo>
                  <a:pt x="553" y="821"/>
                  <a:pt x="553" y="821"/>
                  <a:pt x="553" y="821"/>
                </a:cubicBezTo>
                <a:cubicBezTo>
                  <a:pt x="432" y="940"/>
                  <a:pt x="432" y="940"/>
                  <a:pt x="432" y="940"/>
                </a:cubicBezTo>
                <a:cubicBezTo>
                  <a:pt x="295" y="940"/>
                  <a:pt x="295" y="940"/>
                  <a:pt x="295" y="940"/>
                </a:cubicBezTo>
                <a:cubicBezTo>
                  <a:pt x="269" y="940"/>
                  <a:pt x="243" y="950"/>
                  <a:pt x="224" y="968"/>
                </a:cubicBezTo>
                <a:cubicBezTo>
                  <a:pt x="41" y="1147"/>
                  <a:pt x="41" y="1147"/>
                  <a:pt x="41" y="1147"/>
                </a:cubicBezTo>
                <a:cubicBezTo>
                  <a:pt x="0" y="1187"/>
                  <a:pt x="0" y="1254"/>
                  <a:pt x="41" y="1295"/>
                </a:cubicBezTo>
                <a:cubicBezTo>
                  <a:pt x="202" y="1451"/>
                  <a:pt x="202" y="1451"/>
                  <a:pt x="202" y="1451"/>
                </a:cubicBezTo>
                <a:cubicBezTo>
                  <a:pt x="294" y="1892"/>
                  <a:pt x="294" y="1892"/>
                  <a:pt x="294" y="1892"/>
                </a:cubicBezTo>
                <a:cubicBezTo>
                  <a:pt x="299" y="1916"/>
                  <a:pt x="312" y="1937"/>
                  <a:pt x="330" y="1951"/>
                </a:cubicBezTo>
                <a:cubicBezTo>
                  <a:pt x="664" y="2222"/>
                  <a:pt x="664" y="2222"/>
                  <a:pt x="664" y="2222"/>
                </a:cubicBezTo>
                <a:cubicBezTo>
                  <a:pt x="682" y="2237"/>
                  <a:pt x="705" y="2245"/>
                  <a:pt x="728" y="2245"/>
                </a:cubicBezTo>
                <a:cubicBezTo>
                  <a:pt x="1096" y="2245"/>
                  <a:pt x="1096" y="2245"/>
                  <a:pt x="1096" y="2245"/>
                </a:cubicBezTo>
                <a:cubicBezTo>
                  <a:pt x="1096" y="2468"/>
                  <a:pt x="1096" y="2468"/>
                  <a:pt x="1096" y="2468"/>
                </a:cubicBezTo>
                <a:cubicBezTo>
                  <a:pt x="1096" y="2525"/>
                  <a:pt x="1141" y="2571"/>
                  <a:pt x="1198" y="2571"/>
                </a:cubicBezTo>
                <a:cubicBezTo>
                  <a:pt x="1607" y="2571"/>
                  <a:pt x="1607" y="2571"/>
                  <a:pt x="1607" y="2571"/>
                </a:cubicBezTo>
                <a:cubicBezTo>
                  <a:pt x="1793" y="2699"/>
                  <a:pt x="1793" y="2699"/>
                  <a:pt x="1793" y="2699"/>
                </a:cubicBezTo>
                <a:cubicBezTo>
                  <a:pt x="1825" y="2721"/>
                  <a:pt x="1867" y="2722"/>
                  <a:pt x="1901" y="2703"/>
                </a:cubicBezTo>
                <a:cubicBezTo>
                  <a:pt x="2153" y="2558"/>
                  <a:pt x="2153" y="2558"/>
                  <a:pt x="2153" y="2558"/>
                </a:cubicBezTo>
                <a:cubicBezTo>
                  <a:pt x="2500" y="2425"/>
                  <a:pt x="2500" y="2425"/>
                  <a:pt x="2500" y="2425"/>
                </a:cubicBezTo>
                <a:cubicBezTo>
                  <a:pt x="2519" y="2418"/>
                  <a:pt x="2535" y="2406"/>
                  <a:pt x="2547" y="2390"/>
                </a:cubicBezTo>
                <a:cubicBezTo>
                  <a:pt x="2765" y="2086"/>
                  <a:pt x="2765" y="2086"/>
                  <a:pt x="2765" y="2086"/>
                </a:cubicBezTo>
                <a:cubicBezTo>
                  <a:pt x="2778" y="2069"/>
                  <a:pt x="2785" y="2047"/>
                  <a:pt x="2785" y="2026"/>
                </a:cubicBezTo>
                <a:cubicBezTo>
                  <a:pt x="2785" y="1726"/>
                  <a:pt x="2785" y="1726"/>
                  <a:pt x="2785" y="1726"/>
                </a:cubicBezTo>
                <a:cubicBezTo>
                  <a:pt x="2785" y="1699"/>
                  <a:pt x="2774" y="1672"/>
                  <a:pt x="2754" y="1653"/>
                </a:cubicBezTo>
                <a:cubicBezTo>
                  <a:pt x="2626" y="1527"/>
                  <a:pt x="2626" y="1527"/>
                  <a:pt x="2626" y="1527"/>
                </a:cubicBezTo>
                <a:cubicBezTo>
                  <a:pt x="2788" y="1419"/>
                  <a:pt x="2788" y="1419"/>
                  <a:pt x="2788" y="1419"/>
                </a:cubicBezTo>
                <a:cubicBezTo>
                  <a:pt x="2803" y="1410"/>
                  <a:pt x="2815" y="1396"/>
                  <a:pt x="2823" y="1380"/>
                </a:cubicBezTo>
                <a:cubicBezTo>
                  <a:pt x="2937" y="1151"/>
                  <a:pt x="2937" y="1151"/>
                  <a:pt x="2937" y="1151"/>
                </a:cubicBezTo>
                <a:cubicBezTo>
                  <a:pt x="3224" y="949"/>
                  <a:pt x="3224" y="949"/>
                  <a:pt x="3224" y="949"/>
                </a:cubicBezTo>
                <a:cubicBezTo>
                  <a:pt x="3252" y="929"/>
                  <a:pt x="3268" y="898"/>
                  <a:pt x="3268" y="864"/>
                </a:cubicBezTo>
                <a:cubicBezTo>
                  <a:pt x="3268" y="449"/>
                  <a:pt x="3268" y="449"/>
                  <a:pt x="3268" y="449"/>
                </a:cubicBezTo>
                <a:cubicBezTo>
                  <a:pt x="3268" y="419"/>
                  <a:pt x="3255" y="391"/>
                  <a:pt x="3232" y="371"/>
                </a:cubicBezTo>
                <a:close/>
                <a:moveTo>
                  <a:pt x="3064" y="810"/>
                </a:moveTo>
                <a:cubicBezTo>
                  <a:pt x="2799" y="997"/>
                  <a:pt x="2799" y="997"/>
                  <a:pt x="2799" y="997"/>
                </a:cubicBezTo>
                <a:cubicBezTo>
                  <a:pt x="2786" y="1007"/>
                  <a:pt x="2774" y="1020"/>
                  <a:pt x="2767" y="1035"/>
                </a:cubicBezTo>
                <a:cubicBezTo>
                  <a:pt x="2654" y="1263"/>
                  <a:pt x="2654" y="1263"/>
                  <a:pt x="2654" y="1263"/>
                </a:cubicBezTo>
                <a:cubicBezTo>
                  <a:pt x="2408" y="1425"/>
                  <a:pt x="2408" y="1425"/>
                  <a:pt x="2408" y="1425"/>
                </a:cubicBezTo>
                <a:cubicBezTo>
                  <a:pt x="2354" y="1462"/>
                  <a:pt x="2347" y="1539"/>
                  <a:pt x="2393" y="1585"/>
                </a:cubicBezTo>
                <a:cubicBezTo>
                  <a:pt x="2581" y="1770"/>
                  <a:pt x="2581" y="1770"/>
                  <a:pt x="2581" y="1770"/>
                </a:cubicBezTo>
                <a:cubicBezTo>
                  <a:pt x="2581" y="1992"/>
                  <a:pt x="2581" y="1992"/>
                  <a:pt x="2581" y="1992"/>
                </a:cubicBezTo>
                <a:cubicBezTo>
                  <a:pt x="2400" y="2244"/>
                  <a:pt x="2400" y="2244"/>
                  <a:pt x="2400" y="2244"/>
                </a:cubicBezTo>
                <a:cubicBezTo>
                  <a:pt x="2066" y="2372"/>
                  <a:pt x="2066" y="2372"/>
                  <a:pt x="2066" y="2372"/>
                </a:cubicBezTo>
                <a:cubicBezTo>
                  <a:pt x="1855" y="2493"/>
                  <a:pt x="1855" y="2493"/>
                  <a:pt x="1855" y="2493"/>
                </a:cubicBezTo>
                <a:cubicBezTo>
                  <a:pt x="1696" y="2383"/>
                  <a:pt x="1696" y="2383"/>
                  <a:pt x="1696" y="2383"/>
                </a:cubicBezTo>
                <a:cubicBezTo>
                  <a:pt x="1679" y="2372"/>
                  <a:pt x="1659" y="2365"/>
                  <a:pt x="1639" y="2365"/>
                </a:cubicBezTo>
                <a:cubicBezTo>
                  <a:pt x="1299" y="2365"/>
                  <a:pt x="1299" y="2365"/>
                  <a:pt x="1299" y="2365"/>
                </a:cubicBezTo>
                <a:cubicBezTo>
                  <a:pt x="1299" y="2142"/>
                  <a:pt x="1299" y="2142"/>
                  <a:pt x="1299" y="2142"/>
                </a:cubicBezTo>
                <a:cubicBezTo>
                  <a:pt x="1299" y="2085"/>
                  <a:pt x="1254" y="2039"/>
                  <a:pt x="1197" y="2039"/>
                </a:cubicBezTo>
                <a:cubicBezTo>
                  <a:pt x="763" y="2039"/>
                  <a:pt x="763" y="2039"/>
                  <a:pt x="763" y="2039"/>
                </a:cubicBezTo>
                <a:cubicBezTo>
                  <a:pt x="486" y="1814"/>
                  <a:pt x="486" y="1814"/>
                  <a:pt x="486" y="1814"/>
                </a:cubicBezTo>
                <a:cubicBezTo>
                  <a:pt x="395" y="1378"/>
                  <a:pt x="395" y="1378"/>
                  <a:pt x="395" y="1378"/>
                </a:cubicBezTo>
                <a:cubicBezTo>
                  <a:pt x="390" y="1358"/>
                  <a:pt x="380" y="1339"/>
                  <a:pt x="365" y="1325"/>
                </a:cubicBezTo>
                <a:cubicBezTo>
                  <a:pt x="259" y="1221"/>
                  <a:pt x="259" y="1221"/>
                  <a:pt x="259" y="1221"/>
                </a:cubicBezTo>
                <a:cubicBezTo>
                  <a:pt x="352" y="1145"/>
                  <a:pt x="352" y="1145"/>
                  <a:pt x="352" y="1145"/>
                </a:cubicBezTo>
                <a:cubicBezTo>
                  <a:pt x="474" y="1145"/>
                  <a:pt x="474" y="1145"/>
                  <a:pt x="474" y="1145"/>
                </a:cubicBezTo>
                <a:cubicBezTo>
                  <a:pt x="500" y="1145"/>
                  <a:pt x="526" y="1135"/>
                  <a:pt x="545" y="1116"/>
                </a:cubicBezTo>
                <a:cubicBezTo>
                  <a:pt x="726" y="938"/>
                  <a:pt x="726" y="938"/>
                  <a:pt x="726" y="938"/>
                </a:cubicBezTo>
                <a:cubicBezTo>
                  <a:pt x="745" y="918"/>
                  <a:pt x="757" y="892"/>
                  <a:pt x="757" y="864"/>
                </a:cubicBezTo>
                <a:cubicBezTo>
                  <a:pt x="740" y="832"/>
                  <a:pt x="740" y="832"/>
                  <a:pt x="740" y="832"/>
                </a:cubicBezTo>
                <a:cubicBezTo>
                  <a:pt x="972" y="645"/>
                  <a:pt x="972" y="645"/>
                  <a:pt x="972" y="645"/>
                </a:cubicBezTo>
                <a:cubicBezTo>
                  <a:pt x="1107" y="911"/>
                  <a:pt x="1107" y="911"/>
                  <a:pt x="1107" y="911"/>
                </a:cubicBezTo>
                <a:cubicBezTo>
                  <a:pt x="1116" y="930"/>
                  <a:pt x="1131" y="945"/>
                  <a:pt x="1149" y="955"/>
                </a:cubicBezTo>
                <a:cubicBezTo>
                  <a:pt x="1474" y="1133"/>
                  <a:pt x="1474" y="1133"/>
                  <a:pt x="1474" y="1133"/>
                </a:cubicBezTo>
                <a:cubicBezTo>
                  <a:pt x="1492" y="1143"/>
                  <a:pt x="1513" y="1147"/>
                  <a:pt x="1534" y="1144"/>
                </a:cubicBezTo>
                <a:cubicBezTo>
                  <a:pt x="1927" y="1097"/>
                  <a:pt x="1927" y="1097"/>
                  <a:pt x="1927" y="1097"/>
                </a:cubicBezTo>
                <a:cubicBezTo>
                  <a:pt x="1943" y="1095"/>
                  <a:pt x="1959" y="1090"/>
                  <a:pt x="1972" y="1080"/>
                </a:cubicBezTo>
                <a:cubicBezTo>
                  <a:pt x="2328" y="834"/>
                  <a:pt x="2328" y="834"/>
                  <a:pt x="2328" y="834"/>
                </a:cubicBezTo>
                <a:cubicBezTo>
                  <a:pt x="2358" y="812"/>
                  <a:pt x="2375" y="776"/>
                  <a:pt x="2371" y="739"/>
                </a:cubicBezTo>
                <a:cubicBezTo>
                  <a:pt x="2341" y="438"/>
                  <a:pt x="2341" y="438"/>
                  <a:pt x="2341" y="438"/>
                </a:cubicBezTo>
                <a:cubicBezTo>
                  <a:pt x="2519" y="324"/>
                  <a:pt x="2519" y="324"/>
                  <a:pt x="2519" y="324"/>
                </a:cubicBezTo>
                <a:cubicBezTo>
                  <a:pt x="2752" y="229"/>
                  <a:pt x="2752" y="229"/>
                  <a:pt x="2752" y="229"/>
                </a:cubicBezTo>
                <a:cubicBezTo>
                  <a:pt x="3064" y="497"/>
                  <a:pt x="3064" y="497"/>
                  <a:pt x="3064" y="497"/>
                </a:cubicBezTo>
                <a:lnTo>
                  <a:pt x="3064" y="810"/>
                </a:lnTo>
                <a:close/>
                <a:moveTo>
                  <a:pt x="3064" y="810"/>
                </a:moveTo>
                <a:cubicBezTo>
                  <a:pt x="3064" y="810"/>
                  <a:pt x="3064" y="810"/>
                  <a:pt x="3064" y="81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张-14-文本框-TextBox"/>
          <p:cNvSpPr txBox="1">
            <a:spLocks noChangeArrowheads="1"/>
          </p:cNvSpPr>
          <p:nvPr/>
        </p:nvSpPr>
        <p:spPr bwMode="auto">
          <a:xfrm>
            <a:off x="1257988" y="3841139"/>
            <a:ext cx="26590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在此处输入相关正文内容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张-15-文本框-TextBox"/>
          <p:cNvSpPr txBox="1">
            <a:spLocks noChangeArrowheads="1"/>
          </p:cNvSpPr>
          <p:nvPr/>
        </p:nvSpPr>
        <p:spPr bwMode="auto">
          <a:xfrm>
            <a:off x="1257988" y="4789393"/>
            <a:ext cx="4043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该段文本由世人皆苦小店编辑提供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4" name="张-16-文本框-TextBox"/>
          <p:cNvSpPr txBox="1">
            <a:spLocks noChangeArrowheads="1"/>
          </p:cNvSpPr>
          <p:nvPr/>
        </p:nvSpPr>
        <p:spPr bwMode="auto">
          <a:xfrm>
            <a:off x="1257988" y="4315266"/>
            <a:ext cx="26590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在此处输入相关正文内容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5" name="张-17-文本框-TextBox"/>
          <p:cNvSpPr txBox="1">
            <a:spLocks noChangeArrowheads="1"/>
          </p:cNvSpPr>
          <p:nvPr/>
        </p:nvSpPr>
        <p:spPr bwMode="auto">
          <a:xfrm>
            <a:off x="1257988" y="5263519"/>
            <a:ext cx="4043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该段文本由世人皆苦小店编辑提供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0" name="张-18-文本框-TextBox"/>
          <p:cNvSpPr txBox="1">
            <a:spLocks noChangeArrowheads="1"/>
          </p:cNvSpPr>
          <p:nvPr/>
        </p:nvSpPr>
        <p:spPr bwMode="auto">
          <a:xfrm>
            <a:off x="6732272" y="3841139"/>
            <a:ext cx="26590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在此处输入相关正文内容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1" name="张-19-文本框-TextBox"/>
          <p:cNvSpPr txBox="1">
            <a:spLocks noChangeArrowheads="1"/>
          </p:cNvSpPr>
          <p:nvPr/>
        </p:nvSpPr>
        <p:spPr bwMode="auto">
          <a:xfrm>
            <a:off x="6732272" y="4789393"/>
            <a:ext cx="4043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该段文本由世人皆苦小店编辑提供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2" name="张-20-文本框-TextBox"/>
          <p:cNvSpPr txBox="1">
            <a:spLocks noChangeArrowheads="1"/>
          </p:cNvSpPr>
          <p:nvPr/>
        </p:nvSpPr>
        <p:spPr bwMode="auto">
          <a:xfrm>
            <a:off x="6732272" y="4315266"/>
            <a:ext cx="26590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在此处输入相关正文内容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3" name="张-21-文本框-TextBox"/>
          <p:cNvSpPr txBox="1">
            <a:spLocks noChangeArrowheads="1"/>
          </p:cNvSpPr>
          <p:nvPr/>
        </p:nvSpPr>
        <p:spPr bwMode="auto">
          <a:xfrm>
            <a:off x="6732272" y="5263519"/>
            <a:ext cx="4043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该段文本由世人皆苦小店编辑提供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4" name="张-22-矩形-Rectangle"/>
          <p:cNvSpPr/>
          <p:nvPr/>
        </p:nvSpPr>
        <p:spPr>
          <a:xfrm>
            <a:off x="0" y="0"/>
            <a:ext cx="12192000" cy="729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77" name="张-25-连接符-Line"/>
          <p:cNvCxnSpPr/>
          <p:nvPr/>
        </p:nvCxnSpPr>
        <p:spPr>
          <a:xfrm>
            <a:off x="2424000" y="148602"/>
            <a:ext cx="0" cy="432000"/>
          </a:xfrm>
          <a:prstGeom prst="line">
            <a:avLst/>
          </a:prstGeom>
          <a:ln w="1270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张-26-矩形-Rectangle"/>
          <p:cNvSpPr/>
          <p:nvPr/>
        </p:nvSpPr>
        <p:spPr>
          <a:xfrm>
            <a:off x="2453703" y="205740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论文摘要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9" name="张-27-矩形-Rectangle"/>
          <p:cNvSpPr/>
          <p:nvPr/>
        </p:nvSpPr>
        <p:spPr>
          <a:xfrm>
            <a:off x="4053654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国内外研究现状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0" name="张-28-矩形-Rectangle"/>
          <p:cNvSpPr/>
          <p:nvPr/>
        </p:nvSpPr>
        <p:spPr>
          <a:xfrm>
            <a:off x="5653605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研究目的与意义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1" name="张-29-矩形-Rectangle"/>
          <p:cNvSpPr/>
          <p:nvPr/>
        </p:nvSpPr>
        <p:spPr>
          <a:xfrm>
            <a:off x="7253556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研究思路及过程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张-30-矩形-Rectangle"/>
          <p:cNvSpPr/>
          <p:nvPr/>
        </p:nvSpPr>
        <p:spPr>
          <a:xfrm>
            <a:off x="8853507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研究结果与结论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3" name="张-31-矩形-Rectangle"/>
          <p:cNvSpPr/>
          <p:nvPr/>
        </p:nvSpPr>
        <p:spPr>
          <a:xfrm>
            <a:off x="10453460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研究创新与不足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张-32-圆角矩形-RoundedRectangle"/>
          <p:cNvSpPr/>
          <p:nvPr/>
        </p:nvSpPr>
        <p:spPr>
          <a:xfrm>
            <a:off x="1286478" y="3163712"/>
            <a:ext cx="1023322" cy="2741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关键词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38" name="张-33-圆角矩形-RoundedRectangle"/>
          <p:cNvSpPr/>
          <p:nvPr/>
        </p:nvSpPr>
        <p:spPr>
          <a:xfrm>
            <a:off x="2493915" y="3163712"/>
            <a:ext cx="1023322" cy="2741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关键词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39" name="张-34-圆角矩形-RoundedRectangle"/>
          <p:cNvSpPr/>
          <p:nvPr/>
        </p:nvSpPr>
        <p:spPr>
          <a:xfrm>
            <a:off x="3701352" y="3163712"/>
            <a:ext cx="1023322" cy="2741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关键词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0" name="张-35-圆角矩形-RoundedRectangle"/>
          <p:cNvSpPr/>
          <p:nvPr/>
        </p:nvSpPr>
        <p:spPr>
          <a:xfrm>
            <a:off x="6773598" y="3163712"/>
            <a:ext cx="1023322" cy="2741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关键词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1" name="张-36-圆角矩形-RoundedRectangle"/>
          <p:cNvSpPr/>
          <p:nvPr/>
        </p:nvSpPr>
        <p:spPr>
          <a:xfrm>
            <a:off x="7981035" y="3163712"/>
            <a:ext cx="1023322" cy="2741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关键词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3" name="张-37-圆角矩形-RoundedRectangle"/>
          <p:cNvSpPr/>
          <p:nvPr/>
        </p:nvSpPr>
        <p:spPr>
          <a:xfrm>
            <a:off x="9188472" y="3163712"/>
            <a:ext cx="1023322" cy="2741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关键词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pic>
        <p:nvPicPr>
          <p:cNvPr id="42" name="张-5-图片-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82" y="134790"/>
            <a:ext cx="463676" cy="463676"/>
          </a:xfrm>
          <a:prstGeom prst="rect">
            <a:avLst/>
          </a:prstGeom>
        </p:spPr>
      </p:pic>
      <p:pic>
        <p:nvPicPr>
          <p:cNvPr id="46" name="张-6-图片-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71" y="167211"/>
            <a:ext cx="939976" cy="3888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张-1-矩形-Rectangle"/>
          <p:cNvSpPr/>
          <p:nvPr/>
        </p:nvSpPr>
        <p:spPr>
          <a:xfrm>
            <a:off x="495028" y="81781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时间背景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3" name="张-2-矩形-Rectangle"/>
          <p:cNvSpPr/>
          <p:nvPr/>
        </p:nvSpPr>
        <p:spPr>
          <a:xfrm>
            <a:off x="495028" y="126007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所研究问题的发展概况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4" name="张-3-矩形-Rectangle"/>
          <p:cNvSpPr/>
          <p:nvPr/>
        </p:nvSpPr>
        <p:spPr>
          <a:xfrm>
            <a:off x="1046906" y="223475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发展概况一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5" name="张-4-矩形-Rectangle"/>
          <p:cNvSpPr/>
          <p:nvPr/>
        </p:nvSpPr>
        <p:spPr>
          <a:xfrm>
            <a:off x="1046905" y="2681553"/>
            <a:ext cx="2848609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在此处输入正文内容，该段文本由世人皆苦小店编辑提供。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6" name="张-5-矩形-Rectangle"/>
          <p:cNvSpPr/>
          <p:nvPr/>
        </p:nvSpPr>
        <p:spPr>
          <a:xfrm>
            <a:off x="4572588" y="223475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发展概况一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7" name="张-6-矩形-Rectangle"/>
          <p:cNvSpPr/>
          <p:nvPr/>
        </p:nvSpPr>
        <p:spPr>
          <a:xfrm>
            <a:off x="4572588" y="2681553"/>
            <a:ext cx="3046824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在此处输入正文内容，该段文本由世人皆苦小店编辑提供。在此处输入正文内容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8" name="张-7-矩形-Rectangle"/>
          <p:cNvSpPr/>
          <p:nvPr/>
        </p:nvSpPr>
        <p:spPr>
          <a:xfrm>
            <a:off x="8197380" y="223475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发展概况一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9" name="张-8-矩形-Rectangle"/>
          <p:cNvSpPr/>
          <p:nvPr/>
        </p:nvSpPr>
        <p:spPr>
          <a:xfrm>
            <a:off x="8197380" y="2681553"/>
            <a:ext cx="3046824" cy="1347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在此处输入正文内容，该段文本由世人皆苦小店编辑提供。在此处输入正文内容，该段文本由世人皆苦小店编辑提供。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cxnSp>
        <p:nvCxnSpPr>
          <p:cNvPr id="11" name="张-9-自选图形-Mixed"/>
          <p:cNvCxnSpPr/>
          <p:nvPr/>
        </p:nvCxnSpPr>
        <p:spPr>
          <a:xfrm flipV="1">
            <a:off x="658813" y="1898559"/>
            <a:ext cx="0" cy="4112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张-10-自选图形-Mixed"/>
          <p:cNvCxnSpPr/>
          <p:nvPr/>
        </p:nvCxnSpPr>
        <p:spPr>
          <a:xfrm flipV="1">
            <a:off x="4283605" y="1898559"/>
            <a:ext cx="0" cy="4112966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张-11-自选图形-Mixed"/>
          <p:cNvCxnSpPr/>
          <p:nvPr/>
        </p:nvCxnSpPr>
        <p:spPr>
          <a:xfrm flipV="1">
            <a:off x="7908397" y="1898559"/>
            <a:ext cx="0" cy="4112966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张-12-自由图形-Freeform"/>
          <p:cNvSpPr/>
          <p:nvPr/>
        </p:nvSpPr>
        <p:spPr>
          <a:xfrm>
            <a:off x="709300" y="4593598"/>
            <a:ext cx="11482695" cy="1417927"/>
          </a:xfrm>
          <a:custGeom>
            <a:avLst/>
            <a:gdLst>
              <a:gd name="connsiteX0" fmla="*/ 9924104 w 10823885"/>
              <a:gd name="connsiteY0" fmla="*/ 998 h 1417927"/>
              <a:gd name="connsiteX1" fmla="*/ 10587592 w 10823885"/>
              <a:gd name="connsiteY1" fmla="*/ 35552 h 1417927"/>
              <a:gd name="connsiteX2" fmla="*/ 10823885 w 10823885"/>
              <a:gd name="connsiteY2" fmla="*/ 71261 h 1417927"/>
              <a:gd name="connsiteX3" fmla="*/ 10823885 w 10823885"/>
              <a:gd name="connsiteY3" fmla="*/ 1417927 h 1417927"/>
              <a:gd name="connsiteX4" fmla="*/ 0 w 10823885"/>
              <a:gd name="connsiteY4" fmla="*/ 1417927 h 1417927"/>
              <a:gd name="connsiteX5" fmla="*/ 61411 w 10823885"/>
              <a:gd name="connsiteY5" fmla="*/ 1380657 h 1417927"/>
              <a:gd name="connsiteX6" fmla="*/ 1339419 w 10823885"/>
              <a:gd name="connsiteY6" fmla="*/ 777055 h 1417927"/>
              <a:gd name="connsiteX7" fmla="*/ 3584908 w 10823885"/>
              <a:gd name="connsiteY7" fmla="*/ 962250 h 1417927"/>
              <a:gd name="connsiteX8" fmla="*/ 5402133 w 10823885"/>
              <a:gd name="connsiteY8" fmla="*/ 348792 h 1417927"/>
              <a:gd name="connsiteX9" fmla="*/ 7439277 w 10823885"/>
              <a:gd name="connsiteY9" fmla="*/ 476113 h 1417927"/>
              <a:gd name="connsiteX10" fmla="*/ 9684766 w 10823885"/>
              <a:gd name="connsiteY10" fmla="*/ 13126 h 1417927"/>
              <a:gd name="connsiteX11" fmla="*/ 9924104 w 10823885"/>
              <a:gd name="connsiteY11" fmla="*/ 998 h 141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23885" h="1417927">
                <a:moveTo>
                  <a:pt x="9924104" y="998"/>
                </a:moveTo>
                <a:cubicBezTo>
                  <a:pt x="10158966" y="-4100"/>
                  <a:pt x="10380332" y="10775"/>
                  <a:pt x="10587592" y="35552"/>
                </a:cubicBezTo>
                <a:lnTo>
                  <a:pt x="10823885" y="71261"/>
                </a:lnTo>
                <a:lnTo>
                  <a:pt x="10823885" y="1417927"/>
                </a:lnTo>
                <a:lnTo>
                  <a:pt x="0" y="1417927"/>
                </a:lnTo>
                <a:lnTo>
                  <a:pt x="61411" y="1380657"/>
                </a:lnTo>
                <a:cubicBezTo>
                  <a:pt x="426104" y="1151786"/>
                  <a:pt x="856176" y="853738"/>
                  <a:pt x="1339419" y="777055"/>
                </a:cubicBezTo>
                <a:cubicBezTo>
                  <a:pt x="1983743" y="674812"/>
                  <a:pt x="2907789" y="1033627"/>
                  <a:pt x="3584908" y="962250"/>
                </a:cubicBezTo>
                <a:cubicBezTo>
                  <a:pt x="4262028" y="890873"/>
                  <a:pt x="4759738" y="429815"/>
                  <a:pt x="5402133" y="348792"/>
                </a:cubicBezTo>
                <a:cubicBezTo>
                  <a:pt x="6044528" y="267769"/>
                  <a:pt x="6725505" y="532057"/>
                  <a:pt x="7439277" y="476113"/>
                </a:cubicBezTo>
                <a:cubicBezTo>
                  <a:pt x="8153049" y="420169"/>
                  <a:pt x="9034655" y="65212"/>
                  <a:pt x="9684766" y="13126"/>
                </a:cubicBezTo>
                <a:cubicBezTo>
                  <a:pt x="9766030" y="6616"/>
                  <a:pt x="9845817" y="2697"/>
                  <a:pt x="9924104" y="99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张-13-自由图形-Freeform"/>
          <p:cNvSpPr/>
          <p:nvPr/>
        </p:nvSpPr>
        <p:spPr>
          <a:xfrm>
            <a:off x="658814" y="4140419"/>
            <a:ext cx="10585390" cy="1871106"/>
          </a:xfrm>
          <a:custGeom>
            <a:avLst/>
            <a:gdLst>
              <a:gd name="connsiteX0" fmla="*/ 3354387 w 11533187"/>
              <a:gd name="connsiteY0" fmla="*/ 834 h 1360362"/>
              <a:gd name="connsiteX1" fmla="*/ 5376227 w 11533187"/>
              <a:gd name="connsiteY1" fmla="*/ 437714 h 1360362"/>
              <a:gd name="connsiteX2" fmla="*/ 7519987 w 11533187"/>
              <a:gd name="connsiteY2" fmla="*/ 61794 h 1360362"/>
              <a:gd name="connsiteX3" fmla="*/ 10710227 w 11533187"/>
              <a:gd name="connsiteY3" fmla="*/ 295474 h 1360362"/>
              <a:gd name="connsiteX4" fmla="*/ 11293682 w 11533187"/>
              <a:gd name="connsiteY4" fmla="*/ 200368 h 1360362"/>
              <a:gd name="connsiteX5" fmla="*/ 11533187 w 11533187"/>
              <a:gd name="connsiteY5" fmla="*/ 118110 h 1360362"/>
              <a:gd name="connsiteX6" fmla="*/ 11533187 w 11533187"/>
              <a:gd name="connsiteY6" fmla="*/ 1360362 h 1360362"/>
              <a:gd name="connsiteX7" fmla="*/ 0 w 11533187"/>
              <a:gd name="connsiteY7" fmla="*/ 1360362 h 1360362"/>
              <a:gd name="connsiteX8" fmla="*/ 0 w 11533187"/>
              <a:gd name="connsiteY8" fmla="*/ 240956 h 1360362"/>
              <a:gd name="connsiteX9" fmla="*/ 104080 w 11533187"/>
              <a:gd name="connsiteY9" fmla="*/ 273962 h 1360362"/>
              <a:gd name="connsiteX10" fmla="*/ 387667 w 11533187"/>
              <a:gd name="connsiteY10" fmla="*/ 315794 h 1360362"/>
              <a:gd name="connsiteX11" fmla="*/ 3354387 w 11533187"/>
              <a:gd name="connsiteY11" fmla="*/ 834 h 136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33187" h="1360362">
                <a:moveTo>
                  <a:pt x="3354387" y="834"/>
                </a:moveTo>
                <a:cubicBezTo>
                  <a:pt x="4185815" y="21154"/>
                  <a:pt x="4681960" y="427554"/>
                  <a:pt x="5376227" y="437714"/>
                </a:cubicBezTo>
                <a:cubicBezTo>
                  <a:pt x="6070494" y="447874"/>
                  <a:pt x="6630987" y="85501"/>
                  <a:pt x="7519987" y="61794"/>
                </a:cubicBezTo>
                <a:cubicBezTo>
                  <a:pt x="8408987" y="38087"/>
                  <a:pt x="9899785" y="284799"/>
                  <a:pt x="10710227" y="295474"/>
                </a:cubicBezTo>
                <a:cubicBezTo>
                  <a:pt x="10912838" y="298143"/>
                  <a:pt x="11109884" y="256385"/>
                  <a:pt x="11293682" y="200368"/>
                </a:cubicBezTo>
                <a:lnTo>
                  <a:pt x="11533187" y="118110"/>
                </a:lnTo>
                <a:lnTo>
                  <a:pt x="11533187" y="1360362"/>
                </a:lnTo>
                <a:lnTo>
                  <a:pt x="0" y="1360362"/>
                </a:lnTo>
                <a:lnTo>
                  <a:pt x="0" y="240956"/>
                </a:lnTo>
                <a:lnTo>
                  <a:pt x="104080" y="273962"/>
                </a:lnTo>
                <a:cubicBezTo>
                  <a:pt x="193500" y="297680"/>
                  <a:pt x="287669" y="312919"/>
                  <a:pt x="387667" y="315794"/>
                </a:cubicBezTo>
                <a:cubicBezTo>
                  <a:pt x="1187649" y="338793"/>
                  <a:pt x="2522960" y="-19486"/>
                  <a:pt x="3354387" y="834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0" name="张-14-自选图形-Mixed"/>
          <p:cNvCxnSpPr/>
          <p:nvPr/>
        </p:nvCxnSpPr>
        <p:spPr>
          <a:xfrm>
            <a:off x="658813" y="6020701"/>
            <a:ext cx="108743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张-15-矩形-Rectangle"/>
          <p:cNvSpPr/>
          <p:nvPr/>
        </p:nvSpPr>
        <p:spPr>
          <a:xfrm>
            <a:off x="1396210" y="5638091"/>
            <a:ext cx="1146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2010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年之前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sym typeface="阿里巴巴普惠体 M" panose="00020600040101010101" pitchFamily="18" charset="-122"/>
            </a:endParaRPr>
          </a:p>
        </p:txBody>
      </p:sp>
      <p:sp>
        <p:nvSpPr>
          <p:cNvPr id="15" name="张-16-矩形-Rectangle"/>
          <p:cNvSpPr/>
          <p:nvPr/>
        </p:nvSpPr>
        <p:spPr>
          <a:xfrm>
            <a:off x="5156480" y="5638091"/>
            <a:ext cx="1508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2010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-2018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sym typeface="阿里巴巴普惠体 M" panose="00020600040101010101" pitchFamily="18" charset="-122"/>
            </a:endParaRPr>
          </a:p>
        </p:txBody>
      </p:sp>
      <p:sp>
        <p:nvSpPr>
          <p:cNvPr id="16" name="张-17-矩形-Rectangle"/>
          <p:cNvSpPr/>
          <p:nvPr/>
        </p:nvSpPr>
        <p:spPr>
          <a:xfrm>
            <a:off x="9147561" y="5638091"/>
            <a:ext cx="1146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2018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sym typeface="阿里巴巴普惠体 M" panose="00020600040101010101" pitchFamily="18" charset="-122"/>
              </a:rPr>
              <a:t>年以后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sym typeface="阿里巴巴普惠体 M" panose="00020600040101010101" pitchFamily="18" charset="-122"/>
            </a:endParaRPr>
          </a:p>
        </p:txBody>
      </p:sp>
      <p:sp>
        <p:nvSpPr>
          <p:cNvPr id="25" name="张-18-矩形-Rectangle"/>
          <p:cNvSpPr/>
          <p:nvPr/>
        </p:nvSpPr>
        <p:spPr>
          <a:xfrm>
            <a:off x="0" y="0"/>
            <a:ext cx="12192000" cy="729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8" name="张-21-连接符-Line"/>
          <p:cNvCxnSpPr/>
          <p:nvPr/>
        </p:nvCxnSpPr>
        <p:spPr>
          <a:xfrm>
            <a:off x="2424000" y="148602"/>
            <a:ext cx="0" cy="432000"/>
          </a:xfrm>
          <a:prstGeom prst="line">
            <a:avLst/>
          </a:prstGeom>
          <a:ln w="1270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张-22-矩形-Rectangle"/>
          <p:cNvSpPr/>
          <p:nvPr/>
        </p:nvSpPr>
        <p:spPr>
          <a:xfrm>
            <a:off x="2636313" y="205740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论文摘要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张-23-矩形-Rectangle"/>
          <p:cNvSpPr/>
          <p:nvPr/>
        </p:nvSpPr>
        <p:spPr>
          <a:xfrm>
            <a:off x="4053654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国内外研究现状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张-24-矩形-Rectangle"/>
          <p:cNvSpPr/>
          <p:nvPr/>
        </p:nvSpPr>
        <p:spPr>
          <a:xfrm>
            <a:off x="5653605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研究目的与意义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" name="张-25-矩形-Rectangle"/>
          <p:cNvSpPr/>
          <p:nvPr/>
        </p:nvSpPr>
        <p:spPr>
          <a:xfrm>
            <a:off x="7253556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研究思路及过程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" name="张-26-矩形-Rectangle"/>
          <p:cNvSpPr/>
          <p:nvPr/>
        </p:nvSpPr>
        <p:spPr>
          <a:xfrm>
            <a:off x="8853507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研究结果与结论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张-27-矩形-Rectangle"/>
          <p:cNvSpPr/>
          <p:nvPr/>
        </p:nvSpPr>
        <p:spPr>
          <a:xfrm>
            <a:off x="10453460" y="20574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研究创新与不足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7" name="张-5-图片-Pic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882" y="134790"/>
            <a:ext cx="463676" cy="463676"/>
          </a:xfrm>
          <a:prstGeom prst="rect">
            <a:avLst/>
          </a:prstGeom>
        </p:spPr>
      </p:pic>
      <p:pic>
        <p:nvPicPr>
          <p:cNvPr id="38" name="张-6-图片-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71" y="167211"/>
            <a:ext cx="939976" cy="3888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036795" y="5137030"/>
            <a:ext cx="2686050" cy="387350"/>
          </a:xfrm>
          <a:prstGeom prst="rect">
            <a:avLst/>
          </a:prstGeom>
          <a:solidFill>
            <a:srgbClr val="8794A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得出结论</a:t>
            </a:r>
            <a:endParaRPr lang="zh-CN" altLang="en-US" sz="1200" dirty="0"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9699" y="1255503"/>
            <a:ext cx="10130259" cy="5016500"/>
          </a:xfrm>
          <a:prstGeom prst="rect">
            <a:avLst/>
          </a:prstGeom>
          <a:noFill/>
          <a:ln w="57150">
            <a:solidFill>
              <a:srgbClr val="879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38806" y="1682106"/>
            <a:ext cx="3698530" cy="10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结论之一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我们因梦想而伟大，所有的成功者都是大梦想家：在冬夜的火堆旁，在阴天的雨雾中，梦想着未来。有些人让梦想悄然绝灭，有些人则细心培育、维护。在阴天的雨雾中，梦想着未来。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50409" y="3189283"/>
            <a:ext cx="3698530" cy="10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结论之二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我们因梦想而伟大，所有的成功者都是大梦想家：在冬夜的火堆旁，在阴天的雨雾中，梦想着未来。有些人让梦想悄然绝灭，有些人则细心培育、维护。在阴天的雨雾中，梦想着未来。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38805" y="4696460"/>
            <a:ext cx="3698530" cy="10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结论之三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Gen Jyuu Gothic P Normal" panose="020B0202020203020207" pitchFamily="34" charset="-128"/>
                <a:ea typeface="Gen Jyuu Gothic P Normal" panose="020B0202020203020207" pitchFamily="34" charset="-128"/>
                <a:cs typeface="Gen Jyuu Gothic P Normal" panose="020B0202020203020207" pitchFamily="34" charset="-128"/>
              </a:rPr>
              <a:t>我们因梦想而伟大，所有的成功者都是大梦想家：在冬夜的火堆旁，在阴天的雨雾中，梦想着未来。有些人让梦想悄然绝灭，有些人则细心培育、维护。在阴天的雨雾中，梦想着未来。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latin typeface="Gen Jyuu Gothic P Normal" panose="020B0202020203020207" pitchFamily="34" charset="-128"/>
              <a:ea typeface="Gen Jyuu Gothic P Normal" panose="020B0202020203020207" pitchFamily="34" charset="-128"/>
              <a:cs typeface="Gen Jyuu Gothic P Normal" panose="020B0202020203020207" pitchFamily="34" charset="-128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28930" y="497205"/>
          <a:ext cx="8190865" cy="586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490"/>
                <a:gridCol w="1444625"/>
                <a:gridCol w="5365750"/>
              </a:tblGrid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Features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Data Type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Description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keyword (min.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keyword (avg.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105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Max. shares of referenced articles in Mashable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shares of referenced articles in Mashable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x13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Was article published on a Saturday?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x15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Boolean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Was article published on the weekend? 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x30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Tech? 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Worst keyword (min. shares) 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Worst keyword (max.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x24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keyword (max.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x27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Entertainment?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Business?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Social Media?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x40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Float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Closeness to LDA topic 2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y (Target)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Boolean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Shares (&gt;=1400=1, &lt;1400=0)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7435850" y="1255395"/>
            <a:ext cx="5306060" cy="5015865"/>
            <a:chOff x="11710" y="1977"/>
            <a:chExt cx="8356" cy="7899"/>
          </a:xfrm>
        </p:grpSpPr>
        <p:grpSp>
          <p:nvGrpSpPr>
            <p:cNvPr id="41" name="组合 40"/>
            <p:cNvGrpSpPr/>
            <p:nvPr/>
          </p:nvGrpSpPr>
          <p:grpSpPr>
            <a:xfrm>
              <a:off x="11710" y="1977"/>
              <a:ext cx="8357" cy="1654"/>
              <a:chOff x="11710" y="1977"/>
              <a:chExt cx="8357" cy="1654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1710" y="1977"/>
                <a:ext cx="6463" cy="907"/>
              </a:xfrm>
              <a:prstGeom prst="rect">
                <a:avLst/>
              </a:prstGeom>
              <a:solidFill>
                <a:schemeClr val="tx2">
                  <a:alpha val="99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12129" y="1977"/>
                <a:ext cx="7938" cy="16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:r>
                  <a:rPr lang="zh-CN" altLang="en-US" sz="2400" b="1" dirty="0" smtClean="0">
                    <a:solidFill>
                      <a:schemeClr val="bg1"/>
                    </a:solidFill>
                    <a:latin typeface="+mn-ea"/>
                  </a:rPr>
                  <a:t>Methods</a:t>
                </a:r>
                <a:endParaRPr lang="zh-CN" altLang="en-US" sz="2400" dirty="0" smtClean="0">
                  <a:latin typeface="+mn-ea"/>
                </a:endParaRPr>
              </a:p>
              <a:p>
                <a:pPr algn="l">
                  <a:lnSpc>
                    <a:spcPct val="130000"/>
                  </a:lnSpc>
                </a:pPr>
                <a:endParaRPr lang="zh-CN" altLang="en-US" sz="2400" b="1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1710" y="2874"/>
              <a:ext cx="6462" cy="7002"/>
              <a:chOff x="11710" y="2874"/>
              <a:chExt cx="6462" cy="7002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1710" y="8970"/>
                <a:ext cx="6463" cy="907"/>
              </a:xfrm>
              <a:prstGeom prst="rect">
                <a:avLst/>
              </a:prstGeom>
              <a:solidFill>
                <a:schemeClr val="tx2">
                  <a:alpha val="99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2129" y="8970"/>
                <a:ext cx="3523" cy="8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30000"/>
                  </a:lnSpc>
                </a:pPr>
                <a:r>
                  <a:rPr lang="zh-CN" altLang="en-US" sz="2400" b="1" dirty="0" smtClean="0">
                    <a:solidFill>
                      <a:schemeClr val="bg1"/>
                    </a:solidFill>
                    <a:latin typeface="+mn-ea"/>
                    <a:sym typeface="+mn-ea"/>
                  </a:rPr>
                  <a:t>Voting System</a:t>
                </a:r>
                <a:endParaRPr lang="zh-CN" altLang="en-US" sz="2400" dirty="0" smtClean="0">
                  <a:latin typeface="+mn-ea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11729" y="2874"/>
                <a:ext cx="0" cy="6089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组合 22"/>
              <p:cNvGrpSpPr/>
              <p:nvPr/>
            </p:nvGrpSpPr>
            <p:grpSpPr>
              <a:xfrm>
                <a:off x="11710" y="3125"/>
                <a:ext cx="5748" cy="2162"/>
                <a:chOff x="11695" y="3369"/>
                <a:chExt cx="5748" cy="2162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 flipH="1">
                  <a:off x="12291" y="4527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12306" y="3829"/>
                  <a:ext cx="2" cy="1334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 flipH="1">
                  <a:off x="12291" y="5154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 flipH="1">
                  <a:off x="11695" y="3863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文本框 15"/>
                <p:cNvSpPr txBox="1"/>
                <p:nvPr/>
              </p:nvSpPr>
              <p:spPr>
                <a:xfrm>
                  <a:off x="11983" y="3369"/>
                  <a:ext cx="5460" cy="89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4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Continuous Features</a:t>
                  </a:r>
                  <a:endParaRPr lang="zh-CN" altLang="en-US" sz="2400" b="1" dirty="0" smtClean="0">
                    <a:solidFill>
                      <a:schemeClr val="tx2"/>
                    </a:solidFill>
                    <a:latin typeface="+mn-ea"/>
                    <a:sym typeface="+mn-ea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12507" y="4127"/>
                  <a:ext cx="4000" cy="140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0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Select K Best</a:t>
                  </a:r>
                  <a:endParaRPr lang="zh-CN" altLang="en-US" sz="2000" b="1" dirty="0" smtClean="0">
                    <a:solidFill>
                      <a:schemeClr val="tx2"/>
                    </a:solidFill>
                    <a:latin typeface="+mn-ea"/>
                  </a:endParaRPr>
                </a:p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0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Correlation</a:t>
                  </a:r>
                  <a:endParaRPr lang="zh-CN" altLang="en-US" sz="2000" b="1" dirty="0" smtClean="0">
                    <a:solidFill>
                      <a:schemeClr val="tx2"/>
                    </a:solidFill>
                    <a:latin typeface="+mn-ea"/>
                    <a:sym typeface="+mn-ea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1730" y="5239"/>
                <a:ext cx="3709" cy="898"/>
                <a:chOff x="11763" y="5678"/>
                <a:chExt cx="3709" cy="898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 flipH="1">
                  <a:off x="11763" y="6171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文本框 21"/>
                <p:cNvSpPr txBox="1"/>
                <p:nvPr/>
              </p:nvSpPr>
              <p:spPr>
                <a:xfrm>
                  <a:off x="11998" y="5678"/>
                  <a:ext cx="3474" cy="89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4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All Features</a:t>
                  </a:r>
                  <a:endParaRPr lang="zh-CN" altLang="en-US" sz="2400" b="1" dirty="0" smtClean="0">
                    <a:solidFill>
                      <a:schemeClr val="tx2"/>
                    </a:solidFill>
                    <a:latin typeface="+mn-ea"/>
                    <a:sym typeface="+mn-ea"/>
                  </a:endParaRP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2272" y="5740"/>
                <a:ext cx="4216" cy="1655"/>
                <a:chOff x="12271" y="6186"/>
                <a:chExt cx="4216" cy="1655"/>
              </a:xfrm>
            </p:grpSpPr>
            <p:cxnSp>
              <p:nvCxnSpPr>
                <p:cNvPr id="30" name="直接连接符 29"/>
                <p:cNvCxnSpPr/>
                <p:nvPr/>
              </p:nvCxnSpPr>
              <p:spPr>
                <a:xfrm>
                  <a:off x="12273" y="6186"/>
                  <a:ext cx="15" cy="1287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H="1">
                  <a:off x="12271" y="6837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12271" y="7464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文本框 31"/>
                <p:cNvSpPr txBox="1"/>
                <p:nvPr/>
              </p:nvSpPr>
              <p:spPr>
                <a:xfrm>
                  <a:off x="12487" y="6437"/>
                  <a:ext cx="4000" cy="140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0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RFE</a:t>
                  </a:r>
                  <a:endParaRPr lang="zh-CN" altLang="en-US" sz="2000" b="1" dirty="0" smtClean="0">
                    <a:solidFill>
                      <a:schemeClr val="tx2"/>
                    </a:solidFill>
                    <a:latin typeface="+mn-ea"/>
                  </a:endParaRPr>
                </a:p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0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Ridge</a:t>
                  </a:r>
                  <a:endParaRPr lang="zh-CN" altLang="en-US" sz="2000" b="1" dirty="0" smtClean="0">
                    <a:solidFill>
                      <a:schemeClr val="tx2"/>
                    </a:solidFill>
                    <a:latin typeface="+mn-ea"/>
                    <a:sym typeface="+mn-ea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2287" y="6647"/>
                <a:ext cx="5171" cy="1984"/>
                <a:chOff x="12269" y="5857"/>
                <a:chExt cx="5171" cy="1984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 flipH="1">
                  <a:off x="12271" y="6837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12269" y="5857"/>
                  <a:ext cx="19" cy="1616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12271" y="7464"/>
                  <a:ext cx="542" cy="0"/>
                </a:xfrm>
                <a:prstGeom prst="line">
                  <a:avLst/>
                </a:prstGeom>
                <a:ln w="28575" cmpd="sng">
                  <a:solidFill>
                    <a:schemeClr val="accent1">
                      <a:shade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文本框 37"/>
                <p:cNvSpPr txBox="1"/>
                <p:nvPr/>
              </p:nvSpPr>
              <p:spPr>
                <a:xfrm>
                  <a:off x="12487" y="6437"/>
                  <a:ext cx="4953" cy="140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0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Select From Model</a:t>
                  </a:r>
                  <a:endParaRPr lang="zh-CN" altLang="en-US" sz="2000" b="1" dirty="0" smtClean="0">
                    <a:solidFill>
                      <a:schemeClr val="tx2"/>
                    </a:solidFill>
                    <a:latin typeface="+mn-ea"/>
                  </a:endParaRPr>
                </a:p>
                <a:p>
                  <a:pPr marL="342900" indent="-342900" algn="l">
                    <a:lnSpc>
                      <a:spcPct val="130000"/>
                    </a:lnSpc>
                    <a:buFont typeface="Wingdings" panose="05000000000000000000" charset="0"/>
                    <a:buChar char=""/>
                  </a:pPr>
                  <a:r>
                    <a:rPr lang="zh-CN" altLang="en-US" sz="2000" b="1" dirty="0" smtClean="0">
                      <a:solidFill>
                        <a:schemeClr val="tx2"/>
                      </a:solidFill>
                      <a:latin typeface="+mn-ea"/>
                      <a:sym typeface="+mn-ea"/>
                    </a:rPr>
                    <a:t>Tree Based</a:t>
                  </a:r>
                  <a:endParaRPr lang="zh-CN" altLang="en-US" sz="2000" b="1" dirty="0" smtClean="0">
                    <a:solidFill>
                      <a:schemeClr val="tx2"/>
                    </a:solidFill>
                    <a:latin typeface="+mn-ea"/>
                    <a:sym typeface="+mn-ea"/>
                  </a:endParaRPr>
                </a:p>
              </p:txBody>
            </p:sp>
          </p:grpSp>
        </p:grpSp>
      </p:grpSp>
      <p:sp>
        <p:nvSpPr>
          <p:cNvPr id="103" name="张-14-矩形-Rectangle"/>
          <p:cNvSpPr/>
          <p:nvPr/>
        </p:nvSpPr>
        <p:spPr>
          <a:xfrm>
            <a:off x="580296" y="707910"/>
            <a:ext cx="451929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Random Forest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28930" y="497205"/>
          <a:ext cx="8190865" cy="586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490"/>
                <a:gridCol w="1444625"/>
                <a:gridCol w="5365750"/>
              </a:tblGrid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Features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Data Type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Description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keyword (min.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keyword (avg.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105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Max. shares of referenced articles in Mashable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shares of referenced articles in Mashable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x13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Was article published on a Saturday?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x15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Boolean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Was article published on the weekend? 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x30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Tech? 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Worst keyword (min. shares) 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x18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Worst keyword (max.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x24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Integer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Avg. keyword (max. shares)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x27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Entertainment?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Business?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x29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Nominal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Is data channel Social Media? 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x40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Float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Closeness to LDA topic 2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y (Target)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Boolean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Shares (&gt;=1400=1, &lt;1400=0)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794750" y="1088390"/>
            <a:ext cx="5040630" cy="4887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400" b="1" u="sng" dirty="0" smtClean="0">
                <a:latin typeface="+mn-ea"/>
              </a:rPr>
              <a:t>Methods</a:t>
            </a:r>
            <a:endParaRPr lang="zh-CN" altLang="en-US" sz="2400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latin typeface="+mn-ea"/>
              </a:rPr>
              <a:t>Continuous Features</a:t>
            </a:r>
            <a:endParaRPr lang="zh-CN" altLang="en-US" sz="2400" dirty="0" smtClean="0"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"/>
            </a:pPr>
            <a:r>
              <a:rPr lang="zh-CN" altLang="en-US" sz="2400" dirty="0" smtClean="0">
                <a:latin typeface="+mn-ea"/>
              </a:rPr>
              <a:t>Select K Best</a:t>
            </a:r>
            <a:endParaRPr lang="zh-CN" altLang="en-US" sz="2400" dirty="0" smtClean="0"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"/>
            </a:pPr>
            <a:r>
              <a:rPr lang="zh-CN" altLang="en-US" sz="2400" dirty="0" smtClean="0">
                <a:latin typeface="+mn-ea"/>
              </a:rPr>
              <a:t>Correlation</a:t>
            </a:r>
            <a:endParaRPr lang="zh-CN" altLang="en-US" sz="2400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dirty="0" smtClean="0">
                <a:latin typeface="+mn-ea"/>
              </a:rPr>
              <a:t>All Features</a:t>
            </a:r>
            <a:endParaRPr lang="zh-CN" altLang="en-US" sz="2400" dirty="0" smtClean="0"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 smtClean="0">
                <a:latin typeface="+mn-ea"/>
              </a:rPr>
              <a:t>RFE</a:t>
            </a:r>
            <a:endParaRPr lang="zh-CN" altLang="en-US" sz="2400" dirty="0" smtClean="0"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 smtClean="0">
                <a:latin typeface="+mn-ea"/>
              </a:rPr>
              <a:t>Ridge</a:t>
            </a:r>
            <a:endParaRPr lang="zh-CN" altLang="en-US" sz="2400" dirty="0" smtClean="0"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 smtClean="0">
                <a:latin typeface="+mn-ea"/>
              </a:rPr>
              <a:t>Select From Model</a:t>
            </a:r>
            <a:endParaRPr lang="zh-CN" altLang="en-US" sz="2400" dirty="0" smtClean="0">
              <a:latin typeface="+mn-ea"/>
            </a:endParaRPr>
          </a:p>
          <a:p>
            <a:pPr marL="342900" indent="-34290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 smtClean="0">
                <a:latin typeface="+mn-ea"/>
              </a:rPr>
              <a:t>Tree Based</a:t>
            </a:r>
            <a:endParaRPr lang="zh-CN" altLang="en-US" sz="2400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 b="1" u="sng" dirty="0" smtClean="0">
                <a:latin typeface="+mn-ea"/>
              </a:rPr>
              <a:t>Voting System</a:t>
            </a:r>
            <a:endParaRPr lang="zh-CN" altLang="en-US" sz="2400" b="1" u="sng" dirty="0" smtClean="0">
              <a:latin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72770" y="2059305"/>
          <a:ext cx="1013777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80"/>
                <a:gridCol w="1170940"/>
                <a:gridCol w="1187450"/>
                <a:gridCol w="919480"/>
                <a:gridCol w="1040130"/>
                <a:gridCol w="1507490"/>
                <a:gridCol w="1267460"/>
                <a:gridCol w="1160145"/>
              </a:tblGrid>
              <a:tr h="5670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Model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Accuracy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Precision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Recall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F1 Bias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F1 Variance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AUC Bias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AUC Variance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XG Boost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0.71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0.6687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0.7307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Random Forest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0.60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0.6629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0.7279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Logistic Regression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0.6411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0.6919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SVM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0.6381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0.689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Naive Bayes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0.5377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0.6873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Decision Tree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0.5888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0.5911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3" name="张-14-矩形-Rectangle"/>
          <p:cNvSpPr/>
          <p:nvPr/>
        </p:nvSpPr>
        <p:spPr>
          <a:xfrm>
            <a:off x="580296" y="707910"/>
            <a:ext cx="9868535" cy="119888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Which attributes of a news article contribute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most to predicting its popularity?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df8g02_homepage_feature"/>
          <p:cNvPicPr>
            <a:picLocks noChangeAspect="1"/>
          </p:cNvPicPr>
          <p:nvPr/>
        </p:nvPicPr>
        <p:blipFill>
          <a:blip r:embed="rId1"/>
          <a:srcRect l="31498" t="25713" r="6622" b="39106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4" name="张-2-矩形-Rectangle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3" name="张-14-矩形-Rectangle"/>
          <p:cNvSpPr/>
          <p:nvPr/>
        </p:nvSpPr>
        <p:spPr>
          <a:xfrm>
            <a:off x="320040" y="224790"/>
            <a:ext cx="11551285" cy="12604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Which model is the best predictor in terms of F1 Bias and AUC Bias?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" name="图片 5" descr="Screen Shot 2021-05-03 at 11.55.35 PM"/>
          <p:cNvPicPr>
            <a:picLocks noChangeAspect="1"/>
          </p:cNvPicPr>
          <p:nvPr/>
        </p:nvPicPr>
        <p:blipFill>
          <a:blip r:embed="rId2"/>
          <a:srcRect t="5147"/>
          <a:stretch>
            <a:fillRect/>
          </a:stretch>
        </p:blipFill>
        <p:spPr>
          <a:xfrm>
            <a:off x="1282065" y="1990725"/>
            <a:ext cx="9625965" cy="382079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张-14-矩形-Rectangle"/>
          <p:cNvSpPr/>
          <p:nvPr/>
        </p:nvSpPr>
        <p:spPr>
          <a:xfrm>
            <a:off x="320040" y="224790"/>
            <a:ext cx="11551285" cy="12604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+mn-ea"/>
              </a:rPr>
              <a:t>Which attributes of a news article contribute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+mn-ea"/>
              </a:rPr>
              <a:t>most to predicting its popularity?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" name="图片 1" descr="Screen Shot 2021-05-03 at 11.55.35 PM"/>
          <p:cNvPicPr>
            <a:picLocks noChangeAspect="1"/>
          </p:cNvPicPr>
          <p:nvPr/>
        </p:nvPicPr>
        <p:blipFill>
          <a:blip r:embed="rId1"/>
          <a:srcRect t="5147"/>
          <a:stretch>
            <a:fillRect/>
          </a:stretch>
        </p:blipFill>
        <p:spPr>
          <a:xfrm>
            <a:off x="1282065" y="1990725"/>
            <a:ext cx="9625965" cy="382079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72770" y="2059305"/>
          <a:ext cx="1013777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80"/>
                <a:gridCol w="1170940"/>
                <a:gridCol w="1187450"/>
                <a:gridCol w="919480"/>
                <a:gridCol w="1040130"/>
                <a:gridCol w="1507490"/>
                <a:gridCol w="1267460"/>
                <a:gridCol w="1160145"/>
              </a:tblGrid>
              <a:tr h="5670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Model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Accuracy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Precision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Recall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F1 Bias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F1 Variance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AUC Bias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AUC Variance </a:t>
                      </a:r>
                      <a:endParaRPr lang="zh-CN" altLang="en-US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XG Boost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0.71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0.6687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0.7307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Random Forest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0.60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0.6629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0.7279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Logistic Regression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0.6411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0.6919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SVM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0.62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0.6381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0.0064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0.689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0.0084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Naive Bayes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0.5377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0.007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0.6873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0.0085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Decision Tree 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0.56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0.59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0.5888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0.0083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0.5911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002060"/>
                          </a:solidFill>
                        </a:rPr>
                        <a:t>0.0081</a:t>
                      </a:r>
                      <a:endParaRPr lang="zh-CN" alt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3" name="张-14-矩形-Rectangle"/>
          <p:cNvSpPr/>
          <p:nvPr/>
        </p:nvSpPr>
        <p:spPr>
          <a:xfrm>
            <a:off x="580296" y="707910"/>
            <a:ext cx="9868535" cy="119888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Which attributes of a news article contribute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most to predicting its popularity?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张-1-自由图形-Freeform"/>
          <p:cNvSpPr/>
          <p:nvPr/>
        </p:nvSpPr>
        <p:spPr>
          <a:xfrm>
            <a:off x="-17144" y="-92774"/>
            <a:ext cx="6415481" cy="6742495"/>
          </a:xfrm>
          <a:custGeom>
            <a:avLst/>
            <a:gdLst>
              <a:gd name="connsiteX0" fmla="*/ 2875388 w 6415481"/>
              <a:gd name="connsiteY0" fmla="*/ 0 h 6742495"/>
              <a:gd name="connsiteX1" fmla="*/ 6415481 w 6415481"/>
              <a:gd name="connsiteY1" fmla="*/ 3540086 h 6742495"/>
              <a:gd name="connsiteX2" fmla="*/ 4410165 w 6415481"/>
              <a:gd name="connsiteY2" fmla="*/ 6731081 h 6742495"/>
              <a:gd name="connsiteX3" fmla="*/ 4384918 w 6415481"/>
              <a:gd name="connsiteY3" fmla="*/ 6742495 h 6742495"/>
              <a:gd name="connsiteX4" fmla="*/ 1365858 w 6415481"/>
              <a:gd name="connsiteY4" fmla="*/ 6742495 h 6742495"/>
              <a:gd name="connsiteX5" fmla="*/ 1340612 w 6415481"/>
              <a:gd name="connsiteY5" fmla="*/ 6731081 h 6742495"/>
              <a:gd name="connsiteX6" fmla="*/ 143680 w 6415481"/>
              <a:gd name="connsiteY6" fmla="*/ 5791910 h 6742495"/>
              <a:gd name="connsiteX7" fmla="*/ 0 w 6415481"/>
              <a:gd name="connsiteY7" fmla="*/ 5599769 h 6742495"/>
              <a:gd name="connsiteX8" fmla="*/ 0 w 6415481"/>
              <a:gd name="connsiteY8" fmla="*/ 1480403 h 6742495"/>
              <a:gd name="connsiteX9" fmla="*/ 143680 w 6415481"/>
              <a:gd name="connsiteY9" fmla="*/ 1288262 h 6742495"/>
              <a:gd name="connsiteX10" fmla="*/ 2875388 w 6415481"/>
              <a:gd name="connsiteY10" fmla="*/ 0 h 67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5481" h="6742495">
                <a:moveTo>
                  <a:pt x="2875388" y="0"/>
                </a:moveTo>
                <a:cubicBezTo>
                  <a:pt x="4830528" y="0"/>
                  <a:pt x="6415481" y="1584950"/>
                  <a:pt x="6415481" y="3540086"/>
                </a:cubicBezTo>
                <a:cubicBezTo>
                  <a:pt x="6415481" y="4945340"/>
                  <a:pt x="5596692" y="6159356"/>
                  <a:pt x="4410165" y="6731081"/>
                </a:cubicBezTo>
                <a:lnTo>
                  <a:pt x="4384918" y="6742495"/>
                </a:lnTo>
                <a:lnTo>
                  <a:pt x="1365858" y="6742495"/>
                </a:lnTo>
                <a:lnTo>
                  <a:pt x="1340612" y="6731081"/>
                </a:lnTo>
                <a:cubicBezTo>
                  <a:pt x="876319" y="6507363"/>
                  <a:pt x="468333" y="6185297"/>
                  <a:pt x="143680" y="5791910"/>
                </a:cubicBezTo>
                <a:lnTo>
                  <a:pt x="0" y="5599769"/>
                </a:lnTo>
                <a:lnTo>
                  <a:pt x="0" y="1480403"/>
                </a:lnTo>
                <a:lnTo>
                  <a:pt x="143680" y="1288262"/>
                </a:lnTo>
                <a:cubicBezTo>
                  <a:pt x="792986" y="501488"/>
                  <a:pt x="1775623" y="0"/>
                  <a:pt x="2875388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2" name="张-2-自由图形-Freeform"/>
          <p:cNvSpPr/>
          <p:nvPr/>
        </p:nvSpPr>
        <p:spPr>
          <a:xfrm>
            <a:off x="-17144" y="0"/>
            <a:ext cx="9538971" cy="6858000"/>
          </a:xfrm>
          <a:custGeom>
            <a:avLst/>
            <a:gdLst>
              <a:gd name="connsiteX0" fmla="*/ 0 w 9538971"/>
              <a:gd name="connsiteY0" fmla="*/ 0 h 6858000"/>
              <a:gd name="connsiteX1" fmla="*/ 8336748 w 9538971"/>
              <a:gd name="connsiteY1" fmla="*/ 0 h 6858000"/>
              <a:gd name="connsiteX2" fmla="*/ 8409546 w 9538971"/>
              <a:gd name="connsiteY2" fmla="*/ 102372 h 6858000"/>
              <a:gd name="connsiteX3" fmla="*/ 9538971 w 9538971"/>
              <a:gd name="connsiteY3" fmla="*/ 3799848 h 6858000"/>
              <a:gd name="connsiteX4" fmla="*/ 8886841 w 9538971"/>
              <a:gd name="connsiteY4" fmla="*/ 6666923 h 6858000"/>
              <a:gd name="connsiteX5" fmla="*/ 8788977 w 9538971"/>
              <a:gd name="connsiteY5" fmla="*/ 6858000 h 6858000"/>
              <a:gd name="connsiteX6" fmla="*/ 0 w 95389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38971" h="6858000">
                <a:moveTo>
                  <a:pt x="0" y="0"/>
                </a:moveTo>
                <a:lnTo>
                  <a:pt x="8336748" y="0"/>
                </a:lnTo>
                <a:lnTo>
                  <a:pt x="8409546" y="102372"/>
                </a:lnTo>
                <a:cubicBezTo>
                  <a:pt x="9122606" y="1157838"/>
                  <a:pt x="9538971" y="2430220"/>
                  <a:pt x="9538971" y="3799848"/>
                </a:cubicBezTo>
                <a:cubicBezTo>
                  <a:pt x="9538971" y="4827070"/>
                  <a:pt x="9304766" y="5799590"/>
                  <a:pt x="8886841" y="6666923"/>
                </a:cubicBezTo>
                <a:lnTo>
                  <a:pt x="8788977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张-3-椭圆-Oval"/>
          <p:cNvSpPr/>
          <p:nvPr/>
        </p:nvSpPr>
        <p:spPr>
          <a:xfrm>
            <a:off x="1048543" y="1546069"/>
            <a:ext cx="3766520" cy="3766512"/>
          </a:xfrm>
          <a:prstGeom prst="ellipse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张-4-弧形-Arc"/>
          <p:cNvSpPr/>
          <p:nvPr/>
        </p:nvSpPr>
        <p:spPr>
          <a:xfrm>
            <a:off x="1272983" y="1770507"/>
            <a:ext cx="3317641" cy="3317637"/>
          </a:xfrm>
          <a:prstGeom prst="arc">
            <a:avLst>
              <a:gd name="adj1" fmla="val 10214044"/>
              <a:gd name="adj2" fmla="val 310579"/>
            </a:avLst>
          </a:prstGeom>
          <a:ln w="190500"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8" name="张-5-弧形-Arc"/>
          <p:cNvSpPr/>
          <p:nvPr/>
        </p:nvSpPr>
        <p:spPr>
          <a:xfrm rot="10800000">
            <a:off x="1272983" y="1770506"/>
            <a:ext cx="3317641" cy="3317637"/>
          </a:xfrm>
          <a:prstGeom prst="arc">
            <a:avLst>
              <a:gd name="adj1" fmla="val 10214044"/>
              <a:gd name="adj2" fmla="val 310579"/>
            </a:avLst>
          </a:prstGeom>
          <a:ln w="190500"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75000"/>
                  </a:schemeClr>
                </a:gs>
              </a:gsLst>
              <a:lin ang="0" scaled="1"/>
              <a:tileRect/>
            </a:gra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9" name="张-6-椭圆-Oval"/>
          <p:cNvSpPr/>
          <p:nvPr/>
        </p:nvSpPr>
        <p:spPr>
          <a:xfrm>
            <a:off x="1272984" y="1770506"/>
            <a:ext cx="3317638" cy="3317638"/>
          </a:xfrm>
          <a:prstGeom prst="ellipse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7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9" name="张-18-组合-Group"/>
          <p:cNvGrpSpPr/>
          <p:nvPr/>
        </p:nvGrpSpPr>
        <p:grpSpPr>
          <a:xfrm>
            <a:off x="6288975" y="3307926"/>
            <a:ext cx="242796" cy="242796"/>
            <a:chOff x="5902644" y="1675598"/>
            <a:chExt cx="242796" cy="242796"/>
          </a:xfrm>
        </p:grpSpPr>
        <p:sp>
          <p:nvSpPr>
            <p:cNvPr id="60" name="张-18-1-椭圆-Oval"/>
            <p:cNvSpPr/>
            <p:nvPr/>
          </p:nvSpPr>
          <p:spPr>
            <a:xfrm>
              <a:off x="5902644" y="1675598"/>
              <a:ext cx="242796" cy="2427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>
                  <a:alpha val="2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张-18-2-椭圆-Oval"/>
            <p:cNvSpPr/>
            <p:nvPr/>
          </p:nvSpPr>
          <p:spPr>
            <a:xfrm>
              <a:off x="5952084" y="1725038"/>
              <a:ext cx="143916" cy="143916"/>
            </a:xfrm>
            <a:prstGeom prst="ellipse">
              <a:avLst/>
            </a:prstGeom>
            <a:gradFill>
              <a:gsLst>
                <a:gs pos="0">
                  <a:srgbClr val="5B91A7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7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张-19-组合-Group"/>
          <p:cNvGrpSpPr/>
          <p:nvPr/>
        </p:nvGrpSpPr>
        <p:grpSpPr>
          <a:xfrm>
            <a:off x="5885499" y="1648902"/>
            <a:ext cx="242796" cy="3560847"/>
            <a:chOff x="5902644" y="1675598"/>
            <a:chExt cx="242796" cy="3560847"/>
          </a:xfrm>
        </p:grpSpPr>
        <p:grpSp>
          <p:nvGrpSpPr>
            <p:cNvPr id="63" name="组合 62"/>
            <p:cNvGrpSpPr/>
            <p:nvPr/>
          </p:nvGrpSpPr>
          <p:grpSpPr>
            <a:xfrm>
              <a:off x="5902644" y="1675598"/>
              <a:ext cx="242796" cy="242796"/>
              <a:chOff x="5902644" y="1675598"/>
              <a:chExt cx="242796" cy="242796"/>
            </a:xfrm>
          </p:grpSpPr>
          <p:sp>
            <p:nvSpPr>
              <p:cNvPr id="67" name="张-19-1-椭圆-Oval"/>
              <p:cNvSpPr/>
              <p:nvPr/>
            </p:nvSpPr>
            <p:spPr>
              <a:xfrm>
                <a:off x="5902644" y="1675598"/>
                <a:ext cx="242796" cy="2427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>
                    <a:alpha val="2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张-19-2-椭圆-Oval"/>
              <p:cNvSpPr/>
              <p:nvPr/>
            </p:nvSpPr>
            <p:spPr>
              <a:xfrm>
                <a:off x="5952084" y="1725038"/>
                <a:ext cx="143916" cy="143916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78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5902644" y="4993649"/>
              <a:ext cx="242796" cy="242796"/>
              <a:chOff x="5902644" y="1675598"/>
              <a:chExt cx="242796" cy="242796"/>
            </a:xfrm>
          </p:grpSpPr>
          <p:sp>
            <p:nvSpPr>
              <p:cNvPr id="65" name="张-19-3-椭圆-Oval"/>
              <p:cNvSpPr/>
              <p:nvPr/>
            </p:nvSpPr>
            <p:spPr>
              <a:xfrm>
                <a:off x="5902644" y="1675598"/>
                <a:ext cx="242796" cy="2427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>
                    <a:alpha val="2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张-19-4-椭圆-Oval"/>
              <p:cNvSpPr/>
              <p:nvPr/>
            </p:nvSpPr>
            <p:spPr>
              <a:xfrm>
                <a:off x="5952084" y="1725038"/>
                <a:ext cx="143916" cy="143916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8FC2D7"/>
                  </a:gs>
                </a:gsLst>
                <a:lin ang="78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420084" y="718542"/>
            <a:ext cx="5010730" cy="5444384"/>
            <a:chOff x="6369140" y="852839"/>
            <a:chExt cx="5146908" cy="5592349"/>
          </a:xfrm>
        </p:grpSpPr>
        <p:sp>
          <p:nvSpPr>
            <p:cNvPr id="39" name="张-7-自由图形-Freeform"/>
            <p:cNvSpPr/>
            <p:nvPr/>
          </p:nvSpPr>
          <p:spPr>
            <a:xfrm>
              <a:off x="6369140" y="852839"/>
              <a:ext cx="4587537" cy="1629846"/>
            </a:xfrm>
            <a:custGeom>
              <a:avLst/>
              <a:gdLst>
                <a:gd name="connsiteX0" fmla="*/ 504176 w 4587537"/>
                <a:gd name="connsiteY0" fmla="*/ 0 h 1629846"/>
                <a:gd name="connsiteX1" fmla="*/ 4497928 w 4587537"/>
                <a:gd name="connsiteY1" fmla="*/ 0 h 1629846"/>
                <a:gd name="connsiteX2" fmla="*/ 4587537 w 4587537"/>
                <a:gd name="connsiteY2" fmla="*/ 89609 h 1629846"/>
                <a:gd name="connsiteX3" fmla="*/ 4587537 w 4587537"/>
                <a:gd name="connsiteY3" fmla="*/ 1540237 h 1629846"/>
                <a:gd name="connsiteX4" fmla="*/ 4497928 w 4587537"/>
                <a:gd name="connsiteY4" fmla="*/ 1629846 h 1629846"/>
                <a:gd name="connsiteX5" fmla="*/ 504176 w 4587537"/>
                <a:gd name="connsiteY5" fmla="*/ 1629846 h 1629846"/>
                <a:gd name="connsiteX6" fmla="*/ 414567 w 4587537"/>
                <a:gd name="connsiteY6" fmla="*/ 1540237 h 1629846"/>
                <a:gd name="connsiteX7" fmla="*/ 414567 w 4587537"/>
                <a:gd name="connsiteY7" fmla="*/ 1034992 h 1629846"/>
                <a:gd name="connsiteX8" fmla="*/ 0 w 4587537"/>
                <a:gd name="connsiteY8" fmla="*/ 1034992 h 1629846"/>
                <a:gd name="connsiteX9" fmla="*/ 414567 w 4587537"/>
                <a:gd name="connsiteY9" fmla="*/ 736770 h 1629846"/>
                <a:gd name="connsiteX10" fmla="*/ 414567 w 4587537"/>
                <a:gd name="connsiteY10" fmla="*/ 89609 h 1629846"/>
                <a:gd name="connsiteX11" fmla="*/ 504176 w 4587537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7537" h="1629846">
                  <a:moveTo>
                    <a:pt x="504176" y="0"/>
                  </a:moveTo>
                  <a:lnTo>
                    <a:pt x="4497928" y="0"/>
                  </a:lnTo>
                  <a:cubicBezTo>
                    <a:pt x="4547418" y="0"/>
                    <a:pt x="4587537" y="40119"/>
                    <a:pt x="4587537" y="89609"/>
                  </a:cubicBezTo>
                  <a:lnTo>
                    <a:pt x="4587537" y="1540237"/>
                  </a:lnTo>
                  <a:cubicBezTo>
                    <a:pt x="4587537" y="1589727"/>
                    <a:pt x="4547418" y="1629846"/>
                    <a:pt x="4497928" y="1629846"/>
                  </a:cubicBezTo>
                  <a:lnTo>
                    <a:pt x="504176" y="1629846"/>
                  </a:lnTo>
                  <a:cubicBezTo>
                    <a:pt x="454686" y="1629846"/>
                    <a:pt x="414567" y="1589727"/>
                    <a:pt x="414567" y="1540237"/>
                  </a:cubicBezTo>
                  <a:lnTo>
                    <a:pt x="414567" y="1034992"/>
                  </a:lnTo>
                  <a:lnTo>
                    <a:pt x="0" y="1034992"/>
                  </a:lnTo>
                  <a:lnTo>
                    <a:pt x="414567" y="736770"/>
                  </a:lnTo>
                  <a:lnTo>
                    <a:pt x="414567" y="89609"/>
                  </a:lnTo>
                  <a:cubicBezTo>
                    <a:pt x="414567" y="40119"/>
                    <a:pt x="454686" y="0"/>
                    <a:pt x="504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张-8-矩形-Rectangle"/>
            <p:cNvSpPr/>
            <p:nvPr/>
          </p:nvSpPr>
          <p:spPr>
            <a:xfrm>
              <a:off x="6957331" y="1046165"/>
              <a:ext cx="722701" cy="378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M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ain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41" name="张-9-矩形-Rectangle"/>
            <p:cNvSpPr/>
            <p:nvPr/>
          </p:nvSpPr>
          <p:spPr>
            <a:xfrm>
              <a:off x="6925516" y="1424216"/>
              <a:ext cx="4031604" cy="1079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Which attributes of a news article contribute most to predicting its popularity?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sp>
          <p:nvSpPr>
            <p:cNvPr id="47" name="张-10-自由图形-Freeform"/>
            <p:cNvSpPr/>
            <p:nvPr/>
          </p:nvSpPr>
          <p:spPr>
            <a:xfrm>
              <a:off x="6369140" y="4815342"/>
              <a:ext cx="4587537" cy="1629846"/>
            </a:xfrm>
            <a:custGeom>
              <a:avLst/>
              <a:gdLst>
                <a:gd name="connsiteX0" fmla="*/ 504176 w 4587537"/>
                <a:gd name="connsiteY0" fmla="*/ 0 h 1629846"/>
                <a:gd name="connsiteX1" fmla="*/ 4497928 w 4587537"/>
                <a:gd name="connsiteY1" fmla="*/ 0 h 1629846"/>
                <a:gd name="connsiteX2" fmla="*/ 4587537 w 4587537"/>
                <a:gd name="connsiteY2" fmla="*/ 89609 h 1629846"/>
                <a:gd name="connsiteX3" fmla="*/ 4587537 w 4587537"/>
                <a:gd name="connsiteY3" fmla="*/ 1540237 h 1629846"/>
                <a:gd name="connsiteX4" fmla="*/ 4497928 w 4587537"/>
                <a:gd name="connsiteY4" fmla="*/ 1629846 h 1629846"/>
                <a:gd name="connsiteX5" fmla="*/ 504176 w 4587537"/>
                <a:gd name="connsiteY5" fmla="*/ 1629846 h 1629846"/>
                <a:gd name="connsiteX6" fmla="*/ 414567 w 4587537"/>
                <a:gd name="connsiteY6" fmla="*/ 1540237 h 1629846"/>
                <a:gd name="connsiteX7" fmla="*/ 414567 w 4587537"/>
                <a:gd name="connsiteY7" fmla="*/ 1029355 h 1629846"/>
                <a:gd name="connsiteX8" fmla="*/ 0 w 4587537"/>
                <a:gd name="connsiteY8" fmla="*/ 731133 h 1629846"/>
                <a:gd name="connsiteX9" fmla="*/ 414567 w 4587537"/>
                <a:gd name="connsiteY9" fmla="*/ 731133 h 1629846"/>
                <a:gd name="connsiteX10" fmla="*/ 414567 w 4587537"/>
                <a:gd name="connsiteY10" fmla="*/ 89609 h 1629846"/>
                <a:gd name="connsiteX11" fmla="*/ 504176 w 4587537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7537" h="1629846">
                  <a:moveTo>
                    <a:pt x="504176" y="0"/>
                  </a:moveTo>
                  <a:lnTo>
                    <a:pt x="4497928" y="0"/>
                  </a:lnTo>
                  <a:cubicBezTo>
                    <a:pt x="4547418" y="0"/>
                    <a:pt x="4587537" y="40119"/>
                    <a:pt x="4587537" y="89609"/>
                  </a:cubicBezTo>
                  <a:lnTo>
                    <a:pt x="4587537" y="1540237"/>
                  </a:lnTo>
                  <a:cubicBezTo>
                    <a:pt x="4587537" y="1589727"/>
                    <a:pt x="4547418" y="1629846"/>
                    <a:pt x="4497928" y="1629846"/>
                  </a:cubicBezTo>
                  <a:lnTo>
                    <a:pt x="504176" y="1629846"/>
                  </a:lnTo>
                  <a:cubicBezTo>
                    <a:pt x="454686" y="1629846"/>
                    <a:pt x="414567" y="1589727"/>
                    <a:pt x="414567" y="1540237"/>
                  </a:cubicBezTo>
                  <a:lnTo>
                    <a:pt x="414567" y="1029355"/>
                  </a:lnTo>
                  <a:lnTo>
                    <a:pt x="0" y="731133"/>
                  </a:lnTo>
                  <a:lnTo>
                    <a:pt x="414567" y="731133"/>
                  </a:lnTo>
                  <a:lnTo>
                    <a:pt x="414567" y="89609"/>
                  </a:lnTo>
                  <a:cubicBezTo>
                    <a:pt x="414567" y="40119"/>
                    <a:pt x="454686" y="0"/>
                    <a:pt x="504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张-11-矩形-Rectangle"/>
            <p:cNvSpPr/>
            <p:nvPr/>
          </p:nvSpPr>
          <p:spPr>
            <a:xfrm>
              <a:off x="6957331" y="4971783"/>
              <a:ext cx="618340" cy="378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Use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49" name="张-12-矩形-Rectangle"/>
            <p:cNvSpPr/>
            <p:nvPr/>
          </p:nvSpPr>
          <p:spPr>
            <a:xfrm>
              <a:off x="6957331" y="5392891"/>
              <a:ext cx="3825720" cy="750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How can writers, editors, and readers take this into consideration?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grpSp>
          <p:nvGrpSpPr>
            <p:cNvPr id="50" name="张-13-组合-Group"/>
            <p:cNvGrpSpPr/>
            <p:nvPr/>
          </p:nvGrpSpPr>
          <p:grpSpPr>
            <a:xfrm>
              <a:off x="8258409" y="5004958"/>
              <a:ext cx="322263" cy="303212"/>
              <a:chOff x="7708900" y="4525963"/>
              <a:chExt cx="322263" cy="303212"/>
            </a:xfrm>
            <a:solidFill>
              <a:schemeClr val="accent1"/>
            </a:solidFill>
          </p:grpSpPr>
          <p:sp>
            <p:nvSpPr>
              <p:cNvPr id="51" name="张-13-1-自由图形-Freeform"/>
              <p:cNvSpPr>
                <a:spLocks noEditPoints="1"/>
              </p:cNvSpPr>
              <p:nvPr/>
            </p:nvSpPr>
            <p:spPr bwMode="auto">
              <a:xfrm>
                <a:off x="7708900" y="4525963"/>
                <a:ext cx="322263" cy="303212"/>
              </a:xfrm>
              <a:custGeom>
                <a:avLst/>
                <a:gdLst>
                  <a:gd name="T0" fmla="*/ 493 w 2870"/>
                  <a:gd name="T1" fmla="*/ 2694 h 2694"/>
                  <a:gd name="T2" fmla="*/ 471 w 2870"/>
                  <a:gd name="T3" fmla="*/ 2690 h 2694"/>
                  <a:gd name="T4" fmla="*/ 431 w 2870"/>
                  <a:gd name="T5" fmla="*/ 2631 h 2694"/>
                  <a:gd name="T6" fmla="*/ 431 w 2870"/>
                  <a:gd name="T7" fmla="*/ 2104 h 2694"/>
                  <a:gd name="T8" fmla="*/ 276 w 2870"/>
                  <a:gd name="T9" fmla="*/ 2104 h 2694"/>
                  <a:gd name="T10" fmla="*/ 0 w 2870"/>
                  <a:gd name="T11" fmla="*/ 1829 h 2694"/>
                  <a:gd name="T12" fmla="*/ 0 w 2870"/>
                  <a:gd name="T13" fmla="*/ 276 h 2694"/>
                  <a:gd name="T14" fmla="*/ 276 w 2870"/>
                  <a:gd name="T15" fmla="*/ 0 h 2694"/>
                  <a:gd name="T16" fmla="*/ 2594 w 2870"/>
                  <a:gd name="T17" fmla="*/ 0 h 2694"/>
                  <a:gd name="T18" fmla="*/ 2870 w 2870"/>
                  <a:gd name="T19" fmla="*/ 276 h 2694"/>
                  <a:gd name="T20" fmla="*/ 2870 w 2870"/>
                  <a:gd name="T21" fmla="*/ 1829 h 2694"/>
                  <a:gd name="T22" fmla="*/ 2594 w 2870"/>
                  <a:gd name="T23" fmla="*/ 2104 h 2694"/>
                  <a:gd name="T24" fmla="*/ 1041 w 2870"/>
                  <a:gd name="T25" fmla="*/ 2104 h 2694"/>
                  <a:gd name="T26" fmla="*/ 539 w 2870"/>
                  <a:gd name="T27" fmla="*/ 2672 h 2694"/>
                  <a:gd name="T28" fmla="*/ 493 w 2870"/>
                  <a:gd name="T29" fmla="*/ 2694 h 2694"/>
                  <a:gd name="T30" fmla="*/ 276 w 2870"/>
                  <a:gd name="T31" fmla="*/ 124 h 2694"/>
                  <a:gd name="T32" fmla="*/ 124 w 2870"/>
                  <a:gd name="T33" fmla="*/ 276 h 2694"/>
                  <a:gd name="T34" fmla="*/ 124 w 2870"/>
                  <a:gd name="T35" fmla="*/ 1829 h 2694"/>
                  <a:gd name="T36" fmla="*/ 276 w 2870"/>
                  <a:gd name="T37" fmla="*/ 1980 h 2694"/>
                  <a:gd name="T38" fmla="*/ 493 w 2870"/>
                  <a:gd name="T39" fmla="*/ 1980 h 2694"/>
                  <a:gd name="T40" fmla="*/ 555 w 2870"/>
                  <a:gd name="T41" fmla="*/ 2042 h 2694"/>
                  <a:gd name="T42" fmla="*/ 555 w 2870"/>
                  <a:gd name="T43" fmla="*/ 2467 h 2694"/>
                  <a:gd name="T44" fmla="*/ 966 w 2870"/>
                  <a:gd name="T45" fmla="*/ 2001 h 2694"/>
                  <a:gd name="T46" fmla="*/ 1012 w 2870"/>
                  <a:gd name="T47" fmla="*/ 1980 h 2694"/>
                  <a:gd name="T48" fmla="*/ 2594 w 2870"/>
                  <a:gd name="T49" fmla="*/ 1980 h 2694"/>
                  <a:gd name="T50" fmla="*/ 2745 w 2870"/>
                  <a:gd name="T51" fmla="*/ 1829 h 2694"/>
                  <a:gd name="T52" fmla="*/ 2745 w 2870"/>
                  <a:gd name="T53" fmla="*/ 276 h 2694"/>
                  <a:gd name="T54" fmla="*/ 2594 w 2870"/>
                  <a:gd name="T55" fmla="*/ 124 h 2694"/>
                  <a:gd name="T56" fmla="*/ 276 w 2870"/>
                  <a:gd name="T57" fmla="*/ 124 h 2694"/>
                  <a:gd name="T58" fmla="*/ 276 w 2870"/>
                  <a:gd name="T59" fmla="*/ 124 h 2694"/>
                  <a:gd name="T60" fmla="*/ 276 w 2870"/>
                  <a:gd name="T61" fmla="*/ 124 h 2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70" h="2694">
                    <a:moveTo>
                      <a:pt x="493" y="2694"/>
                    </a:moveTo>
                    <a:cubicBezTo>
                      <a:pt x="485" y="2694"/>
                      <a:pt x="478" y="2692"/>
                      <a:pt x="471" y="2690"/>
                    </a:cubicBezTo>
                    <a:cubicBezTo>
                      <a:pt x="447" y="2680"/>
                      <a:pt x="431" y="2657"/>
                      <a:pt x="431" y="2631"/>
                    </a:cubicBezTo>
                    <a:cubicBezTo>
                      <a:pt x="431" y="2104"/>
                      <a:pt x="431" y="2104"/>
                      <a:pt x="431" y="2104"/>
                    </a:cubicBezTo>
                    <a:cubicBezTo>
                      <a:pt x="276" y="2104"/>
                      <a:pt x="276" y="2104"/>
                      <a:pt x="276" y="2104"/>
                    </a:cubicBezTo>
                    <a:cubicBezTo>
                      <a:pt x="124" y="2104"/>
                      <a:pt x="0" y="1981"/>
                      <a:pt x="0" y="1829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124"/>
                      <a:pt x="124" y="0"/>
                      <a:pt x="276" y="0"/>
                    </a:cubicBezTo>
                    <a:cubicBezTo>
                      <a:pt x="2594" y="0"/>
                      <a:pt x="2594" y="0"/>
                      <a:pt x="2594" y="0"/>
                    </a:cubicBezTo>
                    <a:cubicBezTo>
                      <a:pt x="2746" y="0"/>
                      <a:pt x="2870" y="124"/>
                      <a:pt x="2870" y="276"/>
                    </a:cubicBezTo>
                    <a:cubicBezTo>
                      <a:pt x="2870" y="1829"/>
                      <a:pt x="2870" y="1829"/>
                      <a:pt x="2870" y="1829"/>
                    </a:cubicBezTo>
                    <a:cubicBezTo>
                      <a:pt x="2870" y="1981"/>
                      <a:pt x="2746" y="2104"/>
                      <a:pt x="2594" y="2104"/>
                    </a:cubicBezTo>
                    <a:cubicBezTo>
                      <a:pt x="1041" y="2104"/>
                      <a:pt x="1041" y="2104"/>
                      <a:pt x="1041" y="2104"/>
                    </a:cubicBezTo>
                    <a:cubicBezTo>
                      <a:pt x="539" y="2672"/>
                      <a:pt x="539" y="2672"/>
                      <a:pt x="539" y="2672"/>
                    </a:cubicBezTo>
                    <a:cubicBezTo>
                      <a:pt x="527" y="2686"/>
                      <a:pt x="510" y="2694"/>
                      <a:pt x="493" y="2694"/>
                    </a:cubicBezTo>
                    <a:close/>
                    <a:moveTo>
                      <a:pt x="276" y="124"/>
                    </a:moveTo>
                    <a:cubicBezTo>
                      <a:pt x="192" y="124"/>
                      <a:pt x="124" y="192"/>
                      <a:pt x="124" y="276"/>
                    </a:cubicBezTo>
                    <a:cubicBezTo>
                      <a:pt x="124" y="1829"/>
                      <a:pt x="124" y="1829"/>
                      <a:pt x="124" y="1829"/>
                    </a:cubicBezTo>
                    <a:cubicBezTo>
                      <a:pt x="124" y="1912"/>
                      <a:pt x="192" y="1980"/>
                      <a:pt x="276" y="1980"/>
                    </a:cubicBezTo>
                    <a:cubicBezTo>
                      <a:pt x="493" y="1980"/>
                      <a:pt x="493" y="1980"/>
                      <a:pt x="493" y="1980"/>
                    </a:cubicBezTo>
                    <a:cubicBezTo>
                      <a:pt x="527" y="1980"/>
                      <a:pt x="555" y="2008"/>
                      <a:pt x="555" y="2042"/>
                    </a:cubicBezTo>
                    <a:cubicBezTo>
                      <a:pt x="555" y="2467"/>
                      <a:pt x="555" y="2467"/>
                      <a:pt x="555" y="2467"/>
                    </a:cubicBezTo>
                    <a:cubicBezTo>
                      <a:pt x="966" y="2001"/>
                      <a:pt x="966" y="2001"/>
                      <a:pt x="966" y="2001"/>
                    </a:cubicBezTo>
                    <a:cubicBezTo>
                      <a:pt x="978" y="1988"/>
                      <a:pt x="995" y="1980"/>
                      <a:pt x="1012" y="1980"/>
                    </a:cubicBezTo>
                    <a:cubicBezTo>
                      <a:pt x="2594" y="1980"/>
                      <a:pt x="2594" y="1980"/>
                      <a:pt x="2594" y="1980"/>
                    </a:cubicBezTo>
                    <a:cubicBezTo>
                      <a:pt x="2677" y="1980"/>
                      <a:pt x="2745" y="1912"/>
                      <a:pt x="2745" y="1829"/>
                    </a:cubicBezTo>
                    <a:cubicBezTo>
                      <a:pt x="2745" y="276"/>
                      <a:pt x="2745" y="276"/>
                      <a:pt x="2745" y="276"/>
                    </a:cubicBezTo>
                    <a:cubicBezTo>
                      <a:pt x="2745" y="192"/>
                      <a:pt x="2677" y="124"/>
                      <a:pt x="2594" y="124"/>
                    </a:cubicBezTo>
                    <a:lnTo>
                      <a:pt x="276" y="124"/>
                    </a:lnTo>
                    <a:close/>
                    <a:moveTo>
                      <a:pt x="276" y="124"/>
                    </a:moveTo>
                    <a:cubicBezTo>
                      <a:pt x="276" y="124"/>
                      <a:pt x="276" y="124"/>
                      <a:pt x="276" y="124"/>
                    </a:cubicBezTo>
                  </a:path>
                </a:pathLst>
              </a:cu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78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张-13-2-自由图形-Freeform"/>
              <p:cNvSpPr>
                <a:spLocks noEditPoints="1"/>
              </p:cNvSpPr>
              <p:nvPr/>
            </p:nvSpPr>
            <p:spPr bwMode="auto">
              <a:xfrm>
                <a:off x="7848600" y="4632325"/>
                <a:ext cx="41275" cy="42862"/>
              </a:xfrm>
              <a:custGeom>
                <a:avLst/>
                <a:gdLst>
                  <a:gd name="T0" fmla="*/ 186 w 372"/>
                  <a:gd name="T1" fmla="*/ 372 h 372"/>
                  <a:gd name="T2" fmla="*/ 0 w 372"/>
                  <a:gd name="T3" fmla="*/ 186 h 372"/>
                  <a:gd name="T4" fmla="*/ 186 w 372"/>
                  <a:gd name="T5" fmla="*/ 0 h 372"/>
                  <a:gd name="T6" fmla="*/ 372 w 372"/>
                  <a:gd name="T7" fmla="*/ 186 h 372"/>
                  <a:gd name="T8" fmla="*/ 186 w 372"/>
                  <a:gd name="T9" fmla="*/ 372 h 372"/>
                  <a:gd name="T10" fmla="*/ 186 w 372"/>
                  <a:gd name="T11" fmla="*/ 125 h 372"/>
                  <a:gd name="T12" fmla="*/ 125 w 372"/>
                  <a:gd name="T13" fmla="*/ 186 h 372"/>
                  <a:gd name="T14" fmla="*/ 186 w 372"/>
                  <a:gd name="T15" fmla="*/ 248 h 372"/>
                  <a:gd name="T16" fmla="*/ 248 w 372"/>
                  <a:gd name="T17" fmla="*/ 186 h 372"/>
                  <a:gd name="T18" fmla="*/ 186 w 372"/>
                  <a:gd name="T19" fmla="*/ 125 h 372"/>
                  <a:gd name="T20" fmla="*/ 186 w 372"/>
                  <a:gd name="T21" fmla="*/ 125 h 372"/>
                  <a:gd name="T22" fmla="*/ 186 w 372"/>
                  <a:gd name="T23" fmla="*/ 12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84" y="372"/>
                      <a:pt x="0" y="289"/>
                      <a:pt x="0" y="186"/>
                    </a:cubicBezTo>
                    <a:cubicBezTo>
                      <a:pt x="0" y="84"/>
                      <a:pt x="84" y="0"/>
                      <a:pt x="186" y="0"/>
                    </a:cubicBezTo>
                    <a:cubicBezTo>
                      <a:pt x="289" y="0"/>
                      <a:pt x="372" y="84"/>
                      <a:pt x="372" y="186"/>
                    </a:cubicBezTo>
                    <a:cubicBezTo>
                      <a:pt x="372" y="289"/>
                      <a:pt x="289" y="372"/>
                      <a:pt x="186" y="372"/>
                    </a:cubicBezTo>
                    <a:close/>
                    <a:moveTo>
                      <a:pt x="186" y="125"/>
                    </a:moveTo>
                    <a:cubicBezTo>
                      <a:pt x="152" y="125"/>
                      <a:pt x="125" y="152"/>
                      <a:pt x="125" y="186"/>
                    </a:cubicBezTo>
                    <a:cubicBezTo>
                      <a:pt x="125" y="220"/>
                      <a:pt x="152" y="248"/>
                      <a:pt x="186" y="248"/>
                    </a:cubicBezTo>
                    <a:cubicBezTo>
                      <a:pt x="220" y="248"/>
                      <a:pt x="248" y="220"/>
                      <a:pt x="248" y="186"/>
                    </a:cubicBezTo>
                    <a:cubicBezTo>
                      <a:pt x="248" y="152"/>
                      <a:pt x="220" y="125"/>
                      <a:pt x="186" y="125"/>
                    </a:cubicBezTo>
                    <a:close/>
                    <a:moveTo>
                      <a:pt x="186" y="125"/>
                    </a:moveTo>
                    <a:cubicBezTo>
                      <a:pt x="186" y="125"/>
                      <a:pt x="186" y="125"/>
                      <a:pt x="186" y="1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张-13-3-自由图形-Freeform"/>
              <p:cNvSpPr>
                <a:spLocks noEditPoints="1"/>
              </p:cNvSpPr>
              <p:nvPr/>
            </p:nvSpPr>
            <p:spPr bwMode="auto">
              <a:xfrm>
                <a:off x="7778750" y="4632325"/>
                <a:ext cx="41275" cy="42862"/>
              </a:xfrm>
              <a:custGeom>
                <a:avLst/>
                <a:gdLst>
                  <a:gd name="T0" fmla="*/ 186 w 372"/>
                  <a:gd name="T1" fmla="*/ 372 h 372"/>
                  <a:gd name="T2" fmla="*/ 0 w 372"/>
                  <a:gd name="T3" fmla="*/ 186 h 372"/>
                  <a:gd name="T4" fmla="*/ 186 w 372"/>
                  <a:gd name="T5" fmla="*/ 0 h 372"/>
                  <a:gd name="T6" fmla="*/ 372 w 372"/>
                  <a:gd name="T7" fmla="*/ 186 h 372"/>
                  <a:gd name="T8" fmla="*/ 186 w 372"/>
                  <a:gd name="T9" fmla="*/ 372 h 372"/>
                  <a:gd name="T10" fmla="*/ 186 w 372"/>
                  <a:gd name="T11" fmla="*/ 125 h 372"/>
                  <a:gd name="T12" fmla="*/ 124 w 372"/>
                  <a:gd name="T13" fmla="*/ 186 h 372"/>
                  <a:gd name="T14" fmla="*/ 186 w 372"/>
                  <a:gd name="T15" fmla="*/ 248 h 372"/>
                  <a:gd name="T16" fmla="*/ 248 w 372"/>
                  <a:gd name="T17" fmla="*/ 186 h 372"/>
                  <a:gd name="T18" fmla="*/ 186 w 372"/>
                  <a:gd name="T19" fmla="*/ 125 h 372"/>
                  <a:gd name="T20" fmla="*/ 186 w 372"/>
                  <a:gd name="T21" fmla="*/ 125 h 372"/>
                  <a:gd name="T22" fmla="*/ 186 w 372"/>
                  <a:gd name="T23" fmla="*/ 12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83" y="372"/>
                      <a:pt x="0" y="289"/>
                      <a:pt x="0" y="186"/>
                    </a:cubicBezTo>
                    <a:cubicBezTo>
                      <a:pt x="0" y="84"/>
                      <a:pt x="83" y="0"/>
                      <a:pt x="186" y="0"/>
                    </a:cubicBezTo>
                    <a:cubicBezTo>
                      <a:pt x="289" y="0"/>
                      <a:pt x="372" y="84"/>
                      <a:pt x="372" y="186"/>
                    </a:cubicBezTo>
                    <a:cubicBezTo>
                      <a:pt x="372" y="289"/>
                      <a:pt x="289" y="372"/>
                      <a:pt x="186" y="372"/>
                    </a:cubicBezTo>
                    <a:close/>
                    <a:moveTo>
                      <a:pt x="186" y="125"/>
                    </a:moveTo>
                    <a:cubicBezTo>
                      <a:pt x="152" y="125"/>
                      <a:pt x="124" y="152"/>
                      <a:pt x="124" y="186"/>
                    </a:cubicBezTo>
                    <a:cubicBezTo>
                      <a:pt x="124" y="220"/>
                      <a:pt x="152" y="248"/>
                      <a:pt x="186" y="248"/>
                    </a:cubicBezTo>
                    <a:cubicBezTo>
                      <a:pt x="220" y="248"/>
                      <a:pt x="248" y="220"/>
                      <a:pt x="248" y="186"/>
                    </a:cubicBezTo>
                    <a:cubicBezTo>
                      <a:pt x="248" y="152"/>
                      <a:pt x="220" y="125"/>
                      <a:pt x="186" y="125"/>
                    </a:cubicBezTo>
                    <a:close/>
                    <a:moveTo>
                      <a:pt x="186" y="125"/>
                    </a:moveTo>
                    <a:cubicBezTo>
                      <a:pt x="186" y="125"/>
                      <a:pt x="186" y="125"/>
                      <a:pt x="186" y="1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张-13-4-自由图形-Freeform"/>
              <p:cNvSpPr>
                <a:spLocks noEditPoints="1"/>
              </p:cNvSpPr>
              <p:nvPr/>
            </p:nvSpPr>
            <p:spPr bwMode="auto">
              <a:xfrm>
                <a:off x="7918450" y="4632325"/>
                <a:ext cx="41275" cy="42862"/>
              </a:xfrm>
              <a:custGeom>
                <a:avLst/>
                <a:gdLst>
                  <a:gd name="T0" fmla="*/ 186 w 372"/>
                  <a:gd name="T1" fmla="*/ 372 h 372"/>
                  <a:gd name="T2" fmla="*/ 0 w 372"/>
                  <a:gd name="T3" fmla="*/ 186 h 372"/>
                  <a:gd name="T4" fmla="*/ 186 w 372"/>
                  <a:gd name="T5" fmla="*/ 0 h 372"/>
                  <a:gd name="T6" fmla="*/ 372 w 372"/>
                  <a:gd name="T7" fmla="*/ 186 h 372"/>
                  <a:gd name="T8" fmla="*/ 186 w 372"/>
                  <a:gd name="T9" fmla="*/ 372 h 372"/>
                  <a:gd name="T10" fmla="*/ 186 w 372"/>
                  <a:gd name="T11" fmla="*/ 125 h 372"/>
                  <a:gd name="T12" fmla="*/ 125 w 372"/>
                  <a:gd name="T13" fmla="*/ 186 h 372"/>
                  <a:gd name="T14" fmla="*/ 186 w 372"/>
                  <a:gd name="T15" fmla="*/ 248 h 372"/>
                  <a:gd name="T16" fmla="*/ 248 w 372"/>
                  <a:gd name="T17" fmla="*/ 186 h 372"/>
                  <a:gd name="T18" fmla="*/ 186 w 372"/>
                  <a:gd name="T19" fmla="*/ 125 h 372"/>
                  <a:gd name="T20" fmla="*/ 186 w 372"/>
                  <a:gd name="T21" fmla="*/ 125 h 372"/>
                  <a:gd name="T22" fmla="*/ 186 w 372"/>
                  <a:gd name="T23" fmla="*/ 12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84" y="372"/>
                      <a:pt x="0" y="289"/>
                      <a:pt x="0" y="186"/>
                    </a:cubicBezTo>
                    <a:cubicBezTo>
                      <a:pt x="0" y="84"/>
                      <a:pt x="84" y="0"/>
                      <a:pt x="186" y="0"/>
                    </a:cubicBezTo>
                    <a:cubicBezTo>
                      <a:pt x="289" y="0"/>
                      <a:pt x="372" y="84"/>
                      <a:pt x="372" y="186"/>
                    </a:cubicBezTo>
                    <a:cubicBezTo>
                      <a:pt x="372" y="289"/>
                      <a:pt x="289" y="372"/>
                      <a:pt x="186" y="372"/>
                    </a:cubicBezTo>
                    <a:close/>
                    <a:moveTo>
                      <a:pt x="186" y="125"/>
                    </a:moveTo>
                    <a:cubicBezTo>
                      <a:pt x="152" y="125"/>
                      <a:pt x="125" y="152"/>
                      <a:pt x="125" y="186"/>
                    </a:cubicBezTo>
                    <a:cubicBezTo>
                      <a:pt x="125" y="220"/>
                      <a:pt x="152" y="248"/>
                      <a:pt x="186" y="248"/>
                    </a:cubicBezTo>
                    <a:cubicBezTo>
                      <a:pt x="220" y="248"/>
                      <a:pt x="248" y="220"/>
                      <a:pt x="248" y="186"/>
                    </a:cubicBezTo>
                    <a:cubicBezTo>
                      <a:pt x="248" y="152"/>
                      <a:pt x="220" y="125"/>
                      <a:pt x="186" y="125"/>
                    </a:cubicBezTo>
                    <a:close/>
                    <a:moveTo>
                      <a:pt x="186" y="125"/>
                    </a:moveTo>
                    <a:cubicBezTo>
                      <a:pt x="186" y="125"/>
                      <a:pt x="186" y="125"/>
                      <a:pt x="186" y="125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张-14-自由图形-Freeform"/>
            <p:cNvSpPr/>
            <p:nvPr/>
          </p:nvSpPr>
          <p:spPr>
            <a:xfrm>
              <a:off x="6925786" y="2822682"/>
              <a:ext cx="4590262" cy="1629846"/>
            </a:xfrm>
            <a:custGeom>
              <a:avLst/>
              <a:gdLst>
                <a:gd name="connsiteX0" fmla="*/ 506901 w 4590262"/>
                <a:gd name="connsiteY0" fmla="*/ 0 h 1629846"/>
                <a:gd name="connsiteX1" fmla="*/ 4500653 w 4590262"/>
                <a:gd name="connsiteY1" fmla="*/ 0 h 1629846"/>
                <a:gd name="connsiteX2" fmla="*/ 4590262 w 4590262"/>
                <a:gd name="connsiteY2" fmla="*/ 89609 h 1629846"/>
                <a:gd name="connsiteX3" fmla="*/ 4590262 w 4590262"/>
                <a:gd name="connsiteY3" fmla="*/ 1540237 h 1629846"/>
                <a:gd name="connsiteX4" fmla="*/ 4500653 w 4590262"/>
                <a:gd name="connsiteY4" fmla="*/ 1629846 h 1629846"/>
                <a:gd name="connsiteX5" fmla="*/ 506901 w 4590262"/>
                <a:gd name="connsiteY5" fmla="*/ 1629846 h 1629846"/>
                <a:gd name="connsiteX6" fmla="*/ 417292 w 4590262"/>
                <a:gd name="connsiteY6" fmla="*/ 1540237 h 1629846"/>
                <a:gd name="connsiteX7" fmla="*/ 417292 w 4590262"/>
                <a:gd name="connsiteY7" fmla="*/ 964955 h 1629846"/>
                <a:gd name="connsiteX8" fmla="*/ 0 w 4590262"/>
                <a:gd name="connsiteY8" fmla="*/ 809974 h 1629846"/>
                <a:gd name="connsiteX9" fmla="*/ 417292 w 4590262"/>
                <a:gd name="connsiteY9" fmla="*/ 664773 h 1629846"/>
                <a:gd name="connsiteX10" fmla="*/ 417292 w 4590262"/>
                <a:gd name="connsiteY10" fmla="*/ 89609 h 1629846"/>
                <a:gd name="connsiteX11" fmla="*/ 506901 w 4590262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90262" h="1629846">
                  <a:moveTo>
                    <a:pt x="506901" y="0"/>
                  </a:moveTo>
                  <a:lnTo>
                    <a:pt x="4500653" y="0"/>
                  </a:lnTo>
                  <a:cubicBezTo>
                    <a:pt x="4550143" y="0"/>
                    <a:pt x="4590262" y="40119"/>
                    <a:pt x="4590262" y="89609"/>
                  </a:cubicBezTo>
                  <a:lnTo>
                    <a:pt x="4590262" y="1540237"/>
                  </a:lnTo>
                  <a:cubicBezTo>
                    <a:pt x="4590262" y="1589727"/>
                    <a:pt x="4550143" y="1629846"/>
                    <a:pt x="4500653" y="1629846"/>
                  </a:cubicBezTo>
                  <a:lnTo>
                    <a:pt x="506901" y="1629846"/>
                  </a:lnTo>
                  <a:cubicBezTo>
                    <a:pt x="457411" y="1629846"/>
                    <a:pt x="417292" y="1589727"/>
                    <a:pt x="417292" y="1540237"/>
                  </a:cubicBezTo>
                  <a:lnTo>
                    <a:pt x="417292" y="964955"/>
                  </a:lnTo>
                  <a:lnTo>
                    <a:pt x="0" y="809974"/>
                  </a:lnTo>
                  <a:lnTo>
                    <a:pt x="417292" y="664773"/>
                  </a:lnTo>
                  <a:lnTo>
                    <a:pt x="417292" y="89609"/>
                  </a:lnTo>
                  <a:cubicBezTo>
                    <a:pt x="417292" y="40119"/>
                    <a:pt x="457411" y="0"/>
                    <a:pt x="5069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张-15-矩形-Rectangle"/>
            <p:cNvSpPr/>
            <p:nvPr/>
          </p:nvSpPr>
          <p:spPr>
            <a:xfrm>
              <a:off x="7516702" y="2928295"/>
              <a:ext cx="866198" cy="378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Model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57" name="张-16-矩形-Rectangle"/>
            <p:cNvSpPr/>
            <p:nvPr/>
          </p:nvSpPr>
          <p:spPr>
            <a:xfrm>
              <a:off x="7516702" y="3349403"/>
              <a:ext cx="3825721" cy="750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Which model is the best predictor in terms of F1 Bias and AUC Bias?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sp>
          <p:nvSpPr>
            <p:cNvPr id="58" name="张-17-自由图形-Freeform"/>
            <p:cNvSpPr>
              <a:spLocks noEditPoints="1"/>
            </p:cNvSpPr>
            <p:nvPr/>
          </p:nvSpPr>
          <p:spPr bwMode="auto">
            <a:xfrm>
              <a:off x="8602017" y="2961666"/>
              <a:ext cx="303598" cy="302589"/>
            </a:xfrm>
            <a:custGeom>
              <a:avLst/>
              <a:gdLst>
                <a:gd name="T0" fmla="*/ 1677 w 3290"/>
                <a:gd name="T1" fmla="*/ 188 h 3277"/>
                <a:gd name="T2" fmla="*/ 3028 w 3290"/>
                <a:gd name="T3" fmla="*/ 885 h 3277"/>
                <a:gd name="T4" fmla="*/ 1677 w 3290"/>
                <a:gd name="T5" fmla="*/ 1622 h 3277"/>
                <a:gd name="T6" fmla="*/ 253 w 3290"/>
                <a:gd name="T7" fmla="*/ 885 h 3277"/>
                <a:gd name="T8" fmla="*/ 1677 w 3290"/>
                <a:gd name="T9" fmla="*/ 188 h 3277"/>
                <a:gd name="T10" fmla="*/ 1677 w 3290"/>
                <a:gd name="T11" fmla="*/ 0 h 3277"/>
                <a:gd name="T12" fmla="*/ 1620 w 3290"/>
                <a:gd name="T13" fmla="*/ 16 h 3277"/>
                <a:gd name="T14" fmla="*/ 82 w 3290"/>
                <a:gd name="T15" fmla="*/ 770 h 3277"/>
                <a:gd name="T16" fmla="*/ 8 w 3290"/>
                <a:gd name="T17" fmla="*/ 885 h 3277"/>
                <a:gd name="T18" fmla="*/ 82 w 3290"/>
                <a:gd name="T19" fmla="*/ 999 h 3277"/>
                <a:gd name="T20" fmla="*/ 1612 w 3290"/>
                <a:gd name="T21" fmla="*/ 1794 h 3277"/>
                <a:gd name="T22" fmla="*/ 1669 w 3290"/>
                <a:gd name="T23" fmla="*/ 1810 h 3277"/>
                <a:gd name="T24" fmla="*/ 1735 w 3290"/>
                <a:gd name="T25" fmla="*/ 1794 h 3277"/>
                <a:gd name="T26" fmla="*/ 3200 w 3290"/>
                <a:gd name="T27" fmla="*/ 999 h 3277"/>
                <a:gd name="T28" fmla="*/ 3265 w 3290"/>
                <a:gd name="T29" fmla="*/ 885 h 3277"/>
                <a:gd name="T30" fmla="*/ 3191 w 3290"/>
                <a:gd name="T31" fmla="*/ 770 h 3277"/>
                <a:gd name="T32" fmla="*/ 1735 w 3290"/>
                <a:gd name="T33" fmla="*/ 16 h 3277"/>
                <a:gd name="T34" fmla="*/ 1677 w 3290"/>
                <a:gd name="T35" fmla="*/ 0 h 3277"/>
                <a:gd name="T36" fmla="*/ 1694 w 3290"/>
                <a:gd name="T37" fmla="*/ 2572 h 3277"/>
                <a:gd name="T38" fmla="*/ 1596 w 3290"/>
                <a:gd name="T39" fmla="*/ 2548 h 3277"/>
                <a:gd name="T40" fmla="*/ 57 w 3290"/>
                <a:gd name="T41" fmla="*/ 1696 h 3277"/>
                <a:gd name="T42" fmla="*/ 24 w 3290"/>
                <a:gd name="T43" fmla="*/ 1573 h 3277"/>
                <a:gd name="T44" fmla="*/ 147 w 3290"/>
                <a:gd name="T45" fmla="*/ 1532 h 3277"/>
                <a:gd name="T46" fmla="*/ 1686 w 3290"/>
                <a:gd name="T47" fmla="*/ 2384 h 3277"/>
                <a:gd name="T48" fmla="*/ 1710 w 3290"/>
                <a:gd name="T49" fmla="*/ 2384 h 3277"/>
                <a:gd name="T50" fmla="*/ 3150 w 3290"/>
                <a:gd name="T51" fmla="*/ 1565 h 3277"/>
                <a:gd name="T52" fmla="*/ 3216 w 3290"/>
                <a:gd name="T53" fmla="*/ 1556 h 3277"/>
                <a:gd name="T54" fmla="*/ 3273 w 3290"/>
                <a:gd name="T55" fmla="*/ 1597 h 3277"/>
                <a:gd name="T56" fmla="*/ 3281 w 3290"/>
                <a:gd name="T57" fmla="*/ 1663 h 3277"/>
                <a:gd name="T58" fmla="*/ 3240 w 3290"/>
                <a:gd name="T59" fmla="*/ 1720 h 3277"/>
                <a:gd name="T60" fmla="*/ 1800 w 3290"/>
                <a:gd name="T61" fmla="*/ 2540 h 3277"/>
                <a:gd name="T62" fmla="*/ 1694 w 3290"/>
                <a:gd name="T63" fmla="*/ 2572 h 3277"/>
                <a:gd name="T64" fmla="*/ 1694 w 3290"/>
                <a:gd name="T65" fmla="*/ 3277 h 3277"/>
                <a:gd name="T66" fmla="*/ 1596 w 3290"/>
                <a:gd name="T67" fmla="*/ 3252 h 3277"/>
                <a:gd name="T68" fmla="*/ 57 w 3290"/>
                <a:gd name="T69" fmla="*/ 2400 h 3277"/>
                <a:gd name="T70" fmla="*/ 16 w 3290"/>
                <a:gd name="T71" fmla="*/ 2343 h 3277"/>
                <a:gd name="T72" fmla="*/ 16 w 3290"/>
                <a:gd name="T73" fmla="*/ 2277 h 3277"/>
                <a:gd name="T74" fmla="*/ 139 w 3290"/>
                <a:gd name="T75" fmla="*/ 2245 h 3277"/>
                <a:gd name="T76" fmla="*/ 1677 w 3290"/>
                <a:gd name="T77" fmla="*/ 3097 h 3277"/>
                <a:gd name="T78" fmla="*/ 1702 w 3290"/>
                <a:gd name="T79" fmla="*/ 3097 h 3277"/>
                <a:gd name="T80" fmla="*/ 3142 w 3290"/>
                <a:gd name="T81" fmla="*/ 2277 h 3277"/>
                <a:gd name="T82" fmla="*/ 3208 w 3290"/>
                <a:gd name="T83" fmla="*/ 2269 h 3277"/>
                <a:gd name="T84" fmla="*/ 3265 w 3290"/>
                <a:gd name="T85" fmla="*/ 2310 h 3277"/>
                <a:gd name="T86" fmla="*/ 3281 w 3290"/>
                <a:gd name="T87" fmla="*/ 2376 h 3277"/>
                <a:gd name="T88" fmla="*/ 3240 w 3290"/>
                <a:gd name="T89" fmla="*/ 2433 h 3277"/>
                <a:gd name="T90" fmla="*/ 1800 w 3290"/>
                <a:gd name="T91" fmla="*/ 3252 h 3277"/>
                <a:gd name="T92" fmla="*/ 1694 w 3290"/>
                <a:gd name="T93" fmla="*/ 3277 h 3277"/>
                <a:gd name="T94" fmla="*/ 1694 w 3290"/>
                <a:gd name="T95" fmla="*/ 3277 h 3277"/>
                <a:gd name="T96" fmla="*/ 1694 w 3290"/>
                <a:gd name="T97" fmla="*/ 3277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90" h="3277">
                  <a:moveTo>
                    <a:pt x="1677" y="188"/>
                  </a:moveTo>
                  <a:cubicBezTo>
                    <a:pt x="3028" y="885"/>
                    <a:pt x="3028" y="885"/>
                    <a:pt x="3028" y="885"/>
                  </a:cubicBezTo>
                  <a:cubicBezTo>
                    <a:pt x="1677" y="1622"/>
                    <a:pt x="1677" y="1622"/>
                    <a:pt x="1677" y="1622"/>
                  </a:cubicBezTo>
                  <a:cubicBezTo>
                    <a:pt x="253" y="885"/>
                    <a:pt x="253" y="885"/>
                    <a:pt x="253" y="885"/>
                  </a:cubicBezTo>
                  <a:cubicBezTo>
                    <a:pt x="1677" y="188"/>
                    <a:pt x="1677" y="188"/>
                    <a:pt x="1677" y="188"/>
                  </a:cubicBezTo>
                  <a:close/>
                  <a:moveTo>
                    <a:pt x="1677" y="0"/>
                  </a:moveTo>
                  <a:cubicBezTo>
                    <a:pt x="1661" y="0"/>
                    <a:pt x="1637" y="8"/>
                    <a:pt x="1620" y="16"/>
                  </a:cubicBezTo>
                  <a:cubicBezTo>
                    <a:pt x="82" y="770"/>
                    <a:pt x="82" y="770"/>
                    <a:pt x="82" y="770"/>
                  </a:cubicBezTo>
                  <a:cubicBezTo>
                    <a:pt x="41" y="786"/>
                    <a:pt x="8" y="836"/>
                    <a:pt x="8" y="885"/>
                  </a:cubicBezTo>
                  <a:cubicBezTo>
                    <a:pt x="8" y="934"/>
                    <a:pt x="33" y="983"/>
                    <a:pt x="82" y="999"/>
                  </a:cubicBezTo>
                  <a:cubicBezTo>
                    <a:pt x="1612" y="1794"/>
                    <a:pt x="1612" y="1794"/>
                    <a:pt x="1612" y="1794"/>
                  </a:cubicBezTo>
                  <a:cubicBezTo>
                    <a:pt x="1628" y="1802"/>
                    <a:pt x="1653" y="1810"/>
                    <a:pt x="1669" y="1810"/>
                  </a:cubicBezTo>
                  <a:cubicBezTo>
                    <a:pt x="1694" y="1810"/>
                    <a:pt x="1710" y="1802"/>
                    <a:pt x="1735" y="1794"/>
                  </a:cubicBezTo>
                  <a:cubicBezTo>
                    <a:pt x="3200" y="999"/>
                    <a:pt x="3200" y="999"/>
                    <a:pt x="3200" y="999"/>
                  </a:cubicBezTo>
                  <a:cubicBezTo>
                    <a:pt x="3240" y="975"/>
                    <a:pt x="3265" y="934"/>
                    <a:pt x="3265" y="885"/>
                  </a:cubicBezTo>
                  <a:cubicBezTo>
                    <a:pt x="3265" y="836"/>
                    <a:pt x="3240" y="795"/>
                    <a:pt x="3191" y="770"/>
                  </a:cubicBezTo>
                  <a:cubicBezTo>
                    <a:pt x="1735" y="16"/>
                    <a:pt x="1735" y="16"/>
                    <a:pt x="1735" y="16"/>
                  </a:cubicBezTo>
                  <a:cubicBezTo>
                    <a:pt x="1718" y="8"/>
                    <a:pt x="1694" y="0"/>
                    <a:pt x="1677" y="0"/>
                  </a:cubicBezTo>
                  <a:close/>
                  <a:moveTo>
                    <a:pt x="1694" y="2572"/>
                  </a:moveTo>
                  <a:cubicBezTo>
                    <a:pt x="1661" y="2572"/>
                    <a:pt x="1628" y="2564"/>
                    <a:pt x="1596" y="2548"/>
                  </a:cubicBezTo>
                  <a:cubicBezTo>
                    <a:pt x="57" y="1696"/>
                    <a:pt x="57" y="1696"/>
                    <a:pt x="57" y="1696"/>
                  </a:cubicBezTo>
                  <a:cubicBezTo>
                    <a:pt x="16" y="1671"/>
                    <a:pt x="0" y="1614"/>
                    <a:pt x="24" y="1573"/>
                  </a:cubicBezTo>
                  <a:cubicBezTo>
                    <a:pt x="49" y="1532"/>
                    <a:pt x="98" y="1516"/>
                    <a:pt x="147" y="1532"/>
                  </a:cubicBezTo>
                  <a:cubicBezTo>
                    <a:pt x="1686" y="2384"/>
                    <a:pt x="1686" y="2384"/>
                    <a:pt x="1686" y="2384"/>
                  </a:cubicBezTo>
                  <a:cubicBezTo>
                    <a:pt x="1710" y="2384"/>
                    <a:pt x="1710" y="2384"/>
                    <a:pt x="1710" y="2384"/>
                  </a:cubicBezTo>
                  <a:cubicBezTo>
                    <a:pt x="3150" y="1565"/>
                    <a:pt x="3150" y="1565"/>
                    <a:pt x="3150" y="1565"/>
                  </a:cubicBezTo>
                  <a:cubicBezTo>
                    <a:pt x="3175" y="1556"/>
                    <a:pt x="3200" y="1548"/>
                    <a:pt x="3216" y="1556"/>
                  </a:cubicBezTo>
                  <a:cubicBezTo>
                    <a:pt x="3240" y="1565"/>
                    <a:pt x="3257" y="1581"/>
                    <a:pt x="3273" y="1597"/>
                  </a:cubicBezTo>
                  <a:cubicBezTo>
                    <a:pt x="3281" y="1622"/>
                    <a:pt x="3290" y="1647"/>
                    <a:pt x="3281" y="1663"/>
                  </a:cubicBezTo>
                  <a:cubicBezTo>
                    <a:pt x="3273" y="1688"/>
                    <a:pt x="3257" y="1704"/>
                    <a:pt x="3240" y="1720"/>
                  </a:cubicBezTo>
                  <a:cubicBezTo>
                    <a:pt x="1800" y="2540"/>
                    <a:pt x="1800" y="2540"/>
                    <a:pt x="1800" y="2540"/>
                  </a:cubicBezTo>
                  <a:cubicBezTo>
                    <a:pt x="1759" y="2564"/>
                    <a:pt x="1727" y="2572"/>
                    <a:pt x="1694" y="2572"/>
                  </a:cubicBezTo>
                  <a:close/>
                  <a:moveTo>
                    <a:pt x="1694" y="3277"/>
                  </a:moveTo>
                  <a:cubicBezTo>
                    <a:pt x="1661" y="3277"/>
                    <a:pt x="1628" y="3269"/>
                    <a:pt x="1596" y="3252"/>
                  </a:cubicBezTo>
                  <a:cubicBezTo>
                    <a:pt x="57" y="2400"/>
                    <a:pt x="57" y="2400"/>
                    <a:pt x="57" y="2400"/>
                  </a:cubicBezTo>
                  <a:cubicBezTo>
                    <a:pt x="33" y="2392"/>
                    <a:pt x="16" y="2369"/>
                    <a:pt x="16" y="2343"/>
                  </a:cubicBezTo>
                  <a:cubicBezTo>
                    <a:pt x="8" y="2318"/>
                    <a:pt x="8" y="2294"/>
                    <a:pt x="16" y="2277"/>
                  </a:cubicBezTo>
                  <a:cubicBezTo>
                    <a:pt x="41" y="2236"/>
                    <a:pt x="98" y="2220"/>
                    <a:pt x="139" y="2245"/>
                  </a:cubicBezTo>
                  <a:cubicBezTo>
                    <a:pt x="1677" y="3097"/>
                    <a:pt x="1677" y="3097"/>
                    <a:pt x="1677" y="3097"/>
                  </a:cubicBezTo>
                  <a:cubicBezTo>
                    <a:pt x="1702" y="3097"/>
                    <a:pt x="1702" y="3097"/>
                    <a:pt x="1702" y="3097"/>
                  </a:cubicBezTo>
                  <a:cubicBezTo>
                    <a:pt x="3142" y="2277"/>
                    <a:pt x="3142" y="2277"/>
                    <a:pt x="3142" y="2277"/>
                  </a:cubicBezTo>
                  <a:cubicBezTo>
                    <a:pt x="3167" y="2269"/>
                    <a:pt x="3191" y="2261"/>
                    <a:pt x="3208" y="2269"/>
                  </a:cubicBezTo>
                  <a:cubicBezTo>
                    <a:pt x="3232" y="2277"/>
                    <a:pt x="3249" y="2294"/>
                    <a:pt x="3265" y="2310"/>
                  </a:cubicBezTo>
                  <a:cubicBezTo>
                    <a:pt x="3281" y="2327"/>
                    <a:pt x="3281" y="2351"/>
                    <a:pt x="3281" y="2376"/>
                  </a:cubicBezTo>
                  <a:cubicBezTo>
                    <a:pt x="3273" y="2400"/>
                    <a:pt x="3257" y="2417"/>
                    <a:pt x="3240" y="2433"/>
                  </a:cubicBezTo>
                  <a:cubicBezTo>
                    <a:pt x="1800" y="3252"/>
                    <a:pt x="1800" y="3252"/>
                    <a:pt x="1800" y="3252"/>
                  </a:cubicBezTo>
                  <a:cubicBezTo>
                    <a:pt x="1759" y="3269"/>
                    <a:pt x="1727" y="3277"/>
                    <a:pt x="1694" y="3277"/>
                  </a:cubicBezTo>
                  <a:close/>
                  <a:moveTo>
                    <a:pt x="1694" y="3277"/>
                  </a:moveTo>
                  <a:cubicBezTo>
                    <a:pt x="1694" y="3277"/>
                    <a:pt x="1694" y="3277"/>
                    <a:pt x="1694" y="3277"/>
                  </a:cubicBezTo>
                </a:path>
              </a:pathLst>
            </a:custGeom>
            <a:solidFill>
              <a:srgbClr val="2532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张-20-连接符-Line"/>
            <p:cNvCxnSpPr/>
            <p:nvPr/>
          </p:nvCxnSpPr>
          <p:spPr>
            <a:xfrm>
              <a:off x="7902926" y="1134511"/>
              <a:ext cx="0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张-21-连接符-Line"/>
            <p:cNvCxnSpPr/>
            <p:nvPr/>
          </p:nvCxnSpPr>
          <p:spPr>
            <a:xfrm>
              <a:off x="8450286" y="3030836"/>
              <a:ext cx="0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张-22-连接符-Line"/>
            <p:cNvCxnSpPr/>
            <p:nvPr/>
          </p:nvCxnSpPr>
          <p:spPr>
            <a:xfrm>
              <a:off x="8106678" y="5065775"/>
              <a:ext cx="0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张-33-自由图形-Freeform"/>
            <p:cNvSpPr/>
            <p:nvPr/>
          </p:nvSpPr>
          <p:spPr>
            <a:xfrm>
              <a:off x="8060888" y="1115988"/>
              <a:ext cx="263764" cy="26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21516" y="939"/>
                  </a:moveTo>
                  <a:cubicBezTo>
                    <a:pt x="21516" y="887"/>
                    <a:pt x="21516" y="887"/>
                    <a:pt x="21568" y="835"/>
                  </a:cubicBezTo>
                  <a:cubicBezTo>
                    <a:pt x="21568" y="835"/>
                    <a:pt x="21568" y="835"/>
                    <a:pt x="21568" y="783"/>
                  </a:cubicBezTo>
                  <a:cubicBezTo>
                    <a:pt x="21568" y="730"/>
                    <a:pt x="21568" y="730"/>
                    <a:pt x="21568" y="678"/>
                  </a:cubicBezTo>
                  <a:cubicBezTo>
                    <a:pt x="21568" y="678"/>
                    <a:pt x="21568" y="678"/>
                    <a:pt x="21568" y="626"/>
                  </a:cubicBezTo>
                  <a:cubicBezTo>
                    <a:pt x="21568" y="574"/>
                    <a:pt x="21568" y="574"/>
                    <a:pt x="21568" y="522"/>
                  </a:cubicBezTo>
                  <a:cubicBezTo>
                    <a:pt x="21568" y="522"/>
                    <a:pt x="21568" y="522"/>
                    <a:pt x="21568" y="522"/>
                  </a:cubicBezTo>
                  <a:cubicBezTo>
                    <a:pt x="21568" y="470"/>
                    <a:pt x="21568" y="470"/>
                    <a:pt x="21516" y="417"/>
                  </a:cubicBezTo>
                  <a:cubicBezTo>
                    <a:pt x="21516" y="417"/>
                    <a:pt x="21516" y="417"/>
                    <a:pt x="21516" y="365"/>
                  </a:cubicBezTo>
                  <a:cubicBezTo>
                    <a:pt x="21516" y="365"/>
                    <a:pt x="21516" y="313"/>
                    <a:pt x="21464" y="313"/>
                  </a:cubicBezTo>
                  <a:cubicBezTo>
                    <a:pt x="21464" y="313"/>
                    <a:pt x="21464" y="313"/>
                    <a:pt x="21464" y="261"/>
                  </a:cubicBezTo>
                  <a:cubicBezTo>
                    <a:pt x="21464" y="209"/>
                    <a:pt x="21412" y="209"/>
                    <a:pt x="21412" y="157"/>
                  </a:cubicBezTo>
                  <a:cubicBezTo>
                    <a:pt x="21412" y="157"/>
                    <a:pt x="21412" y="157"/>
                    <a:pt x="21412" y="157"/>
                  </a:cubicBezTo>
                  <a:cubicBezTo>
                    <a:pt x="21412" y="157"/>
                    <a:pt x="21412" y="157"/>
                    <a:pt x="21412" y="157"/>
                  </a:cubicBezTo>
                  <a:cubicBezTo>
                    <a:pt x="21412" y="157"/>
                    <a:pt x="21412" y="157"/>
                    <a:pt x="21412" y="157"/>
                  </a:cubicBezTo>
                  <a:cubicBezTo>
                    <a:pt x="21360" y="104"/>
                    <a:pt x="21360" y="104"/>
                    <a:pt x="21308" y="104"/>
                  </a:cubicBezTo>
                  <a:cubicBezTo>
                    <a:pt x="21308" y="104"/>
                    <a:pt x="21308" y="104"/>
                    <a:pt x="21256" y="104"/>
                  </a:cubicBezTo>
                  <a:cubicBezTo>
                    <a:pt x="21256" y="104"/>
                    <a:pt x="21205" y="52"/>
                    <a:pt x="21153" y="52"/>
                  </a:cubicBezTo>
                  <a:cubicBezTo>
                    <a:pt x="21153" y="52"/>
                    <a:pt x="21153" y="52"/>
                    <a:pt x="21101" y="52"/>
                  </a:cubicBezTo>
                  <a:cubicBezTo>
                    <a:pt x="21049" y="52"/>
                    <a:pt x="21049" y="52"/>
                    <a:pt x="20997" y="0"/>
                  </a:cubicBezTo>
                  <a:cubicBezTo>
                    <a:pt x="20997" y="0"/>
                    <a:pt x="20997" y="0"/>
                    <a:pt x="20997" y="0"/>
                  </a:cubicBezTo>
                  <a:cubicBezTo>
                    <a:pt x="20945" y="0"/>
                    <a:pt x="20945" y="0"/>
                    <a:pt x="20893" y="0"/>
                  </a:cubicBezTo>
                  <a:cubicBezTo>
                    <a:pt x="20893" y="0"/>
                    <a:pt x="20893" y="0"/>
                    <a:pt x="20841" y="0"/>
                  </a:cubicBezTo>
                  <a:cubicBezTo>
                    <a:pt x="20789" y="0"/>
                    <a:pt x="20789" y="0"/>
                    <a:pt x="20737" y="0"/>
                  </a:cubicBezTo>
                  <a:cubicBezTo>
                    <a:pt x="20737" y="0"/>
                    <a:pt x="20737" y="0"/>
                    <a:pt x="20685" y="0"/>
                  </a:cubicBezTo>
                  <a:cubicBezTo>
                    <a:pt x="20633" y="0"/>
                    <a:pt x="20633" y="0"/>
                    <a:pt x="20581" y="52"/>
                  </a:cubicBezTo>
                  <a:cubicBezTo>
                    <a:pt x="20581" y="52"/>
                    <a:pt x="20581" y="52"/>
                    <a:pt x="20581" y="52"/>
                  </a:cubicBezTo>
                  <a:cubicBezTo>
                    <a:pt x="20581" y="52"/>
                    <a:pt x="20581" y="52"/>
                    <a:pt x="20581" y="52"/>
                  </a:cubicBezTo>
                  <a:lnTo>
                    <a:pt x="435" y="8400"/>
                  </a:lnTo>
                  <a:cubicBezTo>
                    <a:pt x="228" y="8504"/>
                    <a:pt x="72" y="8661"/>
                    <a:pt x="20" y="8870"/>
                  </a:cubicBezTo>
                  <a:cubicBezTo>
                    <a:pt x="-32" y="9078"/>
                    <a:pt x="20" y="9339"/>
                    <a:pt x="176" y="9496"/>
                  </a:cubicBezTo>
                  <a:lnTo>
                    <a:pt x="5887" y="15235"/>
                  </a:lnTo>
                  <a:lnTo>
                    <a:pt x="5887" y="19304"/>
                  </a:lnTo>
                  <a:cubicBezTo>
                    <a:pt x="5887" y="19565"/>
                    <a:pt x="6043" y="19826"/>
                    <a:pt x="6303" y="19930"/>
                  </a:cubicBezTo>
                  <a:cubicBezTo>
                    <a:pt x="6406" y="19983"/>
                    <a:pt x="6458" y="19983"/>
                    <a:pt x="6562" y="19983"/>
                  </a:cubicBezTo>
                  <a:cubicBezTo>
                    <a:pt x="6718" y="19983"/>
                    <a:pt x="6926" y="19930"/>
                    <a:pt x="7030" y="19774"/>
                  </a:cubicBezTo>
                  <a:lnTo>
                    <a:pt x="8691" y="18104"/>
                  </a:lnTo>
                  <a:lnTo>
                    <a:pt x="11910" y="21391"/>
                  </a:lnTo>
                  <a:cubicBezTo>
                    <a:pt x="12014" y="21496"/>
                    <a:pt x="12222" y="21600"/>
                    <a:pt x="12378" y="21600"/>
                  </a:cubicBezTo>
                  <a:cubicBezTo>
                    <a:pt x="12430" y="21600"/>
                    <a:pt x="12481" y="21600"/>
                    <a:pt x="12481" y="21600"/>
                  </a:cubicBezTo>
                  <a:cubicBezTo>
                    <a:pt x="12689" y="21548"/>
                    <a:pt x="12897" y="21391"/>
                    <a:pt x="12949" y="21183"/>
                  </a:cubicBezTo>
                  <a:lnTo>
                    <a:pt x="21516" y="939"/>
                  </a:lnTo>
                  <a:cubicBezTo>
                    <a:pt x="21516" y="991"/>
                    <a:pt x="21516" y="991"/>
                    <a:pt x="21516" y="939"/>
                  </a:cubicBezTo>
                  <a:cubicBezTo>
                    <a:pt x="21516" y="939"/>
                    <a:pt x="21516" y="939"/>
                    <a:pt x="21516" y="939"/>
                  </a:cubicBezTo>
                  <a:close/>
                  <a:moveTo>
                    <a:pt x="18089" y="2609"/>
                  </a:moveTo>
                  <a:lnTo>
                    <a:pt x="6718" y="14035"/>
                  </a:lnTo>
                  <a:lnTo>
                    <a:pt x="1993" y="9287"/>
                  </a:lnTo>
                  <a:lnTo>
                    <a:pt x="18089" y="2609"/>
                  </a:lnTo>
                  <a:close/>
                  <a:moveTo>
                    <a:pt x="7341" y="17739"/>
                  </a:moveTo>
                  <a:lnTo>
                    <a:pt x="7341" y="16644"/>
                  </a:lnTo>
                  <a:lnTo>
                    <a:pt x="7912" y="17217"/>
                  </a:lnTo>
                  <a:lnTo>
                    <a:pt x="7341" y="17739"/>
                  </a:lnTo>
                  <a:close/>
                  <a:moveTo>
                    <a:pt x="12326" y="19722"/>
                  </a:moveTo>
                  <a:lnTo>
                    <a:pt x="7653" y="14974"/>
                  </a:lnTo>
                  <a:lnTo>
                    <a:pt x="19024" y="3548"/>
                  </a:lnTo>
                  <a:lnTo>
                    <a:pt x="12326" y="19722"/>
                  </a:lnTo>
                  <a:close/>
                </a:path>
              </a:pathLst>
            </a:cu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5" name="张-34-矩形-Rectangle"/>
          <p:cNvSpPr/>
          <p:nvPr/>
        </p:nvSpPr>
        <p:spPr>
          <a:xfrm>
            <a:off x="1273141" y="1783349"/>
            <a:ext cx="3295891" cy="3291176"/>
          </a:xfrm>
          <a:prstGeom prst="ellipse">
            <a:avLst/>
          </a:prstGeom>
          <a:blipFill dpi="0" rotWithShape="1">
            <a:blip r:embed="rId1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张-35-矩形-Rectangle"/>
          <p:cNvSpPr/>
          <p:nvPr/>
        </p:nvSpPr>
        <p:spPr>
          <a:xfrm>
            <a:off x="1729373" y="3356934"/>
            <a:ext cx="240485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Question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张-36-椭圆-Oval"/>
          <p:cNvSpPr/>
          <p:nvPr/>
        </p:nvSpPr>
        <p:spPr>
          <a:xfrm>
            <a:off x="2619092" y="2395178"/>
            <a:ext cx="703864" cy="703862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22880" y="2449195"/>
            <a:ext cx="472440" cy="478790"/>
            <a:chOff x="6068" y="9139"/>
            <a:chExt cx="431" cy="437"/>
          </a:xfrm>
        </p:grpSpPr>
        <p:sp>
          <p:nvSpPr>
            <p:cNvPr id="935" name="Freeform 866"/>
            <p:cNvSpPr>
              <a:spLocks noEditPoints="1"/>
            </p:cNvSpPr>
            <p:nvPr/>
          </p:nvSpPr>
          <p:spPr bwMode="auto">
            <a:xfrm>
              <a:off x="6068" y="9139"/>
              <a:ext cx="402" cy="356"/>
            </a:xfrm>
            <a:custGeom>
              <a:avLst/>
              <a:gdLst>
                <a:gd name="T0" fmla="*/ 217 w 265"/>
                <a:gd name="T1" fmla="*/ 201 h 235"/>
                <a:gd name="T2" fmla="*/ 265 w 265"/>
                <a:gd name="T3" fmla="*/ 153 h 235"/>
                <a:gd name="T4" fmla="*/ 253 w 265"/>
                <a:gd name="T5" fmla="*/ 122 h 235"/>
                <a:gd name="T6" fmla="*/ 259 w 265"/>
                <a:gd name="T7" fmla="*/ 93 h 235"/>
                <a:gd name="T8" fmla="*/ 184 w 265"/>
                <a:gd name="T9" fmla="*/ 18 h 235"/>
                <a:gd name="T10" fmla="*/ 163 w 265"/>
                <a:gd name="T11" fmla="*/ 21 h 235"/>
                <a:gd name="T12" fmla="*/ 124 w 265"/>
                <a:gd name="T13" fmla="*/ 0 h 235"/>
                <a:gd name="T14" fmla="*/ 78 w 265"/>
                <a:gd name="T15" fmla="*/ 38 h 235"/>
                <a:gd name="T16" fmla="*/ 60 w 265"/>
                <a:gd name="T17" fmla="*/ 34 h 235"/>
                <a:gd name="T18" fmla="*/ 26 w 265"/>
                <a:gd name="T19" fmla="*/ 67 h 235"/>
                <a:gd name="T20" fmla="*/ 27 w 265"/>
                <a:gd name="T21" fmla="*/ 74 h 235"/>
                <a:gd name="T22" fmla="*/ 0 w 265"/>
                <a:gd name="T23" fmla="*/ 124 h 235"/>
                <a:gd name="T24" fmla="*/ 35 w 265"/>
                <a:gd name="T25" fmla="*/ 179 h 235"/>
                <a:gd name="T26" fmla="*/ 34 w 265"/>
                <a:gd name="T27" fmla="*/ 190 h 235"/>
                <a:gd name="T28" fmla="*/ 71 w 265"/>
                <a:gd name="T29" fmla="*/ 228 h 235"/>
                <a:gd name="T30" fmla="*/ 99 w 265"/>
                <a:gd name="T31" fmla="*/ 214 h 235"/>
                <a:gd name="T32" fmla="*/ 145 w 265"/>
                <a:gd name="T33" fmla="*/ 235 h 235"/>
                <a:gd name="T34" fmla="*/ 202 w 265"/>
                <a:gd name="T35" fmla="*/ 198 h 235"/>
                <a:gd name="T36" fmla="*/ 217 w 265"/>
                <a:gd name="T37" fmla="*/ 201 h 235"/>
                <a:gd name="T38" fmla="*/ 185 w 265"/>
                <a:gd name="T39" fmla="*/ 191 h 235"/>
                <a:gd name="T40" fmla="*/ 145 w 265"/>
                <a:gd name="T41" fmla="*/ 217 h 235"/>
                <a:gd name="T42" fmla="*/ 113 w 265"/>
                <a:gd name="T43" fmla="*/ 202 h 235"/>
                <a:gd name="T44" fmla="*/ 99 w 265"/>
                <a:gd name="T45" fmla="*/ 186 h 235"/>
                <a:gd name="T46" fmla="*/ 85 w 265"/>
                <a:gd name="T47" fmla="*/ 202 h 235"/>
                <a:gd name="T48" fmla="*/ 71 w 265"/>
                <a:gd name="T49" fmla="*/ 209 h 235"/>
                <a:gd name="T50" fmla="*/ 52 w 265"/>
                <a:gd name="T51" fmla="*/ 190 h 235"/>
                <a:gd name="T52" fmla="*/ 53 w 265"/>
                <a:gd name="T53" fmla="*/ 185 h 235"/>
                <a:gd name="T54" fmla="*/ 57 w 265"/>
                <a:gd name="T55" fmla="*/ 169 h 235"/>
                <a:gd name="T56" fmla="*/ 43 w 265"/>
                <a:gd name="T57" fmla="*/ 163 h 235"/>
                <a:gd name="T58" fmla="*/ 18 w 265"/>
                <a:gd name="T59" fmla="*/ 124 h 235"/>
                <a:gd name="T60" fmla="*/ 37 w 265"/>
                <a:gd name="T61" fmla="*/ 89 h 235"/>
                <a:gd name="T62" fmla="*/ 47 w 265"/>
                <a:gd name="T63" fmla="*/ 82 h 235"/>
                <a:gd name="T64" fmla="*/ 45 w 265"/>
                <a:gd name="T65" fmla="*/ 70 h 235"/>
                <a:gd name="T66" fmla="*/ 45 w 265"/>
                <a:gd name="T67" fmla="*/ 67 h 235"/>
                <a:gd name="T68" fmla="*/ 60 w 265"/>
                <a:gd name="T69" fmla="*/ 52 h 235"/>
                <a:gd name="T70" fmla="*/ 68 w 265"/>
                <a:gd name="T71" fmla="*/ 54 h 235"/>
                <a:gd name="T72" fmla="*/ 91 w 265"/>
                <a:gd name="T73" fmla="*/ 68 h 235"/>
                <a:gd name="T74" fmla="*/ 96 w 265"/>
                <a:gd name="T75" fmla="*/ 42 h 235"/>
                <a:gd name="T76" fmla="*/ 124 w 265"/>
                <a:gd name="T77" fmla="*/ 18 h 235"/>
                <a:gd name="T78" fmla="*/ 147 w 265"/>
                <a:gd name="T79" fmla="*/ 31 h 235"/>
                <a:gd name="T80" fmla="*/ 155 w 265"/>
                <a:gd name="T81" fmla="*/ 42 h 235"/>
                <a:gd name="T82" fmla="*/ 168 w 265"/>
                <a:gd name="T83" fmla="*/ 38 h 235"/>
                <a:gd name="T84" fmla="*/ 184 w 265"/>
                <a:gd name="T85" fmla="*/ 36 h 235"/>
                <a:gd name="T86" fmla="*/ 241 w 265"/>
                <a:gd name="T87" fmla="*/ 93 h 235"/>
                <a:gd name="T88" fmla="*/ 236 w 265"/>
                <a:gd name="T89" fmla="*/ 115 h 235"/>
                <a:gd name="T90" fmla="*/ 232 w 265"/>
                <a:gd name="T91" fmla="*/ 125 h 235"/>
                <a:gd name="T92" fmla="*/ 239 w 265"/>
                <a:gd name="T93" fmla="*/ 134 h 235"/>
                <a:gd name="T94" fmla="*/ 246 w 265"/>
                <a:gd name="T95" fmla="*/ 153 h 235"/>
                <a:gd name="T96" fmla="*/ 217 w 265"/>
                <a:gd name="T97" fmla="*/ 182 h 235"/>
                <a:gd name="T98" fmla="*/ 208 w 265"/>
                <a:gd name="T99" fmla="*/ 181 h 235"/>
                <a:gd name="T100" fmla="*/ 191 w 265"/>
                <a:gd name="T101" fmla="*/ 175 h 235"/>
                <a:gd name="T102" fmla="*/ 185 w 265"/>
                <a:gd name="T103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5" h="235">
                  <a:moveTo>
                    <a:pt x="217" y="201"/>
                  </a:moveTo>
                  <a:cubicBezTo>
                    <a:pt x="243" y="201"/>
                    <a:pt x="265" y="179"/>
                    <a:pt x="265" y="153"/>
                  </a:cubicBezTo>
                  <a:cubicBezTo>
                    <a:pt x="265" y="141"/>
                    <a:pt x="260" y="130"/>
                    <a:pt x="253" y="122"/>
                  </a:cubicBezTo>
                  <a:cubicBezTo>
                    <a:pt x="257" y="113"/>
                    <a:pt x="259" y="103"/>
                    <a:pt x="259" y="93"/>
                  </a:cubicBezTo>
                  <a:cubicBezTo>
                    <a:pt x="259" y="51"/>
                    <a:pt x="226" y="18"/>
                    <a:pt x="184" y="18"/>
                  </a:cubicBezTo>
                  <a:cubicBezTo>
                    <a:pt x="177" y="18"/>
                    <a:pt x="169" y="19"/>
                    <a:pt x="163" y="21"/>
                  </a:cubicBezTo>
                  <a:cubicBezTo>
                    <a:pt x="154" y="8"/>
                    <a:pt x="140" y="0"/>
                    <a:pt x="124" y="0"/>
                  </a:cubicBezTo>
                  <a:cubicBezTo>
                    <a:pt x="101" y="0"/>
                    <a:pt x="81" y="16"/>
                    <a:pt x="78" y="38"/>
                  </a:cubicBezTo>
                  <a:cubicBezTo>
                    <a:pt x="73" y="35"/>
                    <a:pt x="67" y="34"/>
                    <a:pt x="60" y="34"/>
                  </a:cubicBezTo>
                  <a:cubicBezTo>
                    <a:pt x="42" y="34"/>
                    <a:pt x="26" y="49"/>
                    <a:pt x="26" y="67"/>
                  </a:cubicBezTo>
                  <a:cubicBezTo>
                    <a:pt x="26" y="70"/>
                    <a:pt x="27" y="72"/>
                    <a:pt x="27" y="74"/>
                  </a:cubicBezTo>
                  <a:cubicBezTo>
                    <a:pt x="11" y="85"/>
                    <a:pt x="0" y="103"/>
                    <a:pt x="0" y="124"/>
                  </a:cubicBezTo>
                  <a:cubicBezTo>
                    <a:pt x="0" y="149"/>
                    <a:pt x="14" y="170"/>
                    <a:pt x="35" y="179"/>
                  </a:cubicBezTo>
                  <a:cubicBezTo>
                    <a:pt x="34" y="183"/>
                    <a:pt x="34" y="186"/>
                    <a:pt x="34" y="190"/>
                  </a:cubicBezTo>
                  <a:cubicBezTo>
                    <a:pt x="34" y="211"/>
                    <a:pt x="50" y="228"/>
                    <a:pt x="71" y="228"/>
                  </a:cubicBezTo>
                  <a:cubicBezTo>
                    <a:pt x="82" y="228"/>
                    <a:pt x="93" y="222"/>
                    <a:pt x="99" y="214"/>
                  </a:cubicBezTo>
                  <a:cubicBezTo>
                    <a:pt x="111" y="227"/>
                    <a:pt x="127" y="235"/>
                    <a:pt x="145" y="235"/>
                  </a:cubicBezTo>
                  <a:cubicBezTo>
                    <a:pt x="171" y="235"/>
                    <a:pt x="192" y="220"/>
                    <a:pt x="202" y="198"/>
                  </a:cubicBezTo>
                  <a:cubicBezTo>
                    <a:pt x="207" y="200"/>
                    <a:pt x="212" y="201"/>
                    <a:pt x="217" y="201"/>
                  </a:cubicBezTo>
                  <a:close/>
                  <a:moveTo>
                    <a:pt x="185" y="191"/>
                  </a:moveTo>
                  <a:cubicBezTo>
                    <a:pt x="178" y="207"/>
                    <a:pt x="163" y="217"/>
                    <a:pt x="145" y="217"/>
                  </a:cubicBezTo>
                  <a:cubicBezTo>
                    <a:pt x="133" y="217"/>
                    <a:pt x="121" y="212"/>
                    <a:pt x="113" y="202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2" y="207"/>
                    <a:pt x="77" y="209"/>
                    <a:pt x="71" y="209"/>
                  </a:cubicBezTo>
                  <a:cubicBezTo>
                    <a:pt x="60" y="209"/>
                    <a:pt x="52" y="201"/>
                    <a:pt x="52" y="190"/>
                  </a:cubicBezTo>
                  <a:cubicBezTo>
                    <a:pt x="52" y="188"/>
                    <a:pt x="52" y="186"/>
                    <a:pt x="53" y="185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28" y="156"/>
                    <a:pt x="18" y="141"/>
                    <a:pt x="18" y="124"/>
                  </a:cubicBezTo>
                  <a:cubicBezTo>
                    <a:pt x="18" y="110"/>
                    <a:pt x="25" y="97"/>
                    <a:pt x="37" y="89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69"/>
                    <a:pt x="45" y="68"/>
                    <a:pt x="45" y="67"/>
                  </a:cubicBezTo>
                  <a:cubicBezTo>
                    <a:pt x="45" y="59"/>
                    <a:pt x="52" y="52"/>
                    <a:pt x="60" y="52"/>
                  </a:cubicBezTo>
                  <a:cubicBezTo>
                    <a:pt x="63" y="52"/>
                    <a:pt x="66" y="53"/>
                    <a:pt x="68" y="54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8" y="28"/>
                    <a:pt x="110" y="18"/>
                    <a:pt x="124" y="18"/>
                  </a:cubicBezTo>
                  <a:cubicBezTo>
                    <a:pt x="133" y="18"/>
                    <a:pt x="142" y="23"/>
                    <a:pt x="147" y="3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3" y="37"/>
                    <a:pt x="179" y="36"/>
                    <a:pt x="184" y="36"/>
                  </a:cubicBezTo>
                  <a:cubicBezTo>
                    <a:pt x="215" y="36"/>
                    <a:pt x="241" y="62"/>
                    <a:pt x="241" y="93"/>
                  </a:cubicBezTo>
                  <a:cubicBezTo>
                    <a:pt x="241" y="101"/>
                    <a:pt x="239" y="108"/>
                    <a:pt x="236" y="115"/>
                  </a:cubicBezTo>
                  <a:cubicBezTo>
                    <a:pt x="232" y="125"/>
                    <a:pt x="232" y="125"/>
                    <a:pt x="232" y="125"/>
                  </a:cubicBezTo>
                  <a:cubicBezTo>
                    <a:pt x="239" y="134"/>
                    <a:pt x="239" y="134"/>
                    <a:pt x="239" y="134"/>
                  </a:cubicBezTo>
                  <a:cubicBezTo>
                    <a:pt x="243" y="138"/>
                    <a:pt x="246" y="144"/>
                    <a:pt x="246" y="153"/>
                  </a:cubicBezTo>
                  <a:cubicBezTo>
                    <a:pt x="246" y="169"/>
                    <a:pt x="233" y="182"/>
                    <a:pt x="217" y="182"/>
                  </a:cubicBezTo>
                  <a:cubicBezTo>
                    <a:pt x="214" y="182"/>
                    <a:pt x="211" y="182"/>
                    <a:pt x="208" y="181"/>
                  </a:cubicBezTo>
                  <a:cubicBezTo>
                    <a:pt x="191" y="175"/>
                    <a:pt x="191" y="175"/>
                    <a:pt x="191" y="175"/>
                  </a:cubicBezTo>
                  <a:lnTo>
                    <a:pt x="185" y="1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6" name="Oval 867"/>
            <p:cNvSpPr>
              <a:spLocks noChangeArrowheads="1"/>
            </p:cNvSpPr>
            <p:nvPr/>
          </p:nvSpPr>
          <p:spPr bwMode="auto">
            <a:xfrm>
              <a:off x="6145" y="9295"/>
              <a:ext cx="54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7" name="Oval 868"/>
            <p:cNvSpPr>
              <a:spLocks noChangeArrowheads="1"/>
            </p:cNvSpPr>
            <p:nvPr/>
          </p:nvSpPr>
          <p:spPr bwMode="auto">
            <a:xfrm>
              <a:off x="6239" y="9295"/>
              <a:ext cx="54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8" name="Oval 869"/>
            <p:cNvSpPr>
              <a:spLocks noChangeArrowheads="1"/>
            </p:cNvSpPr>
            <p:nvPr/>
          </p:nvSpPr>
          <p:spPr bwMode="auto">
            <a:xfrm>
              <a:off x="6334" y="9295"/>
              <a:ext cx="52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9" name="Freeform 870"/>
            <p:cNvSpPr>
              <a:spLocks noEditPoints="1"/>
            </p:cNvSpPr>
            <p:nvPr/>
          </p:nvSpPr>
          <p:spPr bwMode="auto">
            <a:xfrm>
              <a:off x="6370" y="9457"/>
              <a:ext cx="85" cy="83"/>
            </a:xfrm>
            <a:custGeom>
              <a:avLst/>
              <a:gdLst>
                <a:gd name="T0" fmla="*/ 28 w 56"/>
                <a:gd name="T1" fmla="*/ 0 h 55"/>
                <a:gd name="T2" fmla="*/ 0 w 56"/>
                <a:gd name="T3" fmla="*/ 27 h 55"/>
                <a:gd name="T4" fmla="*/ 28 w 56"/>
                <a:gd name="T5" fmla="*/ 55 h 55"/>
                <a:gd name="T6" fmla="*/ 56 w 56"/>
                <a:gd name="T7" fmla="*/ 27 h 55"/>
                <a:gd name="T8" fmla="*/ 28 w 56"/>
                <a:gd name="T9" fmla="*/ 0 h 55"/>
                <a:gd name="T10" fmla="*/ 28 w 56"/>
                <a:gd name="T11" fmla="*/ 40 h 55"/>
                <a:gd name="T12" fmla="*/ 15 w 56"/>
                <a:gd name="T13" fmla="*/ 27 h 55"/>
                <a:gd name="T14" fmla="*/ 28 w 56"/>
                <a:gd name="T15" fmla="*/ 15 h 55"/>
                <a:gd name="T16" fmla="*/ 41 w 56"/>
                <a:gd name="T17" fmla="*/ 27 h 55"/>
                <a:gd name="T18" fmla="*/ 28 w 56"/>
                <a:gd name="T19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3"/>
                    <a:pt x="13" y="55"/>
                    <a:pt x="28" y="55"/>
                  </a:cubicBezTo>
                  <a:cubicBezTo>
                    <a:pt x="43" y="55"/>
                    <a:pt x="56" y="43"/>
                    <a:pt x="56" y="27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40"/>
                  </a:moveTo>
                  <a:cubicBezTo>
                    <a:pt x="21" y="40"/>
                    <a:pt x="15" y="34"/>
                    <a:pt x="15" y="27"/>
                  </a:cubicBezTo>
                  <a:cubicBezTo>
                    <a:pt x="15" y="20"/>
                    <a:pt x="21" y="15"/>
                    <a:pt x="28" y="15"/>
                  </a:cubicBezTo>
                  <a:cubicBezTo>
                    <a:pt x="35" y="15"/>
                    <a:pt x="41" y="20"/>
                    <a:pt x="41" y="27"/>
                  </a:cubicBezTo>
                  <a:cubicBezTo>
                    <a:pt x="41" y="34"/>
                    <a:pt x="35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0" name="Oval 871"/>
            <p:cNvSpPr>
              <a:spLocks noChangeArrowheads="1"/>
            </p:cNvSpPr>
            <p:nvPr/>
          </p:nvSpPr>
          <p:spPr bwMode="auto">
            <a:xfrm>
              <a:off x="6453" y="9532"/>
              <a:ext cx="46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Freeform 5"/>
          <p:cNvSpPr>
            <a:spLocks noEditPoints="1"/>
          </p:cNvSpPr>
          <p:nvPr/>
        </p:nvSpPr>
        <p:spPr bwMode="auto">
          <a:xfrm>
            <a:off x="6815455" y="3231515"/>
            <a:ext cx="255905" cy="213995"/>
          </a:xfrm>
          <a:custGeom>
            <a:avLst/>
            <a:gdLst>
              <a:gd name="T0" fmla="*/ 7 w 262"/>
              <a:gd name="T1" fmla="*/ 219 h 219"/>
              <a:gd name="T2" fmla="*/ 45 w 262"/>
              <a:gd name="T3" fmla="*/ 219 h 219"/>
              <a:gd name="T4" fmla="*/ 46 w 262"/>
              <a:gd name="T5" fmla="*/ 219 h 219"/>
              <a:gd name="T6" fmla="*/ 47 w 262"/>
              <a:gd name="T7" fmla="*/ 219 h 219"/>
              <a:gd name="T8" fmla="*/ 101 w 262"/>
              <a:gd name="T9" fmla="*/ 219 h 219"/>
              <a:gd name="T10" fmla="*/ 102 w 262"/>
              <a:gd name="T11" fmla="*/ 219 h 219"/>
              <a:gd name="T12" fmla="*/ 103 w 262"/>
              <a:gd name="T13" fmla="*/ 219 h 219"/>
              <a:gd name="T14" fmla="*/ 158 w 262"/>
              <a:gd name="T15" fmla="*/ 219 h 219"/>
              <a:gd name="T16" fmla="*/ 159 w 262"/>
              <a:gd name="T17" fmla="*/ 219 h 219"/>
              <a:gd name="T18" fmla="*/ 160 w 262"/>
              <a:gd name="T19" fmla="*/ 219 h 219"/>
              <a:gd name="T20" fmla="*/ 215 w 262"/>
              <a:gd name="T21" fmla="*/ 219 h 219"/>
              <a:gd name="T22" fmla="*/ 216 w 262"/>
              <a:gd name="T23" fmla="*/ 219 h 219"/>
              <a:gd name="T24" fmla="*/ 217 w 262"/>
              <a:gd name="T25" fmla="*/ 219 h 219"/>
              <a:gd name="T26" fmla="*/ 254 w 262"/>
              <a:gd name="T27" fmla="*/ 219 h 219"/>
              <a:gd name="T28" fmla="*/ 262 w 262"/>
              <a:gd name="T29" fmla="*/ 211 h 219"/>
              <a:gd name="T30" fmla="*/ 262 w 262"/>
              <a:gd name="T31" fmla="*/ 202 h 219"/>
              <a:gd name="T32" fmla="*/ 254 w 262"/>
              <a:gd name="T33" fmla="*/ 195 h 219"/>
              <a:gd name="T34" fmla="*/ 238 w 262"/>
              <a:gd name="T35" fmla="*/ 195 h 219"/>
              <a:gd name="T36" fmla="*/ 231 w 262"/>
              <a:gd name="T37" fmla="*/ 179 h 219"/>
              <a:gd name="T38" fmla="*/ 231 w 262"/>
              <a:gd name="T39" fmla="*/ 104 h 219"/>
              <a:gd name="T40" fmla="*/ 255 w 262"/>
              <a:gd name="T41" fmla="*/ 104 h 219"/>
              <a:gd name="T42" fmla="*/ 262 w 262"/>
              <a:gd name="T43" fmla="*/ 96 h 219"/>
              <a:gd name="T44" fmla="*/ 262 w 262"/>
              <a:gd name="T45" fmla="*/ 85 h 219"/>
              <a:gd name="T46" fmla="*/ 256 w 262"/>
              <a:gd name="T47" fmla="*/ 74 h 219"/>
              <a:gd name="T48" fmla="*/ 137 w 262"/>
              <a:gd name="T49" fmla="*/ 2 h 219"/>
              <a:gd name="T50" fmla="*/ 125 w 262"/>
              <a:gd name="T51" fmla="*/ 2 h 219"/>
              <a:gd name="T52" fmla="*/ 6 w 262"/>
              <a:gd name="T53" fmla="*/ 74 h 219"/>
              <a:gd name="T54" fmla="*/ 0 w 262"/>
              <a:gd name="T55" fmla="*/ 85 h 219"/>
              <a:gd name="T56" fmla="*/ 0 w 262"/>
              <a:gd name="T57" fmla="*/ 97 h 219"/>
              <a:gd name="T58" fmla="*/ 7 w 262"/>
              <a:gd name="T59" fmla="*/ 104 h 219"/>
              <a:gd name="T60" fmla="*/ 31 w 262"/>
              <a:gd name="T61" fmla="*/ 104 h 219"/>
              <a:gd name="T62" fmla="*/ 31 w 262"/>
              <a:gd name="T63" fmla="*/ 179 h 219"/>
              <a:gd name="T64" fmla="*/ 24 w 262"/>
              <a:gd name="T65" fmla="*/ 195 h 219"/>
              <a:gd name="T66" fmla="*/ 7 w 262"/>
              <a:gd name="T67" fmla="*/ 195 h 219"/>
              <a:gd name="T68" fmla="*/ 0 w 262"/>
              <a:gd name="T69" fmla="*/ 202 h 219"/>
              <a:gd name="T70" fmla="*/ 0 w 262"/>
              <a:gd name="T71" fmla="*/ 211 h 219"/>
              <a:gd name="T72" fmla="*/ 7 w 262"/>
              <a:gd name="T73" fmla="*/ 219 h 219"/>
              <a:gd name="T74" fmla="*/ 144 w 262"/>
              <a:gd name="T75" fmla="*/ 104 h 219"/>
              <a:gd name="T76" fmla="*/ 144 w 262"/>
              <a:gd name="T77" fmla="*/ 179 h 219"/>
              <a:gd name="T78" fmla="*/ 138 w 262"/>
              <a:gd name="T79" fmla="*/ 195 h 219"/>
              <a:gd name="T80" fmla="*/ 124 w 262"/>
              <a:gd name="T81" fmla="*/ 195 h 219"/>
              <a:gd name="T82" fmla="*/ 117 w 262"/>
              <a:gd name="T83" fmla="*/ 179 h 219"/>
              <a:gd name="T84" fmla="*/ 117 w 262"/>
              <a:gd name="T85" fmla="*/ 104 h 219"/>
              <a:gd name="T86" fmla="*/ 144 w 262"/>
              <a:gd name="T87" fmla="*/ 104 h 219"/>
              <a:gd name="T88" fmla="*/ 201 w 262"/>
              <a:gd name="T89" fmla="*/ 179 h 219"/>
              <a:gd name="T90" fmla="*/ 195 w 262"/>
              <a:gd name="T91" fmla="*/ 195 h 219"/>
              <a:gd name="T92" fmla="*/ 181 w 262"/>
              <a:gd name="T93" fmla="*/ 195 h 219"/>
              <a:gd name="T94" fmla="*/ 174 w 262"/>
              <a:gd name="T95" fmla="*/ 179 h 219"/>
              <a:gd name="T96" fmla="*/ 174 w 262"/>
              <a:gd name="T97" fmla="*/ 104 h 219"/>
              <a:gd name="T98" fmla="*/ 201 w 262"/>
              <a:gd name="T99" fmla="*/ 104 h 219"/>
              <a:gd name="T100" fmla="*/ 201 w 262"/>
              <a:gd name="T101" fmla="*/ 179 h 219"/>
              <a:gd name="T102" fmla="*/ 131 w 262"/>
              <a:gd name="T103" fmla="*/ 32 h 219"/>
              <a:gd name="T104" fmla="*/ 153 w 262"/>
              <a:gd name="T105" fmla="*/ 54 h 219"/>
              <a:gd name="T106" fmla="*/ 131 w 262"/>
              <a:gd name="T107" fmla="*/ 76 h 219"/>
              <a:gd name="T108" fmla="*/ 109 w 262"/>
              <a:gd name="T109" fmla="*/ 54 h 219"/>
              <a:gd name="T110" fmla="*/ 131 w 262"/>
              <a:gd name="T111" fmla="*/ 32 h 219"/>
              <a:gd name="T112" fmla="*/ 87 w 262"/>
              <a:gd name="T113" fmla="*/ 104 h 219"/>
              <a:gd name="T114" fmla="*/ 87 w 262"/>
              <a:gd name="T115" fmla="*/ 179 h 219"/>
              <a:gd name="T116" fmla="*/ 81 w 262"/>
              <a:gd name="T117" fmla="*/ 195 h 219"/>
              <a:gd name="T118" fmla="*/ 68 w 262"/>
              <a:gd name="T119" fmla="*/ 195 h 219"/>
              <a:gd name="T120" fmla="*/ 61 w 262"/>
              <a:gd name="T121" fmla="*/ 179 h 219"/>
              <a:gd name="T122" fmla="*/ 61 w 262"/>
              <a:gd name="T123" fmla="*/ 104 h 219"/>
              <a:gd name="T124" fmla="*/ 87 w 262"/>
              <a:gd name="T125" fmla="*/ 104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2" h="219">
                <a:moveTo>
                  <a:pt x="7" y="219"/>
                </a:moveTo>
                <a:cubicBezTo>
                  <a:pt x="45" y="219"/>
                  <a:pt x="45" y="219"/>
                  <a:pt x="45" y="219"/>
                </a:cubicBezTo>
                <a:cubicBezTo>
                  <a:pt x="45" y="219"/>
                  <a:pt x="46" y="219"/>
                  <a:pt x="46" y="219"/>
                </a:cubicBezTo>
                <a:cubicBezTo>
                  <a:pt x="46" y="219"/>
                  <a:pt x="47" y="219"/>
                  <a:pt x="47" y="219"/>
                </a:cubicBezTo>
                <a:cubicBezTo>
                  <a:pt x="101" y="219"/>
                  <a:pt x="101" y="219"/>
                  <a:pt x="101" y="219"/>
                </a:cubicBezTo>
                <a:cubicBezTo>
                  <a:pt x="102" y="219"/>
                  <a:pt x="102" y="219"/>
                  <a:pt x="102" y="219"/>
                </a:cubicBezTo>
                <a:cubicBezTo>
                  <a:pt x="103" y="219"/>
                  <a:pt x="103" y="219"/>
                  <a:pt x="103" y="219"/>
                </a:cubicBezTo>
                <a:cubicBezTo>
                  <a:pt x="158" y="219"/>
                  <a:pt x="158" y="219"/>
                  <a:pt x="158" y="219"/>
                </a:cubicBezTo>
                <a:cubicBezTo>
                  <a:pt x="159" y="219"/>
                  <a:pt x="159" y="219"/>
                  <a:pt x="159" y="219"/>
                </a:cubicBezTo>
                <a:cubicBezTo>
                  <a:pt x="160" y="219"/>
                  <a:pt x="160" y="219"/>
                  <a:pt x="160" y="219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6" y="219"/>
                  <a:pt x="216" y="219"/>
                  <a:pt x="216" y="219"/>
                </a:cubicBezTo>
                <a:cubicBezTo>
                  <a:pt x="217" y="219"/>
                  <a:pt x="217" y="219"/>
                  <a:pt x="217" y="219"/>
                </a:cubicBezTo>
                <a:cubicBezTo>
                  <a:pt x="254" y="219"/>
                  <a:pt x="254" y="219"/>
                  <a:pt x="254" y="219"/>
                </a:cubicBezTo>
                <a:cubicBezTo>
                  <a:pt x="258" y="219"/>
                  <a:pt x="262" y="215"/>
                  <a:pt x="262" y="211"/>
                </a:cubicBezTo>
                <a:cubicBezTo>
                  <a:pt x="262" y="202"/>
                  <a:pt x="262" y="202"/>
                  <a:pt x="262" y="202"/>
                </a:cubicBezTo>
                <a:cubicBezTo>
                  <a:pt x="262" y="198"/>
                  <a:pt x="258" y="195"/>
                  <a:pt x="254" y="195"/>
                </a:cubicBezTo>
                <a:cubicBezTo>
                  <a:pt x="238" y="195"/>
                  <a:pt x="238" y="195"/>
                  <a:pt x="238" y="195"/>
                </a:cubicBezTo>
                <a:cubicBezTo>
                  <a:pt x="238" y="189"/>
                  <a:pt x="235" y="183"/>
                  <a:pt x="231" y="179"/>
                </a:cubicBezTo>
                <a:cubicBezTo>
                  <a:pt x="231" y="104"/>
                  <a:pt x="231" y="104"/>
                  <a:pt x="231" y="104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9" y="104"/>
                  <a:pt x="262" y="100"/>
                  <a:pt x="262" y="96"/>
                </a:cubicBezTo>
                <a:cubicBezTo>
                  <a:pt x="262" y="85"/>
                  <a:pt x="262" y="85"/>
                  <a:pt x="262" y="85"/>
                </a:cubicBezTo>
                <a:cubicBezTo>
                  <a:pt x="262" y="81"/>
                  <a:pt x="259" y="76"/>
                  <a:pt x="256" y="74"/>
                </a:cubicBezTo>
                <a:cubicBezTo>
                  <a:pt x="137" y="2"/>
                  <a:pt x="137" y="2"/>
                  <a:pt x="137" y="2"/>
                </a:cubicBezTo>
                <a:cubicBezTo>
                  <a:pt x="134" y="0"/>
                  <a:pt x="128" y="0"/>
                  <a:pt x="125" y="2"/>
                </a:cubicBezTo>
                <a:cubicBezTo>
                  <a:pt x="6" y="74"/>
                  <a:pt x="6" y="74"/>
                  <a:pt x="6" y="74"/>
                </a:cubicBezTo>
                <a:cubicBezTo>
                  <a:pt x="3" y="76"/>
                  <a:pt x="0" y="81"/>
                  <a:pt x="0" y="85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1"/>
                  <a:pt x="3" y="104"/>
                  <a:pt x="7" y="104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31" y="179"/>
                  <a:pt x="31" y="179"/>
                  <a:pt x="31" y="179"/>
                </a:cubicBezTo>
                <a:cubicBezTo>
                  <a:pt x="27" y="183"/>
                  <a:pt x="24" y="189"/>
                  <a:pt x="24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3" y="195"/>
                  <a:pt x="0" y="198"/>
                  <a:pt x="0" y="202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5"/>
                  <a:pt x="3" y="219"/>
                  <a:pt x="7" y="219"/>
                </a:cubicBezTo>
                <a:close/>
                <a:moveTo>
                  <a:pt x="144" y="104"/>
                </a:moveTo>
                <a:cubicBezTo>
                  <a:pt x="144" y="179"/>
                  <a:pt x="144" y="179"/>
                  <a:pt x="144" y="179"/>
                </a:cubicBezTo>
                <a:cubicBezTo>
                  <a:pt x="140" y="183"/>
                  <a:pt x="138" y="189"/>
                  <a:pt x="138" y="195"/>
                </a:cubicBezTo>
                <a:cubicBezTo>
                  <a:pt x="124" y="195"/>
                  <a:pt x="124" y="195"/>
                  <a:pt x="124" y="195"/>
                </a:cubicBezTo>
                <a:cubicBezTo>
                  <a:pt x="124" y="189"/>
                  <a:pt x="122" y="183"/>
                  <a:pt x="117" y="179"/>
                </a:cubicBezTo>
                <a:cubicBezTo>
                  <a:pt x="117" y="104"/>
                  <a:pt x="117" y="104"/>
                  <a:pt x="117" y="104"/>
                </a:cubicBezTo>
                <a:lnTo>
                  <a:pt x="144" y="104"/>
                </a:lnTo>
                <a:close/>
                <a:moveTo>
                  <a:pt x="201" y="179"/>
                </a:moveTo>
                <a:cubicBezTo>
                  <a:pt x="197" y="183"/>
                  <a:pt x="195" y="189"/>
                  <a:pt x="195" y="195"/>
                </a:cubicBezTo>
                <a:cubicBezTo>
                  <a:pt x="181" y="195"/>
                  <a:pt x="181" y="195"/>
                  <a:pt x="181" y="195"/>
                </a:cubicBezTo>
                <a:cubicBezTo>
                  <a:pt x="181" y="189"/>
                  <a:pt x="178" y="183"/>
                  <a:pt x="174" y="179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201" y="104"/>
                  <a:pt x="201" y="104"/>
                  <a:pt x="201" y="104"/>
                </a:cubicBezTo>
                <a:lnTo>
                  <a:pt x="201" y="179"/>
                </a:lnTo>
                <a:close/>
                <a:moveTo>
                  <a:pt x="131" y="32"/>
                </a:moveTo>
                <a:cubicBezTo>
                  <a:pt x="143" y="32"/>
                  <a:pt x="153" y="42"/>
                  <a:pt x="153" y="54"/>
                </a:cubicBezTo>
                <a:cubicBezTo>
                  <a:pt x="153" y="66"/>
                  <a:pt x="143" y="76"/>
                  <a:pt x="131" y="76"/>
                </a:cubicBezTo>
                <a:cubicBezTo>
                  <a:pt x="119" y="76"/>
                  <a:pt x="109" y="66"/>
                  <a:pt x="109" y="54"/>
                </a:cubicBezTo>
                <a:cubicBezTo>
                  <a:pt x="109" y="42"/>
                  <a:pt x="119" y="32"/>
                  <a:pt x="131" y="32"/>
                </a:cubicBezTo>
                <a:close/>
                <a:moveTo>
                  <a:pt x="87" y="104"/>
                </a:moveTo>
                <a:cubicBezTo>
                  <a:pt x="87" y="179"/>
                  <a:pt x="87" y="179"/>
                  <a:pt x="87" y="179"/>
                </a:cubicBezTo>
                <a:cubicBezTo>
                  <a:pt x="83" y="183"/>
                  <a:pt x="81" y="189"/>
                  <a:pt x="81" y="195"/>
                </a:cubicBezTo>
                <a:cubicBezTo>
                  <a:pt x="68" y="195"/>
                  <a:pt x="68" y="195"/>
                  <a:pt x="68" y="195"/>
                </a:cubicBezTo>
                <a:cubicBezTo>
                  <a:pt x="68" y="189"/>
                  <a:pt x="65" y="183"/>
                  <a:pt x="61" y="179"/>
                </a:cubicBezTo>
                <a:cubicBezTo>
                  <a:pt x="61" y="104"/>
                  <a:pt x="61" y="104"/>
                  <a:pt x="61" y="104"/>
                </a:cubicBezTo>
                <a:lnTo>
                  <a:pt x="87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Freeform 6"/>
          <p:cNvSpPr/>
          <p:nvPr/>
        </p:nvSpPr>
        <p:spPr bwMode="auto">
          <a:xfrm>
            <a:off x="6802755" y="3456940"/>
            <a:ext cx="281305" cy="34925"/>
          </a:xfrm>
          <a:custGeom>
            <a:avLst/>
            <a:gdLst>
              <a:gd name="T0" fmla="*/ 281 w 288"/>
              <a:gd name="T1" fmla="*/ 0 h 36"/>
              <a:gd name="T2" fmla="*/ 7 w 288"/>
              <a:gd name="T3" fmla="*/ 0 h 36"/>
              <a:gd name="T4" fmla="*/ 0 w 288"/>
              <a:gd name="T5" fmla="*/ 7 h 36"/>
              <a:gd name="T6" fmla="*/ 0 w 288"/>
              <a:gd name="T7" fmla="*/ 28 h 36"/>
              <a:gd name="T8" fmla="*/ 7 w 288"/>
              <a:gd name="T9" fmla="*/ 36 h 36"/>
              <a:gd name="T10" fmla="*/ 281 w 288"/>
              <a:gd name="T11" fmla="*/ 36 h 36"/>
              <a:gd name="T12" fmla="*/ 288 w 288"/>
              <a:gd name="T13" fmla="*/ 28 h 36"/>
              <a:gd name="T14" fmla="*/ 288 w 288"/>
              <a:gd name="T15" fmla="*/ 7 h 36"/>
              <a:gd name="T16" fmla="*/ 281 w 288"/>
              <a:gd name="T1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36">
                <a:moveTo>
                  <a:pt x="281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2"/>
                  <a:pt x="3" y="36"/>
                  <a:pt x="7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5" y="36"/>
                  <a:pt x="288" y="32"/>
                  <a:pt x="288" y="28"/>
                </a:cubicBezTo>
                <a:cubicBezTo>
                  <a:pt x="288" y="7"/>
                  <a:pt x="288" y="7"/>
                  <a:pt x="288" y="7"/>
                </a:cubicBezTo>
                <a:cubicBezTo>
                  <a:pt x="288" y="3"/>
                  <a:pt x="285" y="0"/>
                  <a:pt x="28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Freeform 7"/>
          <p:cNvSpPr/>
          <p:nvPr/>
        </p:nvSpPr>
        <p:spPr bwMode="auto">
          <a:xfrm>
            <a:off x="5672455" y="1568450"/>
            <a:ext cx="281940" cy="193040"/>
          </a:xfrm>
          <a:custGeom>
            <a:avLst/>
            <a:gdLst>
              <a:gd name="T0" fmla="*/ 255 w 288"/>
              <a:gd name="T1" fmla="*/ 143 h 197"/>
              <a:gd name="T2" fmla="*/ 255 w 288"/>
              <a:gd name="T3" fmla="*/ 143 h 197"/>
              <a:gd name="T4" fmla="*/ 113 w 288"/>
              <a:gd name="T5" fmla="*/ 0 h 197"/>
              <a:gd name="T6" fmla="*/ 0 w 288"/>
              <a:gd name="T7" fmla="*/ 56 h 197"/>
              <a:gd name="T8" fmla="*/ 12 w 288"/>
              <a:gd name="T9" fmla="*/ 68 h 197"/>
              <a:gd name="T10" fmla="*/ 29 w 288"/>
              <a:gd name="T11" fmla="*/ 84 h 197"/>
              <a:gd name="T12" fmla="*/ 113 w 288"/>
              <a:gd name="T13" fmla="*/ 40 h 197"/>
              <a:gd name="T14" fmla="*/ 215 w 288"/>
              <a:gd name="T15" fmla="*/ 143 h 197"/>
              <a:gd name="T16" fmla="*/ 215 w 288"/>
              <a:gd name="T17" fmla="*/ 143 h 197"/>
              <a:gd name="T18" fmla="*/ 182 w 288"/>
              <a:gd name="T19" fmla="*/ 143 h 197"/>
              <a:gd name="T20" fmla="*/ 235 w 288"/>
              <a:gd name="T21" fmla="*/ 197 h 197"/>
              <a:gd name="T22" fmla="*/ 288 w 288"/>
              <a:gd name="T23" fmla="*/ 143 h 197"/>
              <a:gd name="T24" fmla="*/ 255 w 288"/>
              <a:gd name="T25" fmla="*/ 14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197">
                <a:moveTo>
                  <a:pt x="255" y="143"/>
                </a:moveTo>
                <a:cubicBezTo>
                  <a:pt x="255" y="143"/>
                  <a:pt x="255" y="143"/>
                  <a:pt x="255" y="143"/>
                </a:cubicBezTo>
                <a:cubicBezTo>
                  <a:pt x="255" y="64"/>
                  <a:pt x="191" y="0"/>
                  <a:pt x="113" y="0"/>
                </a:cubicBezTo>
                <a:cubicBezTo>
                  <a:pt x="67" y="0"/>
                  <a:pt x="26" y="22"/>
                  <a:pt x="0" y="56"/>
                </a:cubicBezTo>
                <a:cubicBezTo>
                  <a:pt x="12" y="68"/>
                  <a:pt x="12" y="68"/>
                  <a:pt x="12" y="68"/>
                </a:cubicBezTo>
                <a:cubicBezTo>
                  <a:pt x="29" y="84"/>
                  <a:pt x="29" y="84"/>
                  <a:pt x="29" y="84"/>
                </a:cubicBezTo>
                <a:cubicBezTo>
                  <a:pt x="47" y="57"/>
                  <a:pt x="78" y="40"/>
                  <a:pt x="113" y="40"/>
                </a:cubicBezTo>
                <a:cubicBezTo>
                  <a:pt x="169" y="40"/>
                  <a:pt x="215" y="86"/>
                  <a:pt x="215" y="143"/>
                </a:cubicBezTo>
                <a:cubicBezTo>
                  <a:pt x="215" y="143"/>
                  <a:pt x="215" y="143"/>
                  <a:pt x="215" y="143"/>
                </a:cubicBezTo>
                <a:cubicBezTo>
                  <a:pt x="182" y="143"/>
                  <a:pt x="182" y="143"/>
                  <a:pt x="182" y="143"/>
                </a:cubicBezTo>
                <a:cubicBezTo>
                  <a:pt x="235" y="197"/>
                  <a:pt x="235" y="197"/>
                  <a:pt x="235" y="197"/>
                </a:cubicBezTo>
                <a:cubicBezTo>
                  <a:pt x="288" y="143"/>
                  <a:pt x="288" y="143"/>
                  <a:pt x="288" y="143"/>
                </a:cubicBezTo>
                <a:lnTo>
                  <a:pt x="255" y="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4" name="Freeform 8"/>
          <p:cNvSpPr/>
          <p:nvPr/>
        </p:nvSpPr>
        <p:spPr bwMode="auto">
          <a:xfrm>
            <a:off x="6237605" y="1541145"/>
            <a:ext cx="281940" cy="251460"/>
          </a:xfrm>
          <a:custGeom>
            <a:avLst/>
            <a:gdLst>
              <a:gd name="T0" fmla="*/ 288 w 288"/>
              <a:gd name="T1" fmla="*/ 256 h 256"/>
              <a:gd name="T2" fmla="*/ 288 w 288"/>
              <a:gd name="T3" fmla="*/ 255 h 256"/>
              <a:gd name="T4" fmla="*/ 79 w 288"/>
              <a:gd name="T5" fmla="*/ 47 h 256"/>
              <a:gd name="T6" fmla="*/ 78 w 288"/>
              <a:gd name="T7" fmla="*/ 47 h 256"/>
              <a:gd name="T8" fmla="*/ 78 w 288"/>
              <a:gd name="T9" fmla="*/ 0 h 256"/>
              <a:gd name="T10" fmla="*/ 0 w 288"/>
              <a:gd name="T11" fmla="*/ 78 h 256"/>
              <a:gd name="T12" fmla="*/ 78 w 288"/>
              <a:gd name="T13" fmla="*/ 156 h 256"/>
              <a:gd name="T14" fmla="*/ 78 w 288"/>
              <a:gd name="T15" fmla="*/ 155 h 256"/>
              <a:gd name="T16" fmla="*/ 78 w 288"/>
              <a:gd name="T17" fmla="*/ 105 h 256"/>
              <a:gd name="T18" fmla="*/ 79 w 288"/>
              <a:gd name="T19" fmla="*/ 105 h 256"/>
              <a:gd name="T20" fmla="*/ 230 w 288"/>
              <a:gd name="T21" fmla="*/ 255 h 256"/>
              <a:gd name="T22" fmla="*/ 230 w 288"/>
              <a:gd name="T23" fmla="*/ 256 h 256"/>
              <a:gd name="T24" fmla="*/ 288 w 288"/>
              <a:gd name="T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56">
                <a:moveTo>
                  <a:pt x="288" y="256"/>
                </a:moveTo>
                <a:cubicBezTo>
                  <a:pt x="288" y="256"/>
                  <a:pt x="288" y="256"/>
                  <a:pt x="288" y="255"/>
                </a:cubicBezTo>
                <a:cubicBezTo>
                  <a:pt x="288" y="140"/>
                  <a:pt x="194" y="47"/>
                  <a:pt x="79" y="47"/>
                </a:cubicBezTo>
                <a:cubicBezTo>
                  <a:pt x="79" y="47"/>
                  <a:pt x="78" y="47"/>
                  <a:pt x="78" y="47"/>
                </a:cubicBezTo>
                <a:cubicBezTo>
                  <a:pt x="78" y="0"/>
                  <a:pt x="78" y="0"/>
                  <a:pt x="78" y="0"/>
                </a:cubicBezTo>
                <a:cubicBezTo>
                  <a:pt x="0" y="78"/>
                  <a:pt x="0" y="78"/>
                  <a:pt x="0" y="78"/>
                </a:cubicBezTo>
                <a:cubicBezTo>
                  <a:pt x="78" y="156"/>
                  <a:pt x="78" y="156"/>
                  <a:pt x="78" y="156"/>
                </a:cubicBezTo>
                <a:cubicBezTo>
                  <a:pt x="78" y="155"/>
                  <a:pt x="78" y="155"/>
                  <a:pt x="78" y="15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5"/>
                  <a:pt x="79" y="105"/>
                </a:cubicBezTo>
                <a:cubicBezTo>
                  <a:pt x="162" y="105"/>
                  <a:pt x="230" y="172"/>
                  <a:pt x="230" y="255"/>
                </a:cubicBezTo>
                <a:cubicBezTo>
                  <a:pt x="230" y="256"/>
                  <a:pt x="230" y="256"/>
                  <a:pt x="230" y="256"/>
                </a:cubicBezTo>
                <a:lnTo>
                  <a:pt x="288" y="2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Freeform 9"/>
          <p:cNvSpPr>
            <a:spLocks noEditPoints="1"/>
          </p:cNvSpPr>
          <p:nvPr/>
        </p:nvSpPr>
        <p:spPr bwMode="auto">
          <a:xfrm>
            <a:off x="10757535" y="4918075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64 w 288"/>
              <a:gd name="T11" fmla="*/ 82 h 288"/>
              <a:gd name="T12" fmla="*/ 224 w 288"/>
              <a:gd name="T13" fmla="*/ 82 h 288"/>
              <a:gd name="T14" fmla="*/ 227 w 288"/>
              <a:gd name="T15" fmla="*/ 83 h 288"/>
              <a:gd name="T16" fmla="*/ 168 w 288"/>
              <a:gd name="T17" fmla="*/ 134 h 288"/>
              <a:gd name="T18" fmla="*/ 160 w 288"/>
              <a:gd name="T19" fmla="*/ 140 h 288"/>
              <a:gd name="T20" fmla="*/ 144 w 288"/>
              <a:gd name="T21" fmla="*/ 153 h 288"/>
              <a:gd name="T22" fmla="*/ 129 w 288"/>
              <a:gd name="T23" fmla="*/ 140 h 288"/>
              <a:gd name="T24" fmla="*/ 121 w 288"/>
              <a:gd name="T25" fmla="*/ 134 h 288"/>
              <a:gd name="T26" fmla="*/ 61 w 288"/>
              <a:gd name="T27" fmla="*/ 83 h 288"/>
              <a:gd name="T28" fmla="*/ 64 w 288"/>
              <a:gd name="T29" fmla="*/ 82 h 288"/>
              <a:gd name="T30" fmla="*/ 54 w 288"/>
              <a:gd name="T31" fmla="*/ 194 h 288"/>
              <a:gd name="T32" fmla="*/ 54 w 288"/>
              <a:gd name="T33" fmla="*/ 93 h 288"/>
              <a:gd name="T34" fmla="*/ 54 w 288"/>
              <a:gd name="T35" fmla="*/ 90 h 288"/>
              <a:gd name="T36" fmla="*/ 113 w 288"/>
              <a:gd name="T37" fmla="*/ 141 h 288"/>
              <a:gd name="T38" fmla="*/ 54 w 288"/>
              <a:gd name="T39" fmla="*/ 197 h 288"/>
              <a:gd name="T40" fmla="*/ 54 w 288"/>
              <a:gd name="T41" fmla="*/ 194 h 288"/>
              <a:gd name="T42" fmla="*/ 224 w 288"/>
              <a:gd name="T43" fmla="*/ 205 h 288"/>
              <a:gd name="T44" fmla="*/ 64 w 288"/>
              <a:gd name="T45" fmla="*/ 205 h 288"/>
              <a:gd name="T46" fmla="*/ 61 w 288"/>
              <a:gd name="T47" fmla="*/ 204 h 288"/>
              <a:gd name="T48" fmla="*/ 121 w 288"/>
              <a:gd name="T49" fmla="*/ 147 h 288"/>
              <a:gd name="T50" fmla="*/ 144 w 288"/>
              <a:gd name="T51" fmla="*/ 166 h 288"/>
              <a:gd name="T52" fmla="*/ 167 w 288"/>
              <a:gd name="T53" fmla="*/ 147 h 288"/>
              <a:gd name="T54" fmla="*/ 227 w 288"/>
              <a:gd name="T55" fmla="*/ 204 h 288"/>
              <a:gd name="T56" fmla="*/ 224 w 288"/>
              <a:gd name="T57" fmla="*/ 205 h 288"/>
              <a:gd name="T58" fmla="*/ 235 w 288"/>
              <a:gd name="T59" fmla="*/ 194 h 288"/>
              <a:gd name="T60" fmla="*/ 234 w 288"/>
              <a:gd name="T61" fmla="*/ 197 h 288"/>
              <a:gd name="T62" fmla="*/ 175 w 288"/>
              <a:gd name="T63" fmla="*/ 141 h 288"/>
              <a:gd name="T64" fmla="*/ 234 w 288"/>
              <a:gd name="T65" fmla="*/ 90 h 288"/>
              <a:gd name="T66" fmla="*/ 235 w 288"/>
              <a:gd name="T67" fmla="*/ 93 h 288"/>
              <a:gd name="T68" fmla="*/ 235 w 288"/>
              <a:gd name="T69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64" y="82"/>
                </a:moveTo>
                <a:cubicBezTo>
                  <a:pt x="224" y="82"/>
                  <a:pt x="224" y="82"/>
                  <a:pt x="224" y="82"/>
                </a:cubicBezTo>
                <a:cubicBezTo>
                  <a:pt x="225" y="82"/>
                  <a:pt x="226" y="83"/>
                  <a:pt x="227" y="83"/>
                </a:cubicBezTo>
                <a:cubicBezTo>
                  <a:pt x="168" y="134"/>
                  <a:pt x="168" y="134"/>
                  <a:pt x="168" y="13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21" y="134"/>
                  <a:pt x="121" y="134"/>
                  <a:pt x="121" y="134"/>
                </a:cubicBezTo>
                <a:cubicBezTo>
                  <a:pt x="61" y="83"/>
                  <a:pt x="61" y="83"/>
                  <a:pt x="61" y="83"/>
                </a:cubicBezTo>
                <a:cubicBezTo>
                  <a:pt x="62" y="83"/>
                  <a:pt x="63" y="82"/>
                  <a:pt x="64" y="82"/>
                </a:cubicBezTo>
                <a:close/>
                <a:moveTo>
                  <a:pt x="54" y="194"/>
                </a:moveTo>
                <a:cubicBezTo>
                  <a:pt x="54" y="93"/>
                  <a:pt x="54" y="93"/>
                  <a:pt x="54" y="93"/>
                </a:cubicBezTo>
                <a:cubicBezTo>
                  <a:pt x="54" y="92"/>
                  <a:pt x="54" y="91"/>
                  <a:pt x="54" y="90"/>
                </a:cubicBezTo>
                <a:cubicBezTo>
                  <a:pt x="113" y="141"/>
                  <a:pt x="113" y="141"/>
                  <a:pt x="113" y="141"/>
                </a:cubicBezTo>
                <a:cubicBezTo>
                  <a:pt x="54" y="197"/>
                  <a:pt x="54" y="197"/>
                  <a:pt x="54" y="197"/>
                </a:cubicBezTo>
                <a:cubicBezTo>
                  <a:pt x="54" y="196"/>
                  <a:pt x="54" y="195"/>
                  <a:pt x="54" y="194"/>
                </a:cubicBezTo>
                <a:close/>
                <a:moveTo>
                  <a:pt x="224" y="205"/>
                </a:moveTo>
                <a:cubicBezTo>
                  <a:pt x="64" y="205"/>
                  <a:pt x="64" y="205"/>
                  <a:pt x="64" y="205"/>
                </a:cubicBezTo>
                <a:cubicBezTo>
                  <a:pt x="63" y="205"/>
                  <a:pt x="62" y="205"/>
                  <a:pt x="61" y="204"/>
                </a:cubicBezTo>
                <a:cubicBezTo>
                  <a:pt x="121" y="147"/>
                  <a:pt x="121" y="147"/>
                  <a:pt x="121" y="147"/>
                </a:cubicBezTo>
                <a:cubicBezTo>
                  <a:pt x="144" y="166"/>
                  <a:pt x="144" y="166"/>
                  <a:pt x="144" y="16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227" y="204"/>
                  <a:pt x="227" y="204"/>
                  <a:pt x="227" y="204"/>
                </a:cubicBezTo>
                <a:cubicBezTo>
                  <a:pt x="226" y="205"/>
                  <a:pt x="225" y="205"/>
                  <a:pt x="224" y="205"/>
                </a:cubicBezTo>
                <a:close/>
                <a:moveTo>
                  <a:pt x="235" y="194"/>
                </a:moveTo>
                <a:cubicBezTo>
                  <a:pt x="235" y="195"/>
                  <a:pt x="234" y="196"/>
                  <a:pt x="234" y="197"/>
                </a:cubicBezTo>
                <a:cubicBezTo>
                  <a:pt x="175" y="141"/>
                  <a:pt x="175" y="141"/>
                  <a:pt x="175" y="141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4" y="91"/>
                  <a:pt x="235" y="92"/>
                  <a:pt x="235" y="93"/>
                </a:cubicBezTo>
                <a:lnTo>
                  <a:pt x="235" y="1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Freeform 10"/>
          <p:cNvSpPr/>
          <p:nvPr/>
        </p:nvSpPr>
        <p:spPr bwMode="auto">
          <a:xfrm>
            <a:off x="1151255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25 w 151"/>
              <a:gd name="T3" fmla="*/ 13 h 151"/>
              <a:gd name="T4" fmla="*/ 151 w 151"/>
              <a:gd name="T5" fmla="*/ 13 h 151"/>
              <a:gd name="T6" fmla="*/ 151 w 151"/>
              <a:gd name="T7" fmla="*/ 0 h 151"/>
              <a:gd name="T8" fmla="*/ 0 w 151"/>
              <a:gd name="T9" fmla="*/ 0 h 151"/>
              <a:gd name="T10" fmla="*/ 0 w 151"/>
              <a:gd name="T11" fmla="*/ 151 h 151"/>
              <a:gd name="T12" fmla="*/ 13 w 151"/>
              <a:gd name="T13" fmla="*/ 151 h 151"/>
              <a:gd name="T14" fmla="*/ 13 w 151"/>
              <a:gd name="T15" fmla="*/ 25 h 151"/>
              <a:gd name="T16" fmla="*/ 13 w 151"/>
              <a:gd name="T17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25" y="13"/>
                </a:ln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25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7" name="Freeform 11"/>
          <p:cNvSpPr>
            <a:spLocks noEditPoints="1"/>
          </p:cNvSpPr>
          <p:nvPr/>
        </p:nvSpPr>
        <p:spPr bwMode="auto">
          <a:xfrm>
            <a:off x="1191260" y="1564005"/>
            <a:ext cx="243205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81 w 247"/>
              <a:gd name="T11" fmla="*/ 156 h 247"/>
              <a:gd name="T12" fmla="*/ 93 w 247"/>
              <a:gd name="T13" fmla="*/ 158 h 247"/>
              <a:gd name="T14" fmla="*/ 93 w 247"/>
              <a:gd name="T15" fmla="*/ 70 h 247"/>
              <a:gd name="T16" fmla="*/ 93 w 247"/>
              <a:gd name="T17" fmla="*/ 70 h 247"/>
              <a:gd name="T18" fmla="*/ 168 w 247"/>
              <a:gd name="T19" fmla="*/ 53 h 247"/>
              <a:gd name="T20" fmla="*/ 183 w 247"/>
              <a:gd name="T21" fmla="*/ 49 h 247"/>
              <a:gd name="T22" fmla="*/ 183 w 247"/>
              <a:gd name="T23" fmla="*/ 49 h 247"/>
              <a:gd name="T24" fmla="*/ 183 w 247"/>
              <a:gd name="T25" fmla="*/ 63 h 247"/>
              <a:gd name="T26" fmla="*/ 183 w 247"/>
              <a:gd name="T27" fmla="*/ 63 h 247"/>
              <a:gd name="T28" fmla="*/ 183 w 247"/>
              <a:gd name="T29" fmla="*/ 151 h 247"/>
              <a:gd name="T30" fmla="*/ 183 w 247"/>
              <a:gd name="T31" fmla="*/ 151 h 247"/>
              <a:gd name="T32" fmla="*/ 156 w 247"/>
              <a:gd name="T33" fmla="*/ 173 h 247"/>
              <a:gd name="T34" fmla="*/ 129 w 247"/>
              <a:gd name="T35" fmla="*/ 151 h 247"/>
              <a:gd name="T36" fmla="*/ 156 w 247"/>
              <a:gd name="T37" fmla="*/ 129 h 247"/>
              <a:gd name="T38" fmla="*/ 168 w 247"/>
              <a:gd name="T39" fmla="*/ 132 h 247"/>
              <a:gd name="T40" fmla="*/ 168 w 247"/>
              <a:gd name="T41" fmla="*/ 79 h 247"/>
              <a:gd name="T42" fmla="*/ 108 w 247"/>
              <a:gd name="T43" fmla="*/ 93 h 247"/>
              <a:gd name="T44" fmla="*/ 108 w 247"/>
              <a:gd name="T45" fmla="*/ 178 h 247"/>
              <a:gd name="T46" fmla="*/ 108 w 247"/>
              <a:gd name="T47" fmla="*/ 178 h 247"/>
              <a:gd name="T48" fmla="*/ 81 w 247"/>
              <a:gd name="T49" fmla="*/ 199 h 247"/>
              <a:gd name="T50" fmla="*/ 54 w 247"/>
              <a:gd name="T51" fmla="*/ 178 h 247"/>
              <a:gd name="T52" fmla="*/ 81 w 247"/>
              <a:gd name="T53" fmla="*/ 156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81" y="156"/>
                </a:moveTo>
                <a:cubicBezTo>
                  <a:pt x="85" y="156"/>
                  <a:pt x="89" y="157"/>
                  <a:pt x="93" y="158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83" y="49"/>
                  <a:pt x="183" y="49"/>
                  <a:pt x="183" y="49"/>
                </a:cubicBezTo>
                <a:cubicBezTo>
                  <a:pt x="183" y="49"/>
                  <a:pt x="183" y="49"/>
                  <a:pt x="183" y="49"/>
                </a:cubicBezTo>
                <a:cubicBezTo>
                  <a:pt x="183" y="63"/>
                  <a:pt x="183" y="63"/>
                  <a:pt x="183" y="63"/>
                </a:cubicBezTo>
                <a:cubicBezTo>
                  <a:pt x="183" y="63"/>
                  <a:pt x="183" y="63"/>
                  <a:pt x="183" y="63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63"/>
                  <a:pt x="171" y="173"/>
                  <a:pt x="156" y="173"/>
                </a:cubicBezTo>
                <a:cubicBezTo>
                  <a:pt x="141" y="173"/>
                  <a:pt x="129" y="163"/>
                  <a:pt x="129" y="151"/>
                </a:cubicBezTo>
                <a:cubicBezTo>
                  <a:pt x="129" y="139"/>
                  <a:pt x="141" y="129"/>
                  <a:pt x="156" y="129"/>
                </a:cubicBezTo>
                <a:cubicBezTo>
                  <a:pt x="161" y="129"/>
                  <a:pt x="165" y="130"/>
                  <a:pt x="168" y="132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8" y="190"/>
                  <a:pt x="96" y="199"/>
                  <a:pt x="81" y="199"/>
                </a:cubicBezTo>
                <a:cubicBezTo>
                  <a:pt x="66" y="199"/>
                  <a:pt x="54" y="190"/>
                  <a:pt x="54" y="178"/>
                </a:cubicBezTo>
                <a:cubicBezTo>
                  <a:pt x="54" y="166"/>
                  <a:pt x="66" y="156"/>
                  <a:pt x="81" y="1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8" name="Freeform 12"/>
          <p:cNvSpPr/>
          <p:nvPr/>
        </p:nvSpPr>
        <p:spPr bwMode="auto">
          <a:xfrm>
            <a:off x="1769110" y="6184900"/>
            <a:ext cx="200025" cy="71120"/>
          </a:xfrm>
          <a:custGeom>
            <a:avLst/>
            <a:gdLst>
              <a:gd name="T0" fmla="*/ 90 w 204"/>
              <a:gd name="T1" fmla="*/ 40 h 73"/>
              <a:gd name="T2" fmla="*/ 86 w 204"/>
              <a:gd name="T3" fmla="*/ 39 h 73"/>
              <a:gd name="T4" fmla="*/ 3 w 204"/>
              <a:gd name="T5" fmla="*/ 5 h 73"/>
              <a:gd name="T6" fmla="*/ 0 w 204"/>
              <a:gd name="T7" fmla="*/ 19 h 73"/>
              <a:gd name="T8" fmla="*/ 3 w 204"/>
              <a:gd name="T9" fmla="*/ 30 h 73"/>
              <a:gd name="T10" fmla="*/ 90 w 204"/>
              <a:gd name="T11" fmla="*/ 73 h 73"/>
              <a:gd name="T12" fmla="*/ 204 w 204"/>
              <a:gd name="T13" fmla="*/ 26 h 73"/>
              <a:gd name="T14" fmla="*/ 190 w 204"/>
              <a:gd name="T15" fmla="*/ 0 h 73"/>
              <a:gd name="T16" fmla="*/ 95 w 204"/>
              <a:gd name="T17" fmla="*/ 39 h 73"/>
              <a:gd name="T18" fmla="*/ 90 w 204"/>
              <a:gd name="T19" fmla="*/ 4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4" h="73">
                <a:moveTo>
                  <a:pt x="90" y="40"/>
                </a:moveTo>
                <a:cubicBezTo>
                  <a:pt x="86" y="39"/>
                  <a:pt x="86" y="39"/>
                  <a:pt x="86" y="39"/>
                </a:cubicBezTo>
                <a:cubicBezTo>
                  <a:pt x="3" y="5"/>
                  <a:pt x="3" y="5"/>
                  <a:pt x="3" y="5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22"/>
                  <a:pt x="4" y="26"/>
                  <a:pt x="3" y="30"/>
                </a:cubicBezTo>
                <a:cubicBezTo>
                  <a:pt x="43" y="43"/>
                  <a:pt x="90" y="73"/>
                  <a:pt x="90" y="73"/>
                </a:cubicBezTo>
                <a:cubicBezTo>
                  <a:pt x="90" y="73"/>
                  <a:pt x="166" y="26"/>
                  <a:pt x="204" y="26"/>
                </a:cubicBezTo>
                <a:cubicBezTo>
                  <a:pt x="190" y="0"/>
                  <a:pt x="190" y="0"/>
                  <a:pt x="190" y="0"/>
                </a:cubicBezTo>
                <a:cubicBezTo>
                  <a:pt x="95" y="39"/>
                  <a:pt x="95" y="39"/>
                  <a:pt x="95" y="39"/>
                </a:cubicBezTo>
                <a:lnTo>
                  <a:pt x="9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" name="Freeform 13"/>
          <p:cNvSpPr/>
          <p:nvPr/>
        </p:nvSpPr>
        <p:spPr bwMode="auto">
          <a:xfrm>
            <a:off x="1755140" y="6170295"/>
            <a:ext cx="3175" cy="0"/>
          </a:xfrm>
          <a:custGeom>
            <a:avLst/>
            <a:gdLst>
              <a:gd name="T0" fmla="*/ 0 w 3"/>
              <a:gd name="T1" fmla="*/ 0 h 1"/>
              <a:gd name="T2" fmla="*/ 3 w 3"/>
              <a:gd name="T3" fmla="*/ 1 h 1"/>
              <a:gd name="T4" fmla="*/ 3 w 3"/>
              <a:gd name="T5" fmla="*/ 1 h 1"/>
              <a:gd name="T6" fmla="*/ 3 w 3"/>
              <a:gd name="T7" fmla="*/ 1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0" name="Oval 14"/>
          <p:cNvSpPr>
            <a:spLocks noChangeArrowheads="1"/>
          </p:cNvSpPr>
          <p:nvPr/>
        </p:nvSpPr>
        <p:spPr bwMode="auto">
          <a:xfrm>
            <a:off x="1845310" y="6148070"/>
            <a:ext cx="25400" cy="12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1" name="Freeform 15"/>
          <p:cNvSpPr/>
          <p:nvPr/>
        </p:nvSpPr>
        <p:spPr bwMode="auto">
          <a:xfrm>
            <a:off x="1732280" y="6226810"/>
            <a:ext cx="36830" cy="54610"/>
          </a:xfrm>
          <a:custGeom>
            <a:avLst/>
            <a:gdLst>
              <a:gd name="T0" fmla="*/ 19 w 38"/>
              <a:gd name="T1" fmla="*/ 38 h 56"/>
              <a:gd name="T2" fmla="*/ 22 w 38"/>
              <a:gd name="T3" fmla="*/ 56 h 56"/>
              <a:gd name="T4" fmla="*/ 28 w 38"/>
              <a:gd name="T5" fmla="*/ 54 h 56"/>
              <a:gd name="T6" fmla="*/ 33 w 38"/>
              <a:gd name="T7" fmla="*/ 27 h 56"/>
              <a:gd name="T8" fmla="*/ 34 w 38"/>
              <a:gd name="T9" fmla="*/ 5 h 56"/>
              <a:gd name="T10" fmla="*/ 28 w 38"/>
              <a:gd name="T11" fmla="*/ 2 h 56"/>
              <a:gd name="T12" fmla="*/ 27 w 38"/>
              <a:gd name="T13" fmla="*/ 1 h 56"/>
              <a:gd name="T14" fmla="*/ 21 w 38"/>
              <a:gd name="T15" fmla="*/ 0 h 56"/>
              <a:gd name="T16" fmla="*/ 16 w 38"/>
              <a:gd name="T17" fmla="*/ 1 h 56"/>
              <a:gd name="T18" fmla="*/ 8 w 38"/>
              <a:gd name="T19" fmla="*/ 4 h 56"/>
              <a:gd name="T20" fmla="*/ 10 w 38"/>
              <a:gd name="T21" fmla="*/ 50 h 56"/>
              <a:gd name="T22" fmla="*/ 17 w 38"/>
              <a:gd name="T23" fmla="*/ 56 h 56"/>
              <a:gd name="T24" fmla="*/ 19 w 38"/>
              <a:gd name="T25" fmla="*/ 3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" h="56">
                <a:moveTo>
                  <a:pt x="19" y="38"/>
                </a:moveTo>
                <a:cubicBezTo>
                  <a:pt x="21" y="31"/>
                  <a:pt x="20" y="43"/>
                  <a:pt x="22" y="56"/>
                </a:cubicBezTo>
                <a:cubicBezTo>
                  <a:pt x="25" y="55"/>
                  <a:pt x="27" y="55"/>
                  <a:pt x="28" y="54"/>
                </a:cubicBezTo>
                <a:cubicBezTo>
                  <a:pt x="31" y="53"/>
                  <a:pt x="26" y="38"/>
                  <a:pt x="33" y="27"/>
                </a:cubicBezTo>
                <a:cubicBezTo>
                  <a:pt x="38" y="19"/>
                  <a:pt x="36" y="11"/>
                  <a:pt x="34" y="5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7" y="2"/>
                  <a:pt x="27" y="1"/>
                </a:cubicBezTo>
                <a:cubicBezTo>
                  <a:pt x="25" y="1"/>
                  <a:pt x="23" y="0"/>
                  <a:pt x="21" y="0"/>
                </a:cubicBezTo>
                <a:cubicBezTo>
                  <a:pt x="19" y="0"/>
                  <a:pt x="17" y="1"/>
                  <a:pt x="16" y="1"/>
                </a:cubicBezTo>
                <a:cubicBezTo>
                  <a:pt x="8" y="4"/>
                  <a:pt x="8" y="4"/>
                  <a:pt x="8" y="4"/>
                </a:cubicBezTo>
                <a:cubicBezTo>
                  <a:pt x="0" y="18"/>
                  <a:pt x="10" y="38"/>
                  <a:pt x="10" y="50"/>
                </a:cubicBezTo>
                <a:cubicBezTo>
                  <a:pt x="10" y="54"/>
                  <a:pt x="14" y="55"/>
                  <a:pt x="17" y="56"/>
                </a:cubicBezTo>
                <a:cubicBezTo>
                  <a:pt x="17" y="49"/>
                  <a:pt x="17" y="42"/>
                  <a:pt x="19" y="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2" name="Freeform 16"/>
          <p:cNvSpPr/>
          <p:nvPr/>
        </p:nvSpPr>
        <p:spPr bwMode="auto">
          <a:xfrm>
            <a:off x="1716405" y="6096635"/>
            <a:ext cx="283210" cy="115570"/>
          </a:xfrm>
          <a:custGeom>
            <a:avLst/>
            <a:gdLst>
              <a:gd name="T0" fmla="*/ 40 w 288"/>
              <a:gd name="T1" fmla="*/ 75 h 118"/>
              <a:gd name="T2" fmla="*/ 43 w 288"/>
              <a:gd name="T3" fmla="*/ 76 h 118"/>
              <a:gd name="T4" fmla="*/ 124 w 288"/>
              <a:gd name="T5" fmla="*/ 59 h 118"/>
              <a:gd name="T6" fmla="*/ 124 w 288"/>
              <a:gd name="T7" fmla="*/ 59 h 118"/>
              <a:gd name="T8" fmla="*/ 144 w 288"/>
              <a:gd name="T9" fmla="*/ 45 h 118"/>
              <a:gd name="T10" fmla="*/ 165 w 288"/>
              <a:gd name="T11" fmla="*/ 59 h 118"/>
              <a:gd name="T12" fmla="*/ 144 w 288"/>
              <a:gd name="T13" fmla="*/ 72 h 118"/>
              <a:gd name="T14" fmla="*/ 127 w 288"/>
              <a:gd name="T15" fmla="*/ 66 h 118"/>
              <a:gd name="T16" fmla="*/ 52 w 288"/>
              <a:gd name="T17" fmla="*/ 80 h 118"/>
              <a:gd name="T18" fmla="*/ 144 w 288"/>
              <a:gd name="T19" fmla="*/ 118 h 118"/>
              <a:gd name="T20" fmla="*/ 288 w 288"/>
              <a:gd name="T21" fmla="*/ 59 h 118"/>
              <a:gd name="T22" fmla="*/ 144 w 288"/>
              <a:gd name="T23" fmla="*/ 0 h 118"/>
              <a:gd name="T24" fmla="*/ 0 w 288"/>
              <a:gd name="T25" fmla="*/ 59 h 118"/>
              <a:gd name="T26" fmla="*/ 38 w 288"/>
              <a:gd name="T27" fmla="*/ 74 h 118"/>
              <a:gd name="T28" fmla="*/ 38 w 288"/>
              <a:gd name="T29" fmla="*/ 74 h 118"/>
              <a:gd name="T30" fmla="*/ 40 w 288"/>
              <a:gd name="T31" fmla="*/ 7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" h="118">
                <a:moveTo>
                  <a:pt x="40" y="75"/>
                </a:moveTo>
                <a:cubicBezTo>
                  <a:pt x="43" y="76"/>
                  <a:pt x="43" y="76"/>
                  <a:pt x="43" y="76"/>
                </a:cubicBezTo>
                <a:cubicBezTo>
                  <a:pt x="56" y="63"/>
                  <a:pt x="107" y="60"/>
                  <a:pt x="124" y="59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51"/>
                  <a:pt x="132" y="45"/>
                  <a:pt x="144" y="45"/>
                </a:cubicBezTo>
                <a:cubicBezTo>
                  <a:pt x="156" y="45"/>
                  <a:pt x="165" y="51"/>
                  <a:pt x="165" y="59"/>
                </a:cubicBezTo>
                <a:cubicBezTo>
                  <a:pt x="165" y="67"/>
                  <a:pt x="156" y="72"/>
                  <a:pt x="144" y="72"/>
                </a:cubicBezTo>
                <a:cubicBezTo>
                  <a:pt x="137" y="72"/>
                  <a:pt x="130" y="70"/>
                  <a:pt x="127" y="66"/>
                </a:cubicBezTo>
                <a:cubicBezTo>
                  <a:pt x="115" y="67"/>
                  <a:pt x="65" y="72"/>
                  <a:pt x="52" y="80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288" y="59"/>
                  <a:pt x="288" y="59"/>
                  <a:pt x="288" y="59"/>
                </a:cubicBezTo>
                <a:cubicBezTo>
                  <a:pt x="144" y="0"/>
                  <a:pt x="144" y="0"/>
                  <a:pt x="144" y="0"/>
                </a:cubicBezTo>
                <a:cubicBezTo>
                  <a:pt x="0" y="59"/>
                  <a:pt x="0" y="59"/>
                  <a:pt x="0" y="59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40" y="75"/>
                  <a:pt x="40" y="75"/>
                  <a:pt x="40" y="7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3" name="Freeform 17"/>
          <p:cNvSpPr/>
          <p:nvPr/>
        </p:nvSpPr>
        <p:spPr bwMode="auto">
          <a:xfrm>
            <a:off x="1744980" y="6170295"/>
            <a:ext cx="22860" cy="51435"/>
          </a:xfrm>
          <a:custGeom>
            <a:avLst/>
            <a:gdLst>
              <a:gd name="T0" fmla="*/ 8 w 23"/>
              <a:gd name="T1" fmla="*/ 49 h 52"/>
              <a:gd name="T2" fmla="*/ 17 w 23"/>
              <a:gd name="T3" fmla="*/ 51 h 52"/>
              <a:gd name="T4" fmla="*/ 19 w 23"/>
              <a:gd name="T5" fmla="*/ 52 h 52"/>
              <a:gd name="T6" fmla="*/ 20 w 23"/>
              <a:gd name="T7" fmla="*/ 44 h 52"/>
              <a:gd name="T8" fmla="*/ 16 w 23"/>
              <a:gd name="T9" fmla="*/ 35 h 52"/>
              <a:gd name="T10" fmla="*/ 23 w 23"/>
              <a:gd name="T11" fmla="*/ 4 h 52"/>
              <a:gd name="T12" fmla="*/ 14 w 23"/>
              <a:gd name="T13" fmla="*/ 0 h 52"/>
              <a:gd name="T14" fmla="*/ 7 w 23"/>
              <a:gd name="T15" fmla="*/ 34 h 52"/>
              <a:gd name="T16" fmla="*/ 1 w 23"/>
              <a:gd name="T17" fmla="*/ 41 h 52"/>
              <a:gd name="T18" fmla="*/ 0 w 23"/>
              <a:gd name="T19" fmla="*/ 51 h 52"/>
              <a:gd name="T20" fmla="*/ 8 w 23"/>
              <a:gd name="T21" fmla="*/ 49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" h="52">
                <a:moveTo>
                  <a:pt x="8" y="49"/>
                </a:moveTo>
                <a:cubicBezTo>
                  <a:pt x="11" y="49"/>
                  <a:pt x="14" y="50"/>
                  <a:pt x="17" y="51"/>
                </a:cubicBezTo>
                <a:cubicBezTo>
                  <a:pt x="18" y="51"/>
                  <a:pt x="18" y="52"/>
                  <a:pt x="19" y="52"/>
                </a:cubicBezTo>
                <a:cubicBezTo>
                  <a:pt x="20" y="44"/>
                  <a:pt x="20" y="44"/>
                  <a:pt x="20" y="44"/>
                </a:cubicBezTo>
                <a:cubicBezTo>
                  <a:pt x="21" y="41"/>
                  <a:pt x="18" y="37"/>
                  <a:pt x="16" y="35"/>
                </a:cubicBezTo>
                <a:cubicBezTo>
                  <a:pt x="23" y="4"/>
                  <a:pt x="23" y="4"/>
                  <a:pt x="23" y="4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4"/>
                  <a:pt x="7" y="34"/>
                  <a:pt x="7" y="34"/>
                </a:cubicBezTo>
                <a:cubicBezTo>
                  <a:pt x="5" y="35"/>
                  <a:pt x="2" y="38"/>
                  <a:pt x="1" y="41"/>
                </a:cubicBezTo>
                <a:cubicBezTo>
                  <a:pt x="0" y="51"/>
                  <a:pt x="0" y="51"/>
                  <a:pt x="0" y="51"/>
                </a:cubicBezTo>
                <a:cubicBezTo>
                  <a:pt x="3" y="50"/>
                  <a:pt x="5" y="49"/>
                  <a:pt x="8" y="4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4" name="Freeform 18"/>
          <p:cNvSpPr>
            <a:spLocks noEditPoints="1"/>
          </p:cNvSpPr>
          <p:nvPr/>
        </p:nvSpPr>
        <p:spPr bwMode="auto">
          <a:xfrm>
            <a:off x="4594225" y="3785235"/>
            <a:ext cx="178435" cy="260350"/>
          </a:xfrm>
          <a:custGeom>
            <a:avLst/>
            <a:gdLst>
              <a:gd name="T0" fmla="*/ 181 w 182"/>
              <a:gd name="T1" fmla="*/ 137 h 265"/>
              <a:gd name="T2" fmla="*/ 182 w 182"/>
              <a:gd name="T3" fmla="*/ 89 h 265"/>
              <a:gd name="T4" fmla="*/ 182 w 182"/>
              <a:gd name="T5" fmla="*/ 76 h 265"/>
              <a:gd name="T6" fmla="*/ 154 w 182"/>
              <a:gd name="T7" fmla="*/ 18 h 265"/>
              <a:gd name="T8" fmla="*/ 98 w 182"/>
              <a:gd name="T9" fmla="*/ 0 h 265"/>
              <a:gd name="T10" fmla="*/ 98 w 182"/>
              <a:gd name="T11" fmla="*/ 0 h 265"/>
              <a:gd name="T12" fmla="*/ 91 w 182"/>
              <a:gd name="T13" fmla="*/ 0 h 265"/>
              <a:gd name="T14" fmla="*/ 91 w 182"/>
              <a:gd name="T15" fmla="*/ 0 h 265"/>
              <a:gd name="T16" fmla="*/ 91 w 182"/>
              <a:gd name="T17" fmla="*/ 0 h 265"/>
              <a:gd name="T18" fmla="*/ 84 w 182"/>
              <a:gd name="T19" fmla="*/ 0 h 265"/>
              <a:gd name="T20" fmla="*/ 84 w 182"/>
              <a:gd name="T21" fmla="*/ 0 h 265"/>
              <a:gd name="T22" fmla="*/ 84 w 182"/>
              <a:gd name="T23" fmla="*/ 0 h 265"/>
              <a:gd name="T24" fmla="*/ 28 w 182"/>
              <a:gd name="T25" fmla="*/ 18 h 265"/>
              <a:gd name="T26" fmla="*/ 0 w 182"/>
              <a:gd name="T27" fmla="*/ 76 h 265"/>
              <a:gd name="T28" fmla="*/ 0 w 182"/>
              <a:gd name="T29" fmla="*/ 86 h 265"/>
              <a:gd name="T30" fmla="*/ 2 w 182"/>
              <a:gd name="T31" fmla="*/ 141 h 265"/>
              <a:gd name="T32" fmla="*/ 1 w 182"/>
              <a:gd name="T33" fmla="*/ 152 h 265"/>
              <a:gd name="T34" fmla="*/ 1 w 182"/>
              <a:gd name="T35" fmla="*/ 153 h 265"/>
              <a:gd name="T36" fmla="*/ 19 w 182"/>
              <a:gd name="T37" fmla="*/ 215 h 265"/>
              <a:gd name="T38" fmla="*/ 21 w 182"/>
              <a:gd name="T39" fmla="*/ 220 h 265"/>
              <a:gd name="T40" fmla="*/ 38 w 182"/>
              <a:gd name="T41" fmla="*/ 265 h 265"/>
              <a:gd name="T42" fmla="*/ 45 w 182"/>
              <a:gd name="T43" fmla="*/ 255 h 265"/>
              <a:gd name="T44" fmla="*/ 46 w 182"/>
              <a:gd name="T45" fmla="*/ 252 h 265"/>
              <a:gd name="T46" fmla="*/ 56 w 182"/>
              <a:gd name="T47" fmla="*/ 261 h 265"/>
              <a:gd name="T48" fmla="*/ 65 w 182"/>
              <a:gd name="T49" fmla="*/ 252 h 265"/>
              <a:gd name="T50" fmla="*/ 117 w 182"/>
              <a:gd name="T51" fmla="*/ 252 h 265"/>
              <a:gd name="T52" fmla="*/ 127 w 182"/>
              <a:gd name="T53" fmla="*/ 261 h 265"/>
              <a:gd name="T54" fmla="*/ 136 w 182"/>
              <a:gd name="T55" fmla="*/ 252 h 265"/>
              <a:gd name="T56" fmla="*/ 138 w 182"/>
              <a:gd name="T57" fmla="*/ 255 h 265"/>
              <a:gd name="T58" fmla="*/ 144 w 182"/>
              <a:gd name="T59" fmla="*/ 265 h 265"/>
              <a:gd name="T60" fmla="*/ 163 w 182"/>
              <a:gd name="T61" fmla="*/ 214 h 265"/>
              <a:gd name="T62" fmla="*/ 175 w 182"/>
              <a:gd name="T63" fmla="*/ 180 h 265"/>
              <a:gd name="T64" fmla="*/ 181 w 182"/>
              <a:gd name="T65" fmla="*/ 153 h 265"/>
              <a:gd name="T66" fmla="*/ 181 w 182"/>
              <a:gd name="T67" fmla="*/ 152 h 265"/>
              <a:gd name="T68" fmla="*/ 181 w 182"/>
              <a:gd name="T69" fmla="*/ 137 h 265"/>
              <a:gd name="T70" fmla="*/ 178 w 182"/>
              <a:gd name="T71" fmla="*/ 169 h 265"/>
              <a:gd name="T72" fmla="*/ 136 w 182"/>
              <a:gd name="T73" fmla="*/ 245 h 265"/>
              <a:gd name="T74" fmla="*/ 127 w 182"/>
              <a:gd name="T75" fmla="*/ 253 h 265"/>
              <a:gd name="T76" fmla="*/ 119 w 182"/>
              <a:gd name="T77" fmla="*/ 245 h 265"/>
              <a:gd name="T78" fmla="*/ 63 w 182"/>
              <a:gd name="T79" fmla="*/ 245 h 265"/>
              <a:gd name="T80" fmla="*/ 55 w 182"/>
              <a:gd name="T81" fmla="*/ 253 h 265"/>
              <a:gd name="T82" fmla="*/ 46 w 182"/>
              <a:gd name="T83" fmla="*/ 245 h 265"/>
              <a:gd name="T84" fmla="*/ 5 w 182"/>
              <a:gd name="T85" fmla="*/ 169 h 265"/>
              <a:gd name="T86" fmla="*/ 3 w 182"/>
              <a:gd name="T87" fmla="*/ 153 h 265"/>
              <a:gd name="T88" fmla="*/ 13 w 182"/>
              <a:gd name="T89" fmla="*/ 131 h 265"/>
              <a:gd name="T90" fmla="*/ 14 w 182"/>
              <a:gd name="T91" fmla="*/ 68 h 265"/>
              <a:gd name="T92" fmla="*/ 66 w 182"/>
              <a:gd name="T93" fmla="*/ 16 h 265"/>
              <a:gd name="T94" fmla="*/ 72 w 182"/>
              <a:gd name="T95" fmla="*/ 78 h 265"/>
              <a:gd name="T96" fmla="*/ 75 w 182"/>
              <a:gd name="T97" fmla="*/ 82 h 265"/>
              <a:gd name="T98" fmla="*/ 90 w 182"/>
              <a:gd name="T99" fmla="*/ 82 h 265"/>
              <a:gd name="T100" fmla="*/ 92 w 182"/>
              <a:gd name="T101" fmla="*/ 82 h 265"/>
              <a:gd name="T102" fmla="*/ 107 w 182"/>
              <a:gd name="T103" fmla="*/ 82 h 265"/>
              <a:gd name="T104" fmla="*/ 111 w 182"/>
              <a:gd name="T105" fmla="*/ 78 h 265"/>
              <a:gd name="T106" fmla="*/ 117 w 182"/>
              <a:gd name="T107" fmla="*/ 16 h 265"/>
              <a:gd name="T108" fmla="*/ 168 w 182"/>
              <a:gd name="T109" fmla="*/ 68 h 265"/>
              <a:gd name="T110" fmla="*/ 170 w 182"/>
              <a:gd name="T111" fmla="*/ 131 h 265"/>
              <a:gd name="T112" fmla="*/ 179 w 182"/>
              <a:gd name="T113" fmla="*/ 153 h 265"/>
              <a:gd name="T114" fmla="*/ 178 w 182"/>
              <a:gd name="T115" fmla="*/ 169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2" h="265">
                <a:moveTo>
                  <a:pt x="181" y="137"/>
                </a:moveTo>
                <a:cubicBezTo>
                  <a:pt x="181" y="117"/>
                  <a:pt x="182" y="101"/>
                  <a:pt x="182" y="89"/>
                </a:cubicBezTo>
                <a:cubicBezTo>
                  <a:pt x="182" y="84"/>
                  <a:pt x="182" y="80"/>
                  <a:pt x="182" y="76"/>
                </a:cubicBezTo>
                <a:cubicBezTo>
                  <a:pt x="180" y="50"/>
                  <a:pt x="170" y="30"/>
                  <a:pt x="154" y="18"/>
                </a:cubicBezTo>
                <a:cubicBezTo>
                  <a:pt x="139" y="6"/>
                  <a:pt x="120" y="1"/>
                  <a:pt x="98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62" y="1"/>
                  <a:pt x="43" y="6"/>
                  <a:pt x="28" y="18"/>
                </a:cubicBezTo>
                <a:cubicBezTo>
                  <a:pt x="12" y="30"/>
                  <a:pt x="2" y="50"/>
                  <a:pt x="0" y="76"/>
                </a:cubicBezTo>
                <a:cubicBezTo>
                  <a:pt x="0" y="79"/>
                  <a:pt x="0" y="82"/>
                  <a:pt x="0" y="86"/>
                </a:cubicBezTo>
                <a:cubicBezTo>
                  <a:pt x="0" y="99"/>
                  <a:pt x="2" y="117"/>
                  <a:pt x="2" y="141"/>
                </a:cubicBezTo>
                <a:cubicBezTo>
                  <a:pt x="2" y="145"/>
                  <a:pt x="1" y="148"/>
                  <a:pt x="1" y="152"/>
                </a:cubicBezTo>
                <a:cubicBezTo>
                  <a:pt x="1" y="152"/>
                  <a:pt x="1" y="153"/>
                  <a:pt x="1" y="153"/>
                </a:cubicBezTo>
                <a:cubicBezTo>
                  <a:pt x="2" y="177"/>
                  <a:pt x="14" y="197"/>
                  <a:pt x="19" y="215"/>
                </a:cubicBezTo>
                <a:cubicBezTo>
                  <a:pt x="20" y="217"/>
                  <a:pt x="20" y="219"/>
                  <a:pt x="21" y="220"/>
                </a:cubicBezTo>
                <a:cubicBezTo>
                  <a:pt x="27" y="240"/>
                  <a:pt x="32" y="255"/>
                  <a:pt x="38" y="265"/>
                </a:cubicBezTo>
                <a:cubicBezTo>
                  <a:pt x="40" y="263"/>
                  <a:pt x="43" y="259"/>
                  <a:pt x="45" y="255"/>
                </a:cubicBezTo>
                <a:cubicBezTo>
                  <a:pt x="45" y="254"/>
                  <a:pt x="46" y="253"/>
                  <a:pt x="46" y="252"/>
                </a:cubicBezTo>
                <a:cubicBezTo>
                  <a:pt x="56" y="261"/>
                  <a:pt x="56" y="261"/>
                  <a:pt x="56" y="261"/>
                </a:cubicBezTo>
                <a:cubicBezTo>
                  <a:pt x="65" y="252"/>
                  <a:pt x="65" y="252"/>
                  <a:pt x="65" y="252"/>
                </a:cubicBezTo>
                <a:cubicBezTo>
                  <a:pt x="117" y="252"/>
                  <a:pt x="117" y="252"/>
                  <a:pt x="117" y="252"/>
                </a:cubicBezTo>
                <a:cubicBezTo>
                  <a:pt x="127" y="261"/>
                  <a:pt x="127" y="261"/>
                  <a:pt x="127" y="261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7" y="253"/>
                  <a:pt x="137" y="254"/>
                  <a:pt x="138" y="255"/>
                </a:cubicBezTo>
                <a:cubicBezTo>
                  <a:pt x="139" y="259"/>
                  <a:pt x="142" y="263"/>
                  <a:pt x="144" y="265"/>
                </a:cubicBezTo>
                <a:cubicBezTo>
                  <a:pt x="151" y="254"/>
                  <a:pt x="157" y="237"/>
                  <a:pt x="163" y="214"/>
                </a:cubicBezTo>
                <a:cubicBezTo>
                  <a:pt x="167" y="203"/>
                  <a:pt x="172" y="192"/>
                  <a:pt x="175" y="180"/>
                </a:cubicBezTo>
                <a:cubicBezTo>
                  <a:pt x="179" y="172"/>
                  <a:pt x="181" y="163"/>
                  <a:pt x="181" y="153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81" y="147"/>
                  <a:pt x="181" y="142"/>
                  <a:pt x="181" y="137"/>
                </a:cubicBezTo>
                <a:close/>
                <a:moveTo>
                  <a:pt x="178" y="169"/>
                </a:moveTo>
                <a:cubicBezTo>
                  <a:pt x="166" y="195"/>
                  <a:pt x="138" y="224"/>
                  <a:pt x="136" y="245"/>
                </a:cubicBezTo>
                <a:cubicBezTo>
                  <a:pt x="127" y="253"/>
                  <a:pt x="127" y="253"/>
                  <a:pt x="127" y="253"/>
                </a:cubicBezTo>
                <a:cubicBezTo>
                  <a:pt x="119" y="245"/>
                  <a:pt x="119" y="245"/>
                  <a:pt x="119" y="245"/>
                </a:cubicBezTo>
                <a:cubicBezTo>
                  <a:pt x="63" y="245"/>
                  <a:pt x="63" y="245"/>
                  <a:pt x="63" y="245"/>
                </a:cubicBezTo>
                <a:cubicBezTo>
                  <a:pt x="55" y="253"/>
                  <a:pt x="55" y="253"/>
                  <a:pt x="55" y="253"/>
                </a:cubicBezTo>
                <a:cubicBezTo>
                  <a:pt x="46" y="245"/>
                  <a:pt x="46" y="245"/>
                  <a:pt x="46" y="245"/>
                </a:cubicBezTo>
                <a:cubicBezTo>
                  <a:pt x="44" y="224"/>
                  <a:pt x="16" y="195"/>
                  <a:pt x="5" y="169"/>
                </a:cubicBezTo>
                <a:cubicBezTo>
                  <a:pt x="4" y="164"/>
                  <a:pt x="3" y="159"/>
                  <a:pt x="3" y="153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14" y="68"/>
                  <a:pt x="14" y="68"/>
                  <a:pt x="14" y="68"/>
                </a:cubicBezTo>
                <a:cubicBezTo>
                  <a:pt x="23" y="23"/>
                  <a:pt x="66" y="16"/>
                  <a:pt x="66" y="16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8"/>
                  <a:pt x="72" y="82"/>
                  <a:pt x="75" y="82"/>
                </a:cubicBezTo>
                <a:cubicBezTo>
                  <a:pt x="78" y="82"/>
                  <a:pt x="86" y="82"/>
                  <a:pt x="90" y="82"/>
                </a:cubicBezTo>
                <a:cubicBezTo>
                  <a:pt x="90" y="82"/>
                  <a:pt x="91" y="82"/>
                  <a:pt x="92" y="82"/>
                </a:cubicBezTo>
                <a:cubicBezTo>
                  <a:pt x="96" y="82"/>
                  <a:pt x="105" y="82"/>
                  <a:pt x="107" y="82"/>
                </a:cubicBezTo>
                <a:cubicBezTo>
                  <a:pt x="110" y="82"/>
                  <a:pt x="111" y="78"/>
                  <a:pt x="111" y="78"/>
                </a:cubicBezTo>
                <a:cubicBezTo>
                  <a:pt x="117" y="16"/>
                  <a:pt x="117" y="16"/>
                  <a:pt x="117" y="16"/>
                </a:cubicBezTo>
                <a:cubicBezTo>
                  <a:pt x="117" y="16"/>
                  <a:pt x="160" y="23"/>
                  <a:pt x="168" y="68"/>
                </a:cubicBezTo>
                <a:cubicBezTo>
                  <a:pt x="170" y="131"/>
                  <a:pt x="170" y="131"/>
                  <a:pt x="170" y="131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80" y="159"/>
                  <a:pt x="179" y="164"/>
                  <a:pt x="178" y="1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5" name="Freeform 19"/>
          <p:cNvSpPr/>
          <p:nvPr/>
        </p:nvSpPr>
        <p:spPr bwMode="auto">
          <a:xfrm>
            <a:off x="4645660" y="4045585"/>
            <a:ext cx="77470" cy="22860"/>
          </a:xfrm>
          <a:custGeom>
            <a:avLst/>
            <a:gdLst>
              <a:gd name="T0" fmla="*/ 51 w 79"/>
              <a:gd name="T1" fmla="*/ 4 h 22"/>
              <a:gd name="T2" fmla="*/ 49 w 79"/>
              <a:gd name="T3" fmla="*/ 0 h 22"/>
              <a:gd name="T4" fmla="*/ 30 w 79"/>
              <a:gd name="T5" fmla="*/ 0 h 22"/>
              <a:gd name="T6" fmla="*/ 28 w 79"/>
              <a:gd name="T7" fmla="*/ 4 h 22"/>
              <a:gd name="T8" fmla="*/ 12 w 79"/>
              <a:gd name="T9" fmla="*/ 4 h 22"/>
              <a:gd name="T10" fmla="*/ 0 w 79"/>
              <a:gd name="T11" fmla="*/ 14 h 22"/>
              <a:gd name="T12" fmla="*/ 31 w 79"/>
              <a:gd name="T13" fmla="*/ 22 h 22"/>
              <a:gd name="T14" fmla="*/ 39 w 79"/>
              <a:gd name="T15" fmla="*/ 22 h 22"/>
              <a:gd name="T16" fmla="*/ 39 w 79"/>
              <a:gd name="T17" fmla="*/ 22 h 22"/>
              <a:gd name="T18" fmla="*/ 39 w 79"/>
              <a:gd name="T19" fmla="*/ 22 h 22"/>
              <a:gd name="T20" fmla="*/ 47 w 79"/>
              <a:gd name="T21" fmla="*/ 22 h 22"/>
              <a:gd name="T22" fmla="*/ 79 w 79"/>
              <a:gd name="T23" fmla="*/ 14 h 22"/>
              <a:gd name="T24" fmla="*/ 67 w 79"/>
              <a:gd name="T25" fmla="*/ 4 h 22"/>
              <a:gd name="T26" fmla="*/ 51 w 79"/>
              <a:gd name="T27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9" h="22">
                <a:moveTo>
                  <a:pt x="51" y="4"/>
                </a:moveTo>
                <a:cubicBezTo>
                  <a:pt x="49" y="0"/>
                  <a:pt x="49" y="0"/>
                  <a:pt x="4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4"/>
                  <a:pt x="28" y="4"/>
                  <a:pt x="28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0" y="14"/>
                  <a:pt x="0" y="14"/>
                  <a:pt x="0" y="14"/>
                </a:cubicBezTo>
                <a:cubicBezTo>
                  <a:pt x="8" y="20"/>
                  <a:pt x="18" y="22"/>
                  <a:pt x="31" y="22"/>
                </a:cubicBezTo>
                <a:cubicBezTo>
                  <a:pt x="32" y="22"/>
                  <a:pt x="32" y="22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46" y="22"/>
                  <a:pt x="47" y="22"/>
                  <a:pt x="47" y="22"/>
                </a:cubicBezTo>
                <a:cubicBezTo>
                  <a:pt x="61" y="22"/>
                  <a:pt x="71" y="20"/>
                  <a:pt x="79" y="14"/>
                </a:cubicBezTo>
                <a:cubicBezTo>
                  <a:pt x="67" y="4"/>
                  <a:pt x="67" y="4"/>
                  <a:pt x="67" y="4"/>
                </a:cubicBezTo>
                <a:lnTo>
                  <a:pt x="51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6" name="Freeform 20"/>
          <p:cNvSpPr/>
          <p:nvPr/>
        </p:nvSpPr>
        <p:spPr bwMode="auto">
          <a:xfrm>
            <a:off x="4699000" y="3924935"/>
            <a:ext cx="49530" cy="17780"/>
          </a:xfrm>
          <a:custGeom>
            <a:avLst/>
            <a:gdLst>
              <a:gd name="T0" fmla="*/ 0 w 50"/>
              <a:gd name="T1" fmla="*/ 11 h 19"/>
              <a:gd name="T2" fmla="*/ 3 w 50"/>
              <a:gd name="T3" fmla="*/ 18 h 19"/>
              <a:gd name="T4" fmla="*/ 50 w 50"/>
              <a:gd name="T5" fmla="*/ 10 h 19"/>
              <a:gd name="T6" fmla="*/ 47 w 50"/>
              <a:gd name="T7" fmla="*/ 0 h 19"/>
              <a:gd name="T8" fmla="*/ 0 w 50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19">
                <a:moveTo>
                  <a:pt x="0" y="11"/>
                </a:move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42" y="19"/>
                  <a:pt x="50" y="1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0"/>
                  <a:pt x="32" y="9"/>
                  <a:pt x="0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7" name="Freeform 21"/>
          <p:cNvSpPr/>
          <p:nvPr/>
        </p:nvSpPr>
        <p:spPr bwMode="auto">
          <a:xfrm>
            <a:off x="4618355" y="3924935"/>
            <a:ext cx="50165" cy="17780"/>
          </a:xfrm>
          <a:custGeom>
            <a:avLst/>
            <a:gdLst>
              <a:gd name="T0" fmla="*/ 0 w 50"/>
              <a:gd name="T1" fmla="*/ 10 h 19"/>
              <a:gd name="T2" fmla="*/ 47 w 50"/>
              <a:gd name="T3" fmla="*/ 18 h 19"/>
              <a:gd name="T4" fmla="*/ 50 w 50"/>
              <a:gd name="T5" fmla="*/ 11 h 19"/>
              <a:gd name="T6" fmla="*/ 4 w 50"/>
              <a:gd name="T7" fmla="*/ 0 h 19"/>
              <a:gd name="T8" fmla="*/ 0 w 50"/>
              <a:gd name="T9" fmla="*/ 1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19">
                <a:moveTo>
                  <a:pt x="0" y="10"/>
                </a:moveTo>
                <a:cubicBezTo>
                  <a:pt x="9" y="19"/>
                  <a:pt x="47" y="18"/>
                  <a:pt x="47" y="18"/>
                </a:cubicBezTo>
                <a:cubicBezTo>
                  <a:pt x="50" y="11"/>
                  <a:pt x="50" y="11"/>
                  <a:pt x="50" y="11"/>
                </a:cubicBezTo>
                <a:cubicBezTo>
                  <a:pt x="18" y="9"/>
                  <a:pt x="4" y="0"/>
                  <a:pt x="4" y="0"/>
                </a:cubicBez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8" name="Freeform 22"/>
          <p:cNvSpPr/>
          <p:nvPr/>
        </p:nvSpPr>
        <p:spPr bwMode="auto">
          <a:xfrm>
            <a:off x="5855970" y="2323465"/>
            <a:ext cx="13335" cy="0"/>
          </a:xfrm>
          <a:custGeom>
            <a:avLst/>
            <a:gdLst>
              <a:gd name="T0" fmla="*/ 0 w 13"/>
              <a:gd name="T1" fmla="*/ 9 w 13"/>
              <a:gd name="T2" fmla="*/ 13 w 13"/>
              <a:gd name="T3" fmla="*/ 9 w 13"/>
              <a:gd name="T4" fmla="*/ 0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3">
                <a:moveTo>
                  <a:pt x="0" y="0"/>
                </a:moveTo>
                <a:cubicBezTo>
                  <a:pt x="3" y="0"/>
                  <a:pt x="6" y="0"/>
                  <a:pt x="9" y="0"/>
                </a:cubicBezTo>
                <a:cubicBezTo>
                  <a:pt x="10" y="0"/>
                  <a:pt x="11" y="0"/>
                  <a:pt x="13" y="0"/>
                </a:cubicBezTo>
                <a:cubicBezTo>
                  <a:pt x="11" y="0"/>
                  <a:pt x="10" y="0"/>
                  <a:pt x="9" y="0"/>
                </a:cubicBezTo>
                <a:cubicBezTo>
                  <a:pt x="6" y="0"/>
                  <a:pt x="3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9" name="Freeform 23"/>
          <p:cNvSpPr/>
          <p:nvPr/>
        </p:nvSpPr>
        <p:spPr bwMode="auto">
          <a:xfrm>
            <a:off x="5755005" y="2143125"/>
            <a:ext cx="3175" cy="0"/>
          </a:xfrm>
          <a:custGeom>
            <a:avLst/>
            <a:gdLst>
              <a:gd name="T0" fmla="*/ 4 w 4"/>
              <a:gd name="T1" fmla="*/ 0 w 4"/>
              <a:gd name="T2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1" y="0"/>
                  <a:pt x="3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0" name="Freeform 24"/>
          <p:cNvSpPr/>
          <p:nvPr/>
        </p:nvSpPr>
        <p:spPr bwMode="auto">
          <a:xfrm>
            <a:off x="5749925" y="2143125"/>
            <a:ext cx="3175" cy="0"/>
          </a:xfrm>
          <a:custGeom>
            <a:avLst/>
            <a:gdLst>
              <a:gd name="T0" fmla="*/ 4 w 4"/>
              <a:gd name="T1" fmla="*/ 0 w 4"/>
              <a:gd name="T2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1" y="0"/>
                  <a:pt x="3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1" name="Freeform 25"/>
          <p:cNvSpPr/>
          <p:nvPr/>
        </p:nvSpPr>
        <p:spPr bwMode="auto">
          <a:xfrm>
            <a:off x="5869305" y="2323465"/>
            <a:ext cx="4445" cy="0"/>
          </a:xfrm>
          <a:custGeom>
            <a:avLst/>
            <a:gdLst>
              <a:gd name="T0" fmla="*/ 4 w 4"/>
              <a:gd name="T1" fmla="*/ 0 w 4"/>
              <a:gd name="T2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2" name="Freeform 26"/>
          <p:cNvSpPr/>
          <p:nvPr/>
        </p:nvSpPr>
        <p:spPr bwMode="auto">
          <a:xfrm>
            <a:off x="5873750" y="2322195"/>
            <a:ext cx="5080" cy="1270"/>
          </a:xfrm>
          <a:custGeom>
            <a:avLst/>
            <a:gdLst>
              <a:gd name="T0" fmla="*/ 4 w 4"/>
              <a:gd name="T1" fmla="*/ 0 h 1"/>
              <a:gd name="T2" fmla="*/ 0 w 4"/>
              <a:gd name="T3" fmla="*/ 1 h 1"/>
              <a:gd name="T4" fmla="*/ 4 w 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1">
                <a:moveTo>
                  <a:pt x="4" y="0"/>
                </a:moveTo>
                <a:cubicBezTo>
                  <a:pt x="2" y="0"/>
                  <a:pt x="1" y="1"/>
                  <a:pt x="0" y="1"/>
                </a:cubicBezTo>
                <a:cubicBezTo>
                  <a:pt x="1" y="1"/>
                  <a:pt x="2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3" name="Freeform 27"/>
          <p:cNvSpPr/>
          <p:nvPr/>
        </p:nvSpPr>
        <p:spPr bwMode="auto">
          <a:xfrm>
            <a:off x="5759450" y="2141855"/>
            <a:ext cx="12700" cy="1270"/>
          </a:xfrm>
          <a:custGeom>
            <a:avLst/>
            <a:gdLst>
              <a:gd name="T0" fmla="*/ 0 w 13"/>
              <a:gd name="T1" fmla="*/ 0 h 1"/>
              <a:gd name="T2" fmla="*/ 4 w 13"/>
              <a:gd name="T3" fmla="*/ 0 h 1"/>
              <a:gd name="T4" fmla="*/ 13 w 13"/>
              <a:gd name="T5" fmla="*/ 1 h 1"/>
              <a:gd name="T6" fmla="*/ 4 w 13"/>
              <a:gd name="T7" fmla="*/ 0 h 1"/>
              <a:gd name="T8" fmla="*/ 0 w 1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">
                <a:moveTo>
                  <a:pt x="0" y="0"/>
                </a:moveTo>
                <a:cubicBezTo>
                  <a:pt x="1" y="0"/>
                  <a:pt x="3" y="0"/>
                  <a:pt x="4" y="0"/>
                </a:cubicBezTo>
                <a:cubicBezTo>
                  <a:pt x="7" y="0"/>
                  <a:pt x="10" y="1"/>
                  <a:pt x="13" y="1"/>
                </a:cubicBezTo>
                <a:cubicBezTo>
                  <a:pt x="10" y="1"/>
                  <a:pt x="7" y="0"/>
                  <a:pt x="4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4" name="Freeform 28"/>
          <p:cNvSpPr/>
          <p:nvPr/>
        </p:nvSpPr>
        <p:spPr bwMode="auto">
          <a:xfrm>
            <a:off x="5672455" y="2141855"/>
            <a:ext cx="281940" cy="181610"/>
          </a:xfrm>
          <a:custGeom>
            <a:avLst/>
            <a:gdLst>
              <a:gd name="T0" fmla="*/ 68 w 288"/>
              <a:gd name="T1" fmla="*/ 93 h 185"/>
              <a:gd name="T2" fmla="*/ 68 w 288"/>
              <a:gd name="T3" fmla="*/ 92 h 185"/>
              <a:gd name="T4" fmla="*/ 38 w 288"/>
              <a:gd name="T5" fmla="*/ 92 h 185"/>
              <a:gd name="T6" fmla="*/ 86 w 288"/>
              <a:gd name="T7" fmla="*/ 44 h 185"/>
              <a:gd name="T8" fmla="*/ 134 w 288"/>
              <a:gd name="T9" fmla="*/ 92 h 185"/>
              <a:gd name="T10" fmla="*/ 103 w 288"/>
              <a:gd name="T11" fmla="*/ 92 h 185"/>
              <a:gd name="T12" fmla="*/ 103 w 288"/>
              <a:gd name="T13" fmla="*/ 93 h 185"/>
              <a:gd name="T14" fmla="*/ 187 w 288"/>
              <a:gd name="T15" fmla="*/ 185 h 185"/>
              <a:gd name="T16" fmla="*/ 196 w 288"/>
              <a:gd name="T17" fmla="*/ 185 h 185"/>
              <a:gd name="T18" fmla="*/ 200 w 288"/>
              <a:gd name="T19" fmla="*/ 185 h 185"/>
              <a:gd name="T20" fmla="*/ 201 w 288"/>
              <a:gd name="T21" fmla="*/ 185 h 185"/>
              <a:gd name="T22" fmla="*/ 205 w 288"/>
              <a:gd name="T23" fmla="*/ 185 h 185"/>
              <a:gd name="T24" fmla="*/ 206 w 288"/>
              <a:gd name="T25" fmla="*/ 185 h 185"/>
              <a:gd name="T26" fmla="*/ 210 w 288"/>
              <a:gd name="T27" fmla="*/ 184 h 185"/>
              <a:gd name="T28" fmla="*/ 210 w 288"/>
              <a:gd name="T29" fmla="*/ 184 h 185"/>
              <a:gd name="T30" fmla="*/ 288 w 288"/>
              <a:gd name="T31" fmla="*/ 93 h 185"/>
              <a:gd name="T32" fmla="*/ 196 w 288"/>
              <a:gd name="T33" fmla="*/ 0 h 185"/>
              <a:gd name="T34" fmla="*/ 182 w 288"/>
              <a:gd name="T35" fmla="*/ 1 h 185"/>
              <a:gd name="T36" fmla="*/ 221 w 288"/>
              <a:gd name="T37" fmla="*/ 93 h 185"/>
              <a:gd name="T38" fmla="*/ 221 w 288"/>
              <a:gd name="T39" fmla="*/ 94 h 185"/>
              <a:gd name="T40" fmla="*/ 251 w 288"/>
              <a:gd name="T41" fmla="*/ 94 h 185"/>
              <a:gd name="T42" fmla="*/ 203 w 288"/>
              <a:gd name="T43" fmla="*/ 142 h 185"/>
              <a:gd name="T44" fmla="*/ 155 w 288"/>
              <a:gd name="T45" fmla="*/ 94 h 185"/>
              <a:gd name="T46" fmla="*/ 185 w 288"/>
              <a:gd name="T47" fmla="*/ 94 h 185"/>
              <a:gd name="T48" fmla="*/ 185 w 288"/>
              <a:gd name="T49" fmla="*/ 93 h 185"/>
              <a:gd name="T50" fmla="*/ 102 w 288"/>
              <a:gd name="T51" fmla="*/ 1 h 185"/>
              <a:gd name="T52" fmla="*/ 93 w 288"/>
              <a:gd name="T53" fmla="*/ 0 h 185"/>
              <a:gd name="T54" fmla="*/ 89 w 288"/>
              <a:gd name="T55" fmla="*/ 0 h 185"/>
              <a:gd name="T56" fmla="*/ 88 w 288"/>
              <a:gd name="T57" fmla="*/ 1 h 185"/>
              <a:gd name="T58" fmla="*/ 84 w 288"/>
              <a:gd name="T59" fmla="*/ 1 h 185"/>
              <a:gd name="T60" fmla="*/ 83 w 288"/>
              <a:gd name="T61" fmla="*/ 1 h 185"/>
              <a:gd name="T62" fmla="*/ 79 w 288"/>
              <a:gd name="T63" fmla="*/ 1 h 185"/>
              <a:gd name="T64" fmla="*/ 78 w 288"/>
              <a:gd name="T65" fmla="*/ 2 h 185"/>
              <a:gd name="T66" fmla="*/ 0 w 288"/>
              <a:gd name="T67" fmla="*/ 93 h 185"/>
              <a:gd name="T68" fmla="*/ 93 w 288"/>
              <a:gd name="T69" fmla="*/ 185 h 185"/>
              <a:gd name="T70" fmla="*/ 106 w 288"/>
              <a:gd name="T71" fmla="*/ 184 h 185"/>
              <a:gd name="T72" fmla="*/ 68 w 288"/>
              <a:gd name="T73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8" h="185">
                <a:moveTo>
                  <a:pt x="68" y="93"/>
                </a:moveTo>
                <a:cubicBezTo>
                  <a:pt x="68" y="92"/>
                  <a:pt x="68" y="92"/>
                  <a:pt x="68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86" y="44"/>
                  <a:pt x="86" y="44"/>
                  <a:pt x="86" y="44"/>
                </a:cubicBezTo>
                <a:cubicBezTo>
                  <a:pt x="134" y="92"/>
                  <a:pt x="134" y="92"/>
                  <a:pt x="134" y="92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3" y="140"/>
                  <a:pt x="140" y="180"/>
                  <a:pt x="187" y="185"/>
                </a:cubicBezTo>
                <a:cubicBezTo>
                  <a:pt x="190" y="185"/>
                  <a:pt x="193" y="185"/>
                  <a:pt x="196" y="185"/>
                </a:cubicBezTo>
                <a:cubicBezTo>
                  <a:pt x="197" y="185"/>
                  <a:pt x="198" y="185"/>
                  <a:pt x="200" y="185"/>
                </a:cubicBezTo>
                <a:cubicBezTo>
                  <a:pt x="200" y="185"/>
                  <a:pt x="200" y="185"/>
                  <a:pt x="201" y="185"/>
                </a:cubicBezTo>
                <a:cubicBezTo>
                  <a:pt x="202" y="185"/>
                  <a:pt x="203" y="185"/>
                  <a:pt x="205" y="185"/>
                </a:cubicBezTo>
                <a:cubicBezTo>
                  <a:pt x="205" y="185"/>
                  <a:pt x="205" y="185"/>
                  <a:pt x="206" y="185"/>
                </a:cubicBezTo>
                <a:cubicBezTo>
                  <a:pt x="207" y="185"/>
                  <a:pt x="208" y="184"/>
                  <a:pt x="210" y="184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255" y="177"/>
                  <a:pt x="288" y="139"/>
                  <a:pt x="288" y="93"/>
                </a:cubicBezTo>
                <a:cubicBezTo>
                  <a:pt x="288" y="42"/>
                  <a:pt x="247" y="0"/>
                  <a:pt x="196" y="0"/>
                </a:cubicBezTo>
                <a:cubicBezTo>
                  <a:pt x="191" y="0"/>
                  <a:pt x="187" y="1"/>
                  <a:pt x="182" y="1"/>
                </a:cubicBezTo>
                <a:cubicBezTo>
                  <a:pt x="206" y="25"/>
                  <a:pt x="221" y="57"/>
                  <a:pt x="221" y="93"/>
                </a:cubicBezTo>
                <a:cubicBezTo>
                  <a:pt x="221" y="94"/>
                  <a:pt x="221" y="94"/>
                  <a:pt x="221" y="94"/>
                </a:cubicBezTo>
                <a:cubicBezTo>
                  <a:pt x="251" y="94"/>
                  <a:pt x="251" y="94"/>
                  <a:pt x="251" y="94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155" y="94"/>
                  <a:pt x="155" y="94"/>
                  <a:pt x="155" y="94"/>
                </a:cubicBezTo>
                <a:cubicBezTo>
                  <a:pt x="185" y="94"/>
                  <a:pt x="185" y="94"/>
                  <a:pt x="185" y="94"/>
                </a:cubicBezTo>
                <a:cubicBezTo>
                  <a:pt x="185" y="93"/>
                  <a:pt x="185" y="93"/>
                  <a:pt x="185" y="93"/>
                </a:cubicBezTo>
                <a:cubicBezTo>
                  <a:pt x="185" y="45"/>
                  <a:pt x="149" y="6"/>
                  <a:pt x="102" y="1"/>
                </a:cubicBezTo>
                <a:cubicBezTo>
                  <a:pt x="99" y="1"/>
                  <a:pt x="96" y="0"/>
                  <a:pt x="93" y="0"/>
                </a:cubicBezTo>
                <a:cubicBezTo>
                  <a:pt x="92" y="0"/>
                  <a:pt x="90" y="0"/>
                  <a:pt x="89" y="0"/>
                </a:cubicBezTo>
                <a:cubicBezTo>
                  <a:pt x="89" y="0"/>
                  <a:pt x="88" y="1"/>
                  <a:pt x="88" y="1"/>
                </a:cubicBezTo>
                <a:cubicBezTo>
                  <a:pt x="87" y="1"/>
                  <a:pt x="85" y="1"/>
                  <a:pt x="84" y="1"/>
                </a:cubicBezTo>
                <a:cubicBezTo>
                  <a:pt x="84" y="1"/>
                  <a:pt x="83" y="1"/>
                  <a:pt x="83" y="1"/>
                </a:cubicBezTo>
                <a:cubicBezTo>
                  <a:pt x="82" y="1"/>
                  <a:pt x="80" y="1"/>
                  <a:pt x="79" y="1"/>
                </a:cubicBezTo>
                <a:cubicBezTo>
                  <a:pt x="79" y="1"/>
                  <a:pt x="79" y="1"/>
                  <a:pt x="78" y="2"/>
                </a:cubicBezTo>
                <a:cubicBezTo>
                  <a:pt x="34" y="8"/>
                  <a:pt x="0" y="47"/>
                  <a:pt x="0" y="93"/>
                </a:cubicBezTo>
                <a:cubicBezTo>
                  <a:pt x="0" y="144"/>
                  <a:pt x="42" y="185"/>
                  <a:pt x="93" y="185"/>
                </a:cubicBezTo>
                <a:cubicBezTo>
                  <a:pt x="97" y="185"/>
                  <a:pt x="102" y="185"/>
                  <a:pt x="106" y="184"/>
                </a:cubicBezTo>
                <a:cubicBezTo>
                  <a:pt x="83" y="161"/>
                  <a:pt x="68" y="129"/>
                  <a:pt x="68" y="9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5" name="Freeform 29"/>
          <p:cNvSpPr>
            <a:spLocks noEditPoints="1"/>
          </p:cNvSpPr>
          <p:nvPr/>
        </p:nvSpPr>
        <p:spPr bwMode="auto">
          <a:xfrm>
            <a:off x="5672455" y="3809365"/>
            <a:ext cx="281940" cy="234950"/>
          </a:xfrm>
          <a:custGeom>
            <a:avLst/>
            <a:gdLst>
              <a:gd name="T0" fmla="*/ 183 w 288"/>
              <a:gd name="T1" fmla="*/ 240 h 240"/>
              <a:gd name="T2" fmla="*/ 288 w 288"/>
              <a:gd name="T3" fmla="*/ 210 h 240"/>
              <a:gd name="T4" fmla="*/ 184 w 288"/>
              <a:gd name="T5" fmla="*/ 139 h 240"/>
              <a:gd name="T6" fmla="*/ 194 w 288"/>
              <a:gd name="T7" fmla="*/ 110 h 240"/>
              <a:gd name="T8" fmla="*/ 197 w 288"/>
              <a:gd name="T9" fmla="*/ 92 h 240"/>
              <a:gd name="T10" fmla="*/ 198 w 288"/>
              <a:gd name="T11" fmla="*/ 54 h 240"/>
              <a:gd name="T12" fmla="*/ 181 w 288"/>
              <a:gd name="T13" fmla="*/ 11 h 240"/>
              <a:gd name="T14" fmla="*/ 147 w 288"/>
              <a:gd name="T15" fmla="*/ 0 h 240"/>
              <a:gd name="T16" fmla="*/ 143 w 288"/>
              <a:gd name="T17" fmla="*/ 0 h 240"/>
              <a:gd name="T18" fmla="*/ 139 w 288"/>
              <a:gd name="T19" fmla="*/ 0 h 240"/>
              <a:gd name="T20" fmla="*/ 139 w 288"/>
              <a:gd name="T21" fmla="*/ 0 h 240"/>
              <a:gd name="T22" fmla="*/ 88 w 288"/>
              <a:gd name="T23" fmla="*/ 47 h 240"/>
              <a:gd name="T24" fmla="*/ 88 w 288"/>
              <a:gd name="T25" fmla="*/ 86 h 240"/>
              <a:gd name="T26" fmla="*/ 88 w 288"/>
              <a:gd name="T27" fmla="*/ 93 h 240"/>
              <a:gd name="T28" fmla="*/ 100 w 288"/>
              <a:gd name="T29" fmla="*/ 134 h 240"/>
              <a:gd name="T30" fmla="*/ 36 w 288"/>
              <a:gd name="T31" fmla="*/ 177 h 240"/>
              <a:gd name="T32" fmla="*/ 0 w 288"/>
              <a:gd name="T33" fmla="*/ 240 h 240"/>
              <a:gd name="T34" fmla="*/ 143 w 288"/>
              <a:gd name="T35" fmla="*/ 204 h 240"/>
              <a:gd name="T36" fmla="*/ 89 w 288"/>
              <a:gd name="T37" fmla="*/ 93 h 240"/>
              <a:gd name="T38" fmla="*/ 96 w 288"/>
              <a:gd name="T39" fmla="*/ 42 h 240"/>
              <a:gd name="T40" fmla="*/ 131 w 288"/>
              <a:gd name="T41" fmla="*/ 48 h 240"/>
              <a:gd name="T42" fmla="*/ 142 w 288"/>
              <a:gd name="T43" fmla="*/ 50 h 240"/>
              <a:gd name="T44" fmla="*/ 152 w 288"/>
              <a:gd name="T45" fmla="*/ 50 h 240"/>
              <a:gd name="T46" fmla="*/ 158 w 288"/>
              <a:gd name="T47" fmla="*/ 10 h 240"/>
              <a:gd name="T48" fmla="*/ 190 w 288"/>
              <a:gd name="T49" fmla="*/ 80 h 240"/>
              <a:gd name="T50" fmla="*/ 195 w 288"/>
              <a:gd name="T51" fmla="*/ 103 h 240"/>
              <a:gd name="T52" fmla="*/ 164 w 288"/>
              <a:gd name="T53" fmla="*/ 154 h 240"/>
              <a:gd name="T54" fmla="*/ 126 w 288"/>
              <a:gd name="T55" fmla="*/ 149 h 240"/>
              <a:gd name="T56" fmla="*/ 116 w 288"/>
              <a:gd name="T57" fmla="*/ 149 h 240"/>
              <a:gd name="T58" fmla="*/ 115 w 288"/>
              <a:gd name="T59" fmla="*/ 155 h 240"/>
              <a:gd name="T60" fmla="*/ 121 w 288"/>
              <a:gd name="T61" fmla="*/ 159 h 240"/>
              <a:gd name="T62" fmla="*/ 158 w 288"/>
              <a:gd name="T63" fmla="*/ 153 h 240"/>
              <a:gd name="T64" fmla="*/ 170 w 288"/>
              <a:gd name="T65" fmla="*/ 153 h 240"/>
              <a:gd name="T66" fmla="*/ 175 w 288"/>
              <a:gd name="T67" fmla="*/ 161 h 240"/>
              <a:gd name="T68" fmla="*/ 160 w 288"/>
              <a:gd name="T69" fmla="*/ 164 h 240"/>
              <a:gd name="T70" fmla="*/ 148 w 288"/>
              <a:gd name="T71" fmla="*/ 162 h 240"/>
              <a:gd name="T72" fmla="*/ 136 w 288"/>
              <a:gd name="T73" fmla="*/ 164 h 240"/>
              <a:gd name="T74" fmla="*/ 119 w 288"/>
              <a:gd name="T75" fmla="*/ 170 h 240"/>
              <a:gd name="T76" fmla="*/ 115 w 288"/>
              <a:gd name="T77" fmla="*/ 155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240">
                <a:moveTo>
                  <a:pt x="143" y="204"/>
                </a:moveTo>
                <a:cubicBezTo>
                  <a:pt x="164" y="204"/>
                  <a:pt x="181" y="220"/>
                  <a:pt x="183" y="240"/>
                </a:cubicBezTo>
                <a:cubicBezTo>
                  <a:pt x="288" y="240"/>
                  <a:pt x="288" y="240"/>
                  <a:pt x="288" y="240"/>
                </a:cubicBezTo>
                <a:cubicBezTo>
                  <a:pt x="288" y="210"/>
                  <a:pt x="288" y="210"/>
                  <a:pt x="288" y="210"/>
                </a:cubicBezTo>
                <a:cubicBezTo>
                  <a:pt x="288" y="210"/>
                  <a:pt x="288" y="193"/>
                  <a:pt x="252" y="177"/>
                </a:cubicBezTo>
                <a:cubicBezTo>
                  <a:pt x="237" y="170"/>
                  <a:pt x="215" y="150"/>
                  <a:pt x="184" y="139"/>
                </a:cubicBezTo>
                <a:cubicBezTo>
                  <a:pt x="185" y="136"/>
                  <a:pt x="186" y="133"/>
                  <a:pt x="187" y="130"/>
                </a:cubicBezTo>
                <a:cubicBezTo>
                  <a:pt x="189" y="124"/>
                  <a:pt x="192" y="117"/>
                  <a:pt x="194" y="110"/>
                </a:cubicBezTo>
                <a:cubicBezTo>
                  <a:pt x="196" y="105"/>
                  <a:pt x="197" y="100"/>
                  <a:pt x="198" y="93"/>
                </a:cubicBezTo>
                <a:cubicBezTo>
                  <a:pt x="198" y="93"/>
                  <a:pt x="197" y="93"/>
                  <a:pt x="197" y="92"/>
                </a:cubicBezTo>
                <a:cubicBezTo>
                  <a:pt x="197" y="89"/>
                  <a:pt x="197" y="86"/>
                  <a:pt x="197" y="84"/>
                </a:cubicBezTo>
                <a:cubicBezTo>
                  <a:pt x="197" y="71"/>
                  <a:pt x="198" y="62"/>
                  <a:pt x="198" y="54"/>
                </a:cubicBezTo>
                <a:cubicBezTo>
                  <a:pt x="198" y="51"/>
                  <a:pt x="198" y="49"/>
                  <a:pt x="198" y="47"/>
                </a:cubicBezTo>
                <a:cubicBezTo>
                  <a:pt x="196" y="31"/>
                  <a:pt x="190" y="19"/>
                  <a:pt x="181" y="11"/>
                </a:cubicBezTo>
                <a:cubicBezTo>
                  <a:pt x="172" y="4"/>
                  <a:pt x="160" y="1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25" y="1"/>
                  <a:pt x="114" y="4"/>
                  <a:pt x="105" y="11"/>
                </a:cubicBezTo>
                <a:cubicBezTo>
                  <a:pt x="95" y="19"/>
                  <a:pt x="89" y="31"/>
                  <a:pt x="88" y="47"/>
                </a:cubicBezTo>
                <a:cubicBezTo>
                  <a:pt x="87" y="48"/>
                  <a:pt x="87" y="50"/>
                  <a:pt x="87" y="52"/>
                </a:cubicBezTo>
                <a:cubicBezTo>
                  <a:pt x="87" y="61"/>
                  <a:pt x="88" y="71"/>
                  <a:pt x="88" y="86"/>
                </a:cubicBezTo>
                <a:cubicBezTo>
                  <a:pt x="88" y="88"/>
                  <a:pt x="88" y="90"/>
                  <a:pt x="88" y="93"/>
                </a:cubicBezTo>
                <a:cubicBezTo>
                  <a:pt x="88" y="93"/>
                  <a:pt x="88" y="93"/>
                  <a:pt x="88" y="93"/>
                </a:cubicBezTo>
                <a:cubicBezTo>
                  <a:pt x="88" y="108"/>
                  <a:pt x="96" y="120"/>
                  <a:pt x="99" y="131"/>
                </a:cubicBezTo>
                <a:cubicBezTo>
                  <a:pt x="99" y="132"/>
                  <a:pt x="100" y="133"/>
                  <a:pt x="100" y="134"/>
                </a:cubicBezTo>
                <a:cubicBezTo>
                  <a:pt x="101" y="136"/>
                  <a:pt x="101" y="138"/>
                  <a:pt x="102" y="140"/>
                </a:cubicBezTo>
                <a:cubicBezTo>
                  <a:pt x="72" y="151"/>
                  <a:pt x="51" y="170"/>
                  <a:pt x="36" y="177"/>
                </a:cubicBezTo>
                <a:cubicBezTo>
                  <a:pt x="0" y="193"/>
                  <a:pt x="0" y="210"/>
                  <a:pt x="0" y="210"/>
                </a:cubicBezTo>
                <a:cubicBezTo>
                  <a:pt x="0" y="240"/>
                  <a:pt x="0" y="240"/>
                  <a:pt x="0" y="240"/>
                </a:cubicBezTo>
                <a:cubicBezTo>
                  <a:pt x="103" y="240"/>
                  <a:pt x="103" y="240"/>
                  <a:pt x="103" y="240"/>
                </a:cubicBezTo>
                <a:cubicBezTo>
                  <a:pt x="105" y="220"/>
                  <a:pt x="123" y="204"/>
                  <a:pt x="143" y="204"/>
                </a:cubicBezTo>
                <a:close/>
                <a:moveTo>
                  <a:pt x="90" y="103"/>
                </a:moveTo>
                <a:cubicBezTo>
                  <a:pt x="90" y="100"/>
                  <a:pt x="89" y="97"/>
                  <a:pt x="89" y="93"/>
                </a:cubicBezTo>
                <a:cubicBezTo>
                  <a:pt x="95" y="80"/>
                  <a:pt x="95" y="80"/>
                  <a:pt x="95" y="80"/>
                </a:cubicBezTo>
                <a:cubicBezTo>
                  <a:pt x="96" y="42"/>
                  <a:pt x="96" y="42"/>
                  <a:pt x="96" y="42"/>
                </a:cubicBezTo>
                <a:cubicBezTo>
                  <a:pt x="101" y="14"/>
                  <a:pt x="127" y="10"/>
                  <a:pt x="127" y="10"/>
                </a:cubicBezTo>
                <a:cubicBezTo>
                  <a:pt x="131" y="48"/>
                  <a:pt x="131" y="48"/>
                  <a:pt x="131" y="48"/>
                </a:cubicBezTo>
                <a:cubicBezTo>
                  <a:pt x="131" y="48"/>
                  <a:pt x="131" y="50"/>
                  <a:pt x="133" y="50"/>
                </a:cubicBezTo>
                <a:cubicBezTo>
                  <a:pt x="134" y="50"/>
                  <a:pt x="140" y="50"/>
                  <a:pt x="142" y="50"/>
                </a:cubicBezTo>
                <a:cubicBezTo>
                  <a:pt x="142" y="50"/>
                  <a:pt x="143" y="50"/>
                  <a:pt x="143" y="50"/>
                </a:cubicBezTo>
                <a:cubicBezTo>
                  <a:pt x="146" y="50"/>
                  <a:pt x="151" y="50"/>
                  <a:pt x="152" y="50"/>
                </a:cubicBezTo>
                <a:cubicBezTo>
                  <a:pt x="154" y="50"/>
                  <a:pt x="154" y="48"/>
                  <a:pt x="154" y="48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8" y="10"/>
                  <a:pt x="184" y="14"/>
                  <a:pt x="189" y="42"/>
                </a:cubicBezTo>
                <a:cubicBezTo>
                  <a:pt x="190" y="80"/>
                  <a:pt x="190" y="80"/>
                  <a:pt x="190" y="80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6" y="97"/>
                  <a:pt x="196" y="100"/>
                  <a:pt x="195" y="103"/>
                </a:cubicBezTo>
                <a:cubicBezTo>
                  <a:pt x="188" y="119"/>
                  <a:pt x="172" y="136"/>
                  <a:pt x="170" y="149"/>
                </a:cubicBezTo>
                <a:cubicBezTo>
                  <a:pt x="164" y="154"/>
                  <a:pt x="164" y="154"/>
                  <a:pt x="164" y="154"/>
                </a:cubicBezTo>
                <a:cubicBezTo>
                  <a:pt x="160" y="149"/>
                  <a:pt x="160" y="149"/>
                  <a:pt x="160" y="149"/>
                </a:cubicBezTo>
                <a:cubicBezTo>
                  <a:pt x="126" y="149"/>
                  <a:pt x="126" y="149"/>
                  <a:pt x="126" y="149"/>
                </a:cubicBezTo>
                <a:cubicBezTo>
                  <a:pt x="121" y="154"/>
                  <a:pt x="121" y="154"/>
                  <a:pt x="121" y="154"/>
                </a:cubicBezTo>
                <a:cubicBezTo>
                  <a:pt x="116" y="149"/>
                  <a:pt x="116" y="149"/>
                  <a:pt x="116" y="149"/>
                </a:cubicBezTo>
                <a:cubicBezTo>
                  <a:pt x="114" y="136"/>
                  <a:pt x="97" y="119"/>
                  <a:pt x="90" y="103"/>
                </a:cubicBezTo>
                <a:close/>
                <a:moveTo>
                  <a:pt x="115" y="155"/>
                </a:moveTo>
                <a:cubicBezTo>
                  <a:pt x="115" y="155"/>
                  <a:pt x="115" y="154"/>
                  <a:pt x="115" y="153"/>
                </a:cubicBezTo>
                <a:cubicBezTo>
                  <a:pt x="121" y="159"/>
                  <a:pt x="121" y="159"/>
                  <a:pt x="121" y="159"/>
                </a:cubicBezTo>
                <a:cubicBezTo>
                  <a:pt x="127" y="153"/>
                  <a:pt x="127" y="153"/>
                  <a:pt x="127" y="153"/>
                </a:cubicBezTo>
                <a:cubicBezTo>
                  <a:pt x="158" y="153"/>
                  <a:pt x="158" y="153"/>
                  <a:pt x="158" y="153"/>
                </a:cubicBezTo>
                <a:cubicBezTo>
                  <a:pt x="164" y="159"/>
                  <a:pt x="164" y="159"/>
                  <a:pt x="164" y="159"/>
                </a:cubicBezTo>
                <a:cubicBezTo>
                  <a:pt x="170" y="153"/>
                  <a:pt x="170" y="153"/>
                  <a:pt x="170" y="153"/>
                </a:cubicBezTo>
                <a:cubicBezTo>
                  <a:pt x="170" y="154"/>
                  <a:pt x="171" y="155"/>
                  <a:pt x="171" y="155"/>
                </a:cubicBezTo>
                <a:cubicBezTo>
                  <a:pt x="172" y="157"/>
                  <a:pt x="174" y="160"/>
                  <a:pt x="175" y="161"/>
                </a:cubicBezTo>
                <a:cubicBezTo>
                  <a:pt x="172" y="165"/>
                  <a:pt x="170" y="168"/>
                  <a:pt x="167" y="170"/>
                </a:cubicBezTo>
                <a:cubicBezTo>
                  <a:pt x="160" y="164"/>
                  <a:pt x="160" y="164"/>
                  <a:pt x="160" y="164"/>
                </a:cubicBezTo>
                <a:cubicBezTo>
                  <a:pt x="150" y="164"/>
                  <a:pt x="150" y="164"/>
                  <a:pt x="150" y="164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37" y="162"/>
                  <a:pt x="137" y="162"/>
                  <a:pt x="137" y="162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26" y="164"/>
                  <a:pt x="126" y="164"/>
                  <a:pt x="126" y="164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6" y="168"/>
                  <a:pt x="113" y="165"/>
                  <a:pt x="111" y="161"/>
                </a:cubicBezTo>
                <a:cubicBezTo>
                  <a:pt x="112" y="160"/>
                  <a:pt x="113" y="157"/>
                  <a:pt x="115" y="1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6" name="Freeform 30"/>
          <p:cNvSpPr/>
          <p:nvPr/>
        </p:nvSpPr>
        <p:spPr bwMode="auto">
          <a:xfrm>
            <a:off x="5821045" y="3894455"/>
            <a:ext cx="30480" cy="11430"/>
          </a:xfrm>
          <a:custGeom>
            <a:avLst/>
            <a:gdLst>
              <a:gd name="T0" fmla="*/ 31 w 31"/>
              <a:gd name="T1" fmla="*/ 5 h 11"/>
              <a:gd name="T2" fmla="*/ 29 w 31"/>
              <a:gd name="T3" fmla="*/ 0 h 11"/>
              <a:gd name="T4" fmla="*/ 0 w 31"/>
              <a:gd name="T5" fmla="*/ 6 h 11"/>
              <a:gd name="T6" fmla="*/ 2 w 31"/>
              <a:gd name="T7" fmla="*/ 10 h 11"/>
              <a:gd name="T8" fmla="*/ 31 w 3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1">
                <a:moveTo>
                  <a:pt x="31" y="5"/>
                </a:move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0" y="5"/>
                  <a:pt x="0" y="6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6" y="11"/>
                  <a:pt x="31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7" name="Freeform 31"/>
          <p:cNvSpPr/>
          <p:nvPr/>
        </p:nvSpPr>
        <p:spPr bwMode="auto">
          <a:xfrm>
            <a:off x="5772150" y="3894455"/>
            <a:ext cx="31115" cy="11430"/>
          </a:xfrm>
          <a:custGeom>
            <a:avLst/>
            <a:gdLst>
              <a:gd name="T0" fmla="*/ 28 w 30"/>
              <a:gd name="T1" fmla="*/ 10 h 11"/>
              <a:gd name="T2" fmla="*/ 30 w 30"/>
              <a:gd name="T3" fmla="*/ 6 h 11"/>
              <a:gd name="T4" fmla="*/ 2 w 30"/>
              <a:gd name="T5" fmla="*/ 0 h 11"/>
              <a:gd name="T6" fmla="*/ 0 w 30"/>
              <a:gd name="T7" fmla="*/ 5 h 11"/>
              <a:gd name="T8" fmla="*/ 28 w 3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1">
                <a:moveTo>
                  <a:pt x="28" y="10"/>
                </a:moveTo>
                <a:cubicBezTo>
                  <a:pt x="30" y="6"/>
                  <a:pt x="30" y="6"/>
                  <a:pt x="30" y="6"/>
                </a:cubicBezTo>
                <a:cubicBezTo>
                  <a:pt x="11" y="5"/>
                  <a:pt x="2" y="0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5" y="11"/>
                  <a:pt x="28" y="10"/>
                  <a:pt x="28" y="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" name="Freeform 32"/>
          <p:cNvSpPr/>
          <p:nvPr/>
        </p:nvSpPr>
        <p:spPr bwMode="auto">
          <a:xfrm>
            <a:off x="5779135" y="4015105"/>
            <a:ext cx="67310" cy="29210"/>
          </a:xfrm>
          <a:custGeom>
            <a:avLst/>
            <a:gdLst>
              <a:gd name="T0" fmla="*/ 34 w 68"/>
              <a:gd name="T1" fmla="*/ 8 h 30"/>
              <a:gd name="T2" fmla="*/ 60 w 68"/>
              <a:gd name="T3" fmla="*/ 30 h 30"/>
              <a:gd name="T4" fmla="*/ 68 w 68"/>
              <a:gd name="T5" fmla="*/ 30 h 30"/>
              <a:gd name="T6" fmla="*/ 34 w 68"/>
              <a:gd name="T7" fmla="*/ 0 h 30"/>
              <a:gd name="T8" fmla="*/ 0 w 68"/>
              <a:gd name="T9" fmla="*/ 30 h 30"/>
              <a:gd name="T10" fmla="*/ 9 w 68"/>
              <a:gd name="T11" fmla="*/ 30 h 30"/>
              <a:gd name="T12" fmla="*/ 34 w 68"/>
              <a:gd name="T13" fmla="*/ 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30">
                <a:moveTo>
                  <a:pt x="34" y="8"/>
                </a:moveTo>
                <a:cubicBezTo>
                  <a:pt x="47" y="8"/>
                  <a:pt x="58" y="18"/>
                  <a:pt x="60" y="30"/>
                </a:cubicBezTo>
                <a:cubicBezTo>
                  <a:pt x="68" y="30"/>
                  <a:pt x="68" y="30"/>
                  <a:pt x="68" y="30"/>
                </a:cubicBezTo>
                <a:cubicBezTo>
                  <a:pt x="66" y="13"/>
                  <a:pt x="52" y="0"/>
                  <a:pt x="34" y="0"/>
                </a:cubicBezTo>
                <a:cubicBezTo>
                  <a:pt x="17" y="0"/>
                  <a:pt x="2" y="13"/>
                  <a:pt x="0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11" y="18"/>
                  <a:pt x="21" y="8"/>
                  <a:pt x="34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9" name="Freeform 33"/>
          <p:cNvSpPr>
            <a:spLocks noEditPoints="1"/>
          </p:cNvSpPr>
          <p:nvPr/>
        </p:nvSpPr>
        <p:spPr bwMode="auto">
          <a:xfrm>
            <a:off x="9062720" y="5481320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60 h 288"/>
              <a:gd name="T12" fmla="*/ 28 w 288"/>
              <a:gd name="T13" fmla="*/ 144 h 288"/>
              <a:gd name="T14" fmla="*/ 144 w 288"/>
              <a:gd name="T15" fmla="*/ 28 h 288"/>
              <a:gd name="T16" fmla="*/ 260 w 288"/>
              <a:gd name="T17" fmla="*/ 144 h 288"/>
              <a:gd name="T18" fmla="*/ 144 w 288"/>
              <a:gd name="T19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44" y="260"/>
                </a:moveTo>
                <a:cubicBezTo>
                  <a:pt x="80" y="260"/>
                  <a:pt x="28" y="208"/>
                  <a:pt x="28" y="144"/>
                </a:cubicBezTo>
                <a:cubicBezTo>
                  <a:pt x="28" y="80"/>
                  <a:pt x="80" y="28"/>
                  <a:pt x="144" y="28"/>
                </a:cubicBezTo>
                <a:cubicBezTo>
                  <a:pt x="208" y="28"/>
                  <a:pt x="260" y="80"/>
                  <a:pt x="260" y="144"/>
                </a:cubicBezTo>
                <a:cubicBezTo>
                  <a:pt x="260" y="208"/>
                  <a:pt x="208" y="260"/>
                  <a:pt x="144" y="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0" name="Freeform 34"/>
          <p:cNvSpPr>
            <a:spLocks noEditPoints="1"/>
          </p:cNvSpPr>
          <p:nvPr/>
        </p:nvSpPr>
        <p:spPr bwMode="auto">
          <a:xfrm>
            <a:off x="9118600" y="5537835"/>
            <a:ext cx="172720" cy="172085"/>
          </a:xfrm>
          <a:custGeom>
            <a:avLst/>
            <a:gdLst>
              <a:gd name="T0" fmla="*/ 88 w 175"/>
              <a:gd name="T1" fmla="*/ 0 h 175"/>
              <a:gd name="T2" fmla="*/ 0 w 175"/>
              <a:gd name="T3" fmla="*/ 87 h 175"/>
              <a:gd name="T4" fmla="*/ 88 w 175"/>
              <a:gd name="T5" fmla="*/ 175 h 175"/>
              <a:gd name="T6" fmla="*/ 175 w 175"/>
              <a:gd name="T7" fmla="*/ 87 h 175"/>
              <a:gd name="T8" fmla="*/ 88 w 175"/>
              <a:gd name="T9" fmla="*/ 0 h 175"/>
              <a:gd name="T10" fmla="*/ 122 w 175"/>
              <a:gd name="T11" fmla="*/ 136 h 175"/>
              <a:gd name="T12" fmla="*/ 121 w 175"/>
              <a:gd name="T13" fmla="*/ 136 h 175"/>
              <a:gd name="T14" fmla="*/ 88 w 175"/>
              <a:gd name="T15" fmla="*/ 147 h 175"/>
              <a:gd name="T16" fmla="*/ 54 w 175"/>
              <a:gd name="T17" fmla="*/ 136 h 175"/>
              <a:gd name="T18" fmla="*/ 54 w 175"/>
              <a:gd name="T19" fmla="*/ 136 h 175"/>
              <a:gd name="T20" fmla="*/ 54 w 175"/>
              <a:gd name="T21" fmla="*/ 136 h 175"/>
              <a:gd name="T22" fmla="*/ 28 w 175"/>
              <a:gd name="T23" fmla="*/ 87 h 175"/>
              <a:gd name="T24" fmla="*/ 87 w 175"/>
              <a:gd name="T25" fmla="*/ 28 h 175"/>
              <a:gd name="T26" fmla="*/ 87 w 175"/>
              <a:gd name="T27" fmla="*/ 28 h 175"/>
              <a:gd name="T28" fmla="*/ 87 w 175"/>
              <a:gd name="T29" fmla="*/ 28 h 175"/>
              <a:gd name="T30" fmla="*/ 88 w 175"/>
              <a:gd name="T31" fmla="*/ 28 h 175"/>
              <a:gd name="T32" fmla="*/ 147 w 175"/>
              <a:gd name="T33" fmla="*/ 87 h 175"/>
              <a:gd name="T34" fmla="*/ 121 w 175"/>
              <a:gd name="T35" fmla="*/ 136 h 175"/>
              <a:gd name="T36" fmla="*/ 122 w 175"/>
              <a:gd name="T37" fmla="*/ 136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5" h="175">
                <a:moveTo>
                  <a:pt x="88" y="0"/>
                </a:moveTo>
                <a:cubicBezTo>
                  <a:pt x="39" y="0"/>
                  <a:pt x="0" y="39"/>
                  <a:pt x="0" y="87"/>
                </a:cubicBezTo>
                <a:cubicBezTo>
                  <a:pt x="0" y="136"/>
                  <a:pt x="39" y="175"/>
                  <a:pt x="88" y="175"/>
                </a:cubicBezTo>
                <a:cubicBezTo>
                  <a:pt x="136" y="175"/>
                  <a:pt x="175" y="136"/>
                  <a:pt x="175" y="87"/>
                </a:cubicBezTo>
                <a:cubicBezTo>
                  <a:pt x="175" y="39"/>
                  <a:pt x="136" y="0"/>
                  <a:pt x="88" y="0"/>
                </a:cubicBezTo>
                <a:close/>
                <a:moveTo>
                  <a:pt x="122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12" y="143"/>
                  <a:pt x="100" y="147"/>
                  <a:pt x="88" y="147"/>
                </a:cubicBezTo>
                <a:cubicBezTo>
                  <a:pt x="75" y="147"/>
                  <a:pt x="64" y="143"/>
                  <a:pt x="54" y="136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39" y="125"/>
                  <a:pt x="28" y="108"/>
                  <a:pt x="28" y="87"/>
                </a:cubicBezTo>
                <a:cubicBezTo>
                  <a:pt x="28" y="55"/>
                  <a:pt x="55" y="28"/>
                  <a:pt x="87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28"/>
                  <a:pt x="87" y="28"/>
                  <a:pt x="88" y="28"/>
                </a:cubicBezTo>
                <a:cubicBezTo>
                  <a:pt x="120" y="28"/>
                  <a:pt x="147" y="55"/>
                  <a:pt x="147" y="87"/>
                </a:cubicBezTo>
                <a:cubicBezTo>
                  <a:pt x="147" y="107"/>
                  <a:pt x="137" y="125"/>
                  <a:pt x="121" y="136"/>
                </a:cubicBezTo>
                <a:lnTo>
                  <a:pt x="122" y="1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1" name="Freeform 35"/>
          <p:cNvSpPr/>
          <p:nvPr/>
        </p:nvSpPr>
        <p:spPr bwMode="auto">
          <a:xfrm>
            <a:off x="9150985" y="5565140"/>
            <a:ext cx="106045" cy="106045"/>
          </a:xfrm>
          <a:custGeom>
            <a:avLst/>
            <a:gdLst>
              <a:gd name="T0" fmla="*/ 66 w 66"/>
              <a:gd name="T1" fmla="*/ 26 h 66"/>
              <a:gd name="T2" fmla="*/ 40 w 66"/>
              <a:gd name="T3" fmla="*/ 26 h 66"/>
              <a:gd name="T4" fmla="*/ 33 w 66"/>
              <a:gd name="T5" fmla="*/ 0 h 66"/>
              <a:gd name="T6" fmla="*/ 33 w 66"/>
              <a:gd name="T7" fmla="*/ 0 h 66"/>
              <a:gd name="T8" fmla="*/ 33 w 66"/>
              <a:gd name="T9" fmla="*/ 0 h 66"/>
              <a:gd name="T10" fmla="*/ 26 w 66"/>
              <a:gd name="T11" fmla="*/ 26 h 66"/>
              <a:gd name="T12" fmla="*/ 0 w 66"/>
              <a:gd name="T13" fmla="*/ 26 h 66"/>
              <a:gd name="T14" fmla="*/ 21 w 66"/>
              <a:gd name="T15" fmla="*/ 40 h 66"/>
              <a:gd name="T16" fmla="*/ 13 w 66"/>
              <a:gd name="T17" fmla="*/ 66 h 66"/>
              <a:gd name="T18" fmla="*/ 13 w 66"/>
              <a:gd name="T19" fmla="*/ 66 h 66"/>
              <a:gd name="T20" fmla="*/ 13 w 66"/>
              <a:gd name="T21" fmla="*/ 66 h 66"/>
              <a:gd name="T22" fmla="*/ 33 w 66"/>
              <a:gd name="T23" fmla="*/ 49 h 66"/>
              <a:gd name="T24" fmla="*/ 54 w 66"/>
              <a:gd name="T25" fmla="*/ 66 h 66"/>
              <a:gd name="T26" fmla="*/ 54 w 66"/>
              <a:gd name="T27" fmla="*/ 66 h 66"/>
              <a:gd name="T28" fmla="*/ 54 w 66"/>
              <a:gd name="T29" fmla="*/ 66 h 66"/>
              <a:gd name="T30" fmla="*/ 45 w 66"/>
              <a:gd name="T31" fmla="*/ 40 h 66"/>
              <a:gd name="T32" fmla="*/ 66 w 66"/>
              <a:gd name="T33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6" h="66">
                <a:moveTo>
                  <a:pt x="66" y="26"/>
                </a:moveTo>
                <a:lnTo>
                  <a:pt x="40" y="26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26" y="26"/>
                </a:lnTo>
                <a:lnTo>
                  <a:pt x="0" y="26"/>
                </a:lnTo>
                <a:lnTo>
                  <a:pt x="21" y="40"/>
                </a:lnTo>
                <a:lnTo>
                  <a:pt x="13" y="66"/>
                </a:lnTo>
                <a:lnTo>
                  <a:pt x="13" y="66"/>
                </a:lnTo>
                <a:lnTo>
                  <a:pt x="13" y="66"/>
                </a:lnTo>
                <a:lnTo>
                  <a:pt x="33" y="49"/>
                </a:lnTo>
                <a:lnTo>
                  <a:pt x="54" y="66"/>
                </a:lnTo>
                <a:lnTo>
                  <a:pt x="54" y="66"/>
                </a:lnTo>
                <a:lnTo>
                  <a:pt x="54" y="66"/>
                </a:lnTo>
                <a:lnTo>
                  <a:pt x="45" y="40"/>
                </a:lnTo>
                <a:lnTo>
                  <a:pt x="66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2" name="Freeform 36"/>
          <p:cNvSpPr>
            <a:spLocks noEditPoints="1"/>
          </p:cNvSpPr>
          <p:nvPr/>
        </p:nvSpPr>
        <p:spPr bwMode="auto">
          <a:xfrm>
            <a:off x="9062720" y="2133600"/>
            <a:ext cx="283210" cy="188595"/>
          </a:xfrm>
          <a:custGeom>
            <a:avLst/>
            <a:gdLst>
              <a:gd name="T0" fmla="*/ 244 w 288"/>
              <a:gd name="T1" fmla="*/ 0 h 192"/>
              <a:gd name="T2" fmla="*/ 44 w 288"/>
              <a:gd name="T3" fmla="*/ 0 h 192"/>
              <a:gd name="T4" fmla="*/ 0 w 288"/>
              <a:gd name="T5" fmla="*/ 44 h 192"/>
              <a:gd name="T6" fmla="*/ 0 w 288"/>
              <a:gd name="T7" fmla="*/ 148 h 192"/>
              <a:gd name="T8" fmla="*/ 44 w 288"/>
              <a:gd name="T9" fmla="*/ 192 h 192"/>
              <a:gd name="T10" fmla="*/ 244 w 288"/>
              <a:gd name="T11" fmla="*/ 192 h 192"/>
              <a:gd name="T12" fmla="*/ 288 w 288"/>
              <a:gd name="T13" fmla="*/ 148 h 192"/>
              <a:gd name="T14" fmla="*/ 288 w 288"/>
              <a:gd name="T15" fmla="*/ 44 h 192"/>
              <a:gd name="T16" fmla="*/ 244 w 288"/>
              <a:gd name="T17" fmla="*/ 0 h 192"/>
              <a:gd name="T18" fmla="*/ 100 w 288"/>
              <a:gd name="T19" fmla="*/ 149 h 192"/>
              <a:gd name="T20" fmla="*/ 100 w 288"/>
              <a:gd name="T21" fmla="*/ 43 h 192"/>
              <a:gd name="T22" fmla="*/ 206 w 288"/>
              <a:gd name="T23" fmla="*/ 96 h 192"/>
              <a:gd name="T24" fmla="*/ 100 w 288"/>
              <a:gd name="T25" fmla="*/ 14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192">
                <a:moveTo>
                  <a:pt x="244" y="0"/>
                </a:move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44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75"/>
                  <a:pt x="18" y="192"/>
                  <a:pt x="44" y="192"/>
                </a:cubicBezTo>
                <a:cubicBezTo>
                  <a:pt x="244" y="192"/>
                  <a:pt x="244" y="192"/>
                  <a:pt x="244" y="192"/>
                </a:cubicBezTo>
                <a:cubicBezTo>
                  <a:pt x="271" y="192"/>
                  <a:pt x="288" y="175"/>
                  <a:pt x="288" y="148"/>
                </a:cubicBezTo>
                <a:cubicBezTo>
                  <a:pt x="288" y="44"/>
                  <a:pt x="288" y="44"/>
                  <a:pt x="288" y="44"/>
                </a:cubicBezTo>
                <a:cubicBezTo>
                  <a:pt x="288" y="18"/>
                  <a:pt x="271" y="0"/>
                  <a:pt x="244" y="0"/>
                </a:cubicBezTo>
                <a:close/>
                <a:moveTo>
                  <a:pt x="100" y="149"/>
                </a:moveTo>
                <a:cubicBezTo>
                  <a:pt x="100" y="43"/>
                  <a:pt x="100" y="43"/>
                  <a:pt x="100" y="43"/>
                </a:cubicBezTo>
                <a:cubicBezTo>
                  <a:pt x="206" y="96"/>
                  <a:pt x="206" y="96"/>
                  <a:pt x="206" y="96"/>
                </a:cubicBezTo>
                <a:lnTo>
                  <a:pt x="100" y="1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3" name="Freeform 37"/>
          <p:cNvSpPr/>
          <p:nvPr/>
        </p:nvSpPr>
        <p:spPr bwMode="auto">
          <a:xfrm>
            <a:off x="1710055" y="3237865"/>
            <a:ext cx="170180" cy="186690"/>
          </a:xfrm>
          <a:custGeom>
            <a:avLst/>
            <a:gdLst>
              <a:gd name="T0" fmla="*/ 22 w 174"/>
              <a:gd name="T1" fmla="*/ 112 h 189"/>
              <a:gd name="T2" fmla="*/ 85 w 174"/>
              <a:gd name="T3" fmla="*/ 20 h 189"/>
              <a:gd name="T4" fmla="*/ 161 w 174"/>
              <a:gd name="T5" fmla="*/ 49 h 189"/>
              <a:gd name="T6" fmla="*/ 174 w 174"/>
              <a:gd name="T7" fmla="*/ 45 h 189"/>
              <a:gd name="T8" fmla="*/ 82 w 174"/>
              <a:gd name="T9" fmla="*/ 7 h 189"/>
              <a:gd name="T10" fmla="*/ 9 w 174"/>
              <a:gd name="T11" fmla="*/ 114 h 189"/>
              <a:gd name="T12" fmla="*/ 97 w 174"/>
              <a:gd name="T13" fmla="*/ 189 h 189"/>
              <a:gd name="T14" fmla="*/ 94 w 174"/>
              <a:gd name="T15" fmla="*/ 176 h 189"/>
              <a:gd name="T16" fmla="*/ 22 w 174"/>
              <a:gd name="T17" fmla="*/ 112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89">
                <a:moveTo>
                  <a:pt x="22" y="112"/>
                </a:moveTo>
                <a:cubicBezTo>
                  <a:pt x="14" y="69"/>
                  <a:pt x="42" y="28"/>
                  <a:pt x="85" y="20"/>
                </a:cubicBezTo>
                <a:cubicBezTo>
                  <a:pt x="115" y="14"/>
                  <a:pt x="144" y="27"/>
                  <a:pt x="161" y="49"/>
                </a:cubicBezTo>
                <a:cubicBezTo>
                  <a:pt x="166" y="48"/>
                  <a:pt x="170" y="46"/>
                  <a:pt x="174" y="45"/>
                </a:cubicBezTo>
                <a:cubicBezTo>
                  <a:pt x="154" y="16"/>
                  <a:pt x="119" y="0"/>
                  <a:pt x="82" y="7"/>
                </a:cubicBezTo>
                <a:cubicBezTo>
                  <a:pt x="32" y="17"/>
                  <a:pt x="0" y="65"/>
                  <a:pt x="9" y="114"/>
                </a:cubicBezTo>
                <a:cubicBezTo>
                  <a:pt x="17" y="158"/>
                  <a:pt x="55" y="188"/>
                  <a:pt x="97" y="189"/>
                </a:cubicBezTo>
                <a:cubicBezTo>
                  <a:pt x="96" y="185"/>
                  <a:pt x="95" y="180"/>
                  <a:pt x="94" y="176"/>
                </a:cubicBezTo>
                <a:cubicBezTo>
                  <a:pt x="59" y="173"/>
                  <a:pt x="29" y="148"/>
                  <a:pt x="22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4" name="Freeform 38"/>
          <p:cNvSpPr/>
          <p:nvPr/>
        </p:nvSpPr>
        <p:spPr bwMode="auto">
          <a:xfrm>
            <a:off x="1727200" y="3258820"/>
            <a:ext cx="137160" cy="146050"/>
          </a:xfrm>
          <a:custGeom>
            <a:avLst/>
            <a:gdLst>
              <a:gd name="T0" fmla="*/ 74 w 138"/>
              <a:gd name="T1" fmla="*/ 150 h 150"/>
              <a:gd name="T2" fmla="*/ 72 w 138"/>
              <a:gd name="T3" fmla="*/ 133 h 150"/>
              <a:gd name="T4" fmla="*/ 73 w 138"/>
              <a:gd name="T5" fmla="*/ 126 h 150"/>
              <a:gd name="T6" fmla="*/ 60 w 138"/>
              <a:gd name="T7" fmla="*/ 123 h 150"/>
              <a:gd name="T8" fmla="*/ 60 w 138"/>
              <a:gd name="T9" fmla="*/ 122 h 150"/>
              <a:gd name="T10" fmla="*/ 62 w 138"/>
              <a:gd name="T11" fmla="*/ 109 h 150"/>
              <a:gd name="T12" fmla="*/ 63 w 138"/>
              <a:gd name="T13" fmla="*/ 108 h 150"/>
              <a:gd name="T14" fmla="*/ 75 w 138"/>
              <a:gd name="T15" fmla="*/ 111 h 150"/>
              <a:gd name="T16" fmla="*/ 79 w 138"/>
              <a:gd name="T17" fmla="*/ 94 h 150"/>
              <a:gd name="T18" fmla="*/ 78 w 138"/>
              <a:gd name="T19" fmla="*/ 84 h 150"/>
              <a:gd name="T20" fmla="*/ 48 w 138"/>
              <a:gd name="T21" fmla="*/ 62 h 150"/>
              <a:gd name="T22" fmla="*/ 68 w 138"/>
              <a:gd name="T23" fmla="*/ 31 h 150"/>
              <a:gd name="T24" fmla="*/ 66 w 138"/>
              <a:gd name="T25" fmla="*/ 24 h 150"/>
              <a:gd name="T26" fmla="*/ 69 w 138"/>
              <a:gd name="T27" fmla="*/ 21 h 150"/>
              <a:gd name="T28" fmla="*/ 71 w 138"/>
              <a:gd name="T29" fmla="*/ 20 h 150"/>
              <a:gd name="T30" fmla="*/ 75 w 138"/>
              <a:gd name="T31" fmla="*/ 22 h 150"/>
              <a:gd name="T32" fmla="*/ 76 w 138"/>
              <a:gd name="T33" fmla="*/ 29 h 150"/>
              <a:gd name="T34" fmla="*/ 99 w 138"/>
              <a:gd name="T35" fmla="*/ 33 h 150"/>
              <a:gd name="T36" fmla="*/ 99 w 138"/>
              <a:gd name="T37" fmla="*/ 34 h 150"/>
              <a:gd name="T38" fmla="*/ 97 w 138"/>
              <a:gd name="T39" fmla="*/ 45 h 150"/>
              <a:gd name="T40" fmla="*/ 96 w 138"/>
              <a:gd name="T41" fmla="*/ 46 h 150"/>
              <a:gd name="T42" fmla="*/ 79 w 138"/>
              <a:gd name="T43" fmla="*/ 43 h 150"/>
              <a:gd name="T44" fmla="*/ 84 w 138"/>
              <a:gd name="T45" fmla="*/ 69 h 150"/>
              <a:gd name="T46" fmla="*/ 91 w 138"/>
              <a:gd name="T47" fmla="*/ 71 h 150"/>
              <a:gd name="T48" fmla="*/ 138 w 138"/>
              <a:gd name="T49" fmla="*/ 32 h 150"/>
              <a:gd name="T50" fmla="*/ 66 w 138"/>
              <a:gd name="T51" fmla="*/ 5 h 150"/>
              <a:gd name="T52" fmla="*/ 8 w 138"/>
              <a:gd name="T53" fmla="*/ 91 h 150"/>
              <a:gd name="T54" fmla="*/ 74 w 138"/>
              <a:gd name="T55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8" h="150">
                <a:moveTo>
                  <a:pt x="74" y="150"/>
                </a:moveTo>
                <a:cubicBezTo>
                  <a:pt x="73" y="145"/>
                  <a:pt x="72" y="139"/>
                  <a:pt x="72" y="133"/>
                </a:cubicBezTo>
                <a:cubicBezTo>
                  <a:pt x="72" y="131"/>
                  <a:pt x="72" y="129"/>
                  <a:pt x="73" y="126"/>
                </a:cubicBezTo>
                <a:cubicBezTo>
                  <a:pt x="66" y="126"/>
                  <a:pt x="61" y="125"/>
                  <a:pt x="60" y="123"/>
                </a:cubicBezTo>
                <a:cubicBezTo>
                  <a:pt x="60" y="123"/>
                  <a:pt x="60" y="123"/>
                  <a:pt x="60" y="122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109"/>
                  <a:pt x="62" y="108"/>
                  <a:pt x="63" y="108"/>
                </a:cubicBezTo>
                <a:cubicBezTo>
                  <a:pt x="64" y="108"/>
                  <a:pt x="69" y="110"/>
                  <a:pt x="75" y="111"/>
                </a:cubicBezTo>
                <a:cubicBezTo>
                  <a:pt x="76" y="105"/>
                  <a:pt x="77" y="99"/>
                  <a:pt x="79" y="94"/>
                </a:cubicBezTo>
                <a:cubicBezTo>
                  <a:pt x="78" y="84"/>
                  <a:pt x="78" y="84"/>
                  <a:pt x="78" y="84"/>
                </a:cubicBezTo>
                <a:cubicBezTo>
                  <a:pt x="68" y="82"/>
                  <a:pt x="52" y="80"/>
                  <a:pt x="48" y="62"/>
                </a:cubicBezTo>
                <a:cubicBezTo>
                  <a:pt x="44" y="41"/>
                  <a:pt x="61" y="32"/>
                  <a:pt x="68" y="31"/>
                </a:cubicBezTo>
                <a:cubicBezTo>
                  <a:pt x="66" y="24"/>
                  <a:pt x="66" y="24"/>
                  <a:pt x="66" y="24"/>
                </a:cubicBezTo>
                <a:cubicBezTo>
                  <a:pt x="66" y="21"/>
                  <a:pt x="66" y="21"/>
                  <a:pt x="69" y="21"/>
                </a:cubicBezTo>
                <a:cubicBezTo>
                  <a:pt x="71" y="20"/>
                  <a:pt x="71" y="20"/>
                  <a:pt x="71" y="20"/>
                </a:cubicBezTo>
                <a:cubicBezTo>
                  <a:pt x="74" y="20"/>
                  <a:pt x="74" y="20"/>
                  <a:pt x="75" y="22"/>
                </a:cubicBezTo>
                <a:cubicBezTo>
                  <a:pt x="76" y="29"/>
                  <a:pt x="76" y="29"/>
                  <a:pt x="76" y="29"/>
                </a:cubicBezTo>
                <a:cubicBezTo>
                  <a:pt x="80" y="28"/>
                  <a:pt x="98" y="28"/>
                  <a:pt x="99" y="33"/>
                </a:cubicBezTo>
                <a:cubicBezTo>
                  <a:pt x="99" y="33"/>
                  <a:pt x="99" y="34"/>
                  <a:pt x="99" y="34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45"/>
                  <a:pt x="96" y="46"/>
                  <a:pt x="96" y="46"/>
                </a:cubicBezTo>
                <a:cubicBezTo>
                  <a:pt x="95" y="46"/>
                  <a:pt x="85" y="42"/>
                  <a:pt x="79" y="43"/>
                </a:cubicBezTo>
                <a:cubicBezTo>
                  <a:pt x="84" y="69"/>
                  <a:pt x="84" y="69"/>
                  <a:pt x="84" y="69"/>
                </a:cubicBezTo>
                <a:cubicBezTo>
                  <a:pt x="86" y="70"/>
                  <a:pt x="88" y="70"/>
                  <a:pt x="91" y="71"/>
                </a:cubicBezTo>
                <a:cubicBezTo>
                  <a:pt x="103" y="54"/>
                  <a:pt x="119" y="40"/>
                  <a:pt x="138" y="32"/>
                </a:cubicBezTo>
                <a:cubicBezTo>
                  <a:pt x="121" y="11"/>
                  <a:pt x="94" y="0"/>
                  <a:pt x="66" y="5"/>
                </a:cubicBezTo>
                <a:cubicBezTo>
                  <a:pt x="27" y="13"/>
                  <a:pt x="0" y="51"/>
                  <a:pt x="8" y="91"/>
                </a:cubicBezTo>
                <a:cubicBezTo>
                  <a:pt x="14" y="124"/>
                  <a:pt x="42" y="148"/>
                  <a:pt x="74" y="1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5" name="Freeform 39"/>
          <p:cNvSpPr/>
          <p:nvPr/>
        </p:nvSpPr>
        <p:spPr bwMode="auto">
          <a:xfrm>
            <a:off x="1788795" y="3302000"/>
            <a:ext cx="12700" cy="22860"/>
          </a:xfrm>
          <a:custGeom>
            <a:avLst/>
            <a:gdLst>
              <a:gd name="T0" fmla="*/ 2 w 13"/>
              <a:gd name="T1" fmla="*/ 12 h 22"/>
              <a:gd name="T2" fmla="*/ 13 w 13"/>
              <a:gd name="T3" fmla="*/ 22 h 22"/>
              <a:gd name="T4" fmla="*/ 9 w 13"/>
              <a:gd name="T5" fmla="*/ 0 h 22"/>
              <a:gd name="T6" fmla="*/ 2 w 13"/>
              <a:gd name="T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22">
                <a:moveTo>
                  <a:pt x="2" y="12"/>
                </a:moveTo>
                <a:cubicBezTo>
                  <a:pt x="3" y="20"/>
                  <a:pt x="10" y="22"/>
                  <a:pt x="13" y="22"/>
                </a:cubicBezTo>
                <a:cubicBezTo>
                  <a:pt x="9" y="0"/>
                  <a:pt x="9" y="0"/>
                  <a:pt x="9" y="0"/>
                </a:cubicBezTo>
                <a:cubicBezTo>
                  <a:pt x="7" y="1"/>
                  <a:pt x="0" y="4"/>
                  <a:pt x="2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" name="Freeform 40"/>
          <p:cNvSpPr>
            <a:spLocks noEditPoints="1"/>
          </p:cNvSpPr>
          <p:nvPr/>
        </p:nvSpPr>
        <p:spPr bwMode="auto">
          <a:xfrm>
            <a:off x="1817370" y="3298825"/>
            <a:ext cx="182245" cy="180340"/>
          </a:xfrm>
          <a:custGeom>
            <a:avLst/>
            <a:gdLst>
              <a:gd name="T0" fmla="*/ 92 w 184"/>
              <a:gd name="T1" fmla="*/ 0 h 184"/>
              <a:gd name="T2" fmla="*/ 0 w 184"/>
              <a:gd name="T3" fmla="*/ 92 h 184"/>
              <a:gd name="T4" fmla="*/ 92 w 184"/>
              <a:gd name="T5" fmla="*/ 184 h 184"/>
              <a:gd name="T6" fmla="*/ 184 w 184"/>
              <a:gd name="T7" fmla="*/ 92 h 184"/>
              <a:gd name="T8" fmla="*/ 92 w 184"/>
              <a:gd name="T9" fmla="*/ 0 h 184"/>
              <a:gd name="T10" fmla="*/ 92 w 184"/>
              <a:gd name="T11" fmla="*/ 170 h 184"/>
              <a:gd name="T12" fmla="*/ 13 w 184"/>
              <a:gd name="T13" fmla="*/ 92 h 184"/>
              <a:gd name="T14" fmla="*/ 92 w 184"/>
              <a:gd name="T15" fmla="*/ 13 h 184"/>
              <a:gd name="T16" fmla="*/ 170 w 184"/>
              <a:gd name="T17" fmla="*/ 92 h 184"/>
              <a:gd name="T18" fmla="*/ 92 w 184"/>
              <a:gd name="T19" fmla="*/ 17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84"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3"/>
                  <a:pt x="41" y="184"/>
                  <a:pt x="92" y="184"/>
                </a:cubicBezTo>
                <a:cubicBezTo>
                  <a:pt x="142" y="184"/>
                  <a:pt x="184" y="143"/>
                  <a:pt x="184" y="92"/>
                </a:cubicBezTo>
                <a:cubicBezTo>
                  <a:pt x="184" y="41"/>
                  <a:pt x="142" y="0"/>
                  <a:pt x="92" y="0"/>
                </a:cubicBezTo>
                <a:close/>
                <a:moveTo>
                  <a:pt x="92" y="170"/>
                </a:moveTo>
                <a:cubicBezTo>
                  <a:pt x="48" y="170"/>
                  <a:pt x="13" y="135"/>
                  <a:pt x="13" y="92"/>
                </a:cubicBezTo>
                <a:cubicBezTo>
                  <a:pt x="13" y="49"/>
                  <a:pt x="48" y="13"/>
                  <a:pt x="92" y="13"/>
                </a:cubicBezTo>
                <a:cubicBezTo>
                  <a:pt x="135" y="13"/>
                  <a:pt x="170" y="49"/>
                  <a:pt x="170" y="92"/>
                </a:cubicBezTo>
                <a:cubicBezTo>
                  <a:pt x="170" y="135"/>
                  <a:pt x="135" y="170"/>
                  <a:pt x="92" y="1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7" name="Freeform 41"/>
          <p:cNvSpPr/>
          <p:nvPr/>
        </p:nvSpPr>
        <p:spPr bwMode="auto">
          <a:xfrm>
            <a:off x="1896745" y="3355340"/>
            <a:ext cx="9525" cy="22225"/>
          </a:xfrm>
          <a:custGeom>
            <a:avLst/>
            <a:gdLst>
              <a:gd name="T0" fmla="*/ 0 w 9"/>
              <a:gd name="T1" fmla="*/ 11 h 23"/>
              <a:gd name="T2" fmla="*/ 9 w 9"/>
              <a:gd name="T3" fmla="*/ 23 h 23"/>
              <a:gd name="T4" fmla="*/ 9 w 9"/>
              <a:gd name="T5" fmla="*/ 0 h 23"/>
              <a:gd name="T6" fmla="*/ 0 w 9"/>
              <a:gd name="T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3">
                <a:moveTo>
                  <a:pt x="0" y="11"/>
                </a:moveTo>
                <a:cubicBezTo>
                  <a:pt x="0" y="19"/>
                  <a:pt x="6" y="22"/>
                  <a:pt x="9" y="23"/>
                </a:cubicBezTo>
                <a:cubicBezTo>
                  <a:pt x="9" y="0"/>
                  <a:pt x="9" y="0"/>
                  <a:pt x="9" y="0"/>
                </a:cubicBezTo>
                <a:cubicBezTo>
                  <a:pt x="6" y="1"/>
                  <a:pt x="0" y="3"/>
                  <a:pt x="0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" name="Freeform 42"/>
          <p:cNvSpPr>
            <a:spLocks noEditPoints="1"/>
          </p:cNvSpPr>
          <p:nvPr/>
        </p:nvSpPr>
        <p:spPr bwMode="auto">
          <a:xfrm>
            <a:off x="1835150" y="3316605"/>
            <a:ext cx="144780" cy="143510"/>
          </a:xfrm>
          <a:custGeom>
            <a:avLst/>
            <a:gdLst>
              <a:gd name="T0" fmla="*/ 74 w 147"/>
              <a:gd name="T1" fmla="*/ 0 h 147"/>
              <a:gd name="T2" fmla="*/ 0 w 147"/>
              <a:gd name="T3" fmla="*/ 74 h 147"/>
              <a:gd name="T4" fmla="*/ 74 w 147"/>
              <a:gd name="T5" fmla="*/ 147 h 147"/>
              <a:gd name="T6" fmla="*/ 147 w 147"/>
              <a:gd name="T7" fmla="*/ 74 h 147"/>
              <a:gd name="T8" fmla="*/ 74 w 147"/>
              <a:gd name="T9" fmla="*/ 0 h 147"/>
              <a:gd name="T10" fmla="*/ 79 w 147"/>
              <a:gd name="T11" fmla="*/ 123 h 147"/>
              <a:gd name="T12" fmla="*/ 79 w 147"/>
              <a:gd name="T13" fmla="*/ 129 h 147"/>
              <a:gd name="T14" fmla="*/ 76 w 147"/>
              <a:gd name="T15" fmla="*/ 132 h 147"/>
              <a:gd name="T16" fmla="*/ 73 w 147"/>
              <a:gd name="T17" fmla="*/ 132 h 147"/>
              <a:gd name="T18" fmla="*/ 70 w 147"/>
              <a:gd name="T19" fmla="*/ 129 h 147"/>
              <a:gd name="T20" fmla="*/ 70 w 147"/>
              <a:gd name="T21" fmla="*/ 123 h 147"/>
              <a:gd name="T22" fmla="*/ 46 w 147"/>
              <a:gd name="T23" fmla="*/ 115 h 147"/>
              <a:gd name="T24" fmla="*/ 46 w 147"/>
              <a:gd name="T25" fmla="*/ 114 h 147"/>
              <a:gd name="T26" fmla="*/ 50 w 147"/>
              <a:gd name="T27" fmla="*/ 102 h 147"/>
              <a:gd name="T28" fmla="*/ 51 w 147"/>
              <a:gd name="T29" fmla="*/ 101 h 147"/>
              <a:gd name="T30" fmla="*/ 70 w 147"/>
              <a:gd name="T31" fmla="*/ 107 h 147"/>
              <a:gd name="T32" fmla="*/ 70 w 147"/>
              <a:gd name="T33" fmla="*/ 80 h 147"/>
              <a:gd name="T34" fmla="*/ 45 w 147"/>
              <a:gd name="T35" fmla="*/ 52 h 147"/>
              <a:gd name="T36" fmla="*/ 70 w 147"/>
              <a:gd name="T37" fmla="*/ 26 h 147"/>
              <a:gd name="T38" fmla="*/ 70 w 147"/>
              <a:gd name="T39" fmla="*/ 19 h 147"/>
              <a:gd name="T40" fmla="*/ 73 w 147"/>
              <a:gd name="T41" fmla="*/ 16 h 147"/>
              <a:gd name="T42" fmla="*/ 76 w 147"/>
              <a:gd name="T43" fmla="*/ 16 h 147"/>
              <a:gd name="T44" fmla="*/ 79 w 147"/>
              <a:gd name="T45" fmla="*/ 19 h 147"/>
              <a:gd name="T46" fmla="*/ 79 w 147"/>
              <a:gd name="T47" fmla="*/ 26 h 147"/>
              <a:gd name="T48" fmla="*/ 101 w 147"/>
              <a:gd name="T49" fmla="*/ 34 h 147"/>
              <a:gd name="T50" fmla="*/ 101 w 147"/>
              <a:gd name="T51" fmla="*/ 35 h 147"/>
              <a:gd name="T52" fmla="*/ 96 w 147"/>
              <a:gd name="T53" fmla="*/ 45 h 147"/>
              <a:gd name="T54" fmla="*/ 95 w 147"/>
              <a:gd name="T55" fmla="*/ 46 h 147"/>
              <a:gd name="T56" fmla="*/ 79 w 147"/>
              <a:gd name="T57" fmla="*/ 40 h 147"/>
              <a:gd name="T58" fmla="*/ 79 w 147"/>
              <a:gd name="T59" fmla="*/ 66 h 147"/>
              <a:gd name="T60" fmla="*/ 104 w 147"/>
              <a:gd name="T61" fmla="*/ 95 h 147"/>
              <a:gd name="T62" fmla="*/ 79 w 147"/>
              <a:gd name="T63" fmla="*/ 12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7" h="147">
                <a:moveTo>
                  <a:pt x="74" y="0"/>
                </a:moveTo>
                <a:cubicBezTo>
                  <a:pt x="33" y="1"/>
                  <a:pt x="0" y="33"/>
                  <a:pt x="0" y="74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33"/>
                  <a:pt x="114" y="1"/>
                  <a:pt x="74" y="0"/>
                </a:cubicBezTo>
                <a:close/>
                <a:moveTo>
                  <a:pt x="79" y="123"/>
                </a:moveTo>
                <a:cubicBezTo>
                  <a:pt x="79" y="129"/>
                  <a:pt x="79" y="129"/>
                  <a:pt x="79" y="129"/>
                </a:cubicBezTo>
                <a:cubicBezTo>
                  <a:pt x="79" y="131"/>
                  <a:pt x="78" y="132"/>
                  <a:pt x="76" y="132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71" y="132"/>
                  <a:pt x="70" y="131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5" y="123"/>
                  <a:pt x="46" y="119"/>
                  <a:pt x="46" y="115"/>
                </a:cubicBezTo>
                <a:cubicBezTo>
                  <a:pt x="46" y="115"/>
                  <a:pt x="46" y="115"/>
                  <a:pt x="46" y="114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1" y="101"/>
                  <a:pt x="51" y="101"/>
                </a:cubicBezTo>
                <a:cubicBezTo>
                  <a:pt x="52" y="101"/>
                  <a:pt x="62" y="106"/>
                  <a:pt x="70" y="107"/>
                </a:cubicBezTo>
                <a:cubicBezTo>
                  <a:pt x="70" y="80"/>
                  <a:pt x="70" y="80"/>
                  <a:pt x="70" y="80"/>
                </a:cubicBezTo>
                <a:cubicBezTo>
                  <a:pt x="62" y="76"/>
                  <a:pt x="45" y="71"/>
                  <a:pt x="45" y="52"/>
                </a:cubicBezTo>
                <a:cubicBezTo>
                  <a:pt x="45" y="32"/>
                  <a:pt x="64" y="26"/>
                  <a:pt x="70" y="26"/>
                </a:cubicBezTo>
                <a:cubicBezTo>
                  <a:pt x="70" y="19"/>
                  <a:pt x="70" y="19"/>
                  <a:pt x="70" y="19"/>
                </a:cubicBezTo>
                <a:cubicBezTo>
                  <a:pt x="70" y="16"/>
                  <a:pt x="71" y="16"/>
                  <a:pt x="73" y="16"/>
                </a:cubicBezTo>
                <a:cubicBezTo>
                  <a:pt x="76" y="16"/>
                  <a:pt x="76" y="16"/>
                  <a:pt x="76" y="16"/>
                </a:cubicBezTo>
                <a:cubicBezTo>
                  <a:pt x="78" y="16"/>
                  <a:pt x="79" y="16"/>
                  <a:pt x="79" y="19"/>
                </a:cubicBezTo>
                <a:cubicBezTo>
                  <a:pt x="79" y="26"/>
                  <a:pt x="79" y="26"/>
                  <a:pt x="79" y="26"/>
                </a:cubicBezTo>
                <a:cubicBezTo>
                  <a:pt x="83" y="26"/>
                  <a:pt x="101" y="29"/>
                  <a:pt x="101" y="34"/>
                </a:cubicBezTo>
                <a:cubicBezTo>
                  <a:pt x="101" y="34"/>
                  <a:pt x="101" y="35"/>
                  <a:pt x="101" y="35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46"/>
                  <a:pt x="95" y="46"/>
                  <a:pt x="95" y="46"/>
                </a:cubicBezTo>
                <a:cubicBezTo>
                  <a:pt x="94" y="46"/>
                  <a:pt x="85" y="40"/>
                  <a:pt x="79" y="40"/>
                </a:cubicBezTo>
                <a:cubicBezTo>
                  <a:pt x="79" y="66"/>
                  <a:pt x="79" y="66"/>
                  <a:pt x="79" y="66"/>
                </a:cubicBezTo>
                <a:cubicBezTo>
                  <a:pt x="88" y="71"/>
                  <a:pt x="104" y="77"/>
                  <a:pt x="104" y="95"/>
                </a:cubicBezTo>
                <a:cubicBezTo>
                  <a:pt x="104" y="115"/>
                  <a:pt x="88" y="121"/>
                  <a:pt x="79" y="1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9" name="Freeform 43"/>
          <p:cNvSpPr/>
          <p:nvPr/>
        </p:nvSpPr>
        <p:spPr bwMode="auto">
          <a:xfrm>
            <a:off x="1912620" y="3397250"/>
            <a:ext cx="8255" cy="24130"/>
          </a:xfrm>
          <a:custGeom>
            <a:avLst/>
            <a:gdLst>
              <a:gd name="T0" fmla="*/ 0 w 9"/>
              <a:gd name="T1" fmla="*/ 0 h 24"/>
              <a:gd name="T2" fmla="*/ 0 w 9"/>
              <a:gd name="T3" fmla="*/ 24 h 24"/>
              <a:gd name="T4" fmla="*/ 9 w 9"/>
              <a:gd name="T5" fmla="*/ 13 h 24"/>
              <a:gd name="T6" fmla="*/ 0 w 9"/>
              <a:gd name="T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4">
                <a:moveTo>
                  <a:pt x="0" y="0"/>
                </a:moveTo>
                <a:cubicBezTo>
                  <a:pt x="0" y="24"/>
                  <a:pt x="0" y="24"/>
                  <a:pt x="0" y="24"/>
                </a:cubicBezTo>
                <a:cubicBezTo>
                  <a:pt x="4" y="23"/>
                  <a:pt x="9" y="21"/>
                  <a:pt x="9" y="13"/>
                </a:cubicBezTo>
                <a:cubicBezTo>
                  <a:pt x="9" y="5"/>
                  <a:pt x="3" y="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0" name="Freeform 44"/>
          <p:cNvSpPr/>
          <p:nvPr/>
        </p:nvSpPr>
        <p:spPr bwMode="auto">
          <a:xfrm>
            <a:off x="10192385" y="2088515"/>
            <a:ext cx="283210" cy="285115"/>
          </a:xfrm>
          <a:custGeom>
            <a:avLst/>
            <a:gdLst>
              <a:gd name="T0" fmla="*/ 0 w 176"/>
              <a:gd name="T1" fmla="*/ 94 h 177"/>
              <a:gd name="T2" fmla="*/ 83 w 176"/>
              <a:gd name="T3" fmla="*/ 94 h 177"/>
              <a:gd name="T4" fmla="*/ 83 w 176"/>
              <a:gd name="T5" fmla="*/ 177 h 177"/>
              <a:gd name="T6" fmla="*/ 176 w 176"/>
              <a:gd name="T7" fmla="*/ 0 h 177"/>
              <a:gd name="T8" fmla="*/ 0 w 176"/>
              <a:gd name="T9" fmla="*/ 94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7">
                <a:moveTo>
                  <a:pt x="0" y="94"/>
                </a:moveTo>
                <a:lnTo>
                  <a:pt x="83" y="94"/>
                </a:lnTo>
                <a:lnTo>
                  <a:pt x="83" y="177"/>
                </a:lnTo>
                <a:lnTo>
                  <a:pt x="176" y="0"/>
                </a:lnTo>
                <a:lnTo>
                  <a:pt x="0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" name="Freeform 45"/>
          <p:cNvSpPr/>
          <p:nvPr/>
        </p:nvSpPr>
        <p:spPr bwMode="auto">
          <a:xfrm>
            <a:off x="9758045" y="3319780"/>
            <a:ext cx="72390" cy="109220"/>
          </a:xfrm>
          <a:custGeom>
            <a:avLst/>
            <a:gdLst>
              <a:gd name="T0" fmla="*/ 65 w 74"/>
              <a:gd name="T1" fmla="*/ 111 h 113"/>
              <a:gd name="T2" fmla="*/ 62 w 74"/>
              <a:gd name="T3" fmla="*/ 113 h 113"/>
              <a:gd name="T4" fmla="*/ 61 w 74"/>
              <a:gd name="T5" fmla="*/ 113 h 113"/>
              <a:gd name="T6" fmla="*/ 58 w 74"/>
              <a:gd name="T7" fmla="*/ 113 h 113"/>
              <a:gd name="T8" fmla="*/ 3 w 74"/>
              <a:gd name="T9" fmla="*/ 75 h 113"/>
              <a:gd name="T10" fmla="*/ 1 w 74"/>
              <a:gd name="T11" fmla="*/ 74 h 113"/>
              <a:gd name="T12" fmla="*/ 0 w 74"/>
              <a:gd name="T13" fmla="*/ 71 h 113"/>
              <a:gd name="T14" fmla="*/ 0 w 74"/>
              <a:gd name="T15" fmla="*/ 5 h 113"/>
              <a:gd name="T16" fmla="*/ 1 w 74"/>
              <a:gd name="T17" fmla="*/ 1 h 113"/>
              <a:gd name="T18" fmla="*/ 5 w 74"/>
              <a:gd name="T19" fmla="*/ 0 h 113"/>
              <a:gd name="T20" fmla="*/ 18 w 74"/>
              <a:gd name="T21" fmla="*/ 0 h 113"/>
              <a:gd name="T22" fmla="*/ 22 w 74"/>
              <a:gd name="T23" fmla="*/ 1 h 113"/>
              <a:gd name="T24" fmla="*/ 23 w 74"/>
              <a:gd name="T25" fmla="*/ 5 h 113"/>
              <a:gd name="T26" fmla="*/ 23 w 74"/>
              <a:gd name="T27" fmla="*/ 61 h 113"/>
              <a:gd name="T28" fmla="*/ 71 w 74"/>
              <a:gd name="T29" fmla="*/ 93 h 113"/>
              <a:gd name="T30" fmla="*/ 72 w 74"/>
              <a:gd name="T31" fmla="*/ 100 h 113"/>
              <a:gd name="T32" fmla="*/ 65 w 74"/>
              <a:gd name="T33" fmla="*/ 11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3">
                <a:moveTo>
                  <a:pt x="65" y="111"/>
                </a:moveTo>
                <a:cubicBezTo>
                  <a:pt x="65" y="112"/>
                  <a:pt x="64" y="113"/>
                  <a:pt x="62" y="113"/>
                </a:cubicBezTo>
                <a:cubicBezTo>
                  <a:pt x="62" y="113"/>
                  <a:pt x="62" y="113"/>
                  <a:pt x="61" y="113"/>
                </a:cubicBezTo>
                <a:cubicBezTo>
                  <a:pt x="60" y="113"/>
                  <a:pt x="59" y="113"/>
                  <a:pt x="58" y="113"/>
                </a:cubicBezTo>
                <a:cubicBezTo>
                  <a:pt x="3" y="75"/>
                  <a:pt x="3" y="75"/>
                  <a:pt x="3" y="75"/>
                </a:cubicBezTo>
                <a:cubicBezTo>
                  <a:pt x="2" y="75"/>
                  <a:pt x="2" y="75"/>
                  <a:pt x="1" y="74"/>
                </a:cubicBezTo>
                <a:cubicBezTo>
                  <a:pt x="0" y="73"/>
                  <a:pt x="0" y="72"/>
                  <a:pt x="0" y="71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5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9" y="0"/>
                  <a:pt x="21" y="0"/>
                  <a:pt x="22" y="1"/>
                </a:cubicBezTo>
                <a:cubicBezTo>
                  <a:pt x="23" y="2"/>
                  <a:pt x="23" y="3"/>
                  <a:pt x="23" y="5"/>
                </a:cubicBezTo>
                <a:cubicBezTo>
                  <a:pt x="23" y="61"/>
                  <a:pt x="23" y="61"/>
                  <a:pt x="23" y="61"/>
                </a:cubicBezTo>
                <a:cubicBezTo>
                  <a:pt x="71" y="93"/>
                  <a:pt x="71" y="93"/>
                  <a:pt x="71" y="93"/>
                </a:cubicBezTo>
                <a:cubicBezTo>
                  <a:pt x="73" y="94"/>
                  <a:pt x="74" y="98"/>
                  <a:pt x="72" y="100"/>
                </a:cubicBezTo>
                <a:lnTo>
                  <a:pt x="65" y="1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2" name="Freeform 46"/>
          <p:cNvSpPr/>
          <p:nvPr/>
        </p:nvSpPr>
        <p:spPr bwMode="auto">
          <a:xfrm>
            <a:off x="9646920" y="3215005"/>
            <a:ext cx="111125" cy="88900"/>
          </a:xfrm>
          <a:custGeom>
            <a:avLst/>
            <a:gdLst>
              <a:gd name="T0" fmla="*/ 113 w 113"/>
              <a:gd name="T1" fmla="*/ 38 h 90"/>
              <a:gd name="T2" fmla="*/ 100 w 113"/>
              <a:gd name="T3" fmla="*/ 15 h 90"/>
              <a:gd name="T4" fmla="*/ 40 w 113"/>
              <a:gd name="T5" fmla="*/ 18 h 90"/>
              <a:gd name="T6" fmla="*/ 7 w 113"/>
              <a:gd name="T7" fmla="*/ 69 h 90"/>
              <a:gd name="T8" fmla="*/ 19 w 113"/>
              <a:gd name="T9" fmla="*/ 90 h 90"/>
              <a:gd name="T10" fmla="*/ 113 w 113"/>
              <a:gd name="T11" fmla="*/ 38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3" h="90">
                <a:moveTo>
                  <a:pt x="113" y="38"/>
                </a:moveTo>
                <a:cubicBezTo>
                  <a:pt x="100" y="15"/>
                  <a:pt x="100" y="15"/>
                  <a:pt x="100" y="15"/>
                </a:cubicBezTo>
                <a:cubicBezTo>
                  <a:pt x="92" y="2"/>
                  <a:pt x="71" y="0"/>
                  <a:pt x="40" y="18"/>
                </a:cubicBezTo>
                <a:cubicBezTo>
                  <a:pt x="9" y="36"/>
                  <a:pt x="0" y="56"/>
                  <a:pt x="7" y="69"/>
                </a:cubicBezTo>
                <a:cubicBezTo>
                  <a:pt x="19" y="90"/>
                  <a:pt x="19" y="90"/>
                  <a:pt x="19" y="90"/>
                </a:cubicBezTo>
                <a:cubicBezTo>
                  <a:pt x="41" y="61"/>
                  <a:pt x="75" y="42"/>
                  <a:pt x="113" y="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3" name="Freeform 47"/>
          <p:cNvSpPr/>
          <p:nvPr/>
        </p:nvSpPr>
        <p:spPr bwMode="auto">
          <a:xfrm>
            <a:off x="9783445" y="3215005"/>
            <a:ext cx="109855" cy="86995"/>
          </a:xfrm>
          <a:custGeom>
            <a:avLst/>
            <a:gdLst>
              <a:gd name="T0" fmla="*/ 94 w 113"/>
              <a:gd name="T1" fmla="*/ 89 h 89"/>
              <a:gd name="T2" fmla="*/ 106 w 113"/>
              <a:gd name="T3" fmla="*/ 69 h 89"/>
              <a:gd name="T4" fmla="*/ 73 w 113"/>
              <a:gd name="T5" fmla="*/ 18 h 89"/>
              <a:gd name="T6" fmla="*/ 13 w 113"/>
              <a:gd name="T7" fmla="*/ 15 h 89"/>
              <a:gd name="T8" fmla="*/ 0 w 113"/>
              <a:gd name="T9" fmla="*/ 38 h 89"/>
              <a:gd name="T10" fmla="*/ 94 w 113"/>
              <a:gd name="T11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3" h="89">
                <a:moveTo>
                  <a:pt x="94" y="89"/>
                </a:moveTo>
                <a:cubicBezTo>
                  <a:pt x="106" y="69"/>
                  <a:pt x="106" y="69"/>
                  <a:pt x="106" y="69"/>
                </a:cubicBezTo>
                <a:cubicBezTo>
                  <a:pt x="113" y="56"/>
                  <a:pt x="104" y="36"/>
                  <a:pt x="73" y="18"/>
                </a:cubicBezTo>
                <a:cubicBezTo>
                  <a:pt x="42" y="0"/>
                  <a:pt x="21" y="2"/>
                  <a:pt x="13" y="15"/>
                </a:cubicBezTo>
                <a:cubicBezTo>
                  <a:pt x="0" y="38"/>
                  <a:pt x="0" y="38"/>
                  <a:pt x="0" y="38"/>
                </a:cubicBezTo>
                <a:cubicBezTo>
                  <a:pt x="38" y="41"/>
                  <a:pt x="71" y="61"/>
                  <a:pt x="94" y="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4" name="Freeform 48"/>
          <p:cNvSpPr>
            <a:spLocks noEditPoints="1"/>
          </p:cNvSpPr>
          <p:nvPr/>
        </p:nvSpPr>
        <p:spPr bwMode="auto">
          <a:xfrm>
            <a:off x="9651365" y="3265170"/>
            <a:ext cx="236855" cy="238125"/>
          </a:xfrm>
          <a:custGeom>
            <a:avLst/>
            <a:gdLst>
              <a:gd name="T0" fmla="*/ 121 w 242"/>
              <a:gd name="T1" fmla="*/ 0 h 242"/>
              <a:gd name="T2" fmla="*/ 0 w 242"/>
              <a:gd name="T3" fmla="*/ 121 h 242"/>
              <a:gd name="T4" fmla="*/ 121 w 242"/>
              <a:gd name="T5" fmla="*/ 242 h 242"/>
              <a:gd name="T6" fmla="*/ 242 w 242"/>
              <a:gd name="T7" fmla="*/ 121 h 242"/>
              <a:gd name="T8" fmla="*/ 121 w 242"/>
              <a:gd name="T9" fmla="*/ 0 h 242"/>
              <a:gd name="T10" fmla="*/ 121 w 242"/>
              <a:gd name="T11" fmla="*/ 212 h 242"/>
              <a:gd name="T12" fmla="*/ 30 w 242"/>
              <a:gd name="T13" fmla="*/ 121 h 242"/>
              <a:gd name="T14" fmla="*/ 121 w 242"/>
              <a:gd name="T15" fmla="*/ 30 h 242"/>
              <a:gd name="T16" fmla="*/ 212 w 242"/>
              <a:gd name="T17" fmla="*/ 121 h 242"/>
              <a:gd name="T18" fmla="*/ 121 w 242"/>
              <a:gd name="T19" fmla="*/ 21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2" h="242">
                <a:moveTo>
                  <a:pt x="121" y="0"/>
                </a:moveTo>
                <a:cubicBezTo>
                  <a:pt x="54" y="0"/>
                  <a:pt x="0" y="54"/>
                  <a:pt x="0" y="121"/>
                </a:cubicBezTo>
                <a:cubicBezTo>
                  <a:pt x="0" y="188"/>
                  <a:pt x="54" y="242"/>
                  <a:pt x="121" y="242"/>
                </a:cubicBezTo>
                <a:cubicBezTo>
                  <a:pt x="188" y="242"/>
                  <a:pt x="242" y="188"/>
                  <a:pt x="242" y="121"/>
                </a:cubicBezTo>
                <a:cubicBezTo>
                  <a:pt x="242" y="54"/>
                  <a:pt x="188" y="0"/>
                  <a:pt x="121" y="0"/>
                </a:cubicBezTo>
                <a:close/>
                <a:moveTo>
                  <a:pt x="121" y="212"/>
                </a:moveTo>
                <a:cubicBezTo>
                  <a:pt x="71" y="212"/>
                  <a:pt x="30" y="171"/>
                  <a:pt x="30" y="121"/>
                </a:cubicBezTo>
                <a:cubicBezTo>
                  <a:pt x="30" y="71"/>
                  <a:pt x="71" y="30"/>
                  <a:pt x="121" y="30"/>
                </a:cubicBezTo>
                <a:cubicBezTo>
                  <a:pt x="171" y="30"/>
                  <a:pt x="212" y="71"/>
                  <a:pt x="212" y="121"/>
                </a:cubicBezTo>
                <a:cubicBezTo>
                  <a:pt x="212" y="171"/>
                  <a:pt x="171" y="212"/>
                  <a:pt x="121" y="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5" name="Freeform 49"/>
          <p:cNvSpPr/>
          <p:nvPr/>
        </p:nvSpPr>
        <p:spPr bwMode="auto">
          <a:xfrm>
            <a:off x="9758045" y="3319780"/>
            <a:ext cx="72390" cy="109220"/>
          </a:xfrm>
          <a:custGeom>
            <a:avLst/>
            <a:gdLst>
              <a:gd name="T0" fmla="*/ 71 w 74"/>
              <a:gd name="T1" fmla="*/ 93 h 113"/>
              <a:gd name="T2" fmla="*/ 23 w 74"/>
              <a:gd name="T3" fmla="*/ 61 h 113"/>
              <a:gd name="T4" fmla="*/ 23 w 74"/>
              <a:gd name="T5" fmla="*/ 5 h 113"/>
              <a:gd name="T6" fmla="*/ 22 w 74"/>
              <a:gd name="T7" fmla="*/ 1 h 113"/>
              <a:gd name="T8" fmla="*/ 18 w 74"/>
              <a:gd name="T9" fmla="*/ 0 h 113"/>
              <a:gd name="T10" fmla="*/ 5 w 74"/>
              <a:gd name="T11" fmla="*/ 0 h 113"/>
              <a:gd name="T12" fmla="*/ 1 w 74"/>
              <a:gd name="T13" fmla="*/ 1 h 113"/>
              <a:gd name="T14" fmla="*/ 0 w 74"/>
              <a:gd name="T15" fmla="*/ 5 h 113"/>
              <a:gd name="T16" fmla="*/ 0 w 74"/>
              <a:gd name="T17" fmla="*/ 71 h 113"/>
              <a:gd name="T18" fmla="*/ 1 w 74"/>
              <a:gd name="T19" fmla="*/ 74 h 113"/>
              <a:gd name="T20" fmla="*/ 3 w 74"/>
              <a:gd name="T21" fmla="*/ 75 h 113"/>
              <a:gd name="T22" fmla="*/ 58 w 74"/>
              <a:gd name="T23" fmla="*/ 113 h 113"/>
              <a:gd name="T24" fmla="*/ 61 w 74"/>
              <a:gd name="T25" fmla="*/ 113 h 113"/>
              <a:gd name="T26" fmla="*/ 62 w 74"/>
              <a:gd name="T27" fmla="*/ 113 h 113"/>
              <a:gd name="T28" fmla="*/ 65 w 74"/>
              <a:gd name="T29" fmla="*/ 111 h 113"/>
              <a:gd name="T30" fmla="*/ 72 w 74"/>
              <a:gd name="T31" fmla="*/ 100 h 113"/>
              <a:gd name="T32" fmla="*/ 71 w 74"/>
              <a:gd name="T33" fmla="*/ 9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3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3"/>
                  <a:pt x="23" y="2"/>
                  <a:pt x="22" y="1"/>
                </a:cubicBezTo>
                <a:cubicBezTo>
                  <a:pt x="21" y="0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3"/>
                  <a:pt x="1" y="74"/>
                </a:cubicBezTo>
                <a:cubicBezTo>
                  <a:pt x="2" y="75"/>
                  <a:pt x="2" y="75"/>
                  <a:pt x="3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3"/>
                  <a:pt x="61" y="113"/>
                </a:cubicBezTo>
                <a:cubicBezTo>
                  <a:pt x="62" y="113"/>
                  <a:pt x="62" y="113"/>
                  <a:pt x="62" y="113"/>
                </a:cubicBezTo>
                <a:cubicBezTo>
                  <a:pt x="64" y="113"/>
                  <a:pt x="65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4"/>
                  <a:pt x="71" y="9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6" name="Freeform 50"/>
          <p:cNvSpPr>
            <a:spLocks noEditPoints="1"/>
          </p:cNvSpPr>
          <p:nvPr/>
        </p:nvSpPr>
        <p:spPr bwMode="auto">
          <a:xfrm>
            <a:off x="10192385" y="3297555"/>
            <a:ext cx="283210" cy="130175"/>
          </a:xfrm>
          <a:custGeom>
            <a:avLst/>
            <a:gdLst>
              <a:gd name="T0" fmla="*/ 222 w 288"/>
              <a:gd name="T1" fmla="*/ 0 h 132"/>
              <a:gd name="T2" fmla="*/ 156 w 288"/>
              <a:gd name="T3" fmla="*/ 66 h 132"/>
              <a:gd name="T4" fmla="*/ 168 w 288"/>
              <a:gd name="T5" fmla="*/ 104 h 132"/>
              <a:gd name="T6" fmla="*/ 119 w 288"/>
              <a:gd name="T7" fmla="*/ 104 h 132"/>
              <a:gd name="T8" fmla="*/ 131 w 288"/>
              <a:gd name="T9" fmla="*/ 66 h 132"/>
              <a:gd name="T10" fmla="*/ 66 w 288"/>
              <a:gd name="T11" fmla="*/ 0 h 132"/>
              <a:gd name="T12" fmla="*/ 0 w 288"/>
              <a:gd name="T13" fmla="*/ 66 h 132"/>
              <a:gd name="T14" fmla="*/ 66 w 288"/>
              <a:gd name="T15" fmla="*/ 132 h 132"/>
              <a:gd name="T16" fmla="*/ 66 w 288"/>
              <a:gd name="T17" fmla="*/ 132 h 132"/>
              <a:gd name="T18" fmla="*/ 66 w 288"/>
              <a:gd name="T19" fmla="*/ 132 h 132"/>
              <a:gd name="T20" fmla="*/ 222 w 288"/>
              <a:gd name="T21" fmla="*/ 132 h 132"/>
              <a:gd name="T22" fmla="*/ 222 w 288"/>
              <a:gd name="T23" fmla="*/ 132 h 132"/>
              <a:gd name="T24" fmla="*/ 222 w 288"/>
              <a:gd name="T25" fmla="*/ 132 h 132"/>
              <a:gd name="T26" fmla="*/ 288 w 288"/>
              <a:gd name="T27" fmla="*/ 66 h 132"/>
              <a:gd name="T28" fmla="*/ 222 w 288"/>
              <a:gd name="T29" fmla="*/ 0 h 132"/>
              <a:gd name="T30" fmla="*/ 184 w 288"/>
              <a:gd name="T31" fmla="*/ 66 h 132"/>
              <a:gd name="T32" fmla="*/ 222 w 288"/>
              <a:gd name="T33" fmla="*/ 28 h 132"/>
              <a:gd name="T34" fmla="*/ 260 w 288"/>
              <a:gd name="T35" fmla="*/ 66 h 132"/>
              <a:gd name="T36" fmla="*/ 222 w 288"/>
              <a:gd name="T37" fmla="*/ 104 h 132"/>
              <a:gd name="T38" fmla="*/ 184 w 288"/>
              <a:gd name="T39" fmla="*/ 66 h 132"/>
              <a:gd name="T40" fmla="*/ 66 w 288"/>
              <a:gd name="T41" fmla="*/ 28 h 132"/>
              <a:gd name="T42" fmla="*/ 103 w 288"/>
              <a:gd name="T43" fmla="*/ 66 h 132"/>
              <a:gd name="T44" fmla="*/ 66 w 288"/>
              <a:gd name="T45" fmla="*/ 104 h 132"/>
              <a:gd name="T46" fmla="*/ 28 w 288"/>
              <a:gd name="T47" fmla="*/ 66 h 132"/>
              <a:gd name="T48" fmla="*/ 66 w 288"/>
              <a:gd name="T49" fmla="*/ 2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132">
                <a:moveTo>
                  <a:pt x="222" y="0"/>
                </a:moveTo>
                <a:cubicBezTo>
                  <a:pt x="186" y="0"/>
                  <a:pt x="156" y="30"/>
                  <a:pt x="156" y="66"/>
                </a:cubicBezTo>
                <a:cubicBezTo>
                  <a:pt x="156" y="80"/>
                  <a:pt x="161" y="93"/>
                  <a:pt x="168" y="104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27" y="93"/>
                  <a:pt x="131" y="80"/>
                  <a:pt x="131" y="66"/>
                </a:cubicBezTo>
                <a:cubicBezTo>
                  <a:pt x="131" y="30"/>
                  <a:pt x="102" y="0"/>
                  <a:pt x="66" y="0"/>
                </a:cubicBezTo>
                <a:cubicBezTo>
                  <a:pt x="29" y="0"/>
                  <a:pt x="0" y="30"/>
                  <a:pt x="0" y="66"/>
                </a:cubicBezTo>
                <a:cubicBezTo>
                  <a:pt x="0" y="102"/>
                  <a:pt x="29" y="132"/>
                  <a:pt x="66" y="132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58" y="132"/>
                  <a:pt x="288" y="102"/>
                  <a:pt x="288" y="66"/>
                </a:cubicBezTo>
                <a:cubicBezTo>
                  <a:pt x="288" y="30"/>
                  <a:pt x="258" y="0"/>
                  <a:pt x="222" y="0"/>
                </a:cubicBezTo>
                <a:close/>
                <a:moveTo>
                  <a:pt x="184" y="66"/>
                </a:moveTo>
                <a:cubicBezTo>
                  <a:pt x="184" y="45"/>
                  <a:pt x="201" y="28"/>
                  <a:pt x="222" y="28"/>
                </a:cubicBezTo>
                <a:cubicBezTo>
                  <a:pt x="243" y="28"/>
                  <a:pt x="260" y="45"/>
                  <a:pt x="260" y="66"/>
                </a:cubicBezTo>
                <a:cubicBezTo>
                  <a:pt x="260" y="87"/>
                  <a:pt x="243" y="104"/>
                  <a:pt x="222" y="104"/>
                </a:cubicBezTo>
                <a:cubicBezTo>
                  <a:pt x="201" y="104"/>
                  <a:pt x="184" y="87"/>
                  <a:pt x="184" y="66"/>
                </a:cubicBezTo>
                <a:close/>
                <a:moveTo>
                  <a:pt x="66" y="28"/>
                </a:moveTo>
                <a:cubicBezTo>
                  <a:pt x="86" y="28"/>
                  <a:pt x="103" y="45"/>
                  <a:pt x="103" y="66"/>
                </a:cubicBezTo>
                <a:cubicBezTo>
                  <a:pt x="103" y="87"/>
                  <a:pt x="86" y="104"/>
                  <a:pt x="66" y="104"/>
                </a:cubicBezTo>
                <a:cubicBezTo>
                  <a:pt x="45" y="104"/>
                  <a:pt x="28" y="87"/>
                  <a:pt x="28" y="66"/>
                </a:cubicBezTo>
                <a:cubicBezTo>
                  <a:pt x="28" y="45"/>
                  <a:pt x="45" y="28"/>
                  <a:pt x="66" y="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7" name="Freeform 51"/>
          <p:cNvSpPr>
            <a:spLocks noEditPoints="1"/>
          </p:cNvSpPr>
          <p:nvPr/>
        </p:nvSpPr>
        <p:spPr bwMode="auto">
          <a:xfrm>
            <a:off x="6802755" y="6046470"/>
            <a:ext cx="281305" cy="283210"/>
          </a:xfrm>
          <a:custGeom>
            <a:avLst/>
            <a:gdLst>
              <a:gd name="T0" fmla="*/ 0 w 175"/>
              <a:gd name="T1" fmla="*/ 0 h 176"/>
              <a:gd name="T2" fmla="*/ 0 w 175"/>
              <a:gd name="T3" fmla="*/ 176 h 176"/>
              <a:gd name="T4" fmla="*/ 175 w 175"/>
              <a:gd name="T5" fmla="*/ 176 h 176"/>
              <a:gd name="T6" fmla="*/ 175 w 175"/>
              <a:gd name="T7" fmla="*/ 0 h 176"/>
              <a:gd name="T8" fmla="*/ 0 w 175"/>
              <a:gd name="T9" fmla="*/ 0 h 176"/>
              <a:gd name="T10" fmla="*/ 17 w 175"/>
              <a:gd name="T11" fmla="*/ 88 h 176"/>
              <a:gd name="T12" fmla="*/ 88 w 175"/>
              <a:gd name="T13" fmla="*/ 88 h 176"/>
              <a:gd name="T14" fmla="*/ 88 w 175"/>
              <a:gd name="T15" fmla="*/ 17 h 176"/>
              <a:gd name="T16" fmla="*/ 158 w 175"/>
              <a:gd name="T17" fmla="*/ 17 h 176"/>
              <a:gd name="T18" fmla="*/ 158 w 175"/>
              <a:gd name="T19" fmla="*/ 88 h 176"/>
              <a:gd name="T20" fmla="*/ 88 w 175"/>
              <a:gd name="T21" fmla="*/ 88 h 176"/>
              <a:gd name="T22" fmla="*/ 88 w 175"/>
              <a:gd name="T23" fmla="*/ 159 h 176"/>
              <a:gd name="T24" fmla="*/ 17 w 175"/>
              <a:gd name="T25" fmla="*/ 159 h 176"/>
              <a:gd name="T26" fmla="*/ 17 w 175"/>
              <a:gd name="T27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5" h="176">
                <a:moveTo>
                  <a:pt x="0" y="0"/>
                </a:moveTo>
                <a:lnTo>
                  <a:pt x="0" y="176"/>
                </a:lnTo>
                <a:lnTo>
                  <a:pt x="175" y="176"/>
                </a:lnTo>
                <a:lnTo>
                  <a:pt x="175" y="0"/>
                </a:lnTo>
                <a:lnTo>
                  <a:pt x="0" y="0"/>
                </a:lnTo>
                <a:close/>
                <a:moveTo>
                  <a:pt x="17" y="88"/>
                </a:moveTo>
                <a:lnTo>
                  <a:pt x="88" y="88"/>
                </a:lnTo>
                <a:lnTo>
                  <a:pt x="88" y="17"/>
                </a:lnTo>
                <a:lnTo>
                  <a:pt x="158" y="17"/>
                </a:lnTo>
                <a:lnTo>
                  <a:pt x="158" y="88"/>
                </a:lnTo>
                <a:lnTo>
                  <a:pt x="88" y="88"/>
                </a:lnTo>
                <a:lnTo>
                  <a:pt x="88" y="159"/>
                </a:lnTo>
                <a:lnTo>
                  <a:pt x="17" y="159"/>
                </a:lnTo>
                <a:lnTo>
                  <a:pt x="17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8" name="Rectangle 52"/>
          <p:cNvSpPr>
            <a:spLocks noChangeArrowheads="1"/>
          </p:cNvSpPr>
          <p:nvPr/>
        </p:nvSpPr>
        <p:spPr bwMode="auto">
          <a:xfrm>
            <a:off x="10757535" y="3451860"/>
            <a:ext cx="78740" cy="14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9" name="Freeform 53"/>
          <p:cNvSpPr/>
          <p:nvPr/>
        </p:nvSpPr>
        <p:spPr bwMode="auto">
          <a:xfrm>
            <a:off x="10757535" y="3474085"/>
            <a:ext cx="78740" cy="29210"/>
          </a:xfrm>
          <a:custGeom>
            <a:avLst/>
            <a:gdLst>
              <a:gd name="T0" fmla="*/ 0 w 79"/>
              <a:gd name="T1" fmla="*/ 13 h 29"/>
              <a:gd name="T2" fmla="*/ 16 w 79"/>
              <a:gd name="T3" fmla="*/ 29 h 29"/>
              <a:gd name="T4" fmla="*/ 63 w 79"/>
              <a:gd name="T5" fmla="*/ 29 h 29"/>
              <a:gd name="T6" fmla="*/ 79 w 79"/>
              <a:gd name="T7" fmla="*/ 13 h 29"/>
              <a:gd name="T8" fmla="*/ 79 w 79"/>
              <a:gd name="T9" fmla="*/ 0 h 29"/>
              <a:gd name="T10" fmla="*/ 0 w 79"/>
              <a:gd name="T11" fmla="*/ 0 h 29"/>
              <a:gd name="T12" fmla="*/ 0 w 79"/>
              <a:gd name="T13" fmla="*/ 1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29">
                <a:moveTo>
                  <a:pt x="0" y="13"/>
                </a:moveTo>
                <a:cubicBezTo>
                  <a:pt x="0" y="29"/>
                  <a:pt x="1" y="29"/>
                  <a:pt x="16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78" y="29"/>
                  <a:pt x="79" y="29"/>
                  <a:pt x="79" y="13"/>
                </a:cubicBezTo>
                <a:cubicBezTo>
                  <a:pt x="79" y="0"/>
                  <a:pt x="79" y="0"/>
                  <a:pt x="79" y="0"/>
                </a:cubicBezTo>
                <a:cubicBezTo>
                  <a:pt x="0" y="0"/>
                  <a:pt x="0" y="0"/>
                  <a:pt x="0" y="0"/>
                </a:cubicBezTo>
                <a:lnTo>
                  <a:pt x="0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0" name="Rectangle 54"/>
          <p:cNvSpPr>
            <a:spLocks noChangeArrowheads="1"/>
          </p:cNvSpPr>
          <p:nvPr/>
        </p:nvSpPr>
        <p:spPr bwMode="auto">
          <a:xfrm>
            <a:off x="10757535" y="3331210"/>
            <a:ext cx="78740" cy="11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1" name="Freeform 55"/>
          <p:cNvSpPr/>
          <p:nvPr/>
        </p:nvSpPr>
        <p:spPr bwMode="auto">
          <a:xfrm>
            <a:off x="10757535" y="3279775"/>
            <a:ext cx="78740" cy="34925"/>
          </a:xfrm>
          <a:custGeom>
            <a:avLst/>
            <a:gdLst>
              <a:gd name="T0" fmla="*/ 79 w 79"/>
              <a:gd name="T1" fmla="*/ 16 h 37"/>
              <a:gd name="T2" fmla="*/ 63 w 79"/>
              <a:gd name="T3" fmla="*/ 0 h 37"/>
              <a:gd name="T4" fmla="*/ 16 w 79"/>
              <a:gd name="T5" fmla="*/ 0 h 37"/>
              <a:gd name="T6" fmla="*/ 0 w 79"/>
              <a:gd name="T7" fmla="*/ 16 h 37"/>
              <a:gd name="T8" fmla="*/ 0 w 79"/>
              <a:gd name="T9" fmla="*/ 37 h 37"/>
              <a:gd name="T10" fmla="*/ 79 w 79"/>
              <a:gd name="T11" fmla="*/ 37 h 37"/>
              <a:gd name="T12" fmla="*/ 79 w 79"/>
              <a:gd name="T13" fmla="*/ 1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37">
                <a:moveTo>
                  <a:pt x="79" y="16"/>
                </a:moveTo>
                <a:cubicBezTo>
                  <a:pt x="79" y="1"/>
                  <a:pt x="78" y="0"/>
                  <a:pt x="63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" y="0"/>
                  <a:pt x="0" y="1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79" y="37"/>
                  <a:pt x="79" y="37"/>
                  <a:pt x="79" y="37"/>
                </a:cubicBezTo>
                <a:lnTo>
                  <a:pt x="7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2" name="Freeform 56"/>
          <p:cNvSpPr/>
          <p:nvPr/>
        </p:nvSpPr>
        <p:spPr bwMode="auto">
          <a:xfrm>
            <a:off x="10858500" y="3220085"/>
            <a:ext cx="58420" cy="29210"/>
          </a:xfrm>
          <a:custGeom>
            <a:avLst/>
            <a:gdLst>
              <a:gd name="T0" fmla="*/ 59 w 59"/>
              <a:gd name="T1" fmla="*/ 16 h 29"/>
              <a:gd name="T2" fmla="*/ 38 w 59"/>
              <a:gd name="T3" fmla="*/ 0 h 29"/>
              <a:gd name="T4" fmla="*/ 20 w 59"/>
              <a:gd name="T5" fmla="*/ 0 h 29"/>
              <a:gd name="T6" fmla="*/ 0 w 59"/>
              <a:gd name="T7" fmla="*/ 16 h 29"/>
              <a:gd name="T8" fmla="*/ 0 w 59"/>
              <a:gd name="T9" fmla="*/ 29 h 29"/>
              <a:gd name="T10" fmla="*/ 59 w 59"/>
              <a:gd name="T11" fmla="*/ 29 h 29"/>
              <a:gd name="T12" fmla="*/ 59 w 59"/>
              <a:gd name="T13" fmla="*/ 1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29">
                <a:moveTo>
                  <a:pt x="59" y="16"/>
                </a:moveTo>
                <a:cubicBezTo>
                  <a:pt x="59" y="1"/>
                  <a:pt x="54" y="0"/>
                  <a:pt x="38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1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59" y="29"/>
                  <a:pt x="59" y="29"/>
                  <a:pt x="59" y="29"/>
                </a:cubicBezTo>
                <a:lnTo>
                  <a:pt x="5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3" name="Freeform 57"/>
          <p:cNvSpPr/>
          <p:nvPr/>
        </p:nvSpPr>
        <p:spPr bwMode="auto">
          <a:xfrm>
            <a:off x="10858500" y="3255645"/>
            <a:ext cx="58420" cy="247650"/>
          </a:xfrm>
          <a:custGeom>
            <a:avLst/>
            <a:gdLst>
              <a:gd name="T0" fmla="*/ 0 w 59"/>
              <a:gd name="T1" fmla="*/ 235 h 251"/>
              <a:gd name="T2" fmla="*/ 20 w 59"/>
              <a:gd name="T3" fmla="*/ 251 h 251"/>
              <a:gd name="T4" fmla="*/ 38 w 59"/>
              <a:gd name="T5" fmla="*/ 251 h 251"/>
              <a:gd name="T6" fmla="*/ 59 w 59"/>
              <a:gd name="T7" fmla="*/ 235 h 251"/>
              <a:gd name="T8" fmla="*/ 59 w 59"/>
              <a:gd name="T9" fmla="*/ 0 h 251"/>
              <a:gd name="T10" fmla="*/ 0 w 59"/>
              <a:gd name="T11" fmla="*/ 0 h 251"/>
              <a:gd name="T12" fmla="*/ 0 w 59"/>
              <a:gd name="T13" fmla="*/ 235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251">
                <a:moveTo>
                  <a:pt x="0" y="235"/>
                </a:moveTo>
                <a:cubicBezTo>
                  <a:pt x="0" y="251"/>
                  <a:pt x="5" y="251"/>
                  <a:pt x="20" y="251"/>
                </a:cubicBezTo>
                <a:cubicBezTo>
                  <a:pt x="38" y="251"/>
                  <a:pt x="38" y="251"/>
                  <a:pt x="38" y="251"/>
                </a:cubicBezTo>
                <a:cubicBezTo>
                  <a:pt x="56" y="251"/>
                  <a:pt x="59" y="251"/>
                  <a:pt x="59" y="235"/>
                </a:cubicBezTo>
                <a:cubicBezTo>
                  <a:pt x="59" y="0"/>
                  <a:pt x="59" y="0"/>
                  <a:pt x="59" y="0"/>
                </a:cubicBezTo>
                <a:cubicBezTo>
                  <a:pt x="0" y="0"/>
                  <a:pt x="0" y="0"/>
                  <a:pt x="0" y="0"/>
                </a:cubicBezTo>
                <a:lnTo>
                  <a:pt x="0" y="2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4" name="Freeform 58"/>
          <p:cNvSpPr/>
          <p:nvPr/>
        </p:nvSpPr>
        <p:spPr bwMode="auto">
          <a:xfrm>
            <a:off x="10934700" y="3303905"/>
            <a:ext cx="97790" cy="159385"/>
          </a:xfrm>
          <a:custGeom>
            <a:avLst/>
            <a:gdLst>
              <a:gd name="T0" fmla="*/ 64 w 100"/>
              <a:gd name="T1" fmla="*/ 12 h 163"/>
              <a:gd name="T2" fmla="*/ 45 w 100"/>
              <a:gd name="T3" fmla="*/ 4 h 163"/>
              <a:gd name="T4" fmla="*/ 16 w 100"/>
              <a:gd name="T5" fmla="*/ 11 h 163"/>
              <a:gd name="T6" fmla="*/ 4 w 100"/>
              <a:gd name="T7" fmla="*/ 31 h 163"/>
              <a:gd name="T8" fmla="*/ 39 w 100"/>
              <a:gd name="T9" fmla="*/ 163 h 163"/>
              <a:gd name="T10" fmla="*/ 100 w 100"/>
              <a:gd name="T11" fmla="*/ 148 h 163"/>
              <a:gd name="T12" fmla="*/ 64 w 100"/>
              <a:gd name="T13" fmla="*/ 1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63">
                <a:moveTo>
                  <a:pt x="64" y="12"/>
                </a:moveTo>
                <a:cubicBezTo>
                  <a:pt x="61" y="1"/>
                  <a:pt x="60" y="0"/>
                  <a:pt x="45" y="4"/>
                </a:cubicBezTo>
                <a:cubicBezTo>
                  <a:pt x="16" y="11"/>
                  <a:pt x="16" y="11"/>
                  <a:pt x="16" y="11"/>
                </a:cubicBezTo>
                <a:cubicBezTo>
                  <a:pt x="1" y="15"/>
                  <a:pt x="0" y="16"/>
                  <a:pt x="4" y="31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100" y="148"/>
                  <a:pt x="100" y="148"/>
                  <a:pt x="100" y="148"/>
                </a:cubicBezTo>
                <a:lnTo>
                  <a:pt x="64" y="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5" name="Freeform 59"/>
          <p:cNvSpPr/>
          <p:nvPr/>
        </p:nvSpPr>
        <p:spPr bwMode="auto">
          <a:xfrm>
            <a:off x="10976610" y="3463290"/>
            <a:ext cx="67310" cy="41910"/>
          </a:xfrm>
          <a:custGeom>
            <a:avLst/>
            <a:gdLst>
              <a:gd name="T0" fmla="*/ 63 w 69"/>
              <a:gd name="T1" fmla="*/ 8 h 42"/>
              <a:gd name="T2" fmla="*/ 61 w 69"/>
              <a:gd name="T3" fmla="*/ 0 h 42"/>
              <a:gd name="T4" fmla="*/ 0 w 69"/>
              <a:gd name="T5" fmla="*/ 15 h 42"/>
              <a:gd name="T6" fmla="*/ 3 w 69"/>
              <a:gd name="T7" fmla="*/ 27 h 42"/>
              <a:gd name="T8" fmla="*/ 22 w 69"/>
              <a:gd name="T9" fmla="*/ 38 h 42"/>
              <a:gd name="T10" fmla="*/ 52 w 69"/>
              <a:gd name="T11" fmla="*/ 31 h 42"/>
              <a:gd name="T12" fmla="*/ 63 w 69"/>
              <a:gd name="T13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" h="42">
                <a:moveTo>
                  <a:pt x="63" y="8"/>
                </a:moveTo>
                <a:cubicBezTo>
                  <a:pt x="61" y="0"/>
                  <a:pt x="61" y="0"/>
                  <a:pt x="61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3" y="27"/>
                  <a:pt x="3" y="27"/>
                  <a:pt x="3" y="27"/>
                </a:cubicBezTo>
                <a:cubicBezTo>
                  <a:pt x="6" y="42"/>
                  <a:pt x="7" y="42"/>
                  <a:pt x="22" y="38"/>
                </a:cubicBezTo>
                <a:cubicBezTo>
                  <a:pt x="52" y="31"/>
                  <a:pt x="52" y="31"/>
                  <a:pt x="52" y="31"/>
                </a:cubicBezTo>
                <a:cubicBezTo>
                  <a:pt x="69" y="27"/>
                  <a:pt x="67" y="27"/>
                  <a:pt x="63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6" name="Freeform 60"/>
          <p:cNvSpPr>
            <a:spLocks noEditPoints="1"/>
          </p:cNvSpPr>
          <p:nvPr/>
        </p:nvSpPr>
        <p:spPr bwMode="auto">
          <a:xfrm>
            <a:off x="10263505" y="6117590"/>
            <a:ext cx="141605" cy="141605"/>
          </a:xfrm>
          <a:custGeom>
            <a:avLst/>
            <a:gdLst>
              <a:gd name="T0" fmla="*/ 72 w 144"/>
              <a:gd name="T1" fmla="*/ 0 h 143"/>
              <a:gd name="T2" fmla="*/ 144 w 144"/>
              <a:gd name="T3" fmla="*/ 72 h 143"/>
              <a:gd name="T4" fmla="*/ 72 w 144"/>
              <a:gd name="T5" fmla="*/ 143 h 143"/>
              <a:gd name="T6" fmla="*/ 0 w 144"/>
              <a:gd name="T7" fmla="*/ 72 h 143"/>
              <a:gd name="T8" fmla="*/ 72 w 144"/>
              <a:gd name="T9" fmla="*/ 0 h 143"/>
              <a:gd name="T10" fmla="*/ 72 w 144"/>
              <a:gd name="T11" fmla="*/ 36 h 143"/>
              <a:gd name="T12" fmla="*/ 36 w 144"/>
              <a:gd name="T13" fmla="*/ 72 h 143"/>
              <a:gd name="T14" fmla="*/ 72 w 144"/>
              <a:gd name="T15" fmla="*/ 107 h 143"/>
              <a:gd name="T16" fmla="*/ 108 w 144"/>
              <a:gd name="T17" fmla="*/ 72 h 143"/>
              <a:gd name="T18" fmla="*/ 72 w 144"/>
              <a:gd name="T19" fmla="*/ 3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" h="143">
                <a:moveTo>
                  <a:pt x="72" y="0"/>
                </a:moveTo>
                <a:cubicBezTo>
                  <a:pt x="112" y="0"/>
                  <a:pt x="144" y="32"/>
                  <a:pt x="144" y="72"/>
                </a:cubicBezTo>
                <a:cubicBezTo>
                  <a:pt x="144" y="111"/>
                  <a:pt x="112" y="143"/>
                  <a:pt x="72" y="143"/>
                </a:cubicBezTo>
                <a:cubicBezTo>
                  <a:pt x="33" y="143"/>
                  <a:pt x="0" y="111"/>
                  <a:pt x="0" y="72"/>
                </a:cubicBezTo>
                <a:cubicBezTo>
                  <a:pt x="0" y="32"/>
                  <a:pt x="33" y="0"/>
                  <a:pt x="72" y="0"/>
                </a:cubicBezTo>
                <a:moveTo>
                  <a:pt x="72" y="36"/>
                </a:moveTo>
                <a:cubicBezTo>
                  <a:pt x="53" y="36"/>
                  <a:pt x="36" y="52"/>
                  <a:pt x="36" y="72"/>
                </a:cubicBezTo>
                <a:cubicBezTo>
                  <a:pt x="36" y="91"/>
                  <a:pt x="53" y="107"/>
                  <a:pt x="72" y="107"/>
                </a:cubicBezTo>
                <a:cubicBezTo>
                  <a:pt x="92" y="107"/>
                  <a:pt x="108" y="91"/>
                  <a:pt x="108" y="72"/>
                </a:cubicBezTo>
                <a:cubicBezTo>
                  <a:pt x="108" y="52"/>
                  <a:pt x="92" y="36"/>
                  <a:pt x="72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7" name="Freeform 61"/>
          <p:cNvSpPr/>
          <p:nvPr/>
        </p:nvSpPr>
        <p:spPr bwMode="auto">
          <a:xfrm>
            <a:off x="9653270" y="5591175"/>
            <a:ext cx="163830" cy="173355"/>
          </a:xfrm>
          <a:custGeom>
            <a:avLst/>
            <a:gdLst>
              <a:gd name="T0" fmla="*/ 95 w 167"/>
              <a:gd name="T1" fmla="*/ 153 h 177"/>
              <a:gd name="T2" fmla="*/ 24 w 167"/>
              <a:gd name="T3" fmla="*/ 83 h 177"/>
              <a:gd name="T4" fmla="*/ 52 w 167"/>
              <a:gd name="T5" fmla="*/ 27 h 177"/>
              <a:gd name="T6" fmla="*/ 49 w 167"/>
              <a:gd name="T7" fmla="*/ 0 h 177"/>
              <a:gd name="T8" fmla="*/ 0 w 167"/>
              <a:gd name="T9" fmla="*/ 83 h 177"/>
              <a:gd name="T10" fmla="*/ 95 w 167"/>
              <a:gd name="T11" fmla="*/ 177 h 177"/>
              <a:gd name="T12" fmla="*/ 167 w 167"/>
              <a:gd name="T13" fmla="*/ 143 h 177"/>
              <a:gd name="T14" fmla="*/ 155 w 167"/>
              <a:gd name="T15" fmla="*/ 119 h 177"/>
              <a:gd name="T16" fmla="*/ 95 w 167"/>
              <a:gd name="T17" fmla="*/ 153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" h="177">
                <a:moveTo>
                  <a:pt x="95" y="153"/>
                </a:moveTo>
                <a:cubicBezTo>
                  <a:pt x="56" y="153"/>
                  <a:pt x="24" y="121"/>
                  <a:pt x="24" y="83"/>
                </a:cubicBezTo>
                <a:cubicBezTo>
                  <a:pt x="24" y="60"/>
                  <a:pt x="35" y="40"/>
                  <a:pt x="52" y="27"/>
                </a:cubicBezTo>
                <a:cubicBezTo>
                  <a:pt x="49" y="0"/>
                  <a:pt x="49" y="0"/>
                  <a:pt x="49" y="0"/>
                </a:cubicBezTo>
                <a:cubicBezTo>
                  <a:pt x="20" y="17"/>
                  <a:pt x="0" y="47"/>
                  <a:pt x="0" y="83"/>
                </a:cubicBezTo>
                <a:cubicBezTo>
                  <a:pt x="0" y="135"/>
                  <a:pt x="43" y="177"/>
                  <a:pt x="95" y="177"/>
                </a:cubicBezTo>
                <a:cubicBezTo>
                  <a:pt x="124" y="177"/>
                  <a:pt x="150" y="164"/>
                  <a:pt x="167" y="143"/>
                </a:cubicBezTo>
                <a:cubicBezTo>
                  <a:pt x="155" y="119"/>
                  <a:pt x="155" y="119"/>
                  <a:pt x="155" y="119"/>
                </a:cubicBezTo>
                <a:cubicBezTo>
                  <a:pt x="143" y="139"/>
                  <a:pt x="120" y="153"/>
                  <a:pt x="95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" name="Freeform 62"/>
          <p:cNvSpPr/>
          <p:nvPr/>
        </p:nvSpPr>
        <p:spPr bwMode="auto">
          <a:xfrm>
            <a:off x="9695180" y="5481320"/>
            <a:ext cx="187960" cy="259080"/>
          </a:xfrm>
          <a:custGeom>
            <a:avLst/>
            <a:gdLst>
              <a:gd name="T0" fmla="*/ 17 w 192"/>
              <a:gd name="T1" fmla="*/ 66 h 264"/>
              <a:gd name="T2" fmla="*/ 30 w 192"/>
              <a:gd name="T3" fmla="*/ 187 h 264"/>
              <a:gd name="T4" fmla="*/ 108 w 192"/>
              <a:gd name="T5" fmla="*/ 188 h 264"/>
              <a:gd name="T6" fmla="*/ 147 w 192"/>
              <a:gd name="T7" fmla="*/ 264 h 264"/>
              <a:gd name="T8" fmla="*/ 192 w 192"/>
              <a:gd name="T9" fmla="*/ 251 h 264"/>
              <a:gd name="T10" fmla="*/ 185 w 192"/>
              <a:gd name="T11" fmla="*/ 227 h 264"/>
              <a:gd name="T12" fmla="*/ 160 w 192"/>
              <a:gd name="T13" fmla="*/ 235 h 264"/>
              <a:gd name="T14" fmla="*/ 124 w 192"/>
              <a:gd name="T15" fmla="*/ 163 h 264"/>
              <a:gd name="T16" fmla="*/ 52 w 192"/>
              <a:gd name="T17" fmla="*/ 162 h 264"/>
              <a:gd name="T18" fmla="*/ 49 w 192"/>
              <a:gd name="T19" fmla="*/ 128 h 264"/>
              <a:gd name="T20" fmla="*/ 96 w 192"/>
              <a:gd name="T21" fmla="*/ 128 h 264"/>
              <a:gd name="T22" fmla="*/ 96 w 192"/>
              <a:gd name="T23" fmla="*/ 104 h 264"/>
              <a:gd name="T24" fmla="*/ 46 w 192"/>
              <a:gd name="T25" fmla="*/ 104 h 264"/>
              <a:gd name="T26" fmla="*/ 43 w 192"/>
              <a:gd name="T27" fmla="*/ 71 h 264"/>
              <a:gd name="T28" fmla="*/ 58 w 192"/>
              <a:gd name="T29" fmla="*/ 64 h 264"/>
              <a:gd name="T30" fmla="*/ 72 w 192"/>
              <a:gd name="T31" fmla="*/ 36 h 264"/>
              <a:gd name="T32" fmla="*/ 36 w 192"/>
              <a:gd name="T33" fmla="*/ 0 h 264"/>
              <a:gd name="T34" fmla="*/ 0 w 192"/>
              <a:gd name="T35" fmla="*/ 36 h 264"/>
              <a:gd name="T36" fmla="*/ 2 w 192"/>
              <a:gd name="T37" fmla="*/ 45 h 264"/>
              <a:gd name="T38" fmla="*/ 17 w 192"/>
              <a:gd name="T39" fmla="*/ 66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2" h="264">
                <a:moveTo>
                  <a:pt x="17" y="66"/>
                </a:moveTo>
                <a:cubicBezTo>
                  <a:pt x="30" y="187"/>
                  <a:pt x="30" y="187"/>
                  <a:pt x="30" y="187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47" y="264"/>
                  <a:pt x="147" y="264"/>
                  <a:pt x="147" y="264"/>
                </a:cubicBezTo>
                <a:cubicBezTo>
                  <a:pt x="192" y="251"/>
                  <a:pt x="192" y="251"/>
                  <a:pt x="192" y="251"/>
                </a:cubicBezTo>
                <a:cubicBezTo>
                  <a:pt x="185" y="227"/>
                  <a:pt x="185" y="227"/>
                  <a:pt x="185" y="227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52" y="162"/>
                  <a:pt x="52" y="162"/>
                  <a:pt x="52" y="162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3" y="71"/>
                  <a:pt x="43" y="71"/>
                  <a:pt x="43" y="71"/>
                </a:cubicBezTo>
                <a:cubicBezTo>
                  <a:pt x="48" y="70"/>
                  <a:pt x="53" y="68"/>
                  <a:pt x="58" y="64"/>
                </a:cubicBezTo>
                <a:cubicBezTo>
                  <a:pt x="66" y="58"/>
                  <a:pt x="72" y="48"/>
                  <a:pt x="72" y="36"/>
                </a:cubicBezTo>
                <a:cubicBezTo>
                  <a:pt x="72" y="16"/>
                  <a:pt x="5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39"/>
                  <a:pt x="1" y="42"/>
                  <a:pt x="2" y="45"/>
                </a:cubicBezTo>
                <a:cubicBezTo>
                  <a:pt x="4" y="54"/>
                  <a:pt x="10" y="62"/>
                  <a:pt x="17" y="6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9" name="Freeform 63"/>
          <p:cNvSpPr>
            <a:spLocks noEditPoints="1"/>
          </p:cNvSpPr>
          <p:nvPr/>
        </p:nvSpPr>
        <p:spPr bwMode="auto">
          <a:xfrm>
            <a:off x="7357745" y="4359910"/>
            <a:ext cx="306070" cy="257175"/>
          </a:xfrm>
          <a:custGeom>
            <a:avLst/>
            <a:gdLst>
              <a:gd name="T0" fmla="*/ 288 w 311"/>
              <a:gd name="T1" fmla="*/ 86 h 263"/>
              <a:gd name="T2" fmla="*/ 109 w 311"/>
              <a:gd name="T3" fmla="*/ 29 h 263"/>
              <a:gd name="T4" fmla="*/ 11 w 311"/>
              <a:gd name="T5" fmla="*/ 171 h 263"/>
              <a:gd name="T6" fmla="*/ 32 w 311"/>
              <a:gd name="T7" fmla="*/ 224 h 263"/>
              <a:gd name="T8" fmla="*/ 71 w 311"/>
              <a:gd name="T9" fmla="*/ 252 h 263"/>
              <a:gd name="T10" fmla="*/ 181 w 311"/>
              <a:gd name="T11" fmla="*/ 167 h 263"/>
              <a:gd name="T12" fmla="*/ 181 w 311"/>
              <a:gd name="T13" fmla="*/ 241 h 263"/>
              <a:gd name="T14" fmla="*/ 216 w 311"/>
              <a:gd name="T15" fmla="*/ 231 h 263"/>
              <a:gd name="T16" fmla="*/ 288 w 311"/>
              <a:gd name="T17" fmla="*/ 86 h 263"/>
              <a:gd name="T18" fmla="*/ 49 w 311"/>
              <a:gd name="T19" fmla="*/ 110 h 263"/>
              <a:gd name="T20" fmla="*/ 75 w 311"/>
              <a:gd name="T21" fmla="*/ 109 h 263"/>
              <a:gd name="T22" fmla="*/ 86 w 311"/>
              <a:gd name="T23" fmla="*/ 121 h 263"/>
              <a:gd name="T24" fmla="*/ 61 w 311"/>
              <a:gd name="T25" fmla="*/ 131 h 263"/>
              <a:gd name="T26" fmla="*/ 42 w 311"/>
              <a:gd name="T27" fmla="*/ 125 h 263"/>
              <a:gd name="T28" fmla="*/ 49 w 311"/>
              <a:gd name="T29" fmla="*/ 110 h 263"/>
              <a:gd name="T30" fmla="*/ 88 w 311"/>
              <a:gd name="T31" fmla="*/ 196 h 263"/>
              <a:gd name="T32" fmla="*/ 81 w 311"/>
              <a:gd name="T33" fmla="*/ 201 h 263"/>
              <a:gd name="T34" fmla="*/ 69 w 311"/>
              <a:gd name="T35" fmla="*/ 205 h 263"/>
              <a:gd name="T36" fmla="*/ 52 w 311"/>
              <a:gd name="T37" fmla="*/ 199 h 263"/>
              <a:gd name="T38" fmla="*/ 50 w 311"/>
              <a:gd name="T39" fmla="*/ 182 h 263"/>
              <a:gd name="T40" fmla="*/ 58 w 311"/>
              <a:gd name="T41" fmla="*/ 175 h 263"/>
              <a:gd name="T42" fmla="*/ 79 w 311"/>
              <a:gd name="T43" fmla="*/ 169 h 263"/>
              <a:gd name="T44" fmla="*/ 94 w 311"/>
              <a:gd name="T45" fmla="*/ 182 h 263"/>
              <a:gd name="T46" fmla="*/ 88 w 311"/>
              <a:gd name="T47" fmla="*/ 196 h 263"/>
              <a:gd name="T48" fmla="*/ 129 w 311"/>
              <a:gd name="T49" fmla="*/ 74 h 263"/>
              <a:gd name="T50" fmla="*/ 102 w 311"/>
              <a:gd name="T51" fmla="*/ 81 h 263"/>
              <a:gd name="T52" fmla="*/ 106 w 311"/>
              <a:gd name="T53" fmla="*/ 56 h 263"/>
              <a:gd name="T54" fmla="*/ 121 w 311"/>
              <a:gd name="T55" fmla="*/ 57 h 263"/>
              <a:gd name="T56" fmla="*/ 129 w 311"/>
              <a:gd name="T57" fmla="*/ 74 h 263"/>
              <a:gd name="T58" fmla="*/ 210 w 311"/>
              <a:gd name="T59" fmla="*/ 68 h 263"/>
              <a:gd name="T60" fmla="*/ 171 w 311"/>
              <a:gd name="T61" fmla="*/ 68 h 263"/>
              <a:gd name="T62" fmla="*/ 183 w 311"/>
              <a:gd name="T63" fmla="*/ 43 h 263"/>
              <a:gd name="T64" fmla="*/ 196 w 311"/>
              <a:gd name="T65" fmla="*/ 44 h 263"/>
              <a:gd name="T66" fmla="*/ 208 w 311"/>
              <a:gd name="T67" fmla="*/ 47 h 263"/>
              <a:gd name="T68" fmla="*/ 201 w 311"/>
              <a:gd name="T69" fmla="*/ 61 h 263"/>
              <a:gd name="T70" fmla="*/ 210 w 311"/>
              <a:gd name="T71" fmla="*/ 68 h 263"/>
              <a:gd name="T72" fmla="*/ 241 w 311"/>
              <a:gd name="T73" fmla="*/ 197 h 263"/>
              <a:gd name="T74" fmla="*/ 215 w 311"/>
              <a:gd name="T75" fmla="*/ 194 h 263"/>
              <a:gd name="T76" fmla="*/ 220 w 311"/>
              <a:gd name="T77" fmla="*/ 177 h 263"/>
              <a:gd name="T78" fmla="*/ 238 w 311"/>
              <a:gd name="T79" fmla="*/ 180 h 263"/>
              <a:gd name="T80" fmla="*/ 241 w 311"/>
              <a:gd name="T81" fmla="*/ 197 h 263"/>
              <a:gd name="T82" fmla="*/ 254 w 311"/>
              <a:gd name="T83" fmla="*/ 124 h 263"/>
              <a:gd name="T84" fmla="*/ 229 w 311"/>
              <a:gd name="T85" fmla="*/ 104 h 263"/>
              <a:gd name="T86" fmla="*/ 251 w 311"/>
              <a:gd name="T87" fmla="*/ 87 h 263"/>
              <a:gd name="T88" fmla="*/ 270 w 311"/>
              <a:gd name="T89" fmla="*/ 91 h 263"/>
              <a:gd name="T90" fmla="*/ 254 w 311"/>
              <a:gd name="T91" fmla="*/ 124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1" h="263">
                <a:moveTo>
                  <a:pt x="288" y="86"/>
                </a:moveTo>
                <a:cubicBezTo>
                  <a:pt x="266" y="26"/>
                  <a:pt x="186" y="0"/>
                  <a:pt x="109" y="29"/>
                </a:cubicBezTo>
                <a:cubicBezTo>
                  <a:pt x="32" y="57"/>
                  <a:pt x="0" y="120"/>
                  <a:pt x="11" y="171"/>
                </a:cubicBezTo>
                <a:cubicBezTo>
                  <a:pt x="15" y="187"/>
                  <a:pt x="17" y="202"/>
                  <a:pt x="32" y="224"/>
                </a:cubicBezTo>
                <a:cubicBezTo>
                  <a:pt x="34" y="228"/>
                  <a:pt x="52" y="248"/>
                  <a:pt x="71" y="252"/>
                </a:cubicBezTo>
                <a:cubicBezTo>
                  <a:pt x="118" y="263"/>
                  <a:pt x="158" y="155"/>
                  <a:pt x="181" y="167"/>
                </a:cubicBezTo>
                <a:cubicBezTo>
                  <a:pt x="203" y="179"/>
                  <a:pt x="154" y="241"/>
                  <a:pt x="181" y="241"/>
                </a:cubicBezTo>
                <a:cubicBezTo>
                  <a:pt x="193" y="241"/>
                  <a:pt x="204" y="236"/>
                  <a:pt x="216" y="231"/>
                </a:cubicBezTo>
                <a:cubicBezTo>
                  <a:pt x="293" y="203"/>
                  <a:pt x="311" y="146"/>
                  <a:pt x="288" y="86"/>
                </a:cubicBezTo>
                <a:close/>
                <a:moveTo>
                  <a:pt x="49" y="110"/>
                </a:moveTo>
                <a:cubicBezTo>
                  <a:pt x="49" y="110"/>
                  <a:pt x="57" y="101"/>
                  <a:pt x="75" y="109"/>
                </a:cubicBezTo>
                <a:cubicBezTo>
                  <a:pt x="92" y="117"/>
                  <a:pt x="84" y="116"/>
                  <a:pt x="86" y="121"/>
                </a:cubicBezTo>
                <a:cubicBezTo>
                  <a:pt x="87" y="126"/>
                  <a:pt x="71" y="137"/>
                  <a:pt x="61" y="131"/>
                </a:cubicBezTo>
                <a:cubicBezTo>
                  <a:pt x="51" y="126"/>
                  <a:pt x="49" y="125"/>
                  <a:pt x="42" y="125"/>
                </a:cubicBezTo>
                <a:cubicBezTo>
                  <a:pt x="35" y="125"/>
                  <a:pt x="43" y="111"/>
                  <a:pt x="49" y="110"/>
                </a:cubicBezTo>
                <a:close/>
                <a:moveTo>
                  <a:pt x="88" y="196"/>
                </a:moveTo>
                <a:cubicBezTo>
                  <a:pt x="82" y="198"/>
                  <a:pt x="82" y="198"/>
                  <a:pt x="81" y="201"/>
                </a:cubicBezTo>
                <a:cubicBezTo>
                  <a:pt x="80" y="205"/>
                  <a:pt x="74" y="209"/>
                  <a:pt x="69" y="205"/>
                </a:cubicBezTo>
                <a:cubicBezTo>
                  <a:pt x="65" y="201"/>
                  <a:pt x="52" y="209"/>
                  <a:pt x="52" y="199"/>
                </a:cubicBezTo>
                <a:cubicBezTo>
                  <a:pt x="51" y="190"/>
                  <a:pt x="45" y="185"/>
                  <a:pt x="50" y="182"/>
                </a:cubicBezTo>
                <a:cubicBezTo>
                  <a:pt x="54" y="178"/>
                  <a:pt x="56" y="177"/>
                  <a:pt x="58" y="175"/>
                </a:cubicBezTo>
                <a:cubicBezTo>
                  <a:pt x="62" y="171"/>
                  <a:pt x="65" y="163"/>
                  <a:pt x="79" y="169"/>
                </a:cubicBezTo>
                <a:cubicBezTo>
                  <a:pt x="92" y="176"/>
                  <a:pt x="93" y="178"/>
                  <a:pt x="94" y="182"/>
                </a:cubicBezTo>
                <a:cubicBezTo>
                  <a:pt x="96" y="186"/>
                  <a:pt x="93" y="194"/>
                  <a:pt x="88" y="196"/>
                </a:cubicBezTo>
                <a:close/>
                <a:moveTo>
                  <a:pt x="129" y="74"/>
                </a:moveTo>
                <a:cubicBezTo>
                  <a:pt x="129" y="81"/>
                  <a:pt x="107" y="92"/>
                  <a:pt x="102" y="81"/>
                </a:cubicBezTo>
                <a:cubicBezTo>
                  <a:pt x="97" y="70"/>
                  <a:pt x="105" y="72"/>
                  <a:pt x="106" y="56"/>
                </a:cubicBezTo>
                <a:cubicBezTo>
                  <a:pt x="106" y="52"/>
                  <a:pt x="113" y="57"/>
                  <a:pt x="121" y="57"/>
                </a:cubicBezTo>
                <a:cubicBezTo>
                  <a:pt x="128" y="56"/>
                  <a:pt x="130" y="68"/>
                  <a:pt x="129" y="74"/>
                </a:cubicBezTo>
                <a:close/>
                <a:moveTo>
                  <a:pt x="210" y="68"/>
                </a:moveTo>
                <a:cubicBezTo>
                  <a:pt x="210" y="76"/>
                  <a:pt x="180" y="80"/>
                  <a:pt x="171" y="68"/>
                </a:cubicBezTo>
                <a:cubicBezTo>
                  <a:pt x="161" y="55"/>
                  <a:pt x="181" y="49"/>
                  <a:pt x="183" y="43"/>
                </a:cubicBezTo>
                <a:cubicBezTo>
                  <a:pt x="183" y="41"/>
                  <a:pt x="194" y="37"/>
                  <a:pt x="196" y="44"/>
                </a:cubicBezTo>
                <a:cubicBezTo>
                  <a:pt x="199" y="51"/>
                  <a:pt x="200" y="44"/>
                  <a:pt x="208" y="47"/>
                </a:cubicBezTo>
                <a:cubicBezTo>
                  <a:pt x="215" y="50"/>
                  <a:pt x="206" y="55"/>
                  <a:pt x="201" y="61"/>
                </a:cubicBezTo>
                <a:cubicBezTo>
                  <a:pt x="196" y="66"/>
                  <a:pt x="210" y="60"/>
                  <a:pt x="210" y="68"/>
                </a:cubicBezTo>
                <a:close/>
                <a:moveTo>
                  <a:pt x="241" y="197"/>
                </a:moveTo>
                <a:cubicBezTo>
                  <a:pt x="237" y="202"/>
                  <a:pt x="219" y="199"/>
                  <a:pt x="215" y="194"/>
                </a:cubicBezTo>
                <a:cubicBezTo>
                  <a:pt x="211" y="188"/>
                  <a:pt x="216" y="185"/>
                  <a:pt x="220" y="177"/>
                </a:cubicBezTo>
                <a:cubicBezTo>
                  <a:pt x="225" y="169"/>
                  <a:pt x="238" y="180"/>
                  <a:pt x="238" y="180"/>
                </a:cubicBezTo>
                <a:cubicBezTo>
                  <a:pt x="245" y="174"/>
                  <a:pt x="245" y="191"/>
                  <a:pt x="241" y="197"/>
                </a:cubicBezTo>
                <a:close/>
                <a:moveTo>
                  <a:pt x="254" y="124"/>
                </a:moveTo>
                <a:cubicBezTo>
                  <a:pt x="242" y="132"/>
                  <a:pt x="228" y="121"/>
                  <a:pt x="229" y="104"/>
                </a:cubicBezTo>
                <a:cubicBezTo>
                  <a:pt x="230" y="87"/>
                  <a:pt x="236" y="97"/>
                  <a:pt x="251" y="87"/>
                </a:cubicBezTo>
                <a:cubicBezTo>
                  <a:pt x="266" y="77"/>
                  <a:pt x="267" y="90"/>
                  <a:pt x="270" y="91"/>
                </a:cubicBezTo>
                <a:cubicBezTo>
                  <a:pt x="281" y="93"/>
                  <a:pt x="266" y="116"/>
                  <a:pt x="254" y="1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0" name="Freeform 64"/>
          <p:cNvSpPr>
            <a:spLocks noEditPoints="1"/>
          </p:cNvSpPr>
          <p:nvPr/>
        </p:nvSpPr>
        <p:spPr bwMode="auto">
          <a:xfrm>
            <a:off x="1767840" y="5481320"/>
            <a:ext cx="181610" cy="281940"/>
          </a:xfrm>
          <a:custGeom>
            <a:avLst/>
            <a:gdLst>
              <a:gd name="T0" fmla="*/ 113 w 113"/>
              <a:gd name="T1" fmla="*/ 12 h 175"/>
              <a:gd name="T2" fmla="*/ 113 w 113"/>
              <a:gd name="T3" fmla="*/ 0 h 175"/>
              <a:gd name="T4" fmla="*/ 71 w 113"/>
              <a:gd name="T5" fmla="*/ 0 h 175"/>
              <a:gd name="T6" fmla="*/ 66 w 113"/>
              <a:gd name="T7" fmla="*/ 34 h 175"/>
              <a:gd name="T8" fmla="*/ 0 w 113"/>
              <a:gd name="T9" fmla="*/ 34 h 175"/>
              <a:gd name="T10" fmla="*/ 22 w 113"/>
              <a:gd name="T11" fmla="*/ 175 h 175"/>
              <a:gd name="T12" fmla="*/ 91 w 113"/>
              <a:gd name="T13" fmla="*/ 175 h 175"/>
              <a:gd name="T14" fmla="*/ 113 w 113"/>
              <a:gd name="T15" fmla="*/ 34 h 175"/>
              <a:gd name="T16" fmla="*/ 79 w 113"/>
              <a:gd name="T17" fmla="*/ 34 h 175"/>
              <a:gd name="T18" fmla="*/ 82 w 113"/>
              <a:gd name="T19" fmla="*/ 12 h 175"/>
              <a:gd name="T20" fmla="*/ 113 w 113"/>
              <a:gd name="T21" fmla="*/ 12 h 175"/>
              <a:gd name="T22" fmla="*/ 64 w 113"/>
              <a:gd name="T23" fmla="*/ 47 h 175"/>
              <a:gd name="T24" fmla="*/ 55 w 113"/>
              <a:gd name="T25" fmla="*/ 115 h 175"/>
              <a:gd name="T26" fmla="*/ 25 w 113"/>
              <a:gd name="T27" fmla="*/ 115 h 175"/>
              <a:gd name="T28" fmla="*/ 15 w 113"/>
              <a:gd name="T29" fmla="*/ 47 h 175"/>
              <a:gd name="T30" fmla="*/ 64 w 113"/>
              <a:gd name="T31" fmla="*/ 47 h 175"/>
              <a:gd name="T32" fmla="*/ 99 w 113"/>
              <a:gd name="T33" fmla="*/ 47 h 175"/>
              <a:gd name="T34" fmla="*/ 88 w 113"/>
              <a:gd name="T35" fmla="*/ 115 h 175"/>
              <a:gd name="T36" fmla="*/ 68 w 113"/>
              <a:gd name="T37" fmla="*/ 115 h 175"/>
              <a:gd name="T38" fmla="*/ 77 w 113"/>
              <a:gd name="T39" fmla="*/ 47 h 175"/>
              <a:gd name="T40" fmla="*/ 99 w 113"/>
              <a:gd name="T41" fmla="*/ 47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3" h="175">
                <a:moveTo>
                  <a:pt x="113" y="12"/>
                </a:moveTo>
                <a:lnTo>
                  <a:pt x="113" y="0"/>
                </a:lnTo>
                <a:lnTo>
                  <a:pt x="71" y="0"/>
                </a:lnTo>
                <a:lnTo>
                  <a:pt x="66" y="34"/>
                </a:lnTo>
                <a:lnTo>
                  <a:pt x="0" y="34"/>
                </a:lnTo>
                <a:lnTo>
                  <a:pt x="22" y="175"/>
                </a:lnTo>
                <a:lnTo>
                  <a:pt x="91" y="175"/>
                </a:lnTo>
                <a:lnTo>
                  <a:pt x="113" y="34"/>
                </a:lnTo>
                <a:lnTo>
                  <a:pt x="79" y="34"/>
                </a:lnTo>
                <a:lnTo>
                  <a:pt x="82" y="12"/>
                </a:lnTo>
                <a:lnTo>
                  <a:pt x="113" y="12"/>
                </a:lnTo>
                <a:close/>
                <a:moveTo>
                  <a:pt x="64" y="47"/>
                </a:moveTo>
                <a:lnTo>
                  <a:pt x="55" y="115"/>
                </a:lnTo>
                <a:lnTo>
                  <a:pt x="25" y="115"/>
                </a:lnTo>
                <a:lnTo>
                  <a:pt x="15" y="47"/>
                </a:lnTo>
                <a:lnTo>
                  <a:pt x="64" y="47"/>
                </a:lnTo>
                <a:close/>
                <a:moveTo>
                  <a:pt x="99" y="47"/>
                </a:moveTo>
                <a:lnTo>
                  <a:pt x="88" y="115"/>
                </a:lnTo>
                <a:lnTo>
                  <a:pt x="68" y="115"/>
                </a:lnTo>
                <a:lnTo>
                  <a:pt x="77" y="47"/>
                </a:lnTo>
                <a:lnTo>
                  <a:pt x="99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1" name="Freeform 65"/>
          <p:cNvSpPr/>
          <p:nvPr/>
        </p:nvSpPr>
        <p:spPr bwMode="auto">
          <a:xfrm>
            <a:off x="2318385" y="5481320"/>
            <a:ext cx="208915" cy="41910"/>
          </a:xfrm>
          <a:custGeom>
            <a:avLst/>
            <a:gdLst>
              <a:gd name="T0" fmla="*/ 130 w 130"/>
              <a:gd name="T1" fmla="*/ 13 h 26"/>
              <a:gd name="T2" fmla="*/ 116 w 130"/>
              <a:gd name="T3" fmla="*/ 13 h 26"/>
              <a:gd name="T4" fmla="*/ 116 w 130"/>
              <a:gd name="T5" fmla="*/ 0 h 26"/>
              <a:gd name="T6" fmla="*/ 14 w 130"/>
              <a:gd name="T7" fmla="*/ 0 h 26"/>
              <a:gd name="T8" fmla="*/ 14 w 130"/>
              <a:gd name="T9" fmla="*/ 13 h 26"/>
              <a:gd name="T10" fmla="*/ 0 w 130"/>
              <a:gd name="T11" fmla="*/ 13 h 26"/>
              <a:gd name="T12" fmla="*/ 0 w 130"/>
              <a:gd name="T13" fmla="*/ 26 h 26"/>
              <a:gd name="T14" fmla="*/ 130 w 130"/>
              <a:gd name="T15" fmla="*/ 26 h 26"/>
              <a:gd name="T16" fmla="*/ 130 w 130"/>
              <a:gd name="T17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" h="26">
                <a:moveTo>
                  <a:pt x="130" y="13"/>
                </a:moveTo>
                <a:lnTo>
                  <a:pt x="116" y="13"/>
                </a:lnTo>
                <a:lnTo>
                  <a:pt x="116" y="0"/>
                </a:lnTo>
                <a:lnTo>
                  <a:pt x="14" y="0"/>
                </a:lnTo>
                <a:lnTo>
                  <a:pt x="14" y="13"/>
                </a:lnTo>
                <a:lnTo>
                  <a:pt x="0" y="13"/>
                </a:lnTo>
                <a:lnTo>
                  <a:pt x="0" y="26"/>
                </a:lnTo>
                <a:lnTo>
                  <a:pt x="130" y="26"/>
                </a:lnTo>
                <a:lnTo>
                  <a:pt x="130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2" name="Freeform 66"/>
          <p:cNvSpPr>
            <a:spLocks noEditPoints="1"/>
          </p:cNvSpPr>
          <p:nvPr/>
        </p:nvSpPr>
        <p:spPr bwMode="auto">
          <a:xfrm>
            <a:off x="2331085" y="5546090"/>
            <a:ext cx="185420" cy="218440"/>
          </a:xfrm>
          <a:custGeom>
            <a:avLst/>
            <a:gdLst>
              <a:gd name="T0" fmla="*/ 115 w 115"/>
              <a:gd name="T1" fmla="*/ 0 h 136"/>
              <a:gd name="T2" fmla="*/ 0 w 115"/>
              <a:gd name="T3" fmla="*/ 0 h 136"/>
              <a:gd name="T4" fmla="*/ 7 w 115"/>
              <a:gd name="T5" fmla="*/ 57 h 136"/>
              <a:gd name="T6" fmla="*/ 12 w 115"/>
              <a:gd name="T7" fmla="*/ 97 h 136"/>
              <a:gd name="T8" fmla="*/ 16 w 115"/>
              <a:gd name="T9" fmla="*/ 136 h 136"/>
              <a:gd name="T10" fmla="*/ 98 w 115"/>
              <a:gd name="T11" fmla="*/ 136 h 136"/>
              <a:gd name="T12" fmla="*/ 103 w 115"/>
              <a:gd name="T13" fmla="*/ 97 h 136"/>
              <a:gd name="T14" fmla="*/ 108 w 115"/>
              <a:gd name="T15" fmla="*/ 57 h 136"/>
              <a:gd name="T16" fmla="*/ 115 w 115"/>
              <a:gd name="T17" fmla="*/ 0 h 136"/>
              <a:gd name="T18" fmla="*/ 22 w 115"/>
              <a:gd name="T19" fmla="*/ 97 h 136"/>
              <a:gd name="T20" fmla="*/ 17 w 115"/>
              <a:gd name="T21" fmla="*/ 57 h 136"/>
              <a:gd name="T22" fmla="*/ 98 w 115"/>
              <a:gd name="T23" fmla="*/ 57 h 136"/>
              <a:gd name="T24" fmla="*/ 93 w 115"/>
              <a:gd name="T25" fmla="*/ 97 h 136"/>
              <a:gd name="T26" fmla="*/ 22 w 115"/>
              <a:gd name="T27" fmla="*/ 97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" h="136">
                <a:moveTo>
                  <a:pt x="115" y="0"/>
                </a:moveTo>
                <a:lnTo>
                  <a:pt x="0" y="0"/>
                </a:lnTo>
                <a:lnTo>
                  <a:pt x="7" y="57"/>
                </a:lnTo>
                <a:lnTo>
                  <a:pt x="12" y="97"/>
                </a:lnTo>
                <a:lnTo>
                  <a:pt x="16" y="136"/>
                </a:lnTo>
                <a:lnTo>
                  <a:pt x="98" y="136"/>
                </a:lnTo>
                <a:lnTo>
                  <a:pt x="103" y="97"/>
                </a:lnTo>
                <a:lnTo>
                  <a:pt x="108" y="57"/>
                </a:lnTo>
                <a:lnTo>
                  <a:pt x="115" y="0"/>
                </a:lnTo>
                <a:close/>
                <a:moveTo>
                  <a:pt x="22" y="97"/>
                </a:moveTo>
                <a:lnTo>
                  <a:pt x="17" y="57"/>
                </a:lnTo>
                <a:lnTo>
                  <a:pt x="98" y="57"/>
                </a:lnTo>
                <a:lnTo>
                  <a:pt x="93" y="97"/>
                </a:lnTo>
                <a:lnTo>
                  <a:pt x="22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3" name="Freeform 67"/>
          <p:cNvSpPr>
            <a:spLocks noEditPoints="1"/>
          </p:cNvSpPr>
          <p:nvPr/>
        </p:nvSpPr>
        <p:spPr bwMode="auto">
          <a:xfrm>
            <a:off x="6789420" y="4982845"/>
            <a:ext cx="297815" cy="151130"/>
          </a:xfrm>
          <a:custGeom>
            <a:avLst/>
            <a:gdLst>
              <a:gd name="T0" fmla="*/ 230 w 303"/>
              <a:gd name="T1" fmla="*/ 119 h 154"/>
              <a:gd name="T2" fmla="*/ 300 w 303"/>
              <a:gd name="T3" fmla="*/ 103 h 154"/>
              <a:gd name="T4" fmla="*/ 259 w 303"/>
              <a:gd name="T5" fmla="*/ 19 h 154"/>
              <a:gd name="T6" fmla="*/ 132 w 303"/>
              <a:gd name="T7" fmla="*/ 86 h 154"/>
              <a:gd name="T8" fmla="*/ 76 w 303"/>
              <a:gd name="T9" fmla="*/ 68 h 154"/>
              <a:gd name="T10" fmla="*/ 96 w 303"/>
              <a:gd name="T11" fmla="*/ 17 h 154"/>
              <a:gd name="T12" fmla="*/ 52 w 303"/>
              <a:gd name="T13" fmla="*/ 54 h 154"/>
              <a:gd name="T14" fmla="*/ 52 w 303"/>
              <a:gd name="T15" fmla="*/ 55 h 154"/>
              <a:gd name="T16" fmla="*/ 15 w 303"/>
              <a:gd name="T17" fmla="*/ 98 h 154"/>
              <a:gd name="T18" fmla="*/ 57 w 303"/>
              <a:gd name="T19" fmla="*/ 82 h 154"/>
              <a:gd name="T20" fmla="*/ 110 w 303"/>
              <a:gd name="T21" fmla="*/ 139 h 154"/>
              <a:gd name="T22" fmla="*/ 291 w 303"/>
              <a:gd name="T23" fmla="*/ 128 h 154"/>
              <a:gd name="T24" fmla="*/ 297 w 303"/>
              <a:gd name="T25" fmla="*/ 115 h 154"/>
              <a:gd name="T26" fmla="*/ 230 w 303"/>
              <a:gd name="T27" fmla="*/ 119 h 154"/>
              <a:gd name="T28" fmla="*/ 230 w 303"/>
              <a:gd name="T29" fmla="*/ 92 h 154"/>
              <a:gd name="T30" fmla="*/ 241 w 303"/>
              <a:gd name="T31" fmla="*/ 98 h 154"/>
              <a:gd name="T32" fmla="*/ 230 w 303"/>
              <a:gd name="T33" fmla="*/ 101 h 154"/>
              <a:gd name="T34" fmla="*/ 219 w 303"/>
              <a:gd name="T35" fmla="*/ 101 h 154"/>
              <a:gd name="T36" fmla="*/ 230 w 303"/>
              <a:gd name="T37" fmla="*/ 9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3" h="154">
                <a:moveTo>
                  <a:pt x="230" y="119"/>
                </a:moveTo>
                <a:cubicBezTo>
                  <a:pt x="263" y="118"/>
                  <a:pt x="288" y="109"/>
                  <a:pt x="300" y="103"/>
                </a:cubicBezTo>
                <a:cubicBezTo>
                  <a:pt x="303" y="73"/>
                  <a:pt x="296" y="26"/>
                  <a:pt x="259" y="19"/>
                </a:cubicBezTo>
                <a:cubicBezTo>
                  <a:pt x="245" y="16"/>
                  <a:pt x="128" y="0"/>
                  <a:pt x="132" y="86"/>
                </a:cubicBezTo>
                <a:cubicBezTo>
                  <a:pt x="132" y="86"/>
                  <a:pt x="90" y="124"/>
                  <a:pt x="76" y="68"/>
                </a:cubicBezTo>
                <a:cubicBezTo>
                  <a:pt x="76" y="68"/>
                  <a:pt x="96" y="35"/>
                  <a:pt x="96" y="17"/>
                </a:cubicBezTo>
                <a:cubicBezTo>
                  <a:pt x="96" y="17"/>
                  <a:pt x="52" y="3"/>
                  <a:pt x="52" y="54"/>
                </a:cubicBezTo>
                <a:cubicBezTo>
                  <a:pt x="52" y="55"/>
                  <a:pt x="52" y="55"/>
                  <a:pt x="52" y="55"/>
                </a:cubicBezTo>
                <a:cubicBezTo>
                  <a:pt x="0" y="55"/>
                  <a:pt x="15" y="98"/>
                  <a:pt x="15" y="98"/>
                </a:cubicBezTo>
                <a:cubicBezTo>
                  <a:pt x="28" y="98"/>
                  <a:pt x="57" y="82"/>
                  <a:pt x="57" y="82"/>
                </a:cubicBezTo>
                <a:cubicBezTo>
                  <a:pt x="57" y="82"/>
                  <a:pt x="70" y="123"/>
                  <a:pt x="110" y="139"/>
                </a:cubicBezTo>
                <a:cubicBezTo>
                  <a:pt x="150" y="154"/>
                  <a:pt x="272" y="143"/>
                  <a:pt x="291" y="128"/>
                </a:cubicBezTo>
                <a:cubicBezTo>
                  <a:pt x="293" y="126"/>
                  <a:pt x="296" y="121"/>
                  <a:pt x="297" y="115"/>
                </a:cubicBezTo>
                <a:cubicBezTo>
                  <a:pt x="261" y="131"/>
                  <a:pt x="190" y="119"/>
                  <a:pt x="230" y="119"/>
                </a:cubicBezTo>
                <a:close/>
                <a:moveTo>
                  <a:pt x="230" y="92"/>
                </a:moveTo>
                <a:cubicBezTo>
                  <a:pt x="237" y="92"/>
                  <a:pt x="241" y="94"/>
                  <a:pt x="241" y="98"/>
                </a:cubicBezTo>
                <a:cubicBezTo>
                  <a:pt x="242" y="102"/>
                  <a:pt x="241" y="100"/>
                  <a:pt x="230" y="101"/>
                </a:cubicBezTo>
                <a:cubicBezTo>
                  <a:pt x="220" y="103"/>
                  <a:pt x="220" y="105"/>
                  <a:pt x="219" y="101"/>
                </a:cubicBezTo>
                <a:cubicBezTo>
                  <a:pt x="219" y="97"/>
                  <a:pt x="222" y="93"/>
                  <a:pt x="230" y="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4" name="Freeform 68"/>
          <p:cNvSpPr>
            <a:spLocks noEditPoints="1"/>
          </p:cNvSpPr>
          <p:nvPr/>
        </p:nvSpPr>
        <p:spPr bwMode="auto">
          <a:xfrm>
            <a:off x="7367270" y="4914900"/>
            <a:ext cx="281940" cy="28321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48 w 288"/>
              <a:gd name="T11" fmla="*/ 176 h 289"/>
              <a:gd name="T12" fmla="*/ 243 w 288"/>
              <a:gd name="T13" fmla="*/ 185 h 289"/>
              <a:gd name="T14" fmla="*/ 106 w 288"/>
              <a:gd name="T15" fmla="*/ 193 h 289"/>
              <a:gd name="T16" fmla="*/ 66 w 288"/>
              <a:gd name="T17" fmla="*/ 151 h 289"/>
              <a:gd name="T18" fmla="*/ 34 w 288"/>
              <a:gd name="T19" fmla="*/ 163 h 289"/>
              <a:gd name="T20" fmla="*/ 62 w 288"/>
              <a:gd name="T21" fmla="*/ 130 h 289"/>
              <a:gd name="T22" fmla="*/ 62 w 288"/>
              <a:gd name="T23" fmla="*/ 130 h 289"/>
              <a:gd name="T24" fmla="*/ 95 w 288"/>
              <a:gd name="T25" fmla="*/ 101 h 289"/>
              <a:gd name="T26" fmla="*/ 80 w 288"/>
              <a:gd name="T27" fmla="*/ 140 h 289"/>
              <a:gd name="T28" fmla="*/ 123 w 288"/>
              <a:gd name="T29" fmla="*/ 153 h 289"/>
              <a:gd name="T30" fmla="*/ 219 w 288"/>
              <a:gd name="T31" fmla="*/ 102 h 289"/>
              <a:gd name="T32" fmla="*/ 250 w 288"/>
              <a:gd name="T33" fmla="*/ 166 h 289"/>
              <a:gd name="T34" fmla="*/ 197 w 288"/>
              <a:gd name="T35" fmla="*/ 178 h 289"/>
              <a:gd name="T36" fmla="*/ 248 w 288"/>
              <a:gd name="T37" fmla="*/ 176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48" y="176"/>
                </a:moveTo>
                <a:cubicBezTo>
                  <a:pt x="247" y="180"/>
                  <a:pt x="245" y="184"/>
                  <a:pt x="243" y="185"/>
                </a:cubicBezTo>
                <a:cubicBezTo>
                  <a:pt x="228" y="197"/>
                  <a:pt x="137" y="205"/>
                  <a:pt x="106" y="193"/>
                </a:cubicBezTo>
                <a:cubicBezTo>
                  <a:pt x="76" y="182"/>
                  <a:pt x="66" y="151"/>
                  <a:pt x="66" y="151"/>
                </a:cubicBezTo>
                <a:cubicBezTo>
                  <a:pt x="66" y="151"/>
                  <a:pt x="44" y="163"/>
                  <a:pt x="34" y="163"/>
                </a:cubicBezTo>
                <a:cubicBezTo>
                  <a:pt x="34" y="163"/>
                  <a:pt x="23" y="130"/>
                  <a:pt x="62" y="130"/>
                </a:cubicBezTo>
                <a:cubicBezTo>
                  <a:pt x="62" y="130"/>
                  <a:pt x="62" y="130"/>
                  <a:pt x="62" y="130"/>
                </a:cubicBezTo>
                <a:cubicBezTo>
                  <a:pt x="62" y="90"/>
                  <a:pt x="95" y="101"/>
                  <a:pt x="95" y="101"/>
                </a:cubicBezTo>
                <a:cubicBezTo>
                  <a:pt x="95" y="115"/>
                  <a:pt x="80" y="140"/>
                  <a:pt x="80" y="140"/>
                </a:cubicBezTo>
                <a:cubicBezTo>
                  <a:pt x="91" y="182"/>
                  <a:pt x="123" y="153"/>
                  <a:pt x="123" y="153"/>
                </a:cubicBezTo>
                <a:cubicBezTo>
                  <a:pt x="120" y="88"/>
                  <a:pt x="208" y="100"/>
                  <a:pt x="219" y="102"/>
                </a:cubicBezTo>
                <a:cubicBezTo>
                  <a:pt x="247" y="108"/>
                  <a:pt x="253" y="144"/>
                  <a:pt x="250" y="166"/>
                </a:cubicBezTo>
                <a:cubicBezTo>
                  <a:pt x="241" y="171"/>
                  <a:pt x="222" y="178"/>
                  <a:pt x="197" y="178"/>
                </a:cubicBezTo>
                <a:cubicBezTo>
                  <a:pt x="166" y="179"/>
                  <a:pt x="221" y="188"/>
                  <a:pt x="248" y="17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5" name="Freeform 69"/>
          <p:cNvSpPr/>
          <p:nvPr/>
        </p:nvSpPr>
        <p:spPr bwMode="auto">
          <a:xfrm>
            <a:off x="7552690" y="5071110"/>
            <a:ext cx="17780" cy="9525"/>
          </a:xfrm>
          <a:custGeom>
            <a:avLst/>
            <a:gdLst>
              <a:gd name="T0" fmla="*/ 8 w 17"/>
              <a:gd name="T1" fmla="*/ 7 h 10"/>
              <a:gd name="T2" fmla="*/ 17 w 17"/>
              <a:gd name="T3" fmla="*/ 5 h 10"/>
              <a:gd name="T4" fmla="*/ 8 w 17"/>
              <a:gd name="T5" fmla="*/ 0 h 10"/>
              <a:gd name="T6" fmla="*/ 0 w 17"/>
              <a:gd name="T7" fmla="*/ 7 h 10"/>
              <a:gd name="T8" fmla="*/ 8 w 17"/>
              <a:gd name="T9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0">
                <a:moveTo>
                  <a:pt x="8" y="7"/>
                </a:moveTo>
                <a:cubicBezTo>
                  <a:pt x="17" y="6"/>
                  <a:pt x="17" y="8"/>
                  <a:pt x="17" y="5"/>
                </a:cubicBezTo>
                <a:cubicBezTo>
                  <a:pt x="16" y="2"/>
                  <a:pt x="13" y="0"/>
                  <a:pt x="8" y="0"/>
                </a:cubicBezTo>
                <a:cubicBezTo>
                  <a:pt x="2" y="1"/>
                  <a:pt x="0" y="4"/>
                  <a:pt x="0" y="7"/>
                </a:cubicBezTo>
                <a:cubicBezTo>
                  <a:pt x="0" y="10"/>
                  <a:pt x="0" y="8"/>
                  <a:pt x="8" y="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6" name="Freeform 70"/>
          <p:cNvSpPr/>
          <p:nvPr/>
        </p:nvSpPr>
        <p:spPr bwMode="auto">
          <a:xfrm>
            <a:off x="3976370" y="3785235"/>
            <a:ext cx="283210" cy="281305"/>
          </a:xfrm>
          <a:custGeom>
            <a:avLst/>
            <a:gdLst>
              <a:gd name="T0" fmla="*/ 252 w 288"/>
              <a:gd name="T1" fmla="*/ 179 h 287"/>
              <a:gd name="T2" fmla="*/ 288 w 288"/>
              <a:gd name="T3" fmla="*/ 143 h 287"/>
              <a:gd name="T4" fmla="*/ 252 w 288"/>
              <a:gd name="T5" fmla="*/ 107 h 287"/>
              <a:gd name="T6" fmla="*/ 218 w 288"/>
              <a:gd name="T7" fmla="*/ 133 h 287"/>
              <a:gd name="T8" fmla="*/ 128 w 288"/>
              <a:gd name="T9" fmla="*/ 133 h 287"/>
              <a:gd name="T10" fmla="*/ 178 w 288"/>
              <a:gd name="T11" fmla="*/ 46 h 287"/>
              <a:gd name="T12" fmla="*/ 218 w 288"/>
              <a:gd name="T13" fmla="*/ 46 h 287"/>
              <a:gd name="T14" fmla="*/ 252 w 288"/>
              <a:gd name="T15" fmla="*/ 72 h 287"/>
              <a:gd name="T16" fmla="*/ 288 w 288"/>
              <a:gd name="T17" fmla="*/ 36 h 287"/>
              <a:gd name="T18" fmla="*/ 252 w 288"/>
              <a:gd name="T19" fmla="*/ 0 h 287"/>
              <a:gd name="T20" fmla="*/ 218 w 288"/>
              <a:gd name="T21" fmla="*/ 26 h 287"/>
              <a:gd name="T22" fmla="*/ 166 w 288"/>
              <a:gd name="T23" fmla="*/ 26 h 287"/>
              <a:gd name="T24" fmla="*/ 104 w 288"/>
              <a:gd name="T25" fmla="*/ 133 h 287"/>
              <a:gd name="T26" fmla="*/ 71 w 288"/>
              <a:gd name="T27" fmla="*/ 133 h 287"/>
              <a:gd name="T28" fmla="*/ 36 w 288"/>
              <a:gd name="T29" fmla="*/ 107 h 287"/>
              <a:gd name="T30" fmla="*/ 0 w 288"/>
              <a:gd name="T31" fmla="*/ 143 h 287"/>
              <a:gd name="T32" fmla="*/ 36 w 288"/>
              <a:gd name="T33" fmla="*/ 179 h 287"/>
              <a:gd name="T34" fmla="*/ 71 w 288"/>
              <a:gd name="T35" fmla="*/ 153 h 287"/>
              <a:gd name="T36" fmla="*/ 104 w 288"/>
              <a:gd name="T37" fmla="*/ 153 h 287"/>
              <a:gd name="T38" fmla="*/ 166 w 288"/>
              <a:gd name="T39" fmla="*/ 261 h 287"/>
              <a:gd name="T40" fmla="*/ 218 w 288"/>
              <a:gd name="T41" fmla="*/ 261 h 287"/>
              <a:gd name="T42" fmla="*/ 252 w 288"/>
              <a:gd name="T43" fmla="*/ 287 h 287"/>
              <a:gd name="T44" fmla="*/ 288 w 288"/>
              <a:gd name="T45" fmla="*/ 251 h 287"/>
              <a:gd name="T46" fmla="*/ 252 w 288"/>
              <a:gd name="T47" fmla="*/ 215 h 287"/>
              <a:gd name="T48" fmla="*/ 218 w 288"/>
              <a:gd name="T49" fmla="*/ 241 h 287"/>
              <a:gd name="T50" fmla="*/ 178 w 288"/>
              <a:gd name="T51" fmla="*/ 241 h 287"/>
              <a:gd name="T52" fmla="*/ 128 w 288"/>
              <a:gd name="T53" fmla="*/ 153 h 287"/>
              <a:gd name="T54" fmla="*/ 218 w 288"/>
              <a:gd name="T55" fmla="*/ 153 h 287"/>
              <a:gd name="T56" fmla="*/ 252 w 288"/>
              <a:gd name="T57" fmla="*/ 17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7">
                <a:moveTo>
                  <a:pt x="252" y="179"/>
                </a:moveTo>
                <a:cubicBezTo>
                  <a:pt x="272" y="179"/>
                  <a:pt x="288" y="163"/>
                  <a:pt x="288" y="143"/>
                </a:cubicBezTo>
                <a:cubicBezTo>
                  <a:pt x="288" y="124"/>
                  <a:pt x="272" y="107"/>
                  <a:pt x="252" y="107"/>
                </a:cubicBezTo>
                <a:cubicBezTo>
                  <a:pt x="236" y="107"/>
                  <a:pt x="222" y="118"/>
                  <a:pt x="218" y="133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78" y="46"/>
                  <a:pt x="178" y="46"/>
                  <a:pt x="178" y="46"/>
                </a:cubicBezTo>
                <a:cubicBezTo>
                  <a:pt x="218" y="46"/>
                  <a:pt x="218" y="46"/>
                  <a:pt x="218" y="46"/>
                </a:cubicBezTo>
                <a:cubicBezTo>
                  <a:pt x="222" y="61"/>
                  <a:pt x="236" y="72"/>
                  <a:pt x="252" y="72"/>
                </a:cubicBezTo>
                <a:cubicBezTo>
                  <a:pt x="272" y="72"/>
                  <a:pt x="288" y="56"/>
                  <a:pt x="288" y="36"/>
                </a:cubicBezTo>
                <a:cubicBezTo>
                  <a:pt x="288" y="16"/>
                  <a:pt x="272" y="0"/>
                  <a:pt x="252" y="0"/>
                </a:cubicBezTo>
                <a:cubicBezTo>
                  <a:pt x="236" y="0"/>
                  <a:pt x="222" y="11"/>
                  <a:pt x="218" y="26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6" y="118"/>
                  <a:pt x="53" y="107"/>
                  <a:pt x="36" y="107"/>
                </a:cubicBezTo>
                <a:cubicBezTo>
                  <a:pt x="16" y="107"/>
                  <a:pt x="0" y="124"/>
                  <a:pt x="0" y="143"/>
                </a:cubicBezTo>
                <a:cubicBezTo>
                  <a:pt x="0" y="163"/>
                  <a:pt x="16" y="179"/>
                  <a:pt x="36" y="179"/>
                </a:cubicBezTo>
                <a:cubicBezTo>
                  <a:pt x="53" y="179"/>
                  <a:pt x="66" y="168"/>
                  <a:pt x="71" y="153"/>
                </a:cubicBezTo>
                <a:cubicBezTo>
                  <a:pt x="104" y="153"/>
                  <a:pt x="104" y="153"/>
                  <a:pt x="104" y="153"/>
                </a:cubicBezTo>
                <a:cubicBezTo>
                  <a:pt x="166" y="261"/>
                  <a:pt x="166" y="261"/>
                  <a:pt x="166" y="261"/>
                </a:cubicBezTo>
                <a:cubicBezTo>
                  <a:pt x="218" y="261"/>
                  <a:pt x="218" y="261"/>
                  <a:pt x="218" y="261"/>
                </a:cubicBezTo>
                <a:cubicBezTo>
                  <a:pt x="222" y="277"/>
                  <a:pt x="236" y="287"/>
                  <a:pt x="252" y="287"/>
                </a:cubicBezTo>
                <a:cubicBezTo>
                  <a:pt x="272" y="287"/>
                  <a:pt x="288" y="271"/>
                  <a:pt x="288" y="251"/>
                </a:cubicBezTo>
                <a:cubicBezTo>
                  <a:pt x="288" y="232"/>
                  <a:pt x="272" y="215"/>
                  <a:pt x="252" y="215"/>
                </a:cubicBezTo>
                <a:cubicBezTo>
                  <a:pt x="236" y="215"/>
                  <a:pt x="222" y="226"/>
                  <a:pt x="218" y="241"/>
                </a:cubicBezTo>
                <a:cubicBezTo>
                  <a:pt x="178" y="241"/>
                  <a:pt x="178" y="241"/>
                  <a:pt x="178" y="241"/>
                </a:cubicBezTo>
                <a:cubicBezTo>
                  <a:pt x="128" y="153"/>
                  <a:pt x="128" y="153"/>
                  <a:pt x="128" y="153"/>
                </a:cubicBezTo>
                <a:cubicBezTo>
                  <a:pt x="218" y="153"/>
                  <a:pt x="218" y="153"/>
                  <a:pt x="218" y="153"/>
                </a:cubicBezTo>
                <a:cubicBezTo>
                  <a:pt x="222" y="168"/>
                  <a:pt x="236" y="179"/>
                  <a:pt x="252" y="17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7" name="Rectangle 71"/>
          <p:cNvSpPr>
            <a:spLocks noChangeArrowheads="1"/>
          </p:cNvSpPr>
          <p:nvPr/>
        </p:nvSpPr>
        <p:spPr bwMode="auto">
          <a:xfrm>
            <a:off x="6495415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8" name="Rectangle 72"/>
          <p:cNvSpPr>
            <a:spLocks noChangeArrowheads="1"/>
          </p:cNvSpPr>
          <p:nvPr/>
        </p:nvSpPr>
        <p:spPr bwMode="auto">
          <a:xfrm>
            <a:off x="6237605" y="2194560"/>
            <a:ext cx="26035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9" name="Freeform 73"/>
          <p:cNvSpPr/>
          <p:nvPr/>
        </p:nvSpPr>
        <p:spPr bwMode="auto">
          <a:xfrm>
            <a:off x="6237605" y="2088515"/>
            <a:ext cx="54610" cy="54610"/>
          </a:xfrm>
          <a:custGeom>
            <a:avLst/>
            <a:gdLst>
              <a:gd name="T0" fmla="*/ 56 w 56"/>
              <a:gd name="T1" fmla="*/ 26 h 56"/>
              <a:gd name="T2" fmla="*/ 56 w 56"/>
              <a:gd name="T3" fmla="*/ 0 h 56"/>
              <a:gd name="T4" fmla="*/ 0 w 56"/>
              <a:gd name="T5" fmla="*/ 56 h 56"/>
              <a:gd name="T6" fmla="*/ 26 w 56"/>
              <a:gd name="T7" fmla="*/ 56 h 56"/>
              <a:gd name="T8" fmla="*/ 56 w 56"/>
              <a:gd name="T9" fmla="*/ 2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56" y="26"/>
                </a:moveTo>
                <a:cubicBezTo>
                  <a:pt x="56" y="0"/>
                  <a:pt x="56" y="0"/>
                  <a:pt x="56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26" y="56"/>
                  <a:pt x="26" y="56"/>
                  <a:pt x="26" y="56"/>
                </a:cubicBezTo>
                <a:cubicBezTo>
                  <a:pt x="26" y="39"/>
                  <a:pt x="39" y="26"/>
                  <a:pt x="56" y="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0" name="Rectangle 74"/>
          <p:cNvSpPr>
            <a:spLocks noChangeArrowheads="1"/>
          </p:cNvSpPr>
          <p:nvPr/>
        </p:nvSpPr>
        <p:spPr bwMode="auto">
          <a:xfrm>
            <a:off x="6343650" y="2346325"/>
            <a:ext cx="69215" cy="2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1" name="Freeform 75"/>
          <p:cNvSpPr/>
          <p:nvPr/>
        </p:nvSpPr>
        <p:spPr bwMode="auto">
          <a:xfrm>
            <a:off x="6464300" y="2317115"/>
            <a:ext cx="55245" cy="54610"/>
          </a:xfrm>
          <a:custGeom>
            <a:avLst/>
            <a:gdLst>
              <a:gd name="T0" fmla="*/ 0 w 56"/>
              <a:gd name="T1" fmla="*/ 30 h 56"/>
              <a:gd name="T2" fmla="*/ 0 w 56"/>
              <a:gd name="T3" fmla="*/ 56 h 56"/>
              <a:gd name="T4" fmla="*/ 56 w 56"/>
              <a:gd name="T5" fmla="*/ 0 h 56"/>
              <a:gd name="T6" fmla="*/ 31 w 56"/>
              <a:gd name="T7" fmla="*/ 0 h 56"/>
              <a:gd name="T8" fmla="*/ 0 w 56"/>
              <a:gd name="T9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30"/>
                </a:moveTo>
                <a:cubicBezTo>
                  <a:pt x="0" y="56"/>
                  <a:pt x="0" y="56"/>
                  <a:pt x="0" y="56"/>
                </a:cubicBezTo>
                <a:cubicBezTo>
                  <a:pt x="31" y="56"/>
                  <a:pt x="56" y="31"/>
                  <a:pt x="56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17"/>
                  <a:pt x="17" y="30"/>
                  <a:pt x="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2" name="Freeform 76"/>
          <p:cNvSpPr/>
          <p:nvPr/>
        </p:nvSpPr>
        <p:spPr bwMode="auto">
          <a:xfrm>
            <a:off x="6237605" y="2317115"/>
            <a:ext cx="54610" cy="54610"/>
          </a:xfrm>
          <a:custGeom>
            <a:avLst/>
            <a:gdLst>
              <a:gd name="T0" fmla="*/ 26 w 56"/>
              <a:gd name="T1" fmla="*/ 0 h 56"/>
              <a:gd name="T2" fmla="*/ 0 w 56"/>
              <a:gd name="T3" fmla="*/ 0 h 56"/>
              <a:gd name="T4" fmla="*/ 56 w 56"/>
              <a:gd name="T5" fmla="*/ 56 h 56"/>
              <a:gd name="T6" fmla="*/ 56 w 56"/>
              <a:gd name="T7" fmla="*/ 30 h 56"/>
              <a:gd name="T8" fmla="*/ 26 w 56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2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"/>
                  <a:pt x="25" y="56"/>
                  <a:pt x="56" y="56"/>
                </a:cubicBezTo>
                <a:cubicBezTo>
                  <a:pt x="56" y="30"/>
                  <a:pt x="56" y="30"/>
                  <a:pt x="56" y="30"/>
                </a:cubicBezTo>
                <a:cubicBezTo>
                  <a:pt x="39" y="30"/>
                  <a:pt x="26" y="17"/>
                  <a:pt x="2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3" name="Freeform 77"/>
          <p:cNvSpPr/>
          <p:nvPr/>
        </p:nvSpPr>
        <p:spPr bwMode="auto">
          <a:xfrm>
            <a:off x="6464300" y="2088515"/>
            <a:ext cx="55245" cy="54610"/>
          </a:xfrm>
          <a:custGeom>
            <a:avLst/>
            <a:gdLst>
              <a:gd name="T0" fmla="*/ 31 w 56"/>
              <a:gd name="T1" fmla="*/ 56 h 56"/>
              <a:gd name="T2" fmla="*/ 56 w 56"/>
              <a:gd name="T3" fmla="*/ 56 h 56"/>
              <a:gd name="T4" fmla="*/ 0 w 56"/>
              <a:gd name="T5" fmla="*/ 0 h 56"/>
              <a:gd name="T6" fmla="*/ 0 w 56"/>
              <a:gd name="T7" fmla="*/ 26 h 56"/>
              <a:gd name="T8" fmla="*/ 31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31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25"/>
                  <a:pt x="31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7" y="26"/>
                  <a:pt x="30" y="39"/>
                  <a:pt x="31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4" name="Rectangle 78"/>
          <p:cNvSpPr>
            <a:spLocks noChangeArrowheads="1"/>
          </p:cNvSpPr>
          <p:nvPr/>
        </p:nvSpPr>
        <p:spPr bwMode="auto">
          <a:xfrm>
            <a:off x="6343650" y="2088515"/>
            <a:ext cx="69215" cy="26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5" name="Rectangle 79"/>
          <p:cNvSpPr>
            <a:spLocks noChangeArrowheads="1"/>
          </p:cNvSpPr>
          <p:nvPr/>
        </p:nvSpPr>
        <p:spPr bwMode="auto">
          <a:xfrm>
            <a:off x="7059930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6" name="Rectangle 80"/>
          <p:cNvSpPr>
            <a:spLocks noChangeArrowheads="1"/>
          </p:cNvSpPr>
          <p:nvPr/>
        </p:nvSpPr>
        <p:spPr bwMode="auto">
          <a:xfrm>
            <a:off x="6802755" y="2194560"/>
            <a:ext cx="2540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7" name="Freeform 81"/>
          <p:cNvSpPr/>
          <p:nvPr/>
        </p:nvSpPr>
        <p:spPr bwMode="auto">
          <a:xfrm>
            <a:off x="6802755" y="2088515"/>
            <a:ext cx="55880" cy="54610"/>
          </a:xfrm>
          <a:custGeom>
            <a:avLst/>
            <a:gdLst>
              <a:gd name="T0" fmla="*/ 0 w 57"/>
              <a:gd name="T1" fmla="*/ 56 h 56"/>
              <a:gd name="T2" fmla="*/ 26 w 57"/>
              <a:gd name="T3" fmla="*/ 56 h 56"/>
              <a:gd name="T4" fmla="*/ 57 w 57"/>
              <a:gd name="T5" fmla="*/ 26 h 56"/>
              <a:gd name="T6" fmla="*/ 57 w 57"/>
              <a:gd name="T7" fmla="*/ 0 h 56"/>
              <a:gd name="T8" fmla="*/ 0 w 57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6">
                <a:moveTo>
                  <a:pt x="0" y="56"/>
                </a:moveTo>
                <a:cubicBezTo>
                  <a:pt x="26" y="56"/>
                  <a:pt x="26" y="56"/>
                  <a:pt x="26" y="56"/>
                </a:cubicBezTo>
                <a:cubicBezTo>
                  <a:pt x="26" y="39"/>
                  <a:pt x="40" y="26"/>
                  <a:pt x="57" y="26"/>
                </a:cubicBezTo>
                <a:cubicBezTo>
                  <a:pt x="57" y="0"/>
                  <a:pt x="57" y="0"/>
                  <a:pt x="57" y="0"/>
                </a:cubicBezTo>
                <a:cubicBezTo>
                  <a:pt x="26" y="0"/>
                  <a:pt x="0" y="25"/>
                  <a:pt x="0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8" name="Rectangle 82"/>
          <p:cNvSpPr>
            <a:spLocks noChangeArrowheads="1"/>
          </p:cNvSpPr>
          <p:nvPr/>
        </p:nvSpPr>
        <p:spPr bwMode="auto">
          <a:xfrm>
            <a:off x="6908800" y="2346325"/>
            <a:ext cx="71120" cy="2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" name="Freeform 83"/>
          <p:cNvSpPr/>
          <p:nvPr/>
        </p:nvSpPr>
        <p:spPr bwMode="auto">
          <a:xfrm>
            <a:off x="7029450" y="2317115"/>
            <a:ext cx="54610" cy="54610"/>
          </a:xfrm>
          <a:custGeom>
            <a:avLst/>
            <a:gdLst>
              <a:gd name="T0" fmla="*/ 0 w 56"/>
              <a:gd name="T1" fmla="*/ 30 h 56"/>
              <a:gd name="T2" fmla="*/ 0 w 56"/>
              <a:gd name="T3" fmla="*/ 56 h 56"/>
              <a:gd name="T4" fmla="*/ 56 w 56"/>
              <a:gd name="T5" fmla="*/ 0 h 56"/>
              <a:gd name="T6" fmla="*/ 31 w 56"/>
              <a:gd name="T7" fmla="*/ 0 h 56"/>
              <a:gd name="T8" fmla="*/ 0 w 56"/>
              <a:gd name="T9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30"/>
                </a:moveTo>
                <a:cubicBezTo>
                  <a:pt x="0" y="56"/>
                  <a:pt x="0" y="56"/>
                  <a:pt x="0" y="56"/>
                </a:cubicBezTo>
                <a:cubicBezTo>
                  <a:pt x="31" y="56"/>
                  <a:pt x="56" y="31"/>
                  <a:pt x="56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7"/>
                  <a:pt x="17" y="30"/>
                  <a:pt x="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0" name="Freeform 84"/>
          <p:cNvSpPr/>
          <p:nvPr/>
        </p:nvSpPr>
        <p:spPr bwMode="auto">
          <a:xfrm>
            <a:off x="6802755" y="2317115"/>
            <a:ext cx="55880" cy="54610"/>
          </a:xfrm>
          <a:custGeom>
            <a:avLst/>
            <a:gdLst>
              <a:gd name="T0" fmla="*/ 26 w 57"/>
              <a:gd name="T1" fmla="*/ 0 h 56"/>
              <a:gd name="T2" fmla="*/ 0 w 57"/>
              <a:gd name="T3" fmla="*/ 0 h 56"/>
              <a:gd name="T4" fmla="*/ 57 w 57"/>
              <a:gd name="T5" fmla="*/ 56 h 56"/>
              <a:gd name="T6" fmla="*/ 57 w 57"/>
              <a:gd name="T7" fmla="*/ 30 h 56"/>
              <a:gd name="T8" fmla="*/ 26 w 57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6">
                <a:moveTo>
                  <a:pt x="2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"/>
                  <a:pt x="26" y="56"/>
                  <a:pt x="57" y="56"/>
                </a:cubicBezTo>
                <a:cubicBezTo>
                  <a:pt x="57" y="30"/>
                  <a:pt x="57" y="30"/>
                  <a:pt x="57" y="30"/>
                </a:cubicBezTo>
                <a:cubicBezTo>
                  <a:pt x="40" y="30"/>
                  <a:pt x="26" y="17"/>
                  <a:pt x="2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1" name="Freeform 85"/>
          <p:cNvSpPr/>
          <p:nvPr/>
        </p:nvSpPr>
        <p:spPr bwMode="auto">
          <a:xfrm>
            <a:off x="7029450" y="2088515"/>
            <a:ext cx="54610" cy="54610"/>
          </a:xfrm>
          <a:custGeom>
            <a:avLst/>
            <a:gdLst>
              <a:gd name="T0" fmla="*/ 31 w 56"/>
              <a:gd name="T1" fmla="*/ 56 h 56"/>
              <a:gd name="T2" fmla="*/ 56 w 56"/>
              <a:gd name="T3" fmla="*/ 56 h 56"/>
              <a:gd name="T4" fmla="*/ 0 w 56"/>
              <a:gd name="T5" fmla="*/ 0 h 56"/>
              <a:gd name="T6" fmla="*/ 0 w 56"/>
              <a:gd name="T7" fmla="*/ 26 h 56"/>
              <a:gd name="T8" fmla="*/ 31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31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25"/>
                  <a:pt x="31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7" y="26"/>
                  <a:pt x="31" y="39"/>
                  <a:pt x="31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2" name="Rectangle 86"/>
          <p:cNvSpPr>
            <a:spLocks noChangeArrowheads="1"/>
          </p:cNvSpPr>
          <p:nvPr/>
        </p:nvSpPr>
        <p:spPr bwMode="auto">
          <a:xfrm>
            <a:off x="6908800" y="2088515"/>
            <a:ext cx="71120" cy="26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3" name="Freeform 87"/>
          <p:cNvSpPr/>
          <p:nvPr/>
        </p:nvSpPr>
        <p:spPr bwMode="auto">
          <a:xfrm>
            <a:off x="6878320" y="2154555"/>
            <a:ext cx="132080" cy="153035"/>
          </a:xfrm>
          <a:custGeom>
            <a:avLst/>
            <a:gdLst>
              <a:gd name="T0" fmla="*/ 127 w 135"/>
              <a:gd name="T1" fmla="*/ 74 h 155"/>
              <a:gd name="T2" fmla="*/ 97 w 135"/>
              <a:gd name="T3" fmla="*/ 74 h 155"/>
              <a:gd name="T4" fmla="*/ 86 w 135"/>
              <a:gd name="T5" fmla="*/ 74 h 155"/>
              <a:gd name="T6" fmla="*/ 86 w 135"/>
              <a:gd name="T7" fmla="*/ 12 h 155"/>
              <a:gd name="T8" fmla="*/ 74 w 135"/>
              <a:gd name="T9" fmla="*/ 0 h 155"/>
              <a:gd name="T10" fmla="*/ 61 w 135"/>
              <a:gd name="T11" fmla="*/ 0 h 155"/>
              <a:gd name="T12" fmla="*/ 49 w 135"/>
              <a:gd name="T13" fmla="*/ 12 h 155"/>
              <a:gd name="T14" fmla="*/ 49 w 135"/>
              <a:gd name="T15" fmla="*/ 74 h 155"/>
              <a:gd name="T16" fmla="*/ 38 w 135"/>
              <a:gd name="T17" fmla="*/ 74 h 155"/>
              <a:gd name="T18" fmla="*/ 8 w 135"/>
              <a:gd name="T19" fmla="*/ 74 h 155"/>
              <a:gd name="T20" fmla="*/ 4 w 135"/>
              <a:gd name="T21" fmla="*/ 83 h 155"/>
              <a:gd name="T22" fmla="*/ 60 w 135"/>
              <a:gd name="T23" fmla="*/ 150 h 155"/>
              <a:gd name="T24" fmla="*/ 75 w 135"/>
              <a:gd name="T25" fmla="*/ 150 h 155"/>
              <a:gd name="T26" fmla="*/ 131 w 135"/>
              <a:gd name="T27" fmla="*/ 83 h 155"/>
              <a:gd name="T28" fmla="*/ 127 w 135"/>
              <a:gd name="T29" fmla="*/ 74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155">
                <a:moveTo>
                  <a:pt x="127" y="74"/>
                </a:moveTo>
                <a:cubicBezTo>
                  <a:pt x="97" y="74"/>
                  <a:pt x="97" y="74"/>
                  <a:pt x="97" y="74"/>
                </a:cubicBezTo>
                <a:cubicBezTo>
                  <a:pt x="94" y="74"/>
                  <a:pt x="90" y="74"/>
                  <a:pt x="86" y="74"/>
                </a:cubicBezTo>
                <a:cubicBezTo>
                  <a:pt x="86" y="12"/>
                  <a:pt x="86" y="12"/>
                  <a:pt x="86" y="12"/>
                </a:cubicBezTo>
                <a:cubicBezTo>
                  <a:pt x="86" y="5"/>
                  <a:pt x="81" y="0"/>
                  <a:pt x="7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54" y="0"/>
                  <a:pt x="49" y="5"/>
                  <a:pt x="49" y="12"/>
                </a:cubicBezTo>
                <a:cubicBezTo>
                  <a:pt x="49" y="74"/>
                  <a:pt x="49" y="74"/>
                  <a:pt x="49" y="74"/>
                </a:cubicBezTo>
                <a:cubicBezTo>
                  <a:pt x="45" y="74"/>
                  <a:pt x="41" y="74"/>
                  <a:pt x="38" y="74"/>
                </a:cubicBezTo>
                <a:cubicBezTo>
                  <a:pt x="8" y="74"/>
                  <a:pt x="8" y="74"/>
                  <a:pt x="8" y="74"/>
                </a:cubicBezTo>
                <a:cubicBezTo>
                  <a:pt x="2" y="74"/>
                  <a:pt x="0" y="78"/>
                  <a:pt x="4" y="83"/>
                </a:cubicBezTo>
                <a:cubicBezTo>
                  <a:pt x="60" y="150"/>
                  <a:pt x="60" y="150"/>
                  <a:pt x="60" y="150"/>
                </a:cubicBezTo>
                <a:cubicBezTo>
                  <a:pt x="64" y="155"/>
                  <a:pt x="71" y="155"/>
                  <a:pt x="75" y="150"/>
                </a:cubicBezTo>
                <a:cubicBezTo>
                  <a:pt x="131" y="83"/>
                  <a:pt x="131" y="83"/>
                  <a:pt x="131" y="83"/>
                </a:cubicBezTo>
                <a:cubicBezTo>
                  <a:pt x="135" y="78"/>
                  <a:pt x="133" y="74"/>
                  <a:pt x="127" y="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4" name="Rectangle 88"/>
          <p:cNvSpPr>
            <a:spLocks noChangeArrowheads="1"/>
          </p:cNvSpPr>
          <p:nvPr/>
        </p:nvSpPr>
        <p:spPr bwMode="auto">
          <a:xfrm>
            <a:off x="7625080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5" name="Rectangle 89"/>
          <p:cNvSpPr>
            <a:spLocks noChangeArrowheads="1"/>
          </p:cNvSpPr>
          <p:nvPr/>
        </p:nvSpPr>
        <p:spPr bwMode="auto">
          <a:xfrm>
            <a:off x="7367270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6" name="Freeform 90"/>
          <p:cNvSpPr/>
          <p:nvPr/>
        </p:nvSpPr>
        <p:spPr bwMode="auto">
          <a:xfrm>
            <a:off x="7367270" y="2088515"/>
            <a:ext cx="55245" cy="54610"/>
          </a:xfrm>
          <a:custGeom>
            <a:avLst/>
            <a:gdLst>
              <a:gd name="T0" fmla="*/ 0 w 56"/>
              <a:gd name="T1" fmla="*/ 56 h 56"/>
              <a:gd name="T2" fmla="*/ 25 w 56"/>
              <a:gd name="T3" fmla="*/ 56 h 56"/>
              <a:gd name="T4" fmla="*/ 56 w 56"/>
              <a:gd name="T5" fmla="*/ 26 h 56"/>
              <a:gd name="T6" fmla="*/ 56 w 56"/>
              <a:gd name="T7" fmla="*/ 0 h 56"/>
              <a:gd name="T8" fmla="*/ 0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56"/>
                </a:moveTo>
                <a:cubicBezTo>
                  <a:pt x="25" y="56"/>
                  <a:pt x="25" y="56"/>
                  <a:pt x="25" y="56"/>
                </a:cubicBezTo>
                <a:cubicBezTo>
                  <a:pt x="26" y="39"/>
                  <a:pt x="39" y="26"/>
                  <a:pt x="56" y="26"/>
                </a:cubicBezTo>
                <a:cubicBezTo>
                  <a:pt x="56" y="0"/>
                  <a:pt x="56" y="0"/>
                  <a:pt x="56" y="0"/>
                </a:cubicBezTo>
                <a:cubicBezTo>
                  <a:pt x="25" y="0"/>
                  <a:pt x="0" y="25"/>
                  <a:pt x="0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7" name="Rectangle 91"/>
          <p:cNvSpPr>
            <a:spLocks noChangeArrowheads="1"/>
          </p:cNvSpPr>
          <p:nvPr/>
        </p:nvSpPr>
        <p:spPr bwMode="auto">
          <a:xfrm>
            <a:off x="7473950" y="2346325"/>
            <a:ext cx="70485" cy="2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8" name="Freeform 92"/>
          <p:cNvSpPr/>
          <p:nvPr/>
        </p:nvSpPr>
        <p:spPr bwMode="auto">
          <a:xfrm>
            <a:off x="7594600" y="2317115"/>
            <a:ext cx="54610" cy="54610"/>
          </a:xfrm>
          <a:custGeom>
            <a:avLst/>
            <a:gdLst>
              <a:gd name="T0" fmla="*/ 0 w 56"/>
              <a:gd name="T1" fmla="*/ 30 h 56"/>
              <a:gd name="T2" fmla="*/ 0 w 56"/>
              <a:gd name="T3" fmla="*/ 56 h 56"/>
              <a:gd name="T4" fmla="*/ 56 w 56"/>
              <a:gd name="T5" fmla="*/ 0 h 56"/>
              <a:gd name="T6" fmla="*/ 30 w 56"/>
              <a:gd name="T7" fmla="*/ 0 h 56"/>
              <a:gd name="T8" fmla="*/ 0 w 56"/>
              <a:gd name="T9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30"/>
                </a:moveTo>
                <a:cubicBezTo>
                  <a:pt x="0" y="56"/>
                  <a:pt x="0" y="56"/>
                  <a:pt x="0" y="56"/>
                </a:cubicBezTo>
                <a:cubicBezTo>
                  <a:pt x="31" y="56"/>
                  <a:pt x="56" y="31"/>
                  <a:pt x="5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17"/>
                  <a:pt x="17" y="30"/>
                  <a:pt x="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" name="Freeform 93"/>
          <p:cNvSpPr/>
          <p:nvPr/>
        </p:nvSpPr>
        <p:spPr bwMode="auto">
          <a:xfrm>
            <a:off x="7367270" y="2317115"/>
            <a:ext cx="55245" cy="54610"/>
          </a:xfrm>
          <a:custGeom>
            <a:avLst/>
            <a:gdLst>
              <a:gd name="T0" fmla="*/ 25 w 56"/>
              <a:gd name="T1" fmla="*/ 0 h 56"/>
              <a:gd name="T2" fmla="*/ 0 w 56"/>
              <a:gd name="T3" fmla="*/ 0 h 56"/>
              <a:gd name="T4" fmla="*/ 56 w 56"/>
              <a:gd name="T5" fmla="*/ 56 h 56"/>
              <a:gd name="T6" fmla="*/ 56 w 56"/>
              <a:gd name="T7" fmla="*/ 30 h 56"/>
              <a:gd name="T8" fmla="*/ 25 w 56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2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"/>
                  <a:pt x="25" y="56"/>
                  <a:pt x="56" y="56"/>
                </a:cubicBezTo>
                <a:cubicBezTo>
                  <a:pt x="56" y="30"/>
                  <a:pt x="56" y="30"/>
                  <a:pt x="56" y="30"/>
                </a:cubicBezTo>
                <a:cubicBezTo>
                  <a:pt x="39" y="30"/>
                  <a:pt x="26" y="17"/>
                  <a:pt x="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" name="Freeform 94"/>
          <p:cNvSpPr/>
          <p:nvPr/>
        </p:nvSpPr>
        <p:spPr bwMode="auto">
          <a:xfrm>
            <a:off x="7594600" y="2088515"/>
            <a:ext cx="54610" cy="54610"/>
          </a:xfrm>
          <a:custGeom>
            <a:avLst/>
            <a:gdLst>
              <a:gd name="T0" fmla="*/ 30 w 56"/>
              <a:gd name="T1" fmla="*/ 56 h 56"/>
              <a:gd name="T2" fmla="*/ 56 w 56"/>
              <a:gd name="T3" fmla="*/ 56 h 56"/>
              <a:gd name="T4" fmla="*/ 0 w 56"/>
              <a:gd name="T5" fmla="*/ 0 h 56"/>
              <a:gd name="T6" fmla="*/ 0 w 56"/>
              <a:gd name="T7" fmla="*/ 26 h 56"/>
              <a:gd name="T8" fmla="*/ 30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30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25"/>
                  <a:pt x="31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7" y="26"/>
                  <a:pt x="30" y="39"/>
                  <a:pt x="30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1" name="Rectangle 95"/>
          <p:cNvSpPr>
            <a:spLocks noChangeArrowheads="1"/>
          </p:cNvSpPr>
          <p:nvPr/>
        </p:nvSpPr>
        <p:spPr bwMode="auto">
          <a:xfrm>
            <a:off x="7473950" y="2088515"/>
            <a:ext cx="70485" cy="26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2" name="Freeform 96"/>
          <p:cNvSpPr/>
          <p:nvPr/>
        </p:nvSpPr>
        <p:spPr bwMode="auto">
          <a:xfrm>
            <a:off x="7441565" y="2154555"/>
            <a:ext cx="133350" cy="151130"/>
          </a:xfrm>
          <a:custGeom>
            <a:avLst/>
            <a:gdLst>
              <a:gd name="T0" fmla="*/ 75 w 136"/>
              <a:gd name="T1" fmla="*/ 5 h 155"/>
              <a:gd name="T2" fmla="*/ 61 w 136"/>
              <a:gd name="T3" fmla="*/ 5 h 155"/>
              <a:gd name="T4" fmla="*/ 5 w 136"/>
              <a:gd name="T5" fmla="*/ 72 h 155"/>
              <a:gd name="T6" fmla="*/ 9 w 136"/>
              <a:gd name="T7" fmla="*/ 81 h 155"/>
              <a:gd name="T8" fmla="*/ 38 w 136"/>
              <a:gd name="T9" fmla="*/ 81 h 155"/>
              <a:gd name="T10" fmla="*/ 50 w 136"/>
              <a:gd name="T11" fmla="*/ 81 h 155"/>
              <a:gd name="T12" fmla="*/ 50 w 136"/>
              <a:gd name="T13" fmla="*/ 143 h 155"/>
              <a:gd name="T14" fmla="*/ 61 w 136"/>
              <a:gd name="T15" fmla="*/ 155 h 155"/>
              <a:gd name="T16" fmla="*/ 75 w 136"/>
              <a:gd name="T17" fmla="*/ 155 h 155"/>
              <a:gd name="T18" fmla="*/ 86 w 136"/>
              <a:gd name="T19" fmla="*/ 143 h 155"/>
              <a:gd name="T20" fmla="*/ 86 w 136"/>
              <a:gd name="T21" fmla="*/ 81 h 155"/>
              <a:gd name="T22" fmla="*/ 98 w 136"/>
              <a:gd name="T23" fmla="*/ 81 h 155"/>
              <a:gd name="T24" fmla="*/ 127 w 136"/>
              <a:gd name="T25" fmla="*/ 81 h 155"/>
              <a:gd name="T26" fmla="*/ 132 w 136"/>
              <a:gd name="T27" fmla="*/ 72 h 155"/>
              <a:gd name="T28" fmla="*/ 75 w 136"/>
              <a:gd name="T29" fmla="*/ 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6" h="155">
                <a:moveTo>
                  <a:pt x="75" y="5"/>
                </a:moveTo>
                <a:cubicBezTo>
                  <a:pt x="71" y="0"/>
                  <a:pt x="65" y="0"/>
                  <a:pt x="61" y="5"/>
                </a:cubicBezTo>
                <a:cubicBezTo>
                  <a:pt x="5" y="72"/>
                  <a:pt x="5" y="72"/>
                  <a:pt x="5" y="72"/>
                </a:cubicBezTo>
                <a:cubicBezTo>
                  <a:pt x="0" y="77"/>
                  <a:pt x="2" y="81"/>
                  <a:pt x="9" y="81"/>
                </a:cubicBezTo>
                <a:cubicBezTo>
                  <a:pt x="38" y="81"/>
                  <a:pt x="38" y="81"/>
                  <a:pt x="38" y="81"/>
                </a:cubicBezTo>
                <a:cubicBezTo>
                  <a:pt x="41" y="81"/>
                  <a:pt x="46" y="81"/>
                  <a:pt x="50" y="81"/>
                </a:cubicBezTo>
                <a:cubicBezTo>
                  <a:pt x="50" y="143"/>
                  <a:pt x="50" y="143"/>
                  <a:pt x="50" y="143"/>
                </a:cubicBezTo>
                <a:cubicBezTo>
                  <a:pt x="50" y="150"/>
                  <a:pt x="55" y="155"/>
                  <a:pt x="61" y="155"/>
                </a:cubicBezTo>
                <a:cubicBezTo>
                  <a:pt x="75" y="155"/>
                  <a:pt x="75" y="155"/>
                  <a:pt x="75" y="155"/>
                </a:cubicBezTo>
                <a:cubicBezTo>
                  <a:pt x="81" y="155"/>
                  <a:pt x="86" y="150"/>
                  <a:pt x="86" y="143"/>
                </a:cubicBezTo>
                <a:cubicBezTo>
                  <a:pt x="86" y="81"/>
                  <a:pt x="86" y="81"/>
                  <a:pt x="86" y="81"/>
                </a:cubicBezTo>
                <a:cubicBezTo>
                  <a:pt x="91" y="81"/>
                  <a:pt x="95" y="81"/>
                  <a:pt x="98" y="81"/>
                </a:cubicBezTo>
                <a:cubicBezTo>
                  <a:pt x="127" y="81"/>
                  <a:pt x="127" y="81"/>
                  <a:pt x="127" y="81"/>
                </a:cubicBezTo>
                <a:cubicBezTo>
                  <a:pt x="134" y="81"/>
                  <a:pt x="136" y="77"/>
                  <a:pt x="132" y="72"/>
                </a:cubicBezTo>
                <a:lnTo>
                  <a:pt x="7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3" name="Freeform 97"/>
          <p:cNvSpPr/>
          <p:nvPr/>
        </p:nvSpPr>
        <p:spPr bwMode="auto">
          <a:xfrm>
            <a:off x="7937500" y="4408170"/>
            <a:ext cx="274955" cy="168910"/>
          </a:xfrm>
          <a:custGeom>
            <a:avLst/>
            <a:gdLst>
              <a:gd name="T0" fmla="*/ 280 w 280"/>
              <a:gd name="T1" fmla="*/ 49 h 172"/>
              <a:gd name="T2" fmla="*/ 280 w 280"/>
              <a:gd name="T3" fmla="*/ 15 h 172"/>
              <a:gd name="T4" fmla="*/ 246 w 280"/>
              <a:gd name="T5" fmla="*/ 15 h 172"/>
              <a:gd name="T6" fmla="*/ 246 w 280"/>
              <a:gd name="T7" fmla="*/ 25 h 172"/>
              <a:gd name="T8" fmla="*/ 172 w 280"/>
              <a:gd name="T9" fmla="*/ 25 h 172"/>
              <a:gd name="T10" fmla="*/ 172 w 280"/>
              <a:gd name="T11" fmla="*/ 0 h 172"/>
              <a:gd name="T12" fmla="*/ 108 w 280"/>
              <a:gd name="T13" fmla="*/ 0 h 172"/>
              <a:gd name="T14" fmla="*/ 108 w 280"/>
              <a:gd name="T15" fmla="*/ 25 h 172"/>
              <a:gd name="T16" fmla="*/ 34 w 280"/>
              <a:gd name="T17" fmla="*/ 25 h 172"/>
              <a:gd name="T18" fmla="*/ 34 w 280"/>
              <a:gd name="T19" fmla="*/ 15 h 172"/>
              <a:gd name="T20" fmla="*/ 0 w 280"/>
              <a:gd name="T21" fmla="*/ 15 h 172"/>
              <a:gd name="T22" fmla="*/ 0 w 280"/>
              <a:gd name="T23" fmla="*/ 49 h 172"/>
              <a:gd name="T24" fmla="*/ 34 w 280"/>
              <a:gd name="T25" fmla="*/ 49 h 172"/>
              <a:gd name="T26" fmla="*/ 34 w 280"/>
              <a:gd name="T27" fmla="*/ 39 h 172"/>
              <a:gd name="T28" fmla="*/ 81 w 280"/>
              <a:gd name="T29" fmla="*/ 39 h 172"/>
              <a:gd name="T30" fmla="*/ 25 w 280"/>
              <a:gd name="T31" fmla="*/ 138 h 172"/>
              <a:gd name="T32" fmla="*/ 14 w 280"/>
              <a:gd name="T33" fmla="*/ 138 h 172"/>
              <a:gd name="T34" fmla="*/ 14 w 280"/>
              <a:gd name="T35" fmla="*/ 172 h 172"/>
              <a:gd name="T36" fmla="*/ 48 w 280"/>
              <a:gd name="T37" fmla="*/ 172 h 172"/>
              <a:gd name="T38" fmla="*/ 48 w 280"/>
              <a:gd name="T39" fmla="*/ 138 h 172"/>
              <a:gd name="T40" fmla="*/ 39 w 280"/>
              <a:gd name="T41" fmla="*/ 138 h 172"/>
              <a:gd name="T42" fmla="*/ 108 w 280"/>
              <a:gd name="T43" fmla="*/ 44 h 172"/>
              <a:gd name="T44" fmla="*/ 108 w 280"/>
              <a:gd name="T45" fmla="*/ 64 h 172"/>
              <a:gd name="T46" fmla="*/ 172 w 280"/>
              <a:gd name="T47" fmla="*/ 64 h 172"/>
              <a:gd name="T48" fmla="*/ 172 w 280"/>
              <a:gd name="T49" fmla="*/ 43 h 172"/>
              <a:gd name="T50" fmla="*/ 241 w 280"/>
              <a:gd name="T51" fmla="*/ 138 h 172"/>
              <a:gd name="T52" fmla="*/ 232 w 280"/>
              <a:gd name="T53" fmla="*/ 138 h 172"/>
              <a:gd name="T54" fmla="*/ 232 w 280"/>
              <a:gd name="T55" fmla="*/ 172 h 172"/>
              <a:gd name="T56" fmla="*/ 266 w 280"/>
              <a:gd name="T57" fmla="*/ 172 h 172"/>
              <a:gd name="T58" fmla="*/ 266 w 280"/>
              <a:gd name="T59" fmla="*/ 138 h 172"/>
              <a:gd name="T60" fmla="*/ 256 w 280"/>
              <a:gd name="T61" fmla="*/ 138 h 172"/>
              <a:gd name="T62" fmla="*/ 200 w 280"/>
              <a:gd name="T63" fmla="*/ 39 h 172"/>
              <a:gd name="T64" fmla="*/ 246 w 280"/>
              <a:gd name="T65" fmla="*/ 39 h 172"/>
              <a:gd name="T66" fmla="*/ 246 w 280"/>
              <a:gd name="T67" fmla="*/ 49 h 172"/>
              <a:gd name="T68" fmla="*/ 280 w 280"/>
              <a:gd name="T69" fmla="*/ 4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0" h="172">
                <a:moveTo>
                  <a:pt x="280" y="49"/>
                </a:moveTo>
                <a:cubicBezTo>
                  <a:pt x="280" y="15"/>
                  <a:pt x="280" y="15"/>
                  <a:pt x="280" y="15"/>
                </a:cubicBezTo>
                <a:cubicBezTo>
                  <a:pt x="246" y="15"/>
                  <a:pt x="246" y="15"/>
                  <a:pt x="246" y="1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172" y="25"/>
                  <a:pt x="172" y="25"/>
                  <a:pt x="172" y="25"/>
                </a:cubicBezTo>
                <a:cubicBezTo>
                  <a:pt x="172" y="0"/>
                  <a:pt x="172" y="0"/>
                  <a:pt x="172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4" y="15"/>
                  <a:pt x="34" y="15"/>
                  <a:pt x="34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39"/>
                  <a:pt x="34" y="39"/>
                  <a:pt x="34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42" y="61"/>
                  <a:pt x="28" y="105"/>
                  <a:pt x="25" y="138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4" y="172"/>
                  <a:pt x="14" y="172"/>
                  <a:pt x="14" y="172"/>
                </a:cubicBezTo>
                <a:cubicBezTo>
                  <a:pt x="48" y="172"/>
                  <a:pt x="48" y="172"/>
                  <a:pt x="48" y="172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2" y="103"/>
                  <a:pt x="60" y="58"/>
                  <a:pt x="108" y="4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72" y="64"/>
                  <a:pt x="172" y="64"/>
                  <a:pt x="172" y="64"/>
                </a:cubicBezTo>
                <a:cubicBezTo>
                  <a:pt x="172" y="43"/>
                  <a:pt x="172" y="43"/>
                  <a:pt x="172" y="43"/>
                </a:cubicBezTo>
                <a:cubicBezTo>
                  <a:pt x="220" y="58"/>
                  <a:pt x="238" y="103"/>
                  <a:pt x="241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32" y="172"/>
                  <a:pt x="232" y="172"/>
                  <a:pt x="232" y="172"/>
                </a:cubicBezTo>
                <a:cubicBezTo>
                  <a:pt x="266" y="172"/>
                  <a:pt x="266" y="172"/>
                  <a:pt x="266" y="172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56" y="138"/>
                  <a:pt x="256" y="138"/>
                  <a:pt x="256" y="138"/>
                </a:cubicBezTo>
                <a:cubicBezTo>
                  <a:pt x="253" y="105"/>
                  <a:pt x="238" y="61"/>
                  <a:pt x="200" y="39"/>
                </a:cubicBezTo>
                <a:cubicBezTo>
                  <a:pt x="246" y="39"/>
                  <a:pt x="246" y="39"/>
                  <a:pt x="246" y="39"/>
                </a:cubicBezTo>
                <a:cubicBezTo>
                  <a:pt x="246" y="49"/>
                  <a:pt x="246" y="49"/>
                  <a:pt x="246" y="49"/>
                </a:cubicBezTo>
                <a:lnTo>
                  <a:pt x="28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4" name="Freeform 98"/>
          <p:cNvSpPr>
            <a:spLocks noEditPoints="1"/>
          </p:cNvSpPr>
          <p:nvPr/>
        </p:nvSpPr>
        <p:spPr bwMode="auto">
          <a:xfrm>
            <a:off x="8507095" y="4349750"/>
            <a:ext cx="264160" cy="283845"/>
          </a:xfrm>
          <a:custGeom>
            <a:avLst/>
            <a:gdLst>
              <a:gd name="T0" fmla="*/ 217 w 270"/>
              <a:gd name="T1" fmla="*/ 54 h 288"/>
              <a:gd name="T2" fmla="*/ 135 w 270"/>
              <a:gd name="T3" fmla="*/ 0 h 288"/>
              <a:gd name="T4" fmla="*/ 53 w 270"/>
              <a:gd name="T5" fmla="*/ 54 h 288"/>
              <a:gd name="T6" fmla="*/ 10 w 270"/>
              <a:gd name="T7" fmla="*/ 72 h 288"/>
              <a:gd name="T8" fmla="*/ 10 w 270"/>
              <a:gd name="T9" fmla="*/ 216 h 288"/>
              <a:gd name="T10" fmla="*/ 85 w 270"/>
              <a:gd name="T11" fmla="*/ 230 h 288"/>
              <a:gd name="T12" fmla="*/ 185 w 270"/>
              <a:gd name="T13" fmla="*/ 230 h 288"/>
              <a:gd name="T14" fmla="*/ 260 w 270"/>
              <a:gd name="T15" fmla="*/ 216 h 288"/>
              <a:gd name="T16" fmla="*/ 260 w 270"/>
              <a:gd name="T17" fmla="*/ 72 h 288"/>
              <a:gd name="T18" fmla="*/ 24 w 270"/>
              <a:gd name="T19" fmla="*/ 208 h 288"/>
              <a:gd name="T20" fmla="*/ 47 w 270"/>
              <a:gd name="T21" fmla="*/ 155 h 288"/>
              <a:gd name="T22" fmla="*/ 81 w 270"/>
              <a:gd name="T23" fmla="*/ 215 h 288"/>
              <a:gd name="T24" fmla="*/ 73 w 270"/>
              <a:gd name="T25" fmla="*/ 157 h 288"/>
              <a:gd name="T26" fmla="*/ 73 w 270"/>
              <a:gd name="T27" fmla="*/ 131 h 288"/>
              <a:gd name="T28" fmla="*/ 73 w 270"/>
              <a:gd name="T29" fmla="*/ 157 h 288"/>
              <a:gd name="T30" fmla="*/ 47 w 270"/>
              <a:gd name="T31" fmla="*/ 133 h 288"/>
              <a:gd name="T32" fmla="*/ 24 w 270"/>
              <a:gd name="T33" fmla="*/ 80 h 288"/>
              <a:gd name="T34" fmla="*/ 81 w 270"/>
              <a:gd name="T35" fmla="*/ 74 h 288"/>
              <a:gd name="T36" fmla="*/ 177 w 270"/>
              <a:gd name="T37" fmla="*/ 97 h 288"/>
              <a:gd name="T38" fmla="*/ 154 w 270"/>
              <a:gd name="T39" fmla="*/ 84 h 288"/>
              <a:gd name="T40" fmla="*/ 177 w 270"/>
              <a:gd name="T41" fmla="*/ 97 h 288"/>
              <a:gd name="T42" fmla="*/ 169 w 270"/>
              <a:gd name="T43" fmla="*/ 62 h 288"/>
              <a:gd name="T44" fmla="*/ 101 w 270"/>
              <a:gd name="T45" fmla="*/ 62 h 288"/>
              <a:gd name="T46" fmla="*/ 97 w 270"/>
              <a:gd name="T47" fmla="*/ 77 h 288"/>
              <a:gd name="T48" fmla="*/ 104 w 270"/>
              <a:gd name="T49" fmla="*/ 90 h 288"/>
              <a:gd name="T50" fmla="*/ 97 w 270"/>
              <a:gd name="T51" fmla="*/ 77 h 288"/>
              <a:gd name="T52" fmla="*/ 104 w 270"/>
              <a:gd name="T53" fmla="*/ 198 h 288"/>
              <a:gd name="T54" fmla="*/ 97 w 270"/>
              <a:gd name="T55" fmla="*/ 211 h 288"/>
              <a:gd name="T56" fmla="*/ 135 w 270"/>
              <a:gd name="T57" fmla="*/ 272 h 288"/>
              <a:gd name="T58" fmla="*/ 135 w 270"/>
              <a:gd name="T59" fmla="*/ 213 h 288"/>
              <a:gd name="T60" fmla="*/ 135 w 270"/>
              <a:gd name="T61" fmla="*/ 272 h 288"/>
              <a:gd name="T62" fmla="*/ 154 w 270"/>
              <a:gd name="T63" fmla="*/ 204 h 288"/>
              <a:gd name="T64" fmla="*/ 177 w 270"/>
              <a:gd name="T65" fmla="*/ 191 h 288"/>
              <a:gd name="T66" fmla="*/ 180 w 270"/>
              <a:gd name="T67" fmla="*/ 170 h 288"/>
              <a:gd name="T68" fmla="*/ 135 w 270"/>
              <a:gd name="T69" fmla="*/ 196 h 288"/>
              <a:gd name="T70" fmla="*/ 90 w 270"/>
              <a:gd name="T71" fmla="*/ 170 h 288"/>
              <a:gd name="T72" fmla="*/ 90 w 270"/>
              <a:gd name="T73" fmla="*/ 118 h 288"/>
              <a:gd name="T74" fmla="*/ 135 w 270"/>
              <a:gd name="T75" fmla="*/ 92 h 288"/>
              <a:gd name="T76" fmla="*/ 180 w 270"/>
              <a:gd name="T77" fmla="*/ 118 h 288"/>
              <a:gd name="T78" fmla="*/ 180 w 270"/>
              <a:gd name="T79" fmla="*/ 170 h 288"/>
              <a:gd name="T80" fmla="*/ 246 w 270"/>
              <a:gd name="T81" fmla="*/ 80 h 288"/>
              <a:gd name="T82" fmla="*/ 223 w 270"/>
              <a:gd name="T83" fmla="*/ 133 h 288"/>
              <a:gd name="T84" fmla="*/ 189 w 270"/>
              <a:gd name="T85" fmla="*/ 74 h 288"/>
              <a:gd name="T86" fmla="*/ 197 w 270"/>
              <a:gd name="T87" fmla="*/ 131 h 288"/>
              <a:gd name="T88" fmla="*/ 197 w 270"/>
              <a:gd name="T89" fmla="*/ 157 h 288"/>
              <a:gd name="T90" fmla="*/ 197 w 270"/>
              <a:gd name="T91" fmla="*/ 131 h 288"/>
              <a:gd name="T92" fmla="*/ 217 w 270"/>
              <a:gd name="T93" fmla="*/ 218 h 288"/>
              <a:gd name="T94" fmla="*/ 195 w 270"/>
              <a:gd name="T95" fmla="*/ 179 h 288"/>
              <a:gd name="T96" fmla="*/ 232 w 270"/>
              <a:gd name="T97" fmla="*/ 1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0" h="288">
                <a:moveTo>
                  <a:pt x="260" y="72"/>
                </a:moveTo>
                <a:cubicBezTo>
                  <a:pt x="253" y="60"/>
                  <a:pt x="237" y="54"/>
                  <a:pt x="217" y="54"/>
                </a:cubicBezTo>
                <a:cubicBezTo>
                  <a:pt x="207" y="54"/>
                  <a:pt x="196" y="56"/>
                  <a:pt x="185" y="58"/>
                </a:cubicBezTo>
                <a:cubicBezTo>
                  <a:pt x="173" y="23"/>
                  <a:pt x="155" y="0"/>
                  <a:pt x="135" y="0"/>
                </a:cubicBezTo>
                <a:cubicBezTo>
                  <a:pt x="115" y="0"/>
                  <a:pt x="97" y="23"/>
                  <a:pt x="85" y="58"/>
                </a:cubicBezTo>
                <a:cubicBezTo>
                  <a:pt x="74" y="56"/>
                  <a:pt x="63" y="54"/>
                  <a:pt x="53" y="54"/>
                </a:cubicBezTo>
                <a:cubicBezTo>
                  <a:pt x="43" y="54"/>
                  <a:pt x="34" y="56"/>
                  <a:pt x="27" y="59"/>
                </a:cubicBezTo>
                <a:cubicBezTo>
                  <a:pt x="19" y="62"/>
                  <a:pt x="14" y="66"/>
                  <a:pt x="10" y="72"/>
                </a:cubicBezTo>
                <a:cubicBezTo>
                  <a:pt x="0" y="90"/>
                  <a:pt x="11" y="117"/>
                  <a:pt x="36" y="144"/>
                </a:cubicBezTo>
                <a:cubicBezTo>
                  <a:pt x="11" y="171"/>
                  <a:pt x="0" y="198"/>
                  <a:pt x="10" y="216"/>
                </a:cubicBezTo>
                <a:cubicBezTo>
                  <a:pt x="17" y="228"/>
                  <a:pt x="33" y="234"/>
                  <a:pt x="53" y="234"/>
                </a:cubicBezTo>
                <a:cubicBezTo>
                  <a:pt x="63" y="234"/>
                  <a:pt x="74" y="233"/>
                  <a:pt x="85" y="230"/>
                </a:cubicBezTo>
                <a:cubicBezTo>
                  <a:pt x="97" y="265"/>
                  <a:pt x="115" y="288"/>
                  <a:pt x="135" y="288"/>
                </a:cubicBezTo>
                <a:cubicBezTo>
                  <a:pt x="155" y="288"/>
                  <a:pt x="173" y="265"/>
                  <a:pt x="185" y="230"/>
                </a:cubicBezTo>
                <a:cubicBezTo>
                  <a:pt x="196" y="233"/>
                  <a:pt x="207" y="234"/>
                  <a:pt x="217" y="234"/>
                </a:cubicBezTo>
                <a:cubicBezTo>
                  <a:pt x="237" y="234"/>
                  <a:pt x="253" y="228"/>
                  <a:pt x="260" y="216"/>
                </a:cubicBezTo>
                <a:cubicBezTo>
                  <a:pt x="270" y="198"/>
                  <a:pt x="259" y="171"/>
                  <a:pt x="234" y="144"/>
                </a:cubicBezTo>
                <a:cubicBezTo>
                  <a:pt x="259" y="117"/>
                  <a:pt x="270" y="90"/>
                  <a:pt x="260" y="72"/>
                </a:cubicBezTo>
                <a:close/>
                <a:moveTo>
                  <a:pt x="53" y="218"/>
                </a:moveTo>
                <a:cubicBezTo>
                  <a:pt x="38" y="218"/>
                  <a:pt x="28" y="214"/>
                  <a:pt x="24" y="208"/>
                </a:cubicBezTo>
                <a:cubicBezTo>
                  <a:pt x="20" y="200"/>
                  <a:pt x="25" y="184"/>
                  <a:pt x="38" y="167"/>
                </a:cubicBezTo>
                <a:cubicBezTo>
                  <a:pt x="41" y="163"/>
                  <a:pt x="44" y="159"/>
                  <a:pt x="47" y="155"/>
                </a:cubicBezTo>
                <a:cubicBezTo>
                  <a:pt x="55" y="163"/>
                  <a:pt x="65" y="171"/>
                  <a:pt x="75" y="179"/>
                </a:cubicBezTo>
                <a:cubicBezTo>
                  <a:pt x="76" y="191"/>
                  <a:pt x="78" y="203"/>
                  <a:pt x="81" y="215"/>
                </a:cubicBezTo>
                <a:cubicBezTo>
                  <a:pt x="71" y="217"/>
                  <a:pt x="62" y="218"/>
                  <a:pt x="53" y="218"/>
                </a:cubicBezTo>
                <a:close/>
                <a:moveTo>
                  <a:pt x="73" y="157"/>
                </a:moveTo>
                <a:cubicBezTo>
                  <a:pt x="68" y="153"/>
                  <a:pt x="63" y="149"/>
                  <a:pt x="58" y="144"/>
                </a:cubicBezTo>
                <a:cubicBezTo>
                  <a:pt x="63" y="140"/>
                  <a:pt x="68" y="135"/>
                  <a:pt x="73" y="131"/>
                </a:cubicBezTo>
                <a:cubicBezTo>
                  <a:pt x="73" y="135"/>
                  <a:pt x="73" y="140"/>
                  <a:pt x="73" y="144"/>
                </a:cubicBezTo>
                <a:cubicBezTo>
                  <a:pt x="73" y="149"/>
                  <a:pt x="73" y="153"/>
                  <a:pt x="73" y="157"/>
                </a:cubicBezTo>
                <a:close/>
                <a:moveTo>
                  <a:pt x="75" y="109"/>
                </a:moveTo>
                <a:cubicBezTo>
                  <a:pt x="65" y="117"/>
                  <a:pt x="55" y="125"/>
                  <a:pt x="47" y="133"/>
                </a:cubicBezTo>
                <a:cubicBezTo>
                  <a:pt x="44" y="129"/>
                  <a:pt x="41" y="125"/>
                  <a:pt x="38" y="121"/>
                </a:cubicBezTo>
                <a:cubicBezTo>
                  <a:pt x="25" y="104"/>
                  <a:pt x="20" y="88"/>
                  <a:pt x="24" y="80"/>
                </a:cubicBezTo>
                <a:cubicBezTo>
                  <a:pt x="28" y="74"/>
                  <a:pt x="38" y="70"/>
                  <a:pt x="53" y="70"/>
                </a:cubicBezTo>
                <a:cubicBezTo>
                  <a:pt x="62" y="70"/>
                  <a:pt x="71" y="71"/>
                  <a:pt x="81" y="74"/>
                </a:cubicBezTo>
                <a:cubicBezTo>
                  <a:pt x="78" y="85"/>
                  <a:pt x="76" y="97"/>
                  <a:pt x="75" y="109"/>
                </a:cubicBezTo>
                <a:close/>
                <a:moveTo>
                  <a:pt x="177" y="97"/>
                </a:moveTo>
                <a:cubicBezTo>
                  <a:pt x="174" y="95"/>
                  <a:pt x="170" y="93"/>
                  <a:pt x="166" y="90"/>
                </a:cubicBezTo>
                <a:cubicBezTo>
                  <a:pt x="162" y="88"/>
                  <a:pt x="158" y="86"/>
                  <a:pt x="154" y="84"/>
                </a:cubicBezTo>
                <a:cubicBezTo>
                  <a:pt x="161" y="82"/>
                  <a:pt x="167" y="79"/>
                  <a:pt x="174" y="77"/>
                </a:cubicBezTo>
                <a:cubicBezTo>
                  <a:pt x="175" y="84"/>
                  <a:pt x="176" y="90"/>
                  <a:pt x="177" y="97"/>
                </a:cubicBezTo>
                <a:close/>
                <a:moveTo>
                  <a:pt x="135" y="16"/>
                </a:moveTo>
                <a:cubicBezTo>
                  <a:pt x="146" y="16"/>
                  <a:pt x="160" y="33"/>
                  <a:pt x="169" y="62"/>
                </a:cubicBezTo>
                <a:cubicBezTo>
                  <a:pt x="158" y="65"/>
                  <a:pt x="147" y="70"/>
                  <a:pt x="135" y="75"/>
                </a:cubicBezTo>
                <a:cubicBezTo>
                  <a:pt x="123" y="69"/>
                  <a:pt x="112" y="65"/>
                  <a:pt x="101" y="62"/>
                </a:cubicBezTo>
                <a:cubicBezTo>
                  <a:pt x="111" y="33"/>
                  <a:pt x="124" y="16"/>
                  <a:pt x="135" y="16"/>
                </a:cubicBezTo>
                <a:close/>
                <a:moveTo>
                  <a:pt x="97" y="77"/>
                </a:moveTo>
                <a:cubicBezTo>
                  <a:pt x="103" y="79"/>
                  <a:pt x="109" y="82"/>
                  <a:pt x="116" y="84"/>
                </a:cubicBezTo>
                <a:cubicBezTo>
                  <a:pt x="112" y="86"/>
                  <a:pt x="108" y="88"/>
                  <a:pt x="104" y="90"/>
                </a:cubicBezTo>
                <a:cubicBezTo>
                  <a:pt x="100" y="93"/>
                  <a:pt x="96" y="95"/>
                  <a:pt x="93" y="97"/>
                </a:cubicBezTo>
                <a:cubicBezTo>
                  <a:pt x="94" y="90"/>
                  <a:pt x="95" y="84"/>
                  <a:pt x="97" y="77"/>
                </a:cubicBezTo>
                <a:close/>
                <a:moveTo>
                  <a:pt x="93" y="191"/>
                </a:moveTo>
                <a:cubicBezTo>
                  <a:pt x="96" y="193"/>
                  <a:pt x="100" y="195"/>
                  <a:pt x="104" y="198"/>
                </a:cubicBezTo>
                <a:cubicBezTo>
                  <a:pt x="108" y="200"/>
                  <a:pt x="112" y="202"/>
                  <a:pt x="116" y="204"/>
                </a:cubicBezTo>
                <a:cubicBezTo>
                  <a:pt x="109" y="207"/>
                  <a:pt x="103" y="209"/>
                  <a:pt x="97" y="211"/>
                </a:cubicBezTo>
                <a:cubicBezTo>
                  <a:pt x="95" y="204"/>
                  <a:pt x="94" y="198"/>
                  <a:pt x="93" y="191"/>
                </a:cubicBezTo>
                <a:close/>
                <a:moveTo>
                  <a:pt x="135" y="272"/>
                </a:moveTo>
                <a:cubicBezTo>
                  <a:pt x="124" y="272"/>
                  <a:pt x="111" y="255"/>
                  <a:pt x="101" y="226"/>
                </a:cubicBezTo>
                <a:cubicBezTo>
                  <a:pt x="112" y="223"/>
                  <a:pt x="123" y="219"/>
                  <a:pt x="135" y="213"/>
                </a:cubicBezTo>
                <a:cubicBezTo>
                  <a:pt x="147" y="219"/>
                  <a:pt x="158" y="223"/>
                  <a:pt x="169" y="226"/>
                </a:cubicBezTo>
                <a:cubicBezTo>
                  <a:pt x="160" y="255"/>
                  <a:pt x="146" y="272"/>
                  <a:pt x="135" y="272"/>
                </a:cubicBezTo>
                <a:close/>
                <a:moveTo>
                  <a:pt x="174" y="211"/>
                </a:moveTo>
                <a:cubicBezTo>
                  <a:pt x="167" y="209"/>
                  <a:pt x="161" y="207"/>
                  <a:pt x="154" y="204"/>
                </a:cubicBezTo>
                <a:cubicBezTo>
                  <a:pt x="158" y="202"/>
                  <a:pt x="162" y="200"/>
                  <a:pt x="166" y="198"/>
                </a:cubicBezTo>
                <a:cubicBezTo>
                  <a:pt x="170" y="195"/>
                  <a:pt x="174" y="193"/>
                  <a:pt x="177" y="191"/>
                </a:cubicBezTo>
                <a:cubicBezTo>
                  <a:pt x="176" y="198"/>
                  <a:pt x="175" y="204"/>
                  <a:pt x="174" y="211"/>
                </a:cubicBezTo>
                <a:close/>
                <a:moveTo>
                  <a:pt x="180" y="170"/>
                </a:moveTo>
                <a:cubicBezTo>
                  <a:pt x="173" y="175"/>
                  <a:pt x="166" y="179"/>
                  <a:pt x="158" y="184"/>
                </a:cubicBezTo>
                <a:cubicBezTo>
                  <a:pt x="150" y="188"/>
                  <a:pt x="143" y="192"/>
                  <a:pt x="135" y="196"/>
                </a:cubicBezTo>
                <a:cubicBezTo>
                  <a:pt x="127" y="192"/>
                  <a:pt x="120" y="188"/>
                  <a:pt x="112" y="184"/>
                </a:cubicBezTo>
                <a:cubicBezTo>
                  <a:pt x="105" y="179"/>
                  <a:pt x="97" y="175"/>
                  <a:pt x="90" y="170"/>
                </a:cubicBezTo>
                <a:cubicBezTo>
                  <a:pt x="90" y="162"/>
                  <a:pt x="89" y="153"/>
                  <a:pt x="89" y="144"/>
                </a:cubicBezTo>
                <a:cubicBezTo>
                  <a:pt x="89" y="135"/>
                  <a:pt x="90" y="126"/>
                  <a:pt x="90" y="118"/>
                </a:cubicBezTo>
                <a:cubicBezTo>
                  <a:pt x="97" y="113"/>
                  <a:pt x="105" y="109"/>
                  <a:pt x="112" y="104"/>
                </a:cubicBezTo>
                <a:cubicBezTo>
                  <a:pt x="120" y="100"/>
                  <a:pt x="127" y="96"/>
                  <a:pt x="135" y="92"/>
                </a:cubicBezTo>
                <a:cubicBezTo>
                  <a:pt x="143" y="96"/>
                  <a:pt x="150" y="100"/>
                  <a:pt x="158" y="104"/>
                </a:cubicBezTo>
                <a:cubicBezTo>
                  <a:pt x="166" y="109"/>
                  <a:pt x="173" y="113"/>
                  <a:pt x="180" y="118"/>
                </a:cubicBezTo>
                <a:cubicBezTo>
                  <a:pt x="181" y="126"/>
                  <a:pt x="181" y="135"/>
                  <a:pt x="181" y="144"/>
                </a:cubicBezTo>
                <a:cubicBezTo>
                  <a:pt x="181" y="153"/>
                  <a:pt x="181" y="162"/>
                  <a:pt x="180" y="170"/>
                </a:cubicBezTo>
                <a:close/>
                <a:moveTo>
                  <a:pt x="217" y="70"/>
                </a:moveTo>
                <a:cubicBezTo>
                  <a:pt x="232" y="70"/>
                  <a:pt x="242" y="74"/>
                  <a:pt x="246" y="80"/>
                </a:cubicBezTo>
                <a:cubicBezTo>
                  <a:pt x="251" y="88"/>
                  <a:pt x="245" y="104"/>
                  <a:pt x="232" y="121"/>
                </a:cubicBezTo>
                <a:cubicBezTo>
                  <a:pt x="230" y="125"/>
                  <a:pt x="226" y="129"/>
                  <a:pt x="223" y="133"/>
                </a:cubicBezTo>
                <a:cubicBezTo>
                  <a:pt x="215" y="125"/>
                  <a:pt x="205" y="117"/>
                  <a:pt x="195" y="109"/>
                </a:cubicBezTo>
                <a:cubicBezTo>
                  <a:pt x="194" y="97"/>
                  <a:pt x="192" y="85"/>
                  <a:pt x="189" y="74"/>
                </a:cubicBezTo>
                <a:cubicBezTo>
                  <a:pt x="199" y="71"/>
                  <a:pt x="208" y="70"/>
                  <a:pt x="217" y="70"/>
                </a:cubicBezTo>
                <a:close/>
                <a:moveTo>
                  <a:pt x="197" y="131"/>
                </a:moveTo>
                <a:cubicBezTo>
                  <a:pt x="202" y="135"/>
                  <a:pt x="207" y="140"/>
                  <a:pt x="212" y="144"/>
                </a:cubicBezTo>
                <a:cubicBezTo>
                  <a:pt x="207" y="149"/>
                  <a:pt x="202" y="153"/>
                  <a:pt x="197" y="157"/>
                </a:cubicBezTo>
                <a:cubicBezTo>
                  <a:pt x="197" y="153"/>
                  <a:pt x="197" y="149"/>
                  <a:pt x="197" y="144"/>
                </a:cubicBezTo>
                <a:cubicBezTo>
                  <a:pt x="197" y="140"/>
                  <a:pt x="197" y="135"/>
                  <a:pt x="197" y="131"/>
                </a:cubicBezTo>
                <a:close/>
                <a:moveTo>
                  <a:pt x="246" y="208"/>
                </a:moveTo>
                <a:cubicBezTo>
                  <a:pt x="242" y="214"/>
                  <a:pt x="232" y="218"/>
                  <a:pt x="217" y="218"/>
                </a:cubicBezTo>
                <a:cubicBezTo>
                  <a:pt x="208" y="218"/>
                  <a:pt x="199" y="217"/>
                  <a:pt x="189" y="215"/>
                </a:cubicBezTo>
                <a:cubicBezTo>
                  <a:pt x="192" y="203"/>
                  <a:pt x="194" y="191"/>
                  <a:pt x="195" y="179"/>
                </a:cubicBezTo>
                <a:cubicBezTo>
                  <a:pt x="205" y="171"/>
                  <a:pt x="215" y="163"/>
                  <a:pt x="223" y="155"/>
                </a:cubicBezTo>
                <a:cubicBezTo>
                  <a:pt x="226" y="159"/>
                  <a:pt x="230" y="163"/>
                  <a:pt x="232" y="167"/>
                </a:cubicBezTo>
                <a:cubicBezTo>
                  <a:pt x="245" y="184"/>
                  <a:pt x="251" y="200"/>
                  <a:pt x="246" y="2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5" name="Rectangle 99"/>
          <p:cNvSpPr>
            <a:spLocks noChangeArrowheads="1"/>
          </p:cNvSpPr>
          <p:nvPr/>
        </p:nvSpPr>
        <p:spPr bwMode="auto">
          <a:xfrm>
            <a:off x="8558530" y="4403090"/>
            <a:ext cx="1905" cy="1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6" name="Rectangle 100"/>
          <p:cNvSpPr>
            <a:spLocks noChangeArrowheads="1"/>
          </p:cNvSpPr>
          <p:nvPr/>
        </p:nvSpPr>
        <p:spPr bwMode="auto">
          <a:xfrm>
            <a:off x="8719820" y="4403090"/>
            <a:ext cx="1270" cy="1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7" name="Oval 101"/>
          <p:cNvSpPr>
            <a:spLocks noChangeArrowheads="1"/>
          </p:cNvSpPr>
          <p:nvPr/>
        </p:nvSpPr>
        <p:spPr bwMode="auto">
          <a:xfrm>
            <a:off x="8618220" y="4472305"/>
            <a:ext cx="4191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8" name="Freeform 102"/>
          <p:cNvSpPr/>
          <p:nvPr/>
        </p:nvSpPr>
        <p:spPr bwMode="auto">
          <a:xfrm>
            <a:off x="9063990" y="4411345"/>
            <a:ext cx="281940" cy="162560"/>
          </a:xfrm>
          <a:custGeom>
            <a:avLst/>
            <a:gdLst>
              <a:gd name="T0" fmla="*/ 263 w 287"/>
              <a:gd name="T1" fmla="*/ 55 h 166"/>
              <a:gd name="T2" fmla="*/ 255 w 287"/>
              <a:gd name="T3" fmla="*/ 55 h 166"/>
              <a:gd name="T4" fmla="*/ 238 w 287"/>
              <a:gd name="T5" fmla="*/ 59 h 166"/>
              <a:gd name="T6" fmla="*/ 238 w 287"/>
              <a:gd name="T7" fmla="*/ 17 h 166"/>
              <a:gd name="T8" fmla="*/ 220 w 287"/>
              <a:gd name="T9" fmla="*/ 0 h 166"/>
              <a:gd name="T10" fmla="*/ 166 w 287"/>
              <a:gd name="T11" fmla="*/ 0 h 166"/>
              <a:gd name="T12" fmla="*/ 171 w 287"/>
              <a:gd name="T13" fmla="*/ 21 h 166"/>
              <a:gd name="T14" fmla="*/ 171 w 287"/>
              <a:gd name="T15" fmla="*/ 29 h 166"/>
              <a:gd name="T16" fmla="*/ 147 w 287"/>
              <a:gd name="T17" fmla="*/ 53 h 166"/>
              <a:gd name="T18" fmla="*/ 139 w 287"/>
              <a:gd name="T19" fmla="*/ 53 h 166"/>
              <a:gd name="T20" fmla="*/ 115 w 287"/>
              <a:gd name="T21" fmla="*/ 29 h 166"/>
              <a:gd name="T22" fmla="*/ 115 w 287"/>
              <a:gd name="T23" fmla="*/ 21 h 166"/>
              <a:gd name="T24" fmla="*/ 120 w 287"/>
              <a:gd name="T25" fmla="*/ 0 h 166"/>
              <a:gd name="T26" fmla="*/ 66 w 287"/>
              <a:gd name="T27" fmla="*/ 0 h 166"/>
              <a:gd name="T28" fmla="*/ 48 w 287"/>
              <a:gd name="T29" fmla="*/ 17 h 166"/>
              <a:gd name="T30" fmla="*/ 48 w 287"/>
              <a:gd name="T31" fmla="*/ 59 h 166"/>
              <a:gd name="T32" fmla="*/ 31 w 287"/>
              <a:gd name="T33" fmla="*/ 55 h 166"/>
              <a:gd name="T34" fmla="*/ 23 w 287"/>
              <a:gd name="T35" fmla="*/ 55 h 166"/>
              <a:gd name="T36" fmla="*/ 0 w 287"/>
              <a:gd name="T37" fmla="*/ 79 h 166"/>
              <a:gd name="T38" fmla="*/ 0 w 287"/>
              <a:gd name="T39" fmla="*/ 87 h 166"/>
              <a:gd name="T40" fmla="*/ 23 w 287"/>
              <a:gd name="T41" fmla="*/ 111 h 166"/>
              <a:gd name="T42" fmla="*/ 31 w 287"/>
              <a:gd name="T43" fmla="*/ 111 h 166"/>
              <a:gd name="T44" fmla="*/ 48 w 287"/>
              <a:gd name="T45" fmla="*/ 107 h 166"/>
              <a:gd name="T46" fmla="*/ 48 w 287"/>
              <a:gd name="T47" fmla="*/ 149 h 166"/>
              <a:gd name="T48" fmla="*/ 66 w 287"/>
              <a:gd name="T49" fmla="*/ 166 h 166"/>
              <a:gd name="T50" fmla="*/ 120 w 287"/>
              <a:gd name="T51" fmla="*/ 166 h 166"/>
              <a:gd name="T52" fmla="*/ 115 w 287"/>
              <a:gd name="T53" fmla="*/ 145 h 166"/>
              <a:gd name="T54" fmla="*/ 115 w 287"/>
              <a:gd name="T55" fmla="*/ 137 h 166"/>
              <a:gd name="T56" fmla="*/ 139 w 287"/>
              <a:gd name="T57" fmla="*/ 113 h 166"/>
              <a:gd name="T58" fmla="*/ 147 w 287"/>
              <a:gd name="T59" fmla="*/ 113 h 166"/>
              <a:gd name="T60" fmla="*/ 171 w 287"/>
              <a:gd name="T61" fmla="*/ 137 h 166"/>
              <a:gd name="T62" fmla="*/ 171 w 287"/>
              <a:gd name="T63" fmla="*/ 145 h 166"/>
              <a:gd name="T64" fmla="*/ 166 w 287"/>
              <a:gd name="T65" fmla="*/ 166 h 166"/>
              <a:gd name="T66" fmla="*/ 220 w 287"/>
              <a:gd name="T67" fmla="*/ 166 h 166"/>
              <a:gd name="T68" fmla="*/ 238 w 287"/>
              <a:gd name="T69" fmla="*/ 149 h 166"/>
              <a:gd name="T70" fmla="*/ 238 w 287"/>
              <a:gd name="T71" fmla="*/ 107 h 166"/>
              <a:gd name="T72" fmla="*/ 255 w 287"/>
              <a:gd name="T73" fmla="*/ 111 h 166"/>
              <a:gd name="T74" fmla="*/ 263 w 287"/>
              <a:gd name="T75" fmla="*/ 111 h 166"/>
              <a:gd name="T76" fmla="*/ 287 w 287"/>
              <a:gd name="T77" fmla="*/ 87 h 166"/>
              <a:gd name="T78" fmla="*/ 287 w 287"/>
              <a:gd name="T79" fmla="*/ 79 h 166"/>
              <a:gd name="T80" fmla="*/ 263 w 287"/>
              <a:gd name="T81" fmla="*/ 55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7" h="166">
                <a:moveTo>
                  <a:pt x="263" y="55"/>
                </a:moveTo>
                <a:cubicBezTo>
                  <a:pt x="255" y="55"/>
                  <a:pt x="255" y="55"/>
                  <a:pt x="255" y="55"/>
                </a:cubicBezTo>
                <a:cubicBezTo>
                  <a:pt x="250" y="55"/>
                  <a:pt x="244" y="57"/>
                  <a:pt x="238" y="59"/>
                </a:cubicBezTo>
                <a:cubicBezTo>
                  <a:pt x="238" y="17"/>
                  <a:pt x="238" y="17"/>
                  <a:pt x="238" y="17"/>
                </a:cubicBezTo>
                <a:cubicBezTo>
                  <a:pt x="238" y="8"/>
                  <a:pt x="230" y="0"/>
                  <a:pt x="220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8" y="6"/>
                  <a:pt x="171" y="15"/>
                  <a:pt x="171" y="21"/>
                </a:cubicBezTo>
                <a:cubicBezTo>
                  <a:pt x="171" y="29"/>
                  <a:pt x="171" y="29"/>
                  <a:pt x="171" y="29"/>
                </a:cubicBezTo>
                <a:cubicBezTo>
                  <a:pt x="171" y="42"/>
                  <a:pt x="160" y="53"/>
                  <a:pt x="147" y="53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26" y="53"/>
                  <a:pt x="115" y="42"/>
                  <a:pt x="115" y="29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5" y="15"/>
                  <a:pt x="118" y="6"/>
                  <a:pt x="120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56" y="0"/>
                  <a:pt x="48" y="8"/>
                  <a:pt x="48" y="17"/>
                </a:cubicBezTo>
                <a:cubicBezTo>
                  <a:pt x="48" y="59"/>
                  <a:pt x="48" y="59"/>
                  <a:pt x="48" y="59"/>
                </a:cubicBezTo>
                <a:cubicBezTo>
                  <a:pt x="43" y="57"/>
                  <a:pt x="36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10" y="55"/>
                  <a:pt x="0" y="66"/>
                  <a:pt x="0" y="79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0"/>
                  <a:pt x="10" y="111"/>
                  <a:pt x="23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6" y="111"/>
                  <a:pt x="43" y="109"/>
                  <a:pt x="48" y="107"/>
                </a:cubicBezTo>
                <a:cubicBezTo>
                  <a:pt x="48" y="149"/>
                  <a:pt x="48" y="149"/>
                  <a:pt x="48" y="149"/>
                </a:cubicBezTo>
                <a:cubicBezTo>
                  <a:pt x="48" y="158"/>
                  <a:pt x="56" y="166"/>
                  <a:pt x="66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8" y="160"/>
                  <a:pt x="115" y="151"/>
                  <a:pt x="115" y="145"/>
                </a:cubicBezTo>
                <a:cubicBezTo>
                  <a:pt x="115" y="137"/>
                  <a:pt x="115" y="137"/>
                  <a:pt x="115" y="137"/>
                </a:cubicBezTo>
                <a:cubicBezTo>
                  <a:pt x="115" y="123"/>
                  <a:pt x="126" y="113"/>
                  <a:pt x="139" y="113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60" y="113"/>
                  <a:pt x="171" y="123"/>
                  <a:pt x="171" y="137"/>
                </a:cubicBezTo>
                <a:cubicBezTo>
                  <a:pt x="171" y="145"/>
                  <a:pt x="171" y="145"/>
                  <a:pt x="171" y="145"/>
                </a:cubicBezTo>
                <a:cubicBezTo>
                  <a:pt x="171" y="151"/>
                  <a:pt x="169" y="160"/>
                  <a:pt x="166" y="166"/>
                </a:cubicBezTo>
                <a:cubicBezTo>
                  <a:pt x="220" y="166"/>
                  <a:pt x="220" y="166"/>
                  <a:pt x="220" y="166"/>
                </a:cubicBezTo>
                <a:cubicBezTo>
                  <a:pt x="230" y="166"/>
                  <a:pt x="238" y="158"/>
                  <a:pt x="238" y="149"/>
                </a:cubicBezTo>
                <a:cubicBezTo>
                  <a:pt x="238" y="107"/>
                  <a:pt x="238" y="107"/>
                  <a:pt x="238" y="107"/>
                </a:cubicBezTo>
                <a:cubicBezTo>
                  <a:pt x="244" y="109"/>
                  <a:pt x="250" y="111"/>
                  <a:pt x="255" y="111"/>
                </a:cubicBezTo>
                <a:cubicBezTo>
                  <a:pt x="263" y="111"/>
                  <a:pt x="263" y="111"/>
                  <a:pt x="263" y="111"/>
                </a:cubicBezTo>
                <a:cubicBezTo>
                  <a:pt x="276" y="111"/>
                  <a:pt x="287" y="100"/>
                  <a:pt x="287" y="87"/>
                </a:cubicBezTo>
                <a:cubicBezTo>
                  <a:pt x="287" y="79"/>
                  <a:pt x="287" y="79"/>
                  <a:pt x="287" y="79"/>
                </a:cubicBezTo>
                <a:cubicBezTo>
                  <a:pt x="287" y="66"/>
                  <a:pt x="276" y="55"/>
                  <a:pt x="263" y="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9" name="Freeform 103"/>
          <p:cNvSpPr/>
          <p:nvPr/>
        </p:nvSpPr>
        <p:spPr bwMode="auto">
          <a:xfrm>
            <a:off x="6900545" y="4420870"/>
            <a:ext cx="40640" cy="59690"/>
          </a:xfrm>
          <a:custGeom>
            <a:avLst/>
            <a:gdLst>
              <a:gd name="T0" fmla="*/ 14 w 25"/>
              <a:gd name="T1" fmla="*/ 33 h 37"/>
              <a:gd name="T2" fmla="*/ 25 w 25"/>
              <a:gd name="T3" fmla="*/ 14 h 37"/>
              <a:gd name="T4" fmla="*/ 21 w 25"/>
              <a:gd name="T5" fmla="*/ 0 h 37"/>
              <a:gd name="T6" fmla="*/ 0 w 25"/>
              <a:gd name="T7" fmla="*/ 37 h 37"/>
              <a:gd name="T8" fmla="*/ 14 w 25"/>
              <a:gd name="T9" fmla="*/ 3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7">
                <a:moveTo>
                  <a:pt x="14" y="33"/>
                </a:moveTo>
                <a:lnTo>
                  <a:pt x="25" y="14"/>
                </a:lnTo>
                <a:lnTo>
                  <a:pt x="21" y="0"/>
                </a:lnTo>
                <a:lnTo>
                  <a:pt x="0" y="37"/>
                </a:lnTo>
                <a:lnTo>
                  <a:pt x="1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0" name="Freeform 104"/>
          <p:cNvSpPr/>
          <p:nvPr/>
        </p:nvSpPr>
        <p:spPr bwMode="auto">
          <a:xfrm>
            <a:off x="6918325" y="4408170"/>
            <a:ext cx="168910" cy="205740"/>
          </a:xfrm>
          <a:custGeom>
            <a:avLst/>
            <a:gdLst>
              <a:gd name="T0" fmla="*/ 159 w 173"/>
              <a:gd name="T1" fmla="*/ 53 h 209"/>
              <a:gd name="T2" fmla="*/ 66 w 173"/>
              <a:gd name="T3" fmla="*/ 0 h 209"/>
              <a:gd name="T4" fmla="*/ 72 w 173"/>
              <a:gd name="T5" fmla="*/ 24 h 209"/>
              <a:gd name="T6" fmla="*/ 150 w 173"/>
              <a:gd name="T7" fmla="*/ 69 h 209"/>
              <a:gd name="T8" fmla="*/ 152 w 173"/>
              <a:gd name="T9" fmla="*/ 74 h 209"/>
              <a:gd name="T10" fmla="*/ 105 w 173"/>
              <a:gd name="T11" fmla="*/ 155 h 209"/>
              <a:gd name="T12" fmla="*/ 80 w 173"/>
              <a:gd name="T13" fmla="*/ 141 h 209"/>
              <a:gd name="T14" fmla="*/ 66 w 173"/>
              <a:gd name="T15" fmla="*/ 148 h 209"/>
              <a:gd name="T16" fmla="*/ 0 w 173"/>
              <a:gd name="T17" fmla="*/ 165 h 209"/>
              <a:gd name="T18" fmla="*/ 71 w 173"/>
              <a:gd name="T19" fmla="*/ 206 h 209"/>
              <a:gd name="T20" fmla="*/ 82 w 173"/>
              <a:gd name="T21" fmla="*/ 209 h 209"/>
              <a:gd name="T22" fmla="*/ 101 w 173"/>
              <a:gd name="T23" fmla="*/ 198 h 209"/>
              <a:gd name="T24" fmla="*/ 167 w 173"/>
              <a:gd name="T25" fmla="*/ 83 h 209"/>
              <a:gd name="T26" fmla="*/ 159 w 173"/>
              <a:gd name="T27" fmla="*/ 53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3" h="209">
                <a:moveTo>
                  <a:pt x="159" y="53"/>
                </a:moveTo>
                <a:cubicBezTo>
                  <a:pt x="66" y="0"/>
                  <a:pt x="66" y="0"/>
                  <a:pt x="66" y="0"/>
                </a:cubicBezTo>
                <a:cubicBezTo>
                  <a:pt x="72" y="24"/>
                  <a:pt x="72" y="24"/>
                  <a:pt x="72" y="24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2" y="70"/>
                  <a:pt x="153" y="72"/>
                  <a:pt x="152" y="74"/>
                </a:cubicBezTo>
                <a:cubicBezTo>
                  <a:pt x="105" y="155"/>
                  <a:pt x="105" y="155"/>
                  <a:pt x="105" y="155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76" y="144"/>
                  <a:pt x="71" y="146"/>
                  <a:pt x="66" y="148"/>
                </a:cubicBezTo>
                <a:cubicBezTo>
                  <a:pt x="0" y="165"/>
                  <a:pt x="0" y="165"/>
                  <a:pt x="0" y="165"/>
                </a:cubicBezTo>
                <a:cubicBezTo>
                  <a:pt x="71" y="206"/>
                  <a:pt x="71" y="206"/>
                  <a:pt x="71" y="206"/>
                </a:cubicBezTo>
                <a:cubicBezTo>
                  <a:pt x="74" y="208"/>
                  <a:pt x="78" y="209"/>
                  <a:pt x="82" y="209"/>
                </a:cubicBezTo>
                <a:cubicBezTo>
                  <a:pt x="89" y="209"/>
                  <a:pt x="97" y="205"/>
                  <a:pt x="101" y="198"/>
                </a:cubicBezTo>
                <a:cubicBezTo>
                  <a:pt x="167" y="83"/>
                  <a:pt x="167" y="83"/>
                  <a:pt x="167" y="83"/>
                </a:cubicBezTo>
                <a:cubicBezTo>
                  <a:pt x="173" y="73"/>
                  <a:pt x="170" y="60"/>
                  <a:pt x="159" y="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1" name="Freeform 105"/>
          <p:cNvSpPr>
            <a:spLocks noEditPoints="1"/>
          </p:cNvSpPr>
          <p:nvPr/>
        </p:nvSpPr>
        <p:spPr bwMode="auto">
          <a:xfrm>
            <a:off x="6800850" y="4370705"/>
            <a:ext cx="196215" cy="200025"/>
          </a:xfrm>
          <a:custGeom>
            <a:avLst/>
            <a:gdLst>
              <a:gd name="T0" fmla="*/ 197 w 200"/>
              <a:gd name="T1" fmla="*/ 144 h 203"/>
              <a:gd name="T2" fmla="*/ 163 w 200"/>
              <a:gd name="T3" fmla="*/ 16 h 203"/>
              <a:gd name="T4" fmla="*/ 142 w 200"/>
              <a:gd name="T5" fmla="*/ 0 h 203"/>
              <a:gd name="T6" fmla="*/ 142 w 200"/>
              <a:gd name="T7" fmla="*/ 0 h 203"/>
              <a:gd name="T8" fmla="*/ 136 w 200"/>
              <a:gd name="T9" fmla="*/ 1 h 203"/>
              <a:gd name="T10" fmla="*/ 18 w 200"/>
              <a:gd name="T11" fmla="*/ 32 h 203"/>
              <a:gd name="T12" fmla="*/ 3 w 200"/>
              <a:gd name="T13" fmla="*/ 59 h 203"/>
              <a:gd name="T14" fmla="*/ 37 w 200"/>
              <a:gd name="T15" fmla="*/ 187 h 203"/>
              <a:gd name="T16" fmla="*/ 58 w 200"/>
              <a:gd name="T17" fmla="*/ 203 h 203"/>
              <a:gd name="T18" fmla="*/ 64 w 200"/>
              <a:gd name="T19" fmla="*/ 203 h 203"/>
              <a:gd name="T20" fmla="*/ 182 w 200"/>
              <a:gd name="T21" fmla="*/ 171 h 203"/>
              <a:gd name="T22" fmla="*/ 197 w 200"/>
              <a:gd name="T23" fmla="*/ 144 h 203"/>
              <a:gd name="T24" fmla="*/ 44 w 200"/>
              <a:gd name="T25" fmla="*/ 144 h 203"/>
              <a:gd name="T26" fmla="*/ 20 w 200"/>
              <a:gd name="T27" fmla="*/ 54 h 203"/>
              <a:gd name="T28" fmla="*/ 20 w 200"/>
              <a:gd name="T29" fmla="*/ 51 h 203"/>
              <a:gd name="T30" fmla="*/ 23 w 200"/>
              <a:gd name="T31" fmla="*/ 49 h 203"/>
              <a:gd name="T32" fmla="*/ 141 w 200"/>
              <a:gd name="T33" fmla="*/ 18 h 203"/>
              <a:gd name="T34" fmla="*/ 142 w 200"/>
              <a:gd name="T35" fmla="*/ 17 h 203"/>
              <a:gd name="T36" fmla="*/ 146 w 200"/>
              <a:gd name="T37" fmla="*/ 21 h 203"/>
              <a:gd name="T38" fmla="*/ 170 w 200"/>
              <a:gd name="T39" fmla="*/ 110 h 203"/>
              <a:gd name="T40" fmla="*/ 44 w 200"/>
              <a:gd name="T41" fmla="*/ 144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0" h="203">
                <a:moveTo>
                  <a:pt x="197" y="144"/>
                </a:moveTo>
                <a:cubicBezTo>
                  <a:pt x="163" y="16"/>
                  <a:pt x="163" y="16"/>
                  <a:pt x="163" y="16"/>
                </a:cubicBezTo>
                <a:cubicBezTo>
                  <a:pt x="160" y="6"/>
                  <a:pt x="151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0" y="0"/>
                  <a:pt x="138" y="0"/>
                  <a:pt x="136" y="1"/>
                </a:cubicBezTo>
                <a:cubicBezTo>
                  <a:pt x="18" y="32"/>
                  <a:pt x="18" y="32"/>
                  <a:pt x="18" y="32"/>
                </a:cubicBezTo>
                <a:cubicBezTo>
                  <a:pt x="6" y="35"/>
                  <a:pt x="0" y="47"/>
                  <a:pt x="3" y="59"/>
                </a:cubicBezTo>
                <a:cubicBezTo>
                  <a:pt x="37" y="187"/>
                  <a:pt x="37" y="187"/>
                  <a:pt x="37" y="187"/>
                </a:cubicBezTo>
                <a:cubicBezTo>
                  <a:pt x="40" y="197"/>
                  <a:pt x="48" y="203"/>
                  <a:pt x="58" y="203"/>
                </a:cubicBezTo>
                <a:cubicBezTo>
                  <a:pt x="60" y="203"/>
                  <a:pt x="62" y="203"/>
                  <a:pt x="64" y="203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194" y="168"/>
                  <a:pt x="200" y="156"/>
                  <a:pt x="197" y="144"/>
                </a:cubicBezTo>
                <a:close/>
                <a:moveTo>
                  <a:pt x="44" y="144"/>
                </a:moveTo>
                <a:cubicBezTo>
                  <a:pt x="20" y="54"/>
                  <a:pt x="20" y="54"/>
                  <a:pt x="20" y="54"/>
                </a:cubicBezTo>
                <a:cubicBezTo>
                  <a:pt x="19" y="53"/>
                  <a:pt x="20" y="52"/>
                  <a:pt x="20" y="51"/>
                </a:cubicBezTo>
                <a:cubicBezTo>
                  <a:pt x="21" y="51"/>
                  <a:pt x="21" y="50"/>
                  <a:pt x="23" y="49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1" y="18"/>
                  <a:pt x="142" y="17"/>
                  <a:pt x="142" y="17"/>
                </a:cubicBezTo>
                <a:cubicBezTo>
                  <a:pt x="143" y="17"/>
                  <a:pt x="145" y="18"/>
                  <a:pt x="146" y="21"/>
                </a:cubicBezTo>
                <a:cubicBezTo>
                  <a:pt x="170" y="110"/>
                  <a:pt x="170" y="110"/>
                  <a:pt x="170" y="110"/>
                </a:cubicBezTo>
                <a:lnTo>
                  <a:pt x="44" y="1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2" name="Freeform 106"/>
          <p:cNvSpPr/>
          <p:nvPr/>
        </p:nvSpPr>
        <p:spPr bwMode="auto">
          <a:xfrm>
            <a:off x="10243820" y="1523365"/>
            <a:ext cx="182245" cy="204470"/>
          </a:xfrm>
          <a:custGeom>
            <a:avLst/>
            <a:gdLst>
              <a:gd name="T0" fmla="*/ 113 w 113"/>
              <a:gd name="T1" fmla="*/ 62 h 127"/>
              <a:gd name="T2" fmla="*/ 70 w 113"/>
              <a:gd name="T3" fmla="*/ 62 h 127"/>
              <a:gd name="T4" fmla="*/ 70 w 113"/>
              <a:gd name="T5" fmla="*/ 0 h 127"/>
              <a:gd name="T6" fmla="*/ 42 w 113"/>
              <a:gd name="T7" fmla="*/ 0 h 127"/>
              <a:gd name="T8" fmla="*/ 42 w 113"/>
              <a:gd name="T9" fmla="*/ 62 h 127"/>
              <a:gd name="T10" fmla="*/ 0 w 113"/>
              <a:gd name="T11" fmla="*/ 62 h 127"/>
              <a:gd name="T12" fmla="*/ 56 w 113"/>
              <a:gd name="T13" fmla="*/ 127 h 127"/>
              <a:gd name="T14" fmla="*/ 113 w 113"/>
              <a:gd name="T15" fmla="*/ 6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" h="127">
                <a:moveTo>
                  <a:pt x="113" y="62"/>
                </a:moveTo>
                <a:lnTo>
                  <a:pt x="70" y="62"/>
                </a:lnTo>
                <a:lnTo>
                  <a:pt x="70" y="0"/>
                </a:lnTo>
                <a:lnTo>
                  <a:pt x="42" y="0"/>
                </a:lnTo>
                <a:lnTo>
                  <a:pt x="42" y="62"/>
                </a:lnTo>
                <a:lnTo>
                  <a:pt x="0" y="62"/>
                </a:lnTo>
                <a:lnTo>
                  <a:pt x="56" y="127"/>
                </a:lnTo>
                <a:lnTo>
                  <a:pt x="11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3" name="Freeform 107"/>
          <p:cNvSpPr/>
          <p:nvPr/>
        </p:nvSpPr>
        <p:spPr bwMode="auto">
          <a:xfrm>
            <a:off x="10192385" y="1700530"/>
            <a:ext cx="283210" cy="106045"/>
          </a:xfrm>
          <a:custGeom>
            <a:avLst/>
            <a:gdLst>
              <a:gd name="T0" fmla="*/ 248 w 288"/>
              <a:gd name="T1" fmla="*/ 0 h 108"/>
              <a:gd name="T2" fmla="*/ 248 w 288"/>
              <a:gd name="T3" fmla="*/ 68 h 108"/>
              <a:gd name="T4" fmla="*/ 40 w 288"/>
              <a:gd name="T5" fmla="*/ 68 h 108"/>
              <a:gd name="T6" fmla="*/ 40 w 288"/>
              <a:gd name="T7" fmla="*/ 0 h 108"/>
              <a:gd name="T8" fmla="*/ 0 w 288"/>
              <a:gd name="T9" fmla="*/ 0 h 108"/>
              <a:gd name="T10" fmla="*/ 0 w 288"/>
              <a:gd name="T11" fmla="*/ 88 h 108"/>
              <a:gd name="T12" fmla="*/ 20 w 288"/>
              <a:gd name="T13" fmla="*/ 108 h 108"/>
              <a:gd name="T14" fmla="*/ 268 w 288"/>
              <a:gd name="T15" fmla="*/ 108 h 108"/>
              <a:gd name="T16" fmla="*/ 288 w 288"/>
              <a:gd name="T17" fmla="*/ 88 h 108"/>
              <a:gd name="T18" fmla="*/ 288 w 288"/>
              <a:gd name="T19" fmla="*/ 0 h 108"/>
              <a:gd name="T20" fmla="*/ 248 w 288"/>
              <a:gd name="T21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8" h="108">
                <a:moveTo>
                  <a:pt x="248" y="0"/>
                </a:moveTo>
                <a:cubicBezTo>
                  <a:pt x="248" y="68"/>
                  <a:pt x="248" y="68"/>
                  <a:pt x="248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0"/>
                  <a:pt x="40" y="0"/>
                  <a:pt x="4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9"/>
                  <a:pt x="9" y="108"/>
                  <a:pt x="20" y="108"/>
                </a:cubicBezTo>
                <a:cubicBezTo>
                  <a:pt x="268" y="108"/>
                  <a:pt x="268" y="108"/>
                  <a:pt x="268" y="108"/>
                </a:cubicBezTo>
                <a:cubicBezTo>
                  <a:pt x="279" y="108"/>
                  <a:pt x="288" y="99"/>
                  <a:pt x="288" y="88"/>
                </a:cubicBezTo>
                <a:cubicBezTo>
                  <a:pt x="288" y="0"/>
                  <a:pt x="288" y="0"/>
                  <a:pt x="288" y="0"/>
                </a:cubicBezTo>
                <a:lnTo>
                  <a:pt x="24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4" name="Freeform 108"/>
          <p:cNvSpPr/>
          <p:nvPr/>
        </p:nvSpPr>
        <p:spPr bwMode="auto">
          <a:xfrm>
            <a:off x="10805795" y="1595755"/>
            <a:ext cx="186690" cy="210820"/>
          </a:xfrm>
          <a:custGeom>
            <a:avLst/>
            <a:gdLst>
              <a:gd name="T0" fmla="*/ 0 w 116"/>
              <a:gd name="T1" fmla="*/ 67 h 131"/>
              <a:gd name="T2" fmla="*/ 44 w 116"/>
              <a:gd name="T3" fmla="*/ 67 h 131"/>
              <a:gd name="T4" fmla="*/ 44 w 116"/>
              <a:gd name="T5" fmla="*/ 131 h 131"/>
              <a:gd name="T6" fmla="*/ 72 w 116"/>
              <a:gd name="T7" fmla="*/ 131 h 131"/>
              <a:gd name="T8" fmla="*/ 72 w 116"/>
              <a:gd name="T9" fmla="*/ 67 h 131"/>
              <a:gd name="T10" fmla="*/ 116 w 116"/>
              <a:gd name="T11" fmla="*/ 67 h 131"/>
              <a:gd name="T12" fmla="*/ 58 w 116"/>
              <a:gd name="T13" fmla="*/ 0 h 131"/>
              <a:gd name="T14" fmla="*/ 0 w 116"/>
              <a:gd name="T15" fmla="*/ 6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31">
                <a:moveTo>
                  <a:pt x="0" y="67"/>
                </a:moveTo>
                <a:lnTo>
                  <a:pt x="44" y="67"/>
                </a:lnTo>
                <a:lnTo>
                  <a:pt x="44" y="131"/>
                </a:lnTo>
                <a:lnTo>
                  <a:pt x="72" y="131"/>
                </a:lnTo>
                <a:lnTo>
                  <a:pt x="72" y="67"/>
                </a:lnTo>
                <a:lnTo>
                  <a:pt x="116" y="67"/>
                </a:lnTo>
                <a:lnTo>
                  <a:pt x="58" y="0"/>
                </a:lnTo>
                <a:lnTo>
                  <a:pt x="0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5" name="Rectangle 109"/>
          <p:cNvSpPr>
            <a:spLocks noChangeArrowheads="1"/>
          </p:cNvSpPr>
          <p:nvPr/>
        </p:nvSpPr>
        <p:spPr bwMode="auto">
          <a:xfrm>
            <a:off x="10757535" y="1523365"/>
            <a:ext cx="283210" cy="3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6" name="Freeform 110"/>
          <p:cNvSpPr>
            <a:spLocks noEditPoints="1"/>
          </p:cNvSpPr>
          <p:nvPr/>
        </p:nvSpPr>
        <p:spPr bwMode="auto">
          <a:xfrm>
            <a:off x="2308860" y="4349750"/>
            <a:ext cx="227965" cy="283845"/>
          </a:xfrm>
          <a:custGeom>
            <a:avLst/>
            <a:gdLst>
              <a:gd name="T0" fmla="*/ 24 w 233"/>
              <a:gd name="T1" fmla="*/ 0 h 288"/>
              <a:gd name="T2" fmla="*/ 0 w 233"/>
              <a:gd name="T3" fmla="*/ 264 h 288"/>
              <a:gd name="T4" fmla="*/ 209 w 233"/>
              <a:gd name="T5" fmla="*/ 288 h 288"/>
              <a:gd name="T6" fmla="*/ 233 w 233"/>
              <a:gd name="T7" fmla="*/ 24 h 288"/>
              <a:gd name="T8" fmla="*/ 26 w 233"/>
              <a:gd name="T9" fmla="*/ 37 h 288"/>
              <a:gd name="T10" fmla="*/ 194 w 233"/>
              <a:gd name="T11" fmla="*/ 26 h 288"/>
              <a:gd name="T12" fmla="*/ 207 w 233"/>
              <a:gd name="T13" fmla="*/ 82 h 288"/>
              <a:gd name="T14" fmla="*/ 39 w 233"/>
              <a:gd name="T15" fmla="*/ 93 h 288"/>
              <a:gd name="T16" fmla="*/ 26 w 233"/>
              <a:gd name="T17" fmla="*/ 37 h 288"/>
              <a:gd name="T18" fmla="*/ 37 w 233"/>
              <a:gd name="T19" fmla="*/ 257 h 288"/>
              <a:gd name="T20" fmla="*/ 37 w 233"/>
              <a:gd name="T21" fmla="*/ 229 h 288"/>
              <a:gd name="T22" fmla="*/ 58 w 233"/>
              <a:gd name="T23" fmla="*/ 243 h 288"/>
              <a:gd name="T24" fmla="*/ 47 w 233"/>
              <a:gd name="T25" fmla="*/ 204 h 288"/>
              <a:gd name="T26" fmla="*/ 26 w 233"/>
              <a:gd name="T27" fmla="*/ 190 h 288"/>
              <a:gd name="T28" fmla="*/ 47 w 233"/>
              <a:gd name="T29" fmla="*/ 175 h 288"/>
              <a:gd name="T30" fmla="*/ 47 w 233"/>
              <a:gd name="T31" fmla="*/ 204 h 288"/>
              <a:gd name="T32" fmla="*/ 37 w 233"/>
              <a:gd name="T33" fmla="*/ 151 h 288"/>
              <a:gd name="T34" fmla="*/ 37 w 233"/>
              <a:gd name="T35" fmla="*/ 122 h 288"/>
              <a:gd name="T36" fmla="*/ 58 w 233"/>
              <a:gd name="T37" fmla="*/ 137 h 288"/>
              <a:gd name="T38" fmla="*/ 96 w 233"/>
              <a:gd name="T39" fmla="*/ 257 h 288"/>
              <a:gd name="T40" fmla="*/ 75 w 233"/>
              <a:gd name="T41" fmla="*/ 243 h 288"/>
              <a:gd name="T42" fmla="*/ 96 w 233"/>
              <a:gd name="T43" fmla="*/ 229 h 288"/>
              <a:gd name="T44" fmla="*/ 96 w 233"/>
              <a:gd name="T45" fmla="*/ 257 h 288"/>
              <a:gd name="T46" fmla="*/ 86 w 233"/>
              <a:gd name="T47" fmla="*/ 204 h 288"/>
              <a:gd name="T48" fmla="*/ 86 w 233"/>
              <a:gd name="T49" fmla="*/ 175 h 288"/>
              <a:gd name="T50" fmla="*/ 107 w 233"/>
              <a:gd name="T51" fmla="*/ 190 h 288"/>
              <a:gd name="T52" fmla="*/ 96 w 233"/>
              <a:gd name="T53" fmla="*/ 151 h 288"/>
              <a:gd name="T54" fmla="*/ 75 w 233"/>
              <a:gd name="T55" fmla="*/ 137 h 288"/>
              <a:gd name="T56" fmla="*/ 96 w 233"/>
              <a:gd name="T57" fmla="*/ 122 h 288"/>
              <a:gd name="T58" fmla="*/ 96 w 233"/>
              <a:gd name="T59" fmla="*/ 151 h 288"/>
              <a:gd name="T60" fmla="*/ 135 w 233"/>
              <a:gd name="T61" fmla="*/ 257 h 288"/>
              <a:gd name="T62" fmla="*/ 135 w 233"/>
              <a:gd name="T63" fmla="*/ 229 h 288"/>
              <a:gd name="T64" fmla="*/ 156 w 233"/>
              <a:gd name="T65" fmla="*/ 243 h 288"/>
              <a:gd name="T66" fmla="*/ 145 w 233"/>
              <a:gd name="T67" fmla="*/ 204 h 288"/>
              <a:gd name="T68" fmla="*/ 123 w 233"/>
              <a:gd name="T69" fmla="*/ 190 h 288"/>
              <a:gd name="T70" fmla="*/ 145 w 233"/>
              <a:gd name="T71" fmla="*/ 175 h 288"/>
              <a:gd name="T72" fmla="*/ 145 w 233"/>
              <a:gd name="T73" fmla="*/ 204 h 288"/>
              <a:gd name="T74" fmla="*/ 135 w 233"/>
              <a:gd name="T75" fmla="*/ 151 h 288"/>
              <a:gd name="T76" fmla="*/ 135 w 233"/>
              <a:gd name="T77" fmla="*/ 122 h 288"/>
              <a:gd name="T78" fmla="*/ 156 w 233"/>
              <a:gd name="T79" fmla="*/ 137 h 288"/>
              <a:gd name="T80" fmla="*/ 207 w 233"/>
              <a:gd name="T81" fmla="*/ 247 h 288"/>
              <a:gd name="T82" fmla="*/ 185 w 233"/>
              <a:gd name="T83" fmla="*/ 257 h 288"/>
              <a:gd name="T84" fmla="*/ 175 w 233"/>
              <a:gd name="T85" fmla="*/ 185 h 288"/>
              <a:gd name="T86" fmla="*/ 197 w 233"/>
              <a:gd name="T87" fmla="*/ 175 h 288"/>
              <a:gd name="T88" fmla="*/ 207 w 233"/>
              <a:gd name="T89" fmla="*/ 247 h 288"/>
              <a:gd name="T90" fmla="*/ 186 w 233"/>
              <a:gd name="T91" fmla="*/ 151 h 288"/>
              <a:gd name="T92" fmla="*/ 186 w 233"/>
              <a:gd name="T93" fmla="*/ 123 h 288"/>
              <a:gd name="T94" fmla="*/ 207 w 233"/>
              <a:gd name="T95" fmla="*/ 13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3" h="288">
                <a:moveTo>
                  <a:pt x="20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7"/>
                  <a:pt x="11" y="288"/>
                  <a:pt x="24" y="288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23" y="288"/>
                  <a:pt x="233" y="277"/>
                  <a:pt x="233" y="264"/>
                </a:cubicBezTo>
                <a:cubicBezTo>
                  <a:pt x="233" y="24"/>
                  <a:pt x="233" y="24"/>
                  <a:pt x="233" y="24"/>
                </a:cubicBezTo>
                <a:cubicBezTo>
                  <a:pt x="233" y="11"/>
                  <a:pt x="223" y="0"/>
                  <a:pt x="209" y="0"/>
                </a:cubicBezTo>
                <a:close/>
                <a:moveTo>
                  <a:pt x="26" y="37"/>
                </a:moveTo>
                <a:cubicBezTo>
                  <a:pt x="26" y="31"/>
                  <a:pt x="32" y="26"/>
                  <a:pt x="39" y="26"/>
                </a:cubicBezTo>
                <a:cubicBezTo>
                  <a:pt x="194" y="26"/>
                  <a:pt x="194" y="26"/>
                  <a:pt x="194" y="26"/>
                </a:cubicBezTo>
                <a:cubicBezTo>
                  <a:pt x="201" y="26"/>
                  <a:pt x="207" y="31"/>
                  <a:pt x="207" y="37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7" y="88"/>
                  <a:pt x="201" y="93"/>
                  <a:pt x="194" y="93"/>
                </a:cubicBezTo>
                <a:cubicBezTo>
                  <a:pt x="39" y="93"/>
                  <a:pt x="39" y="93"/>
                  <a:pt x="39" y="93"/>
                </a:cubicBezTo>
                <a:cubicBezTo>
                  <a:pt x="32" y="93"/>
                  <a:pt x="26" y="88"/>
                  <a:pt x="26" y="82"/>
                </a:cubicBezTo>
                <a:lnTo>
                  <a:pt x="26" y="37"/>
                </a:lnTo>
                <a:close/>
                <a:moveTo>
                  <a:pt x="47" y="257"/>
                </a:moveTo>
                <a:cubicBezTo>
                  <a:pt x="37" y="257"/>
                  <a:pt x="37" y="257"/>
                  <a:pt x="37" y="257"/>
                </a:cubicBezTo>
                <a:cubicBezTo>
                  <a:pt x="31" y="257"/>
                  <a:pt x="26" y="251"/>
                  <a:pt x="26" y="243"/>
                </a:cubicBezTo>
                <a:cubicBezTo>
                  <a:pt x="26" y="235"/>
                  <a:pt x="31" y="229"/>
                  <a:pt x="37" y="229"/>
                </a:cubicBezTo>
                <a:cubicBezTo>
                  <a:pt x="47" y="229"/>
                  <a:pt x="47" y="229"/>
                  <a:pt x="47" y="229"/>
                </a:cubicBezTo>
                <a:cubicBezTo>
                  <a:pt x="53" y="229"/>
                  <a:pt x="58" y="235"/>
                  <a:pt x="58" y="243"/>
                </a:cubicBezTo>
                <a:cubicBezTo>
                  <a:pt x="58" y="251"/>
                  <a:pt x="53" y="257"/>
                  <a:pt x="47" y="257"/>
                </a:cubicBezTo>
                <a:close/>
                <a:moveTo>
                  <a:pt x="47" y="204"/>
                </a:moveTo>
                <a:cubicBezTo>
                  <a:pt x="37" y="204"/>
                  <a:pt x="37" y="204"/>
                  <a:pt x="37" y="204"/>
                </a:cubicBezTo>
                <a:cubicBezTo>
                  <a:pt x="31" y="204"/>
                  <a:pt x="26" y="198"/>
                  <a:pt x="26" y="190"/>
                </a:cubicBezTo>
                <a:cubicBezTo>
                  <a:pt x="26" y="182"/>
                  <a:pt x="31" y="175"/>
                  <a:pt x="37" y="175"/>
                </a:cubicBezTo>
                <a:cubicBezTo>
                  <a:pt x="47" y="175"/>
                  <a:pt x="47" y="175"/>
                  <a:pt x="47" y="175"/>
                </a:cubicBezTo>
                <a:cubicBezTo>
                  <a:pt x="53" y="175"/>
                  <a:pt x="58" y="182"/>
                  <a:pt x="58" y="190"/>
                </a:cubicBezTo>
                <a:cubicBezTo>
                  <a:pt x="58" y="198"/>
                  <a:pt x="53" y="204"/>
                  <a:pt x="47" y="204"/>
                </a:cubicBezTo>
                <a:close/>
                <a:moveTo>
                  <a:pt x="47" y="151"/>
                </a:moveTo>
                <a:cubicBezTo>
                  <a:pt x="37" y="151"/>
                  <a:pt x="37" y="151"/>
                  <a:pt x="37" y="151"/>
                </a:cubicBezTo>
                <a:cubicBezTo>
                  <a:pt x="31" y="151"/>
                  <a:pt x="26" y="145"/>
                  <a:pt x="26" y="137"/>
                </a:cubicBezTo>
                <a:cubicBezTo>
                  <a:pt x="26" y="129"/>
                  <a:pt x="31" y="122"/>
                  <a:pt x="37" y="122"/>
                </a:cubicBezTo>
                <a:cubicBezTo>
                  <a:pt x="47" y="122"/>
                  <a:pt x="47" y="122"/>
                  <a:pt x="47" y="122"/>
                </a:cubicBezTo>
                <a:cubicBezTo>
                  <a:pt x="53" y="122"/>
                  <a:pt x="58" y="129"/>
                  <a:pt x="58" y="137"/>
                </a:cubicBezTo>
                <a:cubicBezTo>
                  <a:pt x="58" y="145"/>
                  <a:pt x="53" y="151"/>
                  <a:pt x="47" y="151"/>
                </a:cubicBezTo>
                <a:close/>
                <a:moveTo>
                  <a:pt x="96" y="257"/>
                </a:moveTo>
                <a:cubicBezTo>
                  <a:pt x="86" y="257"/>
                  <a:pt x="86" y="257"/>
                  <a:pt x="86" y="257"/>
                </a:cubicBezTo>
                <a:cubicBezTo>
                  <a:pt x="80" y="257"/>
                  <a:pt x="75" y="251"/>
                  <a:pt x="75" y="243"/>
                </a:cubicBezTo>
                <a:cubicBezTo>
                  <a:pt x="75" y="235"/>
                  <a:pt x="80" y="229"/>
                  <a:pt x="86" y="229"/>
                </a:cubicBezTo>
                <a:cubicBezTo>
                  <a:pt x="96" y="229"/>
                  <a:pt x="96" y="229"/>
                  <a:pt x="96" y="229"/>
                </a:cubicBezTo>
                <a:cubicBezTo>
                  <a:pt x="102" y="229"/>
                  <a:pt x="107" y="235"/>
                  <a:pt x="107" y="243"/>
                </a:cubicBezTo>
                <a:cubicBezTo>
                  <a:pt x="107" y="251"/>
                  <a:pt x="102" y="257"/>
                  <a:pt x="96" y="257"/>
                </a:cubicBezTo>
                <a:close/>
                <a:moveTo>
                  <a:pt x="96" y="204"/>
                </a:moveTo>
                <a:cubicBezTo>
                  <a:pt x="86" y="204"/>
                  <a:pt x="86" y="204"/>
                  <a:pt x="86" y="204"/>
                </a:cubicBezTo>
                <a:cubicBezTo>
                  <a:pt x="80" y="204"/>
                  <a:pt x="75" y="198"/>
                  <a:pt x="75" y="190"/>
                </a:cubicBezTo>
                <a:cubicBezTo>
                  <a:pt x="75" y="182"/>
                  <a:pt x="80" y="175"/>
                  <a:pt x="86" y="175"/>
                </a:cubicBezTo>
                <a:cubicBezTo>
                  <a:pt x="96" y="175"/>
                  <a:pt x="96" y="175"/>
                  <a:pt x="96" y="175"/>
                </a:cubicBezTo>
                <a:cubicBezTo>
                  <a:pt x="102" y="175"/>
                  <a:pt x="107" y="182"/>
                  <a:pt x="107" y="190"/>
                </a:cubicBezTo>
                <a:cubicBezTo>
                  <a:pt x="107" y="198"/>
                  <a:pt x="102" y="204"/>
                  <a:pt x="96" y="204"/>
                </a:cubicBezTo>
                <a:close/>
                <a:moveTo>
                  <a:pt x="96" y="151"/>
                </a:moveTo>
                <a:cubicBezTo>
                  <a:pt x="86" y="151"/>
                  <a:pt x="86" y="151"/>
                  <a:pt x="86" y="151"/>
                </a:cubicBezTo>
                <a:cubicBezTo>
                  <a:pt x="80" y="151"/>
                  <a:pt x="75" y="145"/>
                  <a:pt x="75" y="137"/>
                </a:cubicBezTo>
                <a:cubicBezTo>
                  <a:pt x="75" y="129"/>
                  <a:pt x="80" y="122"/>
                  <a:pt x="86" y="122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102" y="122"/>
                  <a:pt x="107" y="129"/>
                  <a:pt x="107" y="137"/>
                </a:cubicBezTo>
                <a:cubicBezTo>
                  <a:pt x="107" y="145"/>
                  <a:pt x="102" y="151"/>
                  <a:pt x="96" y="151"/>
                </a:cubicBezTo>
                <a:close/>
                <a:moveTo>
                  <a:pt x="145" y="257"/>
                </a:moveTo>
                <a:cubicBezTo>
                  <a:pt x="135" y="257"/>
                  <a:pt x="135" y="257"/>
                  <a:pt x="135" y="257"/>
                </a:cubicBezTo>
                <a:cubicBezTo>
                  <a:pt x="129" y="257"/>
                  <a:pt x="123" y="251"/>
                  <a:pt x="123" y="243"/>
                </a:cubicBezTo>
                <a:cubicBezTo>
                  <a:pt x="123" y="235"/>
                  <a:pt x="129" y="229"/>
                  <a:pt x="135" y="229"/>
                </a:cubicBezTo>
                <a:cubicBezTo>
                  <a:pt x="145" y="229"/>
                  <a:pt x="145" y="229"/>
                  <a:pt x="145" y="229"/>
                </a:cubicBezTo>
                <a:cubicBezTo>
                  <a:pt x="151" y="229"/>
                  <a:pt x="156" y="235"/>
                  <a:pt x="156" y="243"/>
                </a:cubicBezTo>
                <a:cubicBezTo>
                  <a:pt x="156" y="251"/>
                  <a:pt x="151" y="257"/>
                  <a:pt x="145" y="257"/>
                </a:cubicBezTo>
                <a:close/>
                <a:moveTo>
                  <a:pt x="145" y="204"/>
                </a:moveTo>
                <a:cubicBezTo>
                  <a:pt x="135" y="204"/>
                  <a:pt x="135" y="204"/>
                  <a:pt x="135" y="204"/>
                </a:cubicBezTo>
                <a:cubicBezTo>
                  <a:pt x="129" y="204"/>
                  <a:pt x="123" y="198"/>
                  <a:pt x="123" y="190"/>
                </a:cubicBezTo>
                <a:cubicBezTo>
                  <a:pt x="123" y="182"/>
                  <a:pt x="129" y="175"/>
                  <a:pt x="135" y="175"/>
                </a:cubicBezTo>
                <a:cubicBezTo>
                  <a:pt x="145" y="175"/>
                  <a:pt x="145" y="175"/>
                  <a:pt x="145" y="175"/>
                </a:cubicBezTo>
                <a:cubicBezTo>
                  <a:pt x="151" y="175"/>
                  <a:pt x="156" y="182"/>
                  <a:pt x="156" y="190"/>
                </a:cubicBezTo>
                <a:cubicBezTo>
                  <a:pt x="156" y="198"/>
                  <a:pt x="151" y="204"/>
                  <a:pt x="145" y="204"/>
                </a:cubicBezTo>
                <a:close/>
                <a:moveTo>
                  <a:pt x="145" y="151"/>
                </a:moveTo>
                <a:cubicBezTo>
                  <a:pt x="135" y="151"/>
                  <a:pt x="135" y="151"/>
                  <a:pt x="135" y="151"/>
                </a:cubicBezTo>
                <a:cubicBezTo>
                  <a:pt x="129" y="151"/>
                  <a:pt x="123" y="145"/>
                  <a:pt x="123" y="137"/>
                </a:cubicBezTo>
                <a:cubicBezTo>
                  <a:pt x="123" y="129"/>
                  <a:pt x="129" y="122"/>
                  <a:pt x="13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51" y="122"/>
                  <a:pt x="156" y="129"/>
                  <a:pt x="156" y="137"/>
                </a:cubicBezTo>
                <a:cubicBezTo>
                  <a:pt x="156" y="145"/>
                  <a:pt x="151" y="151"/>
                  <a:pt x="145" y="151"/>
                </a:cubicBezTo>
                <a:close/>
                <a:moveTo>
                  <a:pt x="207" y="247"/>
                </a:moveTo>
                <a:cubicBezTo>
                  <a:pt x="207" y="253"/>
                  <a:pt x="200" y="257"/>
                  <a:pt x="197" y="25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182" y="257"/>
                  <a:pt x="175" y="253"/>
                  <a:pt x="175" y="247"/>
                </a:cubicBezTo>
                <a:cubicBezTo>
                  <a:pt x="175" y="185"/>
                  <a:pt x="175" y="185"/>
                  <a:pt x="175" y="185"/>
                </a:cubicBezTo>
                <a:cubicBezTo>
                  <a:pt x="175" y="180"/>
                  <a:pt x="182" y="175"/>
                  <a:pt x="185" y="175"/>
                </a:cubicBezTo>
                <a:cubicBezTo>
                  <a:pt x="197" y="175"/>
                  <a:pt x="197" y="175"/>
                  <a:pt x="197" y="175"/>
                </a:cubicBezTo>
                <a:cubicBezTo>
                  <a:pt x="200" y="175"/>
                  <a:pt x="207" y="180"/>
                  <a:pt x="207" y="185"/>
                </a:cubicBezTo>
                <a:lnTo>
                  <a:pt x="207" y="247"/>
                </a:lnTo>
                <a:close/>
                <a:moveTo>
                  <a:pt x="196" y="151"/>
                </a:moveTo>
                <a:cubicBezTo>
                  <a:pt x="186" y="151"/>
                  <a:pt x="186" y="151"/>
                  <a:pt x="186" y="151"/>
                </a:cubicBezTo>
                <a:cubicBezTo>
                  <a:pt x="180" y="151"/>
                  <a:pt x="175" y="145"/>
                  <a:pt x="175" y="137"/>
                </a:cubicBezTo>
                <a:cubicBezTo>
                  <a:pt x="175" y="129"/>
                  <a:pt x="180" y="123"/>
                  <a:pt x="186" y="123"/>
                </a:cubicBezTo>
                <a:cubicBezTo>
                  <a:pt x="196" y="123"/>
                  <a:pt x="196" y="123"/>
                  <a:pt x="196" y="123"/>
                </a:cubicBezTo>
                <a:cubicBezTo>
                  <a:pt x="202" y="123"/>
                  <a:pt x="207" y="129"/>
                  <a:pt x="207" y="137"/>
                </a:cubicBezTo>
                <a:cubicBezTo>
                  <a:pt x="207" y="145"/>
                  <a:pt x="202" y="151"/>
                  <a:pt x="196" y="15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7" name="Freeform 111"/>
          <p:cNvSpPr>
            <a:spLocks noEditPoints="1"/>
          </p:cNvSpPr>
          <p:nvPr/>
        </p:nvSpPr>
        <p:spPr bwMode="auto">
          <a:xfrm>
            <a:off x="2873375" y="4349750"/>
            <a:ext cx="228600" cy="283845"/>
          </a:xfrm>
          <a:custGeom>
            <a:avLst/>
            <a:gdLst>
              <a:gd name="T0" fmla="*/ 20 w 233"/>
              <a:gd name="T1" fmla="*/ 0 h 288"/>
              <a:gd name="T2" fmla="*/ 0 w 233"/>
              <a:gd name="T3" fmla="*/ 268 h 288"/>
              <a:gd name="T4" fmla="*/ 213 w 233"/>
              <a:gd name="T5" fmla="*/ 288 h 288"/>
              <a:gd name="T6" fmla="*/ 233 w 233"/>
              <a:gd name="T7" fmla="*/ 20 h 288"/>
              <a:gd name="T8" fmla="*/ 75 w 233"/>
              <a:gd name="T9" fmla="*/ 238 h 288"/>
              <a:gd name="T10" fmla="*/ 45 w 233"/>
              <a:gd name="T11" fmla="*/ 253 h 288"/>
              <a:gd name="T12" fmla="*/ 30 w 233"/>
              <a:gd name="T13" fmla="*/ 227 h 288"/>
              <a:gd name="T14" fmla="*/ 60 w 233"/>
              <a:gd name="T15" fmla="*/ 212 h 288"/>
              <a:gd name="T16" fmla="*/ 75 w 233"/>
              <a:gd name="T17" fmla="*/ 238 h 288"/>
              <a:gd name="T18" fmla="*/ 60 w 233"/>
              <a:gd name="T19" fmla="*/ 186 h 288"/>
              <a:gd name="T20" fmla="*/ 30 w 233"/>
              <a:gd name="T21" fmla="*/ 171 h 288"/>
              <a:gd name="T22" fmla="*/ 45 w 233"/>
              <a:gd name="T23" fmla="*/ 145 h 288"/>
              <a:gd name="T24" fmla="*/ 75 w 233"/>
              <a:gd name="T25" fmla="*/ 160 h 288"/>
              <a:gd name="T26" fmla="*/ 139 w 233"/>
              <a:gd name="T27" fmla="*/ 238 h 288"/>
              <a:gd name="T28" fmla="*/ 109 w 233"/>
              <a:gd name="T29" fmla="*/ 253 h 288"/>
              <a:gd name="T30" fmla="*/ 94 w 233"/>
              <a:gd name="T31" fmla="*/ 227 h 288"/>
              <a:gd name="T32" fmla="*/ 124 w 233"/>
              <a:gd name="T33" fmla="*/ 212 h 288"/>
              <a:gd name="T34" fmla="*/ 139 w 233"/>
              <a:gd name="T35" fmla="*/ 238 h 288"/>
              <a:gd name="T36" fmla="*/ 124 w 233"/>
              <a:gd name="T37" fmla="*/ 186 h 288"/>
              <a:gd name="T38" fmla="*/ 94 w 233"/>
              <a:gd name="T39" fmla="*/ 171 h 288"/>
              <a:gd name="T40" fmla="*/ 109 w 233"/>
              <a:gd name="T41" fmla="*/ 145 h 288"/>
              <a:gd name="T42" fmla="*/ 139 w 233"/>
              <a:gd name="T43" fmla="*/ 160 h 288"/>
              <a:gd name="T44" fmla="*/ 203 w 233"/>
              <a:gd name="T45" fmla="*/ 238 h 288"/>
              <a:gd name="T46" fmla="*/ 173 w 233"/>
              <a:gd name="T47" fmla="*/ 253 h 288"/>
              <a:gd name="T48" fmla="*/ 158 w 233"/>
              <a:gd name="T49" fmla="*/ 227 h 288"/>
              <a:gd name="T50" fmla="*/ 188 w 233"/>
              <a:gd name="T51" fmla="*/ 212 h 288"/>
              <a:gd name="T52" fmla="*/ 203 w 233"/>
              <a:gd name="T53" fmla="*/ 238 h 288"/>
              <a:gd name="T54" fmla="*/ 188 w 233"/>
              <a:gd name="T55" fmla="*/ 186 h 288"/>
              <a:gd name="T56" fmla="*/ 158 w 233"/>
              <a:gd name="T57" fmla="*/ 171 h 288"/>
              <a:gd name="T58" fmla="*/ 173 w 233"/>
              <a:gd name="T59" fmla="*/ 145 h 288"/>
              <a:gd name="T60" fmla="*/ 203 w 233"/>
              <a:gd name="T61" fmla="*/ 160 h 288"/>
              <a:gd name="T62" fmla="*/ 203 w 233"/>
              <a:gd name="T63" fmla="*/ 106 h 288"/>
              <a:gd name="T64" fmla="*/ 43 w 233"/>
              <a:gd name="T65" fmla="*/ 117 h 288"/>
              <a:gd name="T66" fmla="*/ 30 w 233"/>
              <a:gd name="T67" fmla="*/ 41 h 288"/>
              <a:gd name="T68" fmla="*/ 190 w 233"/>
              <a:gd name="T69" fmla="*/ 30 h 288"/>
              <a:gd name="T70" fmla="*/ 203 w 233"/>
              <a:gd name="T71" fmla="*/ 10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3" h="288">
                <a:moveTo>
                  <a:pt x="213" y="0"/>
                </a:moveTo>
                <a:cubicBezTo>
                  <a:pt x="20" y="0"/>
                  <a:pt x="20" y="0"/>
                  <a:pt x="20" y="0"/>
                </a:cubicBezTo>
                <a:cubicBezTo>
                  <a:pt x="7" y="0"/>
                  <a:pt x="0" y="7"/>
                  <a:pt x="0" y="20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81"/>
                  <a:pt x="7" y="288"/>
                  <a:pt x="20" y="288"/>
                </a:cubicBezTo>
                <a:cubicBezTo>
                  <a:pt x="213" y="288"/>
                  <a:pt x="213" y="288"/>
                  <a:pt x="213" y="288"/>
                </a:cubicBezTo>
                <a:cubicBezTo>
                  <a:pt x="226" y="288"/>
                  <a:pt x="233" y="281"/>
                  <a:pt x="233" y="268"/>
                </a:cubicBezTo>
                <a:cubicBezTo>
                  <a:pt x="233" y="20"/>
                  <a:pt x="233" y="20"/>
                  <a:pt x="233" y="20"/>
                </a:cubicBezTo>
                <a:cubicBezTo>
                  <a:pt x="233" y="7"/>
                  <a:pt x="226" y="0"/>
                  <a:pt x="213" y="0"/>
                </a:cubicBezTo>
                <a:close/>
                <a:moveTo>
                  <a:pt x="75" y="238"/>
                </a:moveTo>
                <a:cubicBezTo>
                  <a:pt x="75" y="246"/>
                  <a:pt x="68" y="253"/>
                  <a:pt x="60" y="253"/>
                </a:cubicBezTo>
                <a:cubicBezTo>
                  <a:pt x="45" y="253"/>
                  <a:pt x="45" y="253"/>
                  <a:pt x="45" y="253"/>
                </a:cubicBezTo>
                <a:cubicBezTo>
                  <a:pt x="36" y="253"/>
                  <a:pt x="30" y="246"/>
                  <a:pt x="30" y="238"/>
                </a:cubicBezTo>
                <a:cubicBezTo>
                  <a:pt x="30" y="227"/>
                  <a:pt x="30" y="227"/>
                  <a:pt x="30" y="227"/>
                </a:cubicBezTo>
                <a:cubicBezTo>
                  <a:pt x="30" y="219"/>
                  <a:pt x="36" y="212"/>
                  <a:pt x="45" y="212"/>
                </a:cubicBezTo>
                <a:cubicBezTo>
                  <a:pt x="60" y="212"/>
                  <a:pt x="60" y="212"/>
                  <a:pt x="60" y="212"/>
                </a:cubicBezTo>
                <a:cubicBezTo>
                  <a:pt x="68" y="212"/>
                  <a:pt x="75" y="219"/>
                  <a:pt x="75" y="227"/>
                </a:cubicBezTo>
                <a:lnTo>
                  <a:pt x="75" y="238"/>
                </a:lnTo>
                <a:close/>
                <a:moveTo>
                  <a:pt x="75" y="171"/>
                </a:moveTo>
                <a:cubicBezTo>
                  <a:pt x="75" y="179"/>
                  <a:pt x="68" y="186"/>
                  <a:pt x="60" y="186"/>
                </a:cubicBezTo>
                <a:cubicBezTo>
                  <a:pt x="45" y="186"/>
                  <a:pt x="45" y="186"/>
                  <a:pt x="45" y="186"/>
                </a:cubicBezTo>
                <a:cubicBezTo>
                  <a:pt x="36" y="186"/>
                  <a:pt x="30" y="179"/>
                  <a:pt x="30" y="171"/>
                </a:cubicBezTo>
                <a:cubicBezTo>
                  <a:pt x="30" y="160"/>
                  <a:pt x="30" y="160"/>
                  <a:pt x="30" y="160"/>
                </a:cubicBezTo>
                <a:cubicBezTo>
                  <a:pt x="30" y="152"/>
                  <a:pt x="36" y="145"/>
                  <a:pt x="45" y="145"/>
                </a:cubicBezTo>
                <a:cubicBezTo>
                  <a:pt x="60" y="145"/>
                  <a:pt x="60" y="145"/>
                  <a:pt x="60" y="145"/>
                </a:cubicBezTo>
                <a:cubicBezTo>
                  <a:pt x="68" y="145"/>
                  <a:pt x="75" y="152"/>
                  <a:pt x="75" y="160"/>
                </a:cubicBezTo>
                <a:lnTo>
                  <a:pt x="75" y="171"/>
                </a:lnTo>
                <a:close/>
                <a:moveTo>
                  <a:pt x="139" y="238"/>
                </a:moveTo>
                <a:cubicBezTo>
                  <a:pt x="139" y="246"/>
                  <a:pt x="132" y="253"/>
                  <a:pt x="124" y="253"/>
                </a:cubicBezTo>
                <a:cubicBezTo>
                  <a:pt x="109" y="253"/>
                  <a:pt x="109" y="253"/>
                  <a:pt x="109" y="253"/>
                </a:cubicBezTo>
                <a:cubicBezTo>
                  <a:pt x="100" y="253"/>
                  <a:pt x="94" y="246"/>
                  <a:pt x="94" y="238"/>
                </a:cubicBezTo>
                <a:cubicBezTo>
                  <a:pt x="94" y="227"/>
                  <a:pt x="94" y="227"/>
                  <a:pt x="94" y="227"/>
                </a:cubicBezTo>
                <a:cubicBezTo>
                  <a:pt x="94" y="219"/>
                  <a:pt x="100" y="212"/>
                  <a:pt x="109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132" y="212"/>
                  <a:pt x="139" y="219"/>
                  <a:pt x="139" y="227"/>
                </a:cubicBezTo>
                <a:lnTo>
                  <a:pt x="139" y="238"/>
                </a:lnTo>
                <a:close/>
                <a:moveTo>
                  <a:pt x="139" y="171"/>
                </a:moveTo>
                <a:cubicBezTo>
                  <a:pt x="139" y="179"/>
                  <a:pt x="132" y="186"/>
                  <a:pt x="124" y="186"/>
                </a:cubicBezTo>
                <a:cubicBezTo>
                  <a:pt x="109" y="186"/>
                  <a:pt x="109" y="186"/>
                  <a:pt x="109" y="186"/>
                </a:cubicBezTo>
                <a:cubicBezTo>
                  <a:pt x="100" y="186"/>
                  <a:pt x="94" y="179"/>
                  <a:pt x="94" y="171"/>
                </a:cubicBezTo>
                <a:cubicBezTo>
                  <a:pt x="94" y="160"/>
                  <a:pt x="94" y="160"/>
                  <a:pt x="94" y="160"/>
                </a:cubicBezTo>
                <a:cubicBezTo>
                  <a:pt x="94" y="152"/>
                  <a:pt x="100" y="145"/>
                  <a:pt x="109" y="145"/>
                </a:cubicBezTo>
                <a:cubicBezTo>
                  <a:pt x="124" y="145"/>
                  <a:pt x="124" y="145"/>
                  <a:pt x="124" y="145"/>
                </a:cubicBezTo>
                <a:cubicBezTo>
                  <a:pt x="132" y="145"/>
                  <a:pt x="139" y="152"/>
                  <a:pt x="139" y="160"/>
                </a:cubicBezTo>
                <a:lnTo>
                  <a:pt x="139" y="171"/>
                </a:lnTo>
                <a:close/>
                <a:moveTo>
                  <a:pt x="203" y="238"/>
                </a:moveTo>
                <a:cubicBezTo>
                  <a:pt x="203" y="246"/>
                  <a:pt x="196" y="253"/>
                  <a:pt x="188" y="253"/>
                </a:cubicBezTo>
                <a:cubicBezTo>
                  <a:pt x="173" y="253"/>
                  <a:pt x="173" y="253"/>
                  <a:pt x="173" y="253"/>
                </a:cubicBezTo>
                <a:cubicBezTo>
                  <a:pt x="164" y="253"/>
                  <a:pt x="158" y="246"/>
                  <a:pt x="158" y="238"/>
                </a:cubicBezTo>
                <a:cubicBezTo>
                  <a:pt x="158" y="227"/>
                  <a:pt x="158" y="227"/>
                  <a:pt x="158" y="227"/>
                </a:cubicBezTo>
                <a:cubicBezTo>
                  <a:pt x="158" y="219"/>
                  <a:pt x="164" y="212"/>
                  <a:pt x="173" y="212"/>
                </a:cubicBezTo>
                <a:cubicBezTo>
                  <a:pt x="188" y="212"/>
                  <a:pt x="188" y="212"/>
                  <a:pt x="188" y="212"/>
                </a:cubicBezTo>
                <a:cubicBezTo>
                  <a:pt x="196" y="212"/>
                  <a:pt x="203" y="219"/>
                  <a:pt x="203" y="227"/>
                </a:cubicBezTo>
                <a:lnTo>
                  <a:pt x="203" y="238"/>
                </a:lnTo>
                <a:close/>
                <a:moveTo>
                  <a:pt x="203" y="171"/>
                </a:moveTo>
                <a:cubicBezTo>
                  <a:pt x="203" y="179"/>
                  <a:pt x="196" y="186"/>
                  <a:pt x="188" y="186"/>
                </a:cubicBezTo>
                <a:cubicBezTo>
                  <a:pt x="173" y="186"/>
                  <a:pt x="173" y="186"/>
                  <a:pt x="173" y="186"/>
                </a:cubicBezTo>
                <a:cubicBezTo>
                  <a:pt x="164" y="186"/>
                  <a:pt x="158" y="179"/>
                  <a:pt x="158" y="171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58" y="152"/>
                  <a:pt x="164" y="145"/>
                  <a:pt x="173" y="145"/>
                </a:cubicBezTo>
                <a:cubicBezTo>
                  <a:pt x="188" y="145"/>
                  <a:pt x="188" y="145"/>
                  <a:pt x="188" y="145"/>
                </a:cubicBezTo>
                <a:cubicBezTo>
                  <a:pt x="196" y="145"/>
                  <a:pt x="203" y="152"/>
                  <a:pt x="203" y="160"/>
                </a:cubicBezTo>
                <a:lnTo>
                  <a:pt x="203" y="171"/>
                </a:lnTo>
                <a:close/>
                <a:moveTo>
                  <a:pt x="203" y="106"/>
                </a:moveTo>
                <a:cubicBezTo>
                  <a:pt x="203" y="112"/>
                  <a:pt x="197" y="117"/>
                  <a:pt x="190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36" y="117"/>
                  <a:pt x="30" y="112"/>
                  <a:pt x="30" y="106"/>
                </a:cubicBezTo>
                <a:cubicBezTo>
                  <a:pt x="30" y="41"/>
                  <a:pt x="30" y="41"/>
                  <a:pt x="30" y="41"/>
                </a:cubicBezTo>
                <a:cubicBezTo>
                  <a:pt x="30" y="35"/>
                  <a:pt x="36" y="30"/>
                  <a:pt x="43" y="30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7" y="30"/>
                  <a:pt x="203" y="35"/>
                  <a:pt x="203" y="41"/>
                </a:cubicBezTo>
                <a:lnTo>
                  <a:pt x="203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8" name="Freeform 112"/>
          <p:cNvSpPr/>
          <p:nvPr/>
        </p:nvSpPr>
        <p:spPr bwMode="auto">
          <a:xfrm>
            <a:off x="1205865" y="6215380"/>
            <a:ext cx="172085" cy="114300"/>
          </a:xfrm>
          <a:custGeom>
            <a:avLst/>
            <a:gdLst>
              <a:gd name="T0" fmla="*/ 72 w 176"/>
              <a:gd name="T1" fmla="*/ 92 h 116"/>
              <a:gd name="T2" fmla="*/ 12 w 176"/>
              <a:gd name="T3" fmla="*/ 92 h 116"/>
              <a:gd name="T4" fmla="*/ 0 w 176"/>
              <a:gd name="T5" fmla="*/ 104 h 116"/>
              <a:gd name="T6" fmla="*/ 12 w 176"/>
              <a:gd name="T7" fmla="*/ 116 h 116"/>
              <a:gd name="T8" fmla="*/ 164 w 176"/>
              <a:gd name="T9" fmla="*/ 116 h 116"/>
              <a:gd name="T10" fmla="*/ 176 w 176"/>
              <a:gd name="T11" fmla="*/ 104 h 116"/>
              <a:gd name="T12" fmla="*/ 164 w 176"/>
              <a:gd name="T13" fmla="*/ 92 h 116"/>
              <a:gd name="T14" fmla="*/ 104 w 176"/>
              <a:gd name="T15" fmla="*/ 92 h 116"/>
              <a:gd name="T16" fmla="*/ 104 w 176"/>
              <a:gd name="T17" fmla="*/ 0 h 116"/>
              <a:gd name="T18" fmla="*/ 72 w 176"/>
              <a:gd name="T19" fmla="*/ 0 h 116"/>
              <a:gd name="T20" fmla="*/ 72 w 176"/>
              <a:gd name="T21" fmla="*/ 92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6" h="116">
                <a:moveTo>
                  <a:pt x="72" y="92"/>
                </a:moveTo>
                <a:cubicBezTo>
                  <a:pt x="12" y="92"/>
                  <a:pt x="12" y="92"/>
                  <a:pt x="12" y="92"/>
                </a:cubicBezTo>
                <a:cubicBezTo>
                  <a:pt x="5" y="92"/>
                  <a:pt x="0" y="98"/>
                  <a:pt x="0" y="104"/>
                </a:cubicBezTo>
                <a:cubicBezTo>
                  <a:pt x="0" y="111"/>
                  <a:pt x="5" y="116"/>
                  <a:pt x="12" y="116"/>
                </a:cubicBezTo>
                <a:cubicBezTo>
                  <a:pt x="164" y="116"/>
                  <a:pt x="164" y="116"/>
                  <a:pt x="164" y="116"/>
                </a:cubicBezTo>
                <a:cubicBezTo>
                  <a:pt x="171" y="116"/>
                  <a:pt x="176" y="111"/>
                  <a:pt x="176" y="104"/>
                </a:cubicBezTo>
                <a:cubicBezTo>
                  <a:pt x="176" y="98"/>
                  <a:pt x="171" y="92"/>
                  <a:pt x="164" y="92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04" y="0"/>
                  <a:pt x="104" y="0"/>
                  <a:pt x="104" y="0"/>
                </a:cubicBezTo>
                <a:cubicBezTo>
                  <a:pt x="72" y="0"/>
                  <a:pt x="72" y="0"/>
                  <a:pt x="72" y="0"/>
                </a:cubicBezTo>
                <a:lnTo>
                  <a:pt x="72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9" name="Freeform 113"/>
          <p:cNvSpPr/>
          <p:nvPr/>
        </p:nvSpPr>
        <p:spPr bwMode="auto">
          <a:xfrm>
            <a:off x="1371600" y="6215380"/>
            <a:ext cx="16510" cy="59690"/>
          </a:xfrm>
          <a:custGeom>
            <a:avLst/>
            <a:gdLst>
              <a:gd name="T0" fmla="*/ 0 w 16"/>
              <a:gd name="T1" fmla="*/ 53 h 61"/>
              <a:gd name="T2" fmla="*/ 8 w 16"/>
              <a:gd name="T3" fmla="*/ 61 h 61"/>
              <a:gd name="T4" fmla="*/ 16 w 16"/>
              <a:gd name="T5" fmla="*/ 53 h 61"/>
              <a:gd name="T6" fmla="*/ 16 w 16"/>
              <a:gd name="T7" fmla="*/ 0 h 61"/>
              <a:gd name="T8" fmla="*/ 0 w 16"/>
              <a:gd name="T9" fmla="*/ 0 h 61"/>
              <a:gd name="T10" fmla="*/ 0 w 16"/>
              <a:gd name="T11" fmla="*/ 5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61">
                <a:moveTo>
                  <a:pt x="0" y="53"/>
                </a:moveTo>
                <a:cubicBezTo>
                  <a:pt x="0" y="58"/>
                  <a:pt x="3" y="61"/>
                  <a:pt x="8" y="61"/>
                </a:cubicBezTo>
                <a:cubicBezTo>
                  <a:pt x="12" y="61"/>
                  <a:pt x="16" y="58"/>
                  <a:pt x="16" y="53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lnTo>
                  <a:pt x="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" name="Freeform 114"/>
          <p:cNvSpPr/>
          <p:nvPr/>
        </p:nvSpPr>
        <p:spPr bwMode="auto">
          <a:xfrm>
            <a:off x="1153160" y="6048375"/>
            <a:ext cx="276860" cy="152400"/>
          </a:xfrm>
          <a:custGeom>
            <a:avLst/>
            <a:gdLst>
              <a:gd name="T0" fmla="*/ 273 w 282"/>
              <a:gd name="T1" fmla="*/ 155 h 155"/>
              <a:gd name="T2" fmla="*/ 277 w 282"/>
              <a:gd name="T3" fmla="*/ 146 h 155"/>
              <a:gd name="T4" fmla="*/ 167 w 282"/>
              <a:gd name="T5" fmla="*/ 9 h 155"/>
              <a:gd name="T6" fmla="*/ 148 w 282"/>
              <a:gd name="T7" fmla="*/ 0 h 155"/>
              <a:gd name="T8" fmla="*/ 134 w 282"/>
              <a:gd name="T9" fmla="*/ 0 h 155"/>
              <a:gd name="T10" fmla="*/ 115 w 282"/>
              <a:gd name="T11" fmla="*/ 9 h 155"/>
              <a:gd name="T12" fmla="*/ 4 w 282"/>
              <a:gd name="T13" fmla="*/ 146 h 155"/>
              <a:gd name="T14" fmla="*/ 9 w 282"/>
              <a:gd name="T15" fmla="*/ 155 h 155"/>
              <a:gd name="T16" fmla="*/ 273 w 282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2" h="155">
                <a:moveTo>
                  <a:pt x="273" y="155"/>
                </a:moveTo>
                <a:cubicBezTo>
                  <a:pt x="280" y="155"/>
                  <a:pt x="282" y="151"/>
                  <a:pt x="277" y="146"/>
                </a:cubicBezTo>
                <a:cubicBezTo>
                  <a:pt x="167" y="9"/>
                  <a:pt x="167" y="9"/>
                  <a:pt x="167" y="9"/>
                </a:cubicBezTo>
                <a:cubicBezTo>
                  <a:pt x="163" y="4"/>
                  <a:pt x="155" y="0"/>
                  <a:pt x="148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28" y="0"/>
                  <a:pt x="119" y="4"/>
                  <a:pt x="115" y="9"/>
                </a:cubicBezTo>
                <a:cubicBezTo>
                  <a:pt x="4" y="146"/>
                  <a:pt x="4" y="146"/>
                  <a:pt x="4" y="146"/>
                </a:cubicBezTo>
                <a:cubicBezTo>
                  <a:pt x="0" y="151"/>
                  <a:pt x="2" y="155"/>
                  <a:pt x="9" y="155"/>
                </a:cubicBezTo>
                <a:lnTo>
                  <a:pt x="273" y="1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1" name="Freeform 115"/>
          <p:cNvSpPr/>
          <p:nvPr/>
        </p:nvSpPr>
        <p:spPr bwMode="auto">
          <a:xfrm>
            <a:off x="4024630" y="4916805"/>
            <a:ext cx="107315" cy="281305"/>
          </a:xfrm>
          <a:custGeom>
            <a:avLst/>
            <a:gdLst>
              <a:gd name="T0" fmla="*/ 82 w 111"/>
              <a:gd name="T1" fmla="*/ 184 h 288"/>
              <a:gd name="T2" fmla="*/ 79 w 111"/>
              <a:gd name="T3" fmla="*/ 182 h 288"/>
              <a:gd name="T4" fmla="*/ 79 w 111"/>
              <a:gd name="T5" fmla="*/ 24 h 288"/>
              <a:gd name="T6" fmla="*/ 55 w 111"/>
              <a:gd name="T7" fmla="*/ 0 h 288"/>
              <a:gd name="T8" fmla="*/ 31 w 111"/>
              <a:gd name="T9" fmla="*/ 24 h 288"/>
              <a:gd name="T10" fmla="*/ 31 w 111"/>
              <a:gd name="T11" fmla="*/ 182 h 288"/>
              <a:gd name="T12" fmla="*/ 28 w 111"/>
              <a:gd name="T13" fmla="*/ 184 h 288"/>
              <a:gd name="T14" fmla="*/ 0 w 111"/>
              <a:gd name="T15" fmla="*/ 232 h 288"/>
              <a:gd name="T16" fmla="*/ 55 w 111"/>
              <a:gd name="T17" fmla="*/ 288 h 288"/>
              <a:gd name="T18" fmla="*/ 110 w 111"/>
              <a:gd name="T19" fmla="*/ 232 h 288"/>
              <a:gd name="T20" fmla="*/ 82 w 111"/>
              <a:gd name="T21" fmla="*/ 18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1" h="288">
                <a:moveTo>
                  <a:pt x="82" y="184"/>
                </a:moveTo>
                <a:cubicBezTo>
                  <a:pt x="79" y="182"/>
                  <a:pt x="79" y="182"/>
                  <a:pt x="79" y="182"/>
                </a:cubicBezTo>
                <a:cubicBezTo>
                  <a:pt x="79" y="24"/>
                  <a:pt x="79" y="24"/>
                  <a:pt x="79" y="24"/>
                </a:cubicBezTo>
                <a:cubicBezTo>
                  <a:pt x="79" y="11"/>
                  <a:pt x="68" y="0"/>
                  <a:pt x="55" y="0"/>
                </a:cubicBezTo>
                <a:cubicBezTo>
                  <a:pt x="42" y="0"/>
                  <a:pt x="31" y="11"/>
                  <a:pt x="31" y="24"/>
                </a:cubicBezTo>
                <a:cubicBezTo>
                  <a:pt x="31" y="182"/>
                  <a:pt x="31" y="182"/>
                  <a:pt x="31" y="182"/>
                </a:cubicBezTo>
                <a:cubicBezTo>
                  <a:pt x="28" y="184"/>
                  <a:pt x="28" y="184"/>
                  <a:pt x="28" y="184"/>
                </a:cubicBezTo>
                <a:cubicBezTo>
                  <a:pt x="11" y="193"/>
                  <a:pt x="0" y="211"/>
                  <a:pt x="0" y="232"/>
                </a:cubicBezTo>
                <a:cubicBezTo>
                  <a:pt x="0" y="263"/>
                  <a:pt x="25" y="287"/>
                  <a:pt x="55" y="288"/>
                </a:cubicBezTo>
                <a:cubicBezTo>
                  <a:pt x="86" y="287"/>
                  <a:pt x="110" y="263"/>
                  <a:pt x="110" y="232"/>
                </a:cubicBezTo>
                <a:cubicBezTo>
                  <a:pt x="111" y="211"/>
                  <a:pt x="99" y="193"/>
                  <a:pt x="82" y="1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2" name="Freeform 116"/>
          <p:cNvSpPr/>
          <p:nvPr/>
        </p:nvSpPr>
        <p:spPr bwMode="auto">
          <a:xfrm>
            <a:off x="4138930" y="4944110"/>
            <a:ext cx="76835" cy="15875"/>
          </a:xfrm>
          <a:custGeom>
            <a:avLst/>
            <a:gdLst>
              <a:gd name="T0" fmla="*/ 8 w 79"/>
              <a:gd name="T1" fmla="*/ 16 h 16"/>
              <a:gd name="T2" fmla="*/ 71 w 79"/>
              <a:gd name="T3" fmla="*/ 16 h 16"/>
              <a:gd name="T4" fmla="*/ 79 w 79"/>
              <a:gd name="T5" fmla="*/ 8 h 16"/>
              <a:gd name="T6" fmla="*/ 71 w 79"/>
              <a:gd name="T7" fmla="*/ 0 h 16"/>
              <a:gd name="T8" fmla="*/ 8 w 79"/>
              <a:gd name="T9" fmla="*/ 0 h 16"/>
              <a:gd name="T10" fmla="*/ 0 w 79"/>
              <a:gd name="T11" fmla="*/ 8 h 16"/>
              <a:gd name="T12" fmla="*/ 8 w 79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8" y="16"/>
                </a:move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2"/>
                  <a:pt x="79" y="8"/>
                </a:cubicBezTo>
                <a:cubicBezTo>
                  <a:pt x="79" y="3"/>
                  <a:pt x="76" y="0"/>
                  <a:pt x="71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2"/>
                  <a:pt x="4" y="16"/>
                  <a:pt x="8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3" name="Freeform 117"/>
          <p:cNvSpPr/>
          <p:nvPr/>
        </p:nvSpPr>
        <p:spPr bwMode="auto">
          <a:xfrm>
            <a:off x="4138930" y="4987290"/>
            <a:ext cx="76835" cy="14605"/>
          </a:xfrm>
          <a:custGeom>
            <a:avLst/>
            <a:gdLst>
              <a:gd name="T0" fmla="*/ 71 w 79"/>
              <a:gd name="T1" fmla="*/ 0 h 16"/>
              <a:gd name="T2" fmla="*/ 8 w 79"/>
              <a:gd name="T3" fmla="*/ 0 h 16"/>
              <a:gd name="T4" fmla="*/ 0 w 79"/>
              <a:gd name="T5" fmla="*/ 8 h 16"/>
              <a:gd name="T6" fmla="*/ 8 w 79"/>
              <a:gd name="T7" fmla="*/ 16 h 16"/>
              <a:gd name="T8" fmla="*/ 71 w 79"/>
              <a:gd name="T9" fmla="*/ 16 h 16"/>
              <a:gd name="T10" fmla="*/ 79 w 79"/>
              <a:gd name="T11" fmla="*/ 8 h 16"/>
              <a:gd name="T12" fmla="*/ 71 w 79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71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2"/>
                  <a:pt x="4" y="16"/>
                  <a:pt x="8" y="16"/>
                </a:cubicBez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2"/>
                  <a:pt x="79" y="8"/>
                </a:cubicBezTo>
                <a:cubicBezTo>
                  <a:pt x="79" y="3"/>
                  <a:pt x="76" y="0"/>
                  <a:pt x="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4" name="Freeform 118"/>
          <p:cNvSpPr/>
          <p:nvPr/>
        </p:nvSpPr>
        <p:spPr bwMode="auto">
          <a:xfrm>
            <a:off x="4138930" y="5031105"/>
            <a:ext cx="76835" cy="13970"/>
          </a:xfrm>
          <a:custGeom>
            <a:avLst/>
            <a:gdLst>
              <a:gd name="T0" fmla="*/ 71 w 79"/>
              <a:gd name="T1" fmla="*/ 0 h 16"/>
              <a:gd name="T2" fmla="*/ 8 w 79"/>
              <a:gd name="T3" fmla="*/ 0 h 16"/>
              <a:gd name="T4" fmla="*/ 0 w 79"/>
              <a:gd name="T5" fmla="*/ 8 h 16"/>
              <a:gd name="T6" fmla="*/ 8 w 79"/>
              <a:gd name="T7" fmla="*/ 16 h 16"/>
              <a:gd name="T8" fmla="*/ 71 w 79"/>
              <a:gd name="T9" fmla="*/ 16 h 16"/>
              <a:gd name="T10" fmla="*/ 79 w 79"/>
              <a:gd name="T11" fmla="*/ 8 h 16"/>
              <a:gd name="T12" fmla="*/ 71 w 79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71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3"/>
                  <a:pt x="4" y="16"/>
                  <a:pt x="8" y="16"/>
                </a:cubicBez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3"/>
                  <a:pt x="79" y="8"/>
                </a:cubicBezTo>
                <a:cubicBezTo>
                  <a:pt x="79" y="4"/>
                  <a:pt x="76" y="0"/>
                  <a:pt x="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5" name="Freeform 119"/>
          <p:cNvSpPr/>
          <p:nvPr/>
        </p:nvSpPr>
        <p:spPr bwMode="auto">
          <a:xfrm>
            <a:off x="4138930" y="5073015"/>
            <a:ext cx="76835" cy="15875"/>
          </a:xfrm>
          <a:custGeom>
            <a:avLst/>
            <a:gdLst>
              <a:gd name="T0" fmla="*/ 71 w 79"/>
              <a:gd name="T1" fmla="*/ 0 h 16"/>
              <a:gd name="T2" fmla="*/ 8 w 79"/>
              <a:gd name="T3" fmla="*/ 0 h 16"/>
              <a:gd name="T4" fmla="*/ 0 w 79"/>
              <a:gd name="T5" fmla="*/ 8 h 16"/>
              <a:gd name="T6" fmla="*/ 8 w 79"/>
              <a:gd name="T7" fmla="*/ 16 h 16"/>
              <a:gd name="T8" fmla="*/ 71 w 79"/>
              <a:gd name="T9" fmla="*/ 16 h 16"/>
              <a:gd name="T10" fmla="*/ 79 w 79"/>
              <a:gd name="T11" fmla="*/ 8 h 16"/>
              <a:gd name="T12" fmla="*/ 71 w 79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71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2"/>
                  <a:pt x="4" y="16"/>
                  <a:pt x="8" y="16"/>
                </a:cubicBez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2"/>
                  <a:pt x="79" y="8"/>
                </a:cubicBezTo>
                <a:cubicBezTo>
                  <a:pt x="79" y="3"/>
                  <a:pt x="76" y="0"/>
                  <a:pt x="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6" name="Freeform 120"/>
          <p:cNvSpPr>
            <a:spLocks noEditPoints="1"/>
          </p:cNvSpPr>
          <p:nvPr/>
        </p:nvSpPr>
        <p:spPr bwMode="auto">
          <a:xfrm>
            <a:off x="1151255" y="2695575"/>
            <a:ext cx="283210" cy="199390"/>
          </a:xfrm>
          <a:custGeom>
            <a:avLst/>
            <a:gdLst>
              <a:gd name="T0" fmla="*/ 8 w 288"/>
              <a:gd name="T1" fmla="*/ 0 h 204"/>
              <a:gd name="T2" fmla="*/ 0 w 288"/>
              <a:gd name="T3" fmla="*/ 196 h 204"/>
              <a:gd name="T4" fmla="*/ 280 w 288"/>
              <a:gd name="T5" fmla="*/ 204 h 204"/>
              <a:gd name="T6" fmla="*/ 288 w 288"/>
              <a:gd name="T7" fmla="*/ 8 h 204"/>
              <a:gd name="T8" fmla="*/ 43 w 288"/>
              <a:gd name="T9" fmla="*/ 176 h 204"/>
              <a:gd name="T10" fmla="*/ 21 w 288"/>
              <a:gd name="T11" fmla="*/ 180 h 204"/>
              <a:gd name="T12" fmla="*/ 17 w 288"/>
              <a:gd name="T13" fmla="*/ 158 h 204"/>
              <a:gd name="T14" fmla="*/ 39 w 288"/>
              <a:gd name="T15" fmla="*/ 154 h 204"/>
              <a:gd name="T16" fmla="*/ 43 w 288"/>
              <a:gd name="T17" fmla="*/ 176 h 204"/>
              <a:gd name="T18" fmla="*/ 39 w 288"/>
              <a:gd name="T19" fmla="*/ 136 h 204"/>
              <a:gd name="T20" fmla="*/ 17 w 288"/>
              <a:gd name="T21" fmla="*/ 132 h 204"/>
              <a:gd name="T22" fmla="*/ 21 w 288"/>
              <a:gd name="T23" fmla="*/ 110 h 204"/>
              <a:gd name="T24" fmla="*/ 43 w 288"/>
              <a:gd name="T25" fmla="*/ 114 h 204"/>
              <a:gd name="T26" fmla="*/ 43 w 288"/>
              <a:gd name="T27" fmla="*/ 90 h 204"/>
              <a:gd name="T28" fmla="*/ 21 w 288"/>
              <a:gd name="T29" fmla="*/ 94 h 204"/>
              <a:gd name="T30" fmla="*/ 17 w 288"/>
              <a:gd name="T31" fmla="*/ 72 h 204"/>
              <a:gd name="T32" fmla="*/ 39 w 288"/>
              <a:gd name="T33" fmla="*/ 68 h 204"/>
              <a:gd name="T34" fmla="*/ 43 w 288"/>
              <a:gd name="T35" fmla="*/ 90 h 204"/>
              <a:gd name="T36" fmla="*/ 39 w 288"/>
              <a:gd name="T37" fmla="*/ 50 h 204"/>
              <a:gd name="T38" fmla="*/ 17 w 288"/>
              <a:gd name="T39" fmla="*/ 46 h 204"/>
              <a:gd name="T40" fmla="*/ 21 w 288"/>
              <a:gd name="T41" fmla="*/ 24 h 204"/>
              <a:gd name="T42" fmla="*/ 43 w 288"/>
              <a:gd name="T43" fmla="*/ 28 h 204"/>
              <a:gd name="T44" fmla="*/ 226 w 288"/>
              <a:gd name="T45" fmla="*/ 177 h 204"/>
              <a:gd name="T46" fmla="*/ 70 w 288"/>
              <a:gd name="T47" fmla="*/ 185 h 204"/>
              <a:gd name="T48" fmla="*/ 62 w 288"/>
              <a:gd name="T49" fmla="*/ 26 h 204"/>
              <a:gd name="T50" fmla="*/ 218 w 288"/>
              <a:gd name="T51" fmla="*/ 18 h 204"/>
              <a:gd name="T52" fmla="*/ 226 w 288"/>
              <a:gd name="T53" fmla="*/ 177 h 204"/>
              <a:gd name="T54" fmla="*/ 267 w 288"/>
              <a:gd name="T55" fmla="*/ 180 h 204"/>
              <a:gd name="T56" fmla="*/ 245 w 288"/>
              <a:gd name="T57" fmla="*/ 176 h 204"/>
              <a:gd name="T58" fmla="*/ 249 w 288"/>
              <a:gd name="T59" fmla="*/ 154 h 204"/>
              <a:gd name="T60" fmla="*/ 271 w 288"/>
              <a:gd name="T61" fmla="*/ 158 h 204"/>
              <a:gd name="T62" fmla="*/ 271 w 288"/>
              <a:gd name="T63" fmla="*/ 132 h 204"/>
              <a:gd name="T64" fmla="*/ 249 w 288"/>
              <a:gd name="T65" fmla="*/ 136 h 204"/>
              <a:gd name="T66" fmla="*/ 245 w 288"/>
              <a:gd name="T67" fmla="*/ 114 h 204"/>
              <a:gd name="T68" fmla="*/ 267 w 288"/>
              <a:gd name="T69" fmla="*/ 110 h 204"/>
              <a:gd name="T70" fmla="*/ 271 w 288"/>
              <a:gd name="T71" fmla="*/ 132 h 204"/>
              <a:gd name="T72" fmla="*/ 267 w 288"/>
              <a:gd name="T73" fmla="*/ 94 h 204"/>
              <a:gd name="T74" fmla="*/ 245 w 288"/>
              <a:gd name="T75" fmla="*/ 90 h 204"/>
              <a:gd name="T76" fmla="*/ 249 w 288"/>
              <a:gd name="T77" fmla="*/ 68 h 204"/>
              <a:gd name="T78" fmla="*/ 271 w 288"/>
              <a:gd name="T79" fmla="*/ 72 h 204"/>
              <a:gd name="T80" fmla="*/ 271 w 288"/>
              <a:gd name="T81" fmla="*/ 46 h 204"/>
              <a:gd name="T82" fmla="*/ 249 w 288"/>
              <a:gd name="T83" fmla="*/ 50 h 204"/>
              <a:gd name="T84" fmla="*/ 245 w 288"/>
              <a:gd name="T85" fmla="*/ 28 h 204"/>
              <a:gd name="T86" fmla="*/ 267 w 288"/>
              <a:gd name="T87" fmla="*/ 24 h 204"/>
              <a:gd name="T88" fmla="*/ 271 w 288"/>
              <a:gd name="T89" fmla="*/ 4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04">
                <a:moveTo>
                  <a:pt x="28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0"/>
                  <a:pt x="4" y="204"/>
                  <a:pt x="8" y="204"/>
                </a:cubicBezTo>
                <a:cubicBezTo>
                  <a:pt x="280" y="204"/>
                  <a:pt x="280" y="204"/>
                  <a:pt x="280" y="204"/>
                </a:cubicBezTo>
                <a:cubicBezTo>
                  <a:pt x="284" y="204"/>
                  <a:pt x="288" y="200"/>
                  <a:pt x="288" y="196"/>
                </a:cubicBezTo>
                <a:cubicBezTo>
                  <a:pt x="288" y="8"/>
                  <a:pt x="288" y="8"/>
                  <a:pt x="288" y="8"/>
                </a:cubicBezTo>
                <a:cubicBezTo>
                  <a:pt x="288" y="4"/>
                  <a:pt x="284" y="0"/>
                  <a:pt x="280" y="0"/>
                </a:cubicBezTo>
                <a:close/>
                <a:moveTo>
                  <a:pt x="43" y="176"/>
                </a:moveTo>
                <a:cubicBezTo>
                  <a:pt x="43" y="178"/>
                  <a:pt x="42" y="180"/>
                  <a:pt x="39" y="180"/>
                </a:cubicBezTo>
                <a:cubicBezTo>
                  <a:pt x="21" y="180"/>
                  <a:pt x="21" y="180"/>
                  <a:pt x="21" y="180"/>
                </a:cubicBezTo>
                <a:cubicBezTo>
                  <a:pt x="19" y="180"/>
                  <a:pt x="17" y="178"/>
                  <a:pt x="17" y="176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56"/>
                  <a:pt x="19" y="154"/>
                  <a:pt x="21" y="154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42" y="154"/>
                  <a:pt x="43" y="156"/>
                  <a:pt x="43" y="158"/>
                </a:cubicBezTo>
                <a:lnTo>
                  <a:pt x="43" y="176"/>
                </a:lnTo>
                <a:close/>
                <a:moveTo>
                  <a:pt x="43" y="132"/>
                </a:moveTo>
                <a:cubicBezTo>
                  <a:pt x="43" y="134"/>
                  <a:pt x="42" y="136"/>
                  <a:pt x="39" y="136"/>
                </a:cubicBezTo>
                <a:cubicBezTo>
                  <a:pt x="21" y="136"/>
                  <a:pt x="21" y="136"/>
                  <a:pt x="21" y="136"/>
                </a:cubicBezTo>
                <a:cubicBezTo>
                  <a:pt x="19" y="136"/>
                  <a:pt x="17" y="134"/>
                  <a:pt x="17" y="132"/>
                </a:cubicBezTo>
                <a:cubicBezTo>
                  <a:pt x="17" y="114"/>
                  <a:pt x="17" y="114"/>
                  <a:pt x="17" y="114"/>
                </a:cubicBezTo>
                <a:cubicBezTo>
                  <a:pt x="17" y="112"/>
                  <a:pt x="19" y="110"/>
                  <a:pt x="21" y="110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2" y="110"/>
                  <a:pt x="43" y="112"/>
                  <a:pt x="43" y="114"/>
                </a:cubicBezTo>
                <a:lnTo>
                  <a:pt x="43" y="132"/>
                </a:lnTo>
                <a:close/>
                <a:moveTo>
                  <a:pt x="43" y="90"/>
                </a:moveTo>
                <a:cubicBezTo>
                  <a:pt x="43" y="92"/>
                  <a:pt x="42" y="94"/>
                  <a:pt x="39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19" y="94"/>
                  <a:pt x="17" y="92"/>
                  <a:pt x="17" y="9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0"/>
                  <a:pt x="19" y="68"/>
                  <a:pt x="2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42" y="68"/>
                  <a:pt x="43" y="70"/>
                  <a:pt x="43" y="72"/>
                </a:cubicBezTo>
                <a:lnTo>
                  <a:pt x="43" y="90"/>
                </a:lnTo>
                <a:close/>
                <a:moveTo>
                  <a:pt x="43" y="46"/>
                </a:moveTo>
                <a:cubicBezTo>
                  <a:pt x="43" y="48"/>
                  <a:pt x="42" y="50"/>
                  <a:pt x="39" y="50"/>
                </a:cubicBezTo>
                <a:cubicBezTo>
                  <a:pt x="21" y="50"/>
                  <a:pt x="21" y="50"/>
                  <a:pt x="21" y="50"/>
                </a:cubicBezTo>
                <a:cubicBezTo>
                  <a:pt x="19" y="50"/>
                  <a:pt x="17" y="48"/>
                  <a:pt x="17" y="46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26"/>
                  <a:pt x="19" y="24"/>
                  <a:pt x="21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4"/>
                  <a:pt x="43" y="26"/>
                  <a:pt x="43" y="28"/>
                </a:cubicBezTo>
                <a:lnTo>
                  <a:pt x="43" y="46"/>
                </a:lnTo>
                <a:close/>
                <a:moveTo>
                  <a:pt x="226" y="177"/>
                </a:moveTo>
                <a:cubicBezTo>
                  <a:pt x="226" y="182"/>
                  <a:pt x="222" y="185"/>
                  <a:pt x="218" y="185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66" y="185"/>
                  <a:pt x="62" y="182"/>
                  <a:pt x="62" y="177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2"/>
                  <a:pt x="66" y="18"/>
                  <a:pt x="70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22" y="18"/>
                  <a:pt x="226" y="22"/>
                  <a:pt x="226" y="26"/>
                </a:cubicBezTo>
                <a:lnTo>
                  <a:pt x="226" y="177"/>
                </a:lnTo>
                <a:close/>
                <a:moveTo>
                  <a:pt x="271" y="176"/>
                </a:moveTo>
                <a:cubicBezTo>
                  <a:pt x="271" y="178"/>
                  <a:pt x="269" y="180"/>
                  <a:pt x="267" y="180"/>
                </a:cubicBezTo>
                <a:cubicBezTo>
                  <a:pt x="249" y="180"/>
                  <a:pt x="249" y="180"/>
                  <a:pt x="249" y="180"/>
                </a:cubicBezTo>
                <a:cubicBezTo>
                  <a:pt x="247" y="180"/>
                  <a:pt x="245" y="178"/>
                  <a:pt x="245" y="176"/>
                </a:cubicBezTo>
                <a:cubicBezTo>
                  <a:pt x="245" y="158"/>
                  <a:pt x="245" y="158"/>
                  <a:pt x="245" y="158"/>
                </a:cubicBezTo>
                <a:cubicBezTo>
                  <a:pt x="245" y="156"/>
                  <a:pt x="247" y="154"/>
                  <a:pt x="249" y="154"/>
                </a:cubicBezTo>
                <a:cubicBezTo>
                  <a:pt x="267" y="154"/>
                  <a:pt x="267" y="154"/>
                  <a:pt x="267" y="154"/>
                </a:cubicBezTo>
                <a:cubicBezTo>
                  <a:pt x="269" y="154"/>
                  <a:pt x="271" y="156"/>
                  <a:pt x="271" y="158"/>
                </a:cubicBezTo>
                <a:lnTo>
                  <a:pt x="271" y="176"/>
                </a:lnTo>
                <a:close/>
                <a:moveTo>
                  <a:pt x="271" y="132"/>
                </a:moveTo>
                <a:cubicBezTo>
                  <a:pt x="271" y="134"/>
                  <a:pt x="269" y="136"/>
                  <a:pt x="267" y="136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7" y="136"/>
                  <a:pt x="245" y="134"/>
                  <a:pt x="245" y="132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5" y="112"/>
                  <a:pt x="247" y="110"/>
                  <a:pt x="249" y="110"/>
                </a:cubicBezTo>
                <a:cubicBezTo>
                  <a:pt x="267" y="110"/>
                  <a:pt x="267" y="110"/>
                  <a:pt x="267" y="110"/>
                </a:cubicBezTo>
                <a:cubicBezTo>
                  <a:pt x="269" y="110"/>
                  <a:pt x="271" y="112"/>
                  <a:pt x="271" y="114"/>
                </a:cubicBezTo>
                <a:lnTo>
                  <a:pt x="271" y="132"/>
                </a:lnTo>
                <a:close/>
                <a:moveTo>
                  <a:pt x="271" y="90"/>
                </a:moveTo>
                <a:cubicBezTo>
                  <a:pt x="271" y="92"/>
                  <a:pt x="269" y="94"/>
                  <a:pt x="267" y="94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7" y="94"/>
                  <a:pt x="245" y="92"/>
                  <a:pt x="245" y="90"/>
                </a:cubicBezTo>
                <a:cubicBezTo>
                  <a:pt x="245" y="72"/>
                  <a:pt x="245" y="72"/>
                  <a:pt x="245" y="72"/>
                </a:cubicBezTo>
                <a:cubicBezTo>
                  <a:pt x="245" y="70"/>
                  <a:pt x="247" y="68"/>
                  <a:pt x="249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9" y="68"/>
                  <a:pt x="271" y="70"/>
                  <a:pt x="271" y="72"/>
                </a:cubicBezTo>
                <a:lnTo>
                  <a:pt x="271" y="90"/>
                </a:lnTo>
                <a:close/>
                <a:moveTo>
                  <a:pt x="271" y="46"/>
                </a:moveTo>
                <a:cubicBezTo>
                  <a:pt x="271" y="48"/>
                  <a:pt x="269" y="50"/>
                  <a:pt x="267" y="50"/>
                </a:cubicBezTo>
                <a:cubicBezTo>
                  <a:pt x="249" y="50"/>
                  <a:pt x="249" y="50"/>
                  <a:pt x="249" y="50"/>
                </a:cubicBezTo>
                <a:cubicBezTo>
                  <a:pt x="247" y="50"/>
                  <a:pt x="245" y="48"/>
                  <a:pt x="245" y="46"/>
                </a:cubicBezTo>
                <a:cubicBezTo>
                  <a:pt x="245" y="28"/>
                  <a:pt x="245" y="28"/>
                  <a:pt x="245" y="28"/>
                </a:cubicBezTo>
                <a:cubicBezTo>
                  <a:pt x="245" y="26"/>
                  <a:pt x="247" y="24"/>
                  <a:pt x="249" y="24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69" y="24"/>
                  <a:pt x="271" y="26"/>
                  <a:pt x="271" y="28"/>
                </a:cubicBezTo>
                <a:lnTo>
                  <a:pt x="271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7" name="Freeform 121"/>
          <p:cNvSpPr>
            <a:spLocks noEditPoints="1"/>
          </p:cNvSpPr>
          <p:nvPr/>
        </p:nvSpPr>
        <p:spPr bwMode="auto">
          <a:xfrm>
            <a:off x="1716405" y="2695575"/>
            <a:ext cx="283210" cy="199390"/>
          </a:xfrm>
          <a:custGeom>
            <a:avLst/>
            <a:gdLst>
              <a:gd name="T0" fmla="*/ 8 w 288"/>
              <a:gd name="T1" fmla="*/ 0 h 204"/>
              <a:gd name="T2" fmla="*/ 0 w 288"/>
              <a:gd name="T3" fmla="*/ 196 h 204"/>
              <a:gd name="T4" fmla="*/ 280 w 288"/>
              <a:gd name="T5" fmla="*/ 204 h 204"/>
              <a:gd name="T6" fmla="*/ 288 w 288"/>
              <a:gd name="T7" fmla="*/ 8 h 204"/>
              <a:gd name="T8" fmla="*/ 43 w 288"/>
              <a:gd name="T9" fmla="*/ 176 h 204"/>
              <a:gd name="T10" fmla="*/ 21 w 288"/>
              <a:gd name="T11" fmla="*/ 180 h 204"/>
              <a:gd name="T12" fmla="*/ 17 w 288"/>
              <a:gd name="T13" fmla="*/ 158 h 204"/>
              <a:gd name="T14" fmla="*/ 39 w 288"/>
              <a:gd name="T15" fmla="*/ 154 h 204"/>
              <a:gd name="T16" fmla="*/ 43 w 288"/>
              <a:gd name="T17" fmla="*/ 176 h 204"/>
              <a:gd name="T18" fmla="*/ 39 w 288"/>
              <a:gd name="T19" fmla="*/ 136 h 204"/>
              <a:gd name="T20" fmla="*/ 17 w 288"/>
              <a:gd name="T21" fmla="*/ 132 h 204"/>
              <a:gd name="T22" fmla="*/ 21 w 288"/>
              <a:gd name="T23" fmla="*/ 110 h 204"/>
              <a:gd name="T24" fmla="*/ 43 w 288"/>
              <a:gd name="T25" fmla="*/ 114 h 204"/>
              <a:gd name="T26" fmla="*/ 43 w 288"/>
              <a:gd name="T27" fmla="*/ 90 h 204"/>
              <a:gd name="T28" fmla="*/ 21 w 288"/>
              <a:gd name="T29" fmla="*/ 94 h 204"/>
              <a:gd name="T30" fmla="*/ 17 w 288"/>
              <a:gd name="T31" fmla="*/ 72 h 204"/>
              <a:gd name="T32" fmla="*/ 39 w 288"/>
              <a:gd name="T33" fmla="*/ 68 h 204"/>
              <a:gd name="T34" fmla="*/ 43 w 288"/>
              <a:gd name="T35" fmla="*/ 90 h 204"/>
              <a:gd name="T36" fmla="*/ 39 w 288"/>
              <a:gd name="T37" fmla="*/ 50 h 204"/>
              <a:gd name="T38" fmla="*/ 17 w 288"/>
              <a:gd name="T39" fmla="*/ 46 h 204"/>
              <a:gd name="T40" fmla="*/ 21 w 288"/>
              <a:gd name="T41" fmla="*/ 24 h 204"/>
              <a:gd name="T42" fmla="*/ 43 w 288"/>
              <a:gd name="T43" fmla="*/ 28 h 204"/>
              <a:gd name="T44" fmla="*/ 226 w 288"/>
              <a:gd name="T45" fmla="*/ 177 h 204"/>
              <a:gd name="T46" fmla="*/ 70 w 288"/>
              <a:gd name="T47" fmla="*/ 185 h 204"/>
              <a:gd name="T48" fmla="*/ 62 w 288"/>
              <a:gd name="T49" fmla="*/ 26 h 204"/>
              <a:gd name="T50" fmla="*/ 218 w 288"/>
              <a:gd name="T51" fmla="*/ 18 h 204"/>
              <a:gd name="T52" fmla="*/ 226 w 288"/>
              <a:gd name="T53" fmla="*/ 177 h 204"/>
              <a:gd name="T54" fmla="*/ 267 w 288"/>
              <a:gd name="T55" fmla="*/ 180 h 204"/>
              <a:gd name="T56" fmla="*/ 245 w 288"/>
              <a:gd name="T57" fmla="*/ 176 h 204"/>
              <a:gd name="T58" fmla="*/ 249 w 288"/>
              <a:gd name="T59" fmla="*/ 154 h 204"/>
              <a:gd name="T60" fmla="*/ 271 w 288"/>
              <a:gd name="T61" fmla="*/ 158 h 204"/>
              <a:gd name="T62" fmla="*/ 271 w 288"/>
              <a:gd name="T63" fmla="*/ 132 h 204"/>
              <a:gd name="T64" fmla="*/ 249 w 288"/>
              <a:gd name="T65" fmla="*/ 136 h 204"/>
              <a:gd name="T66" fmla="*/ 245 w 288"/>
              <a:gd name="T67" fmla="*/ 114 h 204"/>
              <a:gd name="T68" fmla="*/ 267 w 288"/>
              <a:gd name="T69" fmla="*/ 110 h 204"/>
              <a:gd name="T70" fmla="*/ 271 w 288"/>
              <a:gd name="T71" fmla="*/ 132 h 204"/>
              <a:gd name="T72" fmla="*/ 267 w 288"/>
              <a:gd name="T73" fmla="*/ 94 h 204"/>
              <a:gd name="T74" fmla="*/ 245 w 288"/>
              <a:gd name="T75" fmla="*/ 90 h 204"/>
              <a:gd name="T76" fmla="*/ 249 w 288"/>
              <a:gd name="T77" fmla="*/ 68 h 204"/>
              <a:gd name="T78" fmla="*/ 271 w 288"/>
              <a:gd name="T79" fmla="*/ 72 h 204"/>
              <a:gd name="T80" fmla="*/ 271 w 288"/>
              <a:gd name="T81" fmla="*/ 46 h 204"/>
              <a:gd name="T82" fmla="*/ 249 w 288"/>
              <a:gd name="T83" fmla="*/ 50 h 204"/>
              <a:gd name="T84" fmla="*/ 245 w 288"/>
              <a:gd name="T85" fmla="*/ 28 h 204"/>
              <a:gd name="T86" fmla="*/ 267 w 288"/>
              <a:gd name="T87" fmla="*/ 24 h 204"/>
              <a:gd name="T88" fmla="*/ 271 w 288"/>
              <a:gd name="T89" fmla="*/ 4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04">
                <a:moveTo>
                  <a:pt x="28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0"/>
                  <a:pt x="4" y="204"/>
                  <a:pt x="8" y="204"/>
                </a:cubicBezTo>
                <a:cubicBezTo>
                  <a:pt x="280" y="204"/>
                  <a:pt x="280" y="204"/>
                  <a:pt x="280" y="204"/>
                </a:cubicBezTo>
                <a:cubicBezTo>
                  <a:pt x="285" y="204"/>
                  <a:pt x="288" y="200"/>
                  <a:pt x="288" y="196"/>
                </a:cubicBezTo>
                <a:cubicBezTo>
                  <a:pt x="288" y="8"/>
                  <a:pt x="288" y="8"/>
                  <a:pt x="288" y="8"/>
                </a:cubicBezTo>
                <a:cubicBezTo>
                  <a:pt x="288" y="4"/>
                  <a:pt x="285" y="0"/>
                  <a:pt x="280" y="0"/>
                </a:cubicBezTo>
                <a:close/>
                <a:moveTo>
                  <a:pt x="43" y="176"/>
                </a:moveTo>
                <a:cubicBezTo>
                  <a:pt x="43" y="178"/>
                  <a:pt x="42" y="180"/>
                  <a:pt x="39" y="180"/>
                </a:cubicBezTo>
                <a:cubicBezTo>
                  <a:pt x="21" y="180"/>
                  <a:pt x="21" y="180"/>
                  <a:pt x="21" y="180"/>
                </a:cubicBezTo>
                <a:cubicBezTo>
                  <a:pt x="19" y="180"/>
                  <a:pt x="17" y="178"/>
                  <a:pt x="17" y="176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56"/>
                  <a:pt x="19" y="154"/>
                  <a:pt x="21" y="154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42" y="154"/>
                  <a:pt x="43" y="156"/>
                  <a:pt x="43" y="158"/>
                </a:cubicBezTo>
                <a:lnTo>
                  <a:pt x="43" y="176"/>
                </a:lnTo>
                <a:close/>
                <a:moveTo>
                  <a:pt x="43" y="132"/>
                </a:moveTo>
                <a:cubicBezTo>
                  <a:pt x="43" y="134"/>
                  <a:pt x="42" y="136"/>
                  <a:pt x="39" y="136"/>
                </a:cubicBezTo>
                <a:cubicBezTo>
                  <a:pt x="21" y="136"/>
                  <a:pt x="21" y="136"/>
                  <a:pt x="21" y="136"/>
                </a:cubicBezTo>
                <a:cubicBezTo>
                  <a:pt x="19" y="136"/>
                  <a:pt x="17" y="134"/>
                  <a:pt x="17" y="132"/>
                </a:cubicBezTo>
                <a:cubicBezTo>
                  <a:pt x="17" y="114"/>
                  <a:pt x="17" y="114"/>
                  <a:pt x="17" y="114"/>
                </a:cubicBezTo>
                <a:cubicBezTo>
                  <a:pt x="17" y="112"/>
                  <a:pt x="19" y="110"/>
                  <a:pt x="21" y="110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2" y="110"/>
                  <a:pt x="43" y="112"/>
                  <a:pt x="43" y="114"/>
                </a:cubicBezTo>
                <a:lnTo>
                  <a:pt x="43" y="132"/>
                </a:lnTo>
                <a:close/>
                <a:moveTo>
                  <a:pt x="43" y="90"/>
                </a:moveTo>
                <a:cubicBezTo>
                  <a:pt x="43" y="92"/>
                  <a:pt x="42" y="94"/>
                  <a:pt x="39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19" y="94"/>
                  <a:pt x="17" y="92"/>
                  <a:pt x="17" y="9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0"/>
                  <a:pt x="19" y="68"/>
                  <a:pt x="2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42" y="68"/>
                  <a:pt x="43" y="70"/>
                  <a:pt x="43" y="72"/>
                </a:cubicBezTo>
                <a:lnTo>
                  <a:pt x="43" y="90"/>
                </a:lnTo>
                <a:close/>
                <a:moveTo>
                  <a:pt x="43" y="46"/>
                </a:moveTo>
                <a:cubicBezTo>
                  <a:pt x="43" y="48"/>
                  <a:pt x="42" y="50"/>
                  <a:pt x="39" y="50"/>
                </a:cubicBezTo>
                <a:cubicBezTo>
                  <a:pt x="21" y="50"/>
                  <a:pt x="21" y="50"/>
                  <a:pt x="21" y="50"/>
                </a:cubicBezTo>
                <a:cubicBezTo>
                  <a:pt x="19" y="50"/>
                  <a:pt x="17" y="48"/>
                  <a:pt x="17" y="46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26"/>
                  <a:pt x="19" y="24"/>
                  <a:pt x="21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4"/>
                  <a:pt x="43" y="26"/>
                  <a:pt x="43" y="28"/>
                </a:cubicBezTo>
                <a:lnTo>
                  <a:pt x="43" y="46"/>
                </a:lnTo>
                <a:close/>
                <a:moveTo>
                  <a:pt x="226" y="177"/>
                </a:moveTo>
                <a:cubicBezTo>
                  <a:pt x="226" y="182"/>
                  <a:pt x="223" y="185"/>
                  <a:pt x="218" y="185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66" y="185"/>
                  <a:pt x="62" y="182"/>
                  <a:pt x="62" y="177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2"/>
                  <a:pt x="66" y="18"/>
                  <a:pt x="70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23" y="18"/>
                  <a:pt x="226" y="22"/>
                  <a:pt x="226" y="26"/>
                </a:cubicBezTo>
                <a:lnTo>
                  <a:pt x="226" y="177"/>
                </a:lnTo>
                <a:close/>
                <a:moveTo>
                  <a:pt x="271" y="176"/>
                </a:moveTo>
                <a:cubicBezTo>
                  <a:pt x="271" y="178"/>
                  <a:pt x="269" y="180"/>
                  <a:pt x="267" y="180"/>
                </a:cubicBezTo>
                <a:cubicBezTo>
                  <a:pt x="249" y="180"/>
                  <a:pt x="249" y="180"/>
                  <a:pt x="249" y="180"/>
                </a:cubicBezTo>
                <a:cubicBezTo>
                  <a:pt x="247" y="180"/>
                  <a:pt x="245" y="178"/>
                  <a:pt x="245" y="176"/>
                </a:cubicBezTo>
                <a:cubicBezTo>
                  <a:pt x="245" y="158"/>
                  <a:pt x="245" y="158"/>
                  <a:pt x="245" y="158"/>
                </a:cubicBezTo>
                <a:cubicBezTo>
                  <a:pt x="245" y="156"/>
                  <a:pt x="247" y="154"/>
                  <a:pt x="249" y="154"/>
                </a:cubicBezTo>
                <a:cubicBezTo>
                  <a:pt x="267" y="154"/>
                  <a:pt x="267" y="154"/>
                  <a:pt x="267" y="154"/>
                </a:cubicBezTo>
                <a:cubicBezTo>
                  <a:pt x="269" y="154"/>
                  <a:pt x="271" y="156"/>
                  <a:pt x="271" y="158"/>
                </a:cubicBezTo>
                <a:lnTo>
                  <a:pt x="271" y="176"/>
                </a:lnTo>
                <a:close/>
                <a:moveTo>
                  <a:pt x="271" y="132"/>
                </a:moveTo>
                <a:cubicBezTo>
                  <a:pt x="271" y="134"/>
                  <a:pt x="269" y="136"/>
                  <a:pt x="267" y="136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7" y="136"/>
                  <a:pt x="245" y="134"/>
                  <a:pt x="245" y="132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5" y="112"/>
                  <a:pt x="247" y="110"/>
                  <a:pt x="249" y="110"/>
                </a:cubicBezTo>
                <a:cubicBezTo>
                  <a:pt x="267" y="110"/>
                  <a:pt x="267" y="110"/>
                  <a:pt x="267" y="110"/>
                </a:cubicBezTo>
                <a:cubicBezTo>
                  <a:pt x="269" y="110"/>
                  <a:pt x="271" y="112"/>
                  <a:pt x="271" y="114"/>
                </a:cubicBezTo>
                <a:lnTo>
                  <a:pt x="271" y="132"/>
                </a:lnTo>
                <a:close/>
                <a:moveTo>
                  <a:pt x="271" y="90"/>
                </a:moveTo>
                <a:cubicBezTo>
                  <a:pt x="271" y="92"/>
                  <a:pt x="269" y="94"/>
                  <a:pt x="267" y="94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7" y="94"/>
                  <a:pt x="245" y="92"/>
                  <a:pt x="245" y="90"/>
                </a:cubicBezTo>
                <a:cubicBezTo>
                  <a:pt x="245" y="72"/>
                  <a:pt x="245" y="72"/>
                  <a:pt x="245" y="72"/>
                </a:cubicBezTo>
                <a:cubicBezTo>
                  <a:pt x="245" y="70"/>
                  <a:pt x="247" y="68"/>
                  <a:pt x="249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9" y="68"/>
                  <a:pt x="271" y="70"/>
                  <a:pt x="271" y="72"/>
                </a:cubicBezTo>
                <a:lnTo>
                  <a:pt x="271" y="90"/>
                </a:lnTo>
                <a:close/>
                <a:moveTo>
                  <a:pt x="271" y="46"/>
                </a:moveTo>
                <a:cubicBezTo>
                  <a:pt x="271" y="48"/>
                  <a:pt x="269" y="50"/>
                  <a:pt x="267" y="50"/>
                </a:cubicBezTo>
                <a:cubicBezTo>
                  <a:pt x="249" y="50"/>
                  <a:pt x="249" y="50"/>
                  <a:pt x="249" y="50"/>
                </a:cubicBezTo>
                <a:cubicBezTo>
                  <a:pt x="247" y="50"/>
                  <a:pt x="245" y="48"/>
                  <a:pt x="245" y="46"/>
                </a:cubicBezTo>
                <a:cubicBezTo>
                  <a:pt x="245" y="28"/>
                  <a:pt x="245" y="28"/>
                  <a:pt x="245" y="28"/>
                </a:cubicBezTo>
                <a:cubicBezTo>
                  <a:pt x="245" y="26"/>
                  <a:pt x="247" y="24"/>
                  <a:pt x="249" y="24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69" y="24"/>
                  <a:pt x="271" y="26"/>
                  <a:pt x="271" y="28"/>
                </a:cubicBezTo>
                <a:lnTo>
                  <a:pt x="271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8" name="Freeform 122"/>
          <p:cNvSpPr/>
          <p:nvPr/>
        </p:nvSpPr>
        <p:spPr bwMode="auto">
          <a:xfrm>
            <a:off x="1825625" y="2757805"/>
            <a:ext cx="72390" cy="73025"/>
          </a:xfrm>
          <a:custGeom>
            <a:avLst/>
            <a:gdLst>
              <a:gd name="T0" fmla="*/ 0 w 45"/>
              <a:gd name="T1" fmla="*/ 45 h 45"/>
              <a:gd name="T2" fmla="*/ 45 w 45"/>
              <a:gd name="T3" fmla="*/ 23 h 45"/>
              <a:gd name="T4" fmla="*/ 0 w 45"/>
              <a:gd name="T5" fmla="*/ 0 h 45"/>
              <a:gd name="T6" fmla="*/ 0 w 45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5">
                <a:moveTo>
                  <a:pt x="0" y="45"/>
                </a:moveTo>
                <a:lnTo>
                  <a:pt x="45" y="2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9" name="Freeform 123"/>
          <p:cNvSpPr>
            <a:spLocks noEditPoints="1"/>
          </p:cNvSpPr>
          <p:nvPr/>
        </p:nvSpPr>
        <p:spPr bwMode="auto">
          <a:xfrm>
            <a:off x="5107940" y="4351655"/>
            <a:ext cx="281305" cy="283210"/>
          </a:xfrm>
          <a:custGeom>
            <a:avLst/>
            <a:gdLst>
              <a:gd name="T0" fmla="*/ 87 w 175"/>
              <a:gd name="T1" fmla="*/ 50 h 176"/>
              <a:gd name="T2" fmla="*/ 93 w 175"/>
              <a:gd name="T3" fmla="*/ 73 h 176"/>
              <a:gd name="T4" fmla="*/ 97 w 175"/>
              <a:gd name="T5" fmla="*/ 83 h 176"/>
              <a:gd name="T6" fmla="*/ 107 w 175"/>
              <a:gd name="T7" fmla="*/ 83 h 176"/>
              <a:gd name="T8" fmla="*/ 131 w 175"/>
              <a:gd name="T9" fmla="*/ 83 h 176"/>
              <a:gd name="T10" fmla="*/ 112 w 175"/>
              <a:gd name="T11" fmla="*/ 95 h 176"/>
              <a:gd name="T12" fmla="*/ 104 w 175"/>
              <a:gd name="T13" fmla="*/ 101 h 176"/>
              <a:gd name="T14" fmla="*/ 107 w 175"/>
              <a:gd name="T15" fmla="*/ 110 h 176"/>
              <a:gd name="T16" fmla="*/ 115 w 175"/>
              <a:gd name="T17" fmla="*/ 136 h 176"/>
              <a:gd name="T18" fmla="*/ 96 w 175"/>
              <a:gd name="T19" fmla="*/ 120 h 176"/>
              <a:gd name="T20" fmla="*/ 87 w 175"/>
              <a:gd name="T21" fmla="*/ 112 h 176"/>
              <a:gd name="T22" fmla="*/ 79 w 175"/>
              <a:gd name="T23" fmla="*/ 120 h 176"/>
              <a:gd name="T24" fmla="*/ 60 w 175"/>
              <a:gd name="T25" fmla="*/ 136 h 176"/>
              <a:gd name="T26" fmla="*/ 68 w 175"/>
              <a:gd name="T27" fmla="*/ 110 h 176"/>
              <a:gd name="T28" fmla="*/ 71 w 175"/>
              <a:gd name="T29" fmla="*/ 101 h 176"/>
              <a:gd name="T30" fmla="*/ 62 w 175"/>
              <a:gd name="T31" fmla="*/ 95 h 176"/>
              <a:gd name="T32" fmla="*/ 44 w 175"/>
              <a:gd name="T33" fmla="*/ 83 h 176"/>
              <a:gd name="T34" fmla="*/ 68 w 175"/>
              <a:gd name="T35" fmla="*/ 83 h 176"/>
              <a:gd name="T36" fmla="*/ 78 w 175"/>
              <a:gd name="T37" fmla="*/ 83 h 176"/>
              <a:gd name="T38" fmla="*/ 81 w 175"/>
              <a:gd name="T39" fmla="*/ 73 h 176"/>
              <a:gd name="T40" fmla="*/ 87 w 175"/>
              <a:gd name="T41" fmla="*/ 50 h 176"/>
              <a:gd name="T42" fmla="*/ 87 w 175"/>
              <a:gd name="T43" fmla="*/ 0 h 176"/>
              <a:gd name="T44" fmla="*/ 68 w 175"/>
              <a:gd name="T45" fmla="*/ 70 h 176"/>
              <a:gd name="T46" fmla="*/ 0 w 175"/>
              <a:gd name="T47" fmla="*/ 70 h 176"/>
              <a:gd name="T48" fmla="*/ 55 w 175"/>
              <a:gd name="T49" fmla="*/ 106 h 176"/>
              <a:gd name="T50" fmla="*/ 34 w 175"/>
              <a:gd name="T51" fmla="*/ 176 h 176"/>
              <a:gd name="T52" fmla="*/ 87 w 175"/>
              <a:gd name="T53" fmla="*/ 130 h 176"/>
              <a:gd name="T54" fmla="*/ 143 w 175"/>
              <a:gd name="T55" fmla="*/ 176 h 176"/>
              <a:gd name="T56" fmla="*/ 120 w 175"/>
              <a:gd name="T57" fmla="*/ 106 h 176"/>
              <a:gd name="T58" fmla="*/ 175 w 175"/>
              <a:gd name="T59" fmla="*/ 70 h 176"/>
              <a:gd name="T60" fmla="*/ 107 w 175"/>
              <a:gd name="T61" fmla="*/ 70 h 176"/>
              <a:gd name="T62" fmla="*/ 87 w 175"/>
              <a:gd name="T63" fmla="*/ 0 h 176"/>
              <a:gd name="T64" fmla="*/ 87 w 175"/>
              <a:gd name="T6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5" h="176">
                <a:moveTo>
                  <a:pt x="87" y="50"/>
                </a:moveTo>
                <a:lnTo>
                  <a:pt x="93" y="73"/>
                </a:lnTo>
                <a:lnTo>
                  <a:pt x="97" y="83"/>
                </a:lnTo>
                <a:lnTo>
                  <a:pt x="107" y="83"/>
                </a:lnTo>
                <a:lnTo>
                  <a:pt x="131" y="83"/>
                </a:lnTo>
                <a:lnTo>
                  <a:pt x="112" y="95"/>
                </a:lnTo>
                <a:lnTo>
                  <a:pt x="104" y="101"/>
                </a:lnTo>
                <a:lnTo>
                  <a:pt x="107" y="110"/>
                </a:lnTo>
                <a:lnTo>
                  <a:pt x="115" y="136"/>
                </a:lnTo>
                <a:lnTo>
                  <a:pt x="96" y="120"/>
                </a:lnTo>
                <a:lnTo>
                  <a:pt x="87" y="112"/>
                </a:lnTo>
                <a:lnTo>
                  <a:pt x="79" y="120"/>
                </a:lnTo>
                <a:lnTo>
                  <a:pt x="60" y="136"/>
                </a:lnTo>
                <a:lnTo>
                  <a:pt x="68" y="110"/>
                </a:lnTo>
                <a:lnTo>
                  <a:pt x="71" y="101"/>
                </a:lnTo>
                <a:lnTo>
                  <a:pt x="62" y="95"/>
                </a:lnTo>
                <a:lnTo>
                  <a:pt x="44" y="83"/>
                </a:lnTo>
                <a:lnTo>
                  <a:pt x="68" y="83"/>
                </a:lnTo>
                <a:lnTo>
                  <a:pt x="78" y="83"/>
                </a:lnTo>
                <a:lnTo>
                  <a:pt x="81" y="73"/>
                </a:lnTo>
                <a:lnTo>
                  <a:pt x="87" y="50"/>
                </a:lnTo>
                <a:close/>
                <a:moveTo>
                  <a:pt x="87" y="0"/>
                </a:moveTo>
                <a:lnTo>
                  <a:pt x="68" y="70"/>
                </a:lnTo>
                <a:lnTo>
                  <a:pt x="0" y="70"/>
                </a:lnTo>
                <a:lnTo>
                  <a:pt x="55" y="106"/>
                </a:lnTo>
                <a:lnTo>
                  <a:pt x="34" y="176"/>
                </a:lnTo>
                <a:lnTo>
                  <a:pt x="87" y="130"/>
                </a:lnTo>
                <a:lnTo>
                  <a:pt x="143" y="176"/>
                </a:lnTo>
                <a:lnTo>
                  <a:pt x="120" y="106"/>
                </a:lnTo>
                <a:lnTo>
                  <a:pt x="175" y="70"/>
                </a:lnTo>
                <a:lnTo>
                  <a:pt x="107" y="70"/>
                </a:lnTo>
                <a:lnTo>
                  <a:pt x="87" y="0"/>
                </a:lnTo>
                <a:lnTo>
                  <a:pt x="8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" name="Freeform 124"/>
          <p:cNvSpPr>
            <a:spLocks noEditPoints="1"/>
          </p:cNvSpPr>
          <p:nvPr/>
        </p:nvSpPr>
        <p:spPr bwMode="auto">
          <a:xfrm>
            <a:off x="5107940" y="4351655"/>
            <a:ext cx="281305" cy="283210"/>
          </a:xfrm>
          <a:custGeom>
            <a:avLst/>
            <a:gdLst>
              <a:gd name="T0" fmla="*/ 87 w 175"/>
              <a:gd name="T1" fmla="*/ 50 h 176"/>
              <a:gd name="T2" fmla="*/ 93 w 175"/>
              <a:gd name="T3" fmla="*/ 73 h 176"/>
              <a:gd name="T4" fmla="*/ 97 w 175"/>
              <a:gd name="T5" fmla="*/ 83 h 176"/>
              <a:gd name="T6" fmla="*/ 107 w 175"/>
              <a:gd name="T7" fmla="*/ 83 h 176"/>
              <a:gd name="T8" fmla="*/ 131 w 175"/>
              <a:gd name="T9" fmla="*/ 83 h 176"/>
              <a:gd name="T10" fmla="*/ 112 w 175"/>
              <a:gd name="T11" fmla="*/ 95 h 176"/>
              <a:gd name="T12" fmla="*/ 104 w 175"/>
              <a:gd name="T13" fmla="*/ 101 h 176"/>
              <a:gd name="T14" fmla="*/ 107 w 175"/>
              <a:gd name="T15" fmla="*/ 110 h 176"/>
              <a:gd name="T16" fmla="*/ 115 w 175"/>
              <a:gd name="T17" fmla="*/ 136 h 176"/>
              <a:gd name="T18" fmla="*/ 96 w 175"/>
              <a:gd name="T19" fmla="*/ 120 h 176"/>
              <a:gd name="T20" fmla="*/ 87 w 175"/>
              <a:gd name="T21" fmla="*/ 112 h 176"/>
              <a:gd name="T22" fmla="*/ 79 w 175"/>
              <a:gd name="T23" fmla="*/ 120 h 176"/>
              <a:gd name="T24" fmla="*/ 60 w 175"/>
              <a:gd name="T25" fmla="*/ 136 h 176"/>
              <a:gd name="T26" fmla="*/ 68 w 175"/>
              <a:gd name="T27" fmla="*/ 110 h 176"/>
              <a:gd name="T28" fmla="*/ 71 w 175"/>
              <a:gd name="T29" fmla="*/ 101 h 176"/>
              <a:gd name="T30" fmla="*/ 62 w 175"/>
              <a:gd name="T31" fmla="*/ 95 h 176"/>
              <a:gd name="T32" fmla="*/ 44 w 175"/>
              <a:gd name="T33" fmla="*/ 83 h 176"/>
              <a:gd name="T34" fmla="*/ 68 w 175"/>
              <a:gd name="T35" fmla="*/ 83 h 176"/>
              <a:gd name="T36" fmla="*/ 78 w 175"/>
              <a:gd name="T37" fmla="*/ 83 h 176"/>
              <a:gd name="T38" fmla="*/ 81 w 175"/>
              <a:gd name="T39" fmla="*/ 73 h 176"/>
              <a:gd name="T40" fmla="*/ 87 w 175"/>
              <a:gd name="T41" fmla="*/ 50 h 176"/>
              <a:gd name="T42" fmla="*/ 87 w 175"/>
              <a:gd name="T43" fmla="*/ 0 h 176"/>
              <a:gd name="T44" fmla="*/ 68 w 175"/>
              <a:gd name="T45" fmla="*/ 70 h 176"/>
              <a:gd name="T46" fmla="*/ 0 w 175"/>
              <a:gd name="T47" fmla="*/ 70 h 176"/>
              <a:gd name="T48" fmla="*/ 55 w 175"/>
              <a:gd name="T49" fmla="*/ 106 h 176"/>
              <a:gd name="T50" fmla="*/ 34 w 175"/>
              <a:gd name="T51" fmla="*/ 176 h 176"/>
              <a:gd name="T52" fmla="*/ 87 w 175"/>
              <a:gd name="T53" fmla="*/ 130 h 176"/>
              <a:gd name="T54" fmla="*/ 143 w 175"/>
              <a:gd name="T55" fmla="*/ 176 h 176"/>
              <a:gd name="T56" fmla="*/ 120 w 175"/>
              <a:gd name="T57" fmla="*/ 106 h 176"/>
              <a:gd name="T58" fmla="*/ 175 w 175"/>
              <a:gd name="T59" fmla="*/ 70 h 176"/>
              <a:gd name="T60" fmla="*/ 107 w 175"/>
              <a:gd name="T61" fmla="*/ 70 h 176"/>
              <a:gd name="T62" fmla="*/ 87 w 175"/>
              <a:gd name="T63" fmla="*/ 0 h 176"/>
              <a:gd name="T64" fmla="*/ 87 w 175"/>
              <a:gd name="T6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5" h="176">
                <a:moveTo>
                  <a:pt x="87" y="50"/>
                </a:moveTo>
                <a:lnTo>
                  <a:pt x="93" y="73"/>
                </a:lnTo>
                <a:lnTo>
                  <a:pt x="97" y="83"/>
                </a:lnTo>
                <a:lnTo>
                  <a:pt x="107" y="83"/>
                </a:lnTo>
                <a:lnTo>
                  <a:pt x="131" y="83"/>
                </a:lnTo>
                <a:lnTo>
                  <a:pt x="112" y="95"/>
                </a:lnTo>
                <a:lnTo>
                  <a:pt x="104" y="101"/>
                </a:lnTo>
                <a:lnTo>
                  <a:pt x="107" y="110"/>
                </a:lnTo>
                <a:lnTo>
                  <a:pt x="115" y="136"/>
                </a:lnTo>
                <a:lnTo>
                  <a:pt x="96" y="120"/>
                </a:lnTo>
                <a:lnTo>
                  <a:pt x="87" y="112"/>
                </a:lnTo>
                <a:lnTo>
                  <a:pt x="79" y="120"/>
                </a:lnTo>
                <a:lnTo>
                  <a:pt x="60" y="136"/>
                </a:lnTo>
                <a:lnTo>
                  <a:pt x="68" y="110"/>
                </a:lnTo>
                <a:lnTo>
                  <a:pt x="71" y="101"/>
                </a:lnTo>
                <a:lnTo>
                  <a:pt x="62" y="95"/>
                </a:lnTo>
                <a:lnTo>
                  <a:pt x="44" y="83"/>
                </a:lnTo>
                <a:lnTo>
                  <a:pt x="68" y="83"/>
                </a:lnTo>
                <a:lnTo>
                  <a:pt x="78" y="83"/>
                </a:lnTo>
                <a:lnTo>
                  <a:pt x="81" y="73"/>
                </a:lnTo>
                <a:lnTo>
                  <a:pt x="87" y="50"/>
                </a:lnTo>
                <a:moveTo>
                  <a:pt x="87" y="0"/>
                </a:moveTo>
                <a:lnTo>
                  <a:pt x="68" y="70"/>
                </a:lnTo>
                <a:lnTo>
                  <a:pt x="0" y="70"/>
                </a:lnTo>
                <a:lnTo>
                  <a:pt x="55" y="106"/>
                </a:lnTo>
                <a:lnTo>
                  <a:pt x="34" y="176"/>
                </a:lnTo>
                <a:lnTo>
                  <a:pt x="87" y="130"/>
                </a:lnTo>
                <a:lnTo>
                  <a:pt x="143" y="176"/>
                </a:lnTo>
                <a:lnTo>
                  <a:pt x="120" y="106"/>
                </a:lnTo>
                <a:lnTo>
                  <a:pt x="175" y="70"/>
                </a:lnTo>
                <a:lnTo>
                  <a:pt x="107" y="70"/>
                </a:lnTo>
                <a:lnTo>
                  <a:pt x="87" y="0"/>
                </a:lnTo>
                <a:lnTo>
                  <a:pt x="87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1" name="Freeform 125"/>
          <p:cNvSpPr>
            <a:spLocks noEditPoints="1"/>
          </p:cNvSpPr>
          <p:nvPr/>
        </p:nvSpPr>
        <p:spPr bwMode="auto">
          <a:xfrm>
            <a:off x="7969250" y="2654935"/>
            <a:ext cx="207645" cy="281940"/>
          </a:xfrm>
          <a:custGeom>
            <a:avLst/>
            <a:gdLst>
              <a:gd name="T0" fmla="*/ 192 w 213"/>
              <a:gd name="T1" fmla="*/ 0 h 288"/>
              <a:gd name="T2" fmla="*/ 21 w 213"/>
              <a:gd name="T3" fmla="*/ 0 h 288"/>
              <a:gd name="T4" fmla="*/ 0 w 213"/>
              <a:gd name="T5" fmla="*/ 22 h 288"/>
              <a:gd name="T6" fmla="*/ 0 w 213"/>
              <a:gd name="T7" fmla="*/ 267 h 288"/>
              <a:gd name="T8" fmla="*/ 21 w 213"/>
              <a:gd name="T9" fmla="*/ 288 h 288"/>
              <a:gd name="T10" fmla="*/ 192 w 213"/>
              <a:gd name="T11" fmla="*/ 288 h 288"/>
              <a:gd name="T12" fmla="*/ 213 w 213"/>
              <a:gd name="T13" fmla="*/ 267 h 288"/>
              <a:gd name="T14" fmla="*/ 213 w 213"/>
              <a:gd name="T15" fmla="*/ 22 h 288"/>
              <a:gd name="T16" fmla="*/ 192 w 213"/>
              <a:gd name="T17" fmla="*/ 0 h 288"/>
              <a:gd name="T18" fmla="*/ 188 w 213"/>
              <a:gd name="T19" fmla="*/ 262 h 288"/>
              <a:gd name="T20" fmla="*/ 25 w 213"/>
              <a:gd name="T21" fmla="*/ 262 h 288"/>
              <a:gd name="T22" fmla="*/ 25 w 213"/>
              <a:gd name="T23" fmla="*/ 152 h 288"/>
              <a:gd name="T24" fmla="*/ 188 w 213"/>
              <a:gd name="T25" fmla="*/ 152 h 288"/>
              <a:gd name="T26" fmla="*/ 188 w 213"/>
              <a:gd name="T27" fmla="*/ 262 h 288"/>
              <a:gd name="T28" fmla="*/ 188 w 213"/>
              <a:gd name="T29" fmla="*/ 136 h 288"/>
              <a:gd name="T30" fmla="*/ 25 w 213"/>
              <a:gd name="T31" fmla="*/ 136 h 288"/>
              <a:gd name="T32" fmla="*/ 25 w 213"/>
              <a:gd name="T33" fmla="*/ 26 h 288"/>
              <a:gd name="T34" fmla="*/ 188 w 213"/>
              <a:gd name="T35" fmla="*/ 26 h 288"/>
              <a:gd name="T36" fmla="*/ 188 w 213"/>
              <a:gd name="T37" fmla="*/ 13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3" h="288">
                <a:moveTo>
                  <a:pt x="192" y="0"/>
                </a:moveTo>
                <a:cubicBezTo>
                  <a:pt x="21" y="0"/>
                  <a:pt x="21" y="0"/>
                  <a:pt x="21" y="0"/>
                </a:cubicBezTo>
                <a:cubicBezTo>
                  <a:pt x="3" y="0"/>
                  <a:pt x="0" y="3"/>
                  <a:pt x="0" y="22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85"/>
                  <a:pt x="3" y="288"/>
                  <a:pt x="21" y="288"/>
                </a:cubicBezTo>
                <a:cubicBezTo>
                  <a:pt x="192" y="288"/>
                  <a:pt x="192" y="288"/>
                  <a:pt x="192" y="288"/>
                </a:cubicBezTo>
                <a:cubicBezTo>
                  <a:pt x="210" y="288"/>
                  <a:pt x="213" y="285"/>
                  <a:pt x="213" y="267"/>
                </a:cubicBezTo>
                <a:cubicBezTo>
                  <a:pt x="213" y="22"/>
                  <a:pt x="213" y="22"/>
                  <a:pt x="213" y="22"/>
                </a:cubicBezTo>
                <a:cubicBezTo>
                  <a:pt x="213" y="3"/>
                  <a:pt x="210" y="0"/>
                  <a:pt x="192" y="0"/>
                </a:cubicBezTo>
                <a:close/>
                <a:moveTo>
                  <a:pt x="188" y="262"/>
                </a:moveTo>
                <a:cubicBezTo>
                  <a:pt x="25" y="262"/>
                  <a:pt x="25" y="262"/>
                  <a:pt x="25" y="262"/>
                </a:cubicBezTo>
                <a:cubicBezTo>
                  <a:pt x="25" y="152"/>
                  <a:pt x="25" y="152"/>
                  <a:pt x="25" y="152"/>
                </a:cubicBezTo>
                <a:cubicBezTo>
                  <a:pt x="188" y="152"/>
                  <a:pt x="188" y="152"/>
                  <a:pt x="188" y="152"/>
                </a:cubicBezTo>
                <a:lnTo>
                  <a:pt x="188" y="262"/>
                </a:lnTo>
                <a:close/>
                <a:moveTo>
                  <a:pt x="188" y="136"/>
                </a:moveTo>
                <a:cubicBezTo>
                  <a:pt x="25" y="136"/>
                  <a:pt x="25" y="136"/>
                  <a:pt x="25" y="136"/>
                </a:cubicBezTo>
                <a:cubicBezTo>
                  <a:pt x="25" y="26"/>
                  <a:pt x="25" y="26"/>
                  <a:pt x="25" y="26"/>
                </a:cubicBezTo>
                <a:cubicBezTo>
                  <a:pt x="188" y="26"/>
                  <a:pt x="188" y="26"/>
                  <a:pt x="188" y="26"/>
                </a:cubicBezTo>
                <a:lnTo>
                  <a:pt x="188" y="1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2" name="Freeform 126"/>
          <p:cNvSpPr>
            <a:spLocks noEditPoints="1"/>
          </p:cNvSpPr>
          <p:nvPr/>
        </p:nvSpPr>
        <p:spPr bwMode="auto">
          <a:xfrm>
            <a:off x="8009890" y="2695575"/>
            <a:ext cx="127000" cy="76835"/>
          </a:xfrm>
          <a:custGeom>
            <a:avLst/>
            <a:gdLst>
              <a:gd name="T0" fmla="*/ 0 w 79"/>
              <a:gd name="T1" fmla="*/ 0 h 48"/>
              <a:gd name="T2" fmla="*/ 0 w 79"/>
              <a:gd name="T3" fmla="*/ 48 h 48"/>
              <a:gd name="T4" fmla="*/ 79 w 79"/>
              <a:gd name="T5" fmla="*/ 48 h 48"/>
              <a:gd name="T6" fmla="*/ 79 w 79"/>
              <a:gd name="T7" fmla="*/ 0 h 48"/>
              <a:gd name="T8" fmla="*/ 0 w 79"/>
              <a:gd name="T9" fmla="*/ 0 h 48"/>
              <a:gd name="T10" fmla="*/ 58 w 79"/>
              <a:gd name="T11" fmla="*/ 37 h 48"/>
              <a:gd name="T12" fmla="*/ 21 w 79"/>
              <a:gd name="T13" fmla="*/ 37 h 48"/>
              <a:gd name="T14" fmla="*/ 21 w 79"/>
              <a:gd name="T15" fmla="*/ 27 h 48"/>
              <a:gd name="T16" fmla="*/ 58 w 79"/>
              <a:gd name="T17" fmla="*/ 27 h 48"/>
              <a:gd name="T18" fmla="*/ 58 w 79"/>
              <a:gd name="T19" fmla="*/ 3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48">
                <a:moveTo>
                  <a:pt x="0" y="0"/>
                </a:moveTo>
                <a:lnTo>
                  <a:pt x="0" y="48"/>
                </a:lnTo>
                <a:lnTo>
                  <a:pt x="79" y="48"/>
                </a:lnTo>
                <a:lnTo>
                  <a:pt x="79" y="0"/>
                </a:lnTo>
                <a:lnTo>
                  <a:pt x="0" y="0"/>
                </a:lnTo>
                <a:close/>
                <a:moveTo>
                  <a:pt x="58" y="37"/>
                </a:moveTo>
                <a:lnTo>
                  <a:pt x="21" y="37"/>
                </a:lnTo>
                <a:lnTo>
                  <a:pt x="21" y="27"/>
                </a:lnTo>
                <a:lnTo>
                  <a:pt x="58" y="27"/>
                </a:lnTo>
                <a:lnTo>
                  <a:pt x="58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3" name="Freeform 127"/>
          <p:cNvSpPr>
            <a:spLocks noEditPoints="1"/>
          </p:cNvSpPr>
          <p:nvPr/>
        </p:nvSpPr>
        <p:spPr bwMode="auto">
          <a:xfrm>
            <a:off x="8009890" y="2819400"/>
            <a:ext cx="127000" cy="76835"/>
          </a:xfrm>
          <a:custGeom>
            <a:avLst/>
            <a:gdLst>
              <a:gd name="T0" fmla="*/ 0 w 79"/>
              <a:gd name="T1" fmla="*/ 0 h 48"/>
              <a:gd name="T2" fmla="*/ 0 w 79"/>
              <a:gd name="T3" fmla="*/ 48 h 48"/>
              <a:gd name="T4" fmla="*/ 79 w 79"/>
              <a:gd name="T5" fmla="*/ 48 h 48"/>
              <a:gd name="T6" fmla="*/ 79 w 79"/>
              <a:gd name="T7" fmla="*/ 0 h 48"/>
              <a:gd name="T8" fmla="*/ 0 w 79"/>
              <a:gd name="T9" fmla="*/ 0 h 48"/>
              <a:gd name="T10" fmla="*/ 58 w 79"/>
              <a:gd name="T11" fmla="*/ 37 h 48"/>
              <a:gd name="T12" fmla="*/ 21 w 79"/>
              <a:gd name="T13" fmla="*/ 37 h 48"/>
              <a:gd name="T14" fmla="*/ 21 w 79"/>
              <a:gd name="T15" fmla="*/ 27 h 48"/>
              <a:gd name="T16" fmla="*/ 58 w 79"/>
              <a:gd name="T17" fmla="*/ 27 h 48"/>
              <a:gd name="T18" fmla="*/ 58 w 79"/>
              <a:gd name="T19" fmla="*/ 3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48">
                <a:moveTo>
                  <a:pt x="0" y="0"/>
                </a:moveTo>
                <a:lnTo>
                  <a:pt x="0" y="48"/>
                </a:lnTo>
                <a:lnTo>
                  <a:pt x="79" y="48"/>
                </a:lnTo>
                <a:lnTo>
                  <a:pt x="79" y="0"/>
                </a:lnTo>
                <a:lnTo>
                  <a:pt x="0" y="0"/>
                </a:lnTo>
                <a:close/>
                <a:moveTo>
                  <a:pt x="58" y="37"/>
                </a:moveTo>
                <a:lnTo>
                  <a:pt x="21" y="37"/>
                </a:lnTo>
                <a:lnTo>
                  <a:pt x="21" y="27"/>
                </a:lnTo>
                <a:lnTo>
                  <a:pt x="58" y="27"/>
                </a:lnTo>
                <a:lnTo>
                  <a:pt x="58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4" name="Freeform 128"/>
          <p:cNvSpPr>
            <a:spLocks noEditPoints="1"/>
          </p:cNvSpPr>
          <p:nvPr/>
        </p:nvSpPr>
        <p:spPr bwMode="auto">
          <a:xfrm>
            <a:off x="3980815" y="6046470"/>
            <a:ext cx="275590" cy="72390"/>
          </a:xfrm>
          <a:custGeom>
            <a:avLst/>
            <a:gdLst>
              <a:gd name="T0" fmla="*/ 280 w 280"/>
              <a:gd name="T1" fmla="*/ 42 h 73"/>
              <a:gd name="T2" fmla="*/ 213 w 280"/>
              <a:gd name="T3" fmla="*/ 42 h 73"/>
              <a:gd name="T4" fmla="*/ 172 w 280"/>
              <a:gd name="T5" fmla="*/ 0 h 73"/>
              <a:gd name="T6" fmla="*/ 107 w 280"/>
              <a:gd name="T7" fmla="*/ 0 h 73"/>
              <a:gd name="T8" fmla="*/ 69 w 280"/>
              <a:gd name="T9" fmla="*/ 42 h 73"/>
              <a:gd name="T10" fmla="*/ 0 w 280"/>
              <a:gd name="T11" fmla="*/ 42 h 73"/>
              <a:gd name="T12" fmla="*/ 0 w 280"/>
              <a:gd name="T13" fmla="*/ 73 h 73"/>
              <a:gd name="T14" fmla="*/ 280 w 280"/>
              <a:gd name="T15" fmla="*/ 73 h 73"/>
              <a:gd name="T16" fmla="*/ 280 w 280"/>
              <a:gd name="T17" fmla="*/ 42 h 73"/>
              <a:gd name="T18" fmla="*/ 156 w 280"/>
              <a:gd name="T19" fmla="*/ 43 h 73"/>
              <a:gd name="T20" fmla="*/ 123 w 280"/>
              <a:gd name="T21" fmla="*/ 43 h 73"/>
              <a:gd name="T22" fmla="*/ 113 w 280"/>
              <a:gd name="T23" fmla="*/ 29 h 73"/>
              <a:gd name="T24" fmla="*/ 123 w 280"/>
              <a:gd name="T25" fmla="*/ 15 h 73"/>
              <a:gd name="T26" fmla="*/ 156 w 280"/>
              <a:gd name="T27" fmla="*/ 15 h 73"/>
              <a:gd name="T28" fmla="*/ 165 w 280"/>
              <a:gd name="T29" fmla="*/ 29 h 73"/>
              <a:gd name="T30" fmla="*/ 156 w 280"/>
              <a:gd name="T31" fmla="*/ 4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0" h="73">
                <a:moveTo>
                  <a:pt x="280" y="42"/>
                </a:moveTo>
                <a:cubicBezTo>
                  <a:pt x="213" y="42"/>
                  <a:pt x="213" y="42"/>
                  <a:pt x="213" y="42"/>
                </a:cubicBezTo>
                <a:cubicBezTo>
                  <a:pt x="204" y="24"/>
                  <a:pt x="187" y="0"/>
                  <a:pt x="17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93" y="0"/>
                  <a:pt x="78" y="23"/>
                  <a:pt x="69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73"/>
                  <a:pt x="0" y="73"/>
                  <a:pt x="0" y="73"/>
                </a:cubicBezTo>
                <a:cubicBezTo>
                  <a:pt x="280" y="73"/>
                  <a:pt x="280" y="73"/>
                  <a:pt x="280" y="73"/>
                </a:cubicBezTo>
                <a:lnTo>
                  <a:pt x="280" y="42"/>
                </a:lnTo>
                <a:close/>
                <a:moveTo>
                  <a:pt x="156" y="43"/>
                </a:moveTo>
                <a:cubicBezTo>
                  <a:pt x="123" y="43"/>
                  <a:pt x="123" y="43"/>
                  <a:pt x="123" y="43"/>
                </a:cubicBezTo>
                <a:cubicBezTo>
                  <a:pt x="118" y="43"/>
                  <a:pt x="113" y="34"/>
                  <a:pt x="113" y="29"/>
                </a:cubicBezTo>
                <a:cubicBezTo>
                  <a:pt x="113" y="23"/>
                  <a:pt x="118" y="15"/>
                  <a:pt x="123" y="15"/>
                </a:cubicBezTo>
                <a:cubicBezTo>
                  <a:pt x="156" y="15"/>
                  <a:pt x="156" y="15"/>
                  <a:pt x="156" y="15"/>
                </a:cubicBezTo>
                <a:cubicBezTo>
                  <a:pt x="161" y="15"/>
                  <a:pt x="165" y="23"/>
                  <a:pt x="165" y="29"/>
                </a:cubicBezTo>
                <a:cubicBezTo>
                  <a:pt x="165" y="34"/>
                  <a:pt x="161" y="43"/>
                  <a:pt x="156" y="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5" name="Freeform 129"/>
          <p:cNvSpPr>
            <a:spLocks noEditPoints="1"/>
          </p:cNvSpPr>
          <p:nvPr/>
        </p:nvSpPr>
        <p:spPr bwMode="auto">
          <a:xfrm>
            <a:off x="3980815" y="6142990"/>
            <a:ext cx="275590" cy="186690"/>
          </a:xfrm>
          <a:custGeom>
            <a:avLst/>
            <a:gdLst>
              <a:gd name="T0" fmla="*/ 0 w 171"/>
              <a:gd name="T1" fmla="*/ 116 h 116"/>
              <a:gd name="T2" fmla="*/ 171 w 171"/>
              <a:gd name="T3" fmla="*/ 116 h 116"/>
              <a:gd name="T4" fmla="*/ 171 w 171"/>
              <a:gd name="T5" fmla="*/ 0 h 116"/>
              <a:gd name="T6" fmla="*/ 0 w 171"/>
              <a:gd name="T7" fmla="*/ 0 h 116"/>
              <a:gd name="T8" fmla="*/ 0 w 171"/>
              <a:gd name="T9" fmla="*/ 116 h 116"/>
              <a:gd name="T10" fmla="*/ 47 w 171"/>
              <a:gd name="T11" fmla="*/ 43 h 116"/>
              <a:gd name="T12" fmla="*/ 74 w 171"/>
              <a:gd name="T13" fmla="*/ 43 h 116"/>
              <a:gd name="T14" fmla="*/ 74 w 171"/>
              <a:gd name="T15" fmla="*/ 15 h 116"/>
              <a:gd name="T16" fmla="*/ 96 w 171"/>
              <a:gd name="T17" fmla="*/ 15 h 116"/>
              <a:gd name="T18" fmla="*/ 96 w 171"/>
              <a:gd name="T19" fmla="*/ 43 h 116"/>
              <a:gd name="T20" fmla="*/ 124 w 171"/>
              <a:gd name="T21" fmla="*/ 43 h 116"/>
              <a:gd name="T22" fmla="*/ 124 w 171"/>
              <a:gd name="T23" fmla="*/ 65 h 116"/>
              <a:gd name="T24" fmla="*/ 96 w 171"/>
              <a:gd name="T25" fmla="*/ 65 h 116"/>
              <a:gd name="T26" fmla="*/ 96 w 171"/>
              <a:gd name="T27" fmla="*/ 92 h 116"/>
              <a:gd name="T28" fmla="*/ 74 w 171"/>
              <a:gd name="T29" fmla="*/ 92 h 116"/>
              <a:gd name="T30" fmla="*/ 74 w 171"/>
              <a:gd name="T31" fmla="*/ 65 h 116"/>
              <a:gd name="T32" fmla="*/ 47 w 171"/>
              <a:gd name="T33" fmla="*/ 65 h 116"/>
              <a:gd name="T34" fmla="*/ 47 w 171"/>
              <a:gd name="T35" fmla="*/ 43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1" h="116">
                <a:moveTo>
                  <a:pt x="0" y="116"/>
                </a:moveTo>
                <a:lnTo>
                  <a:pt x="171" y="116"/>
                </a:lnTo>
                <a:lnTo>
                  <a:pt x="171" y="0"/>
                </a:lnTo>
                <a:lnTo>
                  <a:pt x="0" y="0"/>
                </a:lnTo>
                <a:lnTo>
                  <a:pt x="0" y="116"/>
                </a:lnTo>
                <a:close/>
                <a:moveTo>
                  <a:pt x="47" y="43"/>
                </a:moveTo>
                <a:lnTo>
                  <a:pt x="74" y="43"/>
                </a:lnTo>
                <a:lnTo>
                  <a:pt x="74" y="15"/>
                </a:lnTo>
                <a:lnTo>
                  <a:pt x="96" y="15"/>
                </a:lnTo>
                <a:lnTo>
                  <a:pt x="96" y="43"/>
                </a:lnTo>
                <a:lnTo>
                  <a:pt x="124" y="43"/>
                </a:lnTo>
                <a:lnTo>
                  <a:pt x="124" y="65"/>
                </a:lnTo>
                <a:lnTo>
                  <a:pt x="96" y="65"/>
                </a:lnTo>
                <a:lnTo>
                  <a:pt x="96" y="92"/>
                </a:lnTo>
                <a:lnTo>
                  <a:pt x="74" y="92"/>
                </a:lnTo>
                <a:lnTo>
                  <a:pt x="74" y="65"/>
                </a:lnTo>
                <a:lnTo>
                  <a:pt x="47" y="65"/>
                </a:lnTo>
                <a:lnTo>
                  <a:pt x="4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6" name="Freeform 130"/>
          <p:cNvSpPr>
            <a:spLocks noEditPoints="1"/>
          </p:cNvSpPr>
          <p:nvPr/>
        </p:nvSpPr>
        <p:spPr bwMode="auto">
          <a:xfrm>
            <a:off x="4581525" y="2088515"/>
            <a:ext cx="204470" cy="283210"/>
          </a:xfrm>
          <a:custGeom>
            <a:avLst/>
            <a:gdLst>
              <a:gd name="T0" fmla="*/ 60 w 208"/>
              <a:gd name="T1" fmla="*/ 0 h 288"/>
              <a:gd name="T2" fmla="*/ 60 w 208"/>
              <a:gd name="T3" fmla="*/ 0 h 288"/>
              <a:gd name="T4" fmla="*/ 60 w 208"/>
              <a:gd name="T5" fmla="*/ 42 h 288"/>
              <a:gd name="T6" fmla="*/ 60 w 208"/>
              <a:gd name="T7" fmla="*/ 60 h 288"/>
              <a:gd name="T8" fmla="*/ 41 w 208"/>
              <a:gd name="T9" fmla="*/ 60 h 288"/>
              <a:gd name="T10" fmla="*/ 0 w 208"/>
              <a:gd name="T11" fmla="*/ 60 h 288"/>
              <a:gd name="T12" fmla="*/ 0 w 208"/>
              <a:gd name="T13" fmla="*/ 288 h 288"/>
              <a:gd name="T14" fmla="*/ 208 w 208"/>
              <a:gd name="T15" fmla="*/ 288 h 288"/>
              <a:gd name="T16" fmla="*/ 208 w 208"/>
              <a:gd name="T17" fmla="*/ 0 h 288"/>
              <a:gd name="T18" fmla="*/ 60 w 208"/>
              <a:gd name="T19" fmla="*/ 0 h 288"/>
              <a:gd name="T20" fmla="*/ 167 w 208"/>
              <a:gd name="T21" fmla="*/ 170 h 288"/>
              <a:gd name="T22" fmla="*/ 111 w 208"/>
              <a:gd name="T23" fmla="*/ 237 h 288"/>
              <a:gd name="T24" fmla="*/ 96 w 208"/>
              <a:gd name="T25" fmla="*/ 237 h 288"/>
              <a:gd name="T26" fmla="*/ 40 w 208"/>
              <a:gd name="T27" fmla="*/ 170 h 288"/>
              <a:gd name="T28" fmla="*/ 45 w 208"/>
              <a:gd name="T29" fmla="*/ 161 h 288"/>
              <a:gd name="T30" fmla="*/ 74 w 208"/>
              <a:gd name="T31" fmla="*/ 161 h 288"/>
              <a:gd name="T32" fmla="*/ 86 w 208"/>
              <a:gd name="T33" fmla="*/ 161 h 288"/>
              <a:gd name="T34" fmla="*/ 86 w 208"/>
              <a:gd name="T35" fmla="*/ 99 h 288"/>
              <a:gd name="T36" fmla="*/ 97 w 208"/>
              <a:gd name="T37" fmla="*/ 87 h 288"/>
              <a:gd name="T38" fmla="*/ 111 w 208"/>
              <a:gd name="T39" fmla="*/ 87 h 288"/>
              <a:gd name="T40" fmla="*/ 122 w 208"/>
              <a:gd name="T41" fmla="*/ 99 h 288"/>
              <a:gd name="T42" fmla="*/ 122 w 208"/>
              <a:gd name="T43" fmla="*/ 161 h 288"/>
              <a:gd name="T44" fmla="*/ 134 w 208"/>
              <a:gd name="T45" fmla="*/ 161 h 288"/>
              <a:gd name="T46" fmla="*/ 163 w 208"/>
              <a:gd name="T47" fmla="*/ 161 h 288"/>
              <a:gd name="T48" fmla="*/ 167 w 208"/>
              <a:gd name="T49" fmla="*/ 17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288"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60"/>
                  <a:pt x="60" y="60"/>
                  <a:pt x="60" y="60"/>
                </a:cubicBezTo>
                <a:cubicBezTo>
                  <a:pt x="41" y="60"/>
                  <a:pt x="41" y="60"/>
                  <a:pt x="41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288"/>
                  <a:pt x="0" y="288"/>
                  <a:pt x="0" y="288"/>
                </a:cubicBezTo>
                <a:cubicBezTo>
                  <a:pt x="208" y="288"/>
                  <a:pt x="208" y="288"/>
                  <a:pt x="208" y="288"/>
                </a:cubicBezTo>
                <a:cubicBezTo>
                  <a:pt x="208" y="0"/>
                  <a:pt x="208" y="0"/>
                  <a:pt x="208" y="0"/>
                </a:cubicBezTo>
                <a:lnTo>
                  <a:pt x="60" y="0"/>
                </a:lnTo>
                <a:close/>
                <a:moveTo>
                  <a:pt x="167" y="170"/>
                </a:moveTo>
                <a:cubicBezTo>
                  <a:pt x="111" y="237"/>
                  <a:pt x="111" y="237"/>
                  <a:pt x="111" y="237"/>
                </a:cubicBezTo>
                <a:cubicBezTo>
                  <a:pt x="107" y="242"/>
                  <a:pt x="101" y="242"/>
                  <a:pt x="96" y="237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6" y="165"/>
                  <a:pt x="38" y="161"/>
                  <a:pt x="45" y="161"/>
                </a:cubicBezTo>
                <a:cubicBezTo>
                  <a:pt x="74" y="161"/>
                  <a:pt x="74" y="161"/>
                  <a:pt x="74" y="161"/>
                </a:cubicBezTo>
                <a:cubicBezTo>
                  <a:pt x="77" y="161"/>
                  <a:pt x="81" y="161"/>
                  <a:pt x="86" y="161"/>
                </a:cubicBezTo>
                <a:cubicBezTo>
                  <a:pt x="86" y="99"/>
                  <a:pt x="86" y="99"/>
                  <a:pt x="86" y="99"/>
                </a:cubicBezTo>
                <a:cubicBezTo>
                  <a:pt x="86" y="92"/>
                  <a:pt x="91" y="87"/>
                  <a:pt x="97" y="87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7" y="87"/>
                  <a:pt x="122" y="92"/>
                  <a:pt x="122" y="99"/>
                </a:cubicBezTo>
                <a:cubicBezTo>
                  <a:pt x="122" y="161"/>
                  <a:pt x="122" y="161"/>
                  <a:pt x="122" y="161"/>
                </a:cubicBezTo>
                <a:cubicBezTo>
                  <a:pt x="126" y="161"/>
                  <a:pt x="131" y="161"/>
                  <a:pt x="134" y="161"/>
                </a:cubicBezTo>
                <a:cubicBezTo>
                  <a:pt x="163" y="161"/>
                  <a:pt x="163" y="161"/>
                  <a:pt x="163" y="161"/>
                </a:cubicBezTo>
                <a:cubicBezTo>
                  <a:pt x="170" y="161"/>
                  <a:pt x="171" y="165"/>
                  <a:pt x="167" y="1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7" name="Freeform 131"/>
          <p:cNvSpPr/>
          <p:nvPr/>
        </p:nvSpPr>
        <p:spPr bwMode="auto">
          <a:xfrm>
            <a:off x="4579620" y="2088515"/>
            <a:ext cx="41910" cy="41910"/>
          </a:xfrm>
          <a:custGeom>
            <a:avLst/>
            <a:gdLst>
              <a:gd name="T0" fmla="*/ 26 w 26"/>
              <a:gd name="T1" fmla="*/ 0 h 26"/>
              <a:gd name="T2" fmla="*/ 0 w 26"/>
              <a:gd name="T3" fmla="*/ 26 h 26"/>
              <a:gd name="T4" fmla="*/ 26 w 26"/>
              <a:gd name="T5" fmla="*/ 26 h 26"/>
              <a:gd name="T6" fmla="*/ 26 w 26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26">
                <a:moveTo>
                  <a:pt x="26" y="0"/>
                </a:moveTo>
                <a:lnTo>
                  <a:pt x="0" y="26"/>
                </a:lnTo>
                <a:lnTo>
                  <a:pt x="26" y="26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8" name="Freeform 132"/>
          <p:cNvSpPr>
            <a:spLocks noEditPoints="1"/>
          </p:cNvSpPr>
          <p:nvPr/>
        </p:nvSpPr>
        <p:spPr bwMode="auto">
          <a:xfrm>
            <a:off x="5147945" y="2088515"/>
            <a:ext cx="204470" cy="283210"/>
          </a:xfrm>
          <a:custGeom>
            <a:avLst/>
            <a:gdLst>
              <a:gd name="T0" fmla="*/ 60 w 208"/>
              <a:gd name="T1" fmla="*/ 0 h 288"/>
              <a:gd name="T2" fmla="*/ 60 w 208"/>
              <a:gd name="T3" fmla="*/ 0 h 288"/>
              <a:gd name="T4" fmla="*/ 60 w 208"/>
              <a:gd name="T5" fmla="*/ 42 h 288"/>
              <a:gd name="T6" fmla="*/ 60 w 208"/>
              <a:gd name="T7" fmla="*/ 61 h 288"/>
              <a:gd name="T8" fmla="*/ 41 w 208"/>
              <a:gd name="T9" fmla="*/ 61 h 288"/>
              <a:gd name="T10" fmla="*/ 0 w 208"/>
              <a:gd name="T11" fmla="*/ 61 h 288"/>
              <a:gd name="T12" fmla="*/ 0 w 208"/>
              <a:gd name="T13" fmla="*/ 288 h 288"/>
              <a:gd name="T14" fmla="*/ 208 w 208"/>
              <a:gd name="T15" fmla="*/ 288 h 288"/>
              <a:gd name="T16" fmla="*/ 208 w 208"/>
              <a:gd name="T17" fmla="*/ 0 h 288"/>
              <a:gd name="T18" fmla="*/ 60 w 208"/>
              <a:gd name="T19" fmla="*/ 0 h 288"/>
              <a:gd name="T20" fmla="*/ 163 w 208"/>
              <a:gd name="T21" fmla="*/ 167 h 288"/>
              <a:gd name="T22" fmla="*/ 134 w 208"/>
              <a:gd name="T23" fmla="*/ 167 h 288"/>
              <a:gd name="T24" fmla="*/ 122 w 208"/>
              <a:gd name="T25" fmla="*/ 167 h 288"/>
              <a:gd name="T26" fmla="*/ 122 w 208"/>
              <a:gd name="T27" fmla="*/ 230 h 288"/>
              <a:gd name="T28" fmla="*/ 111 w 208"/>
              <a:gd name="T29" fmla="*/ 241 h 288"/>
              <a:gd name="T30" fmla="*/ 97 w 208"/>
              <a:gd name="T31" fmla="*/ 241 h 288"/>
              <a:gd name="T32" fmla="*/ 86 w 208"/>
              <a:gd name="T33" fmla="*/ 230 h 288"/>
              <a:gd name="T34" fmla="*/ 86 w 208"/>
              <a:gd name="T35" fmla="*/ 167 h 288"/>
              <a:gd name="T36" fmla="*/ 74 w 208"/>
              <a:gd name="T37" fmla="*/ 167 h 288"/>
              <a:gd name="T38" fmla="*/ 45 w 208"/>
              <a:gd name="T39" fmla="*/ 167 h 288"/>
              <a:gd name="T40" fmla="*/ 40 w 208"/>
              <a:gd name="T41" fmla="*/ 158 h 288"/>
              <a:gd name="T42" fmla="*/ 97 w 208"/>
              <a:gd name="T43" fmla="*/ 91 h 288"/>
              <a:gd name="T44" fmla="*/ 111 w 208"/>
              <a:gd name="T45" fmla="*/ 91 h 288"/>
              <a:gd name="T46" fmla="*/ 167 w 208"/>
              <a:gd name="T47" fmla="*/ 158 h 288"/>
              <a:gd name="T48" fmla="*/ 163 w 208"/>
              <a:gd name="T49" fmla="*/ 1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288"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61"/>
                  <a:pt x="60" y="61"/>
                  <a:pt x="60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08" y="288"/>
                  <a:pt x="208" y="288"/>
                  <a:pt x="208" y="288"/>
                </a:cubicBezTo>
                <a:cubicBezTo>
                  <a:pt x="208" y="0"/>
                  <a:pt x="208" y="0"/>
                  <a:pt x="208" y="0"/>
                </a:cubicBezTo>
                <a:lnTo>
                  <a:pt x="60" y="0"/>
                </a:lnTo>
                <a:close/>
                <a:moveTo>
                  <a:pt x="163" y="167"/>
                </a:moveTo>
                <a:cubicBezTo>
                  <a:pt x="134" y="167"/>
                  <a:pt x="134" y="167"/>
                  <a:pt x="134" y="167"/>
                </a:cubicBezTo>
                <a:cubicBezTo>
                  <a:pt x="131" y="167"/>
                  <a:pt x="126" y="167"/>
                  <a:pt x="122" y="167"/>
                </a:cubicBezTo>
                <a:cubicBezTo>
                  <a:pt x="122" y="230"/>
                  <a:pt x="122" y="230"/>
                  <a:pt x="122" y="230"/>
                </a:cubicBezTo>
                <a:cubicBezTo>
                  <a:pt x="122" y="236"/>
                  <a:pt x="117" y="241"/>
                  <a:pt x="111" y="241"/>
                </a:cubicBezTo>
                <a:cubicBezTo>
                  <a:pt x="97" y="241"/>
                  <a:pt x="97" y="241"/>
                  <a:pt x="97" y="241"/>
                </a:cubicBezTo>
                <a:cubicBezTo>
                  <a:pt x="91" y="241"/>
                  <a:pt x="86" y="236"/>
                  <a:pt x="86" y="230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1" y="167"/>
                  <a:pt x="77" y="167"/>
                  <a:pt x="74" y="167"/>
                </a:cubicBezTo>
                <a:cubicBezTo>
                  <a:pt x="45" y="167"/>
                  <a:pt x="45" y="167"/>
                  <a:pt x="45" y="167"/>
                </a:cubicBezTo>
                <a:cubicBezTo>
                  <a:pt x="38" y="167"/>
                  <a:pt x="36" y="163"/>
                  <a:pt x="40" y="158"/>
                </a:cubicBezTo>
                <a:cubicBezTo>
                  <a:pt x="97" y="91"/>
                  <a:pt x="97" y="91"/>
                  <a:pt x="97" y="91"/>
                </a:cubicBezTo>
                <a:cubicBezTo>
                  <a:pt x="101" y="86"/>
                  <a:pt x="107" y="86"/>
                  <a:pt x="111" y="91"/>
                </a:cubicBezTo>
                <a:cubicBezTo>
                  <a:pt x="167" y="158"/>
                  <a:pt x="167" y="158"/>
                  <a:pt x="167" y="158"/>
                </a:cubicBezTo>
                <a:cubicBezTo>
                  <a:pt x="172" y="163"/>
                  <a:pt x="170" y="167"/>
                  <a:pt x="163" y="1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9" name="Freeform 133"/>
          <p:cNvSpPr/>
          <p:nvPr/>
        </p:nvSpPr>
        <p:spPr bwMode="auto">
          <a:xfrm>
            <a:off x="5147945" y="2088515"/>
            <a:ext cx="40005" cy="41910"/>
          </a:xfrm>
          <a:custGeom>
            <a:avLst/>
            <a:gdLst>
              <a:gd name="T0" fmla="*/ 25 w 25"/>
              <a:gd name="T1" fmla="*/ 0 h 26"/>
              <a:gd name="T2" fmla="*/ 0 w 25"/>
              <a:gd name="T3" fmla="*/ 26 h 26"/>
              <a:gd name="T4" fmla="*/ 25 w 25"/>
              <a:gd name="T5" fmla="*/ 26 h 26"/>
              <a:gd name="T6" fmla="*/ 25 w 25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26">
                <a:moveTo>
                  <a:pt x="25" y="0"/>
                </a:moveTo>
                <a:lnTo>
                  <a:pt x="0" y="26"/>
                </a:lnTo>
                <a:lnTo>
                  <a:pt x="25" y="26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0" name="Freeform 134"/>
          <p:cNvSpPr>
            <a:spLocks noEditPoints="1"/>
          </p:cNvSpPr>
          <p:nvPr/>
        </p:nvSpPr>
        <p:spPr bwMode="auto">
          <a:xfrm>
            <a:off x="3976370" y="2654935"/>
            <a:ext cx="283210" cy="281940"/>
          </a:xfrm>
          <a:custGeom>
            <a:avLst/>
            <a:gdLst>
              <a:gd name="T0" fmla="*/ 252 w 288"/>
              <a:gd name="T1" fmla="*/ 223 h 287"/>
              <a:gd name="T2" fmla="*/ 252 w 288"/>
              <a:gd name="T3" fmla="*/ 34 h 287"/>
              <a:gd name="T4" fmla="*/ 221 w 288"/>
              <a:gd name="T5" fmla="*/ 1 h 287"/>
              <a:gd name="T6" fmla="*/ 46 w 288"/>
              <a:gd name="T7" fmla="*/ 1 h 287"/>
              <a:gd name="T8" fmla="*/ 20 w 288"/>
              <a:gd name="T9" fmla="*/ 10 h 287"/>
              <a:gd name="T10" fmla="*/ 0 w 288"/>
              <a:gd name="T11" fmla="*/ 71 h 287"/>
              <a:gd name="T12" fmla="*/ 0 w 288"/>
              <a:gd name="T13" fmla="*/ 80 h 287"/>
              <a:gd name="T14" fmla="*/ 36 w 288"/>
              <a:gd name="T15" fmla="*/ 80 h 287"/>
              <a:gd name="T16" fmla="*/ 36 w 288"/>
              <a:gd name="T17" fmla="*/ 257 h 287"/>
              <a:gd name="T18" fmla="*/ 44 w 288"/>
              <a:gd name="T19" fmla="*/ 281 h 287"/>
              <a:gd name="T20" fmla="*/ 57 w 288"/>
              <a:gd name="T21" fmla="*/ 287 h 287"/>
              <a:gd name="T22" fmla="*/ 57 w 288"/>
              <a:gd name="T23" fmla="*/ 287 h 287"/>
              <a:gd name="T24" fmla="*/ 243 w 288"/>
              <a:gd name="T25" fmla="*/ 287 h 287"/>
              <a:gd name="T26" fmla="*/ 288 w 288"/>
              <a:gd name="T27" fmla="*/ 232 h 287"/>
              <a:gd name="T28" fmla="*/ 288 w 288"/>
              <a:gd name="T29" fmla="*/ 223 h 287"/>
              <a:gd name="T30" fmla="*/ 252 w 288"/>
              <a:gd name="T31" fmla="*/ 223 h 287"/>
              <a:gd name="T32" fmla="*/ 18 w 288"/>
              <a:gd name="T33" fmla="*/ 62 h 287"/>
              <a:gd name="T34" fmla="*/ 31 w 288"/>
              <a:gd name="T35" fmla="*/ 24 h 287"/>
              <a:gd name="T36" fmla="*/ 36 w 288"/>
              <a:gd name="T37" fmla="*/ 43 h 287"/>
              <a:gd name="T38" fmla="*/ 36 w 288"/>
              <a:gd name="T39" fmla="*/ 62 h 287"/>
              <a:gd name="T40" fmla="*/ 18 w 288"/>
              <a:gd name="T41" fmla="*/ 62 h 287"/>
              <a:gd name="T42" fmla="*/ 72 w 288"/>
              <a:gd name="T43" fmla="*/ 232 h 287"/>
              <a:gd name="T44" fmla="*/ 58 w 288"/>
              <a:gd name="T45" fmla="*/ 270 h 287"/>
              <a:gd name="T46" fmla="*/ 54 w 288"/>
              <a:gd name="T47" fmla="*/ 257 h 287"/>
              <a:gd name="T48" fmla="*/ 54 w 288"/>
              <a:gd name="T49" fmla="*/ 43 h 287"/>
              <a:gd name="T50" fmla="*/ 48 w 288"/>
              <a:gd name="T51" fmla="*/ 18 h 287"/>
              <a:gd name="T52" fmla="*/ 221 w 288"/>
              <a:gd name="T53" fmla="*/ 19 h 287"/>
              <a:gd name="T54" fmla="*/ 234 w 288"/>
              <a:gd name="T55" fmla="*/ 34 h 287"/>
              <a:gd name="T56" fmla="*/ 234 w 288"/>
              <a:gd name="T57" fmla="*/ 223 h 287"/>
              <a:gd name="T58" fmla="*/ 72 w 288"/>
              <a:gd name="T59" fmla="*/ 224 h 287"/>
              <a:gd name="T60" fmla="*/ 72 w 288"/>
              <a:gd name="T61" fmla="*/ 232 h 287"/>
              <a:gd name="T62" fmla="*/ 243 w 288"/>
              <a:gd name="T63" fmla="*/ 270 h 287"/>
              <a:gd name="T64" fmla="*/ 83 w 288"/>
              <a:gd name="T65" fmla="*/ 270 h 287"/>
              <a:gd name="T66" fmla="*/ 90 w 288"/>
              <a:gd name="T67" fmla="*/ 241 h 287"/>
              <a:gd name="T68" fmla="*/ 269 w 288"/>
              <a:gd name="T69" fmla="*/ 241 h 287"/>
              <a:gd name="T70" fmla="*/ 243 w 288"/>
              <a:gd name="T71" fmla="*/ 27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" h="287">
                <a:moveTo>
                  <a:pt x="252" y="223"/>
                </a:moveTo>
                <a:cubicBezTo>
                  <a:pt x="252" y="34"/>
                  <a:pt x="252" y="34"/>
                  <a:pt x="252" y="34"/>
                </a:cubicBezTo>
                <a:cubicBezTo>
                  <a:pt x="252" y="20"/>
                  <a:pt x="243" y="1"/>
                  <a:pt x="221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3" y="0"/>
                  <a:pt x="31" y="0"/>
                  <a:pt x="20" y="10"/>
                </a:cubicBezTo>
                <a:cubicBezTo>
                  <a:pt x="7" y="22"/>
                  <a:pt x="0" y="42"/>
                  <a:pt x="0" y="71"/>
                </a:cubicBezTo>
                <a:cubicBezTo>
                  <a:pt x="0" y="80"/>
                  <a:pt x="0" y="80"/>
                  <a:pt x="0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6" y="257"/>
                  <a:pt x="36" y="257"/>
                  <a:pt x="36" y="257"/>
                </a:cubicBezTo>
                <a:cubicBezTo>
                  <a:pt x="36" y="268"/>
                  <a:pt x="39" y="276"/>
                  <a:pt x="44" y="281"/>
                </a:cubicBezTo>
                <a:cubicBezTo>
                  <a:pt x="49" y="286"/>
                  <a:pt x="54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243" y="287"/>
                  <a:pt x="243" y="287"/>
                  <a:pt x="243" y="287"/>
                </a:cubicBezTo>
                <a:cubicBezTo>
                  <a:pt x="279" y="287"/>
                  <a:pt x="288" y="251"/>
                  <a:pt x="288" y="232"/>
                </a:cubicBezTo>
                <a:cubicBezTo>
                  <a:pt x="288" y="223"/>
                  <a:pt x="288" y="223"/>
                  <a:pt x="288" y="223"/>
                </a:cubicBezTo>
                <a:lnTo>
                  <a:pt x="252" y="223"/>
                </a:lnTo>
                <a:close/>
                <a:moveTo>
                  <a:pt x="18" y="62"/>
                </a:moveTo>
                <a:cubicBezTo>
                  <a:pt x="20" y="40"/>
                  <a:pt x="25" y="30"/>
                  <a:pt x="31" y="24"/>
                </a:cubicBezTo>
                <a:cubicBezTo>
                  <a:pt x="33" y="26"/>
                  <a:pt x="36" y="32"/>
                  <a:pt x="36" y="43"/>
                </a:cubicBezTo>
                <a:cubicBezTo>
                  <a:pt x="36" y="62"/>
                  <a:pt x="36" y="62"/>
                  <a:pt x="36" y="62"/>
                </a:cubicBezTo>
                <a:lnTo>
                  <a:pt x="18" y="62"/>
                </a:lnTo>
                <a:close/>
                <a:moveTo>
                  <a:pt x="72" y="232"/>
                </a:moveTo>
                <a:cubicBezTo>
                  <a:pt x="72" y="260"/>
                  <a:pt x="64" y="269"/>
                  <a:pt x="58" y="270"/>
                </a:cubicBezTo>
                <a:cubicBezTo>
                  <a:pt x="56" y="269"/>
                  <a:pt x="54" y="266"/>
                  <a:pt x="54" y="25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32"/>
                  <a:pt x="51" y="24"/>
                  <a:pt x="48" y="18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33" y="19"/>
                  <a:pt x="234" y="30"/>
                  <a:pt x="234" y="34"/>
                </a:cubicBezTo>
                <a:cubicBezTo>
                  <a:pt x="234" y="223"/>
                  <a:pt x="234" y="223"/>
                  <a:pt x="234" y="223"/>
                </a:cubicBezTo>
                <a:cubicBezTo>
                  <a:pt x="72" y="224"/>
                  <a:pt x="72" y="224"/>
                  <a:pt x="72" y="224"/>
                </a:cubicBezTo>
                <a:lnTo>
                  <a:pt x="72" y="232"/>
                </a:lnTo>
                <a:close/>
                <a:moveTo>
                  <a:pt x="243" y="270"/>
                </a:moveTo>
                <a:cubicBezTo>
                  <a:pt x="83" y="270"/>
                  <a:pt x="83" y="270"/>
                  <a:pt x="83" y="270"/>
                </a:cubicBezTo>
                <a:cubicBezTo>
                  <a:pt x="86" y="263"/>
                  <a:pt x="89" y="254"/>
                  <a:pt x="90" y="241"/>
                </a:cubicBezTo>
                <a:cubicBezTo>
                  <a:pt x="269" y="241"/>
                  <a:pt x="269" y="241"/>
                  <a:pt x="269" y="241"/>
                </a:cubicBezTo>
                <a:cubicBezTo>
                  <a:pt x="267" y="252"/>
                  <a:pt x="262" y="270"/>
                  <a:pt x="243" y="2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1" name="Rectangle 135"/>
          <p:cNvSpPr>
            <a:spLocks noChangeArrowheads="1"/>
          </p:cNvSpPr>
          <p:nvPr/>
        </p:nvSpPr>
        <p:spPr bwMode="auto">
          <a:xfrm>
            <a:off x="4061460" y="2709545"/>
            <a:ext cx="115570" cy="16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2" name="Rectangle 136"/>
          <p:cNvSpPr>
            <a:spLocks noChangeArrowheads="1"/>
          </p:cNvSpPr>
          <p:nvPr/>
        </p:nvSpPr>
        <p:spPr bwMode="auto">
          <a:xfrm>
            <a:off x="4061460" y="2748280"/>
            <a:ext cx="115570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3" name="Rectangle 137"/>
          <p:cNvSpPr>
            <a:spLocks noChangeArrowheads="1"/>
          </p:cNvSpPr>
          <p:nvPr/>
        </p:nvSpPr>
        <p:spPr bwMode="auto">
          <a:xfrm>
            <a:off x="4061460" y="2787015"/>
            <a:ext cx="115570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4" name="Rectangle 138"/>
          <p:cNvSpPr>
            <a:spLocks noChangeArrowheads="1"/>
          </p:cNvSpPr>
          <p:nvPr/>
        </p:nvSpPr>
        <p:spPr bwMode="auto">
          <a:xfrm>
            <a:off x="4061460" y="2825750"/>
            <a:ext cx="115570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5" name="Freeform 139"/>
          <p:cNvSpPr/>
          <p:nvPr/>
        </p:nvSpPr>
        <p:spPr bwMode="auto">
          <a:xfrm>
            <a:off x="9063990" y="6022340"/>
            <a:ext cx="276860" cy="137160"/>
          </a:xfrm>
          <a:custGeom>
            <a:avLst/>
            <a:gdLst>
              <a:gd name="T0" fmla="*/ 11 w 282"/>
              <a:gd name="T1" fmla="*/ 94 h 139"/>
              <a:gd name="T2" fmla="*/ 130 w 282"/>
              <a:gd name="T3" fmla="*/ 94 h 139"/>
              <a:gd name="T4" fmla="*/ 211 w 282"/>
              <a:gd name="T5" fmla="*/ 139 h 139"/>
              <a:gd name="T6" fmla="*/ 282 w 282"/>
              <a:gd name="T7" fmla="*/ 107 h 139"/>
              <a:gd name="T8" fmla="*/ 282 w 282"/>
              <a:gd name="T9" fmla="*/ 60 h 139"/>
              <a:gd name="T10" fmla="*/ 273 w 282"/>
              <a:gd name="T11" fmla="*/ 69 h 139"/>
              <a:gd name="T12" fmla="*/ 154 w 282"/>
              <a:gd name="T13" fmla="*/ 69 h 139"/>
              <a:gd name="T14" fmla="*/ 0 w 282"/>
              <a:gd name="T15" fmla="*/ 58 h 139"/>
              <a:gd name="T16" fmla="*/ 0 w 282"/>
              <a:gd name="T17" fmla="*/ 105 h 139"/>
              <a:gd name="T18" fmla="*/ 11 w 282"/>
              <a:gd name="T19" fmla="*/ 94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" h="139">
                <a:moveTo>
                  <a:pt x="11" y="94"/>
                </a:moveTo>
                <a:cubicBezTo>
                  <a:pt x="14" y="92"/>
                  <a:pt x="72" y="37"/>
                  <a:pt x="130" y="94"/>
                </a:cubicBezTo>
                <a:cubicBezTo>
                  <a:pt x="157" y="121"/>
                  <a:pt x="185" y="139"/>
                  <a:pt x="211" y="139"/>
                </a:cubicBezTo>
                <a:cubicBezTo>
                  <a:pt x="239" y="139"/>
                  <a:pt x="264" y="120"/>
                  <a:pt x="282" y="107"/>
                </a:cubicBezTo>
                <a:cubicBezTo>
                  <a:pt x="282" y="60"/>
                  <a:pt x="282" y="60"/>
                  <a:pt x="282" y="60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1"/>
                  <a:pt x="213" y="127"/>
                  <a:pt x="154" y="69"/>
                </a:cubicBezTo>
                <a:cubicBezTo>
                  <a:pt x="86" y="0"/>
                  <a:pt x="47" y="24"/>
                  <a:pt x="0" y="58"/>
                </a:cubicBezTo>
                <a:cubicBezTo>
                  <a:pt x="0" y="105"/>
                  <a:pt x="0" y="105"/>
                  <a:pt x="0" y="105"/>
                </a:cubicBezTo>
                <a:lnTo>
                  <a:pt x="11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6" name="Freeform 140"/>
          <p:cNvSpPr/>
          <p:nvPr/>
        </p:nvSpPr>
        <p:spPr bwMode="auto">
          <a:xfrm>
            <a:off x="9063990" y="6107430"/>
            <a:ext cx="276860" cy="137160"/>
          </a:xfrm>
          <a:custGeom>
            <a:avLst/>
            <a:gdLst>
              <a:gd name="T0" fmla="*/ 154 w 282"/>
              <a:gd name="T1" fmla="*/ 69 h 139"/>
              <a:gd name="T2" fmla="*/ 0 w 282"/>
              <a:gd name="T3" fmla="*/ 58 h 139"/>
              <a:gd name="T4" fmla="*/ 0 w 282"/>
              <a:gd name="T5" fmla="*/ 105 h 139"/>
              <a:gd name="T6" fmla="*/ 11 w 282"/>
              <a:gd name="T7" fmla="*/ 94 h 139"/>
              <a:gd name="T8" fmla="*/ 130 w 282"/>
              <a:gd name="T9" fmla="*/ 94 h 139"/>
              <a:gd name="T10" fmla="*/ 211 w 282"/>
              <a:gd name="T11" fmla="*/ 139 h 139"/>
              <a:gd name="T12" fmla="*/ 282 w 282"/>
              <a:gd name="T13" fmla="*/ 107 h 139"/>
              <a:gd name="T14" fmla="*/ 282 w 282"/>
              <a:gd name="T15" fmla="*/ 60 h 139"/>
              <a:gd name="T16" fmla="*/ 273 w 282"/>
              <a:gd name="T17" fmla="*/ 69 h 139"/>
              <a:gd name="T18" fmla="*/ 154 w 282"/>
              <a:gd name="T19" fmla="*/ 6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" h="139">
                <a:moveTo>
                  <a:pt x="154" y="69"/>
                </a:moveTo>
                <a:cubicBezTo>
                  <a:pt x="86" y="0"/>
                  <a:pt x="47" y="24"/>
                  <a:pt x="0" y="58"/>
                </a:cubicBezTo>
                <a:cubicBezTo>
                  <a:pt x="0" y="105"/>
                  <a:pt x="0" y="105"/>
                  <a:pt x="0" y="105"/>
                </a:cubicBezTo>
                <a:cubicBezTo>
                  <a:pt x="11" y="94"/>
                  <a:pt x="11" y="94"/>
                  <a:pt x="11" y="94"/>
                </a:cubicBezTo>
                <a:cubicBezTo>
                  <a:pt x="14" y="92"/>
                  <a:pt x="72" y="36"/>
                  <a:pt x="130" y="94"/>
                </a:cubicBezTo>
                <a:cubicBezTo>
                  <a:pt x="157" y="121"/>
                  <a:pt x="185" y="139"/>
                  <a:pt x="211" y="139"/>
                </a:cubicBezTo>
                <a:cubicBezTo>
                  <a:pt x="239" y="139"/>
                  <a:pt x="264" y="120"/>
                  <a:pt x="282" y="107"/>
                </a:cubicBezTo>
                <a:cubicBezTo>
                  <a:pt x="282" y="60"/>
                  <a:pt x="282" y="60"/>
                  <a:pt x="282" y="60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1"/>
                  <a:pt x="213" y="127"/>
                  <a:pt x="154" y="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7" name="Freeform 141"/>
          <p:cNvSpPr/>
          <p:nvPr/>
        </p:nvSpPr>
        <p:spPr bwMode="auto">
          <a:xfrm>
            <a:off x="9063990" y="6193155"/>
            <a:ext cx="276860" cy="135255"/>
          </a:xfrm>
          <a:custGeom>
            <a:avLst/>
            <a:gdLst>
              <a:gd name="T0" fmla="*/ 273 w 282"/>
              <a:gd name="T1" fmla="*/ 69 h 138"/>
              <a:gd name="T2" fmla="*/ 154 w 282"/>
              <a:gd name="T3" fmla="*/ 69 h 138"/>
              <a:gd name="T4" fmla="*/ 0 w 282"/>
              <a:gd name="T5" fmla="*/ 57 h 138"/>
              <a:gd name="T6" fmla="*/ 0 w 282"/>
              <a:gd name="T7" fmla="*/ 105 h 138"/>
              <a:gd name="T8" fmla="*/ 11 w 282"/>
              <a:gd name="T9" fmla="*/ 94 h 138"/>
              <a:gd name="T10" fmla="*/ 130 w 282"/>
              <a:gd name="T11" fmla="*/ 94 h 138"/>
              <a:gd name="T12" fmla="*/ 211 w 282"/>
              <a:gd name="T13" fmla="*/ 138 h 138"/>
              <a:gd name="T14" fmla="*/ 282 w 282"/>
              <a:gd name="T15" fmla="*/ 107 h 138"/>
              <a:gd name="T16" fmla="*/ 282 w 282"/>
              <a:gd name="T17" fmla="*/ 60 h 138"/>
              <a:gd name="T18" fmla="*/ 273 w 282"/>
              <a:gd name="T19" fmla="*/ 6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" h="138">
                <a:moveTo>
                  <a:pt x="273" y="69"/>
                </a:moveTo>
                <a:cubicBezTo>
                  <a:pt x="271" y="71"/>
                  <a:pt x="213" y="127"/>
                  <a:pt x="154" y="69"/>
                </a:cubicBezTo>
                <a:cubicBezTo>
                  <a:pt x="86" y="0"/>
                  <a:pt x="47" y="24"/>
                  <a:pt x="0" y="57"/>
                </a:cubicBezTo>
                <a:cubicBezTo>
                  <a:pt x="0" y="105"/>
                  <a:pt x="0" y="105"/>
                  <a:pt x="0" y="105"/>
                </a:cubicBezTo>
                <a:cubicBezTo>
                  <a:pt x="11" y="94"/>
                  <a:pt x="11" y="94"/>
                  <a:pt x="11" y="94"/>
                </a:cubicBezTo>
                <a:cubicBezTo>
                  <a:pt x="14" y="91"/>
                  <a:pt x="72" y="36"/>
                  <a:pt x="130" y="94"/>
                </a:cubicBezTo>
                <a:cubicBezTo>
                  <a:pt x="157" y="121"/>
                  <a:pt x="185" y="138"/>
                  <a:pt x="211" y="138"/>
                </a:cubicBezTo>
                <a:cubicBezTo>
                  <a:pt x="239" y="138"/>
                  <a:pt x="264" y="120"/>
                  <a:pt x="282" y="107"/>
                </a:cubicBezTo>
                <a:cubicBezTo>
                  <a:pt x="282" y="60"/>
                  <a:pt x="282" y="60"/>
                  <a:pt x="282" y="60"/>
                </a:cubicBezTo>
                <a:lnTo>
                  <a:pt x="273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8" name="Freeform 142"/>
          <p:cNvSpPr>
            <a:spLocks noEditPoints="1"/>
          </p:cNvSpPr>
          <p:nvPr/>
        </p:nvSpPr>
        <p:spPr bwMode="auto">
          <a:xfrm>
            <a:off x="4545965" y="5481320"/>
            <a:ext cx="278130" cy="241935"/>
          </a:xfrm>
          <a:custGeom>
            <a:avLst/>
            <a:gdLst>
              <a:gd name="T0" fmla="*/ 284 w 284"/>
              <a:gd name="T1" fmla="*/ 80 h 245"/>
              <a:gd name="T2" fmla="*/ 224 w 284"/>
              <a:gd name="T3" fmla="*/ 24 h 245"/>
              <a:gd name="T4" fmla="*/ 203 w 284"/>
              <a:gd name="T5" fmla="*/ 27 h 245"/>
              <a:gd name="T6" fmla="*/ 142 w 284"/>
              <a:gd name="T7" fmla="*/ 0 h 245"/>
              <a:gd name="T8" fmla="*/ 81 w 284"/>
              <a:gd name="T9" fmla="*/ 27 h 245"/>
              <a:gd name="T10" fmla="*/ 60 w 284"/>
              <a:gd name="T11" fmla="*/ 24 h 245"/>
              <a:gd name="T12" fmla="*/ 0 w 284"/>
              <a:gd name="T13" fmla="*/ 80 h 245"/>
              <a:gd name="T14" fmla="*/ 55 w 284"/>
              <a:gd name="T15" fmla="*/ 140 h 245"/>
              <a:gd name="T16" fmla="*/ 55 w 284"/>
              <a:gd name="T17" fmla="*/ 177 h 245"/>
              <a:gd name="T18" fmla="*/ 55 w 284"/>
              <a:gd name="T19" fmla="*/ 210 h 245"/>
              <a:gd name="T20" fmla="*/ 142 w 284"/>
              <a:gd name="T21" fmla="*/ 245 h 245"/>
              <a:gd name="T22" fmla="*/ 228 w 284"/>
              <a:gd name="T23" fmla="*/ 210 h 245"/>
              <a:gd name="T24" fmla="*/ 228 w 284"/>
              <a:gd name="T25" fmla="*/ 177 h 245"/>
              <a:gd name="T26" fmla="*/ 228 w 284"/>
              <a:gd name="T27" fmla="*/ 140 h 245"/>
              <a:gd name="T28" fmla="*/ 284 w 284"/>
              <a:gd name="T29" fmla="*/ 80 h 245"/>
              <a:gd name="T30" fmla="*/ 134 w 284"/>
              <a:gd name="T31" fmla="*/ 210 h 245"/>
              <a:gd name="T32" fmla="*/ 134 w 284"/>
              <a:gd name="T33" fmla="*/ 159 h 245"/>
              <a:gd name="T34" fmla="*/ 142 w 284"/>
              <a:gd name="T35" fmla="*/ 159 h 245"/>
              <a:gd name="T36" fmla="*/ 150 w 284"/>
              <a:gd name="T37" fmla="*/ 159 h 245"/>
              <a:gd name="T38" fmla="*/ 150 w 284"/>
              <a:gd name="T39" fmla="*/ 210 h 245"/>
              <a:gd name="T40" fmla="*/ 150 w 284"/>
              <a:gd name="T41" fmla="*/ 220 h 245"/>
              <a:gd name="T42" fmla="*/ 134 w 284"/>
              <a:gd name="T43" fmla="*/ 220 h 245"/>
              <a:gd name="T44" fmla="*/ 134 w 284"/>
              <a:gd name="T45" fmla="*/ 210 h 245"/>
              <a:gd name="T46" fmla="*/ 186 w 284"/>
              <a:gd name="T47" fmla="*/ 210 h 245"/>
              <a:gd name="T48" fmla="*/ 186 w 284"/>
              <a:gd name="T49" fmla="*/ 154 h 245"/>
              <a:gd name="T50" fmla="*/ 202 w 284"/>
              <a:gd name="T51" fmla="*/ 149 h 245"/>
              <a:gd name="T52" fmla="*/ 202 w 284"/>
              <a:gd name="T53" fmla="*/ 210 h 245"/>
              <a:gd name="T54" fmla="*/ 202 w 284"/>
              <a:gd name="T55" fmla="*/ 211 h 245"/>
              <a:gd name="T56" fmla="*/ 186 w 284"/>
              <a:gd name="T57" fmla="*/ 218 h 245"/>
              <a:gd name="T58" fmla="*/ 186 w 284"/>
              <a:gd name="T59" fmla="*/ 210 h 245"/>
              <a:gd name="T60" fmla="*/ 83 w 284"/>
              <a:gd name="T61" fmla="*/ 212 h 245"/>
              <a:gd name="T62" fmla="*/ 83 w 284"/>
              <a:gd name="T63" fmla="*/ 210 h 245"/>
              <a:gd name="T64" fmla="*/ 83 w 284"/>
              <a:gd name="T65" fmla="*/ 150 h 245"/>
              <a:gd name="T66" fmla="*/ 99 w 284"/>
              <a:gd name="T67" fmla="*/ 154 h 245"/>
              <a:gd name="T68" fmla="*/ 99 w 284"/>
              <a:gd name="T69" fmla="*/ 210 h 245"/>
              <a:gd name="T70" fmla="*/ 99 w 284"/>
              <a:gd name="T71" fmla="*/ 219 h 245"/>
              <a:gd name="T72" fmla="*/ 83 w 284"/>
              <a:gd name="T73" fmla="*/ 212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4" h="245">
                <a:moveTo>
                  <a:pt x="284" y="80"/>
                </a:moveTo>
                <a:cubicBezTo>
                  <a:pt x="284" y="47"/>
                  <a:pt x="257" y="24"/>
                  <a:pt x="224" y="24"/>
                </a:cubicBezTo>
                <a:cubicBezTo>
                  <a:pt x="217" y="24"/>
                  <a:pt x="210" y="25"/>
                  <a:pt x="203" y="27"/>
                </a:cubicBezTo>
                <a:cubicBezTo>
                  <a:pt x="188" y="11"/>
                  <a:pt x="166" y="0"/>
                  <a:pt x="142" y="0"/>
                </a:cubicBezTo>
                <a:cubicBezTo>
                  <a:pt x="118" y="0"/>
                  <a:pt x="96" y="11"/>
                  <a:pt x="81" y="27"/>
                </a:cubicBezTo>
                <a:cubicBezTo>
                  <a:pt x="75" y="25"/>
                  <a:pt x="68" y="24"/>
                  <a:pt x="60" y="24"/>
                </a:cubicBezTo>
                <a:cubicBezTo>
                  <a:pt x="27" y="24"/>
                  <a:pt x="0" y="47"/>
                  <a:pt x="0" y="80"/>
                </a:cubicBezTo>
                <a:cubicBezTo>
                  <a:pt x="0" y="111"/>
                  <a:pt x="24" y="137"/>
                  <a:pt x="55" y="140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210"/>
                  <a:pt x="55" y="210"/>
                  <a:pt x="55" y="210"/>
                </a:cubicBezTo>
                <a:cubicBezTo>
                  <a:pt x="55" y="229"/>
                  <a:pt x="94" y="245"/>
                  <a:pt x="142" y="245"/>
                </a:cubicBezTo>
                <a:cubicBezTo>
                  <a:pt x="190" y="245"/>
                  <a:pt x="228" y="229"/>
                  <a:pt x="228" y="210"/>
                </a:cubicBezTo>
                <a:cubicBezTo>
                  <a:pt x="228" y="177"/>
                  <a:pt x="228" y="177"/>
                  <a:pt x="228" y="177"/>
                </a:cubicBezTo>
                <a:cubicBezTo>
                  <a:pt x="228" y="140"/>
                  <a:pt x="228" y="140"/>
                  <a:pt x="228" y="140"/>
                </a:cubicBezTo>
                <a:cubicBezTo>
                  <a:pt x="260" y="137"/>
                  <a:pt x="284" y="112"/>
                  <a:pt x="284" y="80"/>
                </a:cubicBezTo>
                <a:close/>
                <a:moveTo>
                  <a:pt x="134" y="210"/>
                </a:moveTo>
                <a:cubicBezTo>
                  <a:pt x="134" y="159"/>
                  <a:pt x="134" y="159"/>
                  <a:pt x="134" y="159"/>
                </a:cubicBezTo>
                <a:cubicBezTo>
                  <a:pt x="137" y="159"/>
                  <a:pt x="139" y="159"/>
                  <a:pt x="142" y="159"/>
                </a:cubicBezTo>
                <a:cubicBezTo>
                  <a:pt x="145" y="159"/>
                  <a:pt x="147" y="159"/>
                  <a:pt x="150" y="159"/>
                </a:cubicBezTo>
                <a:cubicBezTo>
                  <a:pt x="150" y="210"/>
                  <a:pt x="150" y="210"/>
                  <a:pt x="150" y="210"/>
                </a:cubicBezTo>
                <a:cubicBezTo>
                  <a:pt x="150" y="220"/>
                  <a:pt x="150" y="220"/>
                  <a:pt x="150" y="220"/>
                </a:cubicBezTo>
                <a:cubicBezTo>
                  <a:pt x="134" y="220"/>
                  <a:pt x="134" y="220"/>
                  <a:pt x="134" y="220"/>
                </a:cubicBezTo>
                <a:lnTo>
                  <a:pt x="134" y="210"/>
                </a:lnTo>
                <a:close/>
                <a:moveTo>
                  <a:pt x="186" y="210"/>
                </a:moveTo>
                <a:cubicBezTo>
                  <a:pt x="186" y="154"/>
                  <a:pt x="186" y="154"/>
                  <a:pt x="186" y="154"/>
                </a:cubicBezTo>
                <a:cubicBezTo>
                  <a:pt x="192" y="152"/>
                  <a:pt x="197" y="152"/>
                  <a:pt x="202" y="149"/>
                </a:cubicBezTo>
                <a:cubicBezTo>
                  <a:pt x="202" y="210"/>
                  <a:pt x="202" y="210"/>
                  <a:pt x="202" y="210"/>
                </a:cubicBezTo>
                <a:cubicBezTo>
                  <a:pt x="202" y="211"/>
                  <a:pt x="202" y="211"/>
                  <a:pt x="202" y="211"/>
                </a:cubicBezTo>
                <a:cubicBezTo>
                  <a:pt x="198" y="214"/>
                  <a:pt x="192" y="216"/>
                  <a:pt x="186" y="218"/>
                </a:cubicBezTo>
                <a:lnTo>
                  <a:pt x="186" y="210"/>
                </a:lnTo>
                <a:close/>
                <a:moveTo>
                  <a:pt x="83" y="212"/>
                </a:moveTo>
                <a:cubicBezTo>
                  <a:pt x="83" y="210"/>
                  <a:pt x="83" y="210"/>
                  <a:pt x="83" y="210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8" y="152"/>
                  <a:pt x="94" y="153"/>
                  <a:pt x="99" y="154"/>
                </a:cubicBezTo>
                <a:cubicBezTo>
                  <a:pt x="99" y="210"/>
                  <a:pt x="99" y="210"/>
                  <a:pt x="99" y="210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3" y="217"/>
                  <a:pt x="88" y="214"/>
                  <a:pt x="83" y="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9" name="Freeform 143"/>
          <p:cNvSpPr/>
          <p:nvPr/>
        </p:nvSpPr>
        <p:spPr bwMode="auto">
          <a:xfrm>
            <a:off x="4599305" y="5716270"/>
            <a:ext cx="170180" cy="48260"/>
          </a:xfrm>
          <a:custGeom>
            <a:avLst/>
            <a:gdLst>
              <a:gd name="T0" fmla="*/ 0 w 173"/>
              <a:gd name="T1" fmla="*/ 0 h 49"/>
              <a:gd name="T2" fmla="*/ 0 w 173"/>
              <a:gd name="T3" fmla="*/ 10 h 49"/>
              <a:gd name="T4" fmla="*/ 0 w 173"/>
              <a:gd name="T5" fmla="*/ 13 h 49"/>
              <a:gd name="T6" fmla="*/ 0 w 173"/>
              <a:gd name="T7" fmla="*/ 15 h 49"/>
              <a:gd name="T8" fmla="*/ 87 w 173"/>
              <a:gd name="T9" fmla="*/ 49 h 49"/>
              <a:gd name="T10" fmla="*/ 173 w 173"/>
              <a:gd name="T11" fmla="*/ 15 h 49"/>
              <a:gd name="T12" fmla="*/ 173 w 173"/>
              <a:gd name="T13" fmla="*/ 13 h 49"/>
              <a:gd name="T14" fmla="*/ 173 w 173"/>
              <a:gd name="T15" fmla="*/ 10 h 49"/>
              <a:gd name="T16" fmla="*/ 173 w 173"/>
              <a:gd name="T17" fmla="*/ 0 h 49"/>
              <a:gd name="T18" fmla="*/ 87 w 173"/>
              <a:gd name="T19" fmla="*/ 21 h 49"/>
              <a:gd name="T20" fmla="*/ 0 w 173"/>
              <a:gd name="T21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3" h="49">
                <a:moveTo>
                  <a:pt x="0" y="0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0" y="13"/>
                </a:cubicBezTo>
                <a:cubicBezTo>
                  <a:pt x="0" y="13"/>
                  <a:pt x="0" y="14"/>
                  <a:pt x="0" y="15"/>
                </a:cubicBezTo>
                <a:cubicBezTo>
                  <a:pt x="0" y="34"/>
                  <a:pt x="39" y="49"/>
                  <a:pt x="87" y="49"/>
                </a:cubicBezTo>
                <a:cubicBezTo>
                  <a:pt x="135" y="49"/>
                  <a:pt x="173" y="34"/>
                  <a:pt x="173" y="15"/>
                </a:cubicBezTo>
                <a:cubicBezTo>
                  <a:pt x="173" y="14"/>
                  <a:pt x="173" y="13"/>
                  <a:pt x="173" y="13"/>
                </a:cubicBezTo>
                <a:cubicBezTo>
                  <a:pt x="173" y="12"/>
                  <a:pt x="173" y="11"/>
                  <a:pt x="173" y="10"/>
                </a:cubicBezTo>
                <a:cubicBezTo>
                  <a:pt x="173" y="0"/>
                  <a:pt x="173" y="0"/>
                  <a:pt x="173" y="0"/>
                </a:cubicBezTo>
                <a:cubicBezTo>
                  <a:pt x="154" y="14"/>
                  <a:pt x="120" y="21"/>
                  <a:pt x="87" y="21"/>
                </a:cubicBezTo>
                <a:cubicBezTo>
                  <a:pt x="54" y="21"/>
                  <a:pt x="20" y="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0" name="Freeform 144"/>
          <p:cNvSpPr>
            <a:spLocks noEditPoints="1"/>
          </p:cNvSpPr>
          <p:nvPr/>
        </p:nvSpPr>
        <p:spPr bwMode="auto">
          <a:xfrm>
            <a:off x="8497570" y="6064250"/>
            <a:ext cx="283210" cy="247650"/>
          </a:xfrm>
          <a:custGeom>
            <a:avLst/>
            <a:gdLst>
              <a:gd name="T0" fmla="*/ 288 w 288"/>
              <a:gd name="T1" fmla="*/ 63 h 253"/>
              <a:gd name="T2" fmla="*/ 288 w 288"/>
              <a:gd name="T3" fmla="*/ 40 h 253"/>
              <a:gd name="T4" fmla="*/ 259 w 288"/>
              <a:gd name="T5" fmla="*/ 19 h 253"/>
              <a:gd name="T6" fmla="*/ 145 w 288"/>
              <a:gd name="T7" fmla="*/ 0 h 253"/>
              <a:gd name="T8" fmla="*/ 144 w 288"/>
              <a:gd name="T9" fmla="*/ 0 h 253"/>
              <a:gd name="T10" fmla="*/ 29 w 288"/>
              <a:gd name="T11" fmla="*/ 19 h 253"/>
              <a:gd name="T12" fmla="*/ 0 w 288"/>
              <a:gd name="T13" fmla="*/ 40 h 253"/>
              <a:gd name="T14" fmla="*/ 0 w 288"/>
              <a:gd name="T15" fmla="*/ 41 h 253"/>
              <a:gd name="T16" fmla="*/ 0 w 288"/>
              <a:gd name="T17" fmla="*/ 213 h 253"/>
              <a:gd name="T18" fmla="*/ 143 w 288"/>
              <a:gd name="T19" fmla="*/ 253 h 253"/>
              <a:gd name="T20" fmla="*/ 144 w 288"/>
              <a:gd name="T21" fmla="*/ 253 h 253"/>
              <a:gd name="T22" fmla="*/ 288 w 288"/>
              <a:gd name="T23" fmla="*/ 212 h 253"/>
              <a:gd name="T24" fmla="*/ 288 w 288"/>
              <a:gd name="T25" fmla="*/ 63 h 253"/>
              <a:gd name="T26" fmla="*/ 144 w 288"/>
              <a:gd name="T27" fmla="*/ 29 h 253"/>
              <a:gd name="T28" fmla="*/ 145 w 288"/>
              <a:gd name="T29" fmla="*/ 29 h 253"/>
              <a:gd name="T30" fmla="*/ 259 w 288"/>
              <a:gd name="T31" fmla="*/ 51 h 253"/>
              <a:gd name="T32" fmla="*/ 259 w 288"/>
              <a:gd name="T33" fmla="*/ 52 h 253"/>
              <a:gd name="T34" fmla="*/ 144 w 288"/>
              <a:gd name="T35" fmla="*/ 73 h 253"/>
              <a:gd name="T36" fmla="*/ 143 w 288"/>
              <a:gd name="T37" fmla="*/ 73 h 253"/>
              <a:gd name="T38" fmla="*/ 29 w 288"/>
              <a:gd name="T39" fmla="*/ 52 h 253"/>
              <a:gd name="T40" fmla="*/ 29 w 288"/>
              <a:gd name="T41" fmla="*/ 51 h 253"/>
              <a:gd name="T42" fmla="*/ 144 w 288"/>
              <a:gd name="T43" fmla="*/ 29 h 253"/>
              <a:gd name="T44" fmla="*/ 144 w 288"/>
              <a:gd name="T45" fmla="*/ 162 h 253"/>
              <a:gd name="T46" fmla="*/ 143 w 288"/>
              <a:gd name="T47" fmla="*/ 162 h 253"/>
              <a:gd name="T48" fmla="*/ 29 w 288"/>
              <a:gd name="T49" fmla="*/ 140 h 253"/>
              <a:gd name="T50" fmla="*/ 29 w 288"/>
              <a:gd name="T51" fmla="*/ 83 h 253"/>
              <a:gd name="T52" fmla="*/ 143 w 288"/>
              <a:gd name="T53" fmla="*/ 102 h 253"/>
              <a:gd name="T54" fmla="*/ 144 w 288"/>
              <a:gd name="T55" fmla="*/ 102 h 253"/>
              <a:gd name="T56" fmla="*/ 259 w 288"/>
              <a:gd name="T57" fmla="*/ 83 h 253"/>
              <a:gd name="T58" fmla="*/ 259 w 288"/>
              <a:gd name="T59" fmla="*/ 140 h 253"/>
              <a:gd name="T60" fmla="*/ 144 w 288"/>
              <a:gd name="T61" fmla="*/ 16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53">
                <a:moveTo>
                  <a:pt x="288" y="63"/>
                </a:moveTo>
                <a:cubicBezTo>
                  <a:pt x="288" y="40"/>
                  <a:pt x="288" y="40"/>
                  <a:pt x="288" y="40"/>
                </a:cubicBezTo>
                <a:cubicBezTo>
                  <a:pt x="288" y="34"/>
                  <a:pt x="277" y="26"/>
                  <a:pt x="259" y="19"/>
                </a:cubicBezTo>
                <a:cubicBezTo>
                  <a:pt x="233" y="9"/>
                  <a:pt x="192" y="0"/>
                  <a:pt x="145" y="0"/>
                </a:cubicBezTo>
                <a:cubicBezTo>
                  <a:pt x="145" y="0"/>
                  <a:pt x="144" y="0"/>
                  <a:pt x="144" y="0"/>
                </a:cubicBezTo>
                <a:cubicBezTo>
                  <a:pt x="97" y="0"/>
                  <a:pt x="55" y="9"/>
                  <a:pt x="29" y="19"/>
                </a:cubicBezTo>
                <a:cubicBezTo>
                  <a:pt x="12" y="26"/>
                  <a:pt x="1" y="34"/>
                  <a:pt x="0" y="40"/>
                </a:cubicBezTo>
                <a:cubicBezTo>
                  <a:pt x="0" y="40"/>
                  <a:pt x="0" y="40"/>
                  <a:pt x="0" y="41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28"/>
                  <a:pt x="64" y="253"/>
                  <a:pt x="143" y="253"/>
                </a:cubicBezTo>
                <a:cubicBezTo>
                  <a:pt x="143" y="253"/>
                  <a:pt x="144" y="253"/>
                  <a:pt x="144" y="253"/>
                </a:cubicBezTo>
                <a:cubicBezTo>
                  <a:pt x="224" y="253"/>
                  <a:pt x="288" y="228"/>
                  <a:pt x="288" y="212"/>
                </a:cubicBezTo>
                <a:lnTo>
                  <a:pt x="288" y="63"/>
                </a:lnTo>
                <a:close/>
                <a:moveTo>
                  <a:pt x="144" y="29"/>
                </a:moveTo>
                <a:cubicBezTo>
                  <a:pt x="145" y="29"/>
                  <a:pt x="145" y="29"/>
                  <a:pt x="145" y="29"/>
                </a:cubicBezTo>
                <a:cubicBezTo>
                  <a:pt x="201" y="29"/>
                  <a:pt x="244" y="43"/>
                  <a:pt x="259" y="51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44" y="60"/>
                  <a:pt x="201" y="73"/>
                  <a:pt x="144" y="73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87" y="73"/>
                  <a:pt x="44" y="60"/>
                  <a:pt x="29" y="52"/>
                </a:cubicBezTo>
                <a:cubicBezTo>
                  <a:pt x="29" y="51"/>
                  <a:pt x="29" y="51"/>
                  <a:pt x="29" y="51"/>
                </a:cubicBezTo>
                <a:cubicBezTo>
                  <a:pt x="44" y="43"/>
                  <a:pt x="87" y="29"/>
                  <a:pt x="144" y="29"/>
                </a:cubicBezTo>
                <a:close/>
                <a:moveTo>
                  <a:pt x="144" y="162"/>
                </a:moveTo>
                <a:cubicBezTo>
                  <a:pt x="143" y="162"/>
                  <a:pt x="143" y="162"/>
                  <a:pt x="143" y="162"/>
                </a:cubicBezTo>
                <a:cubicBezTo>
                  <a:pt x="87" y="162"/>
                  <a:pt x="44" y="148"/>
                  <a:pt x="29" y="140"/>
                </a:cubicBezTo>
                <a:cubicBezTo>
                  <a:pt x="29" y="83"/>
                  <a:pt x="29" y="83"/>
                  <a:pt x="29" y="83"/>
                </a:cubicBezTo>
                <a:cubicBezTo>
                  <a:pt x="55" y="94"/>
                  <a:pt x="96" y="102"/>
                  <a:pt x="143" y="102"/>
                </a:cubicBezTo>
                <a:cubicBezTo>
                  <a:pt x="143" y="102"/>
                  <a:pt x="144" y="102"/>
                  <a:pt x="144" y="102"/>
                </a:cubicBezTo>
                <a:cubicBezTo>
                  <a:pt x="191" y="102"/>
                  <a:pt x="233" y="94"/>
                  <a:pt x="259" y="83"/>
                </a:cubicBezTo>
                <a:cubicBezTo>
                  <a:pt x="259" y="140"/>
                  <a:pt x="259" y="140"/>
                  <a:pt x="259" y="140"/>
                </a:cubicBezTo>
                <a:cubicBezTo>
                  <a:pt x="244" y="148"/>
                  <a:pt x="201" y="161"/>
                  <a:pt x="144" y="1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1" name="Freeform 145"/>
          <p:cNvSpPr/>
          <p:nvPr/>
        </p:nvSpPr>
        <p:spPr bwMode="auto">
          <a:xfrm>
            <a:off x="2286000" y="3427730"/>
            <a:ext cx="273685" cy="75565"/>
          </a:xfrm>
          <a:custGeom>
            <a:avLst/>
            <a:gdLst>
              <a:gd name="T0" fmla="*/ 278 w 278"/>
              <a:gd name="T1" fmla="*/ 1 h 77"/>
              <a:gd name="T2" fmla="*/ 253 w 278"/>
              <a:gd name="T3" fmla="*/ 23 h 77"/>
              <a:gd name="T4" fmla="*/ 253 w 278"/>
              <a:gd name="T5" fmla="*/ 23 h 77"/>
              <a:gd name="T6" fmla="*/ 253 w 278"/>
              <a:gd name="T7" fmla="*/ 23 h 77"/>
              <a:gd name="T8" fmla="*/ 140 w 278"/>
              <a:gd name="T9" fmla="*/ 52 h 77"/>
              <a:gd name="T10" fmla="*/ 38 w 278"/>
              <a:gd name="T11" fmla="*/ 30 h 77"/>
              <a:gd name="T12" fmla="*/ 0 w 278"/>
              <a:gd name="T13" fmla="*/ 0 h 77"/>
              <a:gd name="T14" fmla="*/ 47 w 278"/>
              <a:gd name="T15" fmla="*/ 56 h 77"/>
              <a:gd name="T16" fmla="*/ 140 w 278"/>
              <a:gd name="T17" fmla="*/ 77 h 77"/>
              <a:gd name="T18" fmla="*/ 243 w 278"/>
              <a:gd name="T19" fmla="*/ 50 h 77"/>
              <a:gd name="T20" fmla="*/ 243 w 278"/>
              <a:gd name="T21" fmla="*/ 50 h 77"/>
              <a:gd name="T22" fmla="*/ 278 w 278"/>
              <a:gd name="T23" fmla="*/ 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" h="77">
                <a:moveTo>
                  <a:pt x="278" y="1"/>
                </a:moveTo>
                <a:cubicBezTo>
                  <a:pt x="271" y="9"/>
                  <a:pt x="263" y="16"/>
                  <a:pt x="253" y="23"/>
                </a:cubicBezTo>
                <a:cubicBezTo>
                  <a:pt x="253" y="23"/>
                  <a:pt x="253" y="23"/>
                  <a:pt x="253" y="23"/>
                </a:cubicBezTo>
                <a:cubicBezTo>
                  <a:pt x="253" y="23"/>
                  <a:pt x="253" y="23"/>
                  <a:pt x="253" y="23"/>
                </a:cubicBezTo>
                <a:cubicBezTo>
                  <a:pt x="223" y="42"/>
                  <a:pt x="183" y="52"/>
                  <a:pt x="140" y="52"/>
                </a:cubicBezTo>
                <a:cubicBezTo>
                  <a:pt x="103" y="52"/>
                  <a:pt x="67" y="44"/>
                  <a:pt x="38" y="30"/>
                </a:cubicBezTo>
                <a:cubicBezTo>
                  <a:pt x="22" y="22"/>
                  <a:pt x="9" y="11"/>
                  <a:pt x="0" y="0"/>
                </a:cubicBezTo>
                <a:cubicBezTo>
                  <a:pt x="2" y="21"/>
                  <a:pt x="18" y="41"/>
                  <a:pt x="47" y="56"/>
                </a:cubicBezTo>
                <a:cubicBezTo>
                  <a:pt x="73" y="70"/>
                  <a:pt x="107" y="77"/>
                  <a:pt x="140" y="77"/>
                </a:cubicBezTo>
                <a:cubicBezTo>
                  <a:pt x="178" y="77"/>
                  <a:pt x="216" y="67"/>
                  <a:pt x="243" y="50"/>
                </a:cubicBezTo>
                <a:cubicBezTo>
                  <a:pt x="243" y="50"/>
                  <a:pt x="243" y="50"/>
                  <a:pt x="243" y="50"/>
                </a:cubicBezTo>
                <a:cubicBezTo>
                  <a:pt x="265" y="36"/>
                  <a:pt x="276" y="19"/>
                  <a:pt x="27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2" name="Freeform 146"/>
          <p:cNvSpPr/>
          <p:nvPr/>
        </p:nvSpPr>
        <p:spPr bwMode="auto">
          <a:xfrm>
            <a:off x="2286000" y="3387725"/>
            <a:ext cx="273685" cy="73660"/>
          </a:xfrm>
          <a:custGeom>
            <a:avLst/>
            <a:gdLst>
              <a:gd name="T0" fmla="*/ 253 w 278"/>
              <a:gd name="T1" fmla="*/ 22 h 76"/>
              <a:gd name="T2" fmla="*/ 253 w 278"/>
              <a:gd name="T3" fmla="*/ 23 h 76"/>
              <a:gd name="T4" fmla="*/ 253 w 278"/>
              <a:gd name="T5" fmla="*/ 23 h 76"/>
              <a:gd name="T6" fmla="*/ 140 w 278"/>
              <a:gd name="T7" fmla="*/ 52 h 76"/>
              <a:gd name="T8" fmla="*/ 38 w 278"/>
              <a:gd name="T9" fmla="*/ 30 h 76"/>
              <a:gd name="T10" fmla="*/ 0 w 278"/>
              <a:gd name="T11" fmla="*/ 0 h 76"/>
              <a:gd name="T12" fmla="*/ 47 w 278"/>
              <a:gd name="T13" fmla="*/ 56 h 76"/>
              <a:gd name="T14" fmla="*/ 140 w 278"/>
              <a:gd name="T15" fmla="*/ 76 h 76"/>
              <a:gd name="T16" fmla="*/ 243 w 278"/>
              <a:gd name="T17" fmla="*/ 49 h 76"/>
              <a:gd name="T18" fmla="*/ 243 w 278"/>
              <a:gd name="T19" fmla="*/ 49 h 76"/>
              <a:gd name="T20" fmla="*/ 278 w 278"/>
              <a:gd name="T21" fmla="*/ 1 h 76"/>
              <a:gd name="T22" fmla="*/ 253 w 278"/>
              <a:gd name="T23" fmla="*/ 2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" h="76">
                <a:moveTo>
                  <a:pt x="253" y="22"/>
                </a:moveTo>
                <a:cubicBezTo>
                  <a:pt x="253" y="23"/>
                  <a:pt x="253" y="23"/>
                  <a:pt x="253" y="23"/>
                </a:cubicBezTo>
                <a:cubicBezTo>
                  <a:pt x="253" y="23"/>
                  <a:pt x="253" y="23"/>
                  <a:pt x="253" y="23"/>
                </a:cubicBezTo>
                <a:cubicBezTo>
                  <a:pt x="223" y="42"/>
                  <a:pt x="183" y="52"/>
                  <a:pt x="140" y="52"/>
                </a:cubicBezTo>
                <a:cubicBezTo>
                  <a:pt x="103" y="52"/>
                  <a:pt x="67" y="44"/>
                  <a:pt x="38" y="30"/>
                </a:cubicBezTo>
                <a:cubicBezTo>
                  <a:pt x="22" y="21"/>
                  <a:pt x="9" y="11"/>
                  <a:pt x="0" y="0"/>
                </a:cubicBezTo>
                <a:cubicBezTo>
                  <a:pt x="2" y="20"/>
                  <a:pt x="18" y="41"/>
                  <a:pt x="47" y="56"/>
                </a:cubicBezTo>
                <a:cubicBezTo>
                  <a:pt x="73" y="70"/>
                  <a:pt x="107" y="76"/>
                  <a:pt x="140" y="76"/>
                </a:cubicBezTo>
                <a:cubicBezTo>
                  <a:pt x="178" y="76"/>
                  <a:pt x="216" y="67"/>
                  <a:pt x="243" y="49"/>
                </a:cubicBezTo>
                <a:cubicBezTo>
                  <a:pt x="243" y="49"/>
                  <a:pt x="243" y="49"/>
                  <a:pt x="243" y="49"/>
                </a:cubicBezTo>
                <a:cubicBezTo>
                  <a:pt x="265" y="35"/>
                  <a:pt x="276" y="18"/>
                  <a:pt x="278" y="1"/>
                </a:cubicBezTo>
                <a:cubicBezTo>
                  <a:pt x="271" y="9"/>
                  <a:pt x="263" y="16"/>
                  <a:pt x="253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3" name="Freeform 147"/>
          <p:cNvSpPr/>
          <p:nvPr/>
        </p:nvSpPr>
        <p:spPr bwMode="auto">
          <a:xfrm>
            <a:off x="2286000" y="3345815"/>
            <a:ext cx="273685" cy="73660"/>
          </a:xfrm>
          <a:custGeom>
            <a:avLst/>
            <a:gdLst>
              <a:gd name="T0" fmla="*/ 253 w 278"/>
              <a:gd name="T1" fmla="*/ 22 h 76"/>
              <a:gd name="T2" fmla="*/ 253 w 278"/>
              <a:gd name="T3" fmla="*/ 22 h 76"/>
              <a:gd name="T4" fmla="*/ 253 w 278"/>
              <a:gd name="T5" fmla="*/ 22 h 76"/>
              <a:gd name="T6" fmla="*/ 140 w 278"/>
              <a:gd name="T7" fmla="*/ 52 h 76"/>
              <a:gd name="T8" fmla="*/ 38 w 278"/>
              <a:gd name="T9" fmla="*/ 29 h 76"/>
              <a:gd name="T10" fmla="*/ 0 w 278"/>
              <a:gd name="T11" fmla="*/ 0 h 76"/>
              <a:gd name="T12" fmla="*/ 47 w 278"/>
              <a:gd name="T13" fmla="*/ 55 h 76"/>
              <a:gd name="T14" fmla="*/ 140 w 278"/>
              <a:gd name="T15" fmla="*/ 76 h 76"/>
              <a:gd name="T16" fmla="*/ 243 w 278"/>
              <a:gd name="T17" fmla="*/ 49 h 76"/>
              <a:gd name="T18" fmla="*/ 243 w 278"/>
              <a:gd name="T19" fmla="*/ 49 h 76"/>
              <a:gd name="T20" fmla="*/ 278 w 278"/>
              <a:gd name="T21" fmla="*/ 1 h 76"/>
              <a:gd name="T22" fmla="*/ 253 w 278"/>
              <a:gd name="T23" fmla="*/ 2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" h="76">
                <a:moveTo>
                  <a:pt x="253" y="22"/>
                </a:moveTo>
                <a:cubicBezTo>
                  <a:pt x="253" y="22"/>
                  <a:pt x="253" y="22"/>
                  <a:pt x="253" y="22"/>
                </a:cubicBezTo>
                <a:cubicBezTo>
                  <a:pt x="253" y="22"/>
                  <a:pt x="253" y="22"/>
                  <a:pt x="253" y="22"/>
                </a:cubicBezTo>
                <a:cubicBezTo>
                  <a:pt x="223" y="41"/>
                  <a:pt x="183" y="52"/>
                  <a:pt x="140" y="52"/>
                </a:cubicBezTo>
                <a:cubicBezTo>
                  <a:pt x="103" y="52"/>
                  <a:pt x="67" y="44"/>
                  <a:pt x="38" y="29"/>
                </a:cubicBezTo>
                <a:cubicBezTo>
                  <a:pt x="22" y="21"/>
                  <a:pt x="9" y="11"/>
                  <a:pt x="0" y="0"/>
                </a:cubicBezTo>
                <a:cubicBezTo>
                  <a:pt x="2" y="20"/>
                  <a:pt x="18" y="41"/>
                  <a:pt x="47" y="55"/>
                </a:cubicBezTo>
                <a:cubicBezTo>
                  <a:pt x="73" y="69"/>
                  <a:pt x="107" y="76"/>
                  <a:pt x="140" y="76"/>
                </a:cubicBezTo>
                <a:cubicBezTo>
                  <a:pt x="178" y="76"/>
                  <a:pt x="216" y="67"/>
                  <a:pt x="243" y="49"/>
                </a:cubicBezTo>
                <a:cubicBezTo>
                  <a:pt x="243" y="49"/>
                  <a:pt x="243" y="49"/>
                  <a:pt x="243" y="49"/>
                </a:cubicBezTo>
                <a:cubicBezTo>
                  <a:pt x="265" y="35"/>
                  <a:pt x="276" y="18"/>
                  <a:pt x="278" y="1"/>
                </a:cubicBezTo>
                <a:cubicBezTo>
                  <a:pt x="271" y="9"/>
                  <a:pt x="263" y="16"/>
                  <a:pt x="253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4" name="Freeform 148"/>
          <p:cNvSpPr>
            <a:spLocks noEditPoints="1"/>
          </p:cNvSpPr>
          <p:nvPr/>
        </p:nvSpPr>
        <p:spPr bwMode="auto">
          <a:xfrm>
            <a:off x="2284730" y="3220085"/>
            <a:ext cx="274955" cy="167640"/>
          </a:xfrm>
          <a:custGeom>
            <a:avLst/>
            <a:gdLst>
              <a:gd name="T0" fmla="*/ 2 w 280"/>
              <a:gd name="T1" fmla="*/ 78 h 171"/>
              <a:gd name="T2" fmla="*/ 49 w 280"/>
              <a:gd name="T3" fmla="*/ 141 h 171"/>
              <a:gd name="T4" fmla="*/ 245 w 280"/>
              <a:gd name="T5" fmla="*/ 135 h 171"/>
              <a:gd name="T6" fmla="*/ 245 w 280"/>
              <a:gd name="T7" fmla="*/ 135 h 171"/>
              <a:gd name="T8" fmla="*/ 280 w 280"/>
              <a:gd name="T9" fmla="*/ 84 h 171"/>
              <a:gd name="T10" fmla="*/ 280 w 280"/>
              <a:gd name="T11" fmla="*/ 81 h 171"/>
              <a:gd name="T12" fmla="*/ 280 w 280"/>
              <a:gd name="T13" fmla="*/ 77 h 171"/>
              <a:gd name="T14" fmla="*/ 233 w 280"/>
              <a:gd name="T15" fmla="*/ 21 h 171"/>
              <a:gd name="T16" fmla="*/ 140 w 280"/>
              <a:gd name="T17" fmla="*/ 0 h 171"/>
              <a:gd name="T18" fmla="*/ 133 w 280"/>
              <a:gd name="T19" fmla="*/ 1 h 171"/>
              <a:gd name="T20" fmla="*/ 132 w 280"/>
              <a:gd name="T21" fmla="*/ 1 h 171"/>
              <a:gd name="T22" fmla="*/ 119 w 280"/>
              <a:gd name="T23" fmla="*/ 1 h 171"/>
              <a:gd name="T24" fmla="*/ 119 w 280"/>
              <a:gd name="T25" fmla="*/ 1 h 171"/>
              <a:gd name="T26" fmla="*/ 106 w 280"/>
              <a:gd name="T27" fmla="*/ 3 h 171"/>
              <a:gd name="T28" fmla="*/ 106 w 280"/>
              <a:gd name="T29" fmla="*/ 3 h 171"/>
              <a:gd name="T30" fmla="*/ 93 w 280"/>
              <a:gd name="T31" fmla="*/ 5 h 171"/>
              <a:gd name="T32" fmla="*/ 93 w 280"/>
              <a:gd name="T33" fmla="*/ 5 h 171"/>
              <a:gd name="T34" fmla="*/ 37 w 280"/>
              <a:gd name="T35" fmla="*/ 27 h 171"/>
              <a:gd name="T36" fmla="*/ 37 w 280"/>
              <a:gd name="T37" fmla="*/ 27 h 171"/>
              <a:gd name="T38" fmla="*/ 2 w 280"/>
              <a:gd name="T39" fmla="*/ 78 h 171"/>
              <a:gd name="T40" fmla="*/ 230 w 280"/>
              <a:gd name="T41" fmla="*/ 127 h 171"/>
              <a:gd name="T42" fmla="*/ 230 w 280"/>
              <a:gd name="T43" fmla="*/ 127 h 171"/>
              <a:gd name="T44" fmla="*/ 62 w 280"/>
              <a:gd name="T45" fmla="*/ 133 h 171"/>
              <a:gd name="T46" fmla="*/ 52 w 280"/>
              <a:gd name="T47" fmla="*/ 35 h 171"/>
              <a:gd name="T48" fmla="*/ 220 w 280"/>
              <a:gd name="T49" fmla="*/ 30 h 171"/>
              <a:gd name="T50" fmla="*/ 230 w 280"/>
              <a:gd name="T51" fmla="*/ 12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0" h="171">
                <a:moveTo>
                  <a:pt x="2" y="78"/>
                </a:moveTo>
                <a:cubicBezTo>
                  <a:pt x="0" y="101"/>
                  <a:pt x="16" y="125"/>
                  <a:pt x="49" y="141"/>
                </a:cubicBezTo>
                <a:cubicBezTo>
                  <a:pt x="106" y="171"/>
                  <a:pt x="194" y="168"/>
                  <a:pt x="245" y="135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68" y="120"/>
                  <a:pt x="279" y="102"/>
                  <a:pt x="280" y="84"/>
                </a:cubicBezTo>
                <a:cubicBezTo>
                  <a:pt x="280" y="83"/>
                  <a:pt x="280" y="82"/>
                  <a:pt x="280" y="81"/>
                </a:cubicBezTo>
                <a:cubicBezTo>
                  <a:pt x="280" y="80"/>
                  <a:pt x="280" y="78"/>
                  <a:pt x="280" y="77"/>
                </a:cubicBezTo>
                <a:cubicBezTo>
                  <a:pt x="278" y="56"/>
                  <a:pt x="262" y="36"/>
                  <a:pt x="233" y="21"/>
                </a:cubicBezTo>
                <a:cubicBezTo>
                  <a:pt x="206" y="7"/>
                  <a:pt x="173" y="0"/>
                  <a:pt x="140" y="0"/>
                </a:cubicBezTo>
                <a:cubicBezTo>
                  <a:pt x="138" y="0"/>
                  <a:pt x="135" y="0"/>
                  <a:pt x="133" y="1"/>
                </a:cubicBezTo>
                <a:cubicBezTo>
                  <a:pt x="132" y="1"/>
                  <a:pt x="132" y="1"/>
                  <a:pt x="132" y="1"/>
                </a:cubicBezTo>
                <a:cubicBezTo>
                  <a:pt x="128" y="1"/>
                  <a:pt x="124" y="1"/>
                  <a:pt x="119" y="1"/>
                </a:cubicBezTo>
                <a:cubicBezTo>
                  <a:pt x="119" y="1"/>
                  <a:pt x="119" y="1"/>
                  <a:pt x="119" y="1"/>
                </a:cubicBezTo>
                <a:cubicBezTo>
                  <a:pt x="115" y="2"/>
                  <a:pt x="110" y="2"/>
                  <a:pt x="106" y="3"/>
                </a:cubicBezTo>
                <a:cubicBezTo>
                  <a:pt x="106" y="3"/>
                  <a:pt x="106" y="3"/>
                  <a:pt x="106" y="3"/>
                </a:cubicBezTo>
                <a:cubicBezTo>
                  <a:pt x="102" y="4"/>
                  <a:pt x="97" y="4"/>
                  <a:pt x="93" y="5"/>
                </a:cubicBezTo>
                <a:cubicBezTo>
                  <a:pt x="93" y="5"/>
                  <a:pt x="93" y="5"/>
                  <a:pt x="93" y="5"/>
                </a:cubicBezTo>
                <a:cubicBezTo>
                  <a:pt x="72" y="10"/>
                  <a:pt x="52" y="1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14" y="42"/>
                  <a:pt x="3" y="60"/>
                  <a:pt x="2" y="78"/>
                </a:cubicBezTo>
                <a:close/>
                <a:moveTo>
                  <a:pt x="230" y="127"/>
                </a:moveTo>
                <a:cubicBezTo>
                  <a:pt x="230" y="127"/>
                  <a:pt x="230" y="127"/>
                  <a:pt x="230" y="127"/>
                </a:cubicBezTo>
                <a:cubicBezTo>
                  <a:pt x="187" y="156"/>
                  <a:pt x="111" y="158"/>
                  <a:pt x="62" y="133"/>
                </a:cubicBezTo>
                <a:cubicBezTo>
                  <a:pt x="13" y="107"/>
                  <a:pt x="8" y="63"/>
                  <a:pt x="52" y="35"/>
                </a:cubicBezTo>
                <a:cubicBezTo>
                  <a:pt x="95" y="6"/>
                  <a:pt x="171" y="4"/>
                  <a:pt x="220" y="30"/>
                </a:cubicBezTo>
                <a:cubicBezTo>
                  <a:pt x="269" y="55"/>
                  <a:pt x="274" y="99"/>
                  <a:pt x="230" y="1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5" name="Freeform 149"/>
          <p:cNvSpPr>
            <a:spLocks noEditPoints="1"/>
          </p:cNvSpPr>
          <p:nvPr/>
        </p:nvSpPr>
        <p:spPr bwMode="auto">
          <a:xfrm>
            <a:off x="2300605" y="3228340"/>
            <a:ext cx="244475" cy="141605"/>
          </a:xfrm>
          <a:custGeom>
            <a:avLst/>
            <a:gdLst>
              <a:gd name="T0" fmla="*/ 40 w 248"/>
              <a:gd name="T1" fmla="*/ 29 h 144"/>
              <a:gd name="T2" fmla="*/ 50 w 248"/>
              <a:gd name="T3" fmla="*/ 120 h 144"/>
              <a:gd name="T4" fmla="*/ 208 w 248"/>
              <a:gd name="T5" fmla="*/ 115 h 144"/>
              <a:gd name="T6" fmla="*/ 198 w 248"/>
              <a:gd name="T7" fmla="*/ 24 h 144"/>
              <a:gd name="T8" fmla="*/ 40 w 248"/>
              <a:gd name="T9" fmla="*/ 29 h 144"/>
              <a:gd name="T10" fmla="*/ 81 w 248"/>
              <a:gd name="T11" fmla="*/ 107 h 144"/>
              <a:gd name="T12" fmla="*/ 74 w 248"/>
              <a:gd name="T13" fmla="*/ 111 h 144"/>
              <a:gd name="T14" fmla="*/ 68 w 248"/>
              <a:gd name="T15" fmla="*/ 111 h 144"/>
              <a:gd name="T16" fmla="*/ 67 w 248"/>
              <a:gd name="T17" fmla="*/ 110 h 144"/>
              <a:gd name="T18" fmla="*/ 65 w 248"/>
              <a:gd name="T19" fmla="*/ 109 h 144"/>
              <a:gd name="T20" fmla="*/ 64 w 248"/>
              <a:gd name="T21" fmla="*/ 106 h 144"/>
              <a:gd name="T22" fmla="*/ 71 w 248"/>
              <a:gd name="T23" fmla="*/ 101 h 144"/>
              <a:gd name="T24" fmla="*/ 51 w 248"/>
              <a:gd name="T25" fmla="*/ 82 h 144"/>
              <a:gd name="T26" fmla="*/ 52 w 248"/>
              <a:gd name="T27" fmla="*/ 81 h 144"/>
              <a:gd name="T28" fmla="*/ 69 w 248"/>
              <a:gd name="T29" fmla="*/ 76 h 144"/>
              <a:gd name="T30" fmla="*/ 71 w 248"/>
              <a:gd name="T31" fmla="*/ 76 h 144"/>
              <a:gd name="T32" fmla="*/ 86 w 248"/>
              <a:gd name="T33" fmla="*/ 91 h 144"/>
              <a:gd name="T34" fmla="*/ 114 w 248"/>
              <a:gd name="T35" fmla="*/ 73 h 144"/>
              <a:gd name="T36" fmla="*/ 113 w 248"/>
              <a:gd name="T37" fmla="*/ 41 h 144"/>
              <a:gd name="T38" fmla="*/ 168 w 248"/>
              <a:gd name="T39" fmla="*/ 38 h 144"/>
              <a:gd name="T40" fmla="*/ 175 w 248"/>
              <a:gd name="T41" fmla="*/ 33 h 144"/>
              <a:gd name="T42" fmla="*/ 182 w 248"/>
              <a:gd name="T43" fmla="*/ 33 h 144"/>
              <a:gd name="T44" fmla="*/ 185 w 248"/>
              <a:gd name="T45" fmla="*/ 35 h 144"/>
              <a:gd name="T46" fmla="*/ 185 w 248"/>
              <a:gd name="T47" fmla="*/ 38 h 144"/>
              <a:gd name="T48" fmla="*/ 178 w 248"/>
              <a:gd name="T49" fmla="*/ 43 h 144"/>
              <a:gd name="T50" fmla="*/ 195 w 248"/>
              <a:gd name="T51" fmla="*/ 61 h 144"/>
              <a:gd name="T52" fmla="*/ 193 w 248"/>
              <a:gd name="T53" fmla="*/ 62 h 144"/>
              <a:gd name="T54" fmla="*/ 179 w 248"/>
              <a:gd name="T55" fmla="*/ 66 h 144"/>
              <a:gd name="T56" fmla="*/ 176 w 248"/>
              <a:gd name="T57" fmla="*/ 66 h 144"/>
              <a:gd name="T58" fmla="*/ 163 w 248"/>
              <a:gd name="T59" fmla="*/ 53 h 144"/>
              <a:gd name="T60" fmla="*/ 137 w 248"/>
              <a:gd name="T61" fmla="*/ 70 h 144"/>
              <a:gd name="T62" fmla="*/ 137 w 248"/>
              <a:gd name="T63" fmla="*/ 103 h 144"/>
              <a:gd name="T64" fmla="*/ 81 w 248"/>
              <a:gd name="T65" fmla="*/ 10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8" h="144">
                <a:moveTo>
                  <a:pt x="40" y="29"/>
                </a:moveTo>
                <a:cubicBezTo>
                  <a:pt x="0" y="56"/>
                  <a:pt x="4" y="96"/>
                  <a:pt x="50" y="120"/>
                </a:cubicBezTo>
                <a:cubicBezTo>
                  <a:pt x="96" y="144"/>
                  <a:pt x="167" y="142"/>
                  <a:pt x="208" y="115"/>
                </a:cubicBezTo>
                <a:cubicBezTo>
                  <a:pt x="248" y="89"/>
                  <a:pt x="244" y="48"/>
                  <a:pt x="198" y="24"/>
                </a:cubicBezTo>
                <a:cubicBezTo>
                  <a:pt x="152" y="0"/>
                  <a:pt x="81" y="2"/>
                  <a:pt x="40" y="29"/>
                </a:cubicBezTo>
                <a:close/>
                <a:moveTo>
                  <a:pt x="81" y="107"/>
                </a:moveTo>
                <a:cubicBezTo>
                  <a:pt x="74" y="111"/>
                  <a:pt x="74" y="111"/>
                  <a:pt x="74" y="111"/>
                </a:cubicBezTo>
                <a:cubicBezTo>
                  <a:pt x="72" y="112"/>
                  <a:pt x="71" y="112"/>
                  <a:pt x="68" y="111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5" y="109"/>
                  <a:pt x="65" y="109"/>
                  <a:pt x="65" y="109"/>
                </a:cubicBezTo>
                <a:cubicBezTo>
                  <a:pt x="62" y="108"/>
                  <a:pt x="62" y="107"/>
                  <a:pt x="64" y="106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65" y="99"/>
                  <a:pt x="46" y="85"/>
                  <a:pt x="51" y="82"/>
                </a:cubicBezTo>
                <a:cubicBezTo>
                  <a:pt x="51" y="82"/>
                  <a:pt x="51" y="82"/>
                  <a:pt x="52" y="81"/>
                </a:cubicBezTo>
                <a:cubicBezTo>
                  <a:pt x="69" y="76"/>
                  <a:pt x="69" y="76"/>
                  <a:pt x="69" y="76"/>
                </a:cubicBezTo>
                <a:cubicBezTo>
                  <a:pt x="69" y="76"/>
                  <a:pt x="71" y="76"/>
                  <a:pt x="71" y="76"/>
                </a:cubicBezTo>
                <a:cubicBezTo>
                  <a:pt x="72" y="77"/>
                  <a:pt x="77" y="86"/>
                  <a:pt x="86" y="91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08" y="66"/>
                  <a:pt x="95" y="53"/>
                  <a:pt x="113" y="41"/>
                </a:cubicBezTo>
                <a:cubicBezTo>
                  <a:pt x="134" y="27"/>
                  <a:pt x="161" y="34"/>
                  <a:pt x="168" y="38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78" y="32"/>
                  <a:pt x="179" y="32"/>
                  <a:pt x="182" y="33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8" y="36"/>
                  <a:pt x="188" y="37"/>
                  <a:pt x="185" y="38"/>
                </a:cubicBezTo>
                <a:cubicBezTo>
                  <a:pt x="178" y="43"/>
                  <a:pt x="178" y="43"/>
                  <a:pt x="178" y="43"/>
                </a:cubicBezTo>
                <a:cubicBezTo>
                  <a:pt x="183" y="45"/>
                  <a:pt x="200" y="58"/>
                  <a:pt x="195" y="61"/>
                </a:cubicBezTo>
                <a:cubicBezTo>
                  <a:pt x="195" y="62"/>
                  <a:pt x="194" y="62"/>
                  <a:pt x="193" y="62"/>
                </a:cubicBezTo>
                <a:cubicBezTo>
                  <a:pt x="179" y="66"/>
                  <a:pt x="179" y="66"/>
                  <a:pt x="179" y="66"/>
                </a:cubicBezTo>
                <a:cubicBezTo>
                  <a:pt x="178" y="66"/>
                  <a:pt x="177" y="66"/>
                  <a:pt x="176" y="66"/>
                </a:cubicBezTo>
                <a:cubicBezTo>
                  <a:pt x="175" y="65"/>
                  <a:pt x="170" y="56"/>
                  <a:pt x="163" y="53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43" y="78"/>
                  <a:pt x="155" y="91"/>
                  <a:pt x="137" y="103"/>
                </a:cubicBezTo>
                <a:cubicBezTo>
                  <a:pt x="117" y="116"/>
                  <a:pt x="93" y="111"/>
                  <a:pt x="81" y="1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6" name="Freeform 150"/>
          <p:cNvSpPr/>
          <p:nvPr/>
        </p:nvSpPr>
        <p:spPr bwMode="auto">
          <a:xfrm>
            <a:off x="2393950" y="3307080"/>
            <a:ext cx="30480" cy="19050"/>
          </a:xfrm>
          <a:custGeom>
            <a:avLst/>
            <a:gdLst>
              <a:gd name="T0" fmla="*/ 22 w 31"/>
              <a:gd name="T1" fmla="*/ 14 h 19"/>
              <a:gd name="T2" fmla="*/ 24 w 31"/>
              <a:gd name="T3" fmla="*/ 0 h 19"/>
              <a:gd name="T4" fmla="*/ 0 w 31"/>
              <a:gd name="T5" fmla="*/ 16 h 19"/>
              <a:gd name="T6" fmla="*/ 22 w 31"/>
              <a:gd name="T7" fmla="*/ 1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19">
                <a:moveTo>
                  <a:pt x="22" y="14"/>
                </a:moveTo>
                <a:cubicBezTo>
                  <a:pt x="31" y="9"/>
                  <a:pt x="26" y="3"/>
                  <a:pt x="24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6" y="18"/>
                  <a:pt x="15" y="19"/>
                  <a:pt x="22" y="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7" name="Freeform 151"/>
          <p:cNvSpPr/>
          <p:nvPr/>
        </p:nvSpPr>
        <p:spPr bwMode="auto">
          <a:xfrm>
            <a:off x="2424430" y="3271520"/>
            <a:ext cx="29210" cy="19050"/>
          </a:xfrm>
          <a:custGeom>
            <a:avLst/>
            <a:gdLst>
              <a:gd name="T0" fmla="*/ 7 w 30"/>
              <a:gd name="T1" fmla="*/ 19 h 19"/>
              <a:gd name="T2" fmla="*/ 30 w 30"/>
              <a:gd name="T3" fmla="*/ 4 h 19"/>
              <a:gd name="T4" fmla="*/ 8 w 30"/>
              <a:gd name="T5" fmla="*/ 6 h 19"/>
              <a:gd name="T6" fmla="*/ 7 w 30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19">
                <a:moveTo>
                  <a:pt x="7" y="19"/>
                </a:moveTo>
                <a:cubicBezTo>
                  <a:pt x="30" y="4"/>
                  <a:pt x="30" y="4"/>
                  <a:pt x="30" y="4"/>
                </a:cubicBezTo>
                <a:cubicBezTo>
                  <a:pt x="26" y="3"/>
                  <a:pt x="16" y="0"/>
                  <a:pt x="8" y="6"/>
                </a:cubicBezTo>
                <a:cubicBezTo>
                  <a:pt x="0" y="11"/>
                  <a:pt x="4" y="16"/>
                  <a:pt x="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8" name="Freeform 152"/>
          <p:cNvSpPr>
            <a:spLocks noEditPoints="1"/>
          </p:cNvSpPr>
          <p:nvPr/>
        </p:nvSpPr>
        <p:spPr bwMode="auto">
          <a:xfrm>
            <a:off x="3411220" y="3273425"/>
            <a:ext cx="283210" cy="176530"/>
          </a:xfrm>
          <a:custGeom>
            <a:avLst/>
            <a:gdLst>
              <a:gd name="T0" fmla="*/ 0 w 176"/>
              <a:gd name="T1" fmla="*/ 0 h 110"/>
              <a:gd name="T2" fmla="*/ 0 w 176"/>
              <a:gd name="T3" fmla="*/ 110 h 110"/>
              <a:gd name="T4" fmla="*/ 176 w 176"/>
              <a:gd name="T5" fmla="*/ 110 h 110"/>
              <a:gd name="T6" fmla="*/ 176 w 176"/>
              <a:gd name="T7" fmla="*/ 0 h 110"/>
              <a:gd name="T8" fmla="*/ 0 w 176"/>
              <a:gd name="T9" fmla="*/ 0 h 110"/>
              <a:gd name="T10" fmla="*/ 166 w 176"/>
              <a:gd name="T11" fmla="*/ 100 h 110"/>
              <a:gd name="T12" fmla="*/ 10 w 176"/>
              <a:gd name="T13" fmla="*/ 100 h 110"/>
              <a:gd name="T14" fmla="*/ 10 w 176"/>
              <a:gd name="T15" fmla="*/ 10 h 110"/>
              <a:gd name="T16" fmla="*/ 166 w 176"/>
              <a:gd name="T17" fmla="*/ 10 h 110"/>
              <a:gd name="T18" fmla="*/ 166 w 176"/>
              <a:gd name="T19" fmla="*/ 10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10">
                <a:moveTo>
                  <a:pt x="0" y="0"/>
                </a:moveTo>
                <a:lnTo>
                  <a:pt x="0" y="110"/>
                </a:lnTo>
                <a:lnTo>
                  <a:pt x="176" y="110"/>
                </a:lnTo>
                <a:lnTo>
                  <a:pt x="176" y="0"/>
                </a:lnTo>
                <a:lnTo>
                  <a:pt x="0" y="0"/>
                </a:lnTo>
                <a:close/>
                <a:moveTo>
                  <a:pt x="166" y="100"/>
                </a:moveTo>
                <a:lnTo>
                  <a:pt x="10" y="100"/>
                </a:lnTo>
                <a:lnTo>
                  <a:pt x="10" y="10"/>
                </a:lnTo>
                <a:lnTo>
                  <a:pt x="166" y="10"/>
                </a:lnTo>
                <a:lnTo>
                  <a:pt x="166" y="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9" name="Oval 153"/>
          <p:cNvSpPr>
            <a:spLocks noChangeArrowheads="1"/>
          </p:cNvSpPr>
          <p:nvPr/>
        </p:nvSpPr>
        <p:spPr bwMode="auto">
          <a:xfrm>
            <a:off x="3631565" y="3347085"/>
            <a:ext cx="11430" cy="27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0" name="Freeform 154"/>
          <p:cNvSpPr>
            <a:spLocks noEditPoints="1"/>
          </p:cNvSpPr>
          <p:nvPr/>
        </p:nvSpPr>
        <p:spPr bwMode="auto">
          <a:xfrm>
            <a:off x="3576955" y="3300730"/>
            <a:ext cx="90170" cy="121920"/>
          </a:xfrm>
          <a:custGeom>
            <a:avLst/>
            <a:gdLst>
              <a:gd name="T0" fmla="*/ 28 w 92"/>
              <a:gd name="T1" fmla="*/ 62 h 124"/>
              <a:gd name="T2" fmla="*/ 0 w 92"/>
              <a:gd name="T3" fmla="*/ 124 h 124"/>
              <a:gd name="T4" fmla="*/ 92 w 92"/>
              <a:gd name="T5" fmla="*/ 124 h 124"/>
              <a:gd name="T6" fmla="*/ 92 w 92"/>
              <a:gd name="T7" fmla="*/ 0 h 124"/>
              <a:gd name="T8" fmla="*/ 1 w 92"/>
              <a:gd name="T9" fmla="*/ 0 h 124"/>
              <a:gd name="T10" fmla="*/ 28 w 92"/>
              <a:gd name="T11" fmla="*/ 62 h 124"/>
              <a:gd name="T12" fmla="*/ 63 w 92"/>
              <a:gd name="T13" fmla="*/ 40 h 124"/>
              <a:gd name="T14" fmla="*/ 76 w 92"/>
              <a:gd name="T15" fmla="*/ 62 h 124"/>
              <a:gd name="T16" fmla="*/ 63 w 92"/>
              <a:gd name="T17" fmla="*/ 83 h 124"/>
              <a:gd name="T18" fmla="*/ 49 w 92"/>
              <a:gd name="T19" fmla="*/ 62 h 124"/>
              <a:gd name="T20" fmla="*/ 63 w 92"/>
              <a:gd name="T21" fmla="*/ 4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" h="124">
                <a:moveTo>
                  <a:pt x="28" y="62"/>
                </a:moveTo>
                <a:cubicBezTo>
                  <a:pt x="28" y="89"/>
                  <a:pt x="17" y="112"/>
                  <a:pt x="0" y="124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2" y="0"/>
                  <a:pt x="92" y="0"/>
                  <a:pt x="92" y="0"/>
                </a:cubicBezTo>
                <a:cubicBezTo>
                  <a:pt x="1" y="0"/>
                  <a:pt x="1" y="0"/>
                  <a:pt x="1" y="0"/>
                </a:cubicBezTo>
                <a:cubicBezTo>
                  <a:pt x="17" y="12"/>
                  <a:pt x="28" y="35"/>
                  <a:pt x="28" y="62"/>
                </a:cubicBezTo>
                <a:close/>
                <a:moveTo>
                  <a:pt x="63" y="40"/>
                </a:moveTo>
                <a:cubicBezTo>
                  <a:pt x="70" y="40"/>
                  <a:pt x="76" y="50"/>
                  <a:pt x="76" y="62"/>
                </a:cubicBezTo>
                <a:cubicBezTo>
                  <a:pt x="76" y="73"/>
                  <a:pt x="70" y="83"/>
                  <a:pt x="63" y="83"/>
                </a:cubicBezTo>
                <a:cubicBezTo>
                  <a:pt x="55" y="83"/>
                  <a:pt x="49" y="73"/>
                  <a:pt x="49" y="62"/>
                </a:cubicBezTo>
                <a:cubicBezTo>
                  <a:pt x="49" y="50"/>
                  <a:pt x="55" y="40"/>
                  <a:pt x="63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1" name="Oval 155"/>
          <p:cNvSpPr>
            <a:spLocks noChangeArrowheads="1"/>
          </p:cNvSpPr>
          <p:nvPr/>
        </p:nvSpPr>
        <p:spPr bwMode="auto">
          <a:xfrm>
            <a:off x="3462655" y="3347085"/>
            <a:ext cx="9525" cy="27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2" name="Freeform 156"/>
          <p:cNvSpPr>
            <a:spLocks noEditPoints="1"/>
          </p:cNvSpPr>
          <p:nvPr/>
        </p:nvSpPr>
        <p:spPr bwMode="auto">
          <a:xfrm>
            <a:off x="3438525" y="3300730"/>
            <a:ext cx="90170" cy="121920"/>
          </a:xfrm>
          <a:custGeom>
            <a:avLst/>
            <a:gdLst>
              <a:gd name="T0" fmla="*/ 63 w 91"/>
              <a:gd name="T1" fmla="*/ 62 h 124"/>
              <a:gd name="T2" fmla="*/ 90 w 91"/>
              <a:gd name="T3" fmla="*/ 0 h 124"/>
              <a:gd name="T4" fmla="*/ 0 w 91"/>
              <a:gd name="T5" fmla="*/ 0 h 124"/>
              <a:gd name="T6" fmla="*/ 0 w 91"/>
              <a:gd name="T7" fmla="*/ 124 h 124"/>
              <a:gd name="T8" fmla="*/ 91 w 91"/>
              <a:gd name="T9" fmla="*/ 124 h 124"/>
              <a:gd name="T10" fmla="*/ 63 w 91"/>
              <a:gd name="T11" fmla="*/ 62 h 124"/>
              <a:gd name="T12" fmla="*/ 29 w 91"/>
              <a:gd name="T13" fmla="*/ 83 h 124"/>
              <a:gd name="T14" fmla="*/ 16 w 91"/>
              <a:gd name="T15" fmla="*/ 62 h 124"/>
              <a:gd name="T16" fmla="*/ 29 w 91"/>
              <a:gd name="T17" fmla="*/ 40 h 124"/>
              <a:gd name="T18" fmla="*/ 42 w 91"/>
              <a:gd name="T19" fmla="*/ 62 h 124"/>
              <a:gd name="T20" fmla="*/ 29 w 91"/>
              <a:gd name="T21" fmla="*/ 8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1" h="124">
                <a:moveTo>
                  <a:pt x="63" y="62"/>
                </a:moveTo>
                <a:cubicBezTo>
                  <a:pt x="63" y="35"/>
                  <a:pt x="74" y="12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4"/>
                  <a:pt x="0" y="124"/>
                  <a:pt x="0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74" y="112"/>
                  <a:pt x="63" y="89"/>
                  <a:pt x="63" y="62"/>
                </a:cubicBezTo>
                <a:close/>
                <a:moveTo>
                  <a:pt x="29" y="83"/>
                </a:moveTo>
                <a:cubicBezTo>
                  <a:pt x="22" y="83"/>
                  <a:pt x="16" y="73"/>
                  <a:pt x="16" y="62"/>
                </a:cubicBezTo>
                <a:cubicBezTo>
                  <a:pt x="16" y="50"/>
                  <a:pt x="22" y="40"/>
                  <a:pt x="29" y="40"/>
                </a:cubicBezTo>
                <a:cubicBezTo>
                  <a:pt x="36" y="40"/>
                  <a:pt x="42" y="50"/>
                  <a:pt x="42" y="62"/>
                </a:cubicBezTo>
                <a:cubicBezTo>
                  <a:pt x="42" y="73"/>
                  <a:pt x="36" y="83"/>
                  <a:pt x="29" y="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3" name="Freeform 157"/>
          <p:cNvSpPr>
            <a:spLocks noEditPoints="1"/>
          </p:cNvSpPr>
          <p:nvPr/>
        </p:nvSpPr>
        <p:spPr bwMode="auto">
          <a:xfrm>
            <a:off x="3526790" y="3310255"/>
            <a:ext cx="52070" cy="101600"/>
          </a:xfrm>
          <a:custGeom>
            <a:avLst/>
            <a:gdLst>
              <a:gd name="T0" fmla="*/ 25 w 53"/>
              <a:gd name="T1" fmla="*/ 104 h 104"/>
              <a:gd name="T2" fmla="*/ 28 w 53"/>
              <a:gd name="T3" fmla="*/ 104 h 104"/>
              <a:gd name="T4" fmla="*/ 31 w 53"/>
              <a:gd name="T5" fmla="*/ 102 h 104"/>
              <a:gd name="T6" fmla="*/ 31 w 53"/>
              <a:gd name="T7" fmla="*/ 96 h 104"/>
              <a:gd name="T8" fmla="*/ 53 w 53"/>
              <a:gd name="T9" fmla="*/ 71 h 104"/>
              <a:gd name="T10" fmla="*/ 31 w 53"/>
              <a:gd name="T11" fmla="*/ 45 h 104"/>
              <a:gd name="T12" fmla="*/ 31 w 53"/>
              <a:gd name="T13" fmla="*/ 22 h 104"/>
              <a:gd name="T14" fmla="*/ 45 w 53"/>
              <a:gd name="T15" fmla="*/ 27 h 104"/>
              <a:gd name="T16" fmla="*/ 46 w 53"/>
              <a:gd name="T17" fmla="*/ 26 h 104"/>
              <a:gd name="T18" fmla="*/ 50 w 53"/>
              <a:gd name="T19" fmla="*/ 17 h 104"/>
              <a:gd name="T20" fmla="*/ 51 w 53"/>
              <a:gd name="T21" fmla="*/ 16 h 104"/>
              <a:gd name="T22" fmla="*/ 31 w 53"/>
              <a:gd name="T23" fmla="*/ 9 h 104"/>
              <a:gd name="T24" fmla="*/ 31 w 53"/>
              <a:gd name="T25" fmla="*/ 2 h 104"/>
              <a:gd name="T26" fmla="*/ 28 w 53"/>
              <a:gd name="T27" fmla="*/ 0 h 104"/>
              <a:gd name="T28" fmla="*/ 25 w 53"/>
              <a:gd name="T29" fmla="*/ 0 h 104"/>
              <a:gd name="T30" fmla="*/ 23 w 53"/>
              <a:gd name="T31" fmla="*/ 2 h 104"/>
              <a:gd name="T32" fmla="*/ 23 w 53"/>
              <a:gd name="T33" fmla="*/ 9 h 104"/>
              <a:gd name="T34" fmla="*/ 0 w 53"/>
              <a:gd name="T35" fmla="*/ 33 h 104"/>
              <a:gd name="T36" fmla="*/ 23 w 53"/>
              <a:gd name="T37" fmla="*/ 58 h 104"/>
              <a:gd name="T38" fmla="*/ 23 w 53"/>
              <a:gd name="T39" fmla="*/ 82 h 104"/>
              <a:gd name="T40" fmla="*/ 6 w 53"/>
              <a:gd name="T41" fmla="*/ 77 h 104"/>
              <a:gd name="T42" fmla="*/ 5 w 53"/>
              <a:gd name="T43" fmla="*/ 78 h 104"/>
              <a:gd name="T44" fmla="*/ 1 w 53"/>
              <a:gd name="T45" fmla="*/ 88 h 104"/>
              <a:gd name="T46" fmla="*/ 1 w 53"/>
              <a:gd name="T47" fmla="*/ 89 h 104"/>
              <a:gd name="T48" fmla="*/ 23 w 53"/>
              <a:gd name="T49" fmla="*/ 96 h 104"/>
              <a:gd name="T50" fmla="*/ 23 w 53"/>
              <a:gd name="T51" fmla="*/ 102 h 104"/>
              <a:gd name="T52" fmla="*/ 25 w 53"/>
              <a:gd name="T53" fmla="*/ 104 h 104"/>
              <a:gd name="T54" fmla="*/ 30 w 53"/>
              <a:gd name="T55" fmla="*/ 60 h 104"/>
              <a:gd name="T56" fmla="*/ 38 w 53"/>
              <a:gd name="T57" fmla="*/ 72 h 104"/>
              <a:gd name="T58" fmla="*/ 30 w 53"/>
              <a:gd name="T59" fmla="*/ 82 h 104"/>
              <a:gd name="T60" fmla="*/ 30 w 53"/>
              <a:gd name="T61" fmla="*/ 60 h 104"/>
              <a:gd name="T62" fmla="*/ 15 w 53"/>
              <a:gd name="T63" fmla="*/ 32 h 104"/>
              <a:gd name="T64" fmla="*/ 24 w 53"/>
              <a:gd name="T65" fmla="*/ 22 h 104"/>
              <a:gd name="T66" fmla="*/ 24 w 53"/>
              <a:gd name="T67" fmla="*/ 43 h 104"/>
              <a:gd name="T68" fmla="*/ 15 w 53"/>
              <a:gd name="T69" fmla="*/ 3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" h="104">
                <a:moveTo>
                  <a:pt x="25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30" y="104"/>
                  <a:pt x="31" y="104"/>
                  <a:pt x="31" y="102"/>
                </a:cubicBezTo>
                <a:cubicBezTo>
                  <a:pt x="31" y="96"/>
                  <a:pt x="31" y="96"/>
                  <a:pt x="31" y="96"/>
                </a:cubicBezTo>
                <a:cubicBezTo>
                  <a:pt x="39" y="95"/>
                  <a:pt x="53" y="89"/>
                  <a:pt x="53" y="71"/>
                </a:cubicBezTo>
                <a:cubicBezTo>
                  <a:pt x="53" y="55"/>
                  <a:pt x="39" y="50"/>
                  <a:pt x="31" y="45"/>
                </a:cubicBezTo>
                <a:cubicBezTo>
                  <a:pt x="31" y="22"/>
                  <a:pt x="31" y="22"/>
                  <a:pt x="31" y="22"/>
                </a:cubicBezTo>
                <a:cubicBezTo>
                  <a:pt x="36" y="22"/>
                  <a:pt x="44" y="27"/>
                  <a:pt x="45" y="27"/>
                </a:cubicBezTo>
                <a:cubicBezTo>
                  <a:pt x="46" y="27"/>
                  <a:pt x="46" y="27"/>
                  <a:pt x="46" y="26"/>
                </a:cubicBezTo>
                <a:cubicBezTo>
                  <a:pt x="50" y="17"/>
                  <a:pt x="50" y="17"/>
                  <a:pt x="50" y="17"/>
                </a:cubicBezTo>
                <a:cubicBezTo>
                  <a:pt x="51" y="17"/>
                  <a:pt x="51" y="16"/>
                  <a:pt x="51" y="16"/>
                </a:cubicBezTo>
                <a:cubicBezTo>
                  <a:pt x="51" y="12"/>
                  <a:pt x="34" y="9"/>
                  <a:pt x="31" y="9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0"/>
                  <a:pt x="30" y="0"/>
                  <a:pt x="28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23" y="0"/>
                  <a:pt x="23" y="2"/>
                </a:cubicBezTo>
                <a:cubicBezTo>
                  <a:pt x="23" y="9"/>
                  <a:pt x="23" y="9"/>
                  <a:pt x="23" y="9"/>
                </a:cubicBezTo>
                <a:cubicBezTo>
                  <a:pt x="17" y="9"/>
                  <a:pt x="0" y="14"/>
                  <a:pt x="0" y="33"/>
                </a:cubicBezTo>
                <a:cubicBezTo>
                  <a:pt x="0" y="50"/>
                  <a:pt x="15" y="54"/>
                  <a:pt x="23" y="58"/>
                </a:cubicBezTo>
                <a:cubicBezTo>
                  <a:pt x="23" y="82"/>
                  <a:pt x="23" y="82"/>
                  <a:pt x="23" y="82"/>
                </a:cubicBezTo>
                <a:cubicBezTo>
                  <a:pt x="15" y="82"/>
                  <a:pt x="7" y="77"/>
                  <a:pt x="6" y="77"/>
                </a:cubicBezTo>
                <a:cubicBezTo>
                  <a:pt x="5" y="77"/>
                  <a:pt x="5" y="77"/>
                  <a:pt x="5" y="78"/>
                </a:cubicBezTo>
                <a:cubicBezTo>
                  <a:pt x="1" y="88"/>
                  <a:pt x="1" y="88"/>
                  <a:pt x="1" y="88"/>
                </a:cubicBezTo>
                <a:cubicBezTo>
                  <a:pt x="1" y="89"/>
                  <a:pt x="1" y="89"/>
                  <a:pt x="1" y="89"/>
                </a:cubicBezTo>
                <a:cubicBezTo>
                  <a:pt x="1" y="93"/>
                  <a:pt x="18" y="96"/>
                  <a:pt x="23" y="96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3" y="104"/>
                  <a:pt x="23" y="104"/>
                  <a:pt x="25" y="104"/>
                </a:cubicBezTo>
                <a:close/>
                <a:moveTo>
                  <a:pt x="30" y="60"/>
                </a:moveTo>
                <a:cubicBezTo>
                  <a:pt x="33" y="62"/>
                  <a:pt x="38" y="65"/>
                  <a:pt x="38" y="72"/>
                </a:cubicBezTo>
                <a:cubicBezTo>
                  <a:pt x="38" y="79"/>
                  <a:pt x="34" y="81"/>
                  <a:pt x="30" y="82"/>
                </a:cubicBezTo>
                <a:lnTo>
                  <a:pt x="30" y="60"/>
                </a:lnTo>
                <a:close/>
                <a:moveTo>
                  <a:pt x="15" y="32"/>
                </a:moveTo>
                <a:cubicBezTo>
                  <a:pt x="15" y="24"/>
                  <a:pt x="21" y="23"/>
                  <a:pt x="24" y="22"/>
                </a:cubicBezTo>
                <a:cubicBezTo>
                  <a:pt x="24" y="43"/>
                  <a:pt x="24" y="43"/>
                  <a:pt x="24" y="43"/>
                </a:cubicBezTo>
                <a:cubicBezTo>
                  <a:pt x="21" y="41"/>
                  <a:pt x="15" y="39"/>
                  <a:pt x="15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4" name="Freeform 158"/>
          <p:cNvSpPr/>
          <p:nvPr/>
        </p:nvSpPr>
        <p:spPr bwMode="auto">
          <a:xfrm>
            <a:off x="3976370" y="3261995"/>
            <a:ext cx="226695" cy="139700"/>
          </a:xfrm>
          <a:custGeom>
            <a:avLst/>
            <a:gdLst>
              <a:gd name="T0" fmla="*/ 10 w 141"/>
              <a:gd name="T1" fmla="*/ 9 h 87"/>
              <a:gd name="T2" fmla="*/ 141 w 141"/>
              <a:gd name="T3" fmla="*/ 9 h 87"/>
              <a:gd name="T4" fmla="*/ 141 w 141"/>
              <a:gd name="T5" fmla="*/ 0 h 87"/>
              <a:gd name="T6" fmla="*/ 0 w 141"/>
              <a:gd name="T7" fmla="*/ 0 h 87"/>
              <a:gd name="T8" fmla="*/ 0 w 141"/>
              <a:gd name="T9" fmla="*/ 87 h 87"/>
              <a:gd name="T10" fmla="*/ 10 w 141"/>
              <a:gd name="T11" fmla="*/ 87 h 87"/>
              <a:gd name="T12" fmla="*/ 10 w 141"/>
              <a:gd name="T13" fmla="*/ 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" h="87">
                <a:moveTo>
                  <a:pt x="10" y="9"/>
                </a:moveTo>
                <a:lnTo>
                  <a:pt x="141" y="9"/>
                </a:lnTo>
                <a:lnTo>
                  <a:pt x="141" y="0"/>
                </a:lnTo>
                <a:lnTo>
                  <a:pt x="0" y="0"/>
                </a:lnTo>
                <a:lnTo>
                  <a:pt x="0" y="87"/>
                </a:lnTo>
                <a:lnTo>
                  <a:pt x="10" y="87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5" name="Freeform 159"/>
          <p:cNvSpPr/>
          <p:nvPr/>
        </p:nvSpPr>
        <p:spPr bwMode="auto">
          <a:xfrm>
            <a:off x="4004945" y="3289300"/>
            <a:ext cx="225425" cy="139700"/>
          </a:xfrm>
          <a:custGeom>
            <a:avLst/>
            <a:gdLst>
              <a:gd name="T0" fmla="*/ 10 w 140"/>
              <a:gd name="T1" fmla="*/ 9 h 87"/>
              <a:gd name="T2" fmla="*/ 140 w 140"/>
              <a:gd name="T3" fmla="*/ 9 h 87"/>
              <a:gd name="T4" fmla="*/ 140 w 140"/>
              <a:gd name="T5" fmla="*/ 0 h 87"/>
              <a:gd name="T6" fmla="*/ 0 w 140"/>
              <a:gd name="T7" fmla="*/ 0 h 87"/>
              <a:gd name="T8" fmla="*/ 0 w 140"/>
              <a:gd name="T9" fmla="*/ 87 h 87"/>
              <a:gd name="T10" fmla="*/ 10 w 140"/>
              <a:gd name="T11" fmla="*/ 87 h 87"/>
              <a:gd name="T12" fmla="*/ 10 w 140"/>
              <a:gd name="T13" fmla="*/ 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87">
                <a:moveTo>
                  <a:pt x="10" y="9"/>
                </a:moveTo>
                <a:lnTo>
                  <a:pt x="140" y="9"/>
                </a:lnTo>
                <a:lnTo>
                  <a:pt x="140" y="0"/>
                </a:lnTo>
                <a:lnTo>
                  <a:pt x="0" y="0"/>
                </a:lnTo>
                <a:lnTo>
                  <a:pt x="0" y="87"/>
                </a:lnTo>
                <a:lnTo>
                  <a:pt x="10" y="87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6" name="Freeform 160"/>
          <p:cNvSpPr>
            <a:spLocks noEditPoints="1"/>
          </p:cNvSpPr>
          <p:nvPr/>
        </p:nvSpPr>
        <p:spPr bwMode="auto">
          <a:xfrm>
            <a:off x="4034155" y="3316605"/>
            <a:ext cx="225425" cy="141605"/>
          </a:xfrm>
          <a:custGeom>
            <a:avLst/>
            <a:gdLst>
              <a:gd name="T0" fmla="*/ 0 w 140"/>
              <a:gd name="T1" fmla="*/ 0 h 88"/>
              <a:gd name="T2" fmla="*/ 0 w 140"/>
              <a:gd name="T3" fmla="*/ 88 h 88"/>
              <a:gd name="T4" fmla="*/ 140 w 140"/>
              <a:gd name="T5" fmla="*/ 88 h 88"/>
              <a:gd name="T6" fmla="*/ 140 w 140"/>
              <a:gd name="T7" fmla="*/ 0 h 88"/>
              <a:gd name="T8" fmla="*/ 0 w 140"/>
              <a:gd name="T9" fmla="*/ 0 h 88"/>
              <a:gd name="T10" fmla="*/ 132 w 140"/>
              <a:gd name="T11" fmla="*/ 80 h 88"/>
              <a:gd name="T12" fmla="*/ 7 w 140"/>
              <a:gd name="T13" fmla="*/ 80 h 88"/>
              <a:gd name="T14" fmla="*/ 7 w 140"/>
              <a:gd name="T15" fmla="*/ 8 h 88"/>
              <a:gd name="T16" fmla="*/ 132 w 140"/>
              <a:gd name="T17" fmla="*/ 8 h 88"/>
              <a:gd name="T18" fmla="*/ 132 w 140"/>
              <a:gd name="T19" fmla="*/ 8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88">
                <a:moveTo>
                  <a:pt x="0" y="0"/>
                </a:moveTo>
                <a:lnTo>
                  <a:pt x="0" y="88"/>
                </a:lnTo>
                <a:lnTo>
                  <a:pt x="140" y="88"/>
                </a:lnTo>
                <a:lnTo>
                  <a:pt x="140" y="0"/>
                </a:lnTo>
                <a:lnTo>
                  <a:pt x="0" y="0"/>
                </a:lnTo>
                <a:close/>
                <a:moveTo>
                  <a:pt x="132" y="80"/>
                </a:moveTo>
                <a:lnTo>
                  <a:pt x="7" y="80"/>
                </a:lnTo>
                <a:lnTo>
                  <a:pt x="7" y="8"/>
                </a:lnTo>
                <a:lnTo>
                  <a:pt x="132" y="8"/>
                </a:lnTo>
                <a:lnTo>
                  <a:pt x="132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7" name="Oval 161"/>
          <p:cNvSpPr>
            <a:spLocks noChangeArrowheads="1"/>
          </p:cNvSpPr>
          <p:nvPr/>
        </p:nvSpPr>
        <p:spPr bwMode="auto">
          <a:xfrm>
            <a:off x="4074160" y="3376295"/>
            <a:ext cx="8255" cy="2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8" name="Oval 162"/>
          <p:cNvSpPr>
            <a:spLocks noChangeArrowheads="1"/>
          </p:cNvSpPr>
          <p:nvPr/>
        </p:nvSpPr>
        <p:spPr bwMode="auto">
          <a:xfrm>
            <a:off x="4211320" y="3376295"/>
            <a:ext cx="6350" cy="2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9" name="Freeform 163"/>
          <p:cNvSpPr>
            <a:spLocks noEditPoints="1"/>
          </p:cNvSpPr>
          <p:nvPr/>
        </p:nvSpPr>
        <p:spPr bwMode="auto">
          <a:xfrm>
            <a:off x="4055110" y="3339465"/>
            <a:ext cx="72390" cy="97790"/>
          </a:xfrm>
          <a:custGeom>
            <a:avLst/>
            <a:gdLst>
              <a:gd name="T0" fmla="*/ 51 w 73"/>
              <a:gd name="T1" fmla="*/ 50 h 100"/>
              <a:gd name="T2" fmla="*/ 72 w 73"/>
              <a:gd name="T3" fmla="*/ 0 h 100"/>
              <a:gd name="T4" fmla="*/ 0 w 73"/>
              <a:gd name="T5" fmla="*/ 0 h 100"/>
              <a:gd name="T6" fmla="*/ 0 w 73"/>
              <a:gd name="T7" fmla="*/ 100 h 100"/>
              <a:gd name="T8" fmla="*/ 73 w 73"/>
              <a:gd name="T9" fmla="*/ 100 h 100"/>
              <a:gd name="T10" fmla="*/ 51 w 73"/>
              <a:gd name="T11" fmla="*/ 50 h 100"/>
              <a:gd name="T12" fmla="*/ 13 w 73"/>
              <a:gd name="T13" fmla="*/ 50 h 100"/>
              <a:gd name="T14" fmla="*/ 23 w 73"/>
              <a:gd name="T15" fmla="*/ 33 h 100"/>
              <a:gd name="T16" fmla="*/ 34 w 73"/>
              <a:gd name="T17" fmla="*/ 50 h 100"/>
              <a:gd name="T18" fmla="*/ 23 w 73"/>
              <a:gd name="T19" fmla="*/ 67 h 100"/>
              <a:gd name="T20" fmla="*/ 13 w 73"/>
              <a:gd name="T21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" h="100">
                <a:moveTo>
                  <a:pt x="51" y="50"/>
                </a:moveTo>
                <a:cubicBezTo>
                  <a:pt x="51" y="29"/>
                  <a:pt x="59" y="10"/>
                  <a:pt x="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0"/>
                  <a:pt x="0" y="100"/>
                  <a:pt x="0" y="100"/>
                </a:cubicBezTo>
                <a:cubicBezTo>
                  <a:pt x="73" y="100"/>
                  <a:pt x="73" y="100"/>
                  <a:pt x="73" y="100"/>
                </a:cubicBezTo>
                <a:cubicBezTo>
                  <a:pt x="60" y="90"/>
                  <a:pt x="51" y="71"/>
                  <a:pt x="51" y="50"/>
                </a:cubicBezTo>
                <a:close/>
                <a:moveTo>
                  <a:pt x="13" y="50"/>
                </a:moveTo>
                <a:cubicBezTo>
                  <a:pt x="13" y="40"/>
                  <a:pt x="18" y="33"/>
                  <a:pt x="23" y="33"/>
                </a:cubicBezTo>
                <a:cubicBezTo>
                  <a:pt x="29" y="33"/>
                  <a:pt x="34" y="40"/>
                  <a:pt x="34" y="50"/>
                </a:cubicBezTo>
                <a:cubicBezTo>
                  <a:pt x="34" y="59"/>
                  <a:pt x="29" y="67"/>
                  <a:pt x="23" y="67"/>
                </a:cubicBezTo>
                <a:cubicBezTo>
                  <a:pt x="18" y="67"/>
                  <a:pt x="13" y="59"/>
                  <a:pt x="13" y="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0" name="Freeform 164"/>
          <p:cNvSpPr>
            <a:spLocks noEditPoints="1"/>
          </p:cNvSpPr>
          <p:nvPr/>
        </p:nvSpPr>
        <p:spPr bwMode="auto">
          <a:xfrm>
            <a:off x="4164330" y="3339465"/>
            <a:ext cx="74295" cy="97790"/>
          </a:xfrm>
          <a:custGeom>
            <a:avLst/>
            <a:gdLst>
              <a:gd name="T0" fmla="*/ 1 w 74"/>
              <a:gd name="T1" fmla="*/ 0 h 100"/>
              <a:gd name="T2" fmla="*/ 23 w 74"/>
              <a:gd name="T3" fmla="*/ 50 h 100"/>
              <a:gd name="T4" fmla="*/ 0 w 74"/>
              <a:gd name="T5" fmla="*/ 100 h 100"/>
              <a:gd name="T6" fmla="*/ 74 w 74"/>
              <a:gd name="T7" fmla="*/ 100 h 100"/>
              <a:gd name="T8" fmla="*/ 74 w 74"/>
              <a:gd name="T9" fmla="*/ 0 h 100"/>
              <a:gd name="T10" fmla="*/ 1 w 74"/>
              <a:gd name="T11" fmla="*/ 0 h 100"/>
              <a:gd name="T12" fmla="*/ 50 w 74"/>
              <a:gd name="T13" fmla="*/ 33 h 100"/>
              <a:gd name="T14" fmla="*/ 61 w 74"/>
              <a:gd name="T15" fmla="*/ 50 h 100"/>
              <a:gd name="T16" fmla="*/ 50 w 74"/>
              <a:gd name="T17" fmla="*/ 67 h 100"/>
              <a:gd name="T18" fmla="*/ 40 w 74"/>
              <a:gd name="T19" fmla="*/ 50 h 100"/>
              <a:gd name="T20" fmla="*/ 50 w 74"/>
              <a:gd name="T21" fmla="*/ 3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100">
                <a:moveTo>
                  <a:pt x="1" y="0"/>
                </a:moveTo>
                <a:cubicBezTo>
                  <a:pt x="14" y="10"/>
                  <a:pt x="23" y="29"/>
                  <a:pt x="23" y="50"/>
                </a:cubicBezTo>
                <a:cubicBezTo>
                  <a:pt x="23" y="71"/>
                  <a:pt x="14" y="90"/>
                  <a:pt x="0" y="100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74" y="0"/>
                  <a:pt x="74" y="0"/>
                  <a:pt x="74" y="0"/>
                </a:cubicBezTo>
                <a:lnTo>
                  <a:pt x="1" y="0"/>
                </a:lnTo>
                <a:close/>
                <a:moveTo>
                  <a:pt x="50" y="33"/>
                </a:moveTo>
                <a:cubicBezTo>
                  <a:pt x="56" y="33"/>
                  <a:pt x="61" y="40"/>
                  <a:pt x="61" y="50"/>
                </a:cubicBezTo>
                <a:cubicBezTo>
                  <a:pt x="61" y="59"/>
                  <a:pt x="56" y="67"/>
                  <a:pt x="50" y="67"/>
                </a:cubicBezTo>
                <a:cubicBezTo>
                  <a:pt x="44" y="67"/>
                  <a:pt x="40" y="59"/>
                  <a:pt x="40" y="50"/>
                </a:cubicBezTo>
                <a:cubicBezTo>
                  <a:pt x="40" y="40"/>
                  <a:pt x="44" y="33"/>
                  <a:pt x="50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1" name="Freeform 165"/>
          <p:cNvSpPr>
            <a:spLocks noEditPoints="1"/>
          </p:cNvSpPr>
          <p:nvPr/>
        </p:nvSpPr>
        <p:spPr bwMode="auto">
          <a:xfrm>
            <a:off x="4125595" y="3347085"/>
            <a:ext cx="41910" cy="81915"/>
          </a:xfrm>
          <a:custGeom>
            <a:avLst/>
            <a:gdLst>
              <a:gd name="T0" fmla="*/ 18 w 42"/>
              <a:gd name="T1" fmla="*/ 77 h 84"/>
              <a:gd name="T2" fmla="*/ 18 w 42"/>
              <a:gd name="T3" fmla="*/ 82 h 84"/>
              <a:gd name="T4" fmla="*/ 20 w 42"/>
              <a:gd name="T5" fmla="*/ 84 h 84"/>
              <a:gd name="T6" fmla="*/ 22 w 42"/>
              <a:gd name="T7" fmla="*/ 84 h 84"/>
              <a:gd name="T8" fmla="*/ 24 w 42"/>
              <a:gd name="T9" fmla="*/ 82 h 84"/>
              <a:gd name="T10" fmla="*/ 24 w 42"/>
              <a:gd name="T11" fmla="*/ 77 h 84"/>
              <a:gd name="T12" fmla="*/ 42 w 42"/>
              <a:gd name="T13" fmla="*/ 58 h 84"/>
              <a:gd name="T14" fmla="*/ 24 w 42"/>
              <a:gd name="T15" fmla="*/ 37 h 84"/>
              <a:gd name="T16" fmla="*/ 24 w 42"/>
              <a:gd name="T17" fmla="*/ 18 h 84"/>
              <a:gd name="T18" fmla="*/ 36 w 42"/>
              <a:gd name="T19" fmla="*/ 22 h 84"/>
              <a:gd name="T20" fmla="*/ 37 w 42"/>
              <a:gd name="T21" fmla="*/ 21 h 84"/>
              <a:gd name="T22" fmla="*/ 40 w 42"/>
              <a:gd name="T23" fmla="*/ 14 h 84"/>
              <a:gd name="T24" fmla="*/ 40 w 42"/>
              <a:gd name="T25" fmla="*/ 13 h 84"/>
              <a:gd name="T26" fmla="*/ 24 w 42"/>
              <a:gd name="T27" fmla="*/ 7 h 84"/>
              <a:gd name="T28" fmla="*/ 24 w 42"/>
              <a:gd name="T29" fmla="*/ 2 h 84"/>
              <a:gd name="T30" fmla="*/ 22 w 42"/>
              <a:gd name="T31" fmla="*/ 0 h 84"/>
              <a:gd name="T32" fmla="*/ 20 w 42"/>
              <a:gd name="T33" fmla="*/ 0 h 84"/>
              <a:gd name="T34" fmla="*/ 18 w 42"/>
              <a:gd name="T35" fmla="*/ 2 h 84"/>
              <a:gd name="T36" fmla="*/ 18 w 42"/>
              <a:gd name="T37" fmla="*/ 7 h 84"/>
              <a:gd name="T38" fmla="*/ 0 w 42"/>
              <a:gd name="T39" fmla="*/ 27 h 84"/>
              <a:gd name="T40" fmla="*/ 18 w 42"/>
              <a:gd name="T41" fmla="*/ 47 h 84"/>
              <a:gd name="T42" fmla="*/ 18 w 42"/>
              <a:gd name="T43" fmla="*/ 66 h 84"/>
              <a:gd name="T44" fmla="*/ 4 w 42"/>
              <a:gd name="T45" fmla="*/ 62 h 84"/>
              <a:gd name="T46" fmla="*/ 3 w 42"/>
              <a:gd name="T47" fmla="*/ 63 h 84"/>
              <a:gd name="T48" fmla="*/ 0 w 42"/>
              <a:gd name="T49" fmla="*/ 71 h 84"/>
              <a:gd name="T50" fmla="*/ 0 w 42"/>
              <a:gd name="T51" fmla="*/ 72 h 84"/>
              <a:gd name="T52" fmla="*/ 18 w 42"/>
              <a:gd name="T53" fmla="*/ 77 h 84"/>
              <a:gd name="T54" fmla="*/ 12 w 42"/>
              <a:gd name="T55" fmla="*/ 26 h 84"/>
              <a:gd name="T56" fmla="*/ 18 w 42"/>
              <a:gd name="T57" fmla="*/ 18 h 84"/>
              <a:gd name="T58" fmla="*/ 18 w 42"/>
              <a:gd name="T59" fmla="*/ 35 h 84"/>
              <a:gd name="T60" fmla="*/ 12 w 42"/>
              <a:gd name="T61" fmla="*/ 26 h 84"/>
              <a:gd name="T62" fmla="*/ 23 w 42"/>
              <a:gd name="T63" fmla="*/ 49 h 84"/>
              <a:gd name="T64" fmla="*/ 30 w 42"/>
              <a:gd name="T65" fmla="*/ 58 h 84"/>
              <a:gd name="T66" fmla="*/ 23 w 42"/>
              <a:gd name="T67" fmla="*/ 66 h 84"/>
              <a:gd name="T68" fmla="*/ 23 w 42"/>
              <a:gd name="T69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" h="84">
                <a:moveTo>
                  <a:pt x="18" y="77"/>
                </a:moveTo>
                <a:cubicBezTo>
                  <a:pt x="18" y="82"/>
                  <a:pt x="18" y="82"/>
                  <a:pt x="18" y="82"/>
                </a:cubicBezTo>
                <a:cubicBezTo>
                  <a:pt x="18" y="84"/>
                  <a:pt x="18" y="84"/>
                  <a:pt x="20" y="84"/>
                </a:cubicBezTo>
                <a:cubicBezTo>
                  <a:pt x="22" y="84"/>
                  <a:pt x="22" y="84"/>
                  <a:pt x="22" y="84"/>
                </a:cubicBezTo>
                <a:cubicBezTo>
                  <a:pt x="24" y="84"/>
                  <a:pt x="24" y="84"/>
                  <a:pt x="24" y="82"/>
                </a:cubicBezTo>
                <a:cubicBezTo>
                  <a:pt x="24" y="77"/>
                  <a:pt x="24" y="77"/>
                  <a:pt x="24" y="77"/>
                </a:cubicBezTo>
                <a:cubicBezTo>
                  <a:pt x="31" y="76"/>
                  <a:pt x="42" y="72"/>
                  <a:pt x="42" y="58"/>
                </a:cubicBezTo>
                <a:cubicBezTo>
                  <a:pt x="42" y="44"/>
                  <a:pt x="31" y="40"/>
                  <a:pt x="24" y="37"/>
                </a:cubicBezTo>
                <a:cubicBezTo>
                  <a:pt x="24" y="18"/>
                  <a:pt x="24" y="18"/>
                  <a:pt x="24" y="18"/>
                </a:cubicBezTo>
                <a:cubicBezTo>
                  <a:pt x="28" y="18"/>
                  <a:pt x="35" y="22"/>
                  <a:pt x="36" y="22"/>
                </a:cubicBezTo>
                <a:cubicBezTo>
                  <a:pt x="36" y="22"/>
                  <a:pt x="36" y="22"/>
                  <a:pt x="37" y="21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0"/>
                  <a:pt x="27" y="8"/>
                  <a:pt x="24" y="7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1"/>
                  <a:pt x="24" y="0"/>
                  <a:pt x="2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8" y="1"/>
                  <a:pt x="18" y="2"/>
                </a:cubicBezTo>
                <a:cubicBezTo>
                  <a:pt x="18" y="7"/>
                  <a:pt x="18" y="7"/>
                  <a:pt x="18" y="7"/>
                </a:cubicBezTo>
                <a:cubicBezTo>
                  <a:pt x="13" y="8"/>
                  <a:pt x="0" y="12"/>
                  <a:pt x="0" y="27"/>
                </a:cubicBezTo>
                <a:cubicBezTo>
                  <a:pt x="0" y="40"/>
                  <a:pt x="12" y="44"/>
                  <a:pt x="18" y="47"/>
                </a:cubicBezTo>
                <a:cubicBezTo>
                  <a:pt x="18" y="66"/>
                  <a:pt x="18" y="66"/>
                  <a:pt x="18" y="66"/>
                </a:cubicBezTo>
                <a:cubicBezTo>
                  <a:pt x="12" y="66"/>
                  <a:pt x="5" y="62"/>
                  <a:pt x="4" y="62"/>
                </a:cubicBezTo>
                <a:cubicBezTo>
                  <a:pt x="4" y="62"/>
                  <a:pt x="3" y="62"/>
                  <a:pt x="3" y="63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5"/>
                  <a:pt x="14" y="77"/>
                  <a:pt x="18" y="77"/>
                </a:cubicBezTo>
                <a:close/>
                <a:moveTo>
                  <a:pt x="12" y="26"/>
                </a:moveTo>
                <a:cubicBezTo>
                  <a:pt x="12" y="20"/>
                  <a:pt x="16" y="19"/>
                  <a:pt x="18" y="18"/>
                </a:cubicBezTo>
                <a:cubicBezTo>
                  <a:pt x="18" y="35"/>
                  <a:pt x="18" y="35"/>
                  <a:pt x="18" y="35"/>
                </a:cubicBezTo>
                <a:cubicBezTo>
                  <a:pt x="16" y="34"/>
                  <a:pt x="12" y="31"/>
                  <a:pt x="12" y="26"/>
                </a:cubicBezTo>
                <a:close/>
                <a:moveTo>
                  <a:pt x="23" y="49"/>
                </a:moveTo>
                <a:cubicBezTo>
                  <a:pt x="26" y="50"/>
                  <a:pt x="30" y="52"/>
                  <a:pt x="30" y="58"/>
                </a:cubicBezTo>
                <a:cubicBezTo>
                  <a:pt x="30" y="64"/>
                  <a:pt x="26" y="66"/>
                  <a:pt x="23" y="66"/>
                </a:cubicBezTo>
                <a:lnTo>
                  <a:pt x="23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2" name="Freeform 166"/>
          <p:cNvSpPr/>
          <p:nvPr/>
        </p:nvSpPr>
        <p:spPr bwMode="auto">
          <a:xfrm>
            <a:off x="6237605" y="6076950"/>
            <a:ext cx="85090" cy="227330"/>
          </a:xfrm>
          <a:custGeom>
            <a:avLst/>
            <a:gdLst>
              <a:gd name="T0" fmla="*/ 31 w 53"/>
              <a:gd name="T1" fmla="*/ 0 h 141"/>
              <a:gd name="T2" fmla="*/ 22 w 53"/>
              <a:gd name="T3" fmla="*/ 0 h 141"/>
              <a:gd name="T4" fmla="*/ 22 w 53"/>
              <a:gd name="T5" fmla="*/ 29 h 141"/>
              <a:gd name="T6" fmla="*/ 0 w 53"/>
              <a:gd name="T7" fmla="*/ 29 h 141"/>
              <a:gd name="T8" fmla="*/ 0 w 53"/>
              <a:gd name="T9" fmla="*/ 58 h 141"/>
              <a:gd name="T10" fmla="*/ 22 w 53"/>
              <a:gd name="T11" fmla="*/ 58 h 141"/>
              <a:gd name="T12" fmla="*/ 22 w 53"/>
              <a:gd name="T13" fmla="*/ 141 h 141"/>
              <a:gd name="T14" fmla="*/ 31 w 53"/>
              <a:gd name="T15" fmla="*/ 141 h 141"/>
              <a:gd name="T16" fmla="*/ 31 w 53"/>
              <a:gd name="T17" fmla="*/ 58 h 141"/>
              <a:gd name="T18" fmla="*/ 53 w 53"/>
              <a:gd name="T19" fmla="*/ 58 h 141"/>
              <a:gd name="T20" fmla="*/ 53 w 53"/>
              <a:gd name="T21" fmla="*/ 29 h 141"/>
              <a:gd name="T22" fmla="*/ 31 w 53"/>
              <a:gd name="T23" fmla="*/ 29 h 141"/>
              <a:gd name="T24" fmla="*/ 31 w 53"/>
              <a:gd name="T25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31" y="0"/>
                </a:moveTo>
                <a:lnTo>
                  <a:pt x="22" y="0"/>
                </a:lnTo>
                <a:lnTo>
                  <a:pt x="22" y="29"/>
                </a:lnTo>
                <a:lnTo>
                  <a:pt x="0" y="29"/>
                </a:lnTo>
                <a:lnTo>
                  <a:pt x="0" y="58"/>
                </a:lnTo>
                <a:lnTo>
                  <a:pt x="22" y="58"/>
                </a:lnTo>
                <a:lnTo>
                  <a:pt x="22" y="141"/>
                </a:lnTo>
                <a:lnTo>
                  <a:pt x="31" y="141"/>
                </a:lnTo>
                <a:lnTo>
                  <a:pt x="31" y="58"/>
                </a:lnTo>
                <a:lnTo>
                  <a:pt x="53" y="58"/>
                </a:lnTo>
                <a:lnTo>
                  <a:pt x="53" y="29"/>
                </a:lnTo>
                <a:lnTo>
                  <a:pt x="31" y="29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3" name="Freeform 167"/>
          <p:cNvSpPr/>
          <p:nvPr/>
        </p:nvSpPr>
        <p:spPr bwMode="auto">
          <a:xfrm>
            <a:off x="6336030" y="6076950"/>
            <a:ext cx="85090" cy="227330"/>
          </a:xfrm>
          <a:custGeom>
            <a:avLst/>
            <a:gdLst>
              <a:gd name="T0" fmla="*/ 31 w 53"/>
              <a:gd name="T1" fmla="*/ 0 h 141"/>
              <a:gd name="T2" fmla="*/ 22 w 53"/>
              <a:gd name="T3" fmla="*/ 0 h 141"/>
              <a:gd name="T4" fmla="*/ 22 w 53"/>
              <a:gd name="T5" fmla="*/ 83 h 141"/>
              <a:gd name="T6" fmla="*/ 0 w 53"/>
              <a:gd name="T7" fmla="*/ 83 h 141"/>
              <a:gd name="T8" fmla="*/ 0 w 53"/>
              <a:gd name="T9" fmla="*/ 112 h 141"/>
              <a:gd name="T10" fmla="*/ 22 w 53"/>
              <a:gd name="T11" fmla="*/ 112 h 141"/>
              <a:gd name="T12" fmla="*/ 22 w 53"/>
              <a:gd name="T13" fmla="*/ 141 h 141"/>
              <a:gd name="T14" fmla="*/ 31 w 53"/>
              <a:gd name="T15" fmla="*/ 141 h 141"/>
              <a:gd name="T16" fmla="*/ 31 w 53"/>
              <a:gd name="T17" fmla="*/ 112 h 141"/>
              <a:gd name="T18" fmla="*/ 53 w 53"/>
              <a:gd name="T19" fmla="*/ 112 h 141"/>
              <a:gd name="T20" fmla="*/ 53 w 53"/>
              <a:gd name="T21" fmla="*/ 83 h 141"/>
              <a:gd name="T22" fmla="*/ 31 w 53"/>
              <a:gd name="T23" fmla="*/ 83 h 141"/>
              <a:gd name="T24" fmla="*/ 31 w 53"/>
              <a:gd name="T25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31" y="0"/>
                </a:moveTo>
                <a:lnTo>
                  <a:pt x="22" y="0"/>
                </a:lnTo>
                <a:lnTo>
                  <a:pt x="22" y="83"/>
                </a:lnTo>
                <a:lnTo>
                  <a:pt x="0" y="83"/>
                </a:lnTo>
                <a:lnTo>
                  <a:pt x="0" y="112"/>
                </a:lnTo>
                <a:lnTo>
                  <a:pt x="22" y="112"/>
                </a:lnTo>
                <a:lnTo>
                  <a:pt x="22" y="141"/>
                </a:lnTo>
                <a:lnTo>
                  <a:pt x="31" y="141"/>
                </a:lnTo>
                <a:lnTo>
                  <a:pt x="31" y="112"/>
                </a:lnTo>
                <a:lnTo>
                  <a:pt x="53" y="112"/>
                </a:lnTo>
                <a:lnTo>
                  <a:pt x="53" y="83"/>
                </a:lnTo>
                <a:lnTo>
                  <a:pt x="31" y="83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4" name="Freeform 168"/>
          <p:cNvSpPr/>
          <p:nvPr/>
        </p:nvSpPr>
        <p:spPr bwMode="auto">
          <a:xfrm>
            <a:off x="6433820" y="6076950"/>
            <a:ext cx="85725" cy="227330"/>
          </a:xfrm>
          <a:custGeom>
            <a:avLst/>
            <a:gdLst>
              <a:gd name="T0" fmla="*/ 53 w 53"/>
              <a:gd name="T1" fmla="*/ 29 h 141"/>
              <a:gd name="T2" fmla="*/ 31 w 53"/>
              <a:gd name="T3" fmla="*/ 29 h 141"/>
              <a:gd name="T4" fmla="*/ 31 w 53"/>
              <a:gd name="T5" fmla="*/ 0 h 141"/>
              <a:gd name="T6" fmla="*/ 22 w 53"/>
              <a:gd name="T7" fmla="*/ 0 h 141"/>
              <a:gd name="T8" fmla="*/ 22 w 53"/>
              <a:gd name="T9" fmla="*/ 29 h 141"/>
              <a:gd name="T10" fmla="*/ 0 w 53"/>
              <a:gd name="T11" fmla="*/ 29 h 141"/>
              <a:gd name="T12" fmla="*/ 0 w 53"/>
              <a:gd name="T13" fmla="*/ 58 h 141"/>
              <a:gd name="T14" fmla="*/ 22 w 53"/>
              <a:gd name="T15" fmla="*/ 58 h 141"/>
              <a:gd name="T16" fmla="*/ 22 w 53"/>
              <a:gd name="T17" fmla="*/ 141 h 141"/>
              <a:gd name="T18" fmla="*/ 31 w 53"/>
              <a:gd name="T19" fmla="*/ 141 h 141"/>
              <a:gd name="T20" fmla="*/ 31 w 53"/>
              <a:gd name="T21" fmla="*/ 58 h 141"/>
              <a:gd name="T22" fmla="*/ 53 w 53"/>
              <a:gd name="T23" fmla="*/ 58 h 141"/>
              <a:gd name="T24" fmla="*/ 53 w 53"/>
              <a:gd name="T25" fmla="*/ 2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29"/>
                </a:moveTo>
                <a:lnTo>
                  <a:pt x="31" y="29"/>
                </a:lnTo>
                <a:lnTo>
                  <a:pt x="31" y="0"/>
                </a:lnTo>
                <a:lnTo>
                  <a:pt x="22" y="0"/>
                </a:lnTo>
                <a:lnTo>
                  <a:pt x="22" y="29"/>
                </a:lnTo>
                <a:lnTo>
                  <a:pt x="0" y="29"/>
                </a:lnTo>
                <a:lnTo>
                  <a:pt x="0" y="58"/>
                </a:lnTo>
                <a:lnTo>
                  <a:pt x="22" y="58"/>
                </a:lnTo>
                <a:lnTo>
                  <a:pt x="22" y="141"/>
                </a:lnTo>
                <a:lnTo>
                  <a:pt x="31" y="141"/>
                </a:lnTo>
                <a:lnTo>
                  <a:pt x="31" y="58"/>
                </a:lnTo>
                <a:lnTo>
                  <a:pt x="53" y="58"/>
                </a:lnTo>
                <a:lnTo>
                  <a:pt x="53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5" name="Freeform 169"/>
          <p:cNvSpPr/>
          <p:nvPr/>
        </p:nvSpPr>
        <p:spPr bwMode="auto">
          <a:xfrm>
            <a:off x="10757535" y="6046470"/>
            <a:ext cx="283210" cy="283210"/>
          </a:xfrm>
          <a:custGeom>
            <a:avLst/>
            <a:gdLst>
              <a:gd name="T0" fmla="*/ 288 w 288"/>
              <a:gd name="T1" fmla="*/ 48 h 288"/>
              <a:gd name="T2" fmla="*/ 288 w 288"/>
              <a:gd name="T3" fmla="*/ 216 h 288"/>
              <a:gd name="T4" fmla="*/ 202 w 288"/>
              <a:gd name="T5" fmla="*/ 216 h 288"/>
              <a:gd name="T6" fmla="*/ 145 w 288"/>
              <a:gd name="T7" fmla="*/ 288 h 288"/>
              <a:gd name="T8" fmla="*/ 88 w 288"/>
              <a:gd name="T9" fmla="*/ 216 h 288"/>
              <a:gd name="T10" fmla="*/ 0 w 288"/>
              <a:gd name="T11" fmla="*/ 216 h 288"/>
              <a:gd name="T12" fmla="*/ 0 w 288"/>
              <a:gd name="T13" fmla="*/ 48 h 288"/>
              <a:gd name="T14" fmla="*/ 48 w 288"/>
              <a:gd name="T15" fmla="*/ 0 h 288"/>
              <a:gd name="T16" fmla="*/ 240 w 288"/>
              <a:gd name="T17" fmla="*/ 0 h 288"/>
              <a:gd name="T18" fmla="*/ 288 w 288"/>
              <a:gd name="T19" fmla="*/ 4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288" y="48"/>
                </a:moveTo>
                <a:cubicBezTo>
                  <a:pt x="288" y="216"/>
                  <a:pt x="288" y="216"/>
                  <a:pt x="288" y="216"/>
                </a:cubicBezTo>
                <a:cubicBezTo>
                  <a:pt x="202" y="216"/>
                  <a:pt x="202" y="216"/>
                  <a:pt x="202" y="216"/>
                </a:cubicBezTo>
                <a:cubicBezTo>
                  <a:pt x="145" y="288"/>
                  <a:pt x="145" y="288"/>
                  <a:pt x="145" y="288"/>
                </a:cubicBezTo>
                <a:cubicBezTo>
                  <a:pt x="88" y="216"/>
                  <a:pt x="88" y="216"/>
                  <a:pt x="88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2" y="0"/>
                  <a:pt x="48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267" y="0"/>
                  <a:pt x="288" y="22"/>
                  <a:pt x="288" y="4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6" name="Freeform 170"/>
          <p:cNvSpPr/>
          <p:nvPr/>
        </p:nvSpPr>
        <p:spPr bwMode="auto">
          <a:xfrm>
            <a:off x="1716405" y="2128520"/>
            <a:ext cx="283210" cy="204470"/>
          </a:xfrm>
          <a:custGeom>
            <a:avLst/>
            <a:gdLst>
              <a:gd name="T0" fmla="*/ 288 w 288"/>
              <a:gd name="T1" fmla="*/ 78 h 209"/>
              <a:gd name="T2" fmla="*/ 210 w 288"/>
              <a:gd name="T3" fmla="*/ 0 h 209"/>
              <a:gd name="T4" fmla="*/ 79 w 288"/>
              <a:gd name="T5" fmla="*/ 0 h 209"/>
              <a:gd name="T6" fmla="*/ 0 w 288"/>
              <a:gd name="T7" fmla="*/ 78 h 209"/>
              <a:gd name="T8" fmla="*/ 0 w 288"/>
              <a:gd name="T9" fmla="*/ 80 h 209"/>
              <a:gd name="T10" fmla="*/ 0 w 288"/>
              <a:gd name="T11" fmla="*/ 81 h 209"/>
              <a:gd name="T12" fmla="*/ 79 w 288"/>
              <a:gd name="T13" fmla="*/ 160 h 209"/>
              <a:gd name="T14" fmla="*/ 88 w 288"/>
              <a:gd name="T15" fmla="*/ 160 h 209"/>
              <a:gd name="T16" fmla="*/ 88 w 288"/>
              <a:gd name="T17" fmla="*/ 121 h 209"/>
              <a:gd name="T18" fmla="*/ 79 w 288"/>
              <a:gd name="T19" fmla="*/ 121 h 209"/>
              <a:gd name="T20" fmla="*/ 39 w 288"/>
              <a:gd name="T21" fmla="*/ 81 h 209"/>
              <a:gd name="T22" fmla="*/ 39 w 288"/>
              <a:gd name="T23" fmla="*/ 79 h 209"/>
              <a:gd name="T24" fmla="*/ 39 w 288"/>
              <a:gd name="T25" fmla="*/ 78 h 209"/>
              <a:gd name="T26" fmla="*/ 79 w 288"/>
              <a:gd name="T27" fmla="*/ 39 h 209"/>
              <a:gd name="T28" fmla="*/ 210 w 288"/>
              <a:gd name="T29" fmla="*/ 39 h 209"/>
              <a:gd name="T30" fmla="*/ 249 w 288"/>
              <a:gd name="T31" fmla="*/ 78 h 209"/>
              <a:gd name="T32" fmla="*/ 249 w 288"/>
              <a:gd name="T33" fmla="*/ 80 h 209"/>
              <a:gd name="T34" fmla="*/ 249 w 288"/>
              <a:gd name="T35" fmla="*/ 81 h 209"/>
              <a:gd name="T36" fmla="*/ 210 w 288"/>
              <a:gd name="T37" fmla="*/ 121 h 209"/>
              <a:gd name="T38" fmla="*/ 183 w 288"/>
              <a:gd name="T39" fmla="*/ 121 h 209"/>
              <a:gd name="T40" fmla="*/ 183 w 288"/>
              <a:gd name="T41" fmla="*/ 71 h 209"/>
              <a:gd name="T42" fmla="*/ 114 w 288"/>
              <a:gd name="T43" fmla="*/ 140 h 209"/>
              <a:gd name="T44" fmla="*/ 183 w 288"/>
              <a:gd name="T45" fmla="*/ 209 h 209"/>
              <a:gd name="T46" fmla="*/ 183 w 288"/>
              <a:gd name="T47" fmla="*/ 160 h 209"/>
              <a:gd name="T48" fmla="*/ 210 w 288"/>
              <a:gd name="T49" fmla="*/ 160 h 209"/>
              <a:gd name="T50" fmla="*/ 288 w 288"/>
              <a:gd name="T51" fmla="*/ 81 h 209"/>
              <a:gd name="T52" fmla="*/ 288 w 288"/>
              <a:gd name="T53" fmla="*/ 80 h 209"/>
              <a:gd name="T54" fmla="*/ 288 w 288"/>
              <a:gd name="T55" fmla="*/ 78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209">
                <a:moveTo>
                  <a:pt x="288" y="78"/>
                </a:moveTo>
                <a:cubicBezTo>
                  <a:pt x="288" y="35"/>
                  <a:pt x="253" y="0"/>
                  <a:pt x="21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5" y="0"/>
                  <a:pt x="0" y="35"/>
                  <a:pt x="0" y="78"/>
                </a:cubicBezTo>
                <a:cubicBezTo>
                  <a:pt x="0" y="79"/>
                  <a:pt x="0" y="79"/>
                  <a:pt x="0" y="80"/>
                </a:cubicBezTo>
                <a:cubicBezTo>
                  <a:pt x="0" y="80"/>
                  <a:pt x="0" y="81"/>
                  <a:pt x="0" y="81"/>
                </a:cubicBezTo>
                <a:cubicBezTo>
                  <a:pt x="0" y="125"/>
                  <a:pt x="35" y="160"/>
                  <a:pt x="79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57" y="121"/>
                  <a:pt x="39" y="103"/>
                  <a:pt x="39" y="81"/>
                </a:cubicBezTo>
                <a:cubicBezTo>
                  <a:pt x="39" y="81"/>
                  <a:pt x="39" y="79"/>
                  <a:pt x="39" y="79"/>
                </a:cubicBezTo>
                <a:cubicBezTo>
                  <a:pt x="39" y="79"/>
                  <a:pt x="39" y="79"/>
                  <a:pt x="39" y="78"/>
                </a:cubicBezTo>
                <a:cubicBezTo>
                  <a:pt x="39" y="57"/>
                  <a:pt x="57" y="39"/>
                  <a:pt x="79" y="39"/>
                </a:cubicBezTo>
                <a:cubicBezTo>
                  <a:pt x="210" y="39"/>
                  <a:pt x="210" y="39"/>
                  <a:pt x="210" y="39"/>
                </a:cubicBezTo>
                <a:cubicBezTo>
                  <a:pt x="231" y="39"/>
                  <a:pt x="249" y="57"/>
                  <a:pt x="249" y="78"/>
                </a:cubicBezTo>
                <a:cubicBezTo>
                  <a:pt x="249" y="79"/>
                  <a:pt x="249" y="80"/>
                  <a:pt x="249" y="80"/>
                </a:cubicBezTo>
                <a:cubicBezTo>
                  <a:pt x="249" y="80"/>
                  <a:pt x="249" y="81"/>
                  <a:pt x="249" y="81"/>
                </a:cubicBezTo>
                <a:cubicBezTo>
                  <a:pt x="249" y="103"/>
                  <a:pt x="231" y="121"/>
                  <a:pt x="210" y="121"/>
                </a:cubicBezTo>
                <a:cubicBezTo>
                  <a:pt x="183" y="121"/>
                  <a:pt x="183" y="121"/>
                  <a:pt x="183" y="121"/>
                </a:cubicBezTo>
                <a:cubicBezTo>
                  <a:pt x="183" y="71"/>
                  <a:pt x="183" y="71"/>
                  <a:pt x="183" y="71"/>
                </a:cubicBezTo>
                <a:cubicBezTo>
                  <a:pt x="114" y="140"/>
                  <a:pt x="114" y="140"/>
                  <a:pt x="114" y="140"/>
                </a:cubicBezTo>
                <a:cubicBezTo>
                  <a:pt x="183" y="209"/>
                  <a:pt x="183" y="209"/>
                  <a:pt x="183" y="209"/>
                </a:cubicBezTo>
                <a:cubicBezTo>
                  <a:pt x="183" y="160"/>
                  <a:pt x="183" y="160"/>
                  <a:pt x="183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53" y="160"/>
                  <a:pt x="288" y="125"/>
                  <a:pt x="288" y="81"/>
                </a:cubicBezTo>
                <a:cubicBezTo>
                  <a:pt x="288" y="81"/>
                  <a:pt x="288" y="80"/>
                  <a:pt x="288" y="80"/>
                </a:cubicBezTo>
                <a:cubicBezTo>
                  <a:pt x="288" y="79"/>
                  <a:pt x="288" y="79"/>
                  <a:pt x="288" y="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7" name="Freeform 171"/>
          <p:cNvSpPr/>
          <p:nvPr/>
        </p:nvSpPr>
        <p:spPr bwMode="auto">
          <a:xfrm>
            <a:off x="2286000" y="2654935"/>
            <a:ext cx="275590" cy="281940"/>
          </a:xfrm>
          <a:custGeom>
            <a:avLst/>
            <a:gdLst>
              <a:gd name="T0" fmla="*/ 164 w 171"/>
              <a:gd name="T1" fmla="*/ 64 h 175"/>
              <a:gd name="T2" fmla="*/ 157 w 171"/>
              <a:gd name="T3" fmla="*/ 45 h 175"/>
              <a:gd name="T4" fmla="*/ 150 w 171"/>
              <a:gd name="T5" fmla="*/ 25 h 175"/>
              <a:gd name="T6" fmla="*/ 142 w 171"/>
              <a:gd name="T7" fmla="*/ 16 h 175"/>
              <a:gd name="T8" fmla="*/ 136 w 171"/>
              <a:gd name="T9" fmla="*/ 43 h 175"/>
              <a:gd name="T10" fmla="*/ 128 w 171"/>
              <a:gd name="T11" fmla="*/ 20 h 175"/>
              <a:gd name="T12" fmla="*/ 121 w 171"/>
              <a:gd name="T13" fmla="*/ 40 h 175"/>
              <a:gd name="T14" fmla="*/ 114 w 171"/>
              <a:gd name="T15" fmla="*/ 24 h 175"/>
              <a:gd name="T16" fmla="*/ 107 w 171"/>
              <a:gd name="T17" fmla="*/ 55 h 175"/>
              <a:gd name="T18" fmla="*/ 100 w 171"/>
              <a:gd name="T19" fmla="*/ 65 h 175"/>
              <a:gd name="T20" fmla="*/ 92 w 171"/>
              <a:gd name="T21" fmla="*/ 56 h 175"/>
              <a:gd name="T22" fmla="*/ 86 w 171"/>
              <a:gd name="T23" fmla="*/ 40 h 175"/>
              <a:gd name="T24" fmla="*/ 78 w 171"/>
              <a:gd name="T25" fmla="*/ 19 h 175"/>
              <a:gd name="T26" fmla="*/ 71 w 171"/>
              <a:gd name="T27" fmla="*/ 34 h 175"/>
              <a:gd name="T28" fmla="*/ 64 w 171"/>
              <a:gd name="T29" fmla="*/ 24 h 175"/>
              <a:gd name="T30" fmla="*/ 57 w 171"/>
              <a:gd name="T31" fmla="*/ 0 h 175"/>
              <a:gd name="T32" fmla="*/ 50 w 171"/>
              <a:gd name="T33" fmla="*/ 49 h 175"/>
              <a:gd name="T34" fmla="*/ 42 w 171"/>
              <a:gd name="T35" fmla="*/ 34 h 175"/>
              <a:gd name="T36" fmla="*/ 36 w 171"/>
              <a:gd name="T37" fmla="*/ 12 h 175"/>
              <a:gd name="T38" fmla="*/ 28 w 171"/>
              <a:gd name="T39" fmla="*/ 48 h 175"/>
              <a:gd name="T40" fmla="*/ 21 w 171"/>
              <a:gd name="T41" fmla="*/ 61 h 175"/>
              <a:gd name="T42" fmla="*/ 14 w 171"/>
              <a:gd name="T43" fmla="*/ 53 h 175"/>
              <a:gd name="T44" fmla="*/ 7 w 171"/>
              <a:gd name="T45" fmla="*/ 76 h 175"/>
              <a:gd name="T46" fmla="*/ 0 w 171"/>
              <a:gd name="T47" fmla="*/ 99 h 175"/>
              <a:gd name="T48" fmla="*/ 7 w 171"/>
              <a:gd name="T49" fmla="*/ 122 h 175"/>
              <a:gd name="T50" fmla="*/ 14 w 171"/>
              <a:gd name="T51" fmla="*/ 114 h 175"/>
              <a:gd name="T52" fmla="*/ 21 w 171"/>
              <a:gd name="T53" fmla="*/ 126 h 175"/>
              <a:gd name="T54" fmla="*/ 28 w 171"/>
              <a:gd name="T55" fmla="*/ 163 h 175"/>
              <a:gd name="T56" fmla="*/ 36 w 171"/>
              <a:gd name="T57" fmla="*/ 141 h 175"/>
              <a:gd name="T58" fmla="*/ 42 w 171"/>
              <a:gd name="T59" fmla="*/ 126 h 175"/>
              <a:gd name="T60" fmla="*/ 50 w 171"/>
              <a:gd name="T61" fmla="*/ 175 h 175"/>
              <a:gd name="T62" fmla="*/ 57 w 171"/>
              <a:gd name="T63" fmla="*/ 151 h 175"/>
              <a:gd name="T64" fmla="*/ 64 w 171"/>
              <a:gd name="T65" fmla="*/ 141 h 175"/>
              <a:gd name="T66" fmla="*/ 71 w 171"/>
              <a:gd name="T67" fmla="*/ 157 h 175"/>
              <a:gd name="T68" fmla="*/ 78 w 171"/>
              <a:gd name="T69" fmla="*/ 135 h 175"/>
              <a:gd name="T70" fmla="*/ 86 w 171"/>
              <a:gd name="T71" fmla="*/ 120 h 175"/>
              <a:gd name="T72" fmla="*/ 92 w 171"/>
              <a:gd name="T73" fmla="*/ 109 h 175"/>
              <a:gd name="T74" fmla="*/ 100 w 171"/>
              <a:gd name="T75" fmla="*/ 120 h 175"/>
              <a:gd name="T76" fmla="*/ 107 w 171"/>
              <a:gd name="T77" fmla="*/ 151 h 175"/>
              <a:gd name="T78" fmla="*/ 114 w 171"/>
              <a:gd name="T79" fmla="*/ 136 h 175"/>
              <a:gd name="T80" fmla="*/ 121 w 171"/>
              <a:gd name="T81" fmla="*/ 156 h 175"/>
              <a:gd name="T82" fmla="*/ 128 w 171"/>
              <a:gd name="T83" fmla="*/ 133 h 175"/>
              <a:gd name="T84" fmla="*/ 136 w 171"/>
              <a:gd name="T85" fmla="*/ 159 h 175"/>
              <a:gd name="T86" fmla="*/ 142 w 171"/>
              <a:gd name="T87" fmla="*/ 151 h 175"/>
              <a:gd name="T88" fmla="*/ 150 w 171"/>
              <a:gd name="T89" fmla="*/ 131 h 175"/>
              <a:gd name="T90" fmla="*/ 157 w 171"/>
              <a:gd name="T91" fmla="*/ 111 h 175"/>
              <a:gd name="T92" fmla="*/ 164 w 171"/>
              <a:gd name="T93" fmla="*/ 103 h 175"/>
              <a:gd name="T94" fmla="*/ 171 w 171"/>
              <a:gd name="T95" fmla="*/ 7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1" h="175">
                <a:moveTo>
                  <a:pt x="164" y="72"/>
                </a:moveTo>
                <a:lnTo>
                  <a:pt x="164" y="64"/>
                </a:lnTo>
                <a:lnTo>
                  <a:pt x="157" y="64"/>
                </a:lnTo>
                <a:lnTo>
                  <a:pt x="157" y="45"/>
                </a:lnTo>
                <a:lnTo>
                  <a:pt x="150" y="45"/>
                </a:lnTo>
                <a:lnTo>
                  <a:pt x="150" y="25"/>
                </a:lnTo>
                <a:lnTo>
                  <a:pt x="142" y="25"/>
                </a:lnTo>
                <a:lnTo>
                  <a:pt x="142" y="16"/>
                </a:lnTo>
                <a:lnTo>
                  <a:pt x="136" y="16"/>
                </a:lnTo>
                <a:lnTo>
                  <a:pt x="136" y="43"/>
                </a:lnTo>
                <a:lnTo>
                  <a:pt x="128" y="43"/>
                </a:lnTo>
                <a:lnTo>
                  <a:pt x="128" y="20"/>
                </a:lnTo>
                <a:lnTo>
                  <a:pt x="121" y="20"/>
                </a:lnTo>
                <a:lnTo>
                  <a:pt x="121" y="40"/>
                </a:lnTo>
                <a:lnTo>
                  <a:pt x="114" y="40"/>
                </a:lnTo>
                <a:lnTo>
                  <a:pt x="114" y="24"/>
                </a:lnTo>
                <a:lnTo>
                  <a:pt x="107" y="24"/>
                </a:lnTo>
                <a:lnTo>
                  <a:pt x="107" y="55"/>
                </a:lnTo>
                <a:lnTo>
                  <a:pt x="100" y="55"/>
                </a:lnTo>
                <a:lnTo>
                  <a:pt x="100" y="65"/>
                </a:lnTo>
                <a:lnTo>
                  <a:pt x="92" y="65"/>
                </a:lnTo>
                <a:lnTo>
                  <a:pt x="92" y="56"/>
                </a:lnTo>
                <a:lnTo>
                  <a:pt x="86" y="56"/>
                </a:lnTo>
                <a:lnTo>
                  <a:pt x="86" y="40"/>
                </a:lnTo>
                <a:lnTo>
                  <a:pt x="78" y="40"/>
                </a:lnTo>
                <a:lnTo>
                  <a:pt x="78" y="19"/>
                </a:lnTo>
                <a:lnTo>
                  <a:pt x="71" y="19"/>
                </a:lnTo>
                <a:lnTo>
                  <a:pt x="71" y="34"/>
                </a:lnTo>
                <a:lnTo>
                  <a:pt x="64" y="34"/>
                </a:lnTo>
                <a:lnTo>
                  <a:pt x="64" y="24"/>
                </a:lnTo>
                <a:lnTo>
                  <a:pt x="57" y="24"/>
                </a:lnTo>
                <a:lnTo>
                  <a:pt x="57" y="0"/>
                </a:lnTo>
                <a:lnTo>
                  <a:pt x="50" y="0"/>
                </a:lnTo>
                <a:lnTo>
                  <a:pt x="50" y="49"/>
                </a:lnTo>
                <a:lnTo>
                  <a:pt x="42" y="49"/>
                </a:lnTo>
                <a:lnTo>
                  <a:pt x="42" y="34"/>
                </a:lnTo>
                <a:lnTo>
                  <a:pt x="36" y="34"/>
                </a:lnTo>
                <a:lnTo>
                  <a:pt x="36" y="12"/>
                </a:lnTo>
                <a:lnTo>
                  <a:pt x="28" y="12"/>
                </a:lnTo>
                <a:lnTo>
                  <a:pt x="28" y="48"/>
                </a:lnTo>
                <a:lnTo>
                  <a:pt x="21" y="48"/>
                </a:lnTo>
                <a:lnTo>
                  <a:pt x="21" y="61"/>
                </a:lnTo>
                <a:lnTo>
                  <a:pt x="14" y="61"/>
                </a:lnTo>
                <a:lnTo>
                  <a:pt x="14" y="53"/>
                </a:lnTo>
                <a:lnTo>
                  <a:pt x="7" y="53"/>
                </a:lnTo>
                <a:lnTo>
                  <a:pt x="7" y="76"/>
                </a:lnTo>
                <a:lnTo>
                  <a:pt x="0" y="76"/>
                </a:lnTo>
                <a:lnTo>
                  <a:pt x="0" y="99"/>
                </a:lnTo>
                <a:lnTo>
                  <a:pt x="7" y="99"/>
                </a:lnTo>
                <a:lnTo>
                  <a:pt x="7" y="122"/>
                </a:lnTo>
                <a:lnTo>
                  <a:pt x="14" y="122"/>
                </a:lnTo>
                <a:lnTo>
                  <a:pt x="14" y="114"/>
                </a:lnTo>
                <a:lnTo>
                  <a:pt x="21" y="114"/>
                </a:lnTo>
                <a:lnTo>
                  <a:pt x="21" y="126"/>
                </a:lnTo>
                <a:lnTo>
                  <a:pt x="28" y="126"/>
                </a:lnTo>
                <a:lnTo>
                  <a:pt x="28" y="163"/>
                </a:lnTo>
                <a:lnTo>
                  <a:pt x="36" y="163"/>
                </a:lnTo>
                <a:lnTo>
                  <a:pt x="36" y="141"/>
                </a:lnTo>
                <a:lnTo>
                  <a:pt x="42" y="141"/>
                </a:lnTo>
                <a:lnTo>
                  <a:pt x="42" y="126"/>
                </a:lnTo>
                <a:lnTo>
                  <a:pt x="50" y="126"/>
                </a:lnTo>
                <a:lnTo>
                  <a:pt x="50" y="175"/>
                </a:lnTo>
                <a:lnTo>
                  <a:pt x="57" y="175"/>
                </a:lnTo>
                <a:lnTo>
                  <a:pt x="57" y="151"/>
                </a:lnTo>
                <a:lnTo>
                  <a:pt x="64" y="151"/>
                </a:lnTo>
                <a:lnTo>
                  <a:pt x="64" y="141"/>
                </a:lnTo>
                <a:lnTo>
                  <a:pt x="71" y="141"/>
                </a:lnTo>
                <a:lnTo>
                  <a:pt x="71" y="157"/>
                </a:lnTo>
                <a:lnTo>
                  <a:pt x="78" y="157"/>
                </a:lnTo>
                <a:lnTo>
                  <a:pt x="78" y="135"/>
                </a:lnTo>
                <a:lnTo>
                  <a:pt x="86" y="135"/>
                </a:lnTo>
                <a:lnTo>
                  <a:pt x="86" y="120"/>
                </a:lnTo>
                <a:lnTo>
                  <a:pt x="92" y="120"/>
                </a:lnTo>
                <a:lnTo>
                  <a:pt x="92" y="109"/>
                </a:lnTo>
                <a:lnTo>
                  <a:pt x="100" y="109"/>
                </a:lnTo>
                <a:lnTo>
                  <a:pt x="100" y="120"/>
                </a:lnTo>
                <a:lnTo>
                  <a:pt x="107" y="120"/>
                </a:lnTo>
                <a:lnTo>
                  <a:pt x="107" y="151"/>
                </a:lnTo>
                <a:lnTo>
                  <a:pt x="114" y="151"/>
                </a:lnTo>
                <a:lnTo>
                  <a:pt x="114" y="136"/>
                </a:lnTo>
                <a:lnTo>
                  <a:pt x="121" y="136"/>
                </a:lnTo>
                <a:lnTo>
                  <a:pt x="121" y="156"/>
                </a:lnTo>
                <a:lnTo>
                  <a:pt x="128" y="156"/>
                </a:lnTo>
                <a:lnTo>
                  <a:pt x="128" y="133"/>
                </a:lnTo>
                <a:lnTo>
                  <a:pt x="136" y="133"/>
                </a:lnTo>
                <a:lnTo>
                  <a:pt x="136" y="159"/>
                </a:lnTo>
                <a:lnTo>
                  <a:pt x="142" y="159"/>
                </a:lnTo>
                <a:lnTo>
                  <a:pt x="142" y="151"/>
                </a:lnTo>
                <a:lnTo>
                  <a:pt x="150" y="151"/>
                </a:lnTo>
                <a:lnTo>
                  <a:pt x="150" y="131"/>
                </a:lnTo>
                <a:lnTo>
                  <a:pt x="157" y="131"/>
                </a:lnTo>
                <a:lnTo>
                  <a:pt x="157" y="111"/>
                </a:lnTo>
                <a:lnTo>
                  <a:pt x="164" y="111"/>
                </a:lnTo>
                <a:lnTo>
                  <a:pt x="164" y="103"/>
                </a:lnTo>
                <a:lnTo>
                  <a:pt x="171" y="103"/>
                </a:lnTo>
                <a:lnTo>
                  <a:pt x="171" y="72"/>
                </a:lnTo>
                <a:lnTo>
                  <a:pt x="16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8" name="Freeform 172"/>
          <p:cNvSpPr>
            <a:spLocks noEditPoints="1"/>
          </p:cNvSpPr>
          <p:nvPr/>
        </p:nvSpPr>
        <p:spPr bwMode="auto">
          <a:xfrm>
            <a:off x="2876550" y="2654935"/>
            <a:ext cx="222250" cy="281940"/>
          </a:xfrm>
          <a:custGeom>
            <a:avLst/>
            <a:gdLst>
              <a:gd name="T0" fmla="*/ 138 w 138"/>
              <a:gd name="T1" fmla="*/ 166 h 175"/>
              <a:gd name="T2" fmla="*/ 138 w 138"/>
              <a:gd name="T3" fmla="*/ 0 h 175"/>
              <a:gd name="T4" fmla="*/ 40 w 138"/>
              <a:gd name="T5" fmla="*/ 0 h 175"/>
              <a:gd name="T6" fmla="*/ 40 w 138"/>
              <a:gd name="T7" fmla="*/ 0 h 175"/>
              <a:gd name="T8" fmla="*/ 0 w 138"/>
              <a:gd name="T9" fmla="*/ 40 h 175"/>
              <a:gd name="T10" fmla="*/ 0 w 138"/>
              <a:gd name="T11" fmla="*/ 166 h 175"/>
              <a:gd name="T12" fmla="*/ 17 w 138"/>
              <a:gd name="T13" fmla="*/ 166 h 175"/>
              <a:gd name="T14" fmla="*/ 29 w 138"/>
              <a:gd name="T15" fmla="*/ 151 h 175"/>
              <a:gd name="T16" fmla="*/ 50 w 138"/>
              <a:gd name="T17" fmla="*/ 175 h 175"/>
              <a:gd name="T18" fmla="*/ 69 w 138"/>
              <a:gd name="T19" fmla="*/ 151 h 175"/>
              <a:gd name="T20" fmla="*/ 89 w 138"/>
              <a:gd name="T21" fmla="*/ 175 h 175"/>
              <a:gd name="T22" fmla="*/ 109 w 138"/>
              <a:gd name="T23" fmla="*/ 151 h 175"/>
              <a:gd name="T24" fmla="*/ 121 w 138"/>
              <a:gd name="T25" fmla="*/ 166 h 175"/>
              <a:gd name="T26" fmla="*/ 138 w 138"/>
              <a:gd name="T27" fmla="*/ 166 h 175"/>
              <a:gd name="T28" fmla="*/ 109 w 138"/>
              <a:gd name="T29" fmla="*/ 126 h 175"/>
              <a:gd name="T30" fmla="*/ 89 w 138"/>
              <a:gd name="T31" fmla="*/ 150 h 175"/>
              <a:gd name="T32" fmla="*/ 69 w 138"/>
              <a:gd name="T33" fmla="*/ 126 h 175"/>
              <a:gd name="T34" fmla="*/ 50 w 138"/>
              <a:gd name="T35" fmla="*/ 150 h 175"/>
              <a:gd name="T36" fmla="*/ 29 w 138"/>
              <a:gd name="T37" fmla="*/ 126 h 175"/>
              <a:gd name="T38" fmla="*/ 16 w 138"/>
              <a:gd name="T39" fmla="*/ 142 h 175"/>
              <a:gd name="T40" fmla="*/ 16 w 138"/>
              <a:gd name="T41" fmla="*/ 56 h 175"/>
              <a:gd name="T42" fmla="*/ 56 w 138"/>
              <a:gd name="T43" fmla="*/ 56 h 175"/>
              <a:gd name="T44" fmla="*/ 56 w 138"/>
              <a:gd name="T45" fmla="*/ 15 h 175"/>
              <a:gd name="T46" fmla="*/ 122 w 138"/>
              <a:gd name="T47" fmla="*/ 15 h 175"/>
              <a:gd name="T48" fmla="*/ 122 w 138"/>
              <a:gd name="T49" fmla="*/ 143 h 175"/>
              <a:gd name="T50" fmla="*/ 109 w 138"/>
              <a:gd name="T51" fmla="*/ 126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175">
                <a:moveTo>
                  <a:pt x="138" y="166"/>
                </a:moveTo>
                <a:lnTo>
                  <a:pt x="138" y="0"/>
                </a:lnTo>
                <a:lnTo>
                  <a:pt x="40" y="0"/>
                </a:lnTo>
                <a:lnTo>
                  <a:pt x="40" y="0"/>
                </a:lnTo>
                <a:lnTo>
                  <a:pt x="0" y="40"/>
                </a:lnTo>
                <a:lnTo>
                  <a:pt x="0" y="166"/>
                </a:lnTo>
                <a:lnTo>
                  <a:pt x="17" y="166"/>
                </a:lnTo>
                <a:lnTo>
                  <a:pt x="29" y="151"/>
                </a:lnTo>
                <a:lnTo>
                  <a:pt x="50" y="175"/>
                </a:lnTo>
                <a:lnTo>
                  <a:pt x="69" y="151"/>
                </a:lnTo>
                <a:lnTo>
                  <a:pt x="89" y="175"/>
                </a:lnTo>
                <a:lnTo>
                  <a:pt x="109" y="151"/>
                </a:lnTo>
                <a:lnTo>
                  <a:pt x="121" y="166"/>
                </a:lnTo>
                <a:lnTo>
                  <a:pt x="138" y="166"/>
                </a:lnTo>
                <a:close/>
                <a:moveTo>
                  <a:pt x="109" y="126"/>
                </a:moveTo>
                <a:lnTo>
                  <a:pt x="89" y="150"/>
                </a:lnTo>
                <a:lnTo>
                  <a:pt x="69" y="126"/>
                </a:lnTo>
                <a:lnTo>
                  <a:pt x="50" y="150"/>
                </a:lnTo>
                <a:lnTo>
                  <a:pt x="29" y="126"/>
                </a:lnTo>
                <a:lnTo>
                  <a:pt x="16" y="142"/>
                </a:lnTo>
                <a:lnTo>
                  <a:pt x="16" y="56"/>
                </a:lnTo>
                <a:lnTo>
                  <a:pt x="56" y="56"/>
                </a:lnTo>
                <a:lnTo>
                  <a:pt x="56" y="15"/>
                </a:lnTo>
                <a:lnTo>
                  <a:pt x="122" y="15"/>
                </a:lnTo>
                <a:lnTo>
                  <a:pt x="122" y="143"/>
                </a:lnTo>
                <a:lnTo>
                  <a:pt x="109" y="1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9" name="Freeform 173"/>
          <p:cNvSpPr>
            <a:spLocks noEditPoints="1"/>
          </p:cNvSpPr>
          <p:nvPr/>
        </p:nvSpPr>
        <p:spPr bwMode="auto">
          <a:xfrm>
            <a:off x="3432175" y="2654935"/>
            <a:ext cx="243205" cy="281940"/>
          </a:xfrm>
          <a:custGeom>
            <a:avLst/>
            <a:gdLst>
              <a:gd name="T0" fmla="*/ 151 w 151"/>
              <a:gd name="T1" fmla="*/ 166 h 175"/>
              <a:gd name="T2" fmla="*/ 151 w 151"/>
              <a:gd name="T3" fmla="*/ 0 h 175"/>
              <a:gd name="T4" fmla="*/ 0 w 151"/>
              <a:gd name="T5" fmla="*/ 0 h 175"/>
              <a:gd name="T6" fmla="*/ 0 w 151"/>
              <a:gd name="T7" fmla="*/ 166 h 175"/>
              <a:gd name="T8" fmla="*/ 18 w 151"/>
              <a:gd name="T9" fmla="*/ 166 h 175"/>
              <a:gd name="T10" fmla="*/ 31 w 151"/>
              <a:gd name="T11" fmla="*/ 148 h 175"/>
              <a:gd name="T12" fmla="*/ 54 w 151"/>
              <a:gd name="T13" fmla="*/ 175 h 175"/>
              <a:gd name="T14" fmla="*/ 75 w 151"/>
              <a:gd name="T15" fmla="*/ 149 h 175"/>
              <a:gd name="T16" fmla="*/ 96 w 151"/>
              <a:gd name="T17" fmla="*/ 175 h 175"/>
              <a:gd name="T18" fmla="*/ 118 w 151"/>
              <a:gd name="T19" fmla="*/ 148 h 175"/>
              <a:gd name="T20" fmla="*/ 132 w 151"/>
              <a:gd name="T21" fmla="*/ 166 h 175"/>
              <a:gd name="T22" fmla="*/ 151 w 151"/>
              <a:gd name="T23" fmla="*/ 166 h 175"/>
              <a:gd name="T24" fmla="*/ 118 w 151"/>
              <a:gd name="T25" fmla="*/ 122 h 175"/>
              <a:gd name="T26" fmla="*/ 96 w 151"/>
              <a:gd name="T27" fmla="*/ 148 h 175"/>
              <a:gd name="T28" fmla="*/ 75 w 151"/>
              <a:gd name="T29" fmla="*/ 121 h 175"/>
              <a:gd name="T30" fmla="*/ 53 w 151"/>
              <a:gd name="T31" fmla="*/ 148 h 175"/>
              <a:gd name="T32" fmla="*/ 31 w 151"/>
              <a:gd name="T33" fmla="*/ 122 h 175"/>
              <a:gd name="T34" fmla="*/ 17 w 151"/>
              <a:gd name="T35" fmla="*/ 139 h 175"/>
              <a:gd name="T36" fmla="*/ 17 w 151"/>
              <a:gd name="T37" fmla="*/ 17 h 175"/>
              <a:gd name="T38" fmla="*/ 134 w 151"/>
              <a:gd name="T39" fmla="*/ 17 h 175"/>
              <a:gd name="T40" fmla="*/ 134 w 151"/>
              <a:gd name="T41" fmla="*/ 139 h 175"/>
              <a:gd name="T42" fmla="*/ 118 w 151"/>
              <a:gd name="T43" fmla="*/ 12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1" h="175">
                <a:moveTo>
                  <a:pt x="151" y="166"/>
                </a:moveTo>
                <a:lnTo>
                  <a:pt x="151" y="0"/>
                </a:lnTo>
                <a:lnTo>
                  <a:pt x="0" y="0"/>
                </a:lnTo>
                <a:lnTo>
                  <a:pt x="0" y="166"/>
                </a:lnTo>
                <a:lnTo>
                  <a:pt x="18" y="166"/>
                </a:lnTo>
                <a:lnTo>
                  <a:pt x="31" y="148"/>
                </a:lnTo>
                <a:lnTo>
                  <a:pt x="54" y="175"/>
                </a:lnTo>
                <a:lnTo>
                  <a:pt x="75" y="149"/>
                </a:lnTo>
                <a:lnTo>
                  <a:pt x="96" y="175"/>
                </a:lnTo>
                <a:lnTo>
                  <a:pt x="118" y="148"/>
                </a:lnTo>
                <a:lnTo>
                  <a:pt x="132" y="166"/>
                </a:lnTo>
                <a:lnTo>
                  <a:pt x="151" y="166"/>
                </a:lnTo>
                <a:close/>
                <a:moveTo>
                  <a:pt x="118" y="122"/>
                </a:moveTo>
                <a:lnTo>
                  <a:pt x="96" y="148"/>
                </a:lnTo>
                <a:lnTo>
                  <a:pt x="75" y="121"/>
                </a:lnTo>
                <a:lnTo>
                  <a:pt x="53" y="148"/>
                </a:lnTo>
                <a:lnTo>
                  <a:pt x="31" y="122"/>
                </a:lnTo>
                <a:lnTo>
                  <a:pt x="17" y="139"/>
                </a:lnTo>
                <a:lnTo>
                  <a:pt x="17" y="17"/>
                </a:lnTo>
                <a:lnTo>
                  <a:pt x="134" y="17"/>
                </a:lnTo>
                <a:lnTo>
                  <a:pt x="134" y="139"/>
                </a:lnTo>
                <a:lnTo>
                  <a:pt x="118" y="1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0" name="Rectangle 174"/>
          <p:cNvSpPr>
            <a:spLocks noChangeArrowheads="1"/>
          </p:cNvSpPr>
          <p:nvPr/>
        </p:nvSpPr>
        <p:spPr bwMode="auto">
          <a:xfrm>
            <a:off x="3486785" y="2712720"/>
            <a:ext cx="13335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" name="Rectangle 175"/>
          <p:cNvSpPr>
            <a:spLocks noChangeArrowheads="1"/>
          </p:cNvSpPr>
          <p:nvPr/>
        </p:nvSpPr>
        <p:spPr bwMode="auto">
          <a:xfrm>
            <a:off x="3486785" y="2762885"/>
            <a:ext cx="13335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2" name="Rectangle 176"/>
          <p:cNvSpPr>
            <a:spLocks noChangeArrowheads="1"/>
          </p:cNvSpPr>
          <p:nvPr/>
        </p:nvSpPr>
        <p:spPr bwMode="auto">
          <a:xfrm>
            <a:off x="3486785" y="2813050"/>
            <a:ext cx="133350" cy="22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3" name="Freeform 177"/>
          <p:cNvSpPr>
            <a:spLocks noEditPoints="1"/>
          </p:cNvSpPr>
          <p:nvPr/>
        </p:nvSpPr>
        <p:spPr bwMode="auto">
          <a:xfrm>
            <a:off x="5107940" y="6067425"/>
            <a:ext cx="281305" cy="243205"/>
          </a:xfrm>
          <a:custGeom>
            <a:avLst/>
            <a:gdLst>
              <a:gd name="T0" fmla="*/ 246 w 288"/>
              <a:gd name="T1" fmla="*/ 26 h 247"/>
              <a:gd name="T2" fmla="*/ 144 w 288"/>
              <a:gd name="T3" fmla="*/ 0 h 247"/>
              <a:gd name="T4" fmla="*/ 41 w 288"/>
              <a:gd name="T5" fmla="*/ 26 h 247"/>
              <a:gd name="T6" fmla="*/ 0 w 288"/>
              <a:gd name="T7" fmla="*/ 98 h 247"/>
              <a:gd name="T8" fmla="*/ 144 w 288"/>
              <a:gd name="T9" fmla="*/ 247 h 247"/>
              <a:gd name="T10" fmla="*/ 288 w 288"/>
              <a:gd name="T11" fmla="*/ 98 h 247"/>
              <a:gd name="T12" fmla="*/ 246 w 288"/>
              <a:gd name="T13" fmla="*/ 26 h 247"/>
              <a:gd name="T14" fmla="*/ 245 w 288"/>
              <a:gd name="T15" fmla="*/ 115 h 247"/>
              <a:gd name="T16" fmla="*/ 201 w 288"/>
              <a:gd name="T17" fmla="*/ 71 h 247"/>
              <a:gd name="T18" fmla="*/ 234 w 288"/>
              <a:gd name="T19" fmla="*/ 41 h 247"/>
              <a:gd name="T20" fmla="*/ 245 w 288"/>
              <a:gd name="T21" fmla="*/ 115 h 247"/>
              <a:gd name="T22" fmla="*/ 227 w 288"/>
              <a:gd name="T23" fmla="*/ 40 h 247"/>
              <a:gd name="T24" fmla="*/ 143 w 288"/>
              <a:gd name="T25" fmla="*/ 72 h 247"/>
              <a:gd name="T26" fmla="*/ 59 w 288"/>
              <a:gd name="T27" fmla="*/ 40 h 247"/>
              <a:gd name="T28" fmla="*/ 62 w 288"/>
              <a:gd name="T29" fmla="*/ 32 h 247"/>
              <a:gd name="T30" fmla="*/ 144 w 288"/>
              <a:gd name="T31" fmla="*/ 15 h 247"/>
              <a:gd name="T32" fmla="*/ 223 w 288"/>
              <a:gd name="T33" fmla="*/ 30 h 247"/>
              <a:gd name="T34" fmla="*/ 227 w 288"/>
              <a:gd name="T35" fmla="*/ 40 h 247"/>
              <a:gd name="T36" fmla="*/ 183 w 288"/>
              <a:gd name="T37" fmla="*/ 76 h 247"/>
              <a:gd name="T38" fmla="*/ 144 w 288"/>
              <a:gd name="T39" fmla="*/ 143 h 247"/>
              <a:gd name="T40" fmla="*/ 105 w 288"/>
              <a:gd name="T41" fmla="*/ 76 h 247"/>
              <a:gd name="T42" fmla="*/ 143 w 288"/>
              <a:gd name="T43" fmla="*/ 80 h 247"/>
              <a:gd name="T44" fmla="*/ 183 w 288"/>
              <a:gd name="T45" fmla="*/ 76 h 247"/>
              <a:gd name="T46" fmla="*/ 52 w 288"/>
              <a:gd name="T47" fmla="*/ 43 h 247"/>
              <a:gd name="T48" fmla="*/ 89 w 288"/>
              <a:gd name="T49" fmla="*/ 72 h 247"/>
              <a:gd name="T50" fmla="*/ 44 w 288"/>
              <a:gd name="T51" fmla="*/ 117 h 247"/>
              <a:gd name="T52" fmla="*/ 52 w 288"/>
              <a:gd name="T53" fmla="*/ 43 h 247"/>
              <a:gd name="T54" fmla="*/ 96 w 288"/>
              <a:gd name="T55" fmla="*/ 76 h 247"/>
              <a:gd name="T56" fmla="*/ 136 w 288"/>
              <a:gd name="T57" fmla="*/ 145 h 247"/>
              <a:gd name="T58" fmla="*/ 49 w 288"/>
              <a:gd name="T59" fmla="*/ 122 h 247"/>
              <a:gd name="T60" fmla="*/ 96 w 288"/>
              <a:gd name="T61" fmla="*/ 76 h 247"/>
              <a:gd name="T62" fmla="*/ 144 w 288"/>
              <a:gd name="T63" fmla="*/ 153 h 247"/>
              <a:gd name="T64" fmla="*/ 187 w 288"/>
              <a:gd name="T65" fmla="*/ 149 h 247"/>
              <a:gd name="T66" fmla="*/ 144 w 288"/>
              <a:gd name="T67" fmla="*/ 224 h 247"/>
              <a:gd name="T68" fmla="*/ 101 w 288"/>
              <a:gd name="T69" fmla="*/ 149 h 247"/>
              <a:gd name="T70" fmla="*/ 144 w 288"/>
              <a:gd name="T71" fmla="*/ 153 h 247"/>
              <a:gd name="T72" fmla="*/ 151 w 288"/>
              <a:gd name="T73" fmla="*/ 145 h 247"/>
              <a:gd name="T74" fmla="*/ 193 w 288"/>
              <a:gd name="T75" fmla="*/ 73 h 247"/>
              <a:gd name="T76" fmla="*/ 241 w 288"/>
              <a:gd name="T77" fmla="*/ 121 h 247"/>
              <a:gd name="T78" fmla="*/ 151 w 288"/>
              <a:gd name="T79" fmla="*/ 145 h 247"/>
              <a:gd name="T80" fmla="*/ 273 w 288"/>
              <a:gd name="T81" fmla="*/ 94 h 247"/>
              <a:gd name="T82" fmla="*/ 253 w 288"/>
              <a:gd name="T83" fmla="*/ 113 h 247"/>
              <a:gd name="T84" fmla="*/ 242 w 288"/>
              <a:gd name="T85" fmla="*/ 41 h 247"/>
              <a:gd name="T86" fmla="*/ 273 w 288"/>
              <a:gd name="T87" fmla="*/ 94 h 247"/>
              <a:gd name="T88" fmla="*/ 44 w 288"/>
              <a:gd name="T89" fmla="*/ 42 h 247"/>
              <a:gd name="T90" fmla="*/ 36 w 288"/>
              <a:gd name="T91" fmla="*/ 114 h 247"/>
              <a:gd name="T92" fmla="*/ 15 w 288"/>
              <a:gd name="T93" fmla="*/ 93 h 247"/>
              <a:gd name="T94" fmla="*/ 44 w 288"/>
              <a:gd name="T95" fmla="*/ 42 h 247"/>
              <a:gd name="T96" fmla="*/ 47 w 288"/>
              <a:gd name="T97" fmla="*/ 130 h 247"/>
              <a:gd name="T98" fmla="*/ 91 w 288"/>
              <a:gd name="T99" fmla="*/ 147 h 247"/>
              <a:gd name="T100" fmla="*/ 127 w 288"/>
              <a:gd name="T101" fmla="*/ 209 h 247"/>
              <a:gd name="T102" fmla="*/ 47 w 288"/>
              <a:gd name="T103" fmla="*/ 130 h 247"/>
              <a:gd name="T104" fmla="*/ 161 w 288"/>
              <a:gd name="T105" fmla="*/ 209 h 247"/>
              <a:gd name="T106" fmla="*/ 197 w 288"/>
              <a:gd name="T107" fmla="*/ 147 h 247"/>
              <a:gd name="T108" fmla="*/ 241 w 288"/>
              <a:gd name="T109" fmla="*/ 130 h 247"/>
              <a:gd name="T110" fmla="*/ 161 w 288"/>
              <a:gd name="T111" fmla="*/ 209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8" h="247">
                <a:moveTo>
                  <a:pt x="246" y="26"/>
                </a:moveTo>
                <a:cubicBezTo>
                  <a:pt x="219" y="12"/>
                  <a:pt x="212" y="0"/>
                  <a:pt x="144" y="0"/>
                </a:cubicBezTo>
                <a:cubicBezTo>
                  <a:pt x="76" y="0"/>
                  <a:pt x="68" y="12"/>
                  <a:pt x="41" y="26"/>
                </a:cubicBezTo>
                <a:cubicBezTo>
                  <a:pt x="11" y="43"/>
                  <a:pt x="0" y="75"/>
                  <a:pt x="0" y="98"/>
                </a:cubicBezTo>
                <a:cubicBezTo>
                  <a:pt x="0" y="110"/>
                  <a:pt x="144" y="247"/>
                  <a:pt x="144" y="247"/>
                </a:cubicBezTo>
                <a:cubicBezTo>
                  <a:pt x="144" y="247"/>
                  <a:pt x="288" y="110"/>
                  <a:pt x="288" y="98"/>
                </a:cubicBezTo>
                <a:cubicBezTo>
                  <a:pt x="288" y="76"/>
                  <a:pt x="277" y="43"/>
                  <a:pt x="246" y="26"/>
                </a:cubicBezTo>
                <a:close/>
                <a:moveTo>
                  <a:pt x="245" y="115"/>
                </a:moveTo>
                <a:cubicBezTo>
                  <a:pt x="201" y="71"/>
                  <a:pt x="201" y="71"/>
                  <a:pt x="201" y="71"/>
                </a:cubicBezTo>
                <a:cubicBezTo>
                  <a:pt x="221" y="64"/>
                  <a:pt x="233" y="53"/>
                  <a:pt x="234" y="41"/>
                </a:cubicBezTo>
                <a:lnTo>
                  <a:pt x="245" y="115"/>
                </a:lnTo>
                <a:close/>
                <a:moveTo>
                  <a:pt x="227" y="40"/>
                </a:moveTo>
                <a:cubicBezTo>
                  <a:pt x="227" y="55"/>
                  <a:pt x="193" y="72"/>
                  <a:pt x="143" y="72"/>
                </a:cubicBezTo>
                <a:cubicBezTo>
                  <a:pt x="93" y="72"/>
                  <a:pt x="59" y="55"/>
                  <a:pt x="59" y="40"/>
                </a:cubicBezTo>
                <a:cubicBezTo>
                  <a:pt x="59" y="37"/>
                  <a:pt x="60" y="34"/>
                  <a:pt x="62" y="32"/>
                </a:cubicBezTo>
                <a:cubicBezTo>
                  <a:pt x="79" y="21"/>
                  <a:pt x="92" y="15"/>
                  <a:pt x="144" y="15"/>
                </a:cubicBezTo>
                <a:cubicBezTo>
                  <a:pt x="193" y="15"/>
                  <a:pt x="207" y="21"/>
                  <a:pt x="223" y="30"/>
                </a:cubicBezTo>
                <a:cubicBezTo>
                  <a:pt x="225" y="33"/>
                  <a:pt x="227" y="36"/>
                  <a:pt x="227" y="40"/>
                </a:cubicBezTo>
                <a:close/>
                <a:moveTo>
                  <a:pt x="183" y="76"/>
                </a:moveTo>
                <a:cubicBezTo>
                  <a:pt x="144" y="143"/>
                  <a:pt x="144" y="143"/>
                  <a:pt x="144" y="143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17" y="78"/>
                  <a:pt x="129" y="80"/>
                  <a:pt x="143" y="80"/>
                </a:cubicBezTo>
                <a:cubicBezTo>
                  <a:pt x="158" y="80"/>
                  <a:pt x="171" y="78"/>
                  <a:pt x="183" y="76"/>
                </a:cubicBezTo>
                <a:close/>
                <a:moveTo>
                  <a:pt x="52" y="43"/>
                </a:moveTo>
                <a:cubicBezTo>
                  <a:pt x="54" y="55"/>
                  <a:pt x="68" y="65"/>
                  <a:pt x="89" y="72"/>
                </a:cubicBezTo>
                <a:cubicBezTo>
                  <a:pt x="44" y="117"/>
                  <a:pt x="44" y="117"/>
                  <a:pt x="44" y="117"/>
                </a:cubicBezTo>
                <a:lnTo>
                  <a:pt x="52" y="43"/>
                </a:lnTo>
                <a:close/>
                <a:moveTo>
                  <a:pt x="96" y="76"/>
                </a:moveTo>
                <a:cubicBezTo>
                  <a:pt x="136" y="145"/>
                  <a:pt x="136" y="145"/>
                  <a:pt x="136" y="145"/>
                </a:cubicBezTo>
                <a:cubicBezTo>
                  <a:pt x="97" y="144"/>
                  <a:pt x="69" y="134"/>
                  <a:pt x="49" y="122"/>
                </a:cubicBezTo>
                <a:lnTo>
                  <a:pt x="96" y="76"/>
                </a:lnTo>
                <a:close/>
                <a:moveTo>
                  <a:pt x="144" y="153"/>
                </a:moveTo>
                <a:cubicBezTo>
                  <a:pt x="160" y="153"/>
                  <a:pt x="174" y="152"/>
                  <a:pt x="187" y="149"/>
                </a:cubicBezTo>
                <a:cubicBezTo>
                  <a:pt x="144" y="224"/>
                  <a:pt x="144" y="224"/>
                  <a:pt x="144" y="224"/>
                </a:cubicBezTo>
                <a:cubicBezTo>
                  <a:pt x="101" y="149"/>
                  <a:pt x="101" y="149"/>
                  <a:pt x="101" y="149"/>
                </a:cubicBezTo>
                <a:cubicBezTo>
                  <a:pt x="114" y="152"/>
                  <a:pt x="128" y="153"/>
                  <a:pt x="144" y="153"/>
                </a:cubicBezTo>
                <a:close/>
                <a:moveTo>
                  <a:pt x="151" y="145"/>
                </a:moveTo>
                <a:cubicBezTo>
                  <a:pt x="193" y="73"/>
                  <a:pt x="193" y="73"/>
                  <a:pt x="193" y="73"/>
                </a:cubicBezTo>
                <a:cubicBezTo>
                  <a:pt x="241" y="121"/>
                  <a:pt x="241" y="121"/>
                  <a:pt x="241" y="121"/>
                </a:cubicBezTo>
                <a:cubicBezTo>
                  <a:pt x="221" y="133"/>
                  <a:pt x="192" y="144"/>
                  <a:pt x="151" y="145"/>
                </a:cubicBezTo>
                <a:close/>
                <a:moveTo>
                  <a:pt x="273" y="94"/>
                </a:moveTo>
                <a:cubicBezTo>
                  <a:pt x="269" y="98"/>
                  <a:pt x="262" y="105"/>
                  <a:pt x="253" y="113"/>
                </a:cubicBezTo>
                <a:cubicBezTo>
                  <a:pt x="242" y="41"/>
                  <a:pt x="242" y="41"/>
                  <a:pt x="242" y="41"/>
                </a:cubicBezTo>
                <a:cubicBezTo>
                  <a:pt x="264" y="55"/>
                  <a:pt x="271" y="78"/>
                  <a:pt x="273" y="94"/>
                </a:cubicBezTo>
                <a:close/>
                <a:moveTo>
                  <a:pt x="44" y="42"/>
                </a:moveTo>
                <a:cubicBezTo>
                  <a:pt x="36" y="114"/>
                  <a:pt x="36" y="114"/>
                  <a:pt x="36" y="114"/>
                </a:cubicBezTo>
                <a:cubicBezTo>
                  <a:pt x="26" y="106"/>
                  <a:pt x="19" y="98"/>
                  <a:pt x="15" y="93"/>
                </a:cubicBezTo>
                <a:cubicBezTo>
                  <a:pt x="16" y="76"/>
                  <a:pt x="26" y="55"/>
                  <a:pt x="44" y="42"/>
                </a:cubicBezTo>
                <a:close/>
                <a:moveTo>
                  <a:pt x="47" y="130"/>
                </a:moveTo>
                <a:cubicBezTo>
                  <a:pt x="59" y="137"/>
                  <a:pt x="73" y="143"/>
                  <a:pt x="91" y="147"/>
                </a:cubicBezTo>
                <a:cubicBezTo>
                  <a:pt x="127" y="209"/>
                  <a:pt x="127" y="209"/>
                  <a:pt x="127" y="209"/>
                </a:cubicBezTo>
                <a:cubicBezTo>
                  <a:pt x="97" y="180"/>
                  <a:pt x="68" y="152"/>
                  <a:pt x="47" y="130"/>
                </a:cubicBezTo>
                <a:close/>
                <a:moveTo>
                  <a:pt x="161" y="209"/>
                </a:moveTo>
                <a:cubicBezTo>
                  <a:pt x="197" y="147"/>
                  <a:pt x="197" y="147"/>
                  <a:pt x="197" y="147"/>
                </a:cubicBezTo>
                <a:cubicBezTo>
                  <a:pt x="215" y="143"/>
                  <a:pt x="230" y="137"/>
                  <a:pt x="241" y="130"/>
                </a:cubicBezTo>
                <a:cubicBezTo>
                  <a:pt x="220" y="152"/>
                  <a:pt x="191" y="180"/>
                  <a:pt x="161" y="20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4" name="Freeform 178"/>
          <p:cNvSpPr/>
          <p:nvPr/>
        </p:nvSpPr>
        <p:spPr bwMode="auto">
          <a:xfrm>
            <a:off x="5265420" y="5022850"/>
            <a:ext cx="123825" cy="99695"/>
          </a:xfrm>
          <a:custGeom>
            <a:avLst/>
            <a:gdLst>
              <a:gd name="T0" fmla="*/ 28 w 77"/>
              <a:gd name="T1" fmla="*/ 62 h 62"/>
              <a:gd name="T2" fmla="*/ 77 w 77"/>
              <a:gd name="T3" fmla="*/ 62 h 62"/>
              <a:gd name="T4" fmla="*/ 61 w 77"/>
              <a:gd name="T5" fmla="*/ 31 h 62"/>
              <a:gd name="T6" fmla="*/ 42 w 77"/>
              <a:gd name="T7" fmla="*/ 38 h 62"/>
              <a:gd name="T8" fmla="*/ 24 w 77"/>
              <a:gd name="T9" fmla="*/ 0 h 62"/>
              <a:gd name="T10" fmla="*/ 13 w 77"/>
              <a:gd name="T11" fmla="*/ 20 h 62"/>
              <a:gd name="T12" fmla="*/ 1 w 77"/>
              <a:gd name="T13" fmla="*/ 16 h 62"/>
              <a:gd name="T14" fmla="*/ 0 w 77"/>
              <a:gd name="T15" fmla="*/ 19 h 62"/>
              <a:gd name="T16" fmla="*/ 27 w 77"/>
              <a:gd name="T17" fmla="*/ 62 h 62"/>
              <a:gd name="T18" fmla="*/ 28 w 77"/>
              <a:gd name="T1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" h="62">
                <a:moveTo>
                  <a:pt x="28" y="62"/>
                </a:moveTo>
                <a:lnTo>
                  <a:pt x="77" y="62"/>
                </a:lnTo>
                <a:lnTo>
                  <a:pt x="61" y="31"/>
                </a:lnTo>
                <a:lnTo>
                  <a:pt x="42" y="38"/>
                </a:lnTo>
                <a:lnTo>
                  <a:pt x="24" y="0"/>
                </a:lnTo>
                <a:lnTo>
                  <a:pt x="13" y="20"/>
                </a:lnTo>
                <a:lnTo>
                  <a:pt x="1" y="16"/>
                </a:lnTo>
                <a:lnTo>
                  <a:pt x="0" y="19"/>
                </a:lnTo>
                <a:lnTo>
                  <a:pt x="27" y="62"/>
                </a:lnTo>
                <a:lnTo>
                  <a:pt x="28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5" name="Freeform 179"/>
          <p:cNvSpPr>
            <a:spLocks noEditPoints="1"/>
          </p:cNvSpPr>
          <p:nvPr/>
        </p:nvSpPr>
        <p:spPr bwMode="auto">
          <a:xfrm>
            <a:off x="5107940" y="4986020"/>
            <a:ext cx="187960" cy="144780"/>
          </a:xfrm>
          <a:custGeom>
            <a:avLst/>
            <a:gdLst>
              <a:gd name="T0" fmla="*/ 58 w 117"/>
              <a:gd name="T1" fmla="*/ 0 h 90"/>
              <a:gd name="T2" fmla="*/ 0 w 117"/>
              <a:gd name="T3" fmla="*/ 90 h 90"/>
              <a:gd name="T4" fmla="*/ 117 w 117"/>
              <a:gd name="T5" fmla="*/ 90 h 90"/>
              <a:gd name="T6" fmla="*/ 58 w 117"/>
              <a:gd name="T7" fmla="*/ 0 h 90"/>
              <a:gd name="T8" fmla="*/ 63 w 117"/>
              <a:gd name="T9" fmla="*/ 56 h 90"/>
              <a:gd name="T10" fmla="*/ 58 w 117"/>
              <a:gd name="T11" fmla="*/ 39 h 90"/>
              <a:gd name="T12" fmla="*/ 47 w 117"/>
              <a:gd name="T13" fmla="*/ 44 h 90"/>
              <a:gd name="T14" fmla="*/ 42 w 117"/>
              <a:gd name="T15" fmla="*/ 37 h 90"/>
              <a:gd name="T16" fmla="*/ 58 w 117"/>
              <a:gd name="T17" fmla="*/ 13 h 90"/>
              <a:gd name="T18" fmla="*/ 72 w 117"/>
              <a:gd name="T19" fmla="*/ 32 h 90"/>
              <a:gd name="T20" fmla="*/ 63 w 117"/>
              <a:gd name="T21" fmla="*/ 5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7" h="90">
                <a:moveTo>
                  <a:pt x="58" y="0"/>
                </a:moveTo>
                <a:lnTo>
                  <a:pt x="0" y="90"/>
                </a:lnTo>
                <a:lnTo>
                  <a:pt x="117" y="90"/>
                </a:lnTo>
                <a:lnTo>
                  <a:pt x="58" y="0"/>
                </a:lnTo>
                <a:close/>
                <a:moveTo>
                  <a:pt x="63" y="56"/>
                </a:moveTo>
                <a:lnTo>
                  <a:pt x="58" y="39"/>
                </a:lnTo>
                <a:lnTo>
                  <a:pt x="47" y="44"/>
                </a:lnTo>
                <a:lnTo>
                  <a:pt x="42" y="37"/>
                </a:lnTo>
                <a:lnTo>
                  <a:pt x="58" y="13"/>
                </a:lnTo>
                <a:lnTo>
                  <a:pt x="72" y="32"/>
                </a:lnTo>
                <a:lnTo>
                  <a:pt x="6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6" name="Freeform 180"/>
          <p:cNvSpPr>
            <a:spLocks noEditPoints="1"/>
          </p:cNvSpPr>
          <p:nvPr/>
        </p:nvSpPr>
        <p:spPr bwMode="auto">
          <a:xfrm>
            <a:off x="5783580" y="4969510"/>
            <a:ext cx="170815" cy="168910"/>
          </a:xfrm>
          <a:custGeom>
            <a:avLst/>
            <a:gdLst>
              <a:gd name="T0" fmla="*/ 38 w 106"/>
              <a:gd name="T1" fmla="*/ 0 h 105"/>
              <a:gd name="T2" fmla="*/ 4 w 106"/>
              <a:gd name="T3" fmla="*/ 52 h 105"/>
              <a:gd name="T4" fmla="*/ 6 w 106"/>
              <a:gd name="T5" fmla="*/ 57 h 105"/>
              <a:gd name="T6" fmla="*/ 0 w 106"/>
              <a:gd name="T7" fmla="*/ 57 h 105"/>
              <a:gd name="T8" fmla="*/ 0 w 106"/>
              <a:gd name="T9" fmla="*/ 58 h 105"/>
              <a:gd name="T10" fmla="*/ 6 w 106"/>
              <a:gd name="T11" fmla="*/ 68 h 105"/>
              <a:gd name="T12" fmla="*/ 15 w 106"/>
              <a:gd name="T13" fmla="*/ 81 h 105"/>
              <a:gd name="T14" fmla="*/ 4 w 106"/>
              <a:gd name="T15" fmla="*/ 81 h 105"/>
              <a:gd name="T16" fmla="*/ 12 w 106"/>
              <a:gd name="T17" fmla="*/ 91 h 105"/>
              <a:gd name="T18" fmla="*/ 23 w 106"/>
              <a:gd name="T19" fmla="*/ 105 h 105"/>
              <a:gd name="T20" fmla="*/ 106 w 106"/>
              <a:gd name="T21" fmla="*/ 105 h 105"/>
              <a:gd name="T22" fmla="*/ 38 w 106"/>
              <a:gd name="T23" fmla="*/ 0 h 105"/>
              <a:gd name="T24" fmla="*/ 38 w 106"/>
              <a:gd name="T25" fmla="*/ 45 h 105"/>
              <a:gd name="T26" fmla="*/ 25 w 106"/>
              <a:gd name="T27" fmla="*/ 51 h 105"/>
              <a:gd name="T28" fmla="*/ 19 w 106"/>
              <a:gd name="T29" fmla="*/ 43 h 105"/>
              <a:gd name="T30" fmla="*/ 38 w 106"/>
              <a:gd name="T31" fmla="*/ 14 h 105"/>
              <a:gd name="T32" fmla="*/ 53 w 106"/>
              <a:gd name="T33" fmla="*/ 38 h 105"/>
              <a:gd name="T34" fmla="*/ 43 w 106"/>
              <a:gd name="T35" fmla="*/ 65 h 105"/>
              <a:gd name="T36" fmla="*/ 38 w 106"/>
              <a:gd name="T37" fmla="*/ 4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6" h="105">
                <a:moveTo>
                  <a:pt x="38" y="0"/>
                </a:moveTo>
                <a:lnTo>
                  <a:pt x="4" y="52"/>
                </a:lnTo>
                <a:lnTo>
                  <a:pt x="6" y="57"/>
                </a:lnTo>
                <a:lnTo>
                  <a:pt x="0" y="57"/>
                </a:lnTo>
                <a:lnTo>
                  <a:pt x="0" y="58"/>
                </a:lnTo>
                <a:lnTo>
                  <a:pt x="6" y="68"/>
                </a:lnTo>
                <a:lnTo>
                  <a:pt x="15" y="81"/>
                </a:lnTo>
                <a:lnTo>
                  <a:pt x="4" y="81"/>
                </a:lnTo>
                <a:lnTo>
                  <a:pt x="12" y="91"/>
                </a:lnTo>
                <a:lnTo>
                  <a:pt x="23" y="105"/>
                </a:lnTo>
                <a:lnTo>
                  <a:pt x="106" y="105"/>
                </a:lnTo>
                <a:lnTo>
                  <a:pt x="38" y="0"/>
                </a:lnTo>
                <a:close/>
                <a:moveTo>
                  <a:pt x="38" y="45"/>
                </a:moveTo>
                <a:lnTo>
                  <a:pt x="25" y="51"/>
                </a:lnTo>
                <a:lnTo>
                  <a:pt x="19" y="43"/>
                </a:lnTo>
                <a:lnTo>
                  <a:pt x="38" y="14"/>
                </a:lnTo>
                <a:lnTo>
                  <a:pt x="53" y="38"/>
                </a:lnTo>
                <a:lnTo>
                  <a:pt x="43" y="65"/>
                </a:lnTo>
                <a:lnTo>
                  <a:pt x="3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7" name="Freeform 181"/>
          <p:cNvSpPr/>
          <p:nvPr/>
        </p:nvSpPr>
        <p:spPr bwMode="auto">
          <a:xfrm>
            <a:off x="5671185" y="4969510"/>
            <a:ext cx="121920" cy="175895"/>
          </a:xfrm>
          <a:custGeom>
            <a:avLst/>
            <a:gdLst>
              <a:gd name="T0" fmla="*/ 50 w 76"/>
              <a:gd name="T1" fmla="*/ 97 h 109"/>
              <a:gd name="T2" fmla="*/ 76 w 76"/>
              <a:gd name="T3" fmla="*/ 97 h 109"/>
              <a:gd name="T4" fmla="*/ 57 w 76"/>
              <a:gd name="T5" fmla="*/ 72 h 109"/>
              <a:gd name="T6" fmla="*/ 69 w 76"/>
              <a:gd name="T7" fmla="*/ 72 h 109"/>
              <a:gd name="T8" fmla="*/ 54 w 76"/>
              <a:gd name="T9" fmla="*/ 49 h 109"/>
              <a:gd name="T10" fmla="*/ 62 w 76"/>
              <a:gd name="T11" fmla="*/ 49 h 109"/>
              <a:gd name="T12" fmla="*/ 38 w 76"/>
              <a:gd name="T13" fmla="*/ 0 h 109"/>
              <a:gd name="T14" fmla="*/ 13 w 76"/>
              <a:gd name="T15" fmla="*/ 49 h 109"/>
              <a:gd name="T16" fmla="*/ 23 w 76"/>
              <a:gd name="T17" fmla="*/ 49 h 109"/>
              <a:gd name="T18" fmla="*/ 7 w 76"/>
              <a:gd name="T19" fmla="*/ 72 h 109"/>
              <a:gd name="T20" fmla="*/ 19 w 76"/>
              <a:gd name="T21" fmla="*/ 72 h 109"/>
              <a:gd name="T22" fmla="*/ 0 w 76"/>
              <a:gd name="T23" fmla="*/ 97 h 109"/>
              <a:gd name="T24" fmla="*/ 26 w 76"/>
              <a:gd name="T25" fmla="*/ 97 h 109"/>
              <a:gd name="T26" fmla="*/ 26 w 76"/>
              <a:gd name="T27" fmla="*/ 109 h 109"/>
              <a:gd name="T28" fmla="*/ 50 w 76"/>
              <a:gd name="T29" fmla="*/ 109 h 109"/>
              <a:gd name="T30" fmla="*/ 50 w 76"/>
              <a:gd name="T31" fmla="*/ 97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109">
                <a:moveTo>
                  <a:pt x="50" y="97"/>
                </a:moveTo>
                <a:lnTo>
                  <a:pt x="76" y="97"/>
                </a:lnTo>
                <a:lnTo>
                  <a:pt x="57" y="72"/>
                </a:lnTo>
                <a:lnTo>
                  <a:pt x="69" y="72"/>
                </a:lnTo>
                <a:lnTo>
                  <a:pt x="54" y="49"/>
                </a:lnTo>
                <a:lnTo>
                  <a:pt x="62" y="49"/>
                </a:lnTo>
                <a:lnTo>
                  <a:pt x="38" y="0"/>
                </a:lnTo>
                <a:lnTo>
                  <a:pt x="13" y="49"/>
                </a:lnTo>
                <a:lnTo>
                  <a:pt x="23" y="49"/>
                </a:lnTo>
                <a:lnTo>
                  <a:pt x="7" y="72"/>
                </a:lnTo>
                <a:lnTo>
                  <a:pt x="19" y="72"/>
                </a:lnTo>
                <a:lnTo>
                  <a:pt x="0" y="97"/>
                </a:lnTo>
                <a:lnTo>
                  <a:pt x="26" y="97"/>
                </a:lnTo>
                <a:lnTo>
                  <a:pt x="26" y="109"/>
                </a:lnTo>
                <a:lnTo>
                  <a:pt x="50" y="109"/>
                </a:lnTo>
                <a:lnTo>
                  <a:pt x="50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8" name="Freeform 182"/>
          <p:cNvSpPr/>
          <p:nvPr/>
        </p:nvSpPr>
        <p:spPr bwMode="auto">
          <a:xfrm>
            <a:off x="5278120" y="5586095"/>
            <a:ext cx="38735" cy="67945"/>
          </a:xfrm>
          <a:custGeom>
            <a:avLst/>
            <a:gdLst>
              <a:gd name="T0" fmla="*/ 34 w 40"/>
              <a:gd name="T1" fmla="*/ 11 h 69"/>
              <a:gd name="T2" fmla="*/ 26 w 40"/>
              <a:gd name="T3" fmla="*/ 3 h 69"/>
              <a:gd name="T4" fmla="*/ 12 w 40"/>
              <a:gd name="T5" fmla="*/ 0 h 69"/>
              <a:gd name="T6" fmla="*/ 5 w 40"/>
              <a:gd name="T7" fmla="*/ 0 h 69"/>
              <a:gd name="T8" fmla="*/ 0 w 40"/>
              <a:gd name="T9" fmla="*/ 0 h 69"/>
              <a:gd name="T10" fmla="*/ 0 w 40"/>
              <a:gd name="T11" fmla="*/ 69 h 69"/>
              <a:gd name="T12" fmla="*/ 2 w 40"/>
              <a:gd name="T13" fmla="*/ 69 h 69"/>
              <a:gd name="T14" fmla="*/ 5 w 40"/>
              <a:gd name="T15" fmla="*/ 69 h 69"/>
              <a:gd name="T16" fmla="*/ 8 w 40"/>
              <a:gd name="T17" fmla="*/ 69 h 69"/>
              <a:gd name="T18" fmla="*/ 11 w 40"/>
              <a:gd name="T19" fmla="*/ 69 h 69"/>
              <a:gd name="T20" fmla="*/ 25 w 40"/>
              <a:gd name="T21" fmla="*/ 66 h 69"/>
              <a:gd name="T22" fmla="*/ 34 w 40"/>
              <a:gd name="T23" fmla="*/ 58 h 69"/>
              <a:gd name="T24" fmla="*/ 38 w 40"/>
              <a:gd name="T25" fmla="*/ 47 h 69"/>
              <a:gd name="T26" fmla="*/ 40 w 40"/>
              <a:gd name="T27" fmla="*/ 34 h 69"/>
              <a:gd name="T28" fmla="*/ 38 w 40"/>
              <a:gd name="T29" fmla="*/ 21 h 69"/>
              <a:gd name="T30" fmla="*/ 34 w 40"/>
              <a:gd name="T31" fmla="*/ 11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69">
                <a:moveTo>
                  <a:pt x="34" y="11"/>
                </a:moveTo>
                <a:cubicBezTo>
                  <a:pt x="32" y="7"/>
                  <a:pt x="29" y="5"/>
                  <a:pt x="26" y="3"/>
                </a:cubicBezTo>
                <a:cubicBezTo>
                  <a:pt x="22" y="1"/>
                  <a:pt x="17" y="0"/>
                  <a:pt x="12" y="0"/>
                </a:cubicBezTo>
                <a:cubicBezTo>
                  <a:pt x="10" y="0"/>
                  <a:pt x="7" y="0"/>
                  <a:pt x="5" y="0"/>
                </a:cubicBezTo>
                <a:cubicBezTo>
                  <a:pt x="3" y="0"/>
                  <a:pt x="1" y="0"/>
                  <a:pt x="0" y="0"/>
                </a:cubicBezTo>
                <a:cubicBezTo>
                  <a:pt x="0" y="69"/>
                  <a:pt x="0" y="69"/>
                  <a:pt x="0" y="69"/>
                </a:cubicBezTo>
                <a:cubicBezTo>
                  <a:pt x="1" y="69"/>
                  <a:pt x="1" y="69"/>
                  <a:pt x="2" y="69"/>
                </a:cubicBezTo>
                <a:cubicBezTo>
                  <a:pt x="3" y="69"/>
                  <a:pt x="4" y="69"/>
                  <a:pt x="5" y="69"/>
                </a:cubicBezTo>
                <a:cubicBezTo>
                  <a:pt x="6" y="69"/>
                  <a:pt x="7" y="69"/>
                  <a:pt x="8" y="69"/>
                </a:cubicBezTo>
                <a:cubicBezTo>
                  <a:pt x="9" y="69"/>
                  <a:pt x="10" y="69"/>
                  <a:pt x="11" y="69"/>
                </a:cubicBezTo>
                <a:cubicBezTo>
                  <a:pt x="16" y="69"/>
                  <a:pt x="21" y="68"/>
                  <a:pt x="25" y="66"/>
                </a:cubicBezTo>
                <a:cubicBezTo>
                  <a:pt x="28" y="64"/>
                  <a:pt x="31" y="62"/>
                  <a:pt x="34" y="58"/>
                </a:cubicBezTo>
                <a:cubicBezTo>
                  <a:pt x="36" y="55"/>
                  <a:pt x="37" y="51"/>
                  <a:pt x="38" y="47"/>
                </a:cubicBezTo>
                <a:cubicBezTo>
                  <a:pt x="39" y="43"/>
                  <a:pt x="40" y="38"/>
                  <a:pt x="40" y="34"/>
                </a:cubicBezTo>
                <a:cubicBezTo>
                  <a:pt x="40" y="30"/>
                  <a:pt x="39" y="26"/>
                  <a:pt x="38" y="21"/>
                </a:cubicBezTo>
                <a:cubicBezTo>
                  <a:pt x="38" y="17"/>
                  <a:pt x="36" y="14"/>
                  <a:pt x="34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9" name="Freeform 183"/>
          <p:cNvSpPr>
            <a:spLocks noEditPoints="1"/>
          </p:cNvSpPr>
          <p:nvPr/>
        </p:nvSpPr>
        <p:spPr bwMode="auto">
          <a:xfrm>
            <a:off x="5107940" y="5529580"/>
            <a:ext cx="281305" cy="182245"/>
          </a:xfrm>
          <a:custGeom>
            <a:avLst/>
            <a:gdLst>
              <a:gd name="T0" fmla="*/ 243 w 288"/>
              <a:gd name="T1" fmla="*/ 0 h 185"/>
              <a:gd name="T2" fmla="*/ 46 w 288"/>
              <a:gd name="T3" fmla="*/ 0 h 185"/>
              <a:gd name="T4" fmla="*/ 0 w 288"/>
              <a:gd name="T5" fmla="*/ 45 h 185"/>
              <a:gd name="T6" fmla="*/ 0 w 288"/>
              <a:gd name="T7" fmla="*/ 140 h 185"/>
              <a:gd name="T8" fmla="*/ 46 w 288"/>
              <a:gd name="T9" fmla="*/ 185 h 185"/>
              <a:gd name="T10" fmla="*/ 243 w 288"/>
              <a:gd name="T11" fmla="*/ 185 h 185"/>
              <a:gd name="T12" fmla="*/ 288 w 288"/>
              <a:gd name="T13" fmla="*/ 140 h 185"/>
              <a:gd name="T14" fmla="*/ 288 w 288"/>
              <a:gd name="T15" fmla="*/ 45 h 185"/>
              <a:gd name="T16" fmla="*/ 243 w 288"/>
              <a:gd name="T17" fmla="*/ 0 h 185"/>
              <a:gd name="T18" fmla="*/ 136 w 288"/>
              <a:gd name="T19" fmla="*/ 144 h 185"/>
              <a:gd name="T20" fmla="*/ 116 w 288"/>
              <a:gd name="T21" fmla="*/ 144 h 185"/>
              <a:gd name="T22" fmla="*/ 116 w 288"/>
              <a:gd name="T23" fmla="*/ 101 h 185"/>
              <a:gd name="T24" fmla="*/ 79 w 288"/>
              <a:gd name="T25" fmla="*/ 101 h 185"/>
              <a:gd name="T26" fmla="*/ 79 w 288"/>
              <a:gd name="T27" fmla="*/ 144 h 185"/>
              <a:gd name="T28" fmla="*/ 59 w 288"/>
              <a:gd name="T29" fmla="*/ 144 h 185"/>
              <a:gd name="T30" fmla="*/ 59 w 288"/>
              <a:gd name="T31" fmla="*/ 41 h 185"/>
              <a:gd name="T32" fmla="*/ 79 w 288"/>
              <a:gd name="T33" fmla="*/ 41 h 185"/>
              <a:gd name="T34" fmla="*/ 79 w 288"/>
              <a:gd name="T35" fmla="*/ 83 h 185"/>
              <a:gd name="T36" fmla="*/ 116 w 288"/>
              <a:gd name="T37" fmla="*/ 83 h 185"/>
              <a:gd name="T38" fmla="*/ 116 w 288"/>
              <a:gd name="T39" fmla="*/ 41 h 185"/>
              <a:gd name="T40" fmla="*/ 136 w 288"/>
              <a:gd name="T41" fmla="*/ 41 h 185"/>
              <a:gd name="T42" fmla="*/ 136 w 288"/>
              <a:gd name="T43" fmla="*/ 144 h 185"/>
              <a:gd name="T44" fmla="*/ 232 w 288"/>
              <a:gd name="T45" fmla="*/ 112 h 185"/>
              <a:gd name="T46" fmla="*/ 223 w 288"/>
              <a:gd name="T47" fmla="*/ 129 h 185"/>
              <a:gd name="T48" fmla="*/ 207 w 288"/>
              <a:gd name="T49" fmla="*/ 141 h 185"/>
              <a:gd name="T50" fmla="*/ 182 w 288"/>
              <a:gd name="T51" fmla="*/ 145 h 185"/>
              <a:gd name="T52" fmla="*/ 176 w 288"/>
              <a:gd name="T53" fmla="*/ 145 h 185"/>
              <a:gd name="T54" fmla="*/ 168 w 288"/>
              <a:gd name="T55" fmla="*/ 145 h 185"/>
              <a:gd name="T56" fmla="*/ 160 w 288"/>
              <a:gd name="T57" fmla="*/ 144 h 185"/>
              <a:gd name="T58" fmla="*/ 154 w 288"/>
              <a:gd name="T59" fmla="*/ 144 h 185"/>
              <a:gd name="T60" fmla="*/ 154 w 288"/>
              <a:gd name="T61" fmla="*/ 41 h 185"/>
              <a:gd name="T62" fmla="*/ 161 w 288"/>
              <a:gd name="T63" fmla="*/ 40 h 185"/>
              <a:gd name="T64" fmla="*/ 169 w 288"/>
              <a:gd name="T65" fmla="*/ 40 h 185"/>
              <a:gd name="T66" fmla="*/ 177 w 288"/>
              <a:gd name="T67" fmla="*/ 40 h 185"/>
              <a:gd name="T68" fmla="*/ 184 w 288"/>
              <a:gd name="T69" fmla="*/ 40 h 185"/>
              <a:gd name="T70" fmla="*/ 207 w 288"/>
              <a:gd name="T71" fmla="*/ 43 h 185"/>
              <a:gd name="T72" fmla="*/ 223 w 288"/>
              <a:gd name="T73" fmla="*/ 54 h 185"/>
              <a:gd name="T74" fmla="*/ 232 w 288"/>
              <a:gd name="T75" fmla="*/ 71 h 185"/>
              <a:gd name="T76" fmla="*/ 235 w 288"/>
              <a:gd name="T77" fmla="*/ 92 h 185"/>
              <a:gd name="T78" fmla="*/ 232 w 288"/>
              <a:gd name="T79" fmla="*/ 11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8" h="185">
                <a:moveTo>
                  <a:pt x="243" y="0"/>
                </a:moveTo>
                <a:cubicBezTo>
                  <a:pt x="46" y="0"/>
                  <a:pt x="46" y="0"/>
                  <a:pt x="46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65"/>
                  <a:pt x="20" y="185"/>
                  <a:pt x="46" y="185"/>
                </a:cubicBezTo>
                <a:cubicBezTo>
                  <a:pt x="243" y="185"/>
                  <a:pt x="243" y="185"/>
                  <a:pt x="243" y="185"/>
                </a:cubicBezTo>
                <a:cubicBezTo>
                  <a:pt x="268" y="185"/>
                  <a:pt x="288" y="165"/>
                  <a:pt x="288" y="140"/>
                </a:cubicBezTo>
                <a:cubicBezTo>
                  <a:pt x="288" y="45"/>
                  <a:pt x="288" y="45"/>
                  <a:pt x="288" y="45"/>
                </a:cubicBezTo>
                <a:cubicBezTo>
                  <a:pt x="288" y="20"/>
                  <a:pt x="268" y="0"/>
                  <a:pt x="243" y="0"/>
                </a:cubicBezTo>
                <a:close/>
                <a:moveTo>
                  <a:pt x="13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59" y="144"/>
                  <a:pt x="59" y="144"/>
                  <a:pt x="59" y="144"/>
                </a:cubicBezTo>
                <a:cubicBezTo>
                  <a:pt x="59" y="41"/>
                  <a:pt x="59" y="41"/>
                  <a:pt x="59" y="4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83"/>
                  <a:pt x="79" y="83"/>
                  <a:pt x="79" y="83"/>
                </a:cubicBezTo>
                <a:cubicBezTo>
                  <a:pt x="116" y="83"/>
                  <a:pt x="116" y="83"/>
                  <a:pt x="116" y="83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36" y="41"/>
                  <a:pt x="136" y="41"/>
                  <a:pt x="136" y="41"/>
                </a:cubicBezTo>
                <a:lnTo>
                  <a:pt x="136" y="144"/>
                </a:lnTo>
                <a:close/>
                <a:moveTo>
                  <a:pt x="232" y="112"/>
                </a:moveTo>
                <a:cubicBezTo>
                  <a:pt x="230" y="118"/>
                  <a:pt x="227" y="124"/>
                  <a:pt x="223" y="129"/>
                </a:cubicBezTo>
                <a:cubicBezTo>
                  <a:pt x="219" y="134"/>
                  <a:pt x="214" y="138"/>
                  <a:pt x="207" y="141"/>
                </a:cubicBezTo>
                <a:cubicBezTo>
                  <a:pt x="200" y="144"/>
                  <a:pt x="192" y="145"/>
                  <a:pt x="182" y="145"/>
                </a:cubicBezTo>
                <a:cubicBezTo>
                  <a:pt x="181" y="145"/>
                  <a:pt x="179" y="145"/>
                  <a:pt x="176" y="145"/>
                </a:cubicBezTo>
                <a:cubicBezTo>
                  <a:pt x="173" y="145"/>
                  <a:pt x="171" y="145"/>
                  <a:pt x="168" y="145"/>
                </a:cubicBezTo>
                <a:cubicBezTo>
                  <a:pt x="165" y="145"/>
                  <a:pt x="162" y="145"/>
                  <a:pt x="160" y="144"/>
                </a:cubicBezTo>
                <a:cubicBezTo>
                  <a:pt x="157" y="144"/>
                  <a:pt x="155" y="144"/>
                  <a:pt x="154" y="144"/>
                </a:cubicBezTo>
                <a:cubicBezTo>
                  <a:pt x="154" y="41"/>
                  <a:pt x="154" y="41"/>
                  <a:pt x="154" y="41"/>
                </a:cubicBezTo>
                <a:cubicBezTo>
                  <a:pt x="156" y="41"/>
                  <a:pt x="159" y="41"/>
                  <a:pt x="161" y="40"/>
                </a:cubicBezTo>
                <a:cubicBezTo>
                  <a:pt x="164" y="40"/>
                  <a:pt x="166" y="40"/>
                  <a:pt x="169" y="40"/>
                </a:cubicBezTo>
                <a:cubicBezTo>
                  <a:pt x="172" y="40"/>
                  <a:pt x="175" y="40"/>
                  <a:pt x="177" y="40"/>
                </a:cubicBezTo>
                <a:cubicBezTo>
                  <a:pt x="180" y="40"/>
                  <a:pt x="182" y="40"/>
                  <a:pt x="184" y="40"/>
                </a:cubicBezTo>
                <a:cubicBezTo>
                  <a:pt x="193" y="40"/>
                  <a:pt x="201" y="41"/>
                  <a:pt x="207" y="43"/>
                </a:cubicBezTo>
                <a:cubicBezTo>
                  <a:pt x="214" y="46"/>
                  <a:pt x="219" y="50"/>
                  <a:pt x="223" y="54"/>
                </a:cubicBezTo>
                <a:cubicBezTo>
                  <a:pt x="227" y="59"/>
                  <a:pt x="230" y="64"/>
                  <a:pt x="232" y="71"/>
                </a:cubicBezTo>
                <a:cubicBezTo>
                  <a:pt x="234" y="77"/>
                  <a:pt x="235" y="84"/>
                  <a:pt x="235" y="92"/>
                </a:cubicBezTo>
                <a:cubicBezTo>
                  <a:pt x="235" y="98"/>
                  <a:pt x="234" y="105"/>
                  <a:pt x="232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0" name="Freeform 184"/>
          <p:cNvSpPr>
            <a:spLocks noEditPoints="1"/>
          </p:cNvSpPr>
          <p:nvPr/>
        </p:nvSpPr>
        <p:spPr bwMode="auto">
          <a:xfrm>
            <a:off x="6237605" y="5555615"/>
            <a:ext cx="281940" cy="133350"/>
          </a:xfrm>
          <a:custGeom>
            <a:avLst/>
            <a:gdLst>
              <a:gd name="T0" fmla="*/ 255 w 288"/>
              <a:gd name="T1" fmla="*/ 0 h 136"/>
              <a:gd name="T2" fmla="*/ 33 w 288"/>
              <a:gd name="T3" fmla="*/ 0 h 136"/>
              <a:gd name="T4" fmla="*/ 0 w 288"/>
              <a:gd name="T5" fmla="*/ 33 h 136"/>
              <a:gd name="T6" fmla="*/ 0 w 288"/>
              <a:gd name="T7" fmla="*/ 103 h 136"/>
              <a:gd name="T8" fmla="*/ 33 w 288"/>
              <a:gd name="T9" fmla="*/ 136 h 136"/>
              <a:gd name="T10" fmla="*/ 255 w 288"/>
              <a:gd name="T11" fmla="*/ 136 h 136"/>
              <a:gd name="T12" fmla="*/ 288 w 288"/>
              <a:gd name="T13" fmla="*/ 103 h 136"/>
              <a:gd name="T14" fmla="*/ 288 w 288"/>
              <a:gd name="T15" fmla="*/ 33 h 136"/>
              <a:gd name="T16" fmla="*/ 255 w 288"/>
              <a:gd name="T17" fmla="*/ 0 h 136"/>
              <a:gd name="T18" fmla="*/ 104 w 288"/>
              <a:gd name="T19" fmla="*/ 106 h 136"/>
              <a:gd name="T20" fmla="*/ 89 w 288"/>
              <a:gd name="T21" fmla="*/ 106 h 136"/>
              <a:gd name="T22" fmla="*/ 89 w 288"/>
              <a:gd name="T23" fmla="*/ 74 h 136"/>
              <a:gd name="T24" fmla="*/ 61 w 288"/>
              <a:gd name="T25" fmla="*/ 74 h 136"/>
              <a:gd name="T26" fmla="*/ 61 w 288"/>
              <a:gd name="T27" fmla="*/ 106 h 136"/>
              <a:gd name="T28" fmla="*/ 47 w 288"/>
              <a:gd name="T29" fmla="*/ 106 h 136"/>
              <a:gd name="T30" fmla="*/ 47 w 288"/>
              <a:gd name="T31" fmla="*/ 30 h 136"/>
              <a:gd name="T32" fmla="*/ 61 w 288"/>
              <a:gd name="T33" fmla="*/ 30 h 136"/>
              <a:gd name="T34" fmla="*/ 61 w 288"/>
              <a:gd name="T35" fmla="*/ 61 h 136"/>
              <a:gd name="T36" fmla="*/ 89 w 288"/>
              <a:gd name="T37" fmla="*/ 61 h 136"/>
              <a:gd name="T38" fmla="*/ 89 w 288"/>
              <a:gd name="T39" fmla="*/ 30 h 136"/>
              <a:gd name="T40" fmla="*/ 104 w 288"/>
              <a:gd name="T41" fmla="*/ 30 h 136"/>
              <a:gd name="T42" fmla="*/ 104 w 288"/>
              <a:gd name="T43" fmla="*/ 106 h 136"/>
              <a:gd name="T44" fmla="*/ 174 w 288"/>
              <a:gd name="T45" fmla="*/ 82 h 136"/>
              <a:gd name="T46" fmla="*/ 167 w 288"/>
              <a:gd name="T47" fmla="*/ 95 h 136"/>
              <a:gd name="T48" fmla="*/ 156 w 288"/>
              <a:gd name="T49" fmla="*/ 104 h 136"/>
              <a:gd name="T50" fmla="*/ 137 w 288"/>
              <a:gd name="T51" fmla="*/ 107 h 136"/>
              <a:gd name="T52" fmla="*/ 133 w 288"/>
              <a:gd name="T53" fmla="*/ 107 h 136"/>
              <a:gd name="T54" fmla="*/ 127 w 288"/>
              <a:gd name="T55" fmla="*/ 106 h 136"/>
              <a:gd name="T56" fmla="*/ 121 w 288"/>
              <a:gd name="T57" fmla="*/ 106 h 136"/>
              <a:gd name="T58" fmla="*/ 117 w 288"/>
              <a:gd name="T59" fmla="*/ 106 h 136"/>
              <a:gd name="T60" fmla="*/ 117 w 288"/>
              <a:gd name="T61" fmla="*/ 30 h 136"/>
              <a:gd name="T62" fmla="*/ 122 w 288"/>
              <a:gd name="T63" fmla="*/ 30 h 136"/>
              <a:gd name="T64" fmla="*/ 128 w 288"/>
              <a:gd name="T65" fmla="*/ 29 h 136"/>
              <a:gd name="T66" fmla="*/ 134 w 288"/>
              <a:gd name="T67" fmla="*/ 29 h 136"/>
              <a:gd name="T68" fmla="*/ 139 w 288"/>
              <a:gd name="T69" fmla="*/ 29 h 136"/>
              <a:gd name="T70" fmla="*/ 156 w 288"/>
              <a:gd name="T71" fmla="*/ 32 h 136"/>
              <a:gd name="T72" fmla="*/ 167 w 288"/>
              <a:gd name="T73" fmla="*/ 40 h 136"/>
              <a:gd name="T74" fmla="*/ 174 w 288"/>
              <a:gd name="T75" fmla="*/ 52 h 136"/>
              <a:gd name="T76" fmla="*/ 176 w 288"/>
              <a:gd name="T77" fmla="*/ 67 h 136"/>
              <a:gd name="T78" fmla="*/ 174 w 288"/>
              <a:gd name="T79" fmla="*/ 82 h 136"/>
              <a:gd name="T80" fmla="*/ 226 w 288"/>
              <a:gd name="T81" fmla="*/ 106 h 136"/>
              <a:gd name="T82" fmla="*/ 209 w 288"/>
              <a:gd name="T83" fmla="*/ 76 h 136"/>
              <a:gd name="T84" fmla="*/ 201 w 288"/>
              <a:gd name="T85" fmla="*/ 75 h 136"/>
              <a:gd name="T86" fmla="*/ 201 w 288"/>
              <a:gd name="T87" fmla="*/ 106 h 136"/>
              <a:gd name="T88" fmla="*/ 186 w 288"/>
              <a:gd name="T89" fmla="*/ 106 h 136"/>
              <a:gd name="T90" fmla="*/ 186 w 288"/>
              <a:gd name="T91" fmla="*/ 31 h 136"/>
              <a:gd name="T92" fmla="*/ 192 w 288"/>
              <a:gd name="T93" fmla="*/ 30 h 136"/>
              <a:gd name="T94" fmla="*/ 197 w 288"/>
              <a:gd name="T95" fmla="*/ 30 h 136"/>
              <a:gd name="T96" fmla="*/ 203 w 288"/>
              <a:gd name="T97" fmla="*/ 29 h 136"/>
              <a:gd name="T98" fmla="*/ 208 w 288"/>
              <a:gd name="T99" fmla="*/ 29 h 136"/>
              <a:gd name="T100" fmla="*/ 218 w 288"/>
              <a:gd name="T101" fmla="*/ 30 h 136"/>
              <a:gd name="T102" fmla="*/ 227 w 288"/>
              <a:gd name="T103" fmla="*/ 33 h 136"/>
              <a:gd name="T104" fmla="*/ 234 w 288"/>
              <a:gd name="T105" fmla="*/ 40 h 136"/>
              <a:gd name="T106" fmla="*/ 236 w 288"/>
              <a:gd name="T107" fmla="*/ 50 h 136"/>
              <a:gd name="T108" fmla="*/ 232 w 288"/>
              <a:gd name="T109" fmla="*/ 65 h 136"/>
              <a:gd name="T110" fmla="*/ 221 w 288"/>
              <a:gd name="T111" fmla="*/ 74 h 136"/>
              <a:gd name="T112" fmla="*/ 243 w 288"/>
              <a:gd name="T113" fmla="*/ 106 h 136"/>
              <a:gd name="T114" fmla="*/ 226 w 288"/>
              <a:gd name="T115" fmla="*/ 10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8" h="136">
                <a:moveTo>
                  <a:pt x="255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21"/>
                  <a:pt x="15" y="136"/>
                  <a:pt x="33" y="136"/>
                </a:cubicBezTo>
                <a:cubicBezTo>
                  <a:pt x="255" y="136"/>
                  <a:pt x="255" y="136"/>
                  <a:pt x="255" y="136"/>
                </a:cubicBezTo>
                <a:cubicBezTo>
                  <a:pt x="273" y="136"/>
                  <a:pt x="288" y="121"/>
                  <a:pt x="288" y="103"/>
                </a:cubicBezTo>
                <a:cubicBezTo>
                  <a:pt x="288" y="33"/>
                  <a:pt x="288" y="33"/>
                  <a:pt x="288" y="33"/>
                </a:cubicBezTo>
                <a:cubicBezTo>
                  <a:pt x="288" y="15"/>
                  <a:pt x="273" y="0"/>
                  <a:pt x="255" y="0"/>
                </a:cubicBezTo>
                <a:close/>
                <a:moveTo>
                  <a:pt x="104" y="106"/>
                </a:moveTo>
                <a:cubicBezTo>
                  <a:pt x="89" y="106"/>
                  <a:pt x="89" y="106"/>
                  <a:pt x="89" y="106"/>
                </a:cubicBezTo>
                <a:cubicBezTo>
                  <a:pt x="89" y="74"/>
                  <a:pt x="89" y="74"/>
                  <a:pt x="89" y="74"/>
                </a:cubicBezTo>
                <a:cubicBezTo>
                  <a:pt x="61" y="74"/>
                  <a:pt x="61" y="74"/>
                  <a:pt x="61" y="74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47" y="106"/>
                  <a:pt x="47" y="106"/>
                  <a:pt x="47" y="106"/>
                </a:cubicBezTo>
                <a:cubicBezTo>
                  <a:pt x="47" y="30"/>
                  <a:pt x="47" y="30"/>
                  <a:pt x="47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1" y="61"/>
                  <a:pt x="61" y="61"/>
                  <a:pt x="61" y="61"/>
                </a:cubicBezTo>
                <a:cubicBezTo>
                  <a:pt x="89" y="61"/>
                  <a:pt x="89" y="61"/>
                  <a:pt x="89" y="61"/>
                </a:cubicBezTo>
                <a:cubicBezTo>
                  <a:pt x="89" y="30"/>
                  <a:pt x="89" y="30"/>
                  <a:pt x="89" y="30"/>
                </a:cubicBezTo>
                <a:cubicBezTo>
                  <a:pt x="104" y="30"/>
                  <a:pt x="104" y="30"/>
                  <a:pt x="104" y="30"/>
                </a:cubicBezTo>
                <a:lnTo>
                  <a:pt x="104" y="106"/>
                </a:lnTo>
                <a:close/>
                <a:moveTo>
                  <a:pt x="174" y="82"/>
                </a:moveTo>
                <a:cubicBezTo>
                  <a:pt x="173" y="87"/>
                  <a:pt x="170" y="91"/>
                  <a:pt x="167" y="95"/>
                </a:cubicBezTo>
                <a:cubicBezTo>
                  <a:pt x="164" y="98"/>
                  <a:pt x="160" y="101"/>
                  <a:pt x="156" y="104"/>
                </a:cubicBezTo>
                <a:cubicBezTo>
                  <a:pt x="151" y="106"/>
                  <a:pt x="145" y="107"/>
                  <a:pt x="137" y="107"/>
                </a:cubicBezTo>
                <a:cubicBezTo>
                  <a:pt x="136" y="107"/>
                  <a:pt x="135" y="107"/>
                  <a:pt x="133" y="107"/>
                </a:cubicBezTo>
                <a:cubicBezTo>
                  <a:pt x="131" y="107"/>
                  <a:pt x="129" y="107"/>
                  <a:pt x="127" y="106"/>
                </a:cubicBezTo>
                <a:cubicBezTo>
                  <a:pt x="125" y="106"/>
                  <a:pt x="123" y="106"/>
                  <a:pt x="121" y="106"/>
                </a:cubicBezTo>
                <a:cubicBezTo>
                  <a:pt x="119" y="106"/>
                  <a:pt x="118" y="106"/>
                  <a:pt x="117" y="106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118" y="30"/>
                  <a:pt x="120" y="30"/>
                  <a:pt x="122" y="30"/>
                </a:cubicBezTo>
                <a:cubicBezTo>
                  <a:pt x="124" y="30"/>
                  <a:pt x="126" y="29"/>
                  <a:pt x="128" y="29"/>
                </a:cubicBezTo>
                <a:cubicBezTo>
                  <a:pt x="130" y="29"/>
                  <a:pt x="132" y="29"/>
                  <a:pt x="134" y="29"/>
                </a:cubicBezTo>
                <a:cubicBezTo>
                  <a:pt x="135" y="29"/>
                  <a:pt x="137" y="29"/>
                  <a:pt x="139" y="29"/>
                </a:cubicBezTo>
                <a:cubicBezTo>
                  <a:pt x="145" y="29"/>
                  <a:pt x="151" y="30"/>
                  <a:pt x="156" y="32"/>
                </a:cubicBezTo>
                <a:cubicBezTo>
                  <a:pt x="161" y="34"/>
                  <a:pt x="164" y="36"/>
                  <a:pt x="167" y="40"/>
                </a:cubicBezTo>
                <a:cubicBezTo>
                  <a:pt x="170" y="43"/>
                  <a:pt x="172" y="47"/>
                  <a:pt x="174" y="52"/>
                </a:cubicBezTo>
                <a:cubicBezTo>
                  <a:pt x="175" y="57"/>
                  <a:pt x="176" y="62"/>
                  <a:pt x="176" y="67"/>
                </a:cubicBezTo>
                <a:cubicBezTo>
                  <a:pt x="176" y="72"/>
                  <a:pt x="175" y="77"/>
                  <a:pt x="174" y="82"/>
                </a:cubicBezTo>
                <a:close/>
                <a:moveTo>
                  <a:pt x="226" y="106"/>
                </a:moveTo>
                <a:cubicBezTo>
                  <a:pt x="209" y="76"/>
                  <a:pt x="209" y="76"/>
                  <a:pt x="209" y="76"/>
                </a:cubicBezTo>
                <a:cubicBezTo>
                  <a:pt x="201" y="75"/>
                  <a:pt x="201" y="75"/>
                  <a:pt x="201" y="75"/>
                </a:cubicBezTo>
                <a:cubicBezTo>
                  <a:pt x="201" y="106"/>
                  <a:pt x="201" y="106"/>
                  <a:pt x="201" y="106"/>
                </a:cubicBezTo>
                <a:cubicBezTo>
                  <a:pt x="186" y="106"/>
                  <a:pt x="186" y="106"/>
                  <a:pt x="186" y="106"/>
                </a:cubicBezTo>
                <a:cubicBezTo>
                  <a:pt x="186" y="31"/>
                  <a:pt x="186" y="31"/>
                  <a:pt x="186" y="31"/>
                </a:cubicBezTo>
                <a:cubicBezTo>
                  <a:pt x="188" y="31"/>
                  <a:pt x="190" y="30"/>
                  <a:pt x="192" y="30"/>
                </a:cubicBezTo>
                <a:cubicBezTo>
                  <a:pt x="194" y="30"/>
                  <a:pt x="196" y="30"/>
                  <a:pt x="197" y="30"/>
                </a:cubicBezTo>
                <a:cubicBezTo>
                  <a:pt x="199" y="29"/>
                  <a:pt x="201" y="29"/>
                  <a:pt x="203" y="29"/>
                </a:cubicBezTo>
                <a:cubicBezTo>
                  <a:pt x="205" y="29"/>
                  <a:pt x="206" y="29"/>
                  <a:pt x="208" y="29"/>
                </a:cubicBezTo>
                <a:cubicBezTo>
                  <a:pt x="211" y="29"/>
                  <a:pt x="215" y="29"/>
                  <a:pt x="218" y="30"/>
                </a:cubicBezTo>
                <a:cubicBezTo>
                  <a:pt x="222" y="31"/>
                  <a:pt x="225" y="32"/>
                  <a:pt x="227" y="33"/>
                </a:cubicBezTo>
                <a:cubicBezTo>
                  <a:pt x="230" y="35"/>
                  <a:pt x="232" y="37"/>
                  <a:pt x="234" y="40"/>
                </a:cubicBezTo>
                <a:cubicBezTo>
                  <a:pt x="236" y="43"/>
                  <a:pt x="236" y="46"/>
                  <a:pt x="236" y="50"/>
                </a:cubicBezTo>
                <a:cubicBezTo>
                  <a:pt x="236" y="57"/>
                  <a:pt x="235" y="62"/>
                  <a:pt x="232" y="65"/>
                </a:cubicBezTo>
                <a:cubicBezTo>
                  <a:pt x="229" y="69"/>
                  <a:pt x="225" y="72"/>
                  <a:pt x="221" y="74"/>
                </a:cubicBezTo>
                <a:cubicBezTo>
                  <a:pt x="243" y="106"/>
                  <a:pt x="243" y="106"/>
                  <a:pt x="243" y="106"/>
                </a:cubicBezTo>
                <a:lnTo>
                  <a:pt x="226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" name="Freeform 185"/>
          <p:cNvSpPr/>
          <p:nvPr/>
        </p:nvSpPr>
        <p:spPr bwMode="auto">
          <a:xfrm>
            <a:off x="6366510" y="5597525"/>
            <a:ext cx="27305" cy="51435"/>
          </a:xfrm>
          <a:custGeom>
            <a:avLst/>
            <a:gdLst>
              <a:gd name="T0" fmla="*/ 25 w 29"/>
              <a:gd name="T1" fmla="*/ 8 h 52"/>
              <a:gd name="T2" fmla="*/ 19 w 29"/>
              <a:gd name="T3" fmla="*/ 3 h 52"/>
              <a:gd name="T4" fmla="*/ 9 w 29"/>
              <a:gd name="T5" fmla="*/ 0 h 52"/>
              <a:gd name="T6" fmla="*/ 4 w 29"/>
              <a:gd name="T7" fmla="*/ 0 h 52"/>
              <a:gd name="T8" fmla="*/ 0 w 29"/>
              <a:gd name="T9" fmla="*/ 1 h 52"/>
              <a:gd name="T10" fmla="*/ 0 w 29"/>
              <a:gd name="T11" fmla="*/ 51 h 52"/>
              <a:gd name="T12" fmla="*/ 2 w 29"/>
              <a:gd name="T13" fmla="*/ 51 h 52"/>
              <a:gd name="T14" fmla="*/ 4 w 29"/>
              <a:gd name="T15" fmla="*/ 52 h 52"/>
              <a:gd name="T16" fmla="*/ 6 w 29"/>
              <a:gd name="T17" fmla="*/ 52 h 52"/>
              <a:gd name="T18" fmla="*/ 8 w 29"/>
              <a:gd name="T19" fmla="*/ 52 h 52"/>
              <a:gd name="T20" fmla="*/ 18 w 29"/>
              <a:gd name="T21" fmla="*/ 49 h 52"/>
              <a:gd name="T22" fmla="*/ 25 w 29"/>
              <a:gd name="T23" fmla="*/ 44 h 52"/>
              <a:gd name="T24" fmla="*/ 28 w 29"/>
              <a:gd name="T25" fmla="*/ 35 h 52"/>
              <a:gd name="T26" fmla="*/ 29 w 29"/>
              <a:gd name="T27" fmla="*/ 25 h 52"/>
              <a:gd name="T28" fmla="*/ 28 w 29"/>
              <a:gd name="T29" fmla="*/ 16 h 52"/>
              <a:gd name="T30" fmla="*/ 25 w 29"/>
              <a:gd name="T31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52">
                <a:moveTo>
                  <a:pt x="25" y="8"/>
                </a:moveTo>
                <a:cubicBezTo>
                  <a:pt x="24" y="6"/>
                  <a:pt x="22" y="4"/>
                  <a:pt x="19" y="3"/>
                </a:cubicBezTo>
                <a:cubicBezTo>
                  <a:pt x="16" y="1"/>
                  <a:pt x="13" y="0"/>
                  <a:pt x="9" y="0"/>
                </a:cubicBezTo>
                <a:cubicBezTo>
                  <a:pt x="7" y="0"/>
                  <a:pt x="6" y="0"/>
                  <a:pt x="4" y="0"/>
                </a:cubicBezTo>
                <a:cubicBezTo>
                  <a:pt x="2" y="1"/>
                  <a:pt x="1" y="1"/>
                  <a:pt x="0" y="1"/>
                </a:cubicBezTo>
                <a:cubicBezTo>
                  <a:pt x="0" y="51"/>
                  <a:pt x="0" y="51"/>
                  <a:pt x="0" y="51"/>
                </a:cubicBezTo>
                <a:cubicBezTo>
                  <a:pt x="1" y="51"/>
                  <a:pt x="1" y="51"/>
                  <a:pt x="2" y="51"/>
                </a:cubicBezTo>
                <a:cubicBezTo>
                  <a:pt x="3" y="51"/>
                  <a:pt x="3" y="52"/>
                  <a:pt x="4" y="52"/>
                </a:cubicBezTo>
                <a:cubicBezTo>
                  <a:pt x="5" y="52"/>
                  <a:pt x="6" y="52"/>
                  <a:pt x="6" y="52"/>
                </a:cubicBezTo>
                <a:cubicBezTo>
                  <a:pt x="7" y="52"/>
                  <a:pt x="8" y="52"/>
                  <a:pt x="8" y="52"/>
                </a:cubicBezTo>
                <a:cubicBezTo>
                  <a:pt x="12" y="52"/>
                  <a:pt x="16" y="51"/>
                  <a:pt x="18" y="49"/>
                </a:cubicBezTo>
                <a:cubicBezTo>
                  <a:pt x="21" y="48"/>
                  <a:pt x="23" y="46"/>
                  <a:pt x="25" y="44"/>
                </a:cubicBezTo>
                <a:cubicBezTo>
                  <a:pt x="27" y="41"/>
                  <a:pt x="28" y="38"/>
                  <a:pt x="28" y="35"/>
                </a:cubicBezTo>
                <a:cubicBezTo>
                  <a:pt x="29" y="32"/>
                  <a:pt x="29" y="29"/>
                  <a:pt x="29" y="25"/>
                </a:cubicBezTo>
                <a:cubicBezTo>
                  <a:pt x="29" y="22"/>
                  <a:pt x="29" y="19"/>
                  <a:pt x="28" y="16"/>
                </a:cubicBezTo>
                <a:cubicBezTo>
                  <a:pt x="28" y="13"/>
                  <a:pt x="27" y="11"/>
                  <a:pt x="25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2" name="Freeform 186"/>
          <p:cNvSpPr/>
          <p:nvPr/>
        </p:nvSpPr>
        <p:spPr bwMode="auto">
          <a:xfrm>
            <a:off x="6433820" y="5597525"/>
            <a:ext cx="19685" cy="22225"/>
          </a:xfrm>
          <a:custGeom>
            <a:avLst/>
            <a:gdLst>
              <a:gd name="T0" fmla="*/ 17 w 20"/>
              <a:gd name="T1" fmla="*/ 3 h 23"/>
              <a:gd name="T2" fmla="*/ 8 w 20"/>
              <a:gd name="T3" fmla="*/ 0 h 23"/>
              <a:gd name="T4" fmla="*/ 4 w 20"/>
              <a:gd name="T5" fmla="*/ 0 h 23"/>
              <a:gd name="T6" fmla="*/ 0 w 20"/>
              <a:gd name="T7" fmla="*/ 1 h 23"/>
              <a:gd name="T8" fmla="*/ 0 w 20"/>
              <a:gd name="T9" fmla="*/ 23 h 23"/>
              <a:gd name="T10" fmla="*/ 6 w 20"/>
              <a:gd name="T11" fmla="*/ 23 h 23"/>
              <a:gd name="T12" fmla="*/ 16 w 20"/>
              <a:gd name="T13" fmla="*/ 20 h 23"/>
              <a:gd name="T14" fmla="*/ 20 w 20"/>
              <a:gd name="T15" fmla="*/ 11 h 23"/>
              <a:gd name="T16" fmla="*/ 17 w 20"/>
              <a:gd name="T17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3">
                <a:moveTo>
                  <a:pt x="17" y="3"/>
                </a:moveTo>
                <a:cubicBezTo>
                  <a:pt x="15" y="1"/>
                  <a:pt x="12" y="0"/>
                  <a:pt x="8" y="0"/>
                </a:cubicBezTo>
                <a:cubicBezTo>
                  <a:pt x="7" y="0"/>
                  <a:pt x="5" y="0"/>
                  <a:pt x="4" y="0"/>
                </a:cubicBezTo>
                <a:cubicBezTo>
                  <a:pt x="2" y="1"/>
                  <a:pt x="1" y="1"/>
                  <a:pt x="0" y="1"/>
                </a:cubicBezTo>
                <a:cubicBezTo>
                  <a:pt x="0" y="23"/>
                  <a:pt x="0" y="23"/>
                  <a:pt x="0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0" y="23"/>
                  <a:pt x="14" y="22"/>
                  <a:pt x="16" y="20"/>
                </a:cubicBezTo>
                <a:cubicBezTo>
                  <a:pt x="19" y="18"/>
                  <a:pt x="20" y="15"/>
                  <a:pt x="20" y="11"/>
                </a:cubicBezTo>
                <a:cubicBezTo>
                  <a:pt x="20" y="7"/>
                  <a:pt x="19" y="5"/>
                  <a:pt x="17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3" name="Freeform 187"/>
          <p:cNvSpPr/>
          <p:nvPr/>
        </p:nvSpPr>
        <p:spPr bwMode="auto">
          <a:xfrm>
            <a:off x="5838190" y="5589270"/>
            <a:ext cx="38735" cy="69215"/>
          </a:xfrm>
          <a:custGeom>
            <a:avLst/>
            <a:gdLst>
              <a:gd name="T0" fmla="*/ 34 w 39"/>
              <a:gd name="T1" fmla="*/ 11 h 70"/>
              <a:gd name="T2" fmla="*/ 25 w 39"/>
              <a:gd name="T3" fmla="*/ 3 h 70"/>
              <a:gd name="T4" fmla="*/ 12 w 39"/>
              <a:gd name="T5" fmla="*/ 0 h 70"/>
              <a:gd name="T6" fmla="*/ 5 w 39"/>
              <a:gd name="T7" fmla="*/ 0 h 70"/>
              <a:gd name="T8" fmla="*/ 0 w 39"/>
              <a:gd name="T9" fmla="*/ 1 h 70"/>
              <a:gd name="T10" fmla="*/ 0 w 39"/>
              <a:gd name="T11" fmla="*/ 69 h 70"/>
              <a:gd name="T12" fmla="*/ 2 w 39"/>
              <a:gd name="T13" fmla="*/ 69 h 70"/>
              <a:gd name="T14" fmla="*/ 5 w 39"/>
              <a:gd name="T15" fmla="*/ 69 h 70"/>
              <a:gd name="T16" fmla="*/ 8 w 39"/>
              <a:gd name="T17" fmla="*/ 70 h 70"/>
              <a:gd name="T18" fmla="*/ 10 w 39"/>
              <a:gd name="T19" fmla="*/ 70 h 70"/>
              <a:gd name="T20" fmla="*/ 25 w 39"/>
              <a:gd name="T21" fmla="*/ 67 h 70"/>
              <a:gd name="T22" fmla="*/ 33 w 39"/>
              <a:gd name="T23" fmla="*/ 59 h 70"/>
              <a:gd name="T24" fmla="*/ 38 w 39"/>
              <a:gd name="T25" fmla="*/ 47 h 70"/>
              <a:gd name="T26" fmla="*/ 39 w 39"/>
              <a:gd name="T27" fmla="*/ 34 h 70"/>
              <a:gd name="T28" fmla="*/ 38 w 39"/>
              <a:gd name="T29" fmla="*/ 22 h 70"/>
              <a:gd name="T30" fmla="*/ 34 w 39"/>
              <a:gd name="T31" fmla="*/ 1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" h="70">
                <a:moveTo>
                  <a:pt x="34" y="11"/>
                </a:moveTo>
                <a:cubicBezTo>
                  <a:pt x="32" y="8"/>
                  <a:pt x="29" y="5"/>
                  <a:pt x="25" y="3"/>
                </a:cubicBezTo>
                <a:cubicBezTo>
                  <a:pt x="22" y="1"/>
                  <a:pt x="17" y="0"/>
                  <a:pt x="12" y="0"/>
                </a:cubicBezTo>
                <a:cubicBezTo>
                  <a:pt x="9" y="0"/>
                  <a:pt x="7" y="0"/>
                  <a:pt x="5" y="0"/>
                </a:cubicBezTo>
                <a:cubicBezTo>
                  <a:pt x="3" y="0"/>
                  <a:pt x="1" y="0"/>
                  <a:pt x="0" y="1"/>
                </a:cubicBezTo>
                <a:cubicBezTo>
                  <a:pt x="0" y="69"/>
                  <a:pt x="0" y="69"/>
                  <a:pt x="0" y="69"/>
                </a:cubicBezTo>
                <a:cubicBezTo>
                  <a:pt x="1" y="69"/>
                  <a:pt x="1" y="69"/>
                  <a:pt x="2" y="69"/>
                </a:cubicBezTo>
                <a:cubicBezTo>
                  <a:pt x="3" y="69"/>
                  <a:pt x="4" y="69"/>
                  <a:pt x="5" y="69"/>
                </a:cubicBezTo>
                <a:cubicBezTo>
                  <a:pt x="6" y="69"/>
                  <a:pt x="7" y="70"/>
                  <a:pt x="8" y="70"/>
                </a:cubicBezTo>
                <a:cubicBezTo>
                  <a:pt x="9" y="70"/>
                  <a:pt x="10" y="70"/>
                  <a:pt x="10" y="70"/>
                </a:cubicBezTo>
                <a:cubicBezTo>
                  <a:pt x="16" y="70"/>
                  <a:pt x="21" y="69"/>
                  <a:pt x="25" y="67"/>
                </a:cubicBezTo>
                <a:cubicBezTo>
                  <a:pt x="28" y="65"/>
                  <a:pt x="31" y="62"/>
                  <a:pt x="33" y="59"/>
                </a:cubicBezTo>
                <a:cubicBezTo>
                  <a:pt x="36" y="55"/>
                  <a:pt x="37" y="52"/>
                  <a:pt x="38" y="47"/>
                </a:cubicBezTo>
                <a:cubicBezTo>
                  <a:pt x="39" y="43"/>
                  <a:pt x="39" y="38"/>
                  <a:pt x="39" y="34"/>
                </a:cubicBezTo>
                <a:cubicBezTo>
                  <a:pt x="39" y="30"/>
                  <a:pt x="39" y="26"/>
                  <a:pt x="38" y="22"/>
                </a:cubicBezTo>
                <a:cubicBezTo>
                  <a:pt x="37" y="18"/>
                  <a:pt x="36" y="14"/>
                  <a:pt x="34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4" name="Freeform 188"/>
          <p:cNvSpPr>
            <a:spLocks noEditPoints="1"/>
          </p:cNvSpPr>
          <p:nvPr/>
        </p:nvSpPr>
        <p:spPr bwMode="auto">
          <a:xfrm>
            <a:off x="5672455" y="5532755"/>
            <a:ext cx="281940" cy="182245"/>
          </a:xfrm>
          <a:custGeom>
            <a:avLst/>
            <a:gdLst>
              <a:gd name="T0" fmla="*/ 45 w 288"/>
              <a:gd name="T1" fmla="*/ 0 h 185"/>
              <a:gd name="T2" fmla="*/ 0 w 288"/>
              <a:gd name="T3" fmla="*/ 140 h 185"/>
              <a:gd name="T4" fmla="*/ 242 w 288"/>
              <a:gd name="T5" fmla="*/ 185 h 185"/>
              <a:gd name="T6" fmla="*/ 288 w 288"/>
              <a:gd name="T7" fmla="*/ 46 h 185"/>
              <a:gd name="T8" fmla="*/ 129 w 288"/>
              <a:gd name="T9" fmla="*/ 128 h 185"/>
              <a:gd name="T10" fmla="*/ 110 w 288"/>
              <a:gd name="T11" fmla="*/ 144 h 185"/>
              <a:gd name="T12" fmla="*/ 75 w 288"/>
              <a:gd name="T13" fmla="*/ 144 h 185"/>
              <a:gd name="T14" fmla="*/ 70 w 288"/>
              <a:gd name="T15" fmla="*/ 123 h 185"/>
              <a:gd name="T16" fmla="*/ 80 w 288"/>
              <a:gd name="T17" fmla="*/ 126 h 185"/>
              <a:gd name="T18" fmla="*/ 94 w 288"/>
              <a:gd name="T19" fmla="*/ 129 h 185"/>
              <a:gd name="T20" fmla="*/ 112 w 288"/>
              <a:gd name="T21" fmla="*/ 116 h 185"/>
              <a:gd name="T22" fmla="*/ 100 w 288"/>
              <a:gd name="T23" fmla="*/ 103 h 185"/>
              <a:gd name="T24" fmla="*/ 78 w 288"/>
              <a:gd name="T25" fmla="*/ 92 h 185"/>
              <a:gd name="T26" fmla="*/ 66 w 288"/>
              <a:gd name="T27" fmla="*/ 69 h 185"/>
              <a:gd name="T28" fmla="*/ 75 w 288"/>
              <a:gd name="T29" fmla="*/ 47 h 185"/>
              <a:gd name="T30" fmla="*/ 100 w 288"/>
              <a:gd name="T31" fmla="*/ 40 h 185"/>
              <a:gd name="T32" fmla="*/ 130 w 288"/>
              <a:gd name="T33" fmla="*/ 45 h 185"/>
              <a:gd name="T34" fmla="*/ 114 w 288"/>
              <a:gd name="T35" fmla="*/ 59 h 185"/>
              <a:gd name="T36" fmla="*/ 89 w 288"/>
              <a:gd name="T37" fmla="*/ 60 h 185"/>
              <a:gd name="T38" fmla="*/ 89 w 288"/>
              <a:gd name="T39" fmla="*/ 74 h 185"/>
              <a:gd name="T40" fmla="*/ 109 w 288"/>
              <a:gd name="T41" fmla="*/ 85 h 185"/>
              <a:gd name="T42" fmla="*/ 129 w 288"/>
              <a:gd name="T43" fmla="*/ 101 h 185"/>
              <a:gd name="T44" fmla="*/ 129 w 288"/>
              <a:gd name="T45" fmla="*/ 128 h 185"/>
              <a:gd name="T46" fmla="*/ 219 w 288"/>
              <a:gd name="T47" fmla="*/ 129 h 185"/>
              <a:gd name="T48" fmla="*/ 178 w 288"/>
              <a:gd name="T49" fmla="*/ 145 h 185"/>
              <a:gd name="T50" fmla="*/ 164 w 288"/>
              <a:gd name="T51" fmla="*/ 145 h 185"/>
              <a:gd name="T52" fmla="*/ 150 w 288"/>
              <a:gd name="T53" fmla="*/ 144 h 185"/>
              <a:gd name="T54" fmla="*/ 157 w 288"/>
              <a:gd name="T55" fmla="*/ 41 h 185"/>
              <a:gd name="T56" fmla="*/ 173 w 288"/>
              <a:gd name="T57" fmla="*/ 40 h 185"/>
              <a:gd name="T58" fmla="*/ 203 w 288"/>
              <a:gd name="T59" fmla="*/ 44 h 185"/>
              <a:gd name="T60" fmla="*/ 228 w 288"/>
              <a:gd name="T61" fmla="*/ 71 h 185"/>
              <a:gd name="T62" fmla="*/ 228 w 288"/>
              <a:gd name="T63" fmla="*/ 11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8" h="185">
                <a:moveTo>
                  <a:pt x="242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65"/>
                  <a:pt x="20" y="185"/>
                  <a:pt x="45" y="185"/>
                </a:cubicBezTo>
                <a:cubicBezTo>
                  <a:pt x="242" y="185"/>
                  <a:pt x="242" y="185"/>
                  <a:pt x="242" y="185"/>
                </a:cubicBezTo>
                <a:cubicBezTo>
                  <a:pt x="268" y="185"/>
                  <a:pt x="288" y="165"/>
                  <a:pt x="288" y="140"/>
                </a:cubicBezTo>
                <a:cubicBezTo>
                  <a:pt x="288" y="46"/>
                  <a:pt x="288" y="46"/>
                  <a:pt x="288" y="46"/>
                </a:cubicBezTo>
                <a:cubicBezTo>
                  <a:pt x="288" y="21"/>
                  <a:pt x="268" y="0"/>
                  <a:pt x="242" y="0"/>
                </a:cubicBezTo>
                <a:close/>
                <a:moveTo>
                  <a:pt x="129" y="128"/>
                </a:moveTo>
                <a:cubicBezTo>
                  <a:pt x="128" y="132"/>
                  <a:pt x="125" y="136"/>
                  <a:pt x="122" y="138"/>
                </a:cubicBezTo>
                <a:cubicBezTo>
                  <a:pt x="119" y="141"/>
                  <a:pt x="115" y="143"/>
                  <a:pt x="110" y="144"/>
                </a:cubicBezTo>
                <a:cubicBezTo>
                  <a:pt x="105" y="145"/>
                  <a:pt x="100" y="146"/>
                  <a:pt x="95" y="146"/>
                </a:cubicBezTo>
                <a:cubicBezTo>
                  <a:pt x="87" y="146"/>
                  <a:pt x="81" y="145"/>
                  <a:pt x="75" y="144"/>
                </a:cubicBezTo>
                <a:cubicBezTo>
                  <a:pt x="70" y="143"/>
                  <a:pt x="66" y="141"/>
                  <a:pt x="63" y="140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71" y="123"/>
                  <a:pt x="72" y="124"/>
                  <a:pt x="74" y="125"/>
                </a:cubicBezTo>
                <a:cubicBezTo>
                  <a:pt x="75" y="125"/>
                  <a:pt x="77" y="126"/>
                  <a:pt x="80" y="126"/>
                </a:cubicBezTo>
                <a:cubicBezTo>
                  <a:pt x="82" y="127"/>
                  <a:pt x="84" y="128"/>
                  <a:pt x="86" y="128"/>
                </a:cubicBezTo>
                <a:cubicBezTo>
                  <a:pt x="89" y="128"/>
                  <a:pt x="91" y="129"/>
                  <a:pt x="94" y="129"/>
                </a:cubicBezTo>
                <a:cubicBezTo>
                  <a:pt x="100" y="129"/>
                  <a:pt x="104" y="128"/>
                  <a:pt x="107" y="126"/>
                </a:cubicBezTo>
                <a:cubicBezTo>
                  <a:pt x="111" y="124"/>
                  <a:pt x="112" y="120"/>
                  <a:pt x="112" y="116"/>
                </a:cubicBezTo>
                <a:cubicBezTo>
                  <a:pt x="112" y="113"/>
                  <a:pt x="111" y="111"/>
                  <a:pt x="109" y="109"/>
                </a:cubicBezTo>
                <a:cubicBezTo>
                  <a:pt x="106" y="107"/>
                  <a:pt x="104" y="105"/>
                  <a:pt x="100" y="103"/>
                </a:cubicBezTo>
                <a:cubicBezTo>
                  <a:pt x="97" y="102"/>
                  <a:pt x="93" y="100"/>
                  <a:pt x="89" y="98"/>
                </a:cubicBezTo>
                <a:cubicBezTo>
                  <a:pt x="85" y="97"/>
                  <a:pt x="81" y="95"/>
                  <a:pt x="78" y="92"/>
                </a:cubicBezTo>
                <a:cubicBezTo>
                  <a:pt x="74" y="90"/>
                  <a:pt x="71" y="87"/>
                  <a:pt x="69" y="83"/>
                </a:cubicBezTo>
                <a:cubicBezTo>
                  <a:pt x="67" y="79"/>
                  <a:pt x="66" y="74"/>
                  <a:pt x="66" y="69"/>
                </a:cubicBezTo>
                <a:cubicBezTo>
                  <a:pt x="66" y="64"/>
                  <a:pt x="66" y="59"/>
                  <a:pt x="68" y="56"/>
                </a:cubicBezTo>
                <a:cubicBezTo>
                  <a:pt x="70" y="52"/>
                  <a:pt x="72" y="49"/>
                  <a:pt x="75" y="47"/>
                </a:cubicBezTo>
                <a:cubicBezTo>
                  <a:pt x="78" y="44"/>
                  <a:pt x="82" y="42"/>
                  <a:pt x="86" y="41"/>
                </a:cubicBezTo>
                <a:cubicBezTo>
                  <a:pt x="90" y="40"/>
                  <a:pt x="95" y="40"/>
                  <a:pt x="100" y="40"/>
                </a:cubicBezTo>
                <a:cubicBezTo>
                  <a:pt x="106" y="40"/>
                  <a:pt x="112" y="40"/>
                  <a:pt x="117" y="41"/>
                </a:cubicBezTo>
                <a:cubicBezTo>
                  <a:pt x="122" y="42"/>
                  <a:pt x="126" y="44"/>
                  <a:pt x="130" y="45"/>
                </a:cubicBezTo>
                <a:cubicBezTo>
                  <a:pt x="124" y="62"/>
                  <a:pt x="124" y="62"/>
                  <a:pt x="124" y="62"/>
                </a:cubicBezTo>
                <a:cubicBezTo>
                  <a:pt x="121" y="61"/>
                  <a:pt x="118" y="60"/>
                  <a:pt x="114" y="59"/>
                </a:cubicBezTo>
                <a:cubicBezTo>
                  <a:pt x="110" y="57"/>
                  <a:pt x="105" y="57"/>
                  <a:pt x="100" y="57"/>
                </a:cubicBezTo>
                <a:cubicBezTo>
                  <a:pt x="95" y="57"/>
                  <a:pt x="92" y="58"/>
                  <a:pt x="89" y="60"/>
                </a:cubicBezTo>
                <a:cubicBezTo>
                  <a:pt x="87" y="62"/>
                  <a:pt x="86" y="64"/>
                  <a:pt x="86" y="67"/>
                </a:cubicBezTo>
                <a:cubicBezTo>
                  <a:pt x="86" y="70"/>
                  <a:pt x="87" y="72"/>
                  <a:pt x="89" y="74"/>
                </a:cubicBezTo>
                <a:cubicBezTo>
                  <a:pt x="91" y="76"/>
                  <a:pt x="94" y="78"/>
                  <a:pt x="98" y="80"/>
                </a:cubicBezTo>
                <a:cubicBezTo>
                  <a:pt x="101" y="82"/>
                  <a:pt x="105" y="83"/>
                  <a:pt x="109" y="85"/>
                </a:cubicBezTo>
                <a:cubicBezTo>
                  <a:pt x="113" y="87"/>
                  <a:pt x="117" y="89"/>
                  <a:pt x="120" y="91"/>
                </a:cubicBezTo>
                <a:cubicBezTo>
                  <a:pt x="124" y="94"/>
                  <a:pt x="126" y="97"/>
                  <a:pt x="129" y="101"/>
                </a:cubicBezTo>
                <a:cubicBezTo>
                  <a:pt x="131" y="104"/>
                  <a:pt x="132" y="109"/>
                  <a:pt x="132" y="114"/>
                </a:cubicBezTo>
                <a:cubicBezTo>
                  <a:pt x="132" y="120"/>
                  <a:pt x="131" y="124"/>
                  <a:pt x="129" y="128"/>
                </a:cubicBezTo>
                <a:close/>
                <a:moveTo>
                  <a:pt x="228" y="112"/>
                </a:moveTo>
                <a:cubicBezTo>
                  <a:pt x="226" y="118"/>
                  <a:pt x="223" y="124"/>
                  <a:pt x="219" y="129"/>
                </a:cubicBezTo>
                <a:cubicBezTo>
                  <a:pt x="215" y="134"/>
                  <a:pt x="210" y="138"/>
                  <a:pt x="203" y="141"/>
                </a:cubicBezTo>
                <a:cubicBezTo>
                  <a:pt x="196" y="144"/>
                  <a:pt x="188" y="145"/>
                  <a:pt x="178" y="145"/>
                </a:cubicBezTo>
                <a:cubicBezTo>
                  <a:pt x="177" y="145"/>
                  <a:pt x="174" y="145"/>
                  <a:pt x="172" y="145"/>
                </a:cubicBezTo>
                <a:cubicBezTo>
                  <a:pt x="169" y="145"/>
                  <a:pt x="167" y="145"/>
                  <a:pt x="164" y="145"/>
                </a:cubicBezTo>
                <a:cubicBezTo>
                  <a:pt x="161" y="145"/>
                  <a:pt x="158" y="145"/>
                  <a:pt x="156" y="145"/>
                </a:cubicBezTo>
                <a:cubicBezTo>
                  <a:pt x="153" y="144"/>
                  <a:pt x="151" y="144"/>
                  <a:pt x="150" y="144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5" y="41"/>
                  <a:pt x="157" y="41"/>
                </a:cubicBezTo>
                <a:cubicBezTo>
                  <a:pt x="160" y="41"/>
                  <a:pt x="162" y="40"/>
                  <a:pt x="165" y="40"/>
                </a:cubicBezTo>
                <a:cubicBezTo>
                  <a:pt x="168" y="40"/>
                  <a:pt x="170" y="40"/>
                  <a:pt x="173" y="40"/>
                </a:cubicBezTo>
                <a:cubicBezTo>
                  <a:pt x="176" y="40"/>
                  <a:pt x="178" y="40"/>
                  <a:pt x="180" y="40"/>
                </a:cubicBezTo>
                <a:cubicBezTo>
                  <a:pt x="189" y="40"/>
                  <a:pt x="197" y="41"/>
                  <a:pt x="203" y="44"/>
                </a:cubicBezTo>
                <a:cubicBezTo>
                  <a:pt x="210" y="46"/>
                  <a:pt x="215" y="50"/>
                  <a:pt x="219" y="55"/>
                </a:cubicBezTo>
                <a:cubicBezTo>
                  <a:pt x="223" y="59"/>
                  <a:pt x="226" y="65"/>
                  <a:pt x="228" y="71"/>
                </a:cubicBezTo>
                <a:cubicBezTo>
                  <a:pt x="229" y="77"/>
                  <a:pt x="230" y="84"/>
                  <a:pt x="230" y="92"/>
                </a:cubicBezTo>
                <a:cubicBezTo>
                  <a:pt x="230" y="99"/>
                  <a:pt x="230" y="105"/>
                  <a:pt x="228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5" name="Freeform 189"/>
          <p:cNvSpPr/>
          <p:nvPr/>
        </p:nvSpPr>
        <p:spPr bwMode="auto">
          <a:xfrm>
            <a:off x="1265555" y="4916805"/>
            <a:ext cx="54610" cy="51435"/>
          </a:xfrm>
          <a:custGeom>
            <a:avLst/>
            <a:gdLst>
              <a:gd name="T0" fmla="*/ 55 w 56"/>
              <a:gd name="T1" fmla="*/ 51 h 51"/>
              <a:gd name="T2" fmla="*/ 56 w 56"/>
              <a:gd name="T3" fmla="*/ 51 h 51"/>
              <a:gd name="T4" fmla="*/ 28 w 56"/>
              <a:gd name="T5" fmla="*/ 0 h 51"/>
              <a:gd name="T6" fmla="*/ 0 w 56"/>
              <a:gd name="T7" fmla="*/ 51 h 51"/>
              <a:gd name="T8" fmla="*/ 1 w 56"/>
              <a:gd name="T9" fmla="*/ 51 h 51"/>
              <a:gd name="T10" fmla="*/ 28 w 56"/>
              <a:gd name="T11" fmla="*/ 47 h 51"/>
              <a:gd name="T12" fmla="*/ 55 w 56"/>
              <a:gd name="T1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51">
                <a:moveTo>
                  <a:pt x="55" y="51"/>
                </a:moveTo>
                <a:cubicBezTo>
                  <a:pt x="56" y="51"/>
                  <a:pt x="56" y="51"/>
                  <a:pt x="56" y="51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51"/>
                  <a:pt x="0" y="51"/>
                  <a:pt x="0" y="51"/>
                </a:cubicBezTo>
                <a:cubicBezTo>
                  <a:pt x="1" y="51"/>
                  <a:pt x="1" y="51"/>
                  <a:pt x="1" y="51"/>
                </a:cubicBezTo>
                <a:cubicBezTo>
                  <a:pt x="10" y="49"/>
                  <a:pt x="19" y="47"/>
                  <a:pt x="28" y="47"/>
                </a:cubicBezTo>
                <a:cubicBezTo>
                  <a:pt x="37" y="47"/>
                  <a:pt x="46" y="49"/>
                  <a:pt x="55" y="5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6" name="Freeform 190"/>
          <p:cNvSpPr/>
          <p:nvPr/>
        </p:nvSpPr>
        <p:spPr bwMode="auto">
          <a:xfrm>
            <a:off x="1383030" y="5031105"/>
            <a:ext cx="51435" cy="54610"/>
          </a:xfrm>
          <a:custGeom>
            <a:avLst/>
            <a:gdLst>
              <a:gd name="T0" fmla="*/ 0 w 51"/>
              <a:gd name="T1" fmla="*/ 54 h 55"/>
              <a:gd name="T2" fmla="*/ 0 w 51"/>
              <a:gd name="T3" fmla="*/ 55 h 55"/>
              <a:gd name="T4" fmla="*/ 51 w 51"/>
              <a:gd name="T5" fmla="*/ 27 h 55"/>
              <a:gd name="T6" fmla="*/ 0 w 51"/>
              <a:gd name="T7" fmla="*/ 0 h 55"/>
              <a:gd name="T8" fmla="*/ 0 w 51"/>
              <a:gd name="T9" fmla="*/ 1 h 55"/>
              <a:gd name="T10" fmla="*/ 3 w 51"/>
              <a:gd name="T11" fmla="*/ 27 h 55"/>
              <a:gd name="T12" fmla="*/ 0 w 51"/>
              <a:gd name="T13" fmla="*/ 54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55">
                <a:moveTo>
                  <a:pt x="0" y="54"/>
                </a:moveTo>
                <a:cubicBezTo>
                  <a:pt x="0" y="55"/>
                  <a:pt x="0" y="55"/>
                  <a:pt x="0" y="55"/>
                </a:cubicBezTo>
                <a:cubicBezTo>
                  <a:pt x="51" y="27"/>
                  <a:pt x="51" y="27"/>
                  <a:pt x="51" y="27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9"/>
                  <a:pt x="3" y="18"/>
                  <a:pt x="3" y="27"/>
                </a:cubicBezTo>
                <a:cubicBezTo>
                  <a:pt x="3" y="37"/>
                  <a:pt x="2" y="46"/>
                  <a:pt x="0" y="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7" name="Freeform 191"/>
          <p:cNvSpPr/>
          <p:nvPr/>
        </p:nvSpPr>
        <p:spPr bwMode="auto">
          <a:xfrm>
            <a:off x="1337945" y="4959985"/>
            <a:ext cx="53340" cy="53340"/>
          </a:xfrm>
          <a:custGeom>
            <a:avLst/>
            <a:gdLst>
              <a:gd name="T0" fmla="*/ 37 w 55"/>
              <a:gd name="T1" fmla="*/ 52 h 54"/>
              <a:gd name="T2" fmla="*/ 40 w 55"/>
              <a:gd name="T3" fmla="*/ 54 h 54"/>
              <a:gd name="T4" fmla="*/ 55 w 55"/>
              <a:gd name="T5" fmla="*/ 0 h 54"/>
              <a:gd name="T6" fmla="*/ 0 w 55"/>
              <a:gd name="T7" fmla="*/ 15 h 54"/>
              <a:gd name="T8" fmla="*/ 2 w 55"/>
              <a:gd name="T9" fmla="*/ 17 h 54"/>
              <a:gd name="T10" fmla="*/ 37 w 55"/>
              <a:gd name="T11" fmla="*/ 5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4">
                <a:moveTo>
                  <a:pt x="37" y="52"/>
                </a:moveTo>
                <a:cubicBezTo>
                  <a:pt x="40" y="54"/>
                  <a:pt x="40" y="54"/>
                  <a:pt x="40" y="54"/>
                </a:cubicBezTo>
                <a:cubicBezTo>
                  <a:pt x="55" y="0"/>
                  <a:pt x="55" y="0"/>
                  <a:pt x="55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2" y="17"/>
                  <a:pt x="2" y="17"/>
                  <a:pt x="2" y="17"/>
                </a:cubicBezTo>
                <a:cubicBezTo>
                  <a:pt x="17" y="26"/>
                  <a:pt x="29" y="38"/>
                  <a:pt x="37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8" name="Freeform 192"/>
          <p:cNvSpPr/>
          <p:nvPr/>
        </p:nvSpPr>
        <p:spPr bwMode="auto">
          <a:xfrm>
            <a:off x="1265555" y="5148580"/>
            <a:ext cx="54610" cy="49530"/>
          </a:xfrm>
          <a:custGeom>
            <a:avLst/>
            <a:gdLst>
              <a:gd name="T0" fmla="*/ 0 w 55"/>
              <a:gd name="T1" fmla="*/ 0 h 51"/>
              <a:gd name="T2" fmla="*/ 0 w 55"/>
              <a:gd name="T3" fmla="*/ 0 h 51"/>
              <a:gd name="T4" fmla="*/ 27 w 55"/>
              <a:gd name="T5" fmla="*/ 51 h 51"/>
              <a:gd name="T6" fmla="*/ 55 w 55"/>
              <a:gd name="T7" fmla="*/ 0 h 51"/>
              <a:gd name="T8" fmla="*/ 54 w 55"/>
              <a:gd name="T9" fmla="*/ 0 h 51"/>
              <a:gd name="T10" fmla="*/ 27 w 55"/>
              <a:gd name="T11" fmla="*/ 4 h 51"/>
              <a:gd name="T12" fmla="*/ 0 w 55"/>
              <a:gd name="T1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5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7" y="51"/>
                  <a:pt x="27" y="51"/>
                  <a:pt x="27" y="51"/>
                </a:cubicBezTo>
                <a:cubicBezTo>
                  <a:pt x="55" y="0"/>
                  <a:pt x="55" y="0"/>
                  <a:pt x="55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5" y="2"/>
                  <a:pt x="36" y="4"/>
                  <a:pt x="27" y="4"/>
                </a:cubicBezTo>
                <a:cubicBezTo>
                  <a:pt x="18" y="4"/>
                  <a:pt x="9" y="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9" name="Freeform 193"/>
          <p:cNvSpPr/>
          <p:nvPr/>
        </p:nvSpPr>
        <p:spPr bwMode="auto">
          <a:xfrm>
            <a:off x="1153160" y="5031105"/>
            <a:ext cx="49530" cy="54610"/>
          </a:xfrm>
          <a:custGeom>
            <a:avLst/>
            <a:gdLst>
              <a:gd name="T0" fmla="*/ 51 w 51"/>
              <a:gd name="T1" fmla="*/ 0 h 55"/>
              <a:gd name="T2" fmla="*/ 51 w 51"/>
              <a:gd name="T3" fmla="*/ 0 h 55"/>
              <a:gd name="T4" fmla="*/ 0 w 51"/>
              <a:gd name="T5" fmla="*/ 27 h 55"/>
              <a:gd name="T6" fmla="*/ 51 w 51"/>
              <a:gd name="T7" fmla="*/ 55 h 55"/>
              <a:gd name="T8" fmla="*/ 51 w 51"/>
              <a:gd name="T9" fmla="*/ 55 h 55"/>
              <a:gd name="T10" fmla="*/ 47 w 51"/>
              <a:gd name="T11" fmla="*/ 27 h 55"/>
              <a:gd name="T12" fmla="*/ 51 w 51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55"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0" y="27"/>
                  <a:pt x="0" y="27"/>
                  <a:pt x="0" y="27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48" y="46"/>
                  <a:pt x="47" y="37"/>
                  <a:pt x="47" y="27"/>
                </a:cubicBezTo>
                <a:cubicBezTo>
                  <a:pt x="47" y="18"/>
                  <a:pt x="48" y="8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0" name="Freeform 194"/>
          <p:cNvSpPr/>
          <p:nvPr/>
        </p:nvSpPr>
        <p:spPr bwMode="auto">
          <a:xfrm>
            <a:off x="1194435" y="5103495"/>
            <a:ext cx="53340" cy="52705"/>
          </a:xfrm>
          <a:custGeom>
            <a:avLst/>
            <a:gdLst>
              <a:gd name="T0" fmla="*/ 16 w 54"/>
              <a:gd name="T1" fmla="*/ 2 h 55"/>
              <a:gd name="T2" fmla="*/ 15 w 54"/>
              <a:gd name="T3" fmla="*/ 0 h 55"/>
              <a:gd name="T4" fmla="*/ 0 w 54"/>
              <a:gd name="T5" fmla="*/ 55 h 55"/>
              <a:gd name="T6" fmla="*/ 54 w 54"/>
              <a:gd name="T7" fmla="*/ 40 h 55"/>
              <a:gd name="T8" fmla="*/ 53 w 54"/>
              <a:gd name="T9" fmla="*/ 38 h 55"/>
              <a:gd name="T10" fmla="*/ 16 w 54"/>
              <a:gd name="T11" fmla="*/ 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55">
                <a:moveTo>
                  <a:pt x="16" y="2"/>
                </a:moveTo>
                <a:cubicBezTo>
                  <a:pt x="15" y="0"/>
                  <a:pt x="15" y="0"/>
                  <a:pt x="15" y="0"/>
                </a:cubicBezTo>
                <a:cubicBezTo>
                  <a:pt x="0" y="55"/>
                  <a:pt x="0" y="55"/>
                  <a:pt x="0" y="55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  <a:cubicBezTo>
                  <a:pt x="38" y="29"/>
                  <a:pt x="25" y="17"/>
                  <a:pt x="16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1" name="Freeform 195"/>
          <p:cNvSpPr/>
          <p:nvPr/>
        </p:nvSpPr>
        <p:spPr bwMode="auto">
          <a:xfrm>
            <a:off x="1337945" y="5103495"/>
            <a:ext cx="53340" cy="52705"/>
          </a:xfrm>
          <a:custGeom>
            <a:avLst/>
            <a:gdLst>
              <a:gd name="T0" fmla="*/ 38 w 55"/>
              <a:gd name="T1" fmla="*/ 2 h 55"/>
              <a:gd name="T2" fmla="*/ 2 w 55"/>
              <a:gd name="T3" fmla="*/ 38 h 55"/>
              <a:gd name="T4" fmla="*/ 0 w 55"/>
              <a:gd name="T5" fmla="*/ 40 h 55"/>
              <a:gd name="T6" fmla="*/ 55 w 55"/>
              <a:gd name="T7" fmla="*/ 55 h 55"/>
              <a:gd name="T8" fmla="*/ 40 w 55"/>
              <a:gd name="T9" fmla="*/ 0 h 55"/>
              <a:gd name="T10" fmla="*/ 38 w 55"/>
              <a:gd name="T11" fmla="*/ 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5">
                <a:moveTo>
                  <a:pt x="38" y="2"/>
                </a:moveTo>
                <a:cubicBezTo>
                  <a:pt x="29" y="17"/>
                  <a:pt x="17" y="29"/>
                  <a:pt x="2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55" y="55"/>
                  <a:pt x="55" y="55"/>
                  <a:pt x="55" y="55"/>
                </a:cubicBezTo>
                <a:cubicBezTo>
                  <a:pt x="40" y="0"/>
                  <a:pt x="40" y="0"/>
                  <a:pt x="40" y="0"/>
                </a:cubicBezTo>
                <a:lnTo>
                  <a:pt x="3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" name="Freeform 196"/>
          <p:cNvSpPr/>
          <p:nvPr/>
        </p:nvSpPr>
        <p:spPr bwMode="auto">
          <a:xfrm>
            <a:off x="1193165" y="4959985"/>
            <a:ext cx="54610" cy="53340"/>
          </a:xfrm>
          <a:custGeom>
            <a:avLst/>
            <a:gdLst>
              <a:gd name="T0" fmla="*/ 54 w 55"/>
              <a:gd name="T1" fmla="*/ 17 h 54"/>
              <a:gd name="T2" fmla="*/ 55 w 55"/>
              <a:gd name="T3" fmla="*/ 15 h 54"/>
              <a:gd name="T4" fmla="*/ 0 w 55"/>
              <a:gd name="T5" fmla="*/ 0 h 54"/>
              <a:gd name="T6" fmla="*/ 16 w 55"/>
              <a:gd name="T7" fmla="*/ 54 h 54"/>
              <a:gd name="T8" fmla="*/ 17 w 55"/>
              <a:gd name="T9" fmla="*/ 53 h 54"/>
              <a:gd name="T10" fmla="*/ 54 w 55"/>
              <a:gd name="T11" fmla="*/ 17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4">
                <a:moveTo>
                  <a:pt x="54" y="17"/>
                </a:moveTo>
                <a:cubicBezTo>
                  <a:pt x="55" y="15"/>
                  <a:pt x="55" y="15"/>
                  <a:pt x="55" y="15"/>
                </a:cubicBezTo>
                <a:cubicBezTo>
                  <a:pt x="0" y="0"/>
                  <a:pt x="0" y="0"/>
                  <a:pt x="0" y="0"/>
                </a:cubicBezTo>
                <a:cubicBezTo>
                  <a:pt x="16" y="54"/>
                  <a:pt x="16" y="54"/>
                  <a:pt x="16" y="54"/>
                </a:cubicBezTo>
                <a:cubicBezTo>
                  <a:pt x="17" y="53"/>
                  <a:pt x="17" y="53"/>
                  <a:pt x="17" y="53"/>
                </a:cubicBezTo>
                <a:cubicBezTo>
                  <a:pt x="26" y="38"/>
                  <a:pt x="39" y="25"/>
                  <a:pt x="54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3" name="Oval 197"/>
          <p:cNvSpPr>
            <a:spLocks noChangeArrowheads="1"/>
          </p:cNvSpPr>
          <p:nvPr/>
        </p:nvSpPr>
        <p:spPr bwMode="auto">
          <a:xfrm>
            <a:off x="1222375" y="4987290"/>
            <a:ext cx="141605" cy="1416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4" name="Freeform 198"/>
          <p:cNvSpPr/>
          <p:nvPr/>
        </p:nvSpPr>
        <p:spPr bwMode="auto">
          <a:xfrm>
            <a:off x="3029585" y="4948555"/>
            <a:ext cx="32385" cy="29210"/>
          </a:xfrm>
          <a:custGeom>
            <a:avLst/>
            <a:gdLst>
              <a:gd name="T0" fmla="*/ 32 w 33"/>
              <a:gd name="T1" fmla="*/ 30 h 30"/>
              <a:gd name="T2" fmla="*/ 33 w 33"/>
              <a:gd name="T3" fmla="*/ 30 h 30"/>
              <a:gd name="T4" fmla="*/ 16 w 33"/>
              <a:gd name="T5" fmla="*/ 0 h 30"/>
              <a:gd name="T6" fmla="*/ 0 w 33"/>
              <a:gd name="T7" fmla="*/ 30 h 30"/>
              <a:gd name="T8" fmla="*/ 0 w 33"/>
              <a:gd name="T9" fmla="*/ 30 h 30"/>
              <a:gd name="T10" fmla="*/ 16 w 33"/>
              <a:gd name="T11" fmla="*/ 28 h 30"/>
              <a:gd name="T12" fmla="*/ 32 w 33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30">
                <a:moveTo>
                  <a:pt x="32" y="30"/>
                </a:moveTo>
                <a:cubicBezTo>
                  <a:pt x="33" y="30"/>
                  <a:pt x="33" y="30"/>
                  <a:pt x="33" y="30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6" y="29"/>
                  <a:pt x="11" y="28"/>
                  <a:pt x="16" y="28"/>
                </a:cubicBezTo>
                <a:cubicBezTo>
                  <a:pt x="22" y="28"/>
                  <a:pt x="27" y="29"/>
                  <a:pt x="32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5" name="Freeform 199"/>
          <p:cNvSpPr/>
          <p:nvPr/>
        </p:nvSpPr>
        <p:spPr bwMode="auto">
          <a:xfrm>
            <a:off x="3100705" y="5016500"/>
            <a:ext cx="28575" cy="31750"/>
          </a:xfrm>
          <a:custGeom>
            <a:avLst/>
            <a:gdLst>
              <a:gd name="T0" fmla="*/ 0 w 30"/>
              <a:gd name="T1" fmla="*/ 33 h 33"/>
              <a:gd name="T2" fmla="*/ 0 w 30"/>
              <a:gd name="T3" fmla="*/ 33 h 33"/>
              <a:gd name="T4" fmla="*/ 30 w 30"/>
              <a:gd name="T5" fmla="*/ 17 h 33"/>
              <a:gd name="T6" fmla="*/ 0 w 30"/>
              <a:gd name="T7" fmla="*/ 0 h 33"/>
              <a:gd name="T8" fmla="*/ 0 w 30"/>
              <a:gd name="T9" fmla="*/ 1 h 33"/>
              <a:gd name="T10" fmla="*/ 2 w 30"/>
              <a:gd name="T11" fmla="*/ 17 h 33"/>
              <a:gd name="T12" fmla="*/ 0 w 30"/>
              <a:gd name="T1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3"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30" y="17"/>
                  <a:pt x="30" y="17"/>
                  <a:pt x="30" y="17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6"/>
                  <a:pt x="2" y="11"/>
                  <a:pt x="2" y="17"/>
                </a:cubicBezTo>
                <a:cubicBezTo>
                  <a:pt x="2" y="22"/>
                  <a:pt x="1" y="28"/>
                  <a:pt x="0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6" name="Freeform 200"/>
          <p:cNvSpPr/>
          <p:nvPr/>
        </p:nvSpPr>
        <p:spPr bwMode="auto">
          <a:xfrm>
            <a:off x="3071495" y="4972685"/>
            <a:ext cx="33655" cy="32385"/>
          </a:xfrm>
          <a:custGeom>
            <a:avLst/>
            <a:gdLst>
              <a:gd name="T0" fmla="*/ 22 w 33"/>
              <a:gd name="T1" fmla="*/ 32 h 33"/>
              <a:gd name="T2" fmla="*/ 23 w 33"/>
              <a:gd name="T3" fmla="*/ 33 h 33"/>
              <a:gd name="T4" fmla="*/ 33 w 33"/>
              <a:gd name="T5" fmla="*/ 0 h 33"/>
              <a:gd name="T6" fmla="*/ 0 w 33"/>
              <a:gd name="T7" fmla="*/ 10 h 33"/>
              <a:gd name="T8" fmla="*/ 1 w 33"/>
              <a:gd name="T9" fmla="*/ 11 h 33"/>
              <a:gd name="T10" fmla="*/ 22 w 33"/>
              <a:gd name="T11" fmla="*/ 3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33">
                <a:moveTo>
                  <a:pt x="22" y="32"/>
                </a:moveTo>
                <a:cubicBezTo>
                  <a:pt x="23" y="33"/>
                  <a:pt x="23" y="33"/>
                  <a:pt x="23" y="33"/>
                </a:cubicBezTo>
                <a:cubicBezTo>
                  <a:pt x="33" y="0"/>
                  <a:pt x="33" y="0"/>
                  <a:pt x="33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0" y="16"/>
                  <a:pt x="17" y="23"/>
                  <a:pt x="22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7" name="Freeform 201"/>
          <p:cNvSpPr/>
          <p:nvPr/>
        </p:nvSpPr>
        <p:spPr bwMode="auto">
          <a:xfrm>
            <a:off x="2963545" y="5016500"/>
            <a:ext cx="27305" cy="25400"/>
          </a:xfrm>
          <a:custGeom>
            <a:avLst/>
            <a:gdLst>
              <a:gd name="T0" fmla="*/ 25 w 27"/>
              <a:gd name="T1" fmla="*/ 17 h 26"/>
              <a:gd name="T2" fmla="*/ 27 w 27"/>
              <a:gd name="T3" fmla="*/ 0 h 26"/>
              <a:gd name="T4" fmla="*/ 27 w 27"/>
              <a:gd name="T5" fmla="*/ 0 h 26"/>
              <a:gd name="T6" fmla="*/ 0 w 27"/>
              <a:gd name="T7" fmla="*/ 15 h 26"/>
              <a:gd name="T8" fmla="*/ 26 w 27"/>
              <a:gd name="T9" fmla="*/ 26 h 26"/>
              <a:gd name="T10" fmla="*/ 25 w 27"/>
              <a:gd name="T11" fmla="*/ 17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6">
                <a:moveTo>
                  <a:pt x="25" y="17"/>
                </a:moveTo>
                <a:cubicBezTo>
                  <a:pt x="25" y="11"/>
                  <a:pt x="26" y="5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9" y="17"/>
                  <a:pt x="18" y="21"/>
                  <a:pt x="26" y="26"/>
                </a:cubicBezTo>
                <a:cubicBezTo>
                  <a:pt x="25" y="23"/>
                  <a:pt x="25" y="20"/>
                  <a:pt x="25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8" name="Freeform 202"/>
          <p:cNvSpPr/>
          <p:nvPr/>
        </p:nvSpPr>
        <p:spPr bwMode="auto">
          <a:xfrm>
            <a:off x="3071495" y="5059680"/>
            <a:ext cx="33655" cy="32385"/>
          </a:xfrm>
          <a:custGeom>
            <a:avLst/>
            <a:gdLst>
              <a:gd name="T0" fmla="*/ 33 w 33"/>
              <a:gd name="T1" fmla="*/ 33 h 33"/>
              <a:gd name="T2" fmla="*/ 23 w 33"/>
              <a:gd name="T3" fmla="*/ 0 h 33"/>
              <a:gd name="T4" fmla="*/ 22 w 33"/>
              <a:gd name="T5" fmla="*/ 1 h 33"/>
              <a:gd name="T6" fmla="*/ 1 w 33"/>
              <a:gd name="T7" fmla="*/ 22 h 33"/>
              <a:gd name="T8" fmla="*/ 0 w 33"/>
              <a:gd name="T9" fmla="*/ 24 h 33"/>
              <a:gd name="T10" fmla="*/ 33 w 33"/>
              <a:gd name="T11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33">
                <a:moveTo>
                  <a:pt x="33" y="33"/>
                </a:moveTo>
                <a:cubicBezTo>
                  <a:pt x="23" y="0"/>
                  <a:pt x="23" y="0"/>
                  <a:pt x="23" y="0"/>
                </a:cubicBezTo>
                <a:cubicBezTo>
                  <a:pt x="22" y="1"/>
                  <a:pt x="22" y="1"/>
                  <a:pt x="22" y="1"/>
                </a:cubicBezTo>
                <a:cubicBezTo>
                  <a:pt x="17" y="10"/>
                  <a:pt x="10" y="17"/>
                  <a:pt x="1" y="22"/>
                </a:cubicBezTo>
                <a:cubicBezTo>
                  <a:pt x="0" y="24"/>
                  <a:pt x="0" y="24"/>
                  <a:pt x="0" y="24"/>
                </a:cubicBezTo>
                <a:lnTo>
                  <a:pt x="3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9" name="Freeform 203"/>
          <p:cNvSpPr/>
          <p:nvPr/>
        </p:nvSpPr>
        <p:spPr bwMode="auto">
          <a:xfrm>
            <a:off x="2986405" y="4972685"/>
            <a:ext cx="31750" cy="32385"/>
          </a:xfrm>
          <a:custGeom>
            <a:avLst/>
            <a:gdLst>
              <a:gd name="T0" fmla="*/ 32 w 33"/>
              <a:gd name="T1" fmla="*/ 11 h 33"/>
              <a:gd name="T2" fmla="*/ 33 w 33"/>
              <a:gd name="T3" fmla="*/ 10 h 33"/>
              <a:gd name="T4" fmla="*/ 0 w 33"/>
              <a:gd name="T5" fmla="*/ 0 h 33"/>
              <a:gd name="T6" fmla="*/ 10 w 33"/>
              <a:gd name="T7" fmla="*/ 33 h 33"/>
              <a:gd name="T8" fmla="*/ 10 w 33"/>
              <a:gd name="T9" fmla="*/ 32 h 33"/>
              <a:gd name="T10" fmla="*/ 32 w 33"/>
              <a:gd name="T11" fmla="*/ 1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33">
                <a:moveTo>
                  <a:pt x="32" y="11"/>
                </a:moveTo>
                <a:cubicBezTo>
                  <a:pt x="33" y="10"/>
                  <a:pt x="33" y="10"/>
                  <a:pt x="33" y="10"/>
                </a:cubicBezTo>
                <a:cubicBezTo>
                  <a:pt x="0" y="0"/>
                  <a:pt x="0" y="0"/>
                  <a:pt x="0" y="0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2"/>
                  <a:pt x="10" y="32"/>
                  <a:pt x="10" y="32"/>
                </a:cubicBezTo>
                <a:cubicBezTo>
                  <a:pt x="16" y="23"/>
                  <a:pt x="23" y="16"/>
                  <a:pt x="32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0" name="Freeform 204"/>
          <p:cNvSpPr/>
          <p:nvPr/>
        </p:nvSpPr>
        <p:spPr bwMode="auto">
          <a:xfrm>
            <a:off x="3002280" y="4990465"/>
            <a:ext cx="85090" cy="80645"/>
          </a:xfrm>
          <a:custGeom>
            <a:avLst/>
            <a:gdLst>
              <a:gd name="T0" fmla="*/ 86 w 86"/>
              <a:gd name="T1" fmla="*/ 43 h 82"/>
              <a:gd name="T2" fmla="*/ 43 w 86"/>
              <a:gd name="T3" fmla="*/ 0 h 82"/>
              <a:gd name="T4" fmla="*/ 0 w 86"/>
              <a:gd name="T5" fmla="*/ 43 h 82"/>
              <a:gd name="T6" fmla="*/ 8 w 86"/>
              <a:gd name="T7" fmla="*/ 66 h 82"/>
              <a:gd name="T8" fmla="*/ 20 w 86"/>
              <a:gd name="T9" fmla="*/ 65 h 82"/>
              <a:gd name="T10" fmla="*/ 60 w 86"/>
              <a:gd name="T11" fmla="*/ 82 h 82"/>
              <a:gd name="T12" fmla="*/ 86 w 86"/>
              <a:gd name="T13" fmla="*/ 4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2">
                <a:moveTo>
                  <a:pt x="86" y="43"/>
                </a:moveTo>
                <a:cubicBezTo>
                  <a:pt x="86" y="19"/>
                  <a:pt x="67" y="0"/>
                  <a:pt x="43" y="0"/>
                </a:cubicBezTo>
                <a:cubicBezTo>
                  <a:pt x="20" y="0"/>
                  <a:pt x="0" y="19"/>
                  <a:pt x="0" y="43"/>
                </a:cubicBezTo>
                <a:cubicBezTo>
                  <a:pt x="0" y="51"/>
                  <a:pt x="3" y="60"/>
                  <a:pt x="8" y="66"/>
                </a:cubicBezTo>
                <a:cubicBezTo>
                  <a:pt x="12" y="65"/>
                  <a:pt x="16" y="65"/>
                  <a:pt x="20" y="65"/>
                </a:cubicBezTo>
                <a:cubicBezTo>
                  <a:pt x="36" y="65"/>
                  <a:pt x="50" y="72"/>
                  <a:pt x="60" y="82"/>
                </a:cubicBezTo>
                <a:cubicBezTo>
                  <a:pt x="75" y="76"/>
                  <a:pt x="86" y="60"/>
                  <a:pt x="86" y="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1" name="Freeform 206"/>
          <p:cNvSpPr/>
          <p:nvPr/>
        </p:nvSpPr>
        <p:spPr bwMode="auto">
          <a:xfrm>
            <a:off x="2846070" y="5040630"/>
            <a:ext cx="236855" cy="125730"/>
          </a:xfrm>
          <a:custGeom>
            <a:avLst/>
            <a:gdLst>
              <a:gd name="T0" fmla="*/ 179 w 241"/>
              <a:gd name="T1" fmla="*/ 25 h 128"/>
              <a:gd name="T2" fmla="*/ 157 w 241"/>
              <a:gd name="T3" fmla="*/ 31 h 128"/>
              <a:gd name="T4" fmla="*/ 108 w 241"/>
              <a:gd name="T5" fmla="*/ 0 h 128"/>
              <a:gd name="T6" fmla="*/ 58 w 241"/>
              <a:gd name="T7" fmla="*/ 32 h 128"/>
              <a:gd name="T8" fmla="*/ 43 w 241"/>
              <a:gd name="T9" fmla="*/ 26 h 128"/>
              <a:gd name="T10" fmla="*/ 17 w 241"/>
              <a:gd name="T11" fmla="*/ 52 h 128"/>
              <a:gd name="T12" fmla="*/ 18 w 241"/>
              <a:gd name="T13" fmla="*/ 59 h 128"/>
              <a:gd name="T14" fmla="*/ 0 w 241"/>
              <a:gd name="T15" fmla="*/ 91 h 128"/>
              <a:gd name="T16" fmla="*/ 37 w 241"/>
              <a:gd name="T17" fmla="*/ 128 h 128"/>
              <a:gd name="T18" fmla="*/ 37 w 241"/>
              <a:gd name="T19" fmla="*/ 128 h 128"/>
              <a:gd name="T20" fmla="*/ 37 w 241"/>
              <a:gd name="T21" fmla="*/ 128 h 128"/>
              <a:gd name="T22" fmla="*/ 37 w 241"/>
              <a:gd name="T23" fmla="*/ 128 h 128"/>
              <a:gd name="T24" fmla="*/ 38 w 241"/>
              <a:gd name="T25" fmla="*/ 128 h 128"/>
              <a:gd name="T26" fmla="*/ 211 w 241"/>
              <a:gd name="T27" fmla="*/ 128 h 128"/>
              <a:gd name="T28" fmla="*/ 212 w 241"/>
              <a:gd name="T29" fmla="*/ 128 h 128"/>
              <a:gd name="T30" fmla="*/ 241 w 241"/>
              <a:gd name="T31" fmla="*/ 99 h 128"/>
              <a:gd name="T32" fmla="*/ 223 w 241"/>
              <a:gd name="T33" fmla="*/ 72 h 128"/>
              <a:gd name="T34" fmla="*/ 223 w 241"/>
              <a:gd name="T35" fmla="*/ 69 h 128"/>
              <a:gd name="T36" fmla="*/ 179 w 241"/>
              <a:gd name="T37" fmla="*/ 2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1" h="128">
                <a:moveTo>
                  <a:pt x="179" y="25"/>
                </a:moveTo>
                <a:cubicBezTo>
                  <a:pt x="171" y="25"/>
                  <a:pt x="164" y="27"/>
                  <a:pt x="157" y="31"/>
                </a:cubicBezTo>
                <a:cubicBezTo>
                  <a:pt x="148" y="13"/>
                  <a:pt x="129" y="0"/>
                  <a:pt x="108" y="0"/>
                </a:cubicBezTo>
                <a:cubicBezTo>
                  <a:pt x="86" y="0"/>
                  <a:pt x="67" y="13"/>
                  <a:pt x="58" y="32"/>
                </a:cubicBezTo>
                <a:cubicBezTo>
                  <a:pt x="54" y="28"/>
                  <a:pt x="49" y="26"/>
                  <a:pt x="43" y="26"/>
                </a:cubicBezTo>
                <a:cubicBezTo>
                  <a:pt x="29" y="26"/>
                  <a:pt x="17" y="38"/>
                  <a:pt x="17" y="52"/>
                </a:cubicBezTo>
                <a:cubicBezTo>
                  <a:pt x="17" y="54"/>
                  <a:pt x="18" y="57"/>
                  <a:pt x="18" y="59"/>
                </a:cubicBezTo>
                <a:cubicBezTo>
                  <a:pt x="8" y="66"/>
                  <a:pt x="0" y="77"/>
                  <a:pt x="0" y="91"/>
                </a:cubicBezTo>
                <a:cubicBezTo>
                  <a:pt x="0" y="111"/>
                  <a:pt x="1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1" y="128"/>
                  <a:pt x="212" y="128"/>
                  <a:pt x="212" y="128"/>
                </a:cubicBezTo>
                <a:cubicBezTo>
                  <a:pt x="228" y="128"/>
                  <a:pt x="241" y="115"/>
                  <a:pt x="241" y="99"/>
                </a:cubicBezTo>
                <a:cubicBezTo>
                  <a:pt x="241" y="87"/>
                  <a:pt x="234" y="76"/>
                  <a:pt x="223" y="72"/>
                </a:cubicBezTo>
                <a:cubicBezTo>
                  <a:pt x="223" y="71"/>
                  <a:pt x="223" y="70"/>
                  <a:pt x="223" y="69"/>
                </a:cubicBezTo>
                <a:cubicBezTo>
                  <a:pt x="223" y="45"/>
                  <a:pt x="204" y="25"/>
                  <a:pt x="179" y="2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" name="Freeform 207"/>
          <p:cNvSpPr/>
          <p:nvPr/>
        </p:nvSpPr>
        <p:spPr bwMode="auto">
          <a:xfrm>
            <a:off x="3411220" y="4982845"/>
            <a:ext cx="283210" cy="149225"/>
          </a:xfrm>
          <a:custGeom>
            <a:avLst/>
            <a:gdLst>
              <a:gd name="T0" fmla="*/ 267 w 288"/>
              <a:gd name="T1" fmla="*/ 86 h 153"/>
              <a:gd name="T2" fmla="*/ 267 w 288"/>
              <a:gd name="T3" fmla="*/ 82 h 153"/>
              <a:gd name="T4" fmla="*/ 214 w 288"/>
              <a:gd name="T5" fmla="*/ 29 h 153"/>
              <a:gd name="T6" fmla="*/ 188 w 288"/>
              <a:gd name="T7" fmla="*/ 37 h 153"/>
              <a:gd name="T8" fmla="*/ 129 w 288"/>
              <a:gd name="T9" fmla="*/ 0 h 153"/>
              <a:gd name="T10" fmla="*/ 70 w 288"/>
              <a:gd name="T11" fmla="*/ 37 h 153"/>
              <a:gd name="T12" fmla="*/ 51 w 288"/>
              <a:gd name="T13" fmla="*/ 31 h 153"/>
              <a:gd name="T14" fmla="*/ 21 w 288"/>
              <a:gd name="T15" fmla="*/ 61 h 153"/>
              <a:gd name="T16" fmla="*/ 22 w 288"/>
              <a:gd name="T17" fmla="*/ 70 h 153"/>
              <a:gd name="T18" fmla="*/ 0 w 288"/>
              <a:gd name="T19" fmla="*/ 108 h 153"/>
              <a:gd name="T20" fmla="*/ 44 w 288"/>
              <a:gd name="T21" fmla="*/ 153 h 153"/>
              <a:gd name="T22" fmla="*/ 44 w 288"/>
              <a:gd name="T23" fmla="*/ 153 h 153"/>
              <a:gd name="T24" fmla="*/ 45 w 288"/>
              <a:gd name="T25" fmla="*/ 153 h 153"/>
              <a:gd name="T26" fmla="*/ 45 w 288"/>
              <a:gd name="T27" fmla="*/ 153 h 153"/>
              <a:gd name="T28" fmla="*/ 45 w 288"/>
              <a:gd name="T29" fmla="*/ 153 h 153"/>
              <a:gd name="T30" fmla="*/ 251 w 288"/>
              <a:gd name="T31" fmla="*/ 153 h 153"/>
              <a:gd name="T32" fmla="*/ 253 w 288"/>
              <a:gd name="T33" fmla="*/ 153 h 153"/>
              <a:gd name="T34" fmla="*/ 288 w 288"/>
              <a:gd name="T35" fmla="*/ 118 h 153"/>
              <a:gd name="T36" fmla="*/ 267 w 288"/>
              <a:gd name="T37" fmla="*/ 8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153">
                <a:moveTo>
                  <a:pt x="267" y="86"/>
                </a:moveTo>
                <a:cubicBezTo>
                  <a:pt x="267" y="84"/>
                  <a:pt x="267" y="83"/>
                  <a:pt x="267" y="82"/>
                </a:cubicBezTo>
                <a:cubicBezTo>
                  <a:pt x="267" y="53"/>
                  <a:pt x="243" y="29"/>
                  <a:pt x="214" y="29"/>
                </a:cubicBezTo>
                <a:cubicBezTo>
                  <a:pt x="204" y="29"/>
                  <a:pt x="195" y="32"/>
                  <a:pt x="188" y="37"/>
                </a:cubicBezTo>
                <a:cubicBezTo>
                  <a:pt x="177" y="15"/>
                  <a:pt x="155" y="0"/>
                  <a:pt x="129" y="0"/>
                </a:cubicBezTo>
                <a:cubicBezTo>
                  <a:pt x="103" y="0"/>
                  <a:pt x="80" y="15"/>
                  <a:pt x="70" y="37"/>
                </a:cubicBezTo>
                <a:cubicBezTo>
                  <a:pt x="64" y="33"/>
                  <a:pt x="58" y="31"/>
                  <a:pt x="51" y="31"/>
                </a:cubicBezTo>
                <a:cubicBezTo>
                  <a:pt x="34" y="31"/>
                  <a:pt x="21" y="44"/>
                  <a:pt x="21" y="61"/>
                </a:cubicBezTo>
                <a:cubicBezTo>
                  <a:pt x="21" y="64"/>
                  <a:pt x="21" y="67"/>
                  <a:pt x="22" y="70"/>
                </a:cubicBezTo>
                <a:cubicBezTo>
                  <a:pt x="9" y="78"/>
                  <a:pt x="0" y="92"/>
                  <a:pt x="0" y="108"/>
                </a:cubicBezTo>
                <a:cubicBezTo>
                  <a:pt x="0" y="133"/>
                  <a:pt x="20" y="152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251" y="153"/>
                  <a:pt x="251" y="153"/>
                  <a:pt x="251" y="153"/>
                </a:cubicBezTo>
                <a:cubicBezTo>
                  <a:pt x="252" y="153"/>
                  <a:pt x="253" y="153"/>
                  <a:pt x="253" y="153"/>
                </a:cubicBezTo>
                <a:cubicBezTo>
                  <a:pt x="273" y="153"/>
                  <a:pt x="288" y="137"/>
                  <a:pt x="288" y="118"/>
                </a:cubicBezTo>
                <a:cubicBezTo>
                  <a:pt x="288" y="103"/>
                  <a:pt x="279" y="91"/>
                  <a:pt x="267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" name="Freeform 208"/>
          <p:cNvSpPr/>
          <p:nvPr/>
        </p:nvSpPr>
        <p:spPr bwMode="auto">
          <a:xfrm>
            <a:off x="1717675" y="4919980"/>
            <a:ext cx="281940" cy="151130"/>
          </a:xfrm>
          <a:custGeom>
            <a:avLst/>
            <a:gdLst>
              <a:gd name="T0" fmla="*/ 266 w 287"/>
              <a:gd name="T1" fmla="*/ 86 h 153"/>
              <a:gd name="T2" fmla="*/ 266 w 287"/>
              <a:gd name="T3" fmla="*/ 82 h 153"/>
              <a:gd name="T4" fmla="*/ 213 w 287"/>
              <a:gd name="T5" fmla="*/ 30 h 153"/>
              <a:gd name="T6" fmla="*/ 187 w 287"/>
              <a:gd name="T7" fmla="*/ 37 h 153"/>
              <a:gd name="T8" fmla="*/ 128 w 287"/>
              <a:gd name="T9" fmla="*/ 0 h 153"/>
              <a:gd name="T10" fmla="*/ 69 w 287"/>
              <a:gd name="T11" fmla="*/ 37 h 153"/>
              <a:gd name="T12" fmla="*/ 51 w 287"/>
              <a:gd name="T13" fmla="*/ 31 h 153"/>
              <a:gd name="T14" fmla="*/ 21 w 287"/>
              <a:gd name="T15" fmla="*/ 61 h 153"/>
              <a:gd name="T16" fmla="*/ 22 w 287"/>
              <a:gd name="T17" fmla="*/ 70 h 153"/>
              <a:gd name="T18" fmla="*/ 0 w 287"/>
              <a:gd name="T19" fmla="*/ 108 h 153"/>
              <a:gd name="T20" fmla="*/ 44 w 287"/>
              <a:gd name="T21" fmla="*/ 152 h 153"/>
              <a:gd name="T22" fmla="*/ 44 w 287"/>
              <a:gd name="T23" fmla="*/ 152 h 153"/>
              <a:gd name="T24" fmla="*/ 44 w 287"/>
              <a:gd name="T25" fmla="*/ 152 h 153"/>
              <a:gd name="T26" fmla="*/ 45 w 287"/>
              <a:gd name="T27" fmla="*/ 153 h 153"/>
              <a:gd name="T28" fmla="*/ 45 w 287"/>
              <a:gd name="T29" fmla="*/ 152 h 153"/>
              <a:gd name="T30" fmla="*/ 250 w 287"/>
              <a:gd name="T31" fmla="*/ 153 h 153"/>
              <a:gd name="T32" fmla="*/ 252 w 287"/>
              <a:gd name="T33" fmla="*/ 153 h 153"/>
              <a:gd name="T34" fmla="*/ 287 w 287"/>
              <a:gd name="T35" fmla="*/ 118 h 153"/>
              <a:gd name="T36" fmla="*/ 266 w 287"/>
              <a:gd name="T37" fmla="*/ 8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7" h="153">
                <a:moveTo>
                  <a:pt x="266" y="86"/>
                </a:moveTo>
                <a:cubicBezTo>
                  <a:pt x="266" y="85"/>
                  <a:pt x="266" y="83"/>
                  <a:pt x="266" y="82"/>
                </a:cubicBezTo>
                <a:cubicBezTo>
                  <a:pt x="266" y="53"/>
                  <a:pt x="242" y="30"/>
                  <a:pt x="213" y="30"/>
                </a:cubicBezTo>
                <a:cubicBezTo>
                  <a:pt x="204" y="30"/>
                  <a:pt x="195" y="32"/>
                  <a:pt x="187" y="37"/>
                </a:cubicBezTo>
                <a:cubicBezTo>
                  <a:pt x="176" y="15"/>
                  <a:pt x="154" y="0"/>
                  <a:pt x="128" y="0"/>
                </a:cubicBezTo>
                <a:cubicBezTo>
                  <a:pt x="102" y="0"/>
                  <a:pt x="80" y="15"/>
                  <a:pt x="69" y="37"/>
                </a:cubicBezTo>
                <a:cubicBezTo>
                  <a:pt x="64" y="33"/>
                  <a:pt x="58" y="31"/>
                  <a:pt x="51" y="31"/>
                </a:cubicBezTo>
                <a:cubicBezTo>
                  <a:pt x="34" y="31"/>
                  <a:pt x="21" y="45"/>
                  <a:pt x="21" y="61"/>
                </a:cubicBezTo>
                <a:cubicBezTo>
                  <a:pt x="21" y="64"/>
                  <a:pt x="21" y="67"/>
                  <a:pt x="22" y="70"/>
                </a:cubicBezTo>
                <a:cubicBezTo>
                  <a:pt x="9" y="78"/>
                  <a:pt x="0" y="92"/>
                  <a:pt x="0" y="108"/>
                </a:cubicBezTo>
                <a:cubicBezTo>
                  <a:pt x="0" y="132"/>
                  <a:pt x="20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5" y="153"/>
                  <a:pt x="45" y="153"/>
                </a:cubicBezTo>
                <a:cubicBezTo>
                  <a:pt x="45" y="153"/>
                  <a:pt x="45" y="152"/>
                  <a:pt x="45" y="152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51" y="153"/>
                  <a:pt x="252" y="153"/>
                  <a:pt x="252" y="153"/>
                </a:cubicBezTo>
                <a:cubicBezTo>
                  <a:pt x="272" y="153"/>
                  <a:pt x="287" y="137"/>
                  <a:pt x="287" y="118"/>
                </a:cubicBezTo>
                <a:cubicBezTo>
                  <a:pt x="287" y="103"/>
                  <a:pt x="278" y="91"/>
                  <a:pt x="266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" name="Freeform 209"/>
          <p:cNvSpPr/>
          <p:nvPr/>
        </p:nvSpPr>
        <p:spPr bwMode="auto">
          <a:xfrm>
            <a:off x="1761490" y="5088890"/>
            <a:ext cx="49530" cy="48260"/>
          </a:xfrm>
          <a:custGeom>
            <a:avLst/>
            <a:gdLst>
              <a:gd name="T0" fmla="*/ 22 w 50"/>
              <a:gd name="T1" fmla="*/ 5 h 49"/>
              <a:gd name="T2" fmla="*/ 4 w 50"/>
              <a:gd name="T3" fmla="*/ 5 h 49"/>
              <a:gd name="T4" fmla="*/ 4 w 50"/>
              <a:gd name="T5" fmla="*/ 22 h 49"/>
              <a:gd name="T6" fmla="*/ 28 w 50"/>
              <a:gd name="T7" fmla="*/ 46 h 49"/>
              <a:gd name="T8" fmla="*/ 36 w 50"/>
              <a:gd name="T9" fmla="*/ 49 h 49"/>
              <a:gd name="T10" fmla="*/ 45 w 50"/>
              <a:gd name="T11" fmla="*/ 46 h 49"/>
              <a:gd name="T12" fmla="*/ 45 w 50"/>
              <a:gd name="T13" fmla="*/ 29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9" y="0"/>
                  <a:pt x="4" y="5"/>
                </a:cubicBezTo>
                <a:cubicBezTo>
                  <a:pt x="0" y="10"/>
                  <a:pt x="0" y="18"/>
                  <a:pt x="4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0" y="48"/>
                  <a:pt x="33" y="49"/>
                  <a:pt x="36" y="49"/>
                </a:cubicBezTo>
                <a:cubicBezTo>
                  <a:pt x="40" y="49"/>
                  <a:pt x="43" y="48"/>
                  <a:pt x="45" y="46"/>
                </a:cubicBezTo>
                <a:cubicBezTo>
                  <a:pt x="50" y="41"/>
                  <a:pt x="50" y="33"/>
                  <a:pt x="45" y="29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" name="Freeform 210"/>
          <p:cNvSpPr/>
          <p:nvPr/>
        </p:nvSpPr>
        <p:spPr bwMode="auto">
          <a:xfrm>
            <a:off x="1851660" y="5088890"/>
            <a:ext cx="48260" cy="48260"/>
          </a:xfrm>
          <a:custGeom>
            <a:avLst/>
            <a:gdLst>
              <a:gd name="T0" fmla="*/ 22 w 50"/>
              <a:gd name="T1" fmla="*/ 5 h 49"/>
              <a:gd name="T2" fmla="*/ 5 w 50"/>
              <a:gd name="T3" fmla="*/ 5 h 49"/>
              <a:gd name="T4" fmla="*/ 5 w 50"/>
              <a:gd name="T5" fmla="*/ 22 h 49"/>
              <a:gd name="T6" fmla="*/ 28 w 50"/>
              <a:gd name="T7" fmla="*/ 46 h 49"/>
              <a:gd name="T8" fmla="*/ 37 w 50"/>
              <a:gd name="T9" fmla="*/ 49 h 49"/>
              <a:gd name="T10" fmla="*/ 46 w 50"/>
              <a:gd name="T11" fmla="*/ 46 h 49"/>
              <a:gd name="T12" fmla="*/ 46 w 50"/>
              <a:gd name="T13" fmla="*/ 29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10" y="0"/>
                  <a:pt x="5" y="5"/>
                </a:cubicBezTo>
                <a:cubicBezTo>
                  <a:pt x="0" y="10"/>
                  <a:pt x="0" y="18"/>
                  <a:pt x="5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1" y="48"/>
                  <a:pt x="34" y="49"/>
                  <a:pt x="37" y="49"/>
                </a:cubicBezTo>
                <a:cubicBezTo>
                  <a:pt x="40" y="49"/>
                  <a:pt x="43" y="48"/>
                  <a:pt x="46" y="46"/>
                </a:cubicBezTo>
                <a:cubicBezTo>
                  <a:pt x="50" y="41"/>
                  <a:pt x="50" y="33"/>
                  <a:pt x="46" y="29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6" name="Freeform 211"/>
          <p:cNvSpPr/>
          <p:nvPr/>
        </p:nvSpPr>
        <p:spPr bwMode="auto">
          <a:xfrm>
            <a:off x="1833880" y="5143500"/>
            <a:ext cx="48260" cy="48260"/>
          </a:xfrm>
          <a:custGeom>
            <a:avLst/>
            <a:gdLst>
              <a:gd name="T0" fmla="*/ 22 w 50"/>
              <a:gd name="T1" fmla="*/ 5 h 49"/>
              <a:gd name="T2" fmla="*/ 5 w 50"/>
              <a:gd name="T3" fmla="*/ 5 h 49"/>
              <a:gd name="T4" fmla="*/ 5 w 50"/>
              <a:gd name="T5" fmla="*/ 22 h 49"/>
              <a:gd name="T6" fmla="*/ 28 w 50"/>
              <a:gd name="T7" fmla="*/ 46 h 49"/>
              <a:gd name="T8" fmla="*/ 37 w 50"/>
              <a:gd name="T9" fmla="*/ 49 h 49"/>
              <a:gd name="T10" fmla="*/ 45 w 50"/>
              <a:gd name="T11" fmla="*/ 46 h 49"/>
              <a:gd name="T12" fmla="*/ 45 w 50"/>
              <a:gd name="T13" fmla="*/ 28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9" y="0"/>
                  <a:pt x="5" y="5"/>
                </a:cubicBezTo>
                <a:cubicBezTo>
                  <a:pt x="0" y="10"/>
                  <a:pt x="0" y="18"/>
                  <a:pt x="5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0" y="48"/>
                  <a:pt x="33" y="49"/>
                  <a:pt x="37" y="49"/>
                </a:cubicBezTo>
                <a:cubicBezTo>
                  <a:pt x="40" y="49"/>
                  <a:pt x="43" y="48"/>
                  <a:pt x="45" y="46"/>
                </a:cubicBezTo>
                <a:cubicBezTo>
                  <a:pt x="50" y="41"/>
                  <a:pt x="50" y="33"/>
                  <a:pt x="45" y="28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7" name="Freeform 212"/>
          <p:cNvSpPr/>
          <p:nvPr/>
        </p:nvSpPr>
        <p:spPr bwMode="auto">
          <a:xfrm>
            <a:off x="1922145" y="5143500"/>
            <a:ext cx="50165" cy="48260"/>
          </a:xfrm>
          <a:custGeom>
            <a:avLst/>
            <a:gdLst>
              <a:gd name="T0" fmla="*/ 22 w 51"/>
              <a:gd name="T1" fmla="*/ 5 h 49"/>
              <a:gd name="T2" fmla="*/ 5 w 51"/>
              <a:gd name="T3" fmla="*/ 5 h 49"/>
              <a:gd name="T4" fmla="*/ 5 w 51"/>
              <a:gd name="T5" fmla="*/ 22 h 49"/>
              <a:gd name="T6" fmla="*/ 29 w 51"/>
              <a:gd name="T7" fmla="*/ 46 h 49"/>
              <a:gd name="T8" fmla="*/ 37 w 51"/>
              <a:gd name="T9" fmla="*/ 49 h 49"/>
              <a:gd name="T10" fmla="*/ 46 w 51"/>
              <a:gd name="T11" fmla="*/ 46 h 49"/>
              <a:gd name="T12" fmla="*/ 46 w 51"/>
              <a:gd name="T13" fmla="*/ 28 h 49"/>
              <a:gd name="T14" fmla="*/ 22 w 51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9">
                <a:moveTo>
                  <a:pt x="22" y="5"/>
                </a:moveTo>
                <a:cubicBezTo>
                  <a:pt x="18" y="0"/>
                  <a:pt x="10" y="0"/>
                  <a:pt x="5" y="5"/>
                </a:cubicBezTo>
                <a:cubicBezTo>
                  <a:pt x="0" y="10"/>
                  <a:pt x="0" y="18"/>
                  <a:pt x="5" y="22"/>
                </a:cubicBezTo>
                <a:cubicBezTo>
                  <a:pt x="29" y="46"/>
                  <a:pt x="29" y="46"/>
                  <a:pt x="29" y="46"/>
                </a:cubicBezTo>
                <a:cubicBezTo>
                  <a:pt x="31" y="48"/>
                  <a:pt x="34" y="49"/>
                  <a:pt x="37" y="49"/>
                </a:cubicBezTo>
                <a:cubicBezTo>
                  <a:pt x="40" y="49"/>
                  <a:pt x="43" y="48"/>
                  <a:pt x="46" y="46"/>
                </a:cubicBezTo>
                <a:cubicBezTo>
                  <a:pt x="51" y="41"/>
                  <a:pt x="51" y="33"/>
                  <a:pt x="46" y="28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8" name="Freeform 213"/>
          <p:cNvSpPr/>
          <p:nvPr/>
        </p:nvSpPr>
        <p:spPr bwMode="auto">
          <a:xfrm>
            <a:off x="1941830" y="5088890"/>
            <a:ext cx="48260" cy="48260"/>
          </a:xfrm>
          <a:custGeom>
            <a:avLst/>
            <a:gdLst>
              <a:gd name="T0" fmla="*/ 22 w 50"/>
              <a:gd name="T1" fmla="*/ 5 h 49"/>
              <a:gd name="T2" fmla="*/ 4 w 50"/>
              <a:gd name="T3" fmla="*/ 5 h 49"/>
              <a:gd name="T4" fmla="*/ 4 w 50"/>
              <a:gd name="T5" fmla="*/ 22 h 49"/>
              <a:gd name="T6" fmla="*/ 28 w 50"/>
              <a:gd name="T7" fmla="*/ 46 h 49"/>
              <a:gd name="T8" fmla="*/ 36 w 50"/>
              <a:gd name="T9" fmla="*/ 49 h 49"/>
              <a:gd name="T10" fmla="*/ 45 w 50"/>
              <a:gd name="T11" fmla="*/ 46 h 49"/>
              <a:gd name="T12" fmla="*/ 45 w 50"/>
              <a:gd name="T13" fmla="*/ 29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9" y="0"/>
                  <a:pt x="4" y="5"/>
                </a:cubicBezTo>
                <a:cubicBezTo>
                  <a:pt x="0" y="10"/>
                  <a:pt x="0" y="18"/>
                  <a:pt x="4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0" y="48"/>
                  <a:pt x="33" y="49"/>
                  <a:pt x="36" y="49"/>
                </a:cubicBezTo>
                <a:cubicBezTo>
                  <a:pt x="40" y="49"/>
                  <a:pt x="43" y="48"/>
                  <a:pt x="45" y="46"/>
                </a:cubicBezTo>
                <a:cubicBezTo>
                  <a:pt x="50" y="41"/>
                  <a:pt x="50" y="33"/>
                  <a:pt x="45" y="29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9" name="Freeform 214"/>
          <p:cNvSpPr/>
          <p:nvPr/>
        </p:nvSpPr>
        <p:spPr bwMode="auto">
          <a:xfrm>
            <a:off x="2298700" y="4916805"/>
            <a:ext cx="246380" cy="130175"/>
          </a:xfrm>
          <a:custGeom>
            <a:avLst/>
            <a:gdLst>
              <a:gd name="T0" fmla="*/ 232 w 251"/>
              <a:gd name="T1" fmla="*/ 75 h 133"/>
              <a:gd name="T2" fmla="*/ 232 w 251"/>
              <a:gd name="T3" fmla="*/ 72 h 133"/>
              <a:gd name="T4" fmla="*/ 186 w 251"/>
              <a:gd name="T5" fmla="*/ 26 h 133"/>
              <a:gd name="T6" fmla="*/ 163 w 251"/>
              <a:gd name="T7" fmla="*/ 32 h 133"/>
              <a:gd name="T8" fmla="*/ 111 w 251"/>
              <a:gd name="T9" fmla="*/ 0 h 133"/>
              <a:gd name="T10" fmla="*/ 60 w 251"/>
              <a:gd name="T11" fmla="*/ 33 h 133"/>
              <a:gd name="T12" fmla="*/ 44 w 251"/>
              <a:gd name="T13" fmla="*/ 27 h 133"/>
              <a:gd name="T14" fmla="*/ 17 w 251"/>
              <a:gd name="T15" fmla="*/ 53 h 133"/>
              <a:gd name="T16" fmla="*/ 19 w 251"/>
              <a:gd name="T17" fmla="*/ 61 h 133"/>
              <a:gd name="T18" fmla="*/ 0 w 251"/>
              <a:gd name="T19" fmla="*/ 95 h 133"/>
              <a:gd name="T20" fmla="*/ 38 w 251"/>
              <a:gd name="T21" fmla="*/ 133 h 133"/>
              <a:gd name="T22" fmla="*/ 38 w 251"/>
              <a:gd name="T23" fmla="*/ 133 h 133"/>
              <a:gd name="T24" fmla="*/ 38 w 251"/>
              <a:gd name="T25" fmla="*/ 133 h 133"/>
              <a:gd name="T26" fmla="*/ 38 w 251"/>
              <a:gd name="T27" fmla="*/ 133 h 133"/>
              <a:gd name="T28" fmla="*/ 38 w 251"/>
              <a:gd name="T29" fmla="*/ 133 h 133"/>
              <a:gd name="T30" fmla="*/ 218 w 251"/>
              <a:gd name="T31" fmla="*/ 133 h 133"/>
              <a:gd name="T32" fmla="*/ 220 w 251"/>
              <a:gd name="T33" fmla="*/ 133 h 133"/>
              <a:gd name="T34" fmla="*/ 251 w 251"/>
              <a:gd name="T35" fmla="*/ 103 h 133"/>
              <a:gd name="T36" fmla="*/ 232 w 251"/>
              <a:gd name="T37" fmla="*/ 75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1" h="133">
                <a:moveTo>
                  <a:pt x="232" y="75"/>
                </a:moveTo>
                <a:cubicBezTo>
                  <a:pt x="232" y="74"/>
                  <a:pt x="232" y="73"/>
                  <a:pt x="232" y="72"/>
                </a:cubicBezTo>
                <a:cubicBezTo>
                  <a:pt x="232" y="47"/>
                  <a:pt x="211" y="26"/>
                  <a:pt x="186" y="26"/>
                </a:cubicBezTo>
                <a:cubicBezTo>
                  <a:pt x="177" y="26"/>
                  <a:pt x="170" y="28"/>
                  <a:pt x="163" y="32"/>
                </a:cubicBezTo>
                <a:cubicBezTo>
                  <a:pt x="154" y="13"/>
                  <a:pt x="134" y="0"/>
                  <a:pt x="111" y="0"/>
                </a:cubicBezTo>
                <a:cubicBezTo>
                  <a:pt x="89" y="0"/>
                  <a:pt x="69" y="13"/>
                  <a:pt x="60" y="33"/>
                </a:cubicBezTo>
                <a:cubicBezTo>
                  <a:pt x="55" y="29"/>
                  <a:pt x="50" y="27"/>
                  <a:pt x="44" y="27"/>
                </a:cubicBezTo>
                <a:cubicBezTo>
                  <a:pt x="29" y="27"/>
                  <a:pt x="17" y="39"/>
                  <a:pt x="17" y="53"/>
                </a:cubicBezTo>
                <a:cubicBezTo>
                  <a:pt x="17" y="56"/>
                  <a:pt x="18" y="59"/>
                  <a:pt x="19" y="61"/>
                </a:cubicBezTo>
                <a:cubicBezTo>
                  <a:pt x="7" y="68"/>
                  <a:pt x="0" y="80"/>
                  <a:pt x="0" y="95"/>
                </a:cubicBezTo>
                <a:cubicBezTo>
                  <a:pt x="0" y="116"/>
                  <a:pt x="17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218" y="133"/>
                  <a:pt x="218" y="133"/>
                  <a:pt x="218" y="133"/>
                </a:cubicBezTo>
                <a:cubicBezTo>
                  <a:pt x="219" y="133"/>
                  <a:pt x="219" y="133"/>
                  <a:pt x="220" y="133"/>
                </a:cubicBezTo>
                <a:cubicBezTo>
                  <a:pt x="237" y="133"/>
                  <a:pt x="251" y="120"/>
                  <a:pt x="251" y="103"/>
                </a:cubicBezTo>
                <a:cubicBezTo>
                  <a:pt x="251" y="90"/>
                  <a:pt x="243" y="79"/>
                  <a:pt x="232" y="7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" name="Freeform 215"/>
          <p:cNvSpPr/>
          <p:nvPr/>
        </p:nvSpPr>
        <p:spPr bwMode="auto">
          <a:xfrm>
            <a:off x="2416175" y="5055235"/>
            <a:ext cx="95250" cy="142875"/>
          </a:xfrm>
          <a:custGeom>
            <a:avLst/>
            <a:gdLst>
              <a:gd name="T0" fmla="*/ 51 w 59"/>
              <a:gd name="T1" fmla="*/ 47 h 89"/>
              <a:gd name="T2" fmla="*/ 0 w 59"/>
              <a:gd name="T3" fmla="*/ 0 h 89"/>
              <a:gd name="T4" fmla="*/ 21 w 59"/>
              <a:gd name="T5" fmla="*/ 37 h 89"/>
              <a:gd name="T6" fmla="*/ 4 w 59"/>
              <a:gd name="T7" fmla="*/ 37 h 89"/>
              <a:gd name="T8" fmla="*/ 59 w 59"/>
              <a:gd name="T9" fmla="*/ 89 h 89"/>
              <a:gd name="T10" fmla="*/ 34 w 59"/>
              <a:gd name="T11" fmla="*/ 47 h 89"/>
              <a:gd name="T12" fmla="*/ 51 w 59"/>
              <a:gd name="T13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89">
                <a:moveTo>
                  <a:pt x="51" y="47"/>
                </a:moveTo>
                <a:lnTo>
                  <a:pt x="0" y="0"/>
                </a:lnTo>
                <a:lnTo>
                  <a:pt x="21" y="37"/>
                </a:lnTo>
                <a:lnTo>
                  <a:pt x="4" y="37"/>
                </a:lnTo>
                <a:lnTo>
                  <a:pt x="59" y="89"/>
                </a:lnTo>
                <a:lnTo>
                  <a:pt x="34" y="47"/>
                </a:lnTo>
                <a:lnTo>
                  <a:pt x="51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1" name="Freeform 216"/>
          <p:cNvSpPr/>
          <p:nvPr/>
        </p:nvSpPr>
        <p:spPr bwMode="auto">
          <a:xfrm>
            <a:off x="2361565" y="5071110"/>
            <a:ext cx="50165" cy="75565"/>
          </a:xfrm>
          <a:custGeom>
            <a:avLst/>
            <a:gdLst>
              <a:gd name="T0" fmla="*/ 26 w 31"/>
              <a:gd name="T1" fmla="*/ 25 h 47"/>
              <a:gd name="T2" fmla="*/ 0 w 31"/>
              <a:gd name="T3" fmla="*/ 0 h 47"/>
              <a:gd name="T4" fmla="*/ 11 w 31"/>
              <a:gd name="T5" fmla="*/ 20 h 47"/>
              <a:gd name="T6" fmla="*/ 2 w 31"/>
              <a:gd name="T7" fmla="*/ 20 h 47"/>
              <a:gd name="T8" fmla="*/ 31 w 31"/>
              <a:gd name="T9" fmla="*/ 47 h 47"/>
              <a:gd name="T10" fmla="*/ 17 w 31"/>
              <a:gd name="T11" fmla="*/ 25 h 47"/>
              <a:gd name="T12" fmla="*/ 26 w 31"/>
              <a:gd name="T13" fmla="*/ 2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47">
                <a:moveTo>
                  <a:pt x="26" y="25"/>
                </a:moveTo>
                <a:lnTo>
                  <a:pt x="0" y="0"/>
                </a:lnTo>
                <a:lnTo>
                  <a:pt x="11" y="20"/>
                </a:lnTo>
                <a:lnTo>
                  <a:pt x="2" y="20"/>
                </a:lnTo>
                <a:lnTo>
                  <a:pt x="31" y="47"/>
                </a:lnTo>
                <a:lnTo>
                  <a:pt x="17" y="25"/>
                </a:lnTo>
                <a:lnTo>
                  <a:pt x="2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2" name="Freeform 217"/>
          <p:cNvSpPr>
            <a:spLocks noEditPoints="1"/>
          </p:cNvSpPr>
          <p:nvPr/>
        </p:nvSpPr>
        <p:spPr bwMode="auto">
          <a:xfrm>
            <a:off x="9115425" y="4916805"/>
            <a:ext cx="177165" cy="281305"/>
          </a:xfrm>
          <a:custGeom>
            <a:avLst/>
            <a:gdLst>
              <a:gd name="T0" fmla="*/ 92 w 180"/>
              <a:gd name="T1" fmla="*/ 1 h 287"/>
              <a:gd name="T2" fmla="*/ 90 w 180"/>
              <a:gd name="T3" fmla="*/ 0 h 287"/>
              <a:gd name="T4" fmla="*/ 87 w 180"/>
              <a:gd name="T5" fmla="*/ 1 h 287"/>
              <a:gd name="T6" fmla="*/ 0 w 180"/>
              <a:gd name="T7" fmla="*/ 181 h 287"/>
              <a:gd name="T8" fmla="*/ 90 w 180"/>
              <a:gd name="T9" fmla="*/ 287 h 287"/>
              <a:gd name="T10" fmla="*/ 180 w 180"/>
              <a:gd name="T11" fmla="*/ 181 h 287"/>
              <a:gd name="T12" fmla="*/ 92 w 180"/>
              <a:gd name="T13" fmla="*/ 1 h 287"/>
              <a:gd name="T14" fmla="*/ 59 w 180"/>
              <a:gd name="T15" fmla="*/ 179 h 287"/>
              <a:gd name="T16" fmla="*/ 69 w 180"/>
              <a:gd name="T17" fmla="*/ 202 h 287"/>
              <a:gd name="T18" fmla="*/ 76 w 180"/>
              <a:gd name="T19" fmla="*/ 219 h 287"/>
              <a:gd name="T20" fmla="*/ 72 w 180"/>
              <a:gd name="T21" fmla="*/ 236 h 287"/>
              <a:gd name="T22" fmla="*/ 58 w 180"/>
              <a:gd name="T23" fmla="*/ 243 h 287"/>
              <a:gd name="T24" fmla="*/ 48 w 180"/>
              <a:gd name="T25" fmla="*/ 239 h 287"/>
              <a:gd name="T26" fmla="*/ 29 w 180"/>
              <a:gd name="T27" fmla="*/ 174 h 287"/>
              <a:gd name="T28" fmla="*/ 57 w 180"/>
              <a:gd name="T29" fmla="*/ 97 h 287"/>
              <a:gd name="T30" fmla="*/ 61 w 180"/>
              <a:gd name="T31" fmla="*/ 95 h 287"/>
              <a:gd name="T32" fmla="*/ 63 w 180"/>
              <a:gd name="T33" fmla="*/ 99 h 287"/>
              <a:gd name="T34" fmla="*/ 59 w 180"/>
              <a:gd name="T35" fmla="*/ 17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0" h="287">
                <a:moveTo>
                  <a:pt x="92" y="1"/>
                </a:moveTo>
                <a:cubicBezTo>
                  <a:pt x="92" y="0"/>
                  <a:pt x="91" y="0"/>
                  <a:pt x="90" y="0"/>
                </a:cubicBezTo>
                <a:cubicBezTo>
                  <a:pt x="89" y="0"/>
                  <a:pt x="88" y="0"/>
                  <a:pt x="87" y="1"/>
                </a:cubicBezTo>
                <a:cubicBezTo>
                  <a:pt x="84" y="6"/>
                  <a:pt x="0" y="122"/>
                  <a:pt x="0" y="181"/>
                </a:cubicBezTo>
                <a:cubicBezTo>
                  <a:pt x="0" y="282"/>
                  <a:pt x="75" y="287"/>
                  <a:pt x="90" y="287"/>
                </a:cubicBezTo>
                <a:cubicBezTo>
                  <a:pt x="105" y="287"/>
                  <a:pt x="180" y="282"/>
                  <a:pt x="180" y="181"/>
                </a:cubicBezTo>
                <a:cubicBezTo>
                  <a:pt x="180" y="123"/>
                  <a:pt x="96" y="6"/>
                  <a:pt x="92" y="1"/>
                </a:cubicBezTo>
                <a:close/>
                <a:moveTo>
                  <a:pt x="59" y="179"/>
                </a:moveTo>
                <a:cubicBezTo>
                  <a:pt x="62" y="191"/>
                  <a:pt x="65" y="197"/>
                  <a:pt x="69" y="202"/>
                </a:cubicBezTo>
                <a:cubicBezTo>
                  <a:pt x="71" y="207"/>
                  <a:pt x="74" y="211"/>
                  <a:pt x="76" y="219"/>
                </a:cubicBezTo>
                <a:cubicBezTo>
                  <a:pt x="77" y="225"/>
                  <a:pt x="76" y="231"/>
                  <a:pt x="72" y="236"/>
                </a:cubicBezTo>
                <a:cubicBezTo>
                  <a:pt x="69" y="240"/>
                  <a:pt x="64" y="243"/>
                  <a:pt x="58" y="243"/>
                </a:cubicBezTo>
                <a:cubicBezTo>
                  <a:pt x="55" y="243"/>
                  <a:pt x="51" y="241"/>
                  <a:pt x="48" y="239"/>
                </a:cubicBezTo>
                <a:cubicBezTo>
                  <a:pt x="34" y="231"/>
                  <a:pt x="25" y="202"/>
                  <a:pt x="29" y="174"/>
                </a:cubicBezTo>
                <a:cubicBezTo>
                  <a:pt x="32" y="147"/>
                  <a:pt x="56" y="99"/>
                  <a:pt x="57" y="97"/>
                </a:cubicBezTo>
                <a:cubicBezTo>
                  <a:pt x="58" y="95"/>
                  <a:pt x="60" y="95"/>
                  <a:pt x="61" y="95"/>
                </a:cubicBezTo>
                <a:cubicBezTo>
                  <a:pt x="63" y="96"/>
                  <a:pt x="64" y="98"/>
                  <a:pt x="63" y="99"/>
                </a:cubicBezTo>
                <a:cubicBezTo>
                  <a:pt x="51" y="135"/>
                  <a:pt x="55" y="161"/>
                  <a:pt x="59" y="17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" name="Freeform 218"/>
          <p:cNvSpPr>
            <a:spLocks noEditPoints="1"/>
          </p:cNvSpPr>
          <p:nvPr/>
        </p:nvSpPr>
        <p:spPr bwMode="auto">
          <a:xfrm>
            <a:off x="9653270" y="4916805"/>
            <a:ext cx="219075" cy="281305"/>
          </a:xfrm>
          <a:custGeom>
            <a:avLst/>
            <a:gdLst>
              <a:gd name="T0" fmla="*/ 224 w 224"/>
              <a:gd name="T1" fmla="*/ 119 h 287"/>
              <a:gd name="T2" fmla="*/ 112 w 224"/>
              <a:gd name="T3" fmla="*/ 0 h 287"/>
              <a:gd name="T4" fmla="*/ 0 w 224"/>
              <a:gd name="T5" fmla="*/ 119 h 287"/>
              <a:gd name="T6" fmla="*/ 98 w 224"/>
              <a:gd name="T7" fmla="*/ 258 h 287"/>
              <a:gd name="T8" fmla="*/ 85 w 224"/>
              <a:gd name="T9" fmla="*/ 282 h 287"/>
              <a:gd name="T10" fmla="*/ 85 w 224"/>
              <a:gd name="T11" fmla="*/ 285 h 287"/>
              <a:gd name="T12" fmla="*/ 88 w 224"/>
              <a:gd name="T13" fmla="*/ 287 h 287"/>
              <a:gd name="T14" fmla="*/ 136 w 224"/>
              <a:gd name="T15" fmla="*/ 287 h 287"/>
              <a:gd name="T16" fmla="*/ 140 w 224"/>
              <a:gd name="T17" fmla="*/ 285 h 287"/>
              <a:gd name="T18" fmla="*/ 140 w 224"/>
              <a:gd name="T19" fmla="*/ 282 h 287"/>
              <a:gd name="T20" fmla="*/ 127 w 224"/>
              <a:gd name="T21" fmla="*/ 258 h 287"/>
              <a:gd name="T22" fmla="*/ 224 w 224"/>
              <a:gd name="T23" fmla="*/ 119 h 287"/>
              <a:gd name="T24" fmla="*/ 37 w 224"/>
              <a:gd name="T25" fmla="*/ 130 h 287"/>
              <a:gd name="T26" fmla="*/ 36 w 224"/>
              <a:gd name="T27" fmla="*/ 128 h 287"/>
              <a:gd name="T28" fmla="*/ 49 w 224"/>
              <a:gd name="T29" fmla="*/ 60 h 287"/>
              <a:gd name="T30" fmla="*/ 79 w 224"/>
              <a:gd name="T31" fmla="*/ 59 h 287"/>
              <a:gd name="T32" fmla="*/ 82 w 224"/>
              <a:gd name="T33" fmla="*/ 63 h 287"/>
              <a:gd name="T34" fmla="*/ 74 w 224"/>
              <a:gd name="T35" fmla="*/ 80 h 287"/>
              <a:gd name="T36" fmla="*/ 69 w 224"/>
              <a:gd name="T37" fmla="*/ 88 h 287"/>
              <a:gd name="T38" fmla="*/ 61 w 224"/>
              <a:gd name="T39" fmla="*/ 118 h 287"/>
              <a:gd name="T40" fmla="*/ 54 w 224"/>
              <a:gd name="T41" fmla="*/ 133 h 287"/>
              <a:gd name="T42" fmla="*/ 49 w 224"/>
              <a:gd name="T43" fmla="*/ 134 h 287"/>
              <a:gd name="T44" fmla="*/ 37 w 224"/>
              <a:gd name="T45" fmla="*/ 13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4" h="287">
                <a:moveTo>
                  <a:pt x="224" y="119"/>
                </a:moveTo>
                <a:cubicBezTo>
                  <a:pt x="224" y="6"/>
                  <a:pt x="131" y="0"/>
                  <a:pt x="112" y="0"/>
                </a:cubicBezTo>
                <a:cubicBezTo>
                  <a:pt x="93" y="0"/>
                  <a:pt x="0" y="6"/>
                  <a:pt x="0" y="119"/>
                </a:cubicBezTo>
                <a:cubicBezTo>
                  <a:pt x="0" y="201"/>
                  <a:pt x="76" y="247"/>
                  <a:pt x="98" y="258"/>
                </a:cubicBezTo>
                <a:cubicBezTo>
                  <a:pt x="85" y="282"/>
                  <a:pt x="85" y="282"/>
                  <a:pt x="85" y="282"/>
                </a:cubicBezTo>
                <a:cubicBezTo>
                  <a:pt x="84" y="283"/>
                  <a:pt x="84" y="284"/>
                  <a:pt x="85" y="285"/>
                </a:cubicBezTo>
                <a:cubicBezTo>
                  <a:pt x="86" y="287"/>
                  <a:pt x="87" y="287"/>
                  <a:pt x="88" y="287"/>
                </a:cubicBezTo>
                <a:cubicBezTo>
                  <a:pt x="136" y="287"/>
                  <a:pt x="136" y="287"/>
                  <a:pt x="136" y="287"/>
                </a:cubicBezTo>
                <a:cubicBezTo>
                  <a:pt x="138" y="287"/>
                  <a:pt x="139" y="287"/>
                  <a:pt x="140" y="285"/>
                </a:cubicBezTo>
                <a:cubicBezTo>
                  <a:pt x="140" y="284"/>
                  <a:pt x="140" y="283"/>
                  <a:pt x="140" y="282"/>
                </a:cubicBezTo>
                <a:cubicBezTo>
                  <a:pt x="127" y="258"/>
                  <a:pt x="127" y="258"/>
                  <a:pt x="127" y="258"/>
                </a:cubicBezTo>
                <a:cubicBezTo>
                  <a:pt x="149" y="247"/>
                  <a:pt x="224" y="202"/>
                  <a:pt x="224" y="119"/>
                </a:cubicBezTo>
                <a:close/>
                <a:moveTo>
                  <a:pt x="37" y="130"/>
                </a:moveTo>
                <a:cubicBezTo>
                  <a:pt x="36" y="130"/>
                  <a:pt x="36" y="129"/>
                  <a:pt x="36" y="128"/>
                </a:cubicBezTo>
                <a:cubicBezTo>
                  <a:pt x="35" y="126"/>
                  <a:pt x="28" y="84"/>
                  <a:pt x="49" y="60"/>
                </a:cubicBezTo>
                <a:cubicBezTo>
                  <a:pt x="56" y="52"/>
                  <a:pt x="66" y="52"/>
                  <a:pt x="79" y="59"/>
                </a:cubicBezTo>
                <a:cubicBezTo>
                  <a:pt x="80" y="60"/>
                  <a:pt x="81" y="62"/>
                  <a:pt x="82" y="63"/>
                </a:cubicBezTo>
                <a:cubicBezTo>
                  <a:pt x="82" y="68"/>
                  <a:pt x="79" y="73"/>
                  <a:pt x="74" y="80"/>
                </a:cubicBezTo>
                <a:cubicBezTo>
                  <a:pt x="72" y="83"/>
                  <a:pt x="70" y="86"/>
                  <a:pt x="69" y="88"/>
                </a:cubicBezTo>
                <a:cubicBezTo>
                  <a:pt x="64" y="99"/>
                  <a:pt x="62" y="110"/>
                  <a:pt x="61" y="118"/>
                </a:cubicBezTo>
                <a:cubicBezTo>
                  <a:pt x="59" y="127"/>
                  <a:pt x="58" y="132"/>
                  <a:pt x="54" y="133"/>
                </a:cubicBezTo>
                <a:cubicBezTo>
                  <a:pt x="52" y="133"/>
                  <a:pt x="51" y="134"/>
                  <a:pt x="49" y="134"/>
                </a:cubicBezTo>
                <a:cubicBezTo>
                  <a:pt x="45" y="134"/>
                  <a:pt x="39" y="133"/>
                  <a:pt x="37" y="1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4" name="Freeform 219"/>
          <p:cNvSpPr>
            <a:spLocks noEditPoints="1"/>
          </p:cNvSpPr>
          <p:nvPr/>
        </p:nvSpPr>
        <p:spPr bwMode="auto">
          <a:xfrm>
            <a:off x="7402830" y="2647315"/>
            <a:ext cx="207645" cy="289560"/>
          </a:xfrm>
          <a:custGeom>
            <a:avLst/>
            <a:gdLst>
              <a:gd name="T0" fmla="*/ 205 w 211"/>
              <a:gd name="T1" fmla="*/ 64 h 295"/>
              <a:gd name="T2" fmla="*/ 61 w 211"/>
              <a:gd name="T3" fmla="*/ 11 h 295"/>
              <a:gd name="T4" fmla="*/ 11 w 211"/>
              <a:gd name="T5" fmla="*/ 19 h 295"/>
              <a:gd name="T6" fmla="*/ 0 w 211"/>
              <a:gd name="T7" fmla="*/ 45 h 295"/>
              <a:gd name="T8" fmla="*/ 1 w 211"/>
              <a:gd name="T9" fmla="*/ 50 h 295"/>
              <a:gd name="T10" fmla="*/ 1 w 211"/>
              <a:gd name="T11" fmla="*/ 228 h 295"/>
              <a:gd name="T12" fmla="*/ 7 w 211"/>
              <a:gd name="T13" fmla="*/ 237 h 295"/>
              <a:gd name="T14" fmla="*/ 153 w 211"/>
              <a:gd name="T15" fmla="*/ 295 h 295"/>
              <a:gd name="T16" fmla="*/ 157 w 211"/>
              <a:gd name="T17" fmla="*/ 295 h 295"/>
              <a:gd name="T18" fmla="*/ 162 w 211"/>
              <a:gd name="T19" fmla="*/ 294 h 295"/>
              <a:gd name="T20" fmla="*/ 166 w 211"/>
              <a:gd name="T21" fmla="*/ 286 h 295"/>
              <a:gd name="T22" fmla="*/ 166 w 211"/>
              <a:gd name="T23" fmla="*/ 276 h 295"/>
              <a:gd name="T24" fmla="*/ 193 w 211"/>
              <a:gd name="T25" fmla="*/ 251 h 295"/>
              <a:gd name="T26" fmla="*/ 201 w 211"/>
              <a:gd name="T27" fmla="*/ 256 h 295"/>
              <a:gd name="T28" fmla="*/ 211 w 211"/>
              <a:gd name="T29" fmla="*/ 246 h 295"/>
              <a:gd name="T30" fmla="*/ 211 w 211"/>
              <a:gd name="T31" fmla="*/ 73 h 295"/>
              <a:gd name="T32" fmla="*/ 205 w 211"/>
              <a:gd name="T33" fmla="*/ 64 h 295"/>
              <a:gd name="T34" fmla="*/ 21 w 211"/>
              <a:gd name="T35" fmla="*/ 49 h 295"/>
              <a:gd name="T36" fmla="*/ 19 w 211"/>
              <a:gd name="T37" fmla="*/ 44 h 295"/>
              <a:gd name="T38" fmla="*/ 24 w 211"/>
              <a:gd name="T39" fmla="*/ 33 h 295"/>
              <a:gd name="T40" fmla="*/ 54 w 211"/>
              <a:gd name="T41" fmla="*/ 28 h 295"/>
              <a:gd name="T42" fmla="*/ 55 w 211"/>
              <a:gd name="T43" fmla="*/ 29 h 295"/>
              <a:gd name="T44" fmla="*/ 190 w 211"/>
              <a:gd name="T45" fmla="*/ 79 h 295"/>
              <a:gd name="T46" fmla="*/ 161 w 211"/>
              <a:gd name="T47" fmla="*/ 106 h 295"/>
              <a:gd name="T48" fmla="*/ 160 w 211"/>
              <a:gd name="T49" fmla="*/ 106 h 295"/>
              <a:gd name="T50" fmla="*/ 21 w 211"/>
              <a:gd name="T51" fmla="*/ 49 h 295"/>
              <a:gd name="T52" fmla="*/ 166 w 211"/>
              <a:gd name="T53" fmla="*/ 111 h 295"/>
              <a:gd name="T54" fmla="*/ 192 w 211"/>
              <a:gd name="T55" fmla="*/ 86 h 295"/>
              <a:gd name="T56" fmla="*/ 192 w 211"/>
              <a:gd name="T57" fmla="*/ 244 h 295"/>
              <a:gd name="T58" fmla="*/ 166 w 211"/>
              <a:gd name="T59" fmla="*/ 268 h 295"/>
              <a:gd name="T60" fmla="*/ 166 w 211"/>
              <a:gd name="T61" fmla="*/ 115 h 295"/>
              <a:gd name="T62" fmla="*/ 166 w 211"/>
              <a:gd name="T63" fmla="*/ 111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1" h="295">
                <a:moveTo>
                  <a:pt x="205" y="64"/>
                </a:moveTo>
                <a:cubicBezTo>
                  <a:pt x="61" y="11"/>
                  <a:pt x="61" y="11"/>
                  <a:pt x="61" y="11"/>
                </a:cubicBezTo>
                <a:cubicBezTo>
                  <a:pt x="58" y="10"/>
                  <a:pt x="32" y="0"/>
                  <a:pt x="11" y="19"/>
                </a:cubicBezTo>
                <a:cubicBezTo>
                  <a:pt x="4" y="26"/>
                  <a:pt x="0" y="35"/>
                  <a:pt x="0" y="45"/>
                </a:cubicBezTo>
                <a:cubicBezTo>
                  <a:pt x="0" y="47"/>
                  <a:pt x="1" y="48"/>
                  <a:pt x="1" y="50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32"/>
                  <a:pt x="3" y="236"/>
                  <a:pt x="7" y="237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4" y="295"/>
                  <a:pt x="156" y="295"/>
                  <a:pt x="157" y="295"/>
                </a:cubicBezTo>
                <a:cubicBezTo>
                  <a:pt x="159" y="295"/>
                  <a:pt x="161" y="295"/>
                  <a:pt x="162" y="294"/>
                </a:cubicBezTo>
                <a:cubicBezTo>
                  <a:pt x="165" y="292"/>
                  <a:pt x="166" y="289"/>
                  <a:pt x="166" y="286"/>
                </a:cubicBezTo>
                <a:cubicBezTo>
                  <a:pt x="166" y="276"/>
                  <a:pt x="166" y="276"/>
                  <a:pt x="166" y="276"/>
                </a:cubicBezTo>
                <a:cubicBezTo>
                  <a:pt x="193" y="251"/>
                  <a:pt x="193" y="251"/>
                  <a:pt x="193" y="251"/>
                </a:cubicBezTo>
                <a:cubicBezTo>
                  <a:pt x="195" y="254"/>
                  <a:pt x="198" y="256"/>
                  <a:pt x="201" y="256"/>
                </a:cubicBezTo>
                <a:cubicBezTo>
                  <a:pt x="207" y="256"/>
                  <a:pt x="211" y="251"/>
                  <a:pt x="211" y="246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1" y="69"/>
                  <a:pt x="208" y="66"/>
                  <a:pt x="205" y="64"/>
                </a:cubicBezTo>
                <a:close/>
                <a:moveTo>
                  <a:pt x="21" y="49"/>
                </a:moveTo>
                <a:cubicBezTo>
                  <a:pt x="20" y="48"/>
                  <a:pt x="19" y="46"/>
                  <a:pt x="19" y="44"/>
                </a:cubicBezTo>
                <a:cubicBezTo>
                  <a:pt x="19" y="40"/>
                  <a:pt x="21" y="36"/>
                  <a:pt x="24" y="33"/>
                </a:cubicBezTo>
                <a:cubicBezTo>
                  <a:pt x="36" y="22"/>
                  <a:pt x="54" y="28"/>
                  <a:pt x="54" y="28"/>
                </a:cubicBezTo>
                <a:cubicBezTo>
                  <a:pt x="54" y="28"/>
                  <a:pt x="54" y="29"/>
                  <a:pt x="55" y="29"/>
                </a:cubicBezTo>
                <a:cubicBezTo>
                  <a:pt x="190" y="79"/>
                  <a:pt x="190" y="79"/>
                  <a:pt x="190" y="7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1" y="106"/>
                  <a:pt x="161" y="106"/>
                  <a:pt x="160" y="106"/>
                </a:cubicBezTo>
                <a:lnTo>
                  <a:pt x="21" y="49"/>
                </a:lnTo>
                <a:close/>
                <a:moveTo>
                  <a:pt x="166" y="111"/>
                </a:moveTo>
                <a:cubicBezTo>
                  <a:pt x="192" y="86"/>
                  <a:pt x="192" y="86"/>
                  <a:pt x="192" y="86"/>
                </a:cubicBezTo>
                <a:cubicBezTo>
                  <a:pt x="192" y="244"/>
                  <a:pt x="192" y="244"/>
                  <a:pt x="192" y="244"/>
                </a:cubicBezTo>
                <a:cubicBezTo>
                  <a:pt x="166" y="268"/>
                  <a:pt x="166" y="268"/>
                  <a:pt x="166" y="268"/>
                </a:cubicBezTo>
                <a:cubicBezTo>
                  <a:pt x="166" y="115"/>
                  <a:pt x="166" y="115"/>
                  <a:pt x="166" y="115"/>
                </a:cubicBezTo>
                <a:cubicBezTo>
                  <a:pt x="166" y="114"/>
                  <a:pt x="166" y="112"/>
                  <a:pt x="166" y="1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5" name="Freeform 220"/>
          <p:cNvSpPr/>
          <p:nvPr/>
        </p:nvSpPr>
        <p:spPr bwMode="auto">
          <a:xfrm>
            <a:off x="1151255" y="3820160"/>
            <a:ext cx="283210" cy="210820"/>
          </a:xfrm>
          <a:custGeom>
            <a:avLst/>
            <a:gdLst>
              <a:gd name="T0" fmla="*/ 160 w 176"/>
              <a:gd name="T1" fmla="*/ 118 h 131"/>
              <a:gd name="T2" fmla="*/ 160 w 176"/>
              <a:gd name="T3" fmla="*/ 0 h 131"/>
              <a:gd name="T4" fmla="*/ 125 w 176"/>
              <a:gd name="T5" fmla="*/ 0 h 131"/>
              <a:gd name="T6" fmla="*/ 125 w 176"/>
              <a:gd name="T7" fmla="*/ 118 h 131"/>
              <a:gd name="T8" fmla="*/ 105 w 176"/>
              <a:gd name="T9" fmla="*/ 118 h 131"/>
              <a:gd name="T10" fmla="*/ 105 w 176"/>
              <a:gd name="T11" fmla="*/ 72 h 131"/>
              <a:gd name="T12" fmla="*/ 70 w 176"/>
              <a:gd name="T13" fmla="*/ 72 h 131"/>
              <a:gd name="T14" fmla="*/ 70 w 176"/>
              <a:gd name="T15" fmla="*/ 118 h 131"/>
              <a:gd name="T16" fmla="*/ 51 w 176"/>
              <a:gd name="T17" fmla="*/ 118 h 131"/>
              <a:gd name="T18" fmla="*/ 51 w 176"/>
              <a:gd name="T19" fmla="*/ 32 h 131"/>
              <a:gd name="T20" fmla="*/ 15 w 176"/>
              <a:gd name="T21" fmla="*/ 32 h 131"/>
              <a:gd name="T22" fmla="*/ 15 w 176"/>
              <a:gd name="T23" fmla="*/ 118 h 131"/>
              <a:gd name="T24" fmla="*/ 0 w 176"/>
              <a:gd name="T25" fmla="*/ 118 h 131"/>
              <a:gd name="T26" fmla="*/ 0 w 176"/>
              <a:gd name="T27" fmla="*/ 131 h 131"/>
              <a:gd name="T28" fmla="*/ 176 w 176"/>
              <a:gd name="T29" fmla="*/ 131 h 131"/>
              <a:gd name="T30" fmla="*/ 176 w 176"/>
              <a:gd name="T31" fmla="*/ 118 h 131"/>
              <a:gd name="T32" fmla="*/ 160 w 176"/>
              <a:gd name="T33" fmla="*/ 118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6" h="131">
                <a:moveTo>
                  <a:pt x="160" y="118"/>
                </a:moveTo>
                <a:lnTo>
                  <a:pt x="160" y="0"/>
                </a:lnTo>
                <a:lnTo>
                  <a:pt x="125" y="0"/>
                </a:lnTo>
                <a:lnTo>
                  <a:pt x="125" y="118"/>
                </a:lnTo>
                <a:lnTo>
                  <a:pt x="105" y="118"/>
                </a:lnTo>
                <a:lnTo>
                  <a:pt x="105" y="72"/>
                </a:lnTo>
                <a:lnTo>
                  <a:pt x="70" y="72"/>
                </a:lnTo>
                <a:lnTo>
                  <a:pt x="70" y="118"/>
                </a:lnTo>
                <a:lnTo>
                  <a:pt x="51" y="118"/>
                </a:lnTo>
                <a:lnTo>
                  <a:pt x="51" y="32"/>
                </a:lnTo>
                <a:lnTo>
                  <a:pt x="15" y="32"/>
                </a:lnTo>
                <a:lnTo>
                  <a:pt x="15" y="118"/>
                </a:lnTo>
                <a:lnTo>
                  <a:pt x="0" y="118"/>
                </a:lnTo>
                <a:lnTo>
                  <a:pt x="0" y="131"/>
                </a:lnTo>
                <a:lnTo>
                  <a:pt x="176" y="131"/>
                </a:lnTo>
                <a:lnTo>
                  <a:pt x="176" y="118"/>
                </a:lnTo>
                <a:lnTo>
                  <a:pt x="160" y="1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6" name="Freeform 221"/>
          <p:cNvSpPr>
            <a:spLocks noEditPoints="1"/>
          </p:cNvSpPr>
          <p:nvPr/>
        </p:nvSpPr>
        <p:spPr bwMode="auto">
          <a:xfrm>
            <a:off x="4542790" y="4349750"/>
            <a:ext cx="281305" cy="285115"/>
          </a:xfrm>
          <a:custGeom>
            <a:avLst/>
            <a:gdLst>
              <a:gd name="T0" fmla="*/ 87 w 175"/>
              <a:gd name="T1" fmla="*/ 41 h 177"/>
              <a:gd name="T2" fmla="*/ 94 w 175"/>
              <a:gd name="T3" fmla="*/ 61 h 177"/>
              <a:gd name="T4" fmla="*/ 135 w 175"/>
              <a:gd name="T5" fmla="*/ 41 h 177"/>
              <a:gd name="T6" fmla="*/ 115 w 175"/>
              <a:gd name="T7" fmla="*/ 82 h 177"/>
              <a:gd name="T8" fmla="*/ 135 w 175"/>
              <a:gd name="T9" fmla="*/ 88 h 177"/>
              <a:gd name="T10" fmla="*/ 115 w 175"/>
              <a:gd name="T11" fmla="*/ 96 h 177"/>
              <a:gd name="T12" fmla="*/ 135 w 175"/>
              <a:gd name="T13" fmla="*/ 137 h 177"/>
              <a:gd name="T14" fmla="*/ 94 w 175"/>
              <a:gd name="T15" fmla="*/ 116 h 177"/>
              <a:gd name="T16" fmla="*/ 87 w 175"/>
              <a:gd name="T17" fmla="*/ 137 h 177"/>
              <a:gd name="T18" fmla="*/ 81 w 175"/>
              <a:gd name="T19" fmla="*/ 116 h 177"/>
              <a:gd name="T20" fmla="*/ 39 w 175"/>
              <a:gd name="T21" fmla="*/ 137 h 177"/>
              <a:gd name="T22" fmla="*/ 60 w 175"/>
              <a:gd name="T23" fmla="*/ 96 h 177"/>
              <a:gd name="T24" fmla="*/ 39 w 175"/>
              <a:gd name="T25" fmla="*/ 88 h 177"/>
              <a:gd name="T26" fmla="*/ 60 w 175"/>
              <a:gd name="T27" fmla="*/ 82 h 177"/>
              <a:gd name="T28" fmla="*/ 39 w 175"/>
              <a:gd name="T29" fmla="*/ 41 h 177"/>
              <a:gd name="T30" fmla="*/ 81 w 175"/>
              <a:gd name="T31" fmla="*/ 61 h 177"/>
              <a:gd name="T32" fmla="*/ 87 w 175"/>
              <a:gd name="T33" fmla="*/ 41 h 177"/>
              <a:gd name="T34" fmla="*/ 87 w 175"/>
              <a:gd name="T35" fmla="*/ 0 h 177"/>
              <a:gd name="T36" fmla="*/ 73 w 175"/>
              <a:gd name="T37" fmla="*/ 44 h 177"/>
              <a:gd name="T38" fmla="*/ 11 w 175"/>
              <a:gd name="T39" fmla="*/ 13 h 177"/>
              <a:gd name="T40" fmla="*/ 42 w 175"/>
              <a:gd name="T41" fmla="*/ 74 h 177"/>
              <a:gd name="T42" fmla="*/ 0 w 175"/>
              <a:gd name="T43" fmla="*/ 88 h 177"/>
              <a:gd name="T44" fmla="*/ 42 w 175"/>
              <a:gd name="T45" fmla="*/ 103 h 177"/>
              <a:gd name="T46" fmla="*/ 11 w 175"/>
              <a:gd name="T47" fmla="*/ 165 h 177"/>
              <a:gd name="T48" fmla="*/ 73 w 175"/>
              <a:gd name="T49" fmla="*/ 134 h 177"/>
              <a:gd name="T50" fmla="*/ 87 w 175"/>
              <a:gd name="T51" fmla="*/ 177 h 177"/>
              <a:gd name="T52" fmla="*/ 101 w 175"/>
              <a:gd name="T53" fmla="*/ 134 h 177"/>
              <a:gd name="T54" fmla="*/ 163 w 175"/>
              <a:gd name="T55" fmla="*/ 165 h 177"/>
              <a:gd name="T56" fmla="*/ 132 w 175"/>
              <a:gd name="T57" fmla="*/ 103 h 177"/>
              <a:gd name="T58" fmla="*/ 175 w 175"/>
              <a:gd name="T59" fmla="*/ 88 h 177"/>
              <a:gd name="T60" fmla="*/ 132 w 175"/>
              <a:gd name="T61" fmla="*/ 74 h 177"/>
              <a:gd name="T62" fmla="*/ 163 w 175"/>
              <a:gd name="T63" fmla="*/ 13 h 177"/>
              <a:gd name="T64" fmla="*/ 101 w 175"/>
              <a:gd name="T65" fmla="*/ 44 h 177"/>
              <a:gd name="T66" fmla="*/ 87 w 175"/>
              <a:gd name="T67" fmla="*/ 0 h 177"/>
              <a:gd name="T68" fmla="*/ 87 w 175"/>
              <a:gd name="T6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5" h="177">
                <a:moveTo>
                  <a:pt x="87" y="41"/>
                </a:moveTo>
                <a:lnTo>
                  <a:pt x="94" y="61"/>
                </a:lnTo>
                <a:lnTo>
                  <a:pt x="135" y="41"/>
                </a:lnTo>
                <a:lnTo>
                  <a:pt x="115" y="82"/>
                </a:lnTo>
                <a:lnTo>
                  <a:pt x="135" y="88"/>
                </a:lnTo>
                <a:lnTo>
                  <a:pt x="115" y="96"/>
                </a:lnTo>
                <a:lnTo>
                  <a:pt x="135" y="137"/>
                </a:lnTo>
                <a:lnTo>
                  <a:pt x="94" y="116"/>
                </a:lnTo>
                <a:lnTo>
                  <a:pt x="87" y="137"/>
                </a:lnTo>
                <a:lnTo>
                  <a:pt x="81" y="116"/>
                </a:lnTo>
                <a:lnTo>
                  <a:pt x="39" y="137"/>
                </a:lnTo>
                <a:lnTo>
                  <a:pt x="60" y="96"/>
                </a:lnTo>
                <a:lnTo>
                  <a:pt x="39" y="88"/>
                </a:lnTo>
                <a:lnTo>
                  <a:pt x="60" y="82"/>
                </a:lnTo>
                <a:lnTo>
                  <a:pt x="39" y="41"/>
                </a:lnTo>
                <a:lnTo>
                  <a:pt x="81" y="61"/>
                </a:lnTo>
                <a:lnTo>
                  <a:pt x="87" y="41"/>
                </a:lnTo>
                <a:close/>
                <a:moveTo>
                  <a:pt x="87" y="0"/>
                </a:moveTo>
                <a:lnTo>
                  <a:pt x="73" y="44"/>
                </a:lnTo>
                <a:lnTo>
                  <a:pt x="11" y="13"/>
                </a:lnTo>
                <a:lnTo>
                  <a:pt x="42" y="74"/>
                </a:lnTo>
                <a:lnTo>
                  <a:pt x="0" y="88"/>
                </a:lnTo>
                <a:lnTo>
                  <a:pt x="42" y="103"/>
                </a:lnTo>
                <a:lnTo>
                  <a:pt x="11" y="165"/>
                </a:lnTo>
                <a:lnTo>
                  <a:pt x="73" y="134"/>
                </a:lnTo>
                <a:lnTo>
                  <a:pt x="87" y="177"/>
                </a:lnTo>
                <a:lnTo>
                  <a:pt x="101" y="134"/>
                </a:lnTo>
                <a:lnTo>
                  <a:pt x="163" y="165"/>
                </a:lnTo>
                <a:lnTo>
                  <a:pt x="132" y="103"/>
                </a:lnTo>
                <a:lnTo>
                  <a:pt x="175" y="88"/>
                </a:lnTo>
                <a:lnTo>
                  <a:pt x="132" y="74"/>
                </a:lnTo>
                <a:lnTo>
                  <a:pt x="163" y="13"/>
                </a:lnTo>
                <a:lnTo>
                  <a:pt x="101" y="44"/>
                </a:lnTo>
                <a:lnTo>
                  <a:pt x="87" y="0"/>
                </a:lnTo>
                <a:lnTo>
                  <a:pt x="8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7" name="Freeform 222"/>
          <p:cNvSpPr>
            <a:spLocks noEditPoints="1"/>
          </p:cNvSpPr>
          <p:nvPr/>
        </p:nvSpPr>
        <p:spPr bwMode="auto">
          <a:xfrm>
            <a:off x="4542790" y="4349750"/>
            <a:ext cx="281305" cy="285115"/>
          </a:xfrm>
          <a:custGeom>
            <a:avLst/>
            <a:gdLst>
              <a:gd name="T0" fmla="*/ 87 w 175"/>
              <a:gd name="T1" fmla="*/ 41 h 177"/>
              <a:gd name="T2" fmla="*/ 94 w 175"/>
              <a:gd name="T3" fmla="*/ 61 h 177"/>
              <a:gd name="T4" fmla="*/ 135 w 175"/>
              <a:gd name="T5" fmla="*/ 41 h 177"/>
              <a:gd name="T6" fmla="*/ 115 w 175"/>
              <a:gd name="T7" fmla="*/ 82 h 177"/>
              <a:gd name="T8" fmla="*/ 135 w 175"/>
              <a:gd name="T9" fmla="*/ 88 h 177"/>
              <a:gd name="T10" fmla="*/ 115 w 175"/>
              <a:gd name="T11" fmla="*/ 96 h 177"/>
              <a:gd name="T12" fmla="*/ 135 w 175"/>
              <a:gd name="T13" fmla="*/ 137 h 177"/>
              <a:gd name="T14" fmla="*/ 94 w 175"/>
              <a:gd name="T15" fmla="*/ 116 h 177"/>
              <a:gd name="T16" fmla="*/ 87 w 175"/>
              <a:gd name="T17" fmla="*/ 137 h 177"/>
              <a:gd name="T18" fmla="*/ 81 w 175"/>
              <a:gd name="T19" fmla="*/ 116 h 177"/>
              <a:gd name="T20" fmla="*/ 39 w 175"/>
              <a:gd name="T21" fmla="*/ 137 h 177"/>
              <a:gd name="T22" fmla="*/ 60 w 175"/>
              <a:gd name="T23" fmla="*/ 96 h 177"/>
              <a:gd name="T24" fmla="*/ 39 w 175"/>
              <a:gd name="T25" fmla="*/ 88 h 177"/>
              <a:gd name="T26" fmla="*/ 60 w 175"/>
              <a:gd name="T27" fmla="*/ 82 h 177"/>
              <a:gd name="T28" fmla="*/ 39 w 175"/>
              <a:gd name="T29" fmla="*/ 41 h 177"/>
              <a:gd name="T30" fmla="*/ 81 w 175"/>
              <a:gd name="T31" fmla="*/ 61 h 177"/>
              <a:gd name="T32" fmla="*/ 87 w 175"/>
              <a:gd name="T33" fmla="*/ 41 h 177"/>
              <a:gd name="T34" fmla="*/ 87 w 175"/>
              <a:gd name="T35" fmla="*/ 0 h 177"/>
              <a:gd name="T36" fmla="*/ 73 w 175"/>
              <a:gd name="T37" fmla="*/ 44 h 177"/>
              <a:gd name="T38" fmla="*/ 11 w 175"/>
              <a:gd name="T39" fmla="*/ 13 h 177"/>
              <a:gd name="T40" fmla="*/ 42 w 175"/>
              <a:gd name="T41" fmla="*/ 74 h 177"/>
              <a:gd name="T42" fmla="*/ 0 w 175"/>
              <a:gd name="T43" fmla="*/ 88 h 177"/>
              <a:gd name="T44" fmla="*/ 42 w 175"/>
              <a:gd name="T45" fmla="*/ 103 h 177"/>
              <a:gd name="T46" fmla="*/ 11 w 175"/>
              <a:gd name="T47" fmla="*/ 165 h 177"/>
              <a:gd name="T48" fmla="*/ 73 w 175"/>
              <a:gd name="T49" fmla="*/ 134 h 177"/>
              <a:gd name="T50" fmla="*/ 87 w 175"/>
              <a:gd name="T51" fmla="*/ 177 h 177"/>
              <a:gd name="T52" fmla="*/ 101 w 175"/>
              <a:gd name="T53" fmla="*/ 134 h 177"/>
              <a:gd name="T54" fmla="*/ 163 w 175"/>
              <a:gd name="T55" fmla="*/ 165 h 177"/>
              <a:gd name="T56" fmla="*/ 132 w 175"/>
              <a:gd name="T57" fmla="*/ 103 h 177"/>
              <a:gd name="T58" fmla="*/ 175 w 175"/>
              <a:gd name="T59" fmla="*/ 88 h 177"/>
              <a:gd name="T60" fmla="*/ 132 w 175"/>
              <a:gd name="T61" fmla="*/ 74 h 177"/>
              <a:gd name="T62" fmla="*/ 163 w 175"/>
              <a:gd name="T63" fmla="*/ 13 h 177"/>
              <a:gd name="T64" fmla="*/ 101 w 175"/>
              <a:gd name="T65" fmla="*/ 44 h 177"/>
              <a:gd name="T66" fmla="*/ 87 w 175"/>
              <a:gd name="T67" fmla="*/ 0 h 177"/>
              <a:gd name="T68" fmla="*/ 87 w 175"/>
              <a:gd name="T6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5" h="177">
                <a:moveTo>
                  <a:pt x="87" y="41"/>
                </a:moveTo>
                <a:lnTo>
                  <a:pt x="94" y="61"/>
                </a:lnTo>
                <a:lnTo>
                  <a:pt x="135" y="41"/>
                </a:lnTo>
                <a:lnTo>
                  <a:pt x="115" y="82"/>
                </a:lnTo>
                <a:lnTo>
                  <a:pt x="135" y="88"/>
                </a:lnTo>
                <a:lnTo>
                  <a:pt x="115" y="96"/>
                </a:lnTo>
                <a:lnTo>
                  <a:pt x="135" y="137"/>
                </a:lnTo>
                <a:lnTo>
                  <a:pt x="94" y="116"/>
                </a:lnTo>
                <a:lnTo>
                  <a:pt x="87" y="137"/>
                </a:lnTo>
                <a:lnTo>
                  <a:pt x="81" y="116"/>
                </a:lnTo>
                <a:lnTo>
                  <a:pt x="39" y="137"/>
                </a:lnTo>
                <a:lnTo>
                  <a:pt x="60" y="96"/>
                </a:lnTo>
                <a:lnTo>
                  <a:pt x="39" y="88"/>
                </a:lnTo>
                <a:lnTo>
                  <a:pt x="60" y="82"/>
                </a:lnTo>
                <a:lnTo>
                  <a:pt x="39" y="41"/>
                </a:lnTo>
                <a:lnTo>
                  <a:pt x="81" y="61"/>
                </a:lnTo>
                <a:lnTo>
                  <a:pt x="87" y="41"/>
                </a:lnTo>
                <a:moveTo>
                  <a:pt x="87" y="0"/>
                </a:moveTo>
                <a:lnTo>
                  <a:pt x="73" y="44"/>
                </a:lnTo>
                <a:lnTo>
                  <a:pt x="11" y="13"/>
                </a:lnTo>
                <a:lnTo>
                  <a:pt x="42" y="74"/>
                </a:lnTo>
                <a:lnTo>
                  <a:pt x="0" y="88"/>
                </a:lnTo>
                <a:lnTo>
                  <a:pt x="42" y="103"/>
                </a:lnTo>
                <a:lnTo>
                  <a:pt x="11" y="165"/>
                </a:lnTo>
                <a:lnTo>
                  <a:pt x="73" y="134"/>
                </a:lnTo>
                <a:lnTo>
                  <a:pt x="87" y="177"/>
                </a:lnTo>
                <a:lnTo>
                  <a:pt x="101" y="134"/>
                </a:lnTo>
                <a:lnTo>
                  <a:pt x="163" y="165"/>
                </a:lnTo>
                <a:lnTo>
                  <a:pt x="132" y="103"/>
                </a:lnTo>
                <a:lnTo>
                  <a:pt x="175" y="88"/>
                </a:lnTo>
                <a:lnTo>
                  <a:pt x="132" y="74"/>
                </a:lnTo>
                <a:lnTo>
                  <a:pt x="163" y="13"/>
                </a:lnTo>
                <a:lnTo>
                  <a:pt x="101" y="44"/>
                </a:lnTo>
                <a:lnTo>
                  <a:pt x="87" y="0"/>
                </a:lnTo>
                <a:lnTo>
                  <a:pt x="87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42790" y="2654935"/>
            <a:ext cx="281305" cy="281940"/>
            <a:chOff x="7154" y="4181"/>
            <a:chExt cx="443" cy="444"/>
          </a:xfrm>
        </p:grpSpPr>
        <p:sp>
          <p:nvSpPr>
            <p:cNvPr id="138" name="Freeform 223"/>
            <p:cNvSpPr>
              <a:spLocks noEditPoints="1"/>
            </p:cNvSpPr>
            <p:nvPr/>
          </p:nvSpPr>
          <p:spPr bwMode="auto">
            <a:xfrm>
              <a:off x="7154" y="4181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4 h 44"/>
                <a:gd name="T16" fmla="*/ 9 w 43"/>
                <a:gd name="T17" fmla="*/ 34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24"/>
            <p:cNvSpPr>
              <a:spLocks noEditPoints="1"/>
            </p:cNvSpPr>
            <p:nvPr/>
          </p:nvSpPr>
          <p:spPr bwMode="auto">
            <a:xfrm>
              <a:off x="7154" y="4346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Rectangle 225"/>
            <p:cNvSpPr>
              <a:spLocks noChangeArrowheads="1"/>
            </p:cNvSpPr>
            <p:nvPr/>
          </p:nvSpPr>
          <p:spPr bwMode="auto">
            <a:xfrm>
              <a:off x="7319" y="4207"/>
              <a:ext cx="278" cy="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Rectangle 226"/>
            <p:cNvSpPr>
              <a:spLocks noChangeArrowheads="1"/>
            </p:cNvSpPr>
            <p:nvPr/>
          </p:nvSpPr>
          <p:spPr bwMode="auto">
            <a:xfrm>
              <a:off x="7319" y="4371"/>
              <a:ext cx="278" cy="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27"/>
            <p:cNvSpPr>
              <a:spLocks noEditPoints="1"/>
            </p:cNvSpPr>
            <p:nvPr/>
          </p:nvSpPr>
          <p:spPr bwMode="auto">
            <a:xfrm>
              <a:off x="7154" y="4513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Rectangle 228"/>
            <p:cNvSpPr>
              <a:spLocks noChangeArrowheads="1"/>
            </p:cNvSpPr>
            <p:nvPr/>
          </p:nvSpPr>
          <p:spPr bwMode="auto">
            <a:xfrm>
              <a:off x="7319" y="4539"/>
              <a:ext cx="278" cy="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4" name="Freeform 229"/>
          <p:cNvSpPr>
            <a:spLocks noEditPoints="1"/>
          </p:cNvSpPr>
          <p:nvPr/>
        </p:nvSpPr>
        <p:spPr bwMode="auto">
          <a:xfrm>
            <a:off x="5756275" y="2756535"/>
            <a:ext cx="33655" cy="33655"/>
          </a:xfrm>
          <a:custGeom>
            <a:avLst/>
            <a:gdLst>
              <a:gd name="T0" fmla="*/ 0 w 21"/>
              <a:gd name="T1" fmla="*/ 21 h 21"/>
              <a:gd name="T2" fmla="*/ 21 w 21"/>
              <a:gd name="T3" fmla="*/ 21 h 21"/>
              <a:gd name="T4" fmla="*/ 21 w 21"/>
              <a:gd name="T5" fmla="*/ 0 h 21"/>
              <a:gd name="T6" fmla="*/ 0 w 21"/>
              <a:gd name="T7" fmla="*/ 0 h 21"/>
              <a:gd name="T8" fmla="*/ 0 w 21"/>
              <a:gd name="T9" fmla="*/ 21 h 21"/>
              <a:gd name="T10" fmla="*/ 5 w 21"/>
              <a:gd name="T11" fmla="*/ 5 h 21"/>
              <a:gd name="T12" fmla="*/ 17 w 21"/>
              <a:gd name="T13" fmla="*/ 5 h 21"/>
              <a:gd name="T14" fmla="*/ 17 w 21"/>
              <a:gd name="T15" fmla="*/ 17 h 21"/>
              <a:gd name="T16" fmla="*/ 5 w 21"/>
              <a:gd name="T17" fmla="*/ 17 h 21"/>
              <a:gd name="T18" fmla="*/ 5 w 21"/>
              <a:gd name="T1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1"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5" name="Freeform 230"/>
          <p:cNvSpPr>
            <a:spLocks noEditPoints="1"/>
          </p:cNvSpPr>
          <p:nvPr/>
        </p:nvSpPr>
        <p:spPr bwMode="auto">
          <a:xfrm>
            <a:off x="5756275" y="2807970"/>
            <a:ext cx="33655" cy="35560"/>
          </a:xfrm>
          <a:custGeom>
            <a:avLst/>
            <a:gdLst>
              <a:gd name="T0" fmla="*/ 0 w 21"/>
              <a:gd name="T1" fmla="*/ 22 h 22"/>
              <a:gd name="T2" fmla="*/ 21 w 21"/>
              <a:gd name="T3" fmla="*/ 22 h 22"/>
              <a:gd name="T4" fmla="*/ 21 w 21"/>
              <a:gd name="T5" fmla="*/ 0 h 22"/>
              <a:gd name="T6" fmla="*/ 0 w 21"/>
              <a:gd name="T7" fmla="*/ 0 h 22"/>
              <a:gd name="T8" fmla="*/ 0 w 21"/>
              <a:gd name="T9" fmla="*/ 22 h 22"/>
              <a:gd name="T10" fmla="*/ 5 w 21"/>
              <a:gd name="T11" fmla="*/ 5 h 22"/>
              <a:gd name="T12" fmla="*/ 17 w 21"/>
              <a:gd name="T13" fmla="*/ 5 h 22"/>
              <a:gd name="T14" fmla="*/ 17 w 21"/>
              <a:gd name="T15" fmla="*/ 17 h 22"/>
              <a:gd name="T16" fmla="*/ 5 w 21"/>
              <a:gd name="T17" fmla="*/ 17 h 22"/>
              <a:gd name="T18" fmla="*/ 5 w 21"/>
              <a:gd name="T1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21" y="22"/>
                </a:lnTo>
                <a:lnTo>
                  <a:pt x="21" y="0"/>
                </a:lnTo>
                <a:lnTo>
                  <a:pt x="0" y="0"/>
                </a:lnTo>
                <a:lnTo>
                  <a:pt x="0" y="22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6" name="Rectangle 231"/>
          <p:cNvSpPr>
            <a:spLocks noChangeArrowheads="1"/>
          </p:cNvSpPr>
          <p:nvPr/>
        </p:nvSpPr>
        <p:spPr bwMode="auto">
          <a:xfrm>
            <a:off x="5807710" y="2764790"/>
            <a:ext cx="6286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7" name="Rectangle 232"/>
          <p:cNvSpPr>
            <a:spLocks noChangeArrowheads="1"/>
          </p:cNvSpPr>
          <p:nvPr/>
        </p:nvSpPr>
        <p:spPr bwMode="auto">
          <a:xfrm>
            <a:off x="5807710" y="2816225"/>
            <a:ext cx="6286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8" name="Freeform 233"/>
          <p:cNvSpPr>
            <a:spLocks noEditPoints="1"/>
          </p:cNvSpPr>
          <p:nvPr/>
        </p:nvSpPr>
        <p:spPr bwMode="auto">
          <a:xfrm>
            <a:off x="5756275" y="2859405"/>
            <a:ext cx="33655" cy="35560"/>
          </a:xfrm>
          <a:custGeom>
            <a:avLst/>
            <a:gdLst>
              <a:gd name="T0" fmla="*/ 0 w 21"/>
              <a:gd name="T1" fmla="*/ 22 h 22"/>
              <a:gd name="T2" fmla="*/ 21 w 21"/>
              <a:gd name="T3" fmla="*/ 22 h 22"/>
              <a:gd name="T4" fmla="*/ 21 w 21"/>
              <a:gd name="T5" fmla="*/ 0 h 22"/>
              <a:gd name="T6" fmla="*/ 0 w 21"/>
              <a:gd name="T7" fmla="*/ 0 h 22"/>
              <a:gd name="T8" fmla="*/ 0 w 21"/>
              <a:gd name="T9" fmla="*/ 22 h 22"/>
              <a:gd name="T10" fmla="*/ 5 w 21"/>
              <a:gd name="T11" fmla="*/ 5 h 22"/>
              <a:gd name="T12" fmla="*/ 17 w 21"/>
              <a:gd name="T13" fmla="*/ 5 h 22"/>
              <a:gd name="T14" fmla="*/ 17 w 21"/>
              <a:gd name="T15" fmla="*/ 17 h 22"/>
              <a:gd name="T16" fmla="*/ 5 w 21"/>
              <a:gd name="T17" fmla="*/ 17 h 22"/>
              <a:gd name="T18" fmla="*/ 5 w 21"/>
              <a:gd name="T1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21" y="22"/>
                </a:lnTo>
                <a:lnTo>
                  <a:pt x="21" y="0"/>
                </a:lnTo>
                <a:lnTo>
                  <a:pt x="0" y="0"/>
                </a:lnTo>
                <a:lnTo>
                  <a:pt x="0" y="22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9" name="Rectangle 234"/>
          <p:cNvSpPr>
            <a:spLocks noChangeArrowheads="1"/>
          </p:cNvSpPr>
          <p:nvPr/>
        </p:nvSpPr>
        <p:spPr bwMode="auto">
          <a:xfrm>
            <a:off x="5807710" y="2867660"/>
            <a:ext cx="6286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0" name="Freeform 235"/>
          <p:cNvSpPr>
            <a:spLocks noEditPoints="1"/>
          </p:cNvSpPr>
          <p:nvPr/>
        </p:nvSpPr>
        <p:spPr bwMode="auto">
          <a:xfrm>
            <a:off x="5711190" y="2654935"/>
            <a:ext cx="204470" cy="281940"/>
          </a:xfrm>
          <a:custGeom>
            <a:avLst/>
            <a:gdLst>
              <a:gd name="T0" fmla="*/ 37 w 127"/>
              <a:gd name="T1" fmla="*/ 0 h 175"/>
              <a:gd name="T2" fmla="*/ 37 w 127"/>
              <a:gd name="T3" fmla="*/ 0 h 175"/>
              <a:gd name="T4" fmla="*/ 0 w 127"/>
              <a:gd name="T5" fmla="*/ 36 h 175"/>
              <a:gd name="T6" fmla="*/ 0 w 127"/>
              <a:gd name="T7" fmla="*/ 175 h 175"/>
              <a:gd name="T8" fmla="*/ 127 w 127"/>
              <a:gd name="T9" fmla="*/ 175 h 175"/>
              <a:gd name="T10" fmla="*/ 127 w 127"/>
              <a:gd name="T11" fmla="*/ 0 h 175"/>
              <a:gd name="T12" fmla="*/ 37 w 127"/>
              <a:gd name="T13" fmla="*/ 0 h 175"/>
              <a:gd name="T14" fmla="*/ 113 w 127"/>
              <a:gd name="T15" fmla="*/ 161 h 175"/>
              <a:gd name="T16" fmla="*/ 15 w 127"/>
              <a:gd name="T17" fmla="*/ 161 h 175"/>
              <a:gd name="T18" fmla="*/ 15 w 127"/>
              <a:gd name="T19" fmla="*/ 51 h 175"/>
              <a:gd name="T20" fmla="*/ 51 w 127"/>
              <a:gd name="T21" fmla="*/ 51 h 175"/>
              <a:gd name="T22" fmla="*/ 51 w 127"/>
              <a:gd name="T23" fmla="*/ 14 h 175"/>
              <a:gd name="T24" fmla="*/ 113 w 127"/>
              <a:gd name="T25" fmla="*/ 14 h 175"/>
              <a:gd name="T26" fmla="*/ 113 w 127"/>
              <a:gd name="T27" fmla="*/ 161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" h="175">
                <a:moveTo>
                  <a:pt x="37" y="0"/>
                </a:moveTo>
                <a:lnTo>
                  <a:pt x="37" y="0"/>
                </a:lnTo>
                <a:lnTo>
                  <a:pt x="0" y="36"/>
                </a:lnTo>
                <a:lnTo>
                  <a:pt x="0" y="175"/>
                </a:lnTo>
                <a:lnTo>
                  <a:pt x="127" y="175"/>
                </a:lnTo>
                <a:lnTo>
                  <a:pt x="127" y="0"/>
                </a:lnTo>
                <a:lnTo>
                  <a:pt x="37" y="0"/>
                </a:lnTo>
                <a:close/>
                <a:moveTo>
                  <a:pt x="113" y="161"/>
                </a:moveTo>
                <a:lnTo>
                  <a:pt x="15" y="161"/>
                </a:lnTo>
                <a:lnTo>
                  <a:pt x="15" y="51"/>
                </a:lnTo>
                <a:lnTo>
                  <a:pt x="51" y="51"/>
                </a:lnTo>
                <a:lnTo>
                  <a:pt x="51" y="14"/>
                </a:lnTo>
                <a:lnTo>
                  <a:pt x="113" y="14"/>
                </a:lnTo>
                <a:lnTo>
                  <a:pt x="113" y="1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1" name="Freeform 236"/>
          <p:cNvSpPr>
            <a:spLocks noEditPoints="1"/>
          </p:cNvSpPr>
          <p:nvPr/>
        </p:nvSpPr>
        <p:spPr bwMode="auto">
          <a:xfrm>
            <a:off x="5183505" y="2745105"/>
            <a:ext cx="33655" cy="33655"/>
          </a:xfrm>
          <a:custGeom>
            <a:avLst/>
            <a:gdLst>
              <a:gd name="T0" fmla="*/ 0 w 21"/>
              <a:gd name="T1" fmla="*/ 21 h 21"/>
              <a:gd name="T2" fmla="*/ 21 w 21"/>
              <a:gd name="T3" fmla="*/ 21 h 21"/>
              <a:gd name="T4" fmla="*/ 21 w 21"/>
              <a:gd name="T5" fmla="*/ 0 h 21"/>
              <a:gd name="T6" fmla="*/ 0 w 21"/>
              <a:gd name="T7" fmla="*/ 0 h 21"/>
              <a:gd name="T8" fmla="*/ 0 w 21"/>
              <a:gd name="T9" fmla="*/ 21 h 21"/>
              <a:gd name="T10" fmla="*/ 5 w 21"/>
              <a:gd name="T11" fmla="*/ 5 h 21"/>
              <a:gd name="T12" fmla="*/ 17 w 21"/>
              <a:gd name="T13" fmla="*/ 5 h 21"/>
              <a:gd name="T14" fmla="*/ 17 w 21"/>
              <a:gd name="T15" fmla="*/ 17 h 21"/>
              <a:gd name="T16" fmla="*/ 5 w 21"/>
              <a:gd name="T17" fmla="*/ 17 h 21"/>
              <a:gd name="T18" fmla="*/ 5 w 21"/>
              <a:gd name="T1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1"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2" name="Freeform 237"/>
          <p:cNvSpPr>
            <a:spLocks noEditPoints="1"/>
          </p:cNvSpPr>
          <p:nvPr/>
        </p:nvSpPr>
        <p:spPr bwMode="auto">
          <a:xfrm>
            <a:off x="5183505" y="2796540"/>
            <a:ext cx="33655" cy="34290"/>
          </a:xfrm>
          <a:custGeom>
            <a:avLst/>
            <a:gdLst>
              <a:gd name="T0" fmla="*/ 0 w 21"/>
              <a:gd name="T1" fmla="*/ 21 h 21"/>
              <a:gd name="T2" fmla="*/ 21 w 21"/>
              <a:gd name="T3" fmla="*/ 21 h 21"/>
              <a:gd name="T4" fmla="*/ 21 w 21"/>
              <a:gd name="T5" fmla="*/ 0 h 21"/>
              <a:gd name="T6" fmla="*/ 0 w 21"/>
              <a:gd name="T7" fmla="*/ 0 h 21"/>
              <a:gd name="T8" fmla="*/ 0 w 21"/>
              <a:gd name="T9" fmla="*/ 21 h 21"/>
              <a:gd name="T10" fmla="*/ 5 w 21"/>
              <a:gd name="T11" fmla="*/ 5 h 21"/>
              <a:gd name="T12" fmla="*/ 17 w 21"/>
              <a:gd name="T13" fmla="*/ 5 h 21"/>
              <a:gd name="T14" fmla="*/ 17 w 21"/>
              <a:gd name="T15" fmla="*/ 17 h 21"/>
              <a:gd name="T16" fmla="*/ 5 w 21"/>
              <a:gd name="T17" fmla="*/ 17 h 21"/>
              <a:gd name="T18" fmla="*/ 5 w 21"/>
              <a:gd name="T1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1"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" name="Rectangle 238"/>
          <p:cNvSpPr>
            <a:spLocks noChangeArrowheads="1"/>
          </p:cNvSpPr>
          <p:nvPr/>
        </p:nvSpPr>
        <p:spPr bwMode="auto">
          <a:xfrm>
            <a:off x="5234940" y="2753360"/>
            <a:ext cx="78740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4" name="Rectangle 239"/>
          <p:cNvSpPr>
            <a:spLocks noChangeArrowheads="1"/>
          </p:cNvSpPr>
          <p:nvPr/>
        </p:nvSpPr>
        <p:spPr bwMode="auto">
          <a:xfrm>
            <a:off x="5234940" y="2804795"/>
            <a:ext cx="78740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5" name="Freeform 240"/>
          <p:cNvSpPr>
            <a:spLocks noEditPoints="1"/>
          </p:cNvSpPr>
          <p:nvPr/>
        </p:nvSpPr>
        <p:spPr bwMode="auto">
          <a:xfrm>
            <a:off x="5183505" y="2847975"/>
            <a:ext cx="33655" cy="35560"/>
          </a:xfrm>
          <a:custGeom>
            <a:avLst/>
            <a:gdLst>
              <a:gd name="T0" fmla="*/ 0 w 21"/>
              <a:gd name="T1" fmla="*/ 22 h 22"/>
              <a:gd name="T2" fmla="*/ 21 w 21"/>
              <a:gd name="T3" fmla="*/ 22 h 22"/>
              <a:gd name="T4" fmla="*/ 21 w 21"/>
              <a:gd name="T5" fmla="*/ 0 h 22"/>
              <a:gd name="T6" fmla="*/ 0 w 21"/>
              <a:gd name="T7" fmla="*/ 0 h 22"/>
              <a:gd name="T8" fmla="*/ 0 w 21"/>
              <a:gd name="T9" fmla="*/ 22 h 22"/>
              <a:gd name="T10" fmla="*/ 5 w 21"/>
              <a:gd name="T11" fmla="*/ 5 h 22"/>
              <a:gd name="T12" fmla="*/ 17 w 21"/>
              <a:gd name="T13" fmla="*/ 5 h 22"/>
              <a:gd name="T14" fmla="*/ 17 w 21"/>
              <a:gd name="T15" fmla="*/ 17 h 22"/>
              <a:gd name="T16" fmla="*/ 5 w 21"/>
              <a:gd name="T17" fmla="*/ 17 h 22"/>
              <a:gd name="T18" fmla="*/ 5 w 21"/>
              <a:gd name="T1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21" y="22"/>
                </a:lnTo>
                <a:lnTo>
                  <a:pt x="21" y="0"/>
                </a:lnTo>
                <a:lnTo>
                  <a:pt x="0" y="0"/>
                </a:lnTo>
                <a:lnTo>
                  <a:pt x="0" y="22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6" name="Rectangle 241"/>
          <p:cNvSpPr>
            <a:spLocks noChangeArrowheads="1"/>
          </p:cNvSpPr>
          <p:nvPr/>
        </p:nvSpPr>
        <p:spPr bwMode="auto">
          <a:xfrm>
            <a:off x="5234940" y="2856230"/>
            <a:ext cx="78740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7" name="Freeform 242"/>
          <p:cNvSpPr>
            <a:spLocks noEditPoints="1"/>
          </p:cNvSpPr>
          <p:nvPr/>
        </p:nvSpPr>
        <p:spPr bwMode="auto">
          <a:xfrm>
            <a:off x="5132070" y="2654935"/>
            <a:ext cx="231775" cy="281940"/>
          </a:xfrm>
          <a:custGeom>
            <a:avLst/>
            <a:gdLst>
              <a:gd name="T0" fmla="*/ 211 w 236"/>
              <a:gd name="T1" fmla="*/ 22 h 288"/>
              <a:gd name="T2" fmla="*/ 196 w 236"/>
              <a:gd name="T3" fmla="*/ 22 h 288"/>
              <a:gd name="T4" fmla="*/ 196 w 236"/>
              <a:gd name="T5" fmla="*/ 12 h 288"/>
              <a:gd name="T6" fmla="*/ 184 w 236"/>
              <a:gd name="T7" fmla="*/ 0 h 288"/>
              <a:gd name="T8" fmla="*/ 172 w 236"/>
              <a:gd name="T9" fmla="*/ 12 h 288"/>
              <a:gd name="T10" fmla="*/ 172 w 236"/>
              <a:gd name="T11" fmla="*/ 22 h 288"/>
              <a:gd name="T12" fmla="*/ 130 w 236"/>
              <a:gd name="T13" fmla="*/ 22 h 288"/>
              <a:gd name="T14" fmla="*/ 130 w 236"/>
              <a:gd name="T15" fmla="*/ 12 h 288"/>
              <a:gd name="T16" fmla="*/ 118 w 236"/>
              <a:gd name="T17" fmla="*/ 0 h 288"/>
              <a:gd name="T18" fmla="*/ 106 w 236"/>
              <a:gd name="T19" fmla="*/ 12 h 288"/>
              <a:gd name="T20" fmla="*/ 106 w 236"/>
              <a:gd name="T21" fmla="*/ 22 h 288"/>
              <a:gd name="T22" fmla="*/ 65 w 236"/>
              <a:gd name="T23" fmla="*/ 22 h 288"/>
              <a:gd name="T24" fmla="*/ 65 w 236"/>
              <a:gd name="T25" fmla="*/ 12 h 288"/>
              <a:gd name="T26" fmla="*/ 52 w 236"/>
              <a:gd name="T27" fmla="*/ 0 h 288"/>
              <a:gd name="T28" fmla="*/ 40 w 236"/>
              <a:gd name="T29" fmla="*/ 12 h 288"/>
              <a:gd name="T30" fmla="*/ 40 w 236"/>
              <a:gd name="T31" fmla="*/ 22 h 288"/>
              <a:gd name="T32" fmla="*/ 26 w 236"/>
              <a:gd name="T33" fmla="*/ 22 h 288"/>
              <a:gd name="T34" fmla="*/ 0 w 236"/>
              <a:gd name="T35" fmla="*/ 47 h 288"/>
              <a:gd name="T36" fmla="*/ 0 w 236"/>
              <a:gd name="T37" fmla="*/ 262 h 288"/>
              <a:gd name="T38" fmla="*/ 26 w 236"/>
              <a:gd name="T39" fmla="*/ 288 h 288"/>
              <a:gd name="T40" fmla="*/ 211 w 236"/>
              <a:gd name="T41" fmla="*/ 288 h 288"/>
              <a:gd name="T42" fmla="*/ 236 w 236"/>
              <a:gd name="T43" fmla="*/ 262 h 288"/>
              <a:gd name="T44" fmla="*/ 236 w 236"/>
              <a:gd name="T45" fmla="*/ 47 h 288"/>
              <a:gd name="T46" fmla="*/ 211 w 236"/>
              <a:gd name="T47" fmla="*/ 22 h 288"/>
              <a:gd name="T48" fmla="*/ 211 w 236"/>
              <a:gd name="T49" fmla="*/ 260 h 288"/>
              <a:gd name="T50" fmla="*/ 26 w 236"/>
              <a:gd name="T51" fmla="*/ 260 h 288"/>
              <a:gd name="T52" fmla="*/ 26 w 236"/>
              <a:gd name="T53" fmla="*/ 49 h 288"/>
              <a:gd name="T54" fmla="*/ 40 w 236"/>
              <a:gd name="T55" fmla="*/ 49 h 288"/>
              <a:gd name="T56" fmla="*/ 40 w 236"/>
              <a:gd name="T57" fmla="*/ 58 h 288"/>
              <a:gd name="T58" fmla="*/ 52 w 236"/>
              <a:gd name="T59" fmla="*/ 70 h 288"/>
              <a:gd name="T60" fmla="*/ 65 w 236"/>
              <a:gd name="T61" fmla="*/ 58 h 288"/>
              <a:gd name="T62" fmla="*/ 65 w 236"/>
              <a:gd name="T63" fmla="*/ 49 h 288"/>
              <a:gd name="T64" fmla="*/ 106 w 236"/>
              <a:gd name="T65" fmla="*/ 49 h 288"/>
              <a:gd name="T66" fmla="*/ 106 w 236"/>
              <a:gd name="T67" fmla="*/ 58 h 288"/>
              <a:gd name="T68" fmla="*/ 118 w 236"/>
              <a:gd name="T69" fmla="*/ 70 h 288"/>
              <a:gd name="T70" fmla="*/ 130 w 236"/>
              <a:gd name="T71" fmla="*/ 58 h 288"/>
              <a:gd name="T72" fmla="*/ 130 w 236"/>
              <a:gd name="T73" fmla="*/ 49 h 288"/>
              <a:gd name="T74" fmla="*/ 172 w 236"/>
              <a:gd name="T75" fmla="*/ 49 h 288"/>
              <a:gd name="T76" fmla="*/ 172 w 236"/>
              <a:gd name="T77" fmla="*/ 58 h 288"/>
              <a:gd name="T78" fmla="*/ 184 w 236"/>
              <a:gd name="T79" fmla="*/ 70 h 288"/>
              <a:gd name="T80" fmla="*/ 196 w 236"/>
              <a:gd name="T81" fmla="*/ 58 h 288"/>
              <a:gd name="T82" fmla="*/ 196 w 236"/>
              <a:gd name="T83" fmla="*/ 49 h 288"/>
              <a:gd name="T84" fmla="*/ 211 w 236"/>
              <a:gd name="T85" fmla="*/ 49 h 288"/>
              <a:gd name="T86" fmla="*/ 211 w 236"/>
              <a:gd name="T87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6" h="288">
                <a:moveTo>
                  <a:pt x="211" y="22"/>
                </a:moveTo>
                <a:cubicBezTo>
                  <a:pt x="196" y="22"/>
                  <a:pt x="196" y="22"/>
                  <a:pt x="196" y="22"/>
                </a:cubicBezTo>
                <a:cubicBezTo>
                  <a:pt x="196" y="12"/>
                  <a:pt x="196" y="12"/>
                  <a:pt x="196" y="12"/>
                </a:cubicBezTo>
                <a:cubicBezTo>
                  <a:pt x="196" y="6"/>
                  <a:pt x="191" y="0"/>
                  <a:pt x="184" y="0"/>
                </a:cubicBezTo>
                <a:cubicBezTo>
                  <a:pt x="177" y="0"/>
                  <a:pt x="172" y="6"/>
                  <a:pt x="172" y="12"/>
                </a:cubicBezTo>
                <a:cubicBezTo>
                  <a:pt x="172" y="22"/>
                  <a:pt x="172" y="22"/>
                  <a:pt x="172" y="22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30" y="12"/>
                  <a:pt x="130" y="12"/>
                  <a:pt x="130" y="12"/>
                </a:cubicBezTo>
                <a:cubicBezTo>
                  <a:pt x="130" y="6"/>
                  <a:pt x="125" y="0"/>
                  <a:pt x="118" y="0"/>
                </a:cubicBezTo>
                <a:cubicBezTo>
                  <a:pt x="111" y="0"/>
                  <a:pt x="106" y="6"/>
                  <a:pt x="106" y="12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65" y="22"/>
                  <a:pt x="65" y="22"/>
                  <a:pt x="65" y="22"/>
                </a:cubicBezTo>
                <a:cubicBezTo>
                  <a:pt x="65" y="12"/>
                  <a:pt x="65" y="12"/>
                  <a:pt x="65" y="12"/>
                </a:cubicBezTo>
                <a:cubicBezTo>
                  <a:pt x="65" y="6"/>
                  <a:pt x="59" y="0"/>
                  <a:pt x="52" y="0"/>
                </a:cubicBezTo>
                <a:cubicBezTo>
                  <a:pt x="46" y="0"/>
                  <a:pt x="40" y="6"/>
                  <a:pt x="40" y="12"/>
                </a:cubicBezTo>
                <a:cubicBezTo>
                  <a:pt x="40" y="22"/>
                  <a:pt x="40" y="22"/>
                  <a:pt x="40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2" y="22"/>
                  <a:pt x="0" y="33"/>
                  <a:pt x="0" y="47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77"/>
                  <a:pt x="12" y="288"/>
                  <a:pt x="26" y="288"/>
                </a:cubicBezTo>
                <a:cubicBezTo>
                  <a:pt x="211" y="288"/>
                  <a:pt x="211" y="288"/>
                  <a:pt x="211" y="288"/>
                </a:cubicBezTo>
                <a:cubicBezTo>
                  <a:pt x="225" y="288"/>
                  <a:pt x="236" y="277"/>
                  <a:pt x="236" y="262"/>
                </a:cubicBezTo>
                <a:cubicBezTo>
                  <a:pt x="236" y="47"/>
                  <a:pt x="236" y="47"/>
                  <a:pt x="236" y="47"/>
                </a:cubicBezTo>
                <a:cubicBezTo>
                  <a:pt x="236" y="33"/>
                  <a:pt x="225" y="22"/>
                  <a:pt x="211" y="22"/>
                </a:cubicBezTo>
                <a:close/>
                <a:moveTo>
                  <a:pt x="211" y="260"/>
                </a:moveTo>
                <a:cubicBezTo>
                  <a:pt x="26" y="260"/>
                  <a:pt x="26" y="260"/>
                  <a:pt x="26" y="260"/>
                </a:cubicBezTo>
                <a:cubicBezTo>
                  <a:pt x="26" y="49"/>
                  <a:pt x="26" y="49"/>
                  <a:pt x="26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65"/>
                  <a:pt x="46" y="70"/>
                  <a:pt x="52" y="70"/>
                </a:cubicBezTo>
                <a:cubicBezTo>
                  <a:pt x="59" y="70"/>
                  <a:pt x="65" y="65"/>
                  <a:pt x="65" y="58"/>
                </a:cubicBezTo>
                <a:cubicBezTo>
                  <a:pt x="65" y="49"/>
                  <a:pt x="65" y="49"/>
                  <a:pt x="65" y="49"/>
                </a:cubicBezTo>
                <a:cubicBezTo>
                  <a:pt x="106" y="49"/>
                  <a:pt x="106" y="49"/>
                  <a:pt x="106" y="49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6" y="65"/>
                  <a:pt x="111" y="70"/>
                  <a:pt x="118" y="70"/>
                </a:cubicBezTo>
                <a:cubicBezTo>
                  <a:pt x="125" y="70"/>
                  <a:pt x="130" y="65"/>
                  <a:pt x="130" y="58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2" y="58"/>
                  <a:pt x="172" y="58"/>
                  <a:pt x="172" y="58"/>
                </a:cubicBezTo>
                <a:cubicBezTo>
                  <a:pt x="172" y="65"/>
                  <a:pt x="177" y="70"/>
                  <a:pt x="184" y="70"/>
                </a:cubicBezTo>
                <a:cubicBezTo>
                  <a:pt x="191" y="70"/>
                  <a:pt x="196" y="65"/>
                  <a:pt x="196" y="58"/>
                </a:cubicBezTo>
                <a:cubicBezTo>
                  <a:pt x="196" y="49"/>
                  <a:pt x="196" y="49"/>
                  <a:pt x="196" y="49"/>
                </a:cubicBezTo>
                <a:cubicBezTo>
                  <a:pt x="211" y="49"/>
                  <a:pt x="211" y="49"/>
                  <a:pt x="211" y="49"/>
                </a:cubicBezTo>
                <a:lnTo>
                  <a:pt x="211" y="2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8" name="Freeform 243"/>
          <p:cNvSpPr>
            <a:spLocks noEditPoints="1"/>
          </p:cNvSpPr>
          <p:nvPr/>
        </p:nvSpPr>
        <p:spPr bwMode="auto">
          <a:xfrm>
            <a:off x="7931150" y="3220085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64 w 288"/>
              <a:gd name="T11" fmla="*/ 144 h 288"/>
              <a:gd name="T12" fmla="*/ 144 w 288"/>
              <a:gd name="T13" fmla="*/ 264 h 288"/>
              <a:gd name="T14" fmla="*/ 24 w 288"/>
              <a:gd name="T15" fmla="*/ 144 h 288"/>
              <a:gd name="T16" fmla="*/ 144 w 288"/>
              <a:gd name="T17" fmla="*/ 24 h 288"/>
              <a:gd name="T18" fmla="*/ 144 w 288"/>
              <a:gd name="T19" fmla="*/ 144 h 288"/>
              <a:gd name="T20" fmla="*/ 264 w 288"/>
              <a:gd name="T21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64" y="144"/>
                </a:moveTo>
                <a:cubicBezTo>
                  <a:pt x="264" y="210"/>
                  <a:pt x="211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64" y="144"/>
                  <a:pt x="264" y="144"/>
                  <a:pt x="264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9" name="Freeform 244"/>
          <p:cNvSpPr>
            <a:spLocks noEditPoints="1"/>
          </p:cNvSpPr>
          <p:nvPr/>
        </p:nvSpPr>
        <p:spPr bwMode="auto">
          <a:xfrm>
            <a:off x="7367270" y="3220085"/>
            <a:ext cx="28194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64 h 288"/>
              <a:gd name="T12" fmla="*/ 24 w 288"/>
              <a:gd name="T13" fmla="*/ 144 h 288"/>
              <a:gd name="T14" fmla="*/ 144 w 288"/>
              <a:gd name="T15" fmla="*/ 24 h 288"/>
              <a:gd name="T16" fmla="*/ 144 w 288"/>
              <a:gd name="T17" fmla="*/ 144 h 288"/>
              <a:gd name="T18" fmla="*/ 229 w 288"/>
              <a:gd name="T19" fmla="*/ 60 h 288"/>
              <a:gd name="T20" fmla="*/ 264 w 288"/>
              <a:gd name="T21" fmla="*/ 144 h 288"/>
              <a:gd name="T22" fmla="*/ 144 w 288"/>
              <a:gd name="T23" fmla="*/ 26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144" y="264"/>
                </a:move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29" y="60"/>
                  <a:pt x="229" y="60"/>
                  <a:pt x="229" y="60"/>
                </a:cubicBezTo>
                <a:cubicBezTo>
                  <a:pt x="251" y="82"/>
                  <a:pt x="264" y="111"/>
                  <a:pt x="264" y="144"/>
                </a:cubicBezTo>
                <a:cubicBezTo>
                  <a:pt x="264" y="210"/>
                  <a:pt x="210" y="264"/>
                  <a:pt x="144" y="2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0" name="Freeform 245"/>
          <p:cNvSpPr/>
          <p:nvPr/>
        </p:nvSpPr>
        <p:spPr bwMode="auto">
          <a:xfrm>
            <a:off x="9743440" y="4338955"/>
            <a:ext cx="180340" cy="112395"/>
          </a:xfrm>
          <a:custGeom>
            <a:avLst/>
            <a:gdLst>
              <a:gd name="T0" fmla="*/ 160 w 185"/>
              <a:gd name="T1" fmla="*/ 25 h 116"/>
              <a:gd name="T2" fmla="*/ 110 w 185"/>
              <a:gd name="T3" fmla="*/ 25 h 116"/>
              <a:gd name="T4" fmla="*/ 97 w 185"/>
              <a:gd name="T5" fmla="*/ 37 h 116"/>
              <a:gd name="T6" fmla="*/ 77 w 185"/>
              <a:gd name="T7" fmla="*/ 17 h 116"/>
              <a:gd name="T8" fmla="*/ 60 w 185"/>
              <a:gd name="T9" fmla="*/ 17 h 116"/>
              <a:gd name="T10" fmla="*/ 4 w 185"/>
              <a:gd name="T11" fmla="*/ 73 h 116"/>
              <a:gd name="T12" fmla="*/ 4 w 185"/>
              <a:gd name="T13" fmla="*/ 89 h 116"/>
              <a:gd name="T14" fmla="*/ 12 w 185"/>
              <a:gd name="T15" fmla="*/ 92 h 116"/>
              <a:gd name="T16" fmla="*/ 21 w 185"/>
              <a:gd name="T17" fmla="*/ 89 h 116"/>
              <a:gd name="T18" fmla="*/ 69 w 185"/>
              <a:gd name="T19" fmla="*/ 41 h 116"/>
              <a:gd name="T20" fmla="*/ 81 w 185"/>
              <a:gd name="T21" fmla="*/ 54 h 116"/>
              <a:gd name="T22" fmla="*/ 68 w 185"/>
              <a:gd name="T23" fmla="*/ 66 h 116"/>
              <a:gd name="T24" fmla="*/ 118 w 185"/>
              <a:gd name="T25" fmla="*/ 116 h 116"/>
              <a:gd name="T26" fmla="*/ 160 w 185"/>
              <a:gd name="T27" fmla="*/ 75 h 116"/>
              <a:gd name="T28" fmla="*/ 160 w 185"/>
              <a:gd name="T29" fmla="*/ 25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5" h="116">
                <a:moveTo>
                  <a:pt x="160" y="25"/>
                </a:moveTo>
                <a:cubicBezTo>
                  <a:pt x="135" y="0"/>
                  <a:pt x="110" y="25"/>
                  <a:pt x="110" y="25"/>
                </a:cubicBezTo>
                <a:cubicBezTo>
                  <a:pt x="97" y="37"/>
                  <a:pt x="97" y="37"/>
                  <a:pt x="97" y="37"/>
                </a:cubicBezTo>
                <a:cubicBezTo>
                  <a:pt x="77" y="17"/>
                  <a:pt x="77" y="17"/>
                  <a:pt x="77" y="17"/>
                </a:cubicBezTo>
                <a:cubicBezTo>
                  <a:pt x="72" y="12"/>
                  <a:pt x="65" y="12"/>
                  <a:pt x="60" y="17"/>
                </a:cubicBezTo>
                <a:cubicBezTo>
                  <a:pt x="4" y="73"/>
                  <a:pt x="4" y="73"/>
                  <a:pt x="4" y="73"/>
                </a:cubicBezTo>
                <a:cubicBezTo>
                  <a:pt x="0" y="77"/>
                  <a:pt x="0" y="85"/>
                  <a:pt x="4" y="89"/>
                </a:cubicBezTo>
                <a:cubicBezTo>
                  <a:pt x="7" y="91"/>
                  <a:pt x="10" y="92"/>
                  <a:pt x="12" y="92"/>
                </a:cubicBezTo>
                <a:cubicBezTo>
                  <a:pt x="15" y="92"/>
                  <a:pt x="18" y="91"/>
                  <a:pt x="21" y="89"/>
                </a:cubicBezTo>
                <a:cubicBezTo>
                  <a:pt x="69" y="41"/>
                  <a:pt x="69" y="41"/>
                  <a:pt x="69" y="41"/>
                </a:cubicBezTo>
                <a:cubicBezTo>
                  <a:pt x="81" y="54"/>
                  <a:pt x="81" y="54"/>
                  <a:pt x="81" y="54"/>
                </a:cubicBezTo>
                <a:cubicBezTo>
                  <a:pt x="68" y="66"/>
                  <a:pt x="68" y="66"/>
                  <a:pt x="68" y="66"/>
                </a:cubicBezTo>
                <a:cubicBezTo>
                  <a:pt x="118" y="116"/>
                  <a:pt x="118" y="116"/>
                  <a:pt x="118" y="116"/>
                </a:cubicBezTo>
                <a:cubicBezTo>
                  <a:pt x="160" y="75"/>
                  <a:pt x="160" y="75"/>
                  <a:pt x="160" y="75"/>
                </a:cubicBezTo>
                <a:cubicBezTo>
                  <a:pt x="160" y="75"/>
                  <a:pt x="185" y="50"/>
                  <a:pt x="160" y="2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1" name="Freeform 246"/>
          <p:cNvSpPr/>
          <p:nvPr/>
        </p:nvSpPr>
        <p:spPr bwMode="auto">
          <a:xfrm>
            <a:off x="9627235" y="4418965"/>
            <a:ext cx="215900" cy="214630"/>
          </a:xfrm>
          <a:custGeom>
            <a:avLst/>
            <a:gdLst>
              <a:gd name="T0" fmla="*/ 103 w 134"/>
              <a:gd name="T1" fmla="*/ 0 h 133"/>
              <a:gd name="T2" fmla="*/ 15 w 134"/>
              <a:gd name="T3" fmla="*/ 89 h 133"/>
              <a:gd name="T4" fmla="*/ 15 w 134"/>
              <a:gd name="T5" fmla="*/ 89 h 133"/>
              <a:gd name="T6" fmla="*/ 15 w 134"/>
              <a:gd name="T7" fmla="*/ 89 h 133"/>
              <a:gd name="T8" fmla="*/ 15 w 134"/>
              <a:gd name="T9" fmla="*/ 89 h 133"/>
              <a:gd name="T10" fmla="*/ 15 w 134"/>
              <a:gd name="T11" fmla="*/ 89 h 133"/>
              <a:gd name="T12" fmla="*/ 0 w 134"/>
              <a:gd name="T13" fmla="*/ 133 h 133"/>
              <a:gd name="T14" fmla="*/ 45 w 134"/>
              <a:gd name="T15" fmla="*/ 119 h 133"/>
              <a:gd name="T16" fmla="*/ 45 w 134"/>
              <a:gd name="T17" fmla="*/ 119 h 133"/>
              <a:gd name="T18" fmla="*/ 45 w 134"/>
              <a:gd name="T19" fmla="*/ 119 h 133"/>
              <a:gd name="T20" fmla="*/ 45 w 134"/>
              <a:gd name="T21" fmla="*/ 119 h 133"/>
              <a:gd name="T22" fmla="*/ 134 w 134"/>
              <a:gd name="T23" fmla="*/ 30 h 133"/>
              <a:gd name="T24" fmla="*/ 103 w 134"/>
              <a:gd name="T2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4" h="133">
                <a:moveTo>
                  <a:pt x="103" y="0"/>
                </a:moveTo>
                <a:lnTo>
                  <a:pt x="15" y="89"/>
                </a:lnTo>
                <a:lnTo>
                  <a:pt x="15" y="89"/>
                </a:lnTo>
                <a:lnTo>
                  <a:pt x="15" y="89"/>
                </a:lnTo>
                <a:lnTo>
                  <a:pt x="15" y="89"/>
                </a:lnTo>
                <a:lnTo>
                  <a:pt x="15" y="89"/>
                </a:lnTo>
                <a:lnTo>
                  <a:pt x="0" y="133"/>
                </a:lnTo>
                <a:lnTo>
                  <a:pt x="45" y="119"/>
                </a:lnTo>
                <a:lnTo>
                  <a:pt x="45" y="119"/>
                </a:lnTo>
                <a:lnTo>
                  <a:pt x="45" y="119"/>
                </a:lnTo>
                <a:lnTo>
                  <a:pt x="45" y="119"/>
                </a:lnTo>
                <a:lnTo>
                  <a:pt x="134" y="30"/>
                </a:lnTo>
                <a:lnTo>
                  <a:pt x="10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2" name="Freeform 247"/>
          <p:cNvSpPr>
            <a:spLocks noEditPoints="1"/>
          </p:cNvSpPr>
          <p:nvPr/>
        </p:nvSpPr>
        <p:spPr bwMode="auto">
          <a:xfrm>
            <a:off x="10192385" y="4385310"/>
            <a:ext cx="247650" cy="248285"/>
          </a:xfrm>
          <a:custGeom>
            <a:avLst/>
            <a:gdLst>
              <a:gd name="T0" fmla="*/ 45 w 154"/>
              <a:gd name="T1" fmla="*/ 127 h 154"/>
              <a:gd name="T2" fmla="*/ 38 w 154"/>
              <a:gd name="T3" fmla="*/ 120 h 154"/>
              <a:gd name="T4" fmla="*/ 140 w 154"/>
              <a:gd name="T5" fmla="*/ 18 h 154"/>
              <a:gd name="T6" fmla="*/ 136 w 154"/>
              <a:gd name="T7" fmla="*/ 14 h 154"/>
              <a:gd name="T8" fmla="*/ 35 w 154"/>
              <a:gd name="T9" fmla="*/ 116 h 154"/>
              <a:gd name="T10" fmla="*/ 27 w 154"/>
              <a:gd name="T11" fmla="*/ 110 h 154"/>
              <a:gd name="T12" fmla="*/ 129 w 154"/>
              <a:gd name="T13" fmla="*/ 7 h 154"/>
              <a:gd name="T14" fmla="*/ 122 w 154"/>
              <a:gd name="T15" fmla="*/ 0 h 154"/>
              <a:gd name="T16" fmla="*/ 15 w 154"/>
              <a:gd name="T17" fmla="*/ 108 h 154"/>
              <a:gd name="T18" fmla="*/ 15 w 154"/>
              <a:gd name="T19" fmla="*/ 108 h 154"/>
              <a:gd name="T20" fmla="*/ 15 w 154"/>
              <a:gd name="T21" fmla="*/ 108 h 154"/>
              <a:gd name="T22" fmla="*/ 15 w 154"/>
              <a:gd name="T23" fmla="*/ 108 h 154"/>
              <a:gd name="T24" fmla="*/ 15 w 154"/>
              <a:gd name="T25" fmla="*/ 108 h 154"/>
              <a:gd name="T26" fmla="*/ 0 w 154"/>
              <a:gd name="T27" fmla="*/ 154 h 154"/>
              <a:gd name="T28" fmla="*/ 47 w 154"/>
              <a:gd name="T29" fmla="*/ 140 h 154"/>
              <a:gd name="T30" fmla="*/ 47 w 154"/>
              <a:gd name="T31" fmla="*/ 140 h 154"/>
              <a:gd name="T32" fmla="*/ 47 w 154"/>
              <a:gd name="T33" fmla="*/ 140 h 154"/>
              <a:gd name="T34" fmla="*/ 47 w 154"/>
              <a:gd name="T35" fmla="*/ 140 h 154"/>
              <a:gd name="T36" fmla="*/ 154 w 154"/>
              <a:gd name="T37" fmla="*/ 32 h 154"/>
              <a:gd name="T38" fmla="*/ 147 w 154"/>
              <a:gd name="T39" fmla="*/ 25 h 154"/>
              <a:gd name="T40" fmla="*/ 45 w 154"/>
              <a:gd name="T41" fmla="*/ 127 h 154"/>
              <a:gd name="T42" fmla="*/ 21 w 154"/>
              <a:gd name="T43" fmla="*/ 121 h 154"/>
              <a:gd name="T44" fmla="*/ 33 w 154"/>
              <a:gd name="T45" fmla="*/ 133 h 154"/>
              <a:gd name="T46" fmla="*/ 15 w 154"/>
              <a:gd name="T47" fmla="*/ 140 h 154"/>
              <a:gd name="T48" fmla="*/ 21 w 154"/>
              <a:gd name="T49" fmla="*/ 121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4" h="154">
                <a:moveTo>
                  <a:pt x="45" y="127"/>
                </a:moveTo>
                <a:lnTo>
                  <a:pt x="38" y="120"/>
                </a:lnTo>
                <a:lnTo>
                  <a:pt x="140" y="18"/>
                </a:lnTo>
                <a:lnTo>
                  <a:pt x="136" y="14"/>
                </a:lnTo>
                <a:lnTo>
                  <a:pt x="35" y="116"/>
                </a:lnTo>
                <a:lnTo>
                  <a:pt x="27" y="110"/>
                </a:lnTo>
                <a:lnTo>
                  <a:pt x="129" y="7"/>
                </a:lnTo>
                <a:lnTo>
                  <a:pt x="122" y="0"/>
                </a:lnTo>
                <a:lnTo>
                  <a:pt x="15" y="108"/>
                </a:lnTo>
                <a:lnTo>
                  <a:pt x="15" y="108"/>
                </a:lnTo>
                <a:lnTo>
                  <a:pt x="15" y="108"/>
                </a:lnTo>
                <a:lnTo>
                  <a:pt x="15" y="108"/>
                </a:lnTo>
                <a:lnTo>
                  <a:pt x="15" y="108"/>
                </a:lnTo>
                <a:lnTo>
                  <a:pt x="0" y="154"/>
                </a:lnTo>
                <a:lnTo>
                  <a:pt x="47" y="140"/>
                </a:lnTo>
                <a:lnTo>
                  <a:pt x="47" y="140"/>
                </a:lnTo>
                <a:lnTo>
                  <a:pt x="47" y="140"/>
                </a:lnTo>
                <a:lnTo>
                  <a:pt x="47" y="140"/>
                </a:lnTo>
                <a:lnTo>
                  <a:pt x="154" y="32"/>
                </a:lnTo>
                <a:lnTo>
                  <a:pt x="147" y="25"/>
                </a:lnTo>
                <a:lnTo>
                  <a:pt x="45" y="127"/>
                </a:lnTo>
                <a:close/>
                <a:moveTo>
                  <a:pt x="21" y="121"/>
                </a:moveTo>
                <a:lnTo>
                  <a:pt x="33" y="133"/>
                </a:lnTo>
                <a:lnTo>
                  <a:pt x="15" y="140"/>
                </a:lnTo>
                <a:lnTo>
                  <a:pt x="21" y="1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" name="Freeform 248"/>
          <p:cNvSpPr/>
          <p:nvPr/>
        </p:nvSpPr>
        <p:spPr bwMode="auto">
          <a:xfrm>
            <a:off x="10406380" y="4349750"/>
            <a:ext cx="86995" cy="71120"/>
          </a:xfrm>
          <a:custGeom>
            <a:avLst/>
            <a:gdLst>
              <a:gd name="T0" fmla="*/ 52 w 89"/>
              <a:gd name="T1" fmla="*/ 71 h 71"/>
              <a:gd name="T2" fmla="*/ 55 w 89"/>
              <a:gd name="T3" fmla="*/ 68 h 71"/>
              <a:gd name="T4" fmla="*/ 59 w 89"/>
              <a:gd name="T5" fmla="*/ 12 h 71"/>
              <a:gd name="T6" fmla="*/ 33 w 89"/>
              <a:gd name="T7" fmla="*/ 0 h 71"/>
              <a:gd name="T8" fmla="*/ 3 w 89"/>
              <a:gd name="T9" fmla="*/ 16 h 71"/>
              <a:gd name="T10" fmla="*/ 0 w 89"/>
              <a:gd name="T11" fmla="*/ 19 h 71"/>
              <a:gd name="T12" fmla="*/ 52 w 89"/>
              <a:gd name="T13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71">
                <a:moveTo>
                  <a:pt x="52" y="71"/>
                </a:moveTo>
                <a:cubicBezTo>
                  <a:pt x="55" y="68"/>
                  <a:pt x="55" y="68"/>
                  <a:pt x="55" y="68"/>
                </a:cubicBezTo>
                <a:cubicBezTo>
                  <a:pt x="55" y="68"/>
                  <a:pt x="89" y="42"/>
                  <a:pt x="59" y="12"/>
                </a:cubicBezTo>
                <a:cubicBezTo>
                  <a:pt x="49" y="3"/>
                  <a:pt x="41" y="0"/>
                  <a:pt x="33" y="0"/>
                </a:cubicBezTo>
                <a:cubicBezTo>
                  <a:pt x="15" y="0"/>
                  <a:pt x="3" y="16"/>
                  <a:pt x="3" y="16"/>
                </a:cubicBezTo>
                <a:cubicBezTo>
                  <a:pt x="0" y="19"/>
                  <a:pt x="0" y="19"/>
                  <a:pt x="0" y="19"/>
                </a:cubicBezTo>
                <a:lnTo>
                  <a:pt x="52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4" name="Freeform 249"/>
          <p:cNvSpPr>
            <a:spLocks noEditPoints="1"/>
          </p:cNvSpPr>
          <p:nvPr/>
        </p:nvSpPr>
        <p:spPr bwMode="auto">
          <a:xfrm>
            <a:off x="2437130" y="6172200"/>
            <a:ext cx="86995" cy="78740"/>
          </a:xfrm>
          <a:custGeom>
            <a:avLst/>
            <a:gdLst>
              <a:gd name="T0" fmla="*/ 0 w 89"/>
              <a:gd name="T1" fmla="*/ 13 h 80"/>
              <a:gd name="T2" fmla="*/ 20 w 89"/>
              <a:gd name="T3" fmla="*/ 2 h 80"/>
              <a:gd name="T4" fmla="*/ 35 w 89"/>
              <a:gd name="T5" fmla="*/ 19 h 80"/>
              <a:gd name="T6" fmla="*/ 18 w 89"/>
              <a:gd name="T7" fmla="*/ 11 h 80"/>
              <a:gd name="T8" fmla="*/ 0 w 89"/>
              <a:gd name="T9" fmla="*/ 13 h 80"/>
              <a:gd name="T10" fmla="*/ 34 w 89"/>
              <a:gd name="T11" fmla="*/ 78 h 80"/>
              <a:gd name="T12" fmla="*/ 11 w 89"/>
              <a:gd name="T13" fmla="*/ 51 h 80"/>
              <a:gd name="T14" fmla="*/ 36 w 89"/>
              <a:gd name="T15" fmla="*/ 66 h 80"/>
              <a:gd name="T16" fmla="*/ 65 w 89"/>
              <a:gd name="T17" fmla="*/ 61 h 80"/>
              <a:gd name="T18" fmla="*/ 34 w 89"/>
              <a:gd name="T19" fmla="*/ 78 h 80"/>
              <a:gd name="T20" fmla="*/ 54 w 89"/>
              <a:gd name="T21" fmla="*/ 22 h 80"/>
              <a:gd name="T22" fmla="*/ 74 w 89"/>
              <a:gd name="T23" fmla="*/ 11 h 80"/>
              <a:gd name="T24" fmla="*/ 89 w 89"/>
              <a:gd name="T25" fmla="*/ 29 h 80"/>
              <a:gd name="T26" fmla="*/ 72 w 89"/>
              <a:gd name="T27" fmla="*/ 20 h 80"/>
              <a:gd name="T28" fmla="*/ 54 w 89"/>
              <a:gd name="T29" fmla="*/ 2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9" h="80">
                <a:moveTo>
                  <a:pt x="0" y="13"/>
                </a:moveTo>
                <a:cubicBezTo>
                  <a:pt x="3" y="5"/>
                  <a:pt x="11" y="0"/>
                  <a:pt x="20" y="2"/>
                </a:cubicBezTo>
                <a:cubicBezTo>
                  <a:pt x="28" y="3"/>
                  <a:pt x="35" y="11"/>
                  <a:pt x="35" y="19"/>
                </a:cubicBezTo>
                <a:cubicBezTo>
                  <a:pt x="31" y="15"/>
                  <a:pt x="25" y="12"/>
                  <a:pt x="18" y="11"/>
                </a:cubicBezTo>
                <a:cubicBezTo>
                  <a:pt x="12" y="10"/>
                  <a:pt x="5" y="10"/>
                  <a:pt x="0" y="13"/>
                </a:cubicBezTo>
                <a:close/>
                <a:moveTo>
                  <a:pt x="34" y="78"/>
                </a:moveTo>
                <a:cubicBezTo>
                  <a:pt x="21" y="75"/>
                  <a:pt x="12" y="64"/>
                  <a:pt x="11" y="51"/>
                </a:cubicBezTo>
                <a:cubicBezTo>
                  <a:pt x="18" y="58"/>
                  <a:pt x="26" y="64"/>
                  <a:pt x="36" y="66"/>
                </a:cubicBezTo>
                <a:cubicBezTo>
                  <a:pt x="46" y="68"/>
                  <a:pt x="56" y="64"/>
                  <a:pt x="65" y="61"/>
                </a:cubicBezTo>
                <a:cubicBezTo>
                  <a:pt x="60" y="73"/>
                  <a:pt x="47" y="80"/>
                  <a:pt x="34" y="78"/>
                </a:cubicBezTo>
                <a:close/>
                <a:moveTo>
                  <a:pt x="54" y="22"/>
                </a:moveTo>
                <a:cubicBezTo>
                  <a:pt x="57" y="15"/>
                  <a:pt x="65" y="10"/>
                  <a:pt x="74" y="11"/>
                </a:cubicBezTo>
                <a:cubicBezTo>
                  <a:pt x="82" y="13"/>
                  <a:pt x="89" y="20"/>
                  <a:pt x="89" y="29"/>
                </a:cubicBezTo>
                <a:cubicBezTo>
                  <a:pt x="84" y="24"/>
                  <a:pt x="79" y="21"/>
                  <a:pt x="72" y="20"/>
                </a:cubicBezTo>
                <a:cubicBezTo>
                  <a:pt x="66" y="19"/>
                  <a:pt x="59" y="20"/>
                  <a:pt x="54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5" name="Freeform 250"/>
          <p:cNvSpPr>
            <a:spLocks noEditPoints="1"/>
          </p:cNvSpPr>
          <p:nvPr/>
        </p:nvSpPr>
        <p:spPr bwMode="auto">
          <a:xfrm>
            <a:off x="2319655" y="6148070"/>
            <a:ext cx="86995" cy="80645"/>
          </a:xfrm>
          <a:custGeom>
            <a:avLst/>
            <a:gdLst>
              <a:gd name="T0" fmla="*/ 22 w 88"/>
              <a:gd name="T1" fmla="*/ 22 h 82"/>
              <a:gd name="T2" fmla="*/ 0 w 88"/>
              <a:gd name="T3" fmla="*/ 15 h 82"/>
              <a:gd name="T4" fmla="*/ 19 w 88"/>
              <a:gd name="T5" fmla="*/ 14 h 82"/>
              <a:gd name="T6" fmla="*/ 34 w 88"/>
              <a:gd name="T7" fmla="*/ 3 h 82"/>
              <a:gd name="T8" fmla="*/ 22 w 88"/>
              <a:gd name="T9" fmla="*/ 22 h 82"/>
              <a:gd name="T10" fmla="*/ 55 w 88"/>
              <a:gd name="T11" fmla="*/ 67 h 82"/>
              <a:gd name="T12" fmla="*/ 29 w 88"/>
              <a:gd name="T13" fmla="*/ 82 h 82"/>
              <a:gd name="T14" fmla="*/ 53 w 88"/>
              <a:gd name="T15" fmla="*/ 55 h 82"/>
              <a:gd name="T16" fmla="*/ 83 w 88"/>
              <a:gd name="T17" fmla="*/ 72 h 82"/>
              <a:gd name="T18" fmla="*/ 55 w 88"/>
              <a:gd name="T19" fmla="*/ 67 h 82"/>
              <a:gd name="T20" fmla="*/ 70 w 88"/>
              <a:gd name="T21" fmla="*/ 14 h 82"/>
              <a:gd name="T22" fmla="*/ 52 w 88"/>
              <a:gd name="T23" fmla="*/ 0 h 82"/>
              <a:gd name="T24" fmla="*/ 70 w 88"/>
              <a:gd name="T25" fmla="*/ 5 h 82"/>
              <a:gd name="T26" fmla="*/ 88 w 88"/>
              <a:gd name="T27" fmla="*/ 0 h 82"/>
              <a:gd name="T28" fmla="*/ 70 w 88"/>
              <a:gd name="T29" fmla="*/ 1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8" h="82">
                <a:moveTo>
                  <a:pt x="22" y="22"/>
                </a:moveTo>
                <a:cubicBezTo>
                  <a:pt x="14" y="25"/>
                  <a:pt x="5" y="22"/>
                  <a:pt x="0" y="15"/>
                </a:cubicBezTo>
                <a:cubicBezTo>
                  <a:pt x="6" y="16"/>
                  <a:pt x="13" y="16"/>
                  <a:pt x="19" y="14"/>
                </a:cubicBezTo>
                <a:cubicBezTo>
                  <a:pt x="25" y="12"/>
                  <a:pt x="30" y="8"/>
                  <a:pt x="34" y="3"/>
                </a:cubicBezTo>
                <a:cubicBezTo>
                  <a:pt x="35" y="11"/>
                  <a:pt x="30" y="19"/>
                  <a:pt x="22" y="22"/>
                </a:cubicBezTo>
                <a:close/>
                <a:moveTo>
                  <a:pt x="55" y="67"/>
                </a:moveTo>
                <a:cubicBezTo>
                  <a:pt x="45" y="69"/>
                  <a:pt x="36" y="75"/>
                  <a:pt x="29" y="82"/>
                </a:cubicBezTo>
                <a:cubicBezTo>
                  <a:pt x="30" y="69"/>
                  <a:pt x="39" y="58"/>
                  <a:pt x="53" y="55"/>
                </a:cubicBezTo>
                <a:cubicBezTo>
                  <a:pt x="66" y="53"/>
                  <a:pt x="78" y="60"/>
                  <a:pt x="83" y="72"/>
                </a:cubicBezTo>
                <a:cubicBezTo>
                  <a:pt x="75" y="69"/>
                  <a:pt x="65" y="65"/>
                  <a:pt x="55" y="67"/>
                </a:cubicBezTo>
                <a:close/>
                <a:moveTo>
                  <a:pt x="70" y="14"/>
                </a:moveTo>
                <a:cubicBezTo>
                  <a:pt x="61" y="14"/>
                  <a:pt x="54" y="8"/>
                  <a:pt x="52" y="0"/>
                </a:cubicBezTo>
                <a:cubicBezTo>
                  <a:pt x="57" y="3"/>
                  <a:pt x="63" y="5"/>
                  <a:pt x="70" y="5"/>
                </a:cubicBezTo>
                <a:cubicBezTo>
                  <a:pt x="76" y="5"/>
                  <a:pt x="83" y="3"/>
                  <a:pt x="88" y="0"/>
                </a:cubicBezTo>
                <a:cubicBezTo>
                  <a:pt x="86" y="8"/>
                  <a:pt x="79" y="14"/>
                  <a:pt x="70" y="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6" name="Freeform 251"/>
          <p:cNvSpPr/>
          <p:nvPr/>
        </p:nvSpPr>
        <p:spPr bwMode="auto">
          <a:xfrm>
            <a:off x="2280920" y="6090285"/>
            <a:ext cx="148590" cy="179705"/>
          </a:xfrm>
          <a:custGeom>
            <a:avLst/>
            <a:gdLst>
              <a:gd name="T0" fmla="*/ 100 w 150"/>
              <a:gd name="T1" fmla="*/ 160 h 184"/>
              <a:gd name="T2" fmla="*/ 14 w 150"/>
              <a:gd name="T3" fmla="*/ 39 h 184"/>
              <a:gd name="T4" fmla="*/ 79 w 150"/>
              <a:gd name="T5" fmla="*/ 42 h 184"/>
              <a:gd name="T6" fmla="*/ 139 w 150"/>
              <a:gd name="T7" fmla="*/ 17 h 184"/>
              <a:gd name="T8" fmla="*/ 139 w 150"/>
              <a:gd name="T9" fmla="*/ 17 h 184"/>
              <a:gd name="T10" fmla="*/ 139 w 150"/>
              <a:gd name="T11" fmla="*/ 17 h 184"/>
              <a:gd name="T12" fmla="*/ 145 w 150"/>
              <a:gd name="T13" fmla="*/ 16 h 184"/>
              <a:gd name="T14" fmla="*/ 150 w 150"/>
              <a:gd name="T15" fmla="*/ 16 h 184"/>
              <a:gd name="T16" fmla="*/ 149 w 150"/>
              <a:gd name="T17" fmla="*/ 6 h 184"/>
              <a:gd name="T18" fmla="*/ 146 w 150"/>
              <a:gd name="T19" fmla="*/ 1 h 184"/>
              <a:gd name="T20" fmla="*/ 140 w 150"/>
              <a:gd name="T21" fmla="*/ 2 h 184"/>
              <a:gd name="T22" fmla="*/ 77 w 150"/>
              <a:gd name="T23" fmla="*/ 30 h 184"/>
              <a:gd name="T24" fmla="*/ 8 w 150"/>
              <a:gd name="T25" fmla="*/ 25 h 184"/>
              <a:gd name="T26" fmla="*/ 2 w 150"/>
              <a:gd name="T27" fmla="*/ 26 h 184"/>
              <a:gd name="T28" fmla="*/ 0 w 150"/>
              <a:gd name="T29" fmla="*/ 32 h 184"/>
              <a:gd name="T30" fmla="*/ 102 w 150"/>
              <a:gd name="T31" fmla="*/ 172 h 184"/>
              <a:gd name="T32" fmla="*/ 134 w 150"/>
              <a:gd name="T33" fmla="*/ 148 h 184"/>
              <a:gd name="T34" fmla="*/ 130 w 150"/>
              <a:gd name="T35" fmla="*/ 131 h 184"/>
              <a:gd name="T36" fmla="*/ 100 w 150"/>
              <a:gd name="T37" fmla="*/ 16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0" h="184">
                <a:moveTo>
                  <a:pt x="100" y="160"/>
                </a:moveTo>
                <a:cubicBezTo>
                  <a:pt x="56" y="168"/>
                  <a:pt x="25" y="82"/>
                  <a:pt x="14" y="39"/>
                </a:cubicBezTo>
                <a:cubicBezTo>
                  <a:pt x="27" y="42"/>
                  <a:pt x="53" y="46"/>
                  <a:pt x="79" y="42"/>
                </a:cubicBezTo>
                <a:cubicBezTo>
                  <a:pt x="104" y="37"/>
                  <a:pt x="127" y="24"/>
                  <a:pt x="139" y="17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41" y="16"/>
                  <a:pt x="143" y="16"/>
                  <a:pt x="145" y="16"/>
                </a:cubicBezTo>
                <a:cubicBezTo>
                  <a:pt x="147" y="16"/>
                  <a:pt x="149" y="16"/>
                  <a:pt x="150" y="16"/>
                </a:cubicBezTo>
                <a:cubicBezTo>
                  <a:pt x="150" y="10"/>
                  <a:pt x="149" y="7"/>
                  <a:pt x="149" y="6"/>
                </a:cubicBezTo>
                <a:cubicBezTo>
                  <a:pt x="149" y="4"/>
                  <a:pt x="148" y="2"/>
                  <a:pt x="146" y="1"/>
                </a:cubicBezTo>
                <a:cubicBezTo>
                  <a:pt x="144" y="0"/>
                  <a:pt x="141" y="1"/>
                  <a:pt x="140" y="2"/>
                </a:cubicBezTo>
                <a:cubicBezTo>
                  <a:pt x="140" y="2"/>
                  <a:pt x="110" y="25"/>
                  <a:pt x="77" y="30"/>
                </a:cubicBezTo>
                <a:cubicBezTo>
                  <a:pt x="44" y="36"/>
                  <a:pt x="8" y="25"/>
                  <a:pt x="8" y="25"/>
                </a:cubicBezTo>
                <a:cubicBezTo>
                  <a:pt x="6" y="25"/>
                  <a:pt x="4" y="25"/>
                  <a:pt x="2" y="26"/>
                </a:cubicBezTo>
                <a:cubicBezTo>
                  <a:pt x="1" y="28"/>
                  <a:pt x="0" y="30"/>
                  <a:pt x="0" y="32"/>
                </a:cubicBezTo>
                <a:cubicBezTo>
                  <a:pt x="2" y="38"/>
                  <a:pt x="34" y="184"/>
                  <a:pt x="102" y="172"/>
                </a:cubicBezTo>
                <a:cubicBezTo>
                  <a:pt x="116" y="169"/>
                  <a:pt x="127" y="160"/>
                  <a:pt x="134" y="148"/>
                </a:cubicBezTo>
                <a:cubicBezTo>
                  <a:pt x="133" y="143"/>
                  <a:pt x="131" y="137"/>
                  <a:pt x="130" y="131"/>
                </a:cubicBezTo>
                <a:cubicBezTo>
                  <a:pt x="124" y="146"/>
                  <a:pt x="115" y="158"/>
                  <a:pt x="100" y="1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" name="Freeform 252"/>
          <p:cNvSpPr/>
          <p:nvPr/>
        </p:nvSpPr>
        <p:spPr bwMode="auto">
          <a:xfrm>
            <a:off x="2371090" y="6148070"/>
            <a:ext cx="35560" cy="14605"/>
          </a:xfrm>
          <a:custGeom>
            <a:avLst/>
            <a:gdLst>
              <a:gd name="T0" fmla="*/ 0 w 36"/>
              <a:gd name="T1" fmla="*/ 0 h 14"/>
              <a:gd name="T2" fmla="*/ 18 w 36"/>
              <a:gd name="T3" fmla="*/ 14 h 14"/>
              <a:gd name="T4" fmla="*/ 36 w 36"/>
              <a:gd name="T5" fmla="*/ 0 h 14"/>
              <a:gd name="T6" fmla="*/ 18 w 36"/>
              <a:gd name="T7" fmla="*/ 5 h 14"/>
              <a:gd name="T8" fmla="*/ 0 w 36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4">
                <a:moveTo>
                  <a:pt x="0" y="0"/>
                </a:moveTo>
                <a:cubicBezTo>
                  <a:pt x="2" y="8"/>
                  <a:pt x="9" y="14"/>
                  <a:pt x="18" y="14"/>
                </a:cubicBezTo>
                <a:cubicBezTo>
                  <a:pt x="27" y="14"/>
                  <a:pt x="34" y="8"/>
                  <a:pt x="36" y="0"/>
                </a:cubicBezTo>
                <a:cubicBezTo>
                  <a:pt x="31" y="3"/>
                  <a:pt x="24" y="5"/>
                  <a:pt x="18" y="5"/>
                </a:cubicBezTo>
                <a:cubicBezTo>
                  <a:pt x="11" y="5"/>
                  <a:pt x="5" y="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Freeform 253"/>
          <p:cNvSpPr/>
          <p:nvPr/>
        </p:nvSpPr>
        <p:spPr bwMode="auto">
          <a:xfrm>
            <a:off x="2319655" y="6151245"/>
            <a:ext cx="34290" cy="20955"/>
          </a:xfrm>
          <a:custGeom>
            <a:avLst/>
            <a:gdLst>
              <a:gd name="T0" fmla="*/ 34 w 35"/>
              <a:gd name="T1" fmla="*/ 0 h 22"/>
              <a:gd name="T2" fmla="*/ 19 w 35"/>
              <a:gd name="T3" fmla="*/ 11 h 22"/>
              <a:gd name="T4" fmla="*/ 0 w 35"/>
              <a:gd name="T5" fmla="*/ 12 h 22"/>
              <a:gd name="T6" fmla="*/ 22 w 35"/>
              <a:gd name="T7" fmla="*/ 19 h 22"/>
              <a:gd name="T8" fmla="*/ 34 w 35"/>
              <a:gd name="T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2">
                <a:moveTo>
                  <a:pt x="34" y="0"/>
                </a:moveTo>
                <a:cubicBezTo>
                  <a:pt x="30" y="5"/>
                  <a:pt x="25" y="9"/>
                  <a:pt x="19" y="11"/>
                </a:cubicBezTo>
                <a:cubicBezTo>
                  <a:pt x="13" y="13"/>
                  <a:pt x="6" y="13"/>
                  <a:pt x="0" y="12"/>
                </a:cubicBezTo>
                <a:cubicBezTo>
                  <a:pt x="5" y="19"/>
                  <a:pt x="14" y="22"/>
                  <a:pt x="22" y="19"/>
                </a:cubicBezTo>
                <a:cubicBezTo>
                  <a:pt x="30" y="16"/>
                  <a:pt x="35" y="8"/>
                  <a:pt x="3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9" name="Freeform 254"/>
          <p:cNvSpPr/>
          <p:nvPr/>
        </p:nvSpPr>
        <p:spPr bwMode="auto">
          <a:xfrm>
            <a:off x="2348865" y="6200775"/>
            <a:ext cx="53340" cy="27940"/>
          </a:xfrm>
          <a:custGeom>
            <a:avLst/>
            <a:gdLst>
              <a:gd name="T0" fmla="*/ 24 w 54"/>
              <a:gd name="T1" fmla="*/ 2 h 29"/>
              <a:gd name="T2" fmla="*/ 0 w 54"/>
              <a:gd name="T3" fmla="*/ 29 h 29"/>
              <a:gd name="T4" fmla="*/ 26 w 54"/>
              <a:gd name="T5" fmla="*/ 14 h 29"/>
              <a:gd name="T6" fmla="*/ 54 w 54"/>
              <a:gd name="T7" fmla="*/ 19 h 29"/>
              <a:gd name="T8" fmla="*/ 24 w 54"/>
              <a:gd name="T9" fmla="*/ 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29">
                <a:moveTo>
                  <a:pt x="24" y="2"/>
                </a:moveTo>
                <a:cubicBezTo>
                  <a:pt x="10" y="5"/>
                  <a:pt x="1" y="16"/>
                  <a:pt x="0" y="29"/>
                </a:cubicBezTo>
                <a:cubicBezTo>
                  <a:pt x="7" y="22"/>
                  <a:pt x="16" y="16"/>
                  <a:pt x="26" y="14"/>
                </a:cubicBezTo>
                <a:cubicBezTo>
                  <a:pt x="36" y="12"/>
                  <a:pt x="46" y="16"/>
                  <a:pt x="54" y="19"/>
                </a:cubicBezTo>
                <a:cubicBezTo>
                  <a:pt x="49" y="7"/>
                  <a:pt x="37" y="0"/>
                  <a:pt x="24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0" name="Freeform 255"/>
          <p:cNvSpPr>
            <a:spLocks noEditPoints="1"/>
          </p:cNvSpPr>
          <p:nvPr/>
        </p:nvSpPr>
        <p:spPr bwMode="auto">
          <a:xfrm>
            <a:off x="2398395" y="6114415"/>
            <a:ext cx="166370" cy="168910"/>
          </a:xfrm>
          <a:custGeom>
            <a:avLst/>
            <a:gdLst>
              <a:gd name="T0" fmla="*/ 168 w 170"/>
              <a:gd name="T1" fmla="*/ 26 h 172"/>
              <a:gd name="T2" fmla="*/ 164 w 170"/>
              <a:gd name="T3" fmla="*/ 24 h 172"/>
              <a:gd name="T4" fmla="*/ 162 w 170"/>
              <a:gd name="T5" fmla="*/ 25 h 172"/>
              <a:gd name="T6" fmla="*/ 114 w 170"/>
              <a:gd name="T7" fmla="*/ 32 h 172"/>
              <a:gd name="T8" fmla="*/ 93 w 170"/>
              <a:gd name="T9" fmla="*/ 30 h 172"/>
              <a:gd name="T10" fmla="*/ 30 w 170"/>
              <a:gd name="T11" fmla="*/ 1 h 172"/>
              <a:gd name="T12" fmla="*/ 26 w 170"/>
              <a:gd name="T13" fmla="*/ 0 h 172"/>
              <a:gd name="T14" fmla="*/ 24 w 170"/>
              <a:gd name="T15" fmla="*/ 1 h 172"/>
              <a:gd name="T16" fmla="*/ 21 w 170"/>
              <a:gd name="T17" fmla="*/ 5 h 172"/>
              <a:gd name="T18" fmla="*/ 68 w 170"/>
              <a:gd name="T19" fmla="*/ 171 h 172"/>
              <a:gd name="T20" fmla="*/ 76 w 170"/>
              <a:gd name="T21" fmla="*/ 172 h 172"/>
              <a:gd name="T22" fmla="*/ 169 w 170"/>
              <a:gd name="T23" fmla="*/ 31 h 172"/>
              <a:gd name="T24" fmla="*/ 168 w 170"/>
              <a:gd name="T25" fmla="*/ 26 h 172"/>
              <a:gd name="T26" fmla="*/ 135 w 170"/>
              <a:gd name="T27" fmla="*/ 100 h 172"/>
              <a:gd name="T28" fmla="*/ 76 w 170"/>
              <a:gd name="T29" fmla="*/ 160 h 172"/>
              <a:gd name="T30" fmla="*/ 70 w 170"/>
              <a:gd name="T31" fmla="*/ 160 h 172"/>
              <a:gd name="T32" fmla="*/ 31 w 170"/>
              <a:gd name="T33" fmla="*/ 16 h 172"/>
              <a:gd name="T34" fmla="*/ 91 w 170"/>
              <a:gd name="T35" fmla="*/ 41 h 172"/>
              <a:gd name="T36" fmla="*/ 114 w 170"/>
              <a:gd name="T37" fmla="*/ 43 h 172"/>
              <a:gd name="T38" fmla="*/ 156 w 170"/>
              <a:gd name="T39" fmla="*/ 38 h 172"/>
              <a:gd name="T40" fmla="*/ 135 w 170"/>
              <a:gd name="T41" fmla="*/ 10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0" h="172">
                <a:moveTo>
                  <a:pt x="168" y="26"/>
                </a:moveTo>
                <a:cubicBezTo>
                  <a:pt x="167" y="25"/>
                  <a:pt x="165" y="24"/>
                  <a:pt x="164" y="24"/>
                </a:cubicBezTo>
                <a:cubicBezTo>
                  <a:pt x="163" y="24"/>
                  <a:pt x="163" y="25"/>
                  <a:pt x="162" y="25"/>
                </a:cubicBezTo>
                <a:cubicBezTo>
                  <a:pt x="162" y="25"/>
                  <a:pt x="139" y="32"/>
                  <a:pt x="114" y="32"/>
                </a:cubicBezTo>
                <a:cubicBezTo>
                  <a:pt x="107" y="32"/>
                  <a:pt x="100" y="31"/>
                  <a:pt x="93" y="30"/>
                </a:cubicBezTo>
                <a:cubicBezTo>
                  <a:pt x="60" y="24"/>
                  <a:pt x="30" y="2"/>
                  <a:pt x="30" y="1"/>
                </a:cubicBezTo>
                <a:cubicBezTo>
                  <a:pt x="29" y="1"/>
                  <a:pt x="28" y="0"/>
                  <a:pt x="26" y="0"/>
                </a:cubicBezTo>
                <a:cubicBezTo>
                  <a:pt x="26" y="0"/>
                  <a:pt x="25" y="0"/>
                  <a:pt x="24" y="1"/>
                </a:cubicBezTo>
                <a:cubicBezTo>
                  <a:pt x="22" y="1"/>
                  <a:pt x="21" y="3"/>
                  <a:pt x="21" y="5"/>
                </a:cubicBezTo>
                <a:cubicBezTo>
                  <a:pt x="20" y="12"/>
                  <a:pt x="0" y="159"/>
                  <a:pt x="68" y="171"/>
                </a:cubicBezTo>
                <a:cubicBezTo>
                  <a:pt x="71" y="172"/>
                  <a:pt x="73" y="172"/>
                  <a:pt x="76" y="172"/>
                </a:cubicBezTo>
                <a:cubicBezTo>
                  <a:pt x="139" y="172"/>
                  <a:pt x="168" y="37"/>
                  <a:pt x="169" y="31"/>
                </a:cubicBezTo>
                <a:cubicBezTo>
                  <a:pt x="170" y="29"/>
                  <a:pt x="169" y="27"/>
                  <a:pt x="168" y="26"/>
                </a:cubicBezTo>
                <a:close/>
                <a:moveTo>
                  <a:pt x="135" y="100"/>
                </a:moveTo>
                <a:cubicBezTo>
                  <a:pt x="122" y="128"/>
                  <a:pt x="102" y="160"/>
                  <a:pt x="76" y="160"/>
                </a:cubicBezTo>
                <a:cubicBezTo>
                  <a:pt x="74" y="160"/>
                  <a:pt x="72" y="160"/>
                  <a:pt x="70" y="160"/>
                </a:cubicBezTo>
                <a:cubicBezTo>
                  <a:pt x="26" y="152"/>
                  <a:pt x="26" y="61"/>
                  <a:pt x="31" y="16"/>
                </a:cubicBezTo>
                <a:cubicBezTo>
                  <a:pt x="43" y="24"/>
                  <a:pt x="66" y="37"/>
                  <a:pt x="91" y="41"/>
                </a:cubicBezTo>
                <a:cubicBezTo>
                  <a:pt x="99" y="43"/>
                  <a:pt x="106" y="43"/>
                  <a:pt x="114" y="43"/>
                </a:cubicBezTo>
                <a:cubicBezTo>
                  <a:pt x="131" y="43"/>
                  <a:pt x="146" y="41"/>
                  <a:pt x="156" y="38"/>
                </a:cubicBezTo>
                <a:cubicBezTo>
                  <a:pt x="153" y="51"/>
                  <a:pt x="146" y="76"/>
                  <a:pt x="135" y="1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1" name="Freeform 256"/>
          <p:cNvSpPr/>
          <p:nvPr/>
        </p:nvSpPr>
        <p:spPr bwMode="auto">
          <a:xfrm>
            <a:off x="2437130" y="6172200"/>
            <a:ext cx="34290" cy="17780"/>
          </a:xfrm>
          <a:custGeom>
            <a:avLst/>
            <a:gdLst>
              <a:gd name="T0" fmla="*/ 18 w 35"/>
              <a:gd name="T1" fmla="*/ 11 h 19"/>
              <a:gd name="T2" fmla="*/ 35 w 35"/>
              <a:gd name="T3" fmla="*/ 19 h 19"/>
              <a:gd name="T4" fmla="*/ 20 w 35"/>
              <a:gd name="T5" fmla="*/ 2 h 19"/>
              <a:gd name="T6" fmla="*/ 0 w 35"/>
              <a:gd name="T7" fmla="*/ 13 h 19"/>
              <a:gd name="T8" fmla="*/ 18 w 35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9">
                <a:moveTo>
                  <a:pt x="18" y="11"/>
                </a:moveTo>
                <a:cubicBezTo>
                  <a:pt x="25" y="12"/>
                  <a:pt x="31" y="15"/>
                  <a:pt x="35" y="19"/>
                </a:cubicBezTo>
                <a:cubicBezTo>
                  <a:pt x="35" y="11"/>
                  <a:pt x="28" y="3"/>
                  <a:pt x="20" y="2"/>
                </a:cubicBezTo>
                <a:cubicBezTo>
                  <a:pt x="11" y="0"/>
                  <a:pt x="3" y="5"/>
                  <a:pt x="0" y="13"/>
                </a:cubicBezTo>
                <a:cubicBezTo>
                  <a:pt x="5" y="10"/>
                  <a:pt x="12" y="10"/>
                  <a:pt x="18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2" name="Freeform 257"/>
          <p:cNvSpPr/>
          <p:nvPr/>
        </p:nvSpPr>
        <p:spPr bwMode="auto">
          <a:xfrm>
            <a:off x="2490470" y="6181725"/>
            <a:ext cx="33655" cy="19050"/>
          </a:xfrm>
          <a:custGeom>
            <a:avLst/>
            <a:gdLst>
              <a:gd name="T0" fmla="*/ 20 w 35"/>
              <a:gd name="T1" fmla="*/ 1 h 19"/>
              <a:gd name="T2" fmla="*/ 0 w 35"/>
              <a:gd name="T3" fmla="*/ 12 h 19"/>
              <a:gd name="T4" fmla="*/ 18 w 35"/>
              <a:gd name="T5" fmla="*/ 10 h 19"/>
              <a:gd name="T6" fmla="*/ 35 w 35"/>
              <a:gd name="T7" fmla="*/ 19 h 19"/>
              <a:gd name="T8" fmla="*/ 20 w 35"/>
              <a:gd name="T9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9">
                <a:moveTo>
                  <a:pt x="20" y="1"/>
                </a:moveTo>
                <a:cubicBezTo>
                  <a:pt x="11" y="0"/>
                  <a:pt x="3" y="5"/>
                  <a:pt x="0" y="12"/>
                </a:cubicBezTo>
                <a:cubicBezTo>
                  <a:pt x="5" y="10"/>
                  <a:pt x="12" y="9"/>
                  <a:pt x="18" y="10"/>
                </a:cubicBezTo>
                <a:cubicBezTo>
                  <a:pt x="25" y="11"/>
                  <a:pt x="30" y="14"/>
                  <a:pt x="35" y="19"/>
                </a:cubicBezTo>
                <a:cubicBezTo>
                  <a:pt x="35" y="10"/>
                  <a:pt x="28" y="3"/>
                  <a:pt x="2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3" name="Freeform 258"/>
          <p:cNvSpPr/>
          <p:nvPr/>
        </p:nvSpPr>
        <p:spPr bwMode="auto">
          <a:xfrm>
            <a:off x="2448560" y="6221730"/>
            <a:ext cx="53340" cy="29210"/>
          </a:xfrm>
          <a:custGeom>
            <a:avLst/>
            <a:gdLst>
              <a:gd name="T0" fmla="*/ 25 w 54"/>
              <a:gd name="T1" fmla="*/ 15 h 29"/>
              <a:gd name="T2" fmla="*/ 0 w 54"/>
              <a:gd name="T3" fmla="*/ 0 h 29"/>
              <a:gd name="T4" fmla="*/ 23 w 54"/>
              <a:gd name="T5" fmla="*/ 27 h 29"/>
              <a:gd name="T6" fmla="*/ 54 w 54"/>
              <a:gd name="T7" fmla="*/ 10 h 29"/>
              <a:gd name="T8" fmla="*/ 25 w 54"/>
              <a:gd name="T9" fmla="*/ 1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29">
                <a:moveTo>
                  <a:pt x="25" y="15"/>
                </a:moveTo>
                <a:cubicBezTo>
                  <a:pt x="15" y="13"/>
                  <a:pt x="7" y="7"/>
                  <a:pt x="0" y="0"/>
                </a:cubicBezTo>
                <a:cubicBezTo>
                  <a:pt x="1" y="13"/>
                  <a:pt x="10" y="24"/>
                  <a:pt x="23" y="27"/>
                </a:cubicBezTo>
                <a:cubicBezTo>
                  <a:pt x="36" y="29"/>
                  <a:pt x="49" y="22"/>
                  <a:pt x="54" y="10"/>
                </a:cubicBezTo>
                <a:cubicBezTo>
                  <a:pt x="45" y="13"/>
                  <a:pt x="35" y="17"/>
                  <a:pt x="25" y="1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" name="Freeform 259"/>
          <p:cNvSpPr>
            <a:spLocks noEditPoints="1"/>
          </p:cNvSpPr>
          <p:nvPr/>
        </p:nvSpPr>
        <p:spPr bwMode="auto">
          <a:xfrm>
            <a:off x="2846070" y="6096635"/>
            <a:ext cx="138430" cy="178435"/>
          </a:xfrm>
          <a:custGeom>
            <a:avLst/>
            <a:gdLst>
              <a:gd name="T0" fmla="*/ 140 w 141"/>
              <a:gd name="T1" fmla="*/ 20 h 183"/>
              <a:gd name="T2" fmla="*/ 141 w 141"/>
              <a:gd name="T3" fmla="*/ 15 h 183"/>
              <a:gd name="T4" fmla="*/ 138 w 141"/>
              <a:gd name="T5" fmla="*/ 0 h 183"/>
              <a:gd name="T6" fmla="*/ 74 w 141"/>
              <a:gd name="T7" fmla="*/ 36 h 183"/>
              <a:gd name="T8" fmla="*/ 0 w 141"/>
              <a:gd name="T9" fmla="*/ 37 h 183"/>
              <a:gd name="T10" fmla="*/ 109 w 141"/>
              <a:gd name="T11" fmla="*/ 166 h 183"/>
              <a:gd name="T12" fmla="*/ 135 w 141"/>
              <a:gd name="T13" fmla="*/ 145 h 183"/>
              <a:gd name="T14" fmla="*/ 131 w 141"/>
              <a:gd name="T15" fmla="*/ 99 h 183"/>
              <a:gd name="T16" fmla="*/ 140 w 141"/>
              <a:gd name="T17" fmla="*/ 20 h 183"/>
              <a:gd name="T18" fmla="*/ 108 w 141"/>
              <a:gd name="T19" fmla="*/ 61 h 183"/>
              <a:gd name="T20" fmla="*/ 126 w 141"/>
              <a:gd name="T21" fmla="*/ 54 h 183"/>
              <a:gd name="T22" fmla="*/ 109 w 141"/>
              <a:gd name="T23" fmla="*/ 71 h 183"/>
              <a:gd name="T24" fmla="*/ 89 w 141"/>
              <a:gd name="T25" fmla="*/ 58 h 183"/>
              <a:gd name="T26" fmla="*/ 108 w 141"/>
              <a:gd name="T27" fmla="*/ 61 h 183"/>
              <a:gd name="T28" fmla="*/ 61 w 141"/>
              <a:gd name="T29" fmla="*/ 83 h 183"/>
              <a:gd name="T30" fmla="*/ 38 w 141"/>
              <a:gd name="T31" fmla="*/ 78 h 183"/>
              <a:gd name="T32" fmla="*/ 57 w 141"/>
              <a:gd name="T33" fmla="*/ 75 h 183"/>
              <a:gd name="T34" fmla="*/ 72 w 141"/>
              <a:gd name="T35" fmla="*/ 62 h 183"/>
              <a:gd name="T36" fmla="*/ 61 w 141"/>
              <a:gd name="T37" fmla="*/ 83 h 183"/>
              <a:gd name="T38" fmla="*/ 98 w 141"/>
              <a:gd name="T39" fmla="*/ 126 h 183"/>
              <a:gd name="T40" fmla="*/ 74 w 141"/>
              <a:gd name="T41" fmla="*/ 144 h 183"/>
              <a:gd name="T42" fmla="*/ 95 w 141"/>
              <a:gd name="T43" fmla="*/ 115 h 183"/>
              <a:gd name="T44" fmla="*/ 128 w 141"/>
              <a:gd name="T45" fmla="*/ 129 h 183"/>
              <a:gd name="T46" fmla="*/ 98 w 141"/>
              <a:gd name="T47" fmla="*/ 126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1" h="183">
                <a:moveTo>
                  <a:pt x="140" y="20"/>
                </a:moveTo>
                <a:cubicBezTo>
                  <a:pt x="141" y="15"/>
                  <a:pt x="141" y="15"/>
                  <a:pt x="141" y="15"/>
                </a:cubicBezTo>
                <a:cubicBezTo>
                  <a:pt x="140" y="5"/>
                  <a:pt x="138" y="0"/>
                  <a:pt x="138" y="0"/>
                </a:cubicBezTo>
                <a:cubicBezTo>
                  <a:pt x="138" y="0"/>
                  <a:pt x="109" y="26"/>
                  <a:pt x="74" y="36"/>
                </a:cubicBezTo>
                <a:cubicBezTo>
                  <a:pt x="39" y="45"/>
                  <a:pt x="0" y="37"/>
                  <a:pt x="0" y="37"/>
                </a:cubicBezTo>
                <a:cubicBezTo>
                  <a:pt x="0" y="37"/>
                  <a:pt x="46" y="183"/>
                  <a:pt x="109" y="166"/>
                </a:cubicBezTo>
                <a:cubicBezTo>
                  <a:pt x="121" y="163"/>
                  <a:pt x="129" y="156"/>
                  <a:pt x="135" y="145"/>
                </a:cubicBezTo>
                <a:cubicBezTo>
                  <a:pt x="132" y="132"/>
                  <a:pt x="131" y="117"/>
                  <a:pt x="131" y="99"/>
                </a:cubicBezTo>
                <a:cubicBezTo>
                  <a:pt x="132" y="59"/>
                  <a:pt x="140" y="21"/>
                  <a:pt x="140" y="20"/>
                </a:cubicBezTo>
                <a:close/>
                <a:moveTo>
                  <a:pt x="108" y="61"/>
                </a:moveTo>
                <a:cubicBezTo>
                  <a:pt x="115" y="61"/>
                  <a:pt x="121" y="58"/>
                  <a:pt x="126" y="54"/>
                </a:cubicBezTo>
                <a:cubicBezTo>
                  <a:pt x="125" y="63"/>
                  <a:pt x="118" y="70"/>
                  <a:pt x="109" y="71"/>
                </a:cubicBezTo>
                <a:cubicBezTo>
                  <a:pt x="100" y="71"/>
                  <a:pt x="92" y="66"/>
                  <a:pt x="89" y="58"/>
                </a:cubicBezTo>
                <a:cubicBezTo>
                  <a:pt x="95" y="61"/>
                  <a:pt x="101" y="62"/>
                  <a:pt x="108" y="61"/>
                </a:cubicBezTo>
                <a:close/>
                <a:moveTo>
                  <a:pt x="61" y="83"/>
                </a:moveTo>
                <a:cubicBezTo>
                  <a:pt x="53" y="87"/>
                  <a:pt x="43" y="85"/>
                  <a:pt x="38" y="78"/>
                </a:cubicBezTo>
                <a:cubicBezTo>
                  <a:pt x="44" y="79"/>
                  <a:pt x="51" y="78"/>
                  <a:pt x="57" y="75"/>
                </a:cubicBezTo>
                <a:cubicBezTo>
                  <a:pt x="63" y="72"/>
                  <a:pt x="68" y="68"/>
                  <a:pt x="72" y="62"/>
                </a:cubicBezTo>
                <a:cubicBezTo>
                  <a:pt x="73" y="71"/>
                  <a:pt x="69" y="80"/>
                  <a:pt x="61" y="83"/>
                </a:cubicBezTo>
                <a:close/>
                <a:moveTo>
                  <a:pt x="98" y="126"/>
                </a:moveTo>
                <a:cubicBezTo>
                  <a:pt x="88" y="129"/>
                  <a:pt x="80" y="136"/>
                  <a:pt x="74" y="144"/>
                </a:cubicBezTo>
                <a:cubicBezTo>
                  <a:pt x="73" y="130"/>
                  <a:pt x="82" y="118"/>
                  <a:pt x="95" y="115"/>
                </a:cubicBezTo>
                <a:cubicBezTo>
                  <a:pt x="108" y="111"/>
                  <a:pt x="122" y="117"/>
                  <a:pt x="128" y="129"/>
                </a:cubicBezTo>
                <a:cubicBezTo>
                  <a:pt x="119" y="126"/>
                  <a:pt x="108" y="124"/>
                  <a:pt x="98" y="1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5" name="Freeform 260"/>
          <p:cNvSpPr>
            <a:spLocks noEditPoints="1"/>
          </p:cNvSpPr>
          <p:nvPr/>
        </p:nvSpPr>
        <p:spPr bwMode="auto">
          <a:xfrm>
            <a:off x="2960370" y="6117590"/>
            <a:ext cx="168910" cy="165735"/>
          </a:xfrm>
          <a:custGeom>
            <a:avLst/>
            <a:gdLst>
              <a:gd name="T0" fmla="*/ 135 w 172"/>
              <a:gd name="T1" fmla="*/ 41 h 168"/>
              <a:gd name="T2" fmla="*/ 98 w 172"/>
              <a:gd name="T3" fmla="*/ 36 h 168"/>
              <a:gd name="T4" fmla="*/ 34 w 172"/>
              <a:gd name="T5" fmla="*/ 0 h 168"/>
              <a:gd name="T6" fmla="*/ 63 w 172"/>
              <a:gd name="T7" fmla="*/ 167 h 168"/>
              <a:gd name="T8" fmla="*/ 74 w 172"/>
              <a:gd name="T9" fmla="*/ 168 h 168"/>
              <a:gd name="T10" fmla="*/ 172 w 172"/>
              <a:gd name="T11" fmla="*/ 37 h 168"/>
              <a:gd name="T12" fmla="*/ 135 w 172"/>
              <a:gd name="T13" fmla="*/ 41 h 168"/>
              <a:gd name="T14" fmla="*/ 42 w 172"/>
              <a:gd name="T15" fmla="*/ 67 h 168"/>
              <a:gd name="T16" fmla="*/ 63 w 172"/>
              <a:gd name="T17" fmla="*/ 58 h 168"/>
              <a:gd name="T18" fmla="*/ 77 w 172"/>
              <a:gd name="T19" fmla="*/ 77 h 168"/>
              <a:gd name="T20" fmla="*/ 61 w 172"/>
              <a:gd name="T21" fmla="*/ 67 h 168"/>
              <a:gd name="T22" fmla="*/ 42 w 172"/>
              <a:gd name="T23" fmla="*/ 67 h 168"/>
              <a:gd name="T24" fmla="*/ 71 w 172"/>
              <a:gd name="T25" fmla="*/ 137 h 168"/>
              <a:gd name="T26" fmla="*/ 50 w 172"/>
              <a:gd name="T27" fmla="*/ 108 h 168"/>
              <a:gd name="T28" fmla="*/ 75 w 172"/>
              <a:gd name="T29" fmla="*/ 125 h 168"/>
              <a:gd name="T30" fmla="*/ 104 w 172"/>
              <a:gd name="T31" fmla="*/ 122 h 168"/>
              <a:gd name="T32" fmla="*/ 71 w 172"/>
              <a:gd name="T33" fmla="*/ 137 h 168"/>
              <a:gd name="T34" fmla="*/ 115 w 172"/>
              <a:gd name="T35" fmla="*/ 81 h 168"/>
              <a:gd name="T36" fmla="*/ 96 w 172"/>
              <a:gd name="T37" fmla="*/ 82 h 168"/>
              <a:gd name="T38" fmla="*/ 118 w 172"/>
              <a:gd name="T39" fmla="*/ 72 h 168"/>
              <a:gd name="T40" fmla="*/ 132 w 172"/>
              <a:gd name="T41" fmla="*/ 91 h 168"/>
              <a:gd name="T42" fmla="*/ 115 w 172"/>
              <a:gd name="T43" fmla="*/ 8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2" h="168">
                <a:moveTo>
                  <a:pt x="135" y="41"/>
                </a:moveTo>
                <a:cubicBezTo>
                  <a:pt x="124" y="41"/>
                  <a:pt x="111" y="39"/>
                  <a:pt x="98" y="36"/>
                </a:cubicBezTo>
                <a:cubicBezTo>
                  <a:pt x="63" y="27"/>
                  <a:pt x="34" y="0"/>
                  <a:pt x="34" y="0"/>
                </a:cubicBezTo>
                <a:cubicBezTo>
                  <a:pt x="34" y="0"/>
                  <a:pt x="0" y="150"/>
                  <a:pt x="63" y="167"/>
                </a:cubicBezTo>
                <a:cubicBezTo>
                  <a:pt x="67" y="168"/>
                  <a:pt x="70" y="168"/>
                  <a:pt x="74" y="168"/>
                </a:cubicBezTo>
                <a:cubicBezTo>
                  <a:pt x="132" y="168"/>
                  <a:pt x="172" y="37"/>
                  <a:pt x="172" y="37"/>
                </a:cubicBezTo>
                <a:cubicBezTo>
                  <a:pt x="172" y="37"/>
                  <a:pt x="156" y="41"/>
                  <a:pt x="135" y="41"/>
                </a:cubicBezTo>
                <a:close/>
                <a:moveTo>
                  <a:pt x="42" y="67"/>
                </a:moveTo>
                <a:cubicBezTo>
                  <a:pt x="46" y="60"/>
                  <a:pt x="55" y="56"/>
                  <a:pt x="63" y="58"/>
                </a:cubicBezTo>
                <a:cubicBezTo>
                  <a:pt x="72" y="60"/>
                  <a:pt x="78" y="68"/>
                  <a:pt x="77" y="77"/>
                </a:cubicBezTo>
                <a:cubicBezTo>
                  <a:pt x="73" y="72"/>
                  <a:pt x="68" y="69"/>
                  <a:pt x="61" y="67"/>
                </a:cubicBezTo>
                <a:cubicBezTo>
                  <a:pt x="54" y="65"/>
                  <a:pt x="48" y="65"/>
                  <a:pt x="42" y="67"/>
                </a:cubicBezTo>
                <a:close/>
                <a:moveTo>
                  <a:pt x="71" y="137"/>
                </a:moveTo>
                <a:cubicBezTo>
                  <a:pt x="58" y="133"/>
                  <a:pt x="50" y="121"/>
                  <a:pt x="50" y="108"/>
                </a:cubicBezTo>
                <a:cubicBezTo>
                  <a:pt x="57" y="115"/>
                  <a:pt x="65" y="122"/>
                  <a:pt x="75" y="125"/>
                </a:cubicBezTo>
                <a:cubicBezTo>
                  <a:pt x="85" y="127"/>
                  <a:pt x="95" y="125"/>
                  <a:pt x="104" y="122"/>
                </a:cubicBezTo>
                <a:cubicBezTo>
                  <a:pt x="98" y="134"/>
                  <a:pt x="85" y="140"/>
                  <a:pt x="71" y="137"/>
                </a:cubicBezTo>
                <a:close/>
                <a:moveTo>
                  <a:pt x="115" y="81"/>
                </a:moveTo>
                <a:cubicBezTo>
                  <a:pt x="109" y="80"/>
                  <a:pt x="102" y="80"/>
                  <a:pt x="96" y="82"/>
                </a:cubicBezTo>
                <a:cubicBezTo>
                  <a:pt x="100" y="74"/>
                  <a:pt x="109" y="70"/>
                  <a:pt x="118" y="72"/>
                </a:cubicBezTo>
                <a:cubicBezTo>
                  <a:pt x="126" y="75"/>
                  <a:pt x="132" y="83"/>
                  <a:pt x="132" y="91"/>
                </a:cubicBezTo>
                <a:cubicBezTo>
                  <a:pt x="127" y="87"/>
                  <a:pt x="122" y="83"/>
                  <a:pt x="115" y="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6" name="Freeform 261"/>
          <p:cNvSpPr/>
          <p:nvPr/>
        </p:nvSpPr>
        <p:spPr bwMode="auto">
          <a:xfrm>
            <a:off x="3610610" y="6155690"/>
            <a:ext cx="1905" cy="1905"/>
          </a:xfrm>
          <a:custGeom>
            <a:avLst/>
            <a:gdLst>
              <a:gd name="T0" fmla="*/ 2 w 2"/>
              <a:gd name="T1" fmla="*/ 0 h 2"/>
              <a:gd name="T2" fmla="*/ 0 w 2"/>
              <a:gd name="T3" fmla="*/ 2 h 2"/>
              <a:gd name="T4" fmla="*/ 2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2" y="0"/>
                </a:moveTo>
                <a:cubicBezTo>
                  <a:pt x="2" y="1"/>
                  <a:pt x="0" y="1"/>
                  <a:pt x="0" y="2"/>
                </a:cubicBezTo>
                <a:cubicBezTo>
                  <a:pt x="0" y="1"/>
                  <a:pt x="1" y="1"/>
                  <a:pt x="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7" name="Freeform 262"/>
          <p:cNvSpPr/>
          <p:nvPr/>
        </p:nvSpPr>
        <p:spPr bwMode="auto">
          <a:xfrm>
            <a:off x="3465830" y="6019165"/>
            <a:ext cx="46990" cy="93345"/>
          </a:xfrm>
          <a:custGeom>
            <a:avLst/>
            <a:gdLst>
              <a:gd name="T0" fmla="*/ 48 w 48"/>
              <a:gd name="T1" fmla="*/ 94 h 94"/>
              <a:gd name="T2" fmla="*/ 48 w 48"/>
              <a:gd name="T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94">
                <a:moveTo>
                  <a:pt x="48" y="94"/>
                </a:moveTo>
                <a:cubicBezTo>
                  <a:pt x="48" y="0"/>
                  <a:pt x="0" y="12"/>
                  <a:pt x="48" y="9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8" name="Freeform 263"/>
          <p:cNvSpPr/>
          <p:nvPr/>
        </p:nvSpPr>
        <p:spPr bwMode="auto">
          <a:xfrm>
            <a:off x="3544570" y="6015990"/>
            <a:ext cx="48260" cy="96520"/>
          </a:xfrm>
          <a:custGeom>
            <a:avLst/>
            <a:gdLst>
              <a:gd name="T0" fmla="*/ 33 w 49"/>
              <a:gd name="T1" fmla="*/ 99 h 99"/>
              <a:gd name="T2" fmla="*/ 33 w 49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9" h="99">
                <a:moveTo>
                  <a:pt x="33" y="99"/>
                </a:moveTo>
                <a:cubicBezTo>
                  <a:pt x="49" y="0"/>
                  <a:pt x="0" y="75"/>
                  <a:pt x="33" y="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9" name="Freeform 264"/>
          <p:cNvSpPr/>
          <p:nvPr/>
        </p:nvSpPr>
        <p:spPr bwMode="auto">
          <a:xfrm>
            <a:off x="3436620" y="6196330"/>
            <a:ext cx="50165" cy="24130"/>
          </a:xfrm>
          <a:custGeom>
            <a:avLst/>
            <a:gdLst>
              <a:gd name="T0" fmla="*/ 48 w 50"/>
              <a:gd name="T1" fmla="*/ 4 h 25"/>
              <a:gd name="T2" fmla="*/ 50 w 50"/>
              <a:gd name="T3" fmla="*/ 1 h 25"/>
              <a:gd name="T4" fmla="*/ 48 w 50"/>
              <a:gd name="T5" fmla="*/ 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25">
                <a:moveTo>
                  <a:pt x="48" y="4"/>
                </a:moveTo>
                <a:cubicBezTo>
                  <a:pt x="49" y="3"/>
                  <a:pt x="50" y="2"/>
                  <a:pt x="50" y="1"/>
                </a:cubicBezTo>
                <a:cubicBezTo>
                  <a:pt x="0" y="0"/>
                  <a:pt x="8" y="25"/>
                  <a:pt x="48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0" name="Freeform 265"/>
          <p:cNvSpPr/>
          <p:nvPr/>
        </p:nvSpPr>
        <p:spPr bwMode="auto">
          <a:xfrm>
            <a:off x="3514090" y="6069330"/>
            <a:ext cx="54610" cy="41275"/>
          </a:xfrm>
          <a:custGeom>
            <a:avLst/>
            <a:gdLst>
              <a:gd name="T0" fmla="*/ 33 w 56"/>
              <a:gd name="T1" fmla="*/ 42 h 42"/>
              <a:gd name="T2" fmla="*/ 33 w 56"/>
              <a:gd name="T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" h="42">
                <a:moveTo>
                  <a:pt x="33" y="42"/>
                </a:moveTo>
                <a:cubicBezTo>
                  <a:pt x="56" y="26"/>
                  <a:pt x="0" y="0"/>
                  <a:pt x="33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1" name="Freeform 266"/>
          <p:cNvSpPr/>
          <p:nvPr/>
        </p:nvSpPr>
        <p:spPr bwMode="auto">
          <a:xfrm>
            <a:off x="3391535" y="6169025"/>
            <a:ext cx="77470" cy="25400"/>
          </a:xfrm>
          <a:custGeom>
            <a:avLst/>
            <a:gdLst>
              <a:gd name="T0" fmla="*/ 78 w 78"/>
              <a:gd name="T1" fmla="*/ 13 h 26"/>
              <a:gd name="T2" fmla="*/ 78 w 78"/>
              <a:gd name="T3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8" h="26">
                <a:moveTo>
                  <a:pt x="78" y="13"/>
                </a:moveTo>
                <a:cubicBezTo>
                  <a:pt x="0" y="0"/>
                  <a:pt x="1" y="26"/>
                  <a:pt x="78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2" name="Freeform 267"/>
          <p:cNvSpPr/>
          <p:nvPr/>
        </p:nvSpPr>
        <p:spPr bwMode="auto">
          <a:xfrm>
            <a:off x="3538220" y="6256020"/>
            <a:ext cx="36830" cy="41910"/>
          </a:xfrm>
          <a:custGeom>
            <a:avLst/>
            <a:gdLst>
              <a:gd name="T0" fmla="*/ 22 w 38"/>
              <a:gd name="T1" fmla="*/ 0 h 43"/>
              <a:gd name="T2" fmla="*/ 22 w 38"/>
              <a:gd name="T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43">
                <a:moveTo>
                  <a:pt x="22" y="0"/>
                </a:moveTo>
                <a:cubicBezTo>
                  <a:pt x="0" y="43"/>
                  <a:pt x="38" y="43"/>
                  <a:pt x="2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3" name="Freeform 268"/>
          <p:cNvSpPr/>
          <p:nvPr/>
        </p:nvSpPr>
        <p:spPr bwMode="auto">
          <a:xfrm>
            <a:off x="3646170" y="6172200"/>
            <a:ext cx="66040" cy="25400"/>
          </a:xfrm>
          <a:custGeom>
            <a:avLst/>
            <a:gdLst>
              <a:gd name="T0" fmla="*/ 0 w 68"/>
              <a:gd name="T1" fmla="*/ 13 h 25"/>
              <a:gd name="T2" fmla="*/ 0 w 68"/>
              <a:gd name="T3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8" h="25">
                <a:moveTo>
                  <a:pt x="0" y="13"/>
                </a:moveTo>
                <a:cubicBezTo>
                  <a:pt x="68" y="25"/>
                  <a:pt x="63" y="0"/>
                  <a:pt x="0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" name="Freeform 269"/>
          <p:cNvSpPr/>
          <p:nvPr/>
        </p:nvSpPr>
        <p:spPr bwMode="auto">
          <a:xfrm>
            <a:off x="3599180" y="6268720"/>
            <a:ext cx="50165" cy="86995"/>
          </a:xfrm>
          <a:custGeom>
            <a:avLst/>
            <a:gdLst>
              <a:gd name="T0" fmla="*/ 0 w 51"/>
              <a:gd name="T1" fmla="*/ 0 h 88"/>
              <a:gd name="T2" fmla="*/ 0 w 51"/>
              <a:gd name="T3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88">
                <a:moveTo>
                  <a:pt x="0" y="0"/>
                </a:moveTo>
                <a:cubicBezTo>
                  <a:pt x="25" y="88"/>
                  <a:pt x="51" y="7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5" name="Freeform 270"/>
          <p:cNvSpPr/>
          <p:nvPr/>
        </p:nvSpPr>
        <p:spPr bwMode="auto">
          <a:xfrm>
            <a:off x="3415665" y="6228715"/>
            <a:ext cx="77470" cy="62230"/>
          </a:xfrm>
          <a:custGeom>
            <a:avLst/>
            <a:gdLst>
              <a:gd name="T0" fmla="*/ 78 w 78"/>
              <a:gd name="T1" fmla="*/ 0 h 64"/>
              <a:gd name="T2" fmla="*/ 78 w 78"/>
              <a:gd name="T3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8" h="64">
                <a:moveTo>
                  <a:pt x="78" y="0"/>
                </a:moveTo>
                <a:cubicBezTo>
                  <a:pt x="0" y="57"/>
                  <a:pt x="36" y="64"/>
                  <a:pt x="7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6" name="Freeform 271"/>
          <p:cNvSpPr/>
          <p:nvPr/>
        </p:nvSpPr>
        <p:spPr bwMode="auto">
          <a:xfrm>
            <a:off x="3613785" y="6096635"/>
            <a:ext cx="34290" cy="30480"/>
          </a:xfrm>
          <a:custGeom>
            <a:avLst/>
            <a:gdLst>
              <a:gd name="T0" fmla="*/ 0 w 34"/>
              <a:gd name="T1" fmla="*/ 32 h 32"/>
              <a:gd name="T2" fmla="*/ 0 w 34"/>
              <a:gd name="T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0" y="32"/>
                </a:moveTo>
                <a:cubicBezTo>
                  <a:pt x="34" y="23"/>
                  <a:pt x="4" y="0"/>
                  <a:pt x="0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7" name="Freeform 272"/>
          <p:cNvSpPr/>
          <p:nvPr/>
        </p:nvSpPr>
        <p:spPr bwMode="auto">
          <a:xfrm>
            <a:off x="3465830" y="6260465"/>
            <a:ext cx="59690" cy="53340"/>
          </a:xfrm>
          <a:custGeom>
            <a:avLst/>
            <a:gdLst>
              <a:gd name="T0" fmla="*/ 60 w 60"/>
              <a:gd name="T1" fmla="*/ 0 h 54"/>
              <a:gd name="T2" fmla="*/ 60 w 60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0" h="54">
                <a:moveTo>
                  <a:pt x="60" y="0"/>
                </a:moveTo>
                <a:cubicBezTo>
                  <a:pt x="0" y="52"/>
                  <a:pt x="49" y="54"/>
                  <a:pt x="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8" name="Freeform 273"/>
          <p:cNvSpPr/>
          <p:nvPr/>
        </p:nvSpPr>
        <p:spPr bwMode="auto">
          <a:xfrm>
            <a:off x="3627120" y="6202680"/>
            <a:ext cx="65405" cy="50165"/>
          </a:xfrm>
          <a:custGeom>
            <a:avLst/>
            <a:gdLst>
              <a:gd name="T0" fmla="*/ 0 w 67"/>
              <a:gd name="T1" fmla="*/ 0 h 51"/>
              <a:gd name="T2" fmla="*/ 0 w 67"/>
              <a:gd name="T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7" h="51">
                <a:moveTo>
                  <a:pt x="0" y="0"/>
                </a:moveTo>
                <a:cubicBezTo>
                  <a:pt x="35" y="51"/>
                  <a:pt x="67" y="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9" name="Freeform 274"/>
          <p:cNvSpPr/>
          <p:nvPr/>
        </p:nvSpPr>
        <p:spPr bwMode="auto">
          <a:xfrm>
            <a:off x="3599180" y="6028690"/>
            <a:ext cx="59690" cy="88900"/>
          </a:xfrm>
          <a:custGeom>
            <a:avLst/>
            <a:gdLst>
              <a:gd name="T0" fmla="*/ 0 w 60"/>
              <a:gd name="T1" fmla="*/ 89 h 89"/>
              <a:gd name="T2" fmla="*/ 0 w 60"/>
              <a:gd name="T3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0" h="89">
                <a:moveTo>
                  <a:pt x="0" y="89"/>
                </a:moveTo>
                <a:cubicBezTo>
                  <a:pt x="60" y="14"/>
                  <a:pt x="35" y="0"/>
                  <a:pt x="0" y="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0" name="Freeform 275"/>
          <p:cNvSpPr>
            <a:spLocks noEditPoints="1"/>
          </p:cNvSpPr>
          <p:nvPr/>
        </p:nvSpPr>
        <p:spPr bwMode="auto">
          <a:xfrm>
            <a:off x="3415665" y="6080125"/>
            <a:ext cx="219075" cy="182245"/>
          </a:xfrm>
          <a:custGeom>
            <a:avLst/>
            <a:gdLst>
              <a:gd name="T0" fmla="*/ 204 w 223"/>
              <a:gd name="T1" fmla="*/ 171 h 186"/>
              <a:gd name="T2" fmla="*/ 207 w 223"/>
              <a:gd name="T3" fmla="*/ 161 h 186"/>
              <a:gd name="T4" fmla="*/ 210 w 223"/>
              <a:gd name="T5" fmla="*/ 161 h 186"/>
              <a:gd name="T6" fmla="*/ 215 w 223"/>
              <a:gd name="T7" fmla="*/ 146 h 186"/>
              <a:gd name="T8" fmla="*/ 208 w 223"/>
              <a:gd name="T9" fmla="*/ 134 h 186"/>
              <a:gd name="T10" fmla="*/ 205 w 223"/>
              <a:gd name="T11" fmla="*/ 121 h 186"/>
              <a:gd name="T12" fmla="*/ 210 w 223"/>
              <a:gd name="T13" fmla="*/ 113 h 186"/>
              <a:gd name="T14" fmla="*/ 223 w 223"/>
              <a:gd name="T15" fmla="*/ 108 h 186"/>
              <a:gd name="T16" fmla="*/ 219 w 223"/>
              <a:gd name="T17" fmla="*/ 107 h 186"/>
              <a:gd name="T18" fmla="*/ 216 w 223"/>
              <a:gd name="T19" fmla="*/ 107 h 186"/>
              <a:gd name="T20" fmla="*/ 194 w 223"/>
              <a:gd name="T21" fmla="*/ 93 h 186"/>
              <a:gd name="T22" fmla="*/ 194 w 223"/>
              <a:gd name="T23" fmla="*/ 93 h 186"/>
              <a:gd name="T24" fmla="*/ 194 w 223"/>
              <a:gd name="T25" fmla="*/ 93 h 186"/>
              <a:gd name="T26" fmla="*/ 190 w 223"/>
              <a:gd name="T27" fmla="*/ 93 h 186"/>
              <a:gd name="T28" fmla="*/ 178 w 223"/>
              <a:gd name="T29" fmla="*/ 88 h 186"/>
              <a:gd name="T30" fmla="*/ 176 w 223"/>
              <a:gd name="T31" fmla="*/ 87 h 186"/>
              <a:gd name="T32" fmla="*/ 174 w 223"/>
              <a:gd name="T33" fmla="*/ 87 h 186"/>
              <a:gd name="T34" fmla="*/ 175 w 223"/>
              <a:gd name="T35" fmla="*/ 79 h 186"/>
              <a:gd name="T36" fmla="*/ 190 w 223"/>
              <a:gd name="T37" fmla="*/ 70 h 186"/>
              <a:gd name="T38" fmla="*/ 195 w 223"/>
              <a:gd name="T39" fmla="*/ 67 h 186"/>
              <a:gd name="T40" fmla="*/ 201 w 223"/>
              <a:gd name="T41" fmla="*/ 65 h 186"/>
              <a:gd name="T42" fmla="*/ 203 w 223"/>
              <a:gd name="T43" fmla="*/ 66 h 186"/>
              <a:gd name="T44" fmla="*/ 201 w 223"/>
              <a:gd name="T45" fmla="*/ 61 h 186"/>
              <a:gd name="T46" fmla="*/ 202 w 223"/>
              <a:gd name="T47" fmla="*/ 59 h 186"/>
              <a:gd name="T48" fmla="*/ 187 w 223"/>
              <a:gd name="T49" fmla="*/ 52 h 186"/>
              <a:gd name="T50" fmla="*/ 170 w 223"/>
              <a:gd name="T51" fmla="*/ 51 h 186"/>
              <a:gd name="T52" fmla="*/ 126 w 223"/>
              <a:gd name="T53" fmla="*/ 45 h 186"/>
              <a:gd name="T54" fmla="*/ 117 w 223"/>
              <a:gd name="T55" fmla="*/ 51 h 186"/>
              <a:gd name="T56" fmla="*/ 113 w 223"/>
              <a:gd name="T57" fmla="*/ 51 h 186"/>
              <a:gd name="T58" fmla="*/ 93 w 223"/>
              <a:gd name="T59" fmla="*/ 42 h 186"/>
              <a:gd name="T60" fmla="*/ 89 w 223"/>
              <a:gd name="T61" fmla="*/ 50 h 186"/>
              <a:gd name="T62" fmla="*/ 84 w 223"/>
              <a:gd name="T63" fmla="*/ 49 h 186"/>
              <a:gd name="T64" fmla="*/ 86 w 223"/>
              <a:gd name="T65" fmla="*/ 57 h 186"/>
              <a:gd name="T66" fmla="*/ 76 w 223"/>
              <a:gd name="T67" fmla="*/ 73 h 186"/>
              <a:gd name="T68" fmla="*/ 73 w 223"/>
              <a:gd name="T69" fmla="*/ 71 h 186"/>
              <a:gd name="T70" fmla="*/ 73 w 223"/>
              <a:gd name="T71" fmla="*/ 74 h 186"/>
              <a:gd name="T72" fmla="*/ 76 w 223"/>
              <a:gd name="T73" fmla="*/ 77 h 186"/>
              <a:gd name="T74" fmla="*/ 83 w 223"/>
              <a:gd name="T75" fmla="*/ 92 h 186"/>
              <a:gd name="T76" fmla="*/ 70 w 223"/>
              <a:gd name="T77" fmla="*/ 99 h 186"/>
              <a:gd name="T78" fmla="*/ 61 w 223"/>
              <a:gd name="T79" fmla="*/ 104 h 186"/>
              <a:gd name="T80" fmla="*/ 75 w 223"/>
              <a:gd name="T81" fmla="*/ 107 h 186"/>
              <a:gd name="T82" fmla="*/ 80 w 223"/>
              <a:gd name="T83" fmla="*/ 108 h 186"/>
              <a:gd name="T84" fmla="*/ 96 w 223"/>
              <a:gd name="T85" fmla="*/ 106 h 186"/>
              <a:gd name="T86" fmla="*/ 83 w 223"/>
              <a:gd name="T87" fmla="*/ 120 h 186"/>
              <a:gd name="T88" fmla="*/ 89 w 223"/>
              <a:gd name="T89" fmla="*/ 147 h 186"/>
              <a:gd name="T90" fmla="*/ 105 w 223"/>
              <a:gd name="T91" fmla="*/ 160 h 186"/>
              <a:gd name="T92" fmla="*/ 114 w 223"/>
              <a:gd name="T93" fmla="*/ 180 h 186"/>
              <a:gd name="T94" fmla="*/ 134 w 223"/>
              <a:gd name="T95" fmla="*/ 170 h 186"/>
              <a:gd name="T96" fmla="*/ 135 w 223"/>
              <a:gd name="T97" fmla="*/ 170 h 186"/>
              <a:gd name="T98" fmla="*/ 135 w 223"/>
              <a:gd name="T99" fmla="*/ 176 h 186"/>
              <a:gd name="T100" fmla="*/ 142 w 223"/>
              <a:gd name="T101" fmla="*/ 168 h 186"/>
              <a:gd name="T102" fmla="*/ 144 w 223"/>
              <a:gd name="T103" fmla="*/ 167 h 186"/>
              <a:gd name="T104" fmla="*/ 147 w 223"/>
              <a:gd name="T105" fmla="*/ 169 h 186"/>
              <a:gd name="T106" fmla="*/ 179 w 223"/>
              <a:gd name="T107" fmla="*/ 172 h 186"/>
              <a:gd name="T108" fmla="*/ 204 w 223"/>
              <a:gd name="T109" fmla="*/ 171 h 186"/>
              <a:gd name="T110" fmla="*/ 114 w 223"/>
              <a:gd name="T111" fmla="*/ 107 h 186"/>
              <a:gd name="T112" fmla="*/ 105 w 223"/>
              <a:gd name="T113" fmla="*/ 105 h 186"/>
              <a:gd name="T114" fmla="*/ 110 w 223"/>
              <a:gd name="T115" fmla="*/ 101 h 186"/>
              <a:gd name="T116" fmla="*/ 116 w 223"/>
              <a:gd name="T117" fmla="*/ 102 h 186"/>
              <a:gd name="T118" fmla="*/ 114 w 223"/>
              <a:gd name="T119" fmla="*/ 107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3" h="186">
                <a:moveTo>
                  <a:pt x="204" y="171"/>
                </a:moveTo>
                <a:cubicBezTo>
                  <a:pt x="207" y="168"/>
                  <a:pt x="208" y="165"/>
                  <a:pt x="207" y="161"/>
                </a:cubicBezTo>
                <a:cubicBezTo>
                  <a:pt x="208" y="161"/>
                  <a:pt x="209" y="161"/>
                  <a:pt x="210" y="161"/>
                </a:cubicBezTo>
                <a:cubicBezTo>
                  <a:pt x="214" y="162"/>
                  <a:pt x="218" y="151"/>
                  <a:pt x="215" y="146"/>
                </a:cubicBezTo>
                <a:cubicBezTo>
                  <a:pt x="215" y="140"/>
                  <a:pt x="211" y="136"/>
                  <a:pt x="208" y="134"/>
                </a:cubicBezTo>
                <a:cubicBezTo>
                  <a:pt x="208" y="130"/>
                  <a:pt x="207" y="125"/>
                  <a:pt x="205" y="121"/>
                </a:cubicBezTo>
                <a:cubicBezTo>
                  <a:pt x="207" y="118"/>
                  <a:pt x="209" y="116"/>
                  <a:pt x="210" y="113"/>
                </a:cubicBezTo>
                <a:cubicBezTo>
                  <a:pt x="212" y="115"/>
                  <a:pt x="212" y="116"/>
                  <a:pt x="223" y="108"/>
                </a:cubicBezTo>
                <a:cubicBezTo>
                  <a:pt x="221" y="108"/>
                  <a:pt x="220" y="108"/>
                  <a:pt x="219" y="107"/>
                </a:cubicBezTo>
                <a:cubicBezTo>
                  <a:pt x="218" y="107"/>
                  <a:pt x="217" y="107"/>
                  <a:pt x="216" y="107"/>
                </a:cubicBezTo>
                <a:cubicBezTo>
                  <a:pt x="197" y="107"/>
                  <a:pt x="208" y="102"/>
                  <a:pt x="194" y="93"/>
                </a:cubicBezTo>
                <a:cubicBezTo>
                  <a:pt x="194" y="95"/>
                  <a:pt x="194" y="95"/>
                  <a:pt x="194" y="93"/>
                </a:cubicBezTo>
                <a:cubicBezTo>
                  <a:pt x="194" y="93"/>
                  <a:pt x="194" y="93"/>
                  <a:pt x="194" y="93"/>
                </a:cubicBezTo>
                <a:cubicBezTo>
                  <a:pt x="193" y="93"/>
                  <a:pt x="191" y="93"/>
                  <a:pt x="190" y="93"/>
                </a:cubicBezTo>
                <a:cubicBezTo>
                  <a:pt x="185" y="95"/>
                  <a:pt x="178" y="92"/>
                  <a:pt x="178" y="88"/>
                </a:cubicBezTo>
                <a:cubicBezTo>
                  <a:pt x="177" y="88"/>
                  <a:pt x="176" y="87"/>
                  <a:pt x="176" y="87"/>
                </a:cubicBezTo>
                <a:cubicBezTo>
                  <a:pt x="176" y="87"/>
                  <a:pt x="175" y="87"/>
                  <a:pt x="174" y="87"/>
                </a:cubicBezTo>
                <a:cubicBezTo>
                  <a:pt x="168" y="88"/>
                  <a:pt x="162" y="86"/>
                  <a:pt x="175" y="79"/>
                </a:cubicBezTo>
                <a:cubicBezTo>
                  <a:pt x="178" y="77"/>
                  <a:pt x="183" y="74"/>
                  <a:pt x="190" y="70"/>
                </a:cubicBezTo>
                <a:cubicBezTo>
                  <a:pt x="192" y="69"/>
                  <a:pt x="194" y="68"/>
                  <a:pt x="195" y="67"/>
                </a:cubicBezTo>
                <a:cubicBezTo>
                  <a:pt x="199" y="64"/>
                  <a:pt x="198" y="64"/>
                  <a:pt x="201" y="65"/>
                </a:cubicBezTo>
                <a:cubicBezTo>
                  <a:pt x="202" y="66"/>
                  <a:pt x="202" y="67"/>
                  <a:pt x="203" y="66"/>
                </a:cubicBezTo>
                <a:cubicBezTo>
                  <a:pt x="203" y="65"/>
                  <a:pt x="202" y="63"/>
                  <a:pt x="201" y="61"/>
                </a:cubicBezTo>
                <a:cubicBezTo>
                  <a:pt x="201" y="60"/>
                  <a:pt x="202" y="61"/>
                  <a:pt x="202" y="59"/>
                </a:cubicBezTo>
                <a:cubicBezTo>
                  <a:pt x="199" y="59"/>
                  <a:pt x="199" y="45"/>
                  <a:pt x="187" y="52"/>
                </a:cubicBezTo>
                <a:cubicBezTo>
                  <a:pt x="182" y="51"/>
                  <a:pt x="176" y="50"/>
                  <a:pt x="170" y="51"/>
                </a:cubicBezTo>
                <a:cubicBezTo>
                  <a:pt x="159" y="45"/>
                  <a:pt x="139" y="31"/>
                  <a:pt x="126" y="45"/>
                </a:cubicBezTo>
                <a:cubicBezTo>
                  <a:pt x="120" y="38"/>
                  <a:pt x="119" y="51"/>
                  <a:pt x="117" y="51"/>
                </a:cubicBezTo>
                <a:cubicBezTo>
                  <a:pt x="115" y="51"/>
                  <a:pt x="114" y="51"/>
                  <a:pt x="113" y="51"/>
                </a:cubicBezTo>
                <a:cubicBezTo>
                  <a:pt x="107" y="44"/>
                  <a:pt x="100" y="38"/>
                  <a:pt x="93" y="42"/>
                </a:cubicBezTo>
                <a:cubicBezTo>
                  <a:pt x="91" y="45"/>
                  <a:pt x="90" y="48"/>
                  <a:pt x="89" y="50"/>
                </a:cubicBezTo>
                <a:cubicBezTo>
                  <a:pt x="87" y="50"/>
                  <a:pt x="86" y="50"/>
                  <a:pt x="84" y="49"/>
                </a:cubicBezTo>
                <a:cubicBezTo>
                  <a:pt x="84" y="53"/>
                  <a:pt x="85" y="56"/>
                  <a:pt x="86" y="57"/>
                </a:cubicBezTo>
                <a:cubicBezTo>
                  <a:pt x="81" y="61"/>
                  <a:pt x="77" y="66"/>
                  <a:pt x="76" y="73"/>
                </a:cubicBezTo>
                <a:cubicBezTo>
                  <a:pt x="75" y="72"/>
                  <a:pt x="74" y="72"/>
                  <a:pt x="73" y="71"/>
                </a:cubicBezTo>
                <a:cubicBezTo>
                  <a:pt x="18" y="0"/>
                  <a:pt x="0" y="49"/>
                  <a:pt x="73" y="74"/>
                </a:cubicBezTo>
                <a:cubicBezTo>
                  <a:pt x="74" y="75"/>
                  <a:pt x="75" y="76"/>
                  <a:pt x="76" y="77"/>
                </a:cubicBezTo>
                <a:cubicBezTo>
                  <a:pt x="77" y="81"/>
                  <a:pt x="79" y="86"/>
                  <a:pt x="83" y="92"/>
                </a:cubicBezTo>
                <a:cubicBezTo>
                  <a:pt x="74" y="96"/>
                  <a:pt x="71" y="97"/>
                  <a:pt x="70" y="99"/>
                </a:cubicBezTo>
                <a:cubicBezTo>
                  <a:pt x="70" y="99"/>
                  <a:pt x="65" y="99"/>
                  <a:pt x="61" y="104"/>
                </a:cubicBezTo>
                <a:cubicBezTo>
                  <a:pt x="67" y="107"/>
                  <a:pt x="70" y="106"/>
                  <a:pt x="75" y="107"/>
                </a:cubicBezTo>
                <a:cubicBezTo>
                  <a:pt x="78" y="109"/>
                  <a:pt x="74" y="107"/>
                  <a:pt x="80" y="108"/>
                </a:cubicBezTo>
                <a:cubicBezTo>
                  <a:pt x="86" y="106"/>
                  <a:pt x="90" y="106"/>
                  <a:pt x="96" y="106"/>
                </a:cubicBezTo>
                <a:cubicBezTo>
                  <a:pt x="108" y="107"/>
                  <a:pt x="93" y="111"/>
                  <a:pt x="83" y="120"/>
                </a:cubicBezTo>
                <a:cubicBezTo>
                  <a:pt x="79" y="133"/>
                  <a:pt x="81" y="140"/>
                  <a:pt x="89" y="147"/>
                </a:cubicBezTo>
                <a:cubicBezTo>
                  <a:pt x="92" y="153"/>
                  <a:pt x="97" y="158"/>
                  <a:pt x="105" y="160"/>
                </a:cubicBezTo>
                <a:cubicBezTo>
                  <a:pt x="102" y="165"/>
                  <a:pt x="109" y="173"/>
                  <a:pt x="114" y="180"/>
                </a:cubicBezTo>
                <a:cubicBezTo>
                  <a:pt x="126" y="181"/>
                  <a:pt x="133" y="176"/>
                  <a:pt x="134" y="170"/>
                </a:cubicBezTo>
                <a:cubicBezTo>
                  <a:pt x="134" y="170"/>
                  <a:pt x="134" y="170"/>
                  <a:pt x="135" y="170"/>
                </a:cubicBezTo>
                <a:cubicBezTo>
                  <a:pt x="135" y="172"/>
                  <a:pt x="135" y="174"/>
                  <a:pt x="135" y="176"/>
                </a:cubicBezTo>
                <a:cubicBezTo>
                  <a:pt x="138" y="173"/>
                  <a:pt x="140" y="170"/>
                  <a:pt x="142" y="168"/>
                </a:cubicBezTo>
                <a:cubicBezTo>
                  <a:pt x="142" y="168"/>
                  <a:pt x="143" y="167"/>
                  <a:pt x="144" y="167"/>
                </a:cubicBezTo>
                <a:cubicBezTo>
                  <a:pt x="145" y="171"/>
                  <a:pt x="146" y="171"/>
                  <a:pt x="147" y="169"/>
                </a:cubicBezTo>
                <a:cubicBezTo>
                  <a:pt x="158" y="176"/>
                  <a:pt x="170" y="176"/>
                  <a:pt x="179" y="172"/>
                </a:cubicBezTo>
                <a:cubicBezTo>
                  <a:pt x="180" y="186"/>
                  <a:pt x="198" y="180"/>
                  <a:pt x="204" y="171"/>
                </a:cubicBezTo>
                <a:close/>
                <a:moveTo>
                  <a:pt x="114" y="107"/>
                </a:moveTo>
                <a:cubicBezTo>
                  <a:pt x="110" y="108"/>
                  <a:pt x="106" y="107"/>
                  <a:pt x="105" y="105"/>
                </a:cubicBezTo>
                <a:cubicBezTo>
                  <a:pt x="105" y="104"/>
                  <a:pt x="107" y="102"/>
                  <a:pt x="110" y="101"/>
                </a:cubicBezTo>
                <a:cubicBezTo>
                  <a:pt x="113" y="100"/>
                  <a:pt x="116" y="101"/>
                  <a:pt x="116" y="102"/>
                </a:cubicBezTo>
                <a:cubicBezTo>
                  <a:pt x="117" y="104"/>
                  <a:pt x="117" y="106"/>
                  <a:pt x="114" y="1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1" name="Freeform 276"/>
          <p:cNvSpPr/>
          <p:nvPr/>
        </p:nvSpPr>
        <p:spPr bwMode="auto">
          <a:xfrm>
            <a:off x="3628390" y="6250940"/>
            <a:ext cx="33655" cy="43180"/>
          </a:xfrm>
          <a:custGeom>
            <a:avLst/>
            <a:gdLst>
              <a:gd name="T0" fmla="*/ 0 w 35"/>
              <a:gd name="T1" fmla="*/ 0 h 44"/>
              <a:gd name="T2" fmla="*/ 0 w 35"/>
              <a:gd name="T3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44">
                <a:moveTo>
                  <a:pt x="0" y="0"/>
                </a:moveTo>
                <a:cubicBezTo>
                  <a:pt x="5" y="44"/>
                  <a:pt x="35" y="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2" name="Freeform 277"/>
          <p:cNvSpPr/>
          <p:nvPr/>
        </p:nvSpPr>
        <p:spPr bwMode="auto">
          <a:xfrm>
            <a:off x="3607435" y="6109335"/>
            <a:ext cx="67945" cy="50165"/>
          </a:xfrm>
          <a:custGeom>
            <a:avLst/>
            <a:gdLst>
              <a:gd name="T0" fmla="*/ 11 w 69"/>
              <a:gd name="T1" fmla="*/ 44 h 51"/>
              <a:gd name="T2" fmla="*/ 5 w 69"/>
              <a:gd name="T3" fmla="*/ 48 h 51"/>
              <a:gd name="T4" fmla="*/ 3 w 69"/>
              <a:gd name="T5" fmla="*/ 50 h 51"/>
              <a:gd name="T6" fmla="*/ 5 w 69"/>
              <a:gd name="T7" fmla="*/ 48 h 51"/>
              <a:gd name="T8" fmla="*/ 1 w 69"/>
              <a:gd name="T9" fmla="*/ 51 h 51"/>
              <a:gd name="T10" fmla="*/ 2 w 69"/>
              <a:gd name="T11" fmla="*/ 51 h 51"/>
              <a:gd name="T12" fmla="*/ 6 w 69"/>
              <a:gd name="T13" fmla="*/ 50 h 51"/>
              <a:gd name="T14" fmla="*/ 14 w 69"/>
              <a:gd name="T15" fmla="*/ 47 h 51"/>
              <a:gd name="T16" fmla="*/ 14 w 69"/>
              <a:gd name="T17" fmla="*/ 47 h 51"/>
              <a:gd name="T18" fmla="*/ 18 w 69"/>
              <a:gd name="T19" fmla="*/ 46 h 51"/>
              <a:gd name="T20" fmla="*/ 14 w 69"/>
              <a:gd name="T21" fmla="*/ 41 h 51"/>
              <a:gd name="T22" fmla="*/ 11 w 69"/>
              <a:gd name="T23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" h="51">
                <a:moveTo>
                  <a:pt x="11" y="44"/>
                </a:moveTo>
                <a:cubicBezTo>
                  <a:pt x="9" y="45"/>
                  <a:pt x="7" y="47"/>
                  <a:pt x="5" y="48"/>
                </a:cubicBezTo>
                <a:cubicBezTo>
                  <a:pt x="4" y="49"/>
                  <a:pt x="3" y="49"/>
                  <a:pt x="3" y="50"/>
                </a:cubicBezTo>
                <a:cubicBezTo>
                  <a:pt x="3" y="49"/>
                  <a:pt x="5" y="49"/>
                  <a:pt x="5" y="48"/>
                </a:cubicBezTo>
                <a:cubicBezTo>
                  <a:pt x="4" y="49"/>
                  <a:pt x="2" y="50"/>
                  <a:pt x="1" y="51"/>
                </a:cubicBezTo>
                <a:cubicBezTo>
                  <a:pt x="0" y="51"/>
                  <a:pt x="0" y="51"/>
                  <a:pt x="2" y="51"/>
                </a:cubicBezTo>
                <a:cubicBezTo>
                  <a:pt x="3" y="51"/>
                  <a:pt x="4" y="50"/>
                  <a:pt x="6" y="50"/>
                </a:cubicBezTo>
                <a:cubicBezTo>
                  <a:pt x="10" y="49"/>
                  <a:pt x="14" y="48"/>
                  <a:pt x="14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5" y="46"/>
                  <a:pt x="17" y="46"/>
                  <a:pt x="18" y="46"/>
                </a:cubicBezTo>
                <a:cubicBezTo>
                  <a:pt x="65" y="28"/>
                  <a:pt x="69" y="0"/>
                  <a:pt x="14" y="41"/>
                </a:cubicBezTo>
                <a:cubicBezTo>
                  <a:pt x="13" y="42"/>
                  <a:pt x="12" y="43"/>
                  <a:pt x="11" y="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3" name="Freeform 278"/>
          <p:cNvSpPr/>
          <p:nvPr/>
        </p:nvSpPr>
        <p:spPr bwMode="auto">
          <a:xfrm>
            <a:off x="6240780" y="4916805"/>
            <a:ext cx="278765" cy="286385"/>
          </a:xfrm>
          <a:custGeom>
            <a:avLst/>
            <a:gdLst>
              <a:gd name="T0" fmla="*/ 102 w 283"/>
              <a:gd name="T1" fmla="*/ 233 h 292"/>
              <a:gd name="T2" fmla="*/ 102 w 283"/>
              <a:gd name="T3" fmla="*/ 8 h 292"/>
              <a:gd name="T4" fmla="*/ 94 w 283"/>
              <a:gd name="T5" fmla="*/ 0 h 292"/>
              <a:gd name="T6" fmla="*/ 86 w 283"/>
              <a:gd name="T7" fmla="*/ 8 h 292"/>
              <a:gd name="T8" fmla="*/ 86 w 283"/>
              <a:gd name="T9" fmla="*/ 233 h 292"/>
              <a:gd name="T10" fmla="*/ 0 w 283"/>
              <a:gd name="T11" fmla="*/ 233 h 292"/>
              <a:gd name="T12" fmla="*/ 141 w 283"/>
              <a:gd name="T13" fmla="*/ 288 h 292"/>
              <a:gd name="T14" fmla="*/ 283 w 283"/>
              <a:gd name="T15" fmla="*/ 233 h 292"/>
              <a:gd name="T16" fmla="*/ 102 w 283"/>
              <a:gd name="T17" fmla="*/ 233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3" h="292">
                <a:moveTo>
                  <a:pt x="102" y="233"/>
                </a:moveTo>
                <a:cubicBezTo>
                  <a:pt x="102" y="8"/>
                  <a:pt x="102" y="8"/>
                  <a:pt x="102" y="8"/>
                </a:cubicBezTo>
                <a:cubicBezTo>
                  <a:pt x="102" y="4"/>
                  <a:pt x="98" y="0"/>
                  <a:pt x="94" y="0"/>
                </a:cubicBezTo>
                <a:cubicBezTo>
                  <a:pt x="89" y="0"/>
                  <a:pt x="86" y="4"/>
                  <a:pt x="86" y="8"/>
                </a:cubicBezTo>
                <a:cubicBezTo>
                  <a:pt x="86" y="233"/>
                  <a:pt x="86" y="233"/>
                  <a:pt x="86" y="233"/>
                </a:cubicBezTo>
                <a:cubicBezTo>
                  <a:pt x="0" y="233"/>
                  <a:pt x="0" y="233"/>
                  <a:pt x="0" y="233"/>
                </a:cubicBezTo>
                <a:cubicBezTo>
                  <a:pt x="0" y="292"/>
                  <a:pt x="0" y="288"/>
                  <a:pt x="141" y="288"/>
                </a:cubicBezTo>
                <a:cubicBezTo>
                  <a:pt x="219" y="288"/>
                  <a:pt x="283" y="268"/>
                  <a:pt x="283" y="233"/>
                </a:cubicBezTo>
                <a:lnTo>
                  <a:pt x="102" y="2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" name="Freeform 279"/>
          <p:cNvSpPr/>
          <p:nvPr/>
        </p:nvSpPr>
        <p:spPr bwMode="auto">
          <a:xfrm>
            <a:off x="6367780" y="4945380"/>
            <a:ext cx="125730" cy="168910"/>
          </a:xfrm>
          <a:custGeom>
            <a:avLst/>
            <a:gdLst>
              <a:gd name="T0" fmla="*/ 0 w 128"/>
              <a:gd name="T1" fmla="*/ 0 h 172"/>
              <a:gd name="T2" fmla="*/ 0 w 128"/>
              <a:gd name="T3" fmla="*/ 172 h 172"/>
              <a:gd name="T4" fmla="*/ 128 w 128"/>
              <a:gd name="T5" fmla="*/ 172 h 172"/>
              <a:gd name="T6" fmla="*/ 0 w 128"/>
              <a:gd name="T7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72">
                <a:moveTo>
                  <a:pt x="0" y="0"/>
                </a:moveTo>
                <a:cubicBezTo>
                  <a:pt x="0" y="172"/>
                  <a:pt x="0" y="172"/>
                  <a:pt x="0" y="172"/>
                </a:cubicBezTo>
                <a:cubicBezTo>
                  <a:pt x="128" y="172"/>
                  <a:pt x="128" y="172"/>
                  <a:pt x="128" y="172"/>
                </a:cubicBezTo>
                <a:cubicBezTo>
                  <a:pt x="128" y="111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" name="Freeform 280"/>
          <p:cNvSpPr/>
          <p:nvPr/>
        </p:nvSpPr>
        <p:spPr bwMode="auto">
          <a:xfrm>
            <a:off x="6250305" y="4944110"/>
            <a:ext cx="48260" cy="170180"/>
          </a:xfrm>
          <a:custGeom>
            <a:avLst/>
            <a:gdLst>
              <a:gd name="T0" fmla="*/ 49 w 49"/>
              <a:gd name="T1" fmla="*/ 0 h 173"/>
              <a:gd name="T2" fmla="*/ 0 w 49"/>
              <a:gd name="T3" fmla="*/ 173 h 173"/>
              <a:gd name="T4" fmla="*/ 49 w 49"/>
              <a:gd name="T5" fmla="*/ 173 h 173"/>
              <a:gd name="T6" fmla="*/ 49 w 49"/>
              <a:gd name="T7" fmla="*/ 0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173">
                <a:moveTo>
                  <a:pt x="49" y="0"/>
                </a:moveTo>
                <a:cubicBezTo>
                  <a:pt x="49" y="0"/>
                  <a:pt x="0" y="122"/>
                  <a:pt x="0" y="173"/>
                </a:cubicBezTo>
                <a:cubicBezTo>
                  <a:pt x="49" y="173"/>
                  <a:pt x="49" y="173"/>
                  <a:pt x="49" y="173"/>
                </a:cubicBez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6" name="Freeform 281"/>
          <p:cNvSpPr>
            <a:spLocks noEditPoints="1"/>
          </p:cNvSpPr>
          <p:nvPr/>
        </p:nvSpPr>
        <p:spPr bwMode="auto">
          <a:xfrm>
            <a:off x="6247130" y="2654935"/>
            <a:ext cx="262255" cy="281940"/>
          </a:xfrm>
          <a:custGeom>
            <a:avLst/>
            <a:gdLst>
              <a:gd name="T0" fmla="*/ 237 w 266"/>
              <a:gd name="T1" fmla="*/ 24 h 288"/>
              <a:gd name="T2" fmla="*/ 221 w 266"/>
              <a:gd name="T3" fmla="*/ 24 h 288"/>
              <a:gd name="T4" fmla="*/ 221 w 266"/>
              <a:gd name="T5" fmla="*/ 14 h 288"/>
              <a:gd name="T6" fmla="*/ 207 w 266"/>
              <a:gd name="T7" fmla="*/ 0 h 288"/>
              <a:gd name="T8" fmla="*/ 193 w 266"/>
              <a:gd name="T9" fmla="*/ 14 h 288"/>
              <a:gd name="T10" fmla="*/ 193 w 266"/>
              <a:gd name="T11" fmla="*/ 24 h 288"/>
              <a:gd name="T12" fmla="*/ 146 w 266"/>
              <a:gd name="T13" fmla="*/ 24 h 288"/>
              <a:gd name="T14" fmla="*/ 146 w 266"/>
              <a:gd name="T15" fmla="*/ 14 h 288"/>
              <a:gd name="T16" fmla="*/ 133 w 266"/>
              <a:gd name="T17" fmla="*/ 0 h 288"/>
              <a:gd name="T18" fmla="*/ 119 w 266"/>
              <a:gd name="T19" fmla="*/ 14 h 288"/>
              <a:gd name="T20" fmla="*/ 119 w 266"/>
              <a:gd name="T21" fmla="*/ 24 h 288"/>
              <a:gd name="T22" fmla="*/ 73 w 266"/>
              <a:gd name="T23" fmla="*/ 24 h 288"/>
              <a:gd name="T24" fmla="*/ 73 w 266"/>
              <a:gd name="T25" fmla="*/ 14 h 288"/>
              <a:gd name="T26" fmla="*/ 59 w 266"/>
              <a:gd name="T27" fmla="*/ 0 h 288"/>
              <a:gd name="T28" fmla="*/ 45 w 266"/>
              <a:gd name="T29" fmla="*/ 14 h 288"/>
              <a:gd name="T30" fmla="*/ 45 w 266"/>
              <a:gd name="T31" fmla="*/ 24 h 288"/>
              <a:gd name="T32" fmla="*/ 29 w 266"/>
              <a:gd name="T33" fmla="*/ 24 h 288"/>
              <a:gd name="T34" fmla="*/ 0 w 266"/>
              <a:gd name="T35" fmla="*/ 53 h 288"/>
              <a:gd name="T36" fmla="*/ 0 w 266"/>
              <a:gd name="T37" fmla="*/ 259 h 288"/>
              <a:gd name="T38" fmla="*/ 29 w 266"/>
              <a:gd name="T39" fmla="*/ 288 h 288"/>
              <a:gd name="T40" fmla="*/ 237 w 266"/>
              <a:gd name="T41" fmla="*/ 288 h 288"/>
              <a:gd name="T42" fmla="*/ 266 w 266"/>
              <a:gd name="T43" fmla="*/ 259 h 288"/>
              <a:gd name="T44" fmla="*/ 266 w 266"/>
              <a:gd name="T45" fmla="*/ 53 h 288"/>
              <a:gd name="T46" fmla="*/ 237 w 266"/>
              <a:gd name="T47" fmla="*/ 24 h 288"/>
              <a:gd name="T48" fmla="*/ 237 w 266"/>
              <a:gd name="T49" fmla="*/ 257 h 288"/>
              <a:gd name="T50" fmla="*/ 29 w 266"/>
              <a:gd name="T51" fmla="*/ 257 h 288"/>
              <a:gd name="T52" fmla="*/ 29 w 266"/>
              <a:gd name="T53" fmla="*/ 55 h 288"/>
              <a:gd name="T54" fmla="*/ 45 w 266"/>
              <a:gd name="T55" fmla="*/ 55 h 288"/>
              <a:gd name="T56" fmla="*/ 45 w 266"/>
              <a:gd name="T57" fmla="*/ 65 h 288"/>
              <a:gd name="T58" fmla="*/ 59 w 266"/>
              <a:gd name="T59" fmla="*/ 79 h 288"/>
              <a:gd name="T60" fmla="*/ 73 w 266"/>
              <a:gd name="T61" fmla="*/ 65 h 288"/>
              <a:gd name="T62" fmla="*/ 73 w 266"/>
              <a:gd name="T63" fmla="*/ 55 h 288"/>
              <a:gd name="T64" fmla="*/ 119 w 266"/>
              <a:gd name="T65" fmla="*/ 55 h 288"/>
              <a:gd name="T66" fmla="*/ 119 w 266"/>
              <a:gd name="T67" fmla="*/ 65 h 288"/>
              <a:gd name="T68" fmla="*/ 133 w 266"/>
              <a:gd name="T69" fmla="*/ 79 h 288"/>
              <a:gd name="T70" fmla="*/ 146 w 266"/>
              <a:gd name="T71" fmla="*/ 65 h 288"/>
              <a:gd name="T72" fmla="*/ 146 w 266"/>
              <a:gd name="T73" fmla="*/ 55 h 288"/>
              <a:gd name="T74" fmla="*/ 193 w 266"/>
              <a:gd name="T75" fmla="*/ 55 h 288"/>
              <a:gd name="T76" fmla="*/ 193 w 266"/>
              <a:gd name="T77" fmla="*/ 65 h 288"/>
              <a:gd name="T78" fmla="*/ 207 w 266"/>
              <a:gd name="T79" fmla="*/ 79 h 288"/>
              <a:gd name="T80" fmla="*/ 221 w 266"/>
              <a:gd name="T81" fmla="*/ 65 h 288"/>
              <a:gd name="T82" fmla="*/ 221 w 266"/>
              <a:gd name="T83" fmla="*/ 55 h 288"/>
              <a:gd name="T84" fmla="*/ 237 w 266"/>
              <a:gd name="T85" fmla="*/ 55 h 288"/>
              <a:gd name="T86" fmla="*/ 237 w 266"/>
              <a:gd name="T87" fmla="*/ 25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6" h="288">
                <a:moveTo>
                  <a:pt x="237" y="24"/>
                </a:moveTo>
                <a:cubicBezTo>
                  <a:pt x="221" y="24"/>
                  <a:pt x="221" y="24"/>
                  <a:pt x="221" y="24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21" y="6"/>
                  <a:pt x="214" y="0"/>
                  <a:pt x="207" y="0"/>
                </a:cubicBezTo>
                <a:cubicBezTo>
                  <a:pt x="199" y="0"/>
                  <a:pt x="193" y="6"/>
                  <a:pt x="193" y="14"/>
                </a:cubicBezTo>
                <a:cubicBezTo>
                  <a:pt x="193" y="24"/>
                  <a:pt x="193" y="24"/>
                  <a:pt x="193" y="24"/>
                </a:cubicBezTo>
                <a:cubicBezTo>
                  <a:pt x="146" y="24"/>
                  <a:pt x="146" y="24"/>
                  <a:pt x="146" y="2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6"/>
                  <a:pt x="140" y="0"/>
                  <a:pt x="133" y="0"/>
                </a:cubicBezTo>
                <a:cubicBezTo>
                  <a:pt x="125" y="0"/>
                  <a:pt x="119" y="6"/>
                  <a:pt x="119" y="14"/>
                </a:cubicBezTo>
                <a:cubicBezTo>
                  <a:pt x="119" y="24"/>
                  <a:pt x="119" y="24"/>
                  <a:pt x="119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3" y="14"/>
                  <a:pt x="73" y="14"/>
                  <a:pt x="73" y="14"/>
                </a:cubicBezTo>
                <a:cubicBezTo>
                  <a:pt x="73" y="6"/>
                  <a:pt x="66" y="0"/>
                  <a:pt x="59" y="0"/>
                </a:cubicBezTo>
                <a:cubicBezTo>
                  <a:pt x="51" y="0"/>
                  <a:pt x="45" y="6"/>
                  <a:pt x="45" y="14"/>
                </a:cubicBezTo>
                <a:cubicBezTo>
                  <a:pt x="45" y="24"/>
                  <a:pt x="45" y="24"/>
                  <a:pt x="45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13" y="24"/>
                  <a:pt x="0" y="37"/>
                  <a:pt x="0" y="53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75"/>
                  <a:pt x="13" y="288"/>
                  <a:pt x="29" y="288"/>
                </a:cubicBezTo>
                <a:cubicBezTo>
                  <a:pt x="237" y="288"/>
                  <a:pt x="237" y="288"/>
                  <a:pt x="237" y="288"/>
                </a:cubicBezTo>
                <a:cubicBezTo>
                  <a:pt x="253" y="288"/>
                  <a:pt x="266" y="275"/>
                  <a:pt x="266" y="259"/>
                </a:cubicBezTo>
                <a:cubicBezTo>
                  <a:pt x="266" y="53"/>
                  <a:pt x="266" y="53"/>
                  <a:pt x="266" y="53"/>
                </a:cubicBezTo>
                <a:cubicBezTo>
                  <a:pt x="266" y="37"/>
                  <a:pt x="253" y="24"/>
                  <a:pt x="237" y="24"/>
                </a:cubicBezTo>
                <a:close/>
                <a:moveTo>
                  <a:pt x="237" y="257"/>
                </a:moveTo>
                <a:cubicBezTo>
                  <a:pt x="29" y="257"/>
                  <a:pt x="29" y="257"/>
                  <a:pt x="29" y="257"/>
                </a:cubicBezTo>
                <a:cubicBezTo>
                  <a:pt x="29" y="55"/>
                  <a:pt x="29" y="55"/>
                  <a:pt x="29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65"/>
                  <a:pt x="45" y="65"/>
                  <a:pt x="45" y="65"/>
                </a:cubicBezTo>
                <a:cubicBezTo>
                  <a:pt x="45" y="73"/>
                  <a:pt x="51" y="79"/>
                  <a:pt x="59" y="79"/>
                </a:cubicBezTo>
                <a:cubicBezTo>
                  <a:pt x="66" y="79"/>
                  <a:pt x="73" y="73"/>
                  <a:pt x="73" y="65"/>
                </a:cubicBezTo>
                <a:cubicBezTo>
                  <a:pt x="73" y="55"/>
                  <a:pt x="73" y="55"/>
                  <a:pt x="73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9" y="65"/>
                  <a:pt x="119" y="65"/>
                  <a:pt x="119" y="65"/>
                </a:cubicBezTo>
                <a:cubicBezTo>
                  <a:pt x="119" y="73"/>
                  <a:pt x="125" y="79"/>
                  <a:pt x="133" y="79"/>
                </a:cubicBezTo>
                <a:cubicBezTo>
                  <a:pt x="140" y="79"/>
                  <a:pt x="146" y="73"/>
                  <a:pt x="146" y="6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93" y="55"/>
                  <a:pt x="193" y="55"/>
                  <a:pt x="193" y="55"/>
                </a:cubicBezTo>
                <a:cubicBezTo>
                  <a:pt x="193" y="65"/>
                  <a:pt x="193" y="65"/>
                  <a:pt x="193" y="65"/>
                </a:cubicBezTo>
                <a:cubicBezTo>
                  <a:pt x="193" y="73"/>
                  <a:pt x="199" y="79"/>
                  <a:pt x="207" y="79"/>
                </a:cubicBezTo>
                <a:cubicBezTo>
                  <a:pt x="214" y="79"/>
                  <a:pt x="221" y="73"/>
                  <a:pt x="221" y="65"/>
                </a:cubicBezTo>
                <a:cubicBezTo>
                  <a:pt x="221" y="55"/>
                  <a:pt x="221" y="55"/>
                  <a:pt x="221" y="55"/>
                </a:cubicBezTo>
                <a:cubicBezTo>
                  <a:pt x="237" y="55"/>
                  <a:pt x="237" y="55"/>
                  <a:pt x="237" y="55"/>
                </a:cubicBezTo>
                <a:lnTo>
                  <a:pt x="237" y="2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7" name="Freeform 282"/>
          <p:cNvSpPr/>
          <p:nvPr/>
        </p:nvSpPr>
        <p:spPr bwMode="auto">
          <a:xfrm>
            <a:off x="6304915" y="2761615"/>
            <a:ext cx="146685" cy="109220"/>
          </a:xfrm>
          <a:custGeom>
            <a:avLst/>
            <a:gdLst>
              <a:gd name="T0" fmla="*/ 133 w 150"/>
              <a:gd name="T1" fmla="*/ 3 h 111"/>
              <a:gd name="T2" fmla="*/ 124 w 150"/>
              <a:gd name="T3" fmla="*/ 3 h 111"/>
              <a:gd name="T4" fmla="*/ 58 w 150"/>
              <a:gd name="T5" fmla="*/ 69 h 111"/>
              <a:gd name="T6" fmla="*/ 50 w 150"/>
              <a:gd name="T7" fmla="*/ 69 h 111"/>
              <a:gd name="T8" fmla="*/ 25 w 150"/>
              <a:gd name="T9" fmla="*/ 45 h 111"/>
              <a:gd name="T10" fmla="*/ 17 w 150"/>
              <a:gd name="T11" fmla="*/ 45 h 111"/>
              <a:gd name="T12" fmla="*/ 2 w 150"/>
              <a:gd name="T13" fmla="*/ 60 h 111"/>
              <a:gd name="T14" fmla="*/ 2 w 150"/>
              <a:gd name="T15" fmla="*/ 68 h 111"/>
              <a:gd name="T16" fmla="*/ 40 w 150"/>
              <a:gd name="T17" fmla="*/ 106 h 111"/>
              <a:gd name="T18" fmla="*/ 50 w 150"/>
              <a:gd name="T19" fmla="*/ 111 h 111"/>
              <a:gd name="T20" fmla="*/ 57 w 150"/>
              <a:gd name="T21" fmla="*/ 111 h 111"/>
              <a:gd name="T22" fmla="*/ 67 w 150"/>
              <a:gd name="T23" fmla="*/ 106 h 111"/>
              <a:gd name="T24" fmla="*/ 148 w 150"/>
              <a:gd name="T25" fmla="*/ 26 h 111"/>
              <a:gd name="T26" fmla="*/ 148 w 150"/>
              <a:gd name="T27" fmla="*/ 17 h 111"/>
              <a:gd name="T28" fmla="*/ 133 w 150"/>
              <a:gd name="T29" fmla="*/ 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0" h="111">
                <a:moveTo>
                  <a:pt x="133" y="3"/>
                </a:moveTo>
                <a:cubicBezTo>
                  <a:pt x="131" y="0"/>
                  <a:pt x="127" y="0"/>
                  <a:pt x="124" y="3"/>
                </a:cubicBezTo>
                <a:cubicBezTo>
                  <a:pt x="58" y="69"/>
                  <a:pt x="58" y="69"/>
                  <a:pt x="58" y="69"/>
                </a:cubicBezTo>
                <a:cubicBezTo>
                  <a:pt x="56" y="71"/>
                  <a:pt x="52" y="71"/>
                  <a:pt x="50" y="69"/>
                </a:cubicBezTo>
                <a:cubicBezTo>
                  <a:pt x="25" y="45"/>
                  <a:pt x="25" y="45"/>
                  <a:pt x="25" y="45"/>
                </a:cubicBezTo>
                <a:cubicBezTo>
                  <a:pt x="23" y="43"/>
                  <a:pt x="19" y="43"/>
                  <a:pt x="17" y="45"/>
                </a:cubicBezTo>
                <a:cubicBezTo>
                  <a:pt x="2" y="60"/>
                  <a:pt x="2" y="60"/>
                  <a:pt x="2" y="60"/>
                </a:cubicBezTo>
                <a:cubicBezTo>
                  <a:pt x="0" y="62"/>
                  <a:pt x="0" y="66"/>
                  <a:pt x="2" y="68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2" y="109"/>
                  <a:pt x="47" y="111"/>
                  <a:pt x="50" y="111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60" y="111"/>
                  <a:pt x="65" y="109"/>
                  <a:pt x="67" y="106"/>
                </a:cubicBezTo>
                <a:cubicBezTo>
                  <a:pt x="148" y="26"/>
                  <a:pt x="148" y="26"/>
                  <a:pt x="148" y="26"/>
                </a:cubicBezTo>
                <a:cubicBezTo>
                  <a:pt x="150" y="23"/>
                  <a:pt x="150" y="20"/>
                  <a:pt x="148" y="17"/>
                </a:cubicBezTo>
                <a:lnTo>
                  <a:pt x="133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8" name="Freeform 283"/>
          <p:cNvSpPr/>
          <p:nvPr/>
        </p:nvSpPr>
        <p:spPr bwMode="auto">
          <a:xfrm>
            <a:off x="1716405" y="4378960"/>
            <a:ext cx="283210" cy="107950"/>
          </a:xfrm>
          <a:custGeom>
            <a:avLst/>
            <a:gdLst>
              <a:gd name="T0" fmla="*/ 285 w 288"/>
              <a:gd name="T1" fmla="*/ 44 h 111"/>
              <a:gd name="T2" fmla="*/ 144 w 288"/>
              <a:gd name="T3" fmla="*/ 0 h 111"/>
              <a:gd name="T4" fmla="*/ 4 w 288"/>
              <a:gd name="T5" fmla="*/ 44 h 111"/>
              <a:gd name="T6" fmla="*/ 0 w 288"/>
              <a:gd name="T7" fmla="*/ 54 h 111"/>
              <a:gd name="T8" fmla="*/ 0 w 288"/>
              <a:gd name="T9" fmla="*/ 106 h 111"/>
              <a:gd name="T10" fmla="*/ 6 w 288"/>
              <a:gd name="T11" fmla="*/ 110 h 111"/>
              <a:gd name="T12" fmla="*/ 67 w 288"/>
              <a:gd name="T13" fmla="*/ 95 h 111"/>
              <a:gd name="T14" fmla="*/ 72 w 288"/>
              <a:gd name="T15" fmla="*/ 87 h 111"/>
              <a:gd name="T16" fmla="*/ 72 w 288"/>
              <a:gd name="T17" fmla="*/ 65 h 111"/>
              <a:gd name="T18" fmla="*/ 76 w 288"/>
              <a:gd name="T19" fmla="*/ 55 h 111"/>
              <a:gd name="T20" fmla="*/ 144 w 288"/>
              <a:gd name="T21" fmla="*/ 40 h 111"/>
              <a:gd name="T22" fmla="*/ 212 w 288"/>
              <a:gd name="T23" fmla="*/ 55 h 111"/>
              <a:gd name="T24" fmla="*/ 216 w 288"/>
              <a:gd name="T25" fmla="*/ 65 h 111"/>
              <a:gd name="T26" fmla="*/ 216 w 288"/>
              <a:gd name="T27" fmla="*/ 84 h 111"/>
              <a:gd name="T28" fmla="*/ 222 w 288"/>
              <a:gd name="T29" fmla="*/ 92 h 111"/>
              <a:gd name="T30" fmla="*/ 283 w 288"/>
              <a:gd name="T31" fmla="*/ 110 h 111"/>
              <a:gd name="T32" fmla="*/ 288 w 288"/>
              <a:gd name="T33" fmla="*/ 106 h 111"/>
              <a:gd name="T34" fmla="*/ 288 w 288"/>
              <a:gd name="T35" fmla="*/ 54 h 111"/>
              <a:gd name="T36" fmla="*/ 285 w 288"/>
              <a:gd name="T37" fmla="*/ 44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111">
                <a:moveTo>
                  <a:pt x="285" y="44"/>
                </a:moveTo>
                <a:cubicBezTo>
                  <a:pt x="285" y="44"/>
                  <a:pt x="252" y="0"/>
                  <a:pt x="144" y="0"/>
                </a:cubicBezTo>
                <a:cubicBezTo>
                  <a:pt x="37" y="0"/>
                  <a:pt x="4" y="44"/>
                  <a:pt x="4" y="44"/>
                </a:cubicBezTo>
                <a:cubicBezTo>
                  <a:pt x="2" y="46"/>
                  <a:pt x="0" y="51"/>
                  <a:pt x="0" y="54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1"/>
                  <a:pt x="6" y="110"/>
                </a:cubicBezTo>
                <a:cubicBezTo>
                  <a:pt x="67" y="95"/>
                  <a:pt x="67" y="95"/>
                  <a:pt x="67" y="95"/>
                </a:cubicBezTo>
                <a:cubicBezTo>
                  <a:pt x="70" y="94"/>
                  <a:pt x="72" y="90"/>
                  <a:pt x="72" y="87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61"/>
                  <a:pt x="74" y="57"/>
                  <a:pt x="76" y="55"/>
                </a:cubicBezTo>
                <a:cubicBezTo>
                  <a:pt x="76" y="55"/>
                  <a:pt x="91" y="40"/>
                  <a:pt x="144" y="40"/>
                </a:cubicBezTo>
                <a:cubicBezTo>
                  <a:pt x="198" y="40"/>
                  <a:pt x="212" y="55"/>
                  <a:pt x="212" y="55"/>
                </a:cubicBezTo>
                <a:cubicBezTo>
                  <a:pt x="215" y="57"/>
                  <a:pt x="216" y="61"/>
                  <a:pt x="216" y="65"/>
                </a:cubicBezTo>
                <a:cubicBezTo>
                  <a:pt x="216" y="84"/>
                  <a:pt x="216" y="84"/>
                  <a:pt x="216" y="84"/>
                </a:cubicBezTo>
                <a:cubicBezTo>
                  <a:pt x="216" y="87"/>
                  <a:pt x="219" y="90"/>
                  <a:pt x="222" y="92"/>
                </a:cubicBezTo>
                <a:cubicBezTo>
                  <a:pt x="283" y="110"/>
                  <a:pt x="283" y="110"/>
                  <a:pt x="283" y="110"/>
                </a:cubicBezTo>
                <a:cubicBezTo>
                  <a:pt x="286" y="111"/>
                  <a:pt x="288" y="110"/>
                  <a:pt x="288" y="106"/>
                </a:cubicBezTo>
                <a:cubicBezTo>
                  <a:pt x="288" y="54"/>
                  <a:pt x="288" y="54"/>
                  <a:pt x="288" y="54"/>
                </a:cubicBezTo>
                <a:cubicBezTo>
                  <a:pt x="288" y="51"/>
                  <a:pt x="287" y="46"/>
                  <a:pt x="285" y="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9" name="Freeform 284"/>
          <p:cNvSpPr>
            <a:spLocks noEditPoints="1"/>
          </p:cNvSpPr>
          <p:nvPr/>
        </p:nvSpPr>
        <p:spPr bwMode="auto">
          <a:xfrm>
            <a:off x="1731010" y="4436745"/>
            <a:ext cx="252730" cy="170815"/>
          </a:xfrm>
          <a:custGeom>
            <a:avLst/>
            <a:gdLst>
              <a:gd name="T0" fmla="*/ 246 w 258"/>
              <a:gd name="T1" fmla="*/ 99 h 174"/>
              <a:gd name="T2" fmla="*/ 196 w 258"/>
              <a:gd name="T3" fmla="*/ 52 h 174"/>
              <a:gd name="T4" fmla="*/ 185 w 258"/>
              <a:gd name="T5" fmla="*/ 46 h 174"/>
              <a:gd name="T6" fmla="*/ 177 w 258"/>
              <a:gd name="T7" fmla="*/ 12 h 174"/>
              <a:gd name="T8" fmla="*/ 163 w 258"/>
              <a:gd name="T9" fmla="*/ 0 h 174"/>
              <a:gd name="T10" fmla="*/ 96 w 258"/>
              <a:gd name="T11" fmla="*/ 0 h 174"/>
              <a:gd name="T12" fmla="*/ 81 w 258"/>
              <a:gd name="T13" fmla="*/ 12 h 174"/>
              <a:gd name="T14" fmla="*/ 74 w 258"/>
              <a:gd name="T15" fmla="*/ 46 h 174"/>
              <a:gd name="T16" fmla="*/ 63 w 258"/>
              <a:gd name="T17" fmla="*/ 52 h 174"/>
              <a:gd name="T18" fmla="*/ 13 w 258"/>
              <a:gd name="T19" fmla="*/ 99 h 174"/>
              <a:gd name="T20" fmla="*/ 3 w 258"/>
              <a:gd name="T21" fmla="*/ 119 h 174"/>
              <a:gd name="T22" fmla="*/ 1 w 258"/>
              <a:gd name="T23" fmla="*/ 162 h 174"/>
              <a:gd name="T24" fmla="*/ 12 w 258"/>
              <a:gd name="T25" fmla="*/ 174 h 174"/>
              <a:gd name="T26" fmla="*/ 246 w 258"/>
              <a:gd name="T27" fmla="*/ 174 h 174"/>
              <a:gd name="T28" fmla="*/ 258 w 258"/>
              <a:gd name="T29" fmla="*/ 162 h 174"/>
              <a:gd name="T30" fmla="*/ 255 w 258"/>
              <a:gd name="T31" fmla="*/ 119 h 174"/>
              <a:gd name="T32" fmla="*/ 246 w 258"/>
              <a:gd name="T33" fmla="*/ 99 h 174"/>
              <a:gd name="T34" fmla="*/ 129 w 258"/>
              <a:gd name="T35" fmla="*/ 154 h 174"/>
              <a:gd name="T36" fmla="*/ 71 w 258"/>
              <a:gd name="T37" fmla="*/ 96 h 174"/>
              <a:gd name="T38" fmla="*/ 129 w 258"/>
              <a:gd name="T39" fmla="*/ 38 h 174"/>
              <a:gd name="T40" fmla="*/ 187 w 258"/>
              <a:gd name="T41" fmla="*/ 96 h 174"/>
              <a:gd name="T42" fmla="*/ 129 w 258"/>
              <a:gd name="T43" fmla="*/ 15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8" h="174">
                <a:moveTo>
                  <a:pt x="246" y="99"/>
                </a:moveTo>
                <a:cubicBezTo>
                  <a:pt x="196" y="52"/>
                  <a:pt x="196" y="52"/>
                  <a:pt x="196" y="52"/>
                </a:cubicBezTo>
                <a:cubicBezTo>
                  <a:pt x="193" y="49"/>
                  <a:pt x="189" y="47"/>
                  <a:pt x="185" y="46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6" y="6"/>
                  <a:pt x="169" y="0"/>
                  <a:pt x="163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89" y="0"/>
                  <a:pt x="83" y="6"/>
                  <a:pt x="81" y="12"/>
                </a:cubicBezTo>
                <a:cubicBezTo>
                  <a:pt x="74" y="46"/>
                  <a:pt x="74" y="46"/>
                  <a:pt x="74" y="46"/>
                </a:cubicBezTo>
                <a:cubicBezTo>
                  <a:pt x="70" y="47"/>
                  <a:pt x="65" y="49"/>
                  <a:pt x="63" y="52"/>
                </a:cubicBezTo>
                <a:cubicBezTo>
                  <a:pt x="13" y="99"/>
                  <a:pt x="13" y="99"/>
                  <a:pt x="13" y="99"/>
                </a:cubicBezTo>
                <a:cubicBezTo>
                  <a:pt x="8" y="104"/>
                  <a:pt x="4" y="113"/>
                  <a:pt x="3" y="119"/>
                </a:cubicBezTo>
                <a:cubicBezTo>
                  <a:pt x="1" y="162"/>
                  <a:pt x="1" y="162"/>
                  <a:pt x="1" y="162"/>
                </a:cubicBezTo>
                <a:cubicBezTo>
                  <a:pt x="0" y="168"/>
                  <a:pt x="5" y="174"/>
                  <a:pt x="12" y="174"/>
                </a:cubicBezTo>
                <a:cubicBezTo>
                  <a:pt x="246" y="174"/>
                  <a:pt x="246" y="174"/>
                  <a:pt x="246" y="174"/>
                </a:cubicBezTo>
                <a:cubicBezTo>
                  <a:pt x="253" y="174"/>
                  <a:pt x="258" y="168"/>
                  <a:pt x="258" y="162"/>
                </a:cubicBezTo>
                <a:cubicBezTo>
                  <a:pt x="255" y="119"/>
                  <a:pt x="255" y="119"/>
                  <a:pt x="255" y="119"/>
                </a:cubicBezTo>
                <a:cubicBezTo>
                  <a:pt x="255" y="113"/>
                  <a:pt x="250" y="104"/>
                  <a:pt x="246" y="99"/>
                </a:cubicBezTo>
                <a:close/>
                <a:moveTo>
                  <a:pt x="129" y="154"/>
                </a:moveTo>
                <a:cubicBezTo>
                  <a:pt x="97" y="154"/>
                  <a:pt x="71" y="128"/>
                  <a:pt x="71" y="96"/>
                </a:cubicBezTo>
                <a:cubicBezTo>
                  <a:pt x="71" y="64"/>
                  <a:pt x="97" y="38"/>
                  <a:pt x="129" y="38"/>
                </a:cubicBezTo>
                <a:cubicBezTo>
                  <a:pt x="161" y="38"/>
                  <a:pt x="187" y="64"/>
                  <a:pt x="187" y="96"/>
                </a:cubicBezTo>
                <a:cubicBezTo>
                  <a:pt x="187" y="128"/>
                  <a:pt x="161" y="154"/>
                  <a:pt x="129" y="1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0" name="Oval 285"/>
          <p:cNvSpPr>
            <a:spLocks noChangeArrowheads="1"/>
          </p:cNvSpPr>
          <p:nvPr/>
        </p:nvSpPr>
        <p:spPr bwMode="auto">
          <a:xfrm>
            <a:off x="1820545" y="4491355"/>
            <a:ext cx="74295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1" name="Freeform 286"/>
          <p:cNvSpPr>
            <a:spLocks noEditPoints="1"/>
          </p:cNvSpPr>
          <p:nvPr/>
        </p:nvSpPr>
        <p:spPr bwMode="auto">
          <a:xfrm>
            <a:off x="1153160" y="2088515"/>
            <a:ext cx="280035" cy="283210"/>
          </a:xfrm>
          <a:custGeom>
            <a:avLst/>
            <a:gdLst>
              <a:gd name="T0" fmla="*/ 144 w 285"/>
              <a:gd name="T1" fmla="*/ 288 h 288"/>
              <a:gd name="T2" fmla="*/ 0 w 285"/>
              <a:gd name="T3" fmla="*/ 144 h 288"/>
              <a:gd name="T4" fmla="*/ 144 w 285"/>
              <a:gd name="T5" fmla="*/ 0 h 288"/>
              <a:gd name="T6" fmla="*/ 284 w 285"/>
              <a:gd name="T7" fmla="*/ 114 h 288"/>
              <a:gd name="T8" fmla="*/ 285 w 285"/>
              <a:gd name="T9" fmla="*/ 118 h 288"/>
              <a:gd name="T10" fmla="*/ 273 w 285"/>
              <a:gd name="T11" fmla="*/ 129 h 288"/>
              <a:gd name="T12" fmla="*/ 273 w 285"/>
              <a:gd name="T13" fmla="*/ 129 h 288"/>
              <a:gd name="T14" fmla="*/ 173 w 285"/>
              <a:gd name="T15" fmla="*/ 129 h 288"/>
              <a:gd name="T16" fmla="*/ 162 w 285"/>
              <a:gd name="T17" fmla="*/ 118 h 288"/>
              <a:gd name="T18" fmla="*/ 162 w 285"/>
              <a:gd name="T19" fmla="*/ 93 h 288"/>
              <a:gd name="T20" fmla="*/ 103 w 285"/>
              <a:gd name="T21" fmla="*/ 144 h 288"/>
              <a:gd name="T22" fmla="*/ 162 w 285"/>
              <a:gd name="T23" fmla="*/ 195 h 288"/>
              <a:gd name="T24" fmla="*/ 162 w 285"/>
              <a:gd name="T25" fmla="*/ 170 h 288"/>
              <a:gd name="T26" fmla="*/ 173 w 285"/>
              <a:gd name="T27" fmla="*/ 159 h 288"/>
              <a:gd name="T28" fmla="*/ 273 w 285"/>
              <a:gd name="T29" fmla="*/ 159 h 288"/>
              <a:gd name="T30" fmla="*/ 282 w 285"/>
              <a:gd name="T31" fmla="*/ 163 h 288"/>
              <a:gd name="T32" fmla="*/ 284 w 285"/>
              <a:gd name="T33" fmla="*/ 173 h 288"/>
              <a:gd name="T34" fmla="*/ 144 w 285"/>
              <a:gd name="T35" fmla="*/ 288 h 288"/>
              <a:gd name="T36" fmla="*/ 144 w 285"/>
              <a:gd name="T37" fmla="*/ 23 h 288"/>
              <a:gd name="T38" fmla="*/ 23 w 285"/>
              <a:gd name="T39" fmla="*/ 144 h 288"/>
              <a:gd name="T40" fmla="*/ 144 w 285"/>
              <a:gd name="T41" fmla="*/ 265 h 288"/>
              <a:gd name="T42" fmla="*/ 258 w 285"/>
              <a:gd name="T43" fmla="*/ 182 h 288"/>
              <a:gd name="T44" fmla="*/ 185 w 285"/>
              <a:gd name="T45" fmla="*/ 182 h 288"/>
              <a:gd name="T46" fmla="*/ 185 w 285"/>
              <a:gd name="T47" fmla="*/ 220 h 288"/>
              <a:gd name="T48" fmla="*/ 178 w 285"/>
              <a:gd name="T49" fmla="*/ 230 h 288"/>
              <a:gd name="T50" fmla="*/ 166 w 285"/>
              <a:gd name="T51" fmla="*/ 229 h 288"/>
              <a:gd name="T52" fmla="*/ 78 w 285"/>
              <a:gd name="T53" fmla="*/ 153 h 288"/>
              <a:gd name="T54" fmla="*/ 74 w 285"/>
              <a:gd name="T55" fmla="*/ 144 h 288"/>
              <a:gd name="T56" fmla="*/ 78 w 285"/>
              <a:gd name="T57" fmla="*/ 135 h 288"/>
              <a:gd name="T58" fmla="*/ 166 w 285"/>
              <a:gd name="T59" fmla="*/ 59 h 288"/>
              <a:gd name="T60" fmla="*/ 178 w 285"/>
              <a:gd name="T61" fmla="*/ 58 h 288"/>
              <a:gd name="T62" fmla="*/ 185 w 285"/>
              <a:gd name="T63" fmla="*/ 68 h 288"/>
              <a:gd name="T64" fmla="*/ 185 w 285"/>
              <a:gd name="T65" fmla="*/ 106 h 288"/>
              <a:gd name="T66" fmla="*/ 258 w 285"/>
              <a:gd name="T67" fmla="*/ 106 h 288"/>
              <a:gd name="T68" fmla="*/ 144 w 285"/>
              <a:gd name="T69" fmla="*/ 2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5" h="288">
                <a:moveTo>
                  <a:pt x="144" y="288"/>
                </a:moveTo>
                <a:cubicBezTo>
                  <a:pt x="64" y="288"/>
                  <a:pt x="0" y="223"/>
                  <a:pt x="0" y="144"/>
                </a:cubicBezTo>
                <a:cubicBezTo>
                  <a:pt x="0" y="65"/>
                  <a:pt x="64" y="0"/>
                  <a:pt x="144" y="0"/>
                </a:cubicBezTo>
                <a:cubicBezTo>
                  <a:pt x="211" y="0"/>
                  <a:pt x="270" y="48"/>
                  <a:pt x="284" y="114"/>
                </a:cubicBezTo>
                <a:cubicBezTo>
                  <a:pt x="285" y="115"/>
                  <a:pt x="285" y="116"/>
                  <a:pt x="285" y="118"/>
                </a:cubicBezTo>
                <a:cubicBezTo>
                  <a:pt x="285" y="124"/>
                  <a:pt x="280" y="129"/>
                  <a:pt x="273" y="129"/>
                </a:cubicBezTo>
                <a:cubicBezTo>
                  <a:pt x="273" y="129"/>
                  <a:pt x="273" y="129"/>
                  <a:pt x="273" y="129"/>
                </a:cubicBezTo>
                <a:cubicBezTo>
                  <a:pt x="173" y="129"/>
                  <a:pt x="173" y="129"/>
                  <a:pt x="173" y="129"/>
                </a:cubicBezTo>
                <a:cubicBezTo>
                  <a:pt x="167" y="129"/>
                  <a:pt x="162" y="124"/>
                  <a:pt x="162" y="118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03" y="144"/>
                  <a:pt x="103" y="144"/>
                  <a:pt x="103" y="144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2" y="164"/>
                  <a:pt x="167" y="159"/>
                  <a:pt x="173" y="159"/>
                </a:cubicBezTo>
                <a:cubicBezTo>
                  <a:pt x="273" y="159"/>
                  <a:pt x="273" y="159"/>
                  <a:pt x="273" y="159"/>
                </a:cubicBezTo>
                <a:cubicBezTo>
                  <a:pt x="277" y="159"/>
                  <a:pt x="280" y="160"/>
                  <a:pt x="282" y="163"/>
                </a:cubicBezTo>
                <a:cubicBezTo>
                  <a:pt x="284" y="166"/>
                  <a:pt x="285" y="169"/>
                  <a:pt x="284" y="173"/>
                </a:cubicBezTo>
                <a:cubicBezTo>
                  <a:pt x="271" y="239"/>
                  <a:pt x="212" y="288"/>
                  <a:pt x="144" y="288"/>
                </a:cubicBezTo>
                <a:close/>
                <a:moveTo>
                  <a:pt x="144" y="23"/>
                </a:moveTo>
                <a:cubicBezTo>
                  <a:pt x="77" y="23"/>
                  <a:pt x="23" y="77"/>
                  <a:pt x="23" y="144"/>
                </a:cubicBezTo>
                <a:cubicBezTo>
                  <a:pt x="23" y="211"/>
                  <a:pt x="77" y="265"/>
                  <a:pt x="144" y="265"/>
                </a:cubicBezTo>
                <a:cubicBezTo>
                  <a:pt x="196" y="265"/>
                  <a:pt x="242" y="231"/>
                  <a:pt x="258" y="182"/>
                </a:cubicBezTo>
                <a:cubicBezTo>
                  <a:pt x="185" y="182"/>
                  <a:pt x="185" y="182"/>
                  <a:pt x="185" y="182"/>
                </a:cubicBezTo>
                <a:cubicBezTo>
                  <a:pt x="185" y="220"/>
                  <a:pt x="185" y="220"/>
                  <a:pt x="185" y="220"/>
                </a:cubicBezTo>
                <a:cubicBezTo>
                  <a:pt x="185" y="224"/>
                  <a:pt x="182" y="228"/>
                  <a:pt x="178" y="230"/>
                </a:cubicBezTo>
                <a:cubicBezTo>
                  <a:pt x="174" y="232"/>
                  <a:pt x="169" y="232"/>
                  <a:pt x="166" y="229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5" y="150"/>
                  <a:pt x="74" y="147"/>
                  <a:pt x="74" y="144"/>
                </a:cubicBezTo>
                <a:cubicBezTo>
                  <a:pt x="74" y="141"/>
                  <a:pt x="75" y="138"/>
                  <a:pt x="78" y="135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69" y="56"/>
                  <a:pt x="174" y="56"/>
                  <a:pt x="178" y="58"/>
                </a:cubicBezTo>
                <a:cubicBezTo>
                  <a:pt x="182" y="60"/>
                  <a:pt x="185" y="64"/>
                  <a:pt x="185" y="68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258" y="106"/>
                  <a:pt x="258" y="106"/>
                  <a:pt x="258" y="106"/>
                </a:cubicBezTo>
                <a:cubicBezTo>
                  <a:pt x="242" y="57"/>
                  <a:pt x="196" y="23"/>
                  <a:pt x="144" y="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2" name="Freeform 287"/>
          <p:cNvSpPr/>
          <p:nvPr/>
        </p:nvSpPr>
        <p:spPr bwMode="auto">
          <a:xfrm>
            <a:off x="7932420" y="2149475"/>
            <a:ext cx="222250" cy="222250"/>
          </a:xfrm>
          <a:custGeom>
            <a:avLst/>
            <a:gdLst>
              <a:gd name="T0" fmla="*/ 195 w 226"/>
              <a:gd name="T1" fmla="*/ 185 h 226"/>
              <a:gd name="T2" fmla="*/ 185 w 226"/>
              <a:gd name="T3" fmla="*/ 195 h 226"/>
              <a:gd name="T4" fmla="*/ 41 w 226"/>
              <a:gd name="T5" fmla="*/ 195 h 226"/>
              <a:gd name="T6" fmla="*/ 31 w 226"/>
              <a:gd name="T7" fmla="*/ 185 h 226"/>
              <a:gd name="T8" fmla="*/ 31 w 226"/>
              <a:gd name="T9" fmla="*/ 41 h 226"/>
              <a:gd name="T10" fmla="*/ 41 w 226"/>
              <a:gd name="T11" fmla="*/ 31 h 226"/>
              <a:gd name="T12" fmla="*/ 117 w 226"/>
              <a:gd name="T13" fmla="*/ 31 h 226"/>
              <a:gd name="T14" fmla="*/ 148 w 226"/>
              <a:gd name="T15" fmla="*/ 0 h 226"/>
              <a:gd name="T16" fmla="*/ 41 w 226"/>
              <a:gd name="T17" fmla="*/ 0 h 226"/>
              <a:gd name="T18" fmla="*/ 0 w 226"/>
              <a:gd name="T19" fmla="*/ 41 h 226"/>
              <a:gd name="T20" fmla="*/ 0 w 226"/>
              <a:gd name="T21" fmla="*/ 185 h 226"/>
              <a:gd name="T22" fmla="*/ 41 w 226"/>
              <a:gd name="T23" fmla="*/ 226 h 226"/>
              <a:gd name="T24" fmla="*/ 185 w 226"/>
              <a:gd name="T25" fmla="*/ 226 h 226"/>
              <a:gd name="T26" fmla="*/ 226 w 226"/>
              <a:gd name="T27" fmla="*/ 185 h 226"/>
              <a:gd name="T28" fmla="*/ 226 w 226"/>
              <a:gd name="T29" fmla="*/ 78 h 226"/>
              <a:gd name="T30" fmla="*/ 195 w 226"/>
              <a:gd name="T31" fmla="*/ 109 h 226"/>
              <a:gd name="T32" fmla="*/ 195 w 226"/>
              <a:gd name="T33" fmla="*/ 185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6" h="226">
                <a:moveTo>
                  <a:pt x="195" y="185"/>
                </a:moveTo>
                <a:cubicBezTo>
                  <a:pt x="195" y="190"/>
                  <a:pt x="190" y="195"/>
                  <a:pt x="185" y="195"/>
                </a:cubicBezTo>
                <a:cubicBezTo>
                  <a:pt x="41" y="195"/>
                  <a:pt x="41" y="195"/>
                  <a:pt x="41" y="195"/>
                </a:cubicBezTo>
                <a:cubicBezTo>
                  <a:pt x="36" y="195"/>
                  <a:pt x="31" y="190"/>
                  <a:pt x="31" y="185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36"/>
                  <a:pt x="36" y="31"/>
                  <a:pt x="41" y="31"/>
                </a:cubicBezTo>
                <a:cubicBezTo>
                  <a:pt x="117" y="31"/>
                  <a:pt x="117" y="31"/>
                  <a:pt x="117" y="31"/>
                </a:cubicBezTo>
                <a:cubicBezTo>
                  <a:pt x="148" y="0"/>
                  <a:pt x="148" y="0"/>
                  <a:pt x="148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8"/>
                  <a:pt x="18" y="226"/>
                  <a:pt x="41" y="226"/>
                </a:cubicBezTo>
                <a:cubicBezTo>
                  <a:pt x="185" y="226"/>
                  <a:pt x="185" y="226"/>
                  <a:pt x="185" y="226"/>
                </a:cubicBezTo>
                <a:cubicBezTo>
                  <a:pt x="208" y="226"/>
                  <a:pt x="226" y="208"/>
                  <a:pt x="226" y="185"/>
                </a:cubicBezTo>
                <a:cubicBezTo>
                  <a:pt x="226" y="78"/>
                  <a:pt x="226" y="78"/>
                  <a:pt x="226" y="78"/>
                </a:cubicBezTo>
                <a:cubicBezTo>
                  <a:pt x="195" y="109"/>
                  <a:pt x="195" y="109"/>
                  <a:pt x="195" y="109"/>
                </a:cubicBezTo>
                <a:lnTo>
                  <a:pt x="195" y="1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3" name="Freeform 288"/>
          <p:cNvSpPr/>
          <p:nvPr/>
        </p:nvSpPr>
        <p:spPr bwMode="auto">
          <a:xfrm>
            <a:off x="8034020" y="2088515"/>
            <a:ext cx="181610" cy="181610"/>
          </a:xfrm>
          <a:custGeom>
            <a:avLst/>
            <a:gdLst>
              <a:gd name="T0" fmla="*/ 24 w 113"/>
              <a:gd name="T1" fmla="*/ 7 h 113"/>
              <a:gd name="T2" fmla="*/ 52 w 113"/>
              <a:gd name="T3" fmla="*/ 35 h 113"/>
              <a:gd name="T4" fmla="*/ 0 w 113"/>
              <a:gd name="T5" fmla="*/ 87 h 113"/>
              <a:gd name="T6" fmla="*/ 26 w 113"/>
              <a:gd name="T7" fmla="*/ 113 h 113"/>
              <a:gd name="T8" fmla="*/ 78 w 113"/>
              <a:gd name="T9" fmla="*/ 61 h 113"/>
              <a:gd name="T10" fmla="*/ 106 w 113"/>
              <a:gd name="T11" fmla="*/ 89 h 113"/>
              <a:gd name="T12" fmla="*/ 113 w 113"/>
              <a:gd name="T13" fmla="*/ 0 h 113"/>
              <a:gd name="T14" fmla="*/ 24 w 113"/>
              <a:gd name="T15" fmla="*/ 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" h="113">
                <a:moveTo>
                  <a:pt x="24" y="7"/>
                </a:moveTo>
                <a:lnTo>
                  <a:pt x="52" y="35"/>
                </a:lnTo>
                <a:lnTo>
                  <a:pt x="0" y="87"/>
                </a:lnTo>
                <a:lnTo>
                  <a:pt x="26" y="113"/>
                </a:lnTo>
                <a:lnTo>
                  <a:pt x="78" y="61"/>
                </a:lnTo>
                <a:lnTo>
                  <a:pt x="106" y="89"/>
                </a:lnTo>
                <a:lnTo>
                  <a:pt x="113" y="0"/>
                </a:lnTo>
                <a:lnTo>
                  <a:pt x="24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" name="Freeform 289"/>
          <p:cNvSpPr>
            <a:spLocks noEditPoints="1"/>
          </p:cNvSpPr>
          <p:nvPr/>
        </p:nvSpPr>
        <p:spPr bwMode="auto">
          <a:xfrm>
            <a:off x="7935595" y="6046470"/>
            <a:ext cx="278765" cy="283210"/>
          </a:xfrm>
          <a:custGeom>
            <a:avLst/>
            <a:gdLst>
              <a:gd name="T0" fmla="*/ 211 w 284"/>
              <a:gd name="T1" fmla="*/ 18 h 288"/>
              <a:gd name="T2" fmla="*/ 141 w 284"/>
              <a:gd name="T3" fmla="*/ 0 h 288"/>
              <a:gd name="T4" fmla="*/ 0 w 284"/>
              <a:gd name="T5" fmla="*/ 0 h 288"/>
              <a:gd name="T6" fmla="*/ 0 w 284"/>
              <a:gd name="T7" fmla="*/ 67 h 288"/>
              <a:gd name="T8" fmla="*/ 140 w 284"/>
              <a:gd name="T9" fmla="*/ 67 h 288"/>
              <a:gd name="T10" fmla="*/ 180 w 284"/>
              <a:gd name="T11" fmla="*/ 78 h 288"/>
              <a:gd name="T12" fmla="*/ 217 w 284"/>
              <a:gd name="T13" fmla="*/ 145 h 288"/>
              <a:gd name="T14" fmla="*/ 182 w 284"/>
              <a:gd name="T15" fmla="*/ 210 h 288"/>
              <a:gd name="T16" fmla="*/ 140 w 284"/>
              <a:gd name="T17" fmla="*/ 221 h 288"/>
              <a:gd name="T18" fmla="*/ 0 w 284"/>
              <a:gd name="T19" fmla="*/ 221 h 288"/>
              <a:gd name="T20" fmla="*/ 0 w 284"/>
              <a:gd name="T21" fmla="*/ 288 h 288"/>
              <a:gd name="T22" fmla="*/ 140 w 284"/>
              <a:gd name="T23" fmla="*/ 288 h 288"/>
              <a:gd name="T24" fmla="*/ 210 w 284"/>
              <a:gd name="T25" fmla="*/ 271 h 288"/>
              <a:gd name="T26" fmla="*/ 284 w 284"/>
              <a:gd name="T27" fmla="*/ 145 h 288"/>
              <a:gd name="T28" fmla="*/ 211 w 284"/>
              <a:gd name="T29" fmla="*/ 18 h 288"/>
              <a:gd name="T30" fmla="*/ 52 w 284"/>
              <a:gd name="T31" fmla="*/ 50 h 288"/>
              <a:gd name="T32" fmla="*/ 19 w 284"/>
              <a:gd name="T33" fmla="*/ 50 h 288"/>
              <a:gd name="T34" fmla="*/ 19 w 284"/>
              <a:gd name="T35" fmla="*/ 17 h 288"/>
              <a:gd name="T36" fmla="*/ 52 w 284"/>
              <a:gd name="T37" fmla="*/ 17 h 288"/>
              <a:gd name="T38" fmla="*/ 52 w 284"/>
              <a:gd name="T39" fmla="*/ 50 h 288"/>
              <a:gd name="T40" fmla="*/ 52 w 284"/>
              <a:gd name="T41" fmla="*/ 272 h 288"/>
              <a:gd name="T42" fmla="*/ 19 w 284"/>
              <a:gd name="T43" fmla="*/ 272 h 288"/>
              <a:gd name="T44" fmla="*/ 19 w 284"/>
              <a:gd name="T45" fmla="*/ 238 h 288"/>
              <a:gd name="T46" fmla="*/ 52 w 284"/>
              <a:gd name="T47" fmla="*/ 238 h 288"/>
              <a:gd name="T48" fmla="*/ 52 w 284"/>
              <a:gd name="T49" fmla="*/ 2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4" h="288">
                <a:moveTo>
                  <a:pt x="211" y="18"/>
                </a:moveTo>
                <a:cubicBezTo>
                  <a:pt x="177" y="1"/>
                  <a:pt x="144" y="0"/>
                  <a:pt x="14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41" y="67"/>
                  <a:pt x="161" y="68"/>
                  <a:pt x="180" y="78"/>
                </a:cubicBezTo>
                <a:cubicBezTo>
                  <a:pt x="205" y="91"/>
                  <a:pt x="217" y="112"/>
                  <a:pt x="217" y="145"/>
                </a:cubicBezTo>
                <a:cubicBezTo>
                  <a:pt x="217" y="177"/>
                  <a:pt x="206" y="198"/>
                  <a:pt x="182" y="210"/>
                </a:cubicBezTo>
                <a:cubicBezTo>
                  <a:pt x="162" y="221"/>
                  <a:pt x="140" y="221"/>
                  <a:pt x="140" y="221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88"/>
                  <a:pt x="0" y="288"/>
                  <a:pt x="0" y="288"/>
                </a:cubicBezTo>
                <a:cubicBezTo>
                  <a:pt x="140" y="288"/>
                  <a:pt x="140" y="288"/>
                  <a:pt x="140" y="288"/>
                </a:cubicBezTo>
                <a:cubicBezTo>
                  <a:pt x="144" y="288"/>
                  <a:pt x="177" y="288"/>
                  <a:pt x="210" y="271"/>
                </a:cubicBezTo>
                <a:cubicBezTo>
                  <a:pt x="258" y="247"/>
                  <a:pt x="284" y="203"/>
                  <a:pt x="284" y="145"/>
                </a:cubicBezTo>
                <a:cubicBezTo>
                  <a:pt x="284" y="87"/>
                  <a:pt x="258" y="42"/>
                  <a:pt x="211" y="18"/>
                </a:cubicBezTo>
                <a:close/>
                <a:moveTo>
                  <a:pt x="52" y="50"/>
                </a:moveTo>
                <a:cubicBezTo>
                  <a:pt x="19" y="50"/>
                  <a:pt x="19" y="50"/>
                  <a:pt x="19" y="50"/>
                </a:cubicBezTo>
                <a:cubicBezTo>
                  <a:pt x="19" y="17"/>
                  <a:pt x="19" y="17"/>
                  <a:pt x="19" y="17"/>
                </a:cubicBezTo>
                <a:cubicBezTo>
                  <a:pt x="52" y="17"/>
                  <a:pt x="52" y="17"/>
                  <a:pt x="52" y="17"/>
                </a:cubicBezTo>
                <a:lnTo>
                  <a:pt x="52" y="50"/>
                </a:lnTo>
                <a:close/>
                <a:moveTo>
                  <a:pt x="52" y="272"/>
                </a:moveTo>
                <a:cubicBezTo>
                  <a:pt x="19" y="272"/>
                  <a:pt x="19" y="272"/>
                  <a:pt x="19" y="272"/>
                </a:cubicBezTo>
                <a:cubicBezTo>
                  <a:pt x="19" y="238"/>
                  <a:pt x="19" y="238"/>
                  <a:pt x="19" y="238"/>
                </a:cubicBezTo>
                <a:cubicBezTo>
                  <a:pt x="52" y="238"/>
                  <a:pt x="52" y="238"/>
                  <a:pt x="52" y="238"/>
                </a:cubicBezTo>
                <a:lnTo>
                  <a:pt x="52" y="2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" name="Rectangle 290"/>
          <p:cNvSpPr>
            <a:spLocks noChangeArrowheads="1"/>
          </p:cNvSpPr>
          <p:nvPr/>
        </p:nvSpPr>
        <p:spPr bwMode="auto">
          <a:xfrm>
            <a:off x="7367270" y="6085205"/>
            <a:ext cx="825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6" name="Rectangle 291"/>
          <p:cNvSpPr>
            <a:spLocks noChangeArrowheads="1"/>
          </p:cNvSpPr>
          <p:nvPr/>
        </p:nvSpPr>
        <p:spPr bwMode="auto">
          <a:xfrm>
            <a:off x="7391400" y="6085205"/>
            <a:ext cx="3873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7" name="Rectangle 292"/>
          <p:cNvSpPr>
            <a:spLocks noChangeArrowheads="1"/>
          </p:cNvSpPr>
          <p:nvPr/>
        </p:nvSpPr>
        <p:spPr bwMode="auto">
          <a:xfrm>
            <a:off x="7441565" y="6085205"/>
            <a:ext cx="1460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8" name="Rectangle 293"/>
          <p:cNvSpPr>
            <a:spLocks noChangeArrowheads="1"/>
          </p:cNvSpPr>
          <p:nvPr/>
        </p:nvSpPr>
        <p:spPr bwMode="auto">
          <a:xfrm>
            <a:off x="7472045" y="6085205"/>
            <a:ext cx="3238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9" name="Rectangle 294"/>
          <p:cNvSpPr>
            <a:spLocks noChangeArrowheads="1"/>
          </p:cNvSpPr>
          <p:nvPr/>
        </p:nvSpPr>
        <p:spPr bwMode="auto">
          <a:xfrm>
            <a:off x="7523480" y="6085205"/>
            <a:ext cx="825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0" name="Rectangle 295"/>
          <p:cNvSpPr>
            <a:spLocks noChangeArrowheads="1"/>
          </p:cNvSpPr>
          <p:nvPr/>
        </p:nvSpPr>
        <p:spPr bwMode="auto">
          <a:xfrm>
            <a:off x="7559040" y="6085205"/>
            <a:ext cx="1587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1" name="Rectangle 296"/>
          <p:cNvSpPr>
            <a:spLocks noChangeArrowheads="1"/>
          </p:cNvSpPr>
          <p:nvPr/>
        </p:nvSpPr>
        <p:spPr bwMode="auto">
          <a:xfrm>
            <a:off x="7585075" y="6085205"/>
            <a:ext cx="4000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2" name="Rectangle 297"/>
          <p:cNvSpPr>
            <a:spLocks noChangeArrowheads="1"/>
          </p:cNvSpPr>
          <p:nvPr/>
        </p:nvSpPr>
        <p:spPr bwMode="auto">
          <a:xfrm>
            <a:off x="7637780" y="6085205"/>
            <a:ext cx="11430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3" name="Oval 298"/>
          <p:cNvSpPr>
            <a:spLocks noChangeArrowheads="1"/>
          </p:cNvSpPr>
          <p:nvPr/>
        </p:nvSpPr>
        <p:spPr bwMode="auto">
          <a:xfrm>
            <a:off x="4652010" y="3435985"/>
            <a:ext cx="4064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Oval 299"/>
          <p:cNvSpPr>
            <a:spLocks noChangeArrowheads="1"/>
          </p:cNvSpPr>
          <p:nvPr/>
        </p:nvSpPr>
        <p:spPr bwMode="auto">
          <a:xfrm>
            <a:off x="4748530" y="3435985"/>
            <a:ext cx="4064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" name="Freeform 300"/>
          <p:cNvSpPr/>
          <p:nvPr/>
        </p:nvSpPr>
        <p:spPr bwMode="auto">
          <a:xfrm>
            <a:off x="4542790" y="3249295"/>
            <a:ext cx="260985" cy="170180"/>
          </a:xfrm>
          <a:custGeom>
            <a:avLst/>
            <a:gdLst>
              <a:gd name="T0" fmla="*/ 256 w 266"/>
              <a:gd name="T1" fmla="*/ 153 h 174"/>
              <a:gd name="T2" fmla="*/ 113 w 266"/>
              <a:gd name="T3" fmla="*/ 153 h 174"/>
              <a:gd name="T4" fmla="*/ 64 w 266"/>
              <a:gd name="T5" fmla="*/ 7 h 174"/>
              <a:gd name="T6" fmla="*/ 54 w 266"/>
              <a:gd name="T7" fmla="*/ 0 h 174"/>
              <a:gd name="T8" fmla="*/ 11 w 266"/>
              <a:gd name="T9" fmla="*/ 0 h 174"/>
              <a:gd name="T10" fmla="*/ 0 w 266"/>
              <a:gd name="T11" fmla="*/ 10 h 174"/>
              <a:gd name="T12" fmla="*/ 11 w 266"/>
              <a:gd name="T13" fmla="*/ 21 h 174"/>
              <a:gd name="T14" fmla="*/ 47 w 266"/>
              <a:gd name="T15" fmla="*/ 21 h 174"/>
              <a:gd name="T16" fmla="*/ 96 w 266"/>
              <a:gd name="T17" fmla="*/ 167 h 174"/>
              <a:gd name="T18" fmla="*/ 106 w 266"/>
              <a:gd name="T19" fmla="*/ 174 h 174"/>
              <a:gd name="T20" fmla="*/ 256 w 266"/>
              <a:gd name="T21" fmla="*/ 174 h 174"/>
              <a:gd name="T22" fmla="*/ 266 w 266"/>
              <a:gd name="T23" fmla="*/ 164 h 174"/>
              <a:gd name="T24" fmla="*/ 256 w 266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6" h="174">
                <a:moveTo>
                  <a:pt x="256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3" y="3"/>
                  <a:pt x="59" y="0"/>
                  <a:pt x="54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0"/>
                </a:cubicBezTo>
                <a:cubicBezTo>
                  <a:pt x="0" y="16"/>
                  <a:pt x="5" y="21"/>
                  <a:pt x="11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7" y="171"/>
                  <a:pt x="101" y="174"/>
                  <a:pt x="106" y="174"/>
                </a:cubicBezTo>
                <a:cubicBezTo>
                  <a:pt x="256" y="174"/>
                  <a:pt x="256" y="174"/>
                  <a:pt x="256" y="174"/>
                </a:cubicBezTo>
                <a:cubicBezTo>
                  <a:pt x="262" y="174"/>
                  <a:pt x="266" y="169"/>
                  <a:pt x="266" y="164"/>
                </a:cubicBezTo>
                <a:cubicBezTo>
                  <a:pt x="266" y="158"/>
                  <a:pt x="262" y="153"/>
                  <a:pt x="256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6" name="Freeform 301"/>
          <p:cNvSpPr>
            <a:spLocks noEditPoints="1"/>
          </p:cNvSpPr>
          <p:nvPr/>
        </p:nvSpPr>
        <p:spPr bwMode="auto">
          <a:xfrm>
            <a:off x="4632960" y="3273425"/>
            <a:ext cx="191135" cy="109220"/>
          </a:xfrm>
          <a:custGeom>
            <a:avLst/>
            <a:gdLst>
              <a:gd name="T0" fmla="*/ 185 w 195"/>
              <a:gd name="T1" fmla="*/ 16 h 111"/>
              <a:gd name="T2" fmla="*/ 9 w 195"/>
              <a:gd name="T3" fmla="*/ 0 h 111"/>
              <a:gd name="T4" fmla="*/ 1 w 195"/>
              <a:gd name="T5" fmla="*/ 9 h 111"/>
              <a:gd name="T6" fmla="*/ 32 w 195"/>
              <a:gd name="T7" fmla="*/ 101 h 111"/>
              <a:gd name="T8" fmla="*/ 46 w 195"/>
              <a:gd name="T9" fmla="*/ 111 h 111"/>
              <a:gd name="T10" fmla="*/ 175 w 195"/>
              <a:gd name="T11" fmla="*/ 111 h 111"/>
              <a:gd name="T12" fmla="*/ 187 w 195"/>
              <a:gd name="T13" fmla="*/ 100 h 111"/>
              <a:gd name="T14" fmla="*/ 195 w 195"/>
              <a:gd name="T15" fmla="*/ 27 h 111"/>
              <a:gd name="T16" fmla="*/ 185 w 195"/>
              <a:gd name="T17" fmla="*/ 16 h 111"/>
              <a:gd name="T18" fmla="*/ 96 w 195"/>
              <a:gd name="T19" fmla="*/ 76 h 111"/>
              <a:gd name="T20" fmla="*/ 59 w 195"/>
              <a:gd name="T21" fmla="*/ 76 h 111"/>
              <a:gd name="T22" fmla="*/ 54 w 195"/>
              <a:gd name="T23" fmla="*/ 73 h 111"/>
              <a:gd name="T24" fmla="*/ 43 w 195"/>
              <a:gd name="T25" fmla="*/ 41 h 111"/>
              <a:gd name="T26" fmla="*/ 46 w 195"/>
              <a:gd name="T27" fmla="*/ 38 h 111"/>
              <a:gd name="T28" fmla="*/ 86 w 195"/>
              <a:gd name="T29" fmla="*/ 41 h 111"/>
              <a:gd name="T30" fmla="*/ 90 w 195"/>
              <a:gd name="T31" fmla="*/ 45 h 111"/>
              <a:gd name="T32" fmla="*/ 99 w 195"/>
              <a:gd name="T33" fmla="*/ 73 h 111"/>
              <a:gd name="T34" fmla="*/ 96 w 195"/>
              <a:gd name="T35" fmla="*/ 76 h 111"/>
              <a:gd name="T36" fmla="*/ 162 w 195"/>
              <a:gd name="T37" fmla="*/ 73 h 111"/>
              <a:gd name="T38" fmla="*/ 158 w 195"/>
              <a:gd name="T39" fmla="*/ 76 h 111"/>
              <a:gd name="T40" fmla="*/ 135 w 195"/>
              <a:gd name="T41" fmla="*/ 76 h 111"/>
              <a:gd name="T42" fmla="*/ 131 w 195"/>
              <a:gd name="T43" fmla="*/ 73 h 111"/>
              <a:gd name="T44" fmla="*/ 122 w 195"/>
              <a:gd name="T45" fmla="*/ 48 h 111"/>
              <a:gd name="T46" fmla="*/ 125 w 195"/>
              <a:gd name="T47" fmla="*/ 45 h 111"/>
              <a:gd name="T48" fmla="*/ 161 w 195"/>
              <a:gd name="T49" fmla="*/ 48 h 111"/>
              <a:gd name="T50" fmla="*/ 164 w 195"/>
              <a:gd name="T51" fmla="*/ 51 h 111"/>
              <a:gd name="T52" fmla="*/ 162 w 195"/>
              <a:gd name="T53" fmla="*/ 7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5" h="111">
                <a:moveTo>
                  <a:pt x="185" y="16"/>
                </a:moveTo>
                <a:cubicBezTo>
                  <a:pt x="9" y="0"/>
                  <a:pt x="9" y="0"/>
                  <a:pt x="9" y="0"/>
                </a:cubicBezTo>
                <a:cubicBezTo>
                  <a:pt x="3" y="0"/>
                  <a:pt x="0" y="4"/>
                  <a:pt x="1" y="9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4" y="106"/>
                  <a:pt x="40" y="111"/>
                  <a:pt x="46" y="111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81" y="111"/>
                  <a:pt x="186" y="106"/>
                  <a:pt x="187" y="100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5" y="21"/>
                  <a:pt x="191" y="16"/>
                  <a:pt x="185" y="16"/>
                </a:cubicBezTo>
                <a:close/>
                <a:moveTo>
                  <a:pt x="96" y="76"/>
                </a:moveTo>
                <a:cubicBezTo>
                  <a:pt x="59" y="76"/>
                  <a:pt x="59" y="76"/>
                  <a:pt x="59" y="76"/>
                </a:cubicBezTo>
                <a:cubicBezTo>
                  <a:pt x="57" y="76"/>
                  <a:pt x="55" y="75"/>
                  <a:pt x="54" y="73"/>
                </a:cubicBezTo>
                <a:cubicBezTo>
                  <a:pt x="43" y="41"/>
                  <a:pt x="43" y="41"/>
                  <a:pt x="43" y="41"/>
                </a:cubicBezTo>
                <a:cubicBezTo>
                  <a:pt x="43" y="39"/>
                  <a:pt x="44" y="38"/>
                  <a:pt x="46" y="38"/>
                </a:cubicBezTo>
                <a:cubicBezTo>
                  <a:pt x="86" y="41"/>
                  <a:pt x="86" y="41"/>
                  <a:pt x="86" y="41"/>
                </a:cubicBezTo>
                <a:cubicBezTo>
                  <a:pt x="88" y="42"/>
                  <a:pt x="90" y="43"/>
                  <a:pt x="90" y="45"/>
                </a:cubicBezTo>
                <a:cubicBezTo>
                  <a:pt x="99" y="73"/>
                  <a:pt x="99" y="73"/>
                  <a:pt x="99" y="73"/>
                </a:cubicBezTo>
                <a:cubicBezTo>
                  <a:pt x="99" y="75"/>
                  <a:pt x="98" y="76"/>
                  <a:pt x="96" y="76"/>
                </a:cubicBezTo>
                <a:close/>
                <a:moveTo>
                  <a:pt x="162" y="73"/>
                </a:moveTo>
                <a:cubicBezTo>
                  <a:pt x="161" y="75"/>
                  <a:pt x="160" y="76"/>
                  <a:pt x="158" y="76"/>
                </a:cubicBezTo>
                <a:cubicBezTo>
                  <a:pt x="135" y="76"/>
                  <a:pt x="135" y="76"/>
                  <a:pt x="135" y="76"/>
                </a:cubicBezTo>
                <a:cubicBezTo>
                  <a:pt x="133" y="76"/>
                  <a:pt x="131" y="75"/>
                  <a:pt x="131" y="73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2" y="46"/>
                  <a:pt x="123" y="45"/>
                  <a:pt x="125" y="45"/>
                </a:cubicBezTo>
                <a:cubicBezTo>
                  <a:pt x="161" y="48"/>
                  <a:pt x="161" y="48"/>
                  <a:pt x="161" y="48"/>
                </a:cubicBezTo>
                <a:cubicBezTo>
                  <a:pt x="163" y="48"/>
                  <a:pt x="164" y="50"/>
                  <a:pt x="164" y="51"/>
                </a:cubicBezTo>
                <a:lnTo>
                  <a:pt x="162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7" name="Oval 302"/>
          <p:cNvSpPr>
            <a:spLocks noChangeArrowheads="1"/>
          </p:cNvSpPr>
          <p:nvPr/>
        </p:nvSpPr>
        <p:spPr bwMode="auto">
          <a:xfrm>
            <a:off x="5783580" y="3437255"/>
            <a:ext cx="40640" cy="40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8" name="Oval 303"/>
          <p:cNvSpPr>
            <a:spLocks noChangeArrowheads="1"/>
          </p:cNvSpPr>
          <p:nvPr/>
        </p:nvSpPr>
        <p:spPr bwMode="auto">
          <a:xfrm>
            <a:off x="5878830" y="3437255"/>
            <a:ext cx="41910" cy="40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9" name="Freeform 304"/>
          <p:cNvSpPr/>
          <p:nvPr/>
        </p:nvSpPr>
        <p:spPr bwMode="auto">
          <a:xfrm>
            <a:off x="5672455" y="3249295"/>
            <a:ext cx="260985" cy="170180"/>
          </a:xfrm>
          <a:custGeom>
            <a:avLst/>
            <a:gdLst>
              <a:gd name="T0" fmla="*/ 256 w 267"/>
              <a:gd name="T1" fmla="*/ 153 h 174"/>
              <a:gd name="T2" fmla="*/ 113 w 267"/>
              <a:gd name="T3" fmla="*/ 153 h 174"/>
              <a:gd name="T4" fmla="*/ 64 w 267"/>
              <a:gd name="T5" fmla="*/ 7 h 174"/>
              <a:gd name="T6" fmla="*/ 54 w 267"/>
              <a:gd name="T7" fmla="*/ 0 h 174"/>
              <a:gd name="T8" fmla="*/ 10 w 267"/>
              <a:gd name="T9" fmla="*/ 0 h 174"/>
              <a:gd name="T10" fmla="*/ 0 w 267"/>
              <a:gd name="T11" fmla="*/ 10 h 174"/>
              <a:gd name="T12" fmla="*/ 10 w 267"/>
              <a:gd name="T13" fmla="*/ 21 h 174"/>
              <a:gd name="T14" fmla="*/ 46 w 267"/>
              <a:gd name="T15" fmla="*/ 21 h 174"/>
              <a:gd name="T16" fmla="*/ 96 w 267"/>
              <a:gd name="T17" fmla="*/ 167 h 174"/>
              <a:gd name="T18" fmla="*/ 105 w 267"/>
              <a:gd name="T19" fmla="*/ 174 h 174"/>
              <a:gd name="T20" fmla="*/ 256 w 267"/>
              <a:gd name="T21" fmla="*/ 174 h 174"/>
              <a:gd name="T22" fmla="*/ 267 w 267"/>
              <a:gd name="T23" fmla="*/ 164 h 174"/>
              <a:gd name="T24" fmla="*/ 256 w 267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7" h="174">
                <a:moveTo>
                  <a:pt x="256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2" y="3"/>
                  <a:pt x="58" y="0"/>
                  <a:pt x="5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1"/>
                  <a:pt x="10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7" y="171"/>
                  <a:pt x="101" y="174"/>
                  <a:pt x="105" y="174"/>
                </a:cubicBezTo>
                <a:cubicBezTo>
                  <a:pt x="256" y="174"/>
                  <a:pt x="256" y="174"/>
                  <a:pt x="256" y="174"/>
                </a:cubicBezTo>
                <a:cubicBezTo>
                  <a:pt x="262" y="174"/>
                  <a:pt x="267" y="170"/>
                  <a:pt x="267" y="164"/>
                </a:cubicBezTo>
                <a:cubicBezTo>
                  <a:pt x="267" y="158"/>
                  <a:pt x="262" y="153"/>
                  <a:pt x="256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0" name="Freeform 305"/>
          <p:cNvSpPr/>
          <p:nvPr/>
        </p:nvSpPr>
        <p:spPr bwMode="auto">
          <a:xfrm>
            <a:off x="5762625" y="3271520"/>
            <a:ext cx="191770" cy="111125"/>
          </a:xfrm>
          <a:custGeom>
            <a:avLst/>
            <a:gdLst>
              <a:gd name="T0" fmla="*/ 187 w 196"/>
              <a:gd name="T1" fmla="*/ 16 h 112"/>
              <a:gd name="T2" fmla="*/ 9 w 196"/>
              <a:gd name="T3" fmla="*/ 1 h 112"/>
              <a:gd name="T4" fmla="*/ 2 w 196"/>
              <a:gd name="T5" fmla="*/ 10 h 112"/>
              <a:gd name="T6" fmla="*/ 33 w 196"/>
              <a:gd name="T7" fmla="*/ 102 h 112"/>
              <a:gd name="T8" fmla="*/ 47 w 196"/>
              <a:gd name="T9" fmla="*/ 112 h 112"/>
              <a:gd name="T10" fmla="*/ 176 w 196"/>
              <a:gd name="T11" fmla="*/ 112 h 112"/>
              <a:gd name="T12" fmla="*/ 188 w 196"/>
              <a:gd name="T13" fmla="*/ 101 h 112"/>
              <a:gd name="T14" fmla="*/ 196 w 196"/>
              <a:gd name="T15" fmla="*/ 28 h 112"/>
              <a:gd name="T16" fmla="*/ 187 w 196"/>
              <a:gd name="T17" fmla="*/ 1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6" h="112">
                <a:moveTo>
                  <a:pt x="187" y="16"/>
                </a:moveTo>
                <a:cubicBezTo>
                  <a:pt x="9" y="1"/>
                  <a:pt x="9" y="1"/>
                  <a:pt x="9" y="1"/>
                </a:cubicBezTo>
                <a:cubicBezTo>
                  <a:pt x="4" y="0"/>
                  <a:pt x="0" y="4"/>
                  <a:pt x="2" y="10"/>
                </a:cubicBezTo>
                <a:cubicBezTo>
                  <a:pt x="33" y="102"/>
                  <a:pt x="33" y="102"/>
                  <a:pt x="33" y="102"/>
                </a:cubicBezTo>
                <a:cubicBezTo>
                  <a:pt x="35" y="107"/>
                  <a:pt x="41" y="112"/>
                  <a:pt x="47" y="112"/>
                </a:cubicBezTo>
                <a:cubicBezTo>
                  <a:pt x="176" y="112"/>
                  <a:pt x="176" y="112"/>
                  <a:pt x="176" y="112"/>
                </a:cubicBezTo>
                <a:cubicBezTo>
                  <a:pt x="182" y="112"/>
                  <a:pt x="187" y="107"/>
                  <a:pt x="188" y="101"/>
                </a:cubicBezTo>
                <a:cubicBezTo>
                  <a:pt x="196" y="28"/>
                  <a:pt x="196" y="28"/>
                  <a:pt x="196" y="28"/>
                </a:cubicBezTo>
                <a:cubicBezTo>
                  <a:pt x="196" y="22"/>
                  <a:pt x="192" y="17"/>
                  <a:pt x="187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1" name="Oval 306"/>
          <p:cNvSpPr>
            <a:spLocks noChangeArrowheads="1"/>
          </p:cNvSpPr>
          <p:nvPr/>
        </p:nvSpPr>
        <p:spPr bwMode="auto">
          <a:xfrm>
            <a:off x="5217160" y="3435985"/>
            <a:ext cx="40005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2" name="Oval 307"/>
          <p:cNvSpPr>
            <a:spLocks noChangeArrowheads="1"/>
          </p:cNvSpPr>
          <p:nvPr/>
        </p:nvSpPr>
        <p:spPr bwMode="auto">
          <a:xfrm>
            <a:off x="5313680" y="3435985"/>
            <a:ext cx="40005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3" name="Freeform 308"/>
          <p:cNvSpPr/>
          <p:nvPr/>
        </p:nvSpPr>
        <p:spPr bwMode="auto">
          <a:xfrm>
            <a:off x="5107940" y="3249295"/>
            <a:ext cx="260350" cy="170180"/>
          </a:xfrm>
          <a:custGeom>
            <a:avLst/>
            <a:gdLst>
              <a:gd name="T0" fmla="*/ 256 w 266"/>
              <a:gd name="T1" fmla="*/ 153 h 174"/>
              <a:gd name="T2" fmla="*/ 113 w 266"/>
              <a:gd name="T3" fmla="*/ 153 h 174"/>
              <a:gd name="T4" fmla="*/ 64 w 266"/>
              <a:gd name="T5" fmla="*/ 7 h 174"/>
              <a:gd name="T6" fmla="*/ 54 w 266"/>
              <a:gd name="T7" fmla="*/ 0 h 174"/>
              <a:gd name="T8" fmla="*/ 11 w 266"/>
              <a:gd name="T9" fmla="*/ 0 h 174"/>
              <a:gd name="T10" fmla="*/ 0 w 266"/>
              <a:gd name="T11" fmla="*/ 10 h 174"/>
              <a:gd name="T12" fmla="*/ 11 w 266"/>
              <a:gd name="T13" fmla="*/ 21 h 174"/>
              <a:gd name="T14" fmla="*/ 47 w 266"/>
              <a:gd name="T15" fmla="*/ 21 h 174"/>
              <a:gd name="T16" fmla="*/ 96 w 266"/>
              <a:gd name="T17" fmla="*/ 167 h 174"/>
              <a:gd name="T18" fmla="*/ 106 w 266"/>
              <a:gd name="T19" fmla="*/ 174 h 174"/>
              <a:gd name="T20" fmla="*/ 256 w 266"/>
              <a:gd name="T21" fmla="*/ 174 h 174"/>
              <a:gd name="T22" fmla="*/ 266 w 266"/>
              <a:gd name="T23" fmla="*/ 164 h 174"/>
              <a:gd name="T24" fmla="*/ 256 w 266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6" h="174">
                <a:moveTo>
                  <a:pt x="256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3" y="3"/>
                  <a:pt x="59" y="0"/>
                  <a:pt x="54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0"/>
                </a:cubicBezTo>
                <a:cubicBezTo>
                  <a:pt x="0" y="16"/>
                  <a:pt x="5" y="21"/>
                  <a:pt x="11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7" y="171"/>
                  <a:pt x="101" y="174"/>
                  <a:pt x="106" y="174"/>
                </a:cubicBezTo>
                <a:cubicBezTo>
                  <a:pt x="256" y="174"/>
                  <a:pt x="256" y="174"/>
                  <a:pt x="256" y="174"/>
                </a:cubicBezTo>
                <a:cubicBezTo>
                  <a:pt x="262" y="174"/>
                  <a:pt x="266" y="169"/>
                  <a:pt x="266" y="164"/>
                </a:cubicBezTo>
                <a:cubicBezTo>
                  <a:pt x="266" y="158"/>
                  <a:pt x="262" y="153"/>
                  <a:pt x="256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4" name="Freeform 309"/>
          <p:cNvSpPr>
            <a:spLocks noEditPoints="1"/>
          </p:cNvSpPr>
          <p:nvPr/>
        </p:nvSpPr>
        <p:spPr bwMode="auto">
          <a:xfrm>
            <a:off x="5198110" y="3273425"/>
            <a:ext cx="191135" cy="109220"/>
          </a:xfrm>
          <a:custGeom>
            <a:avLst/>
            <a:gdLst>
              <a:gd name="T0" fmla="*/ 185 w 195"/>
              <a:gd name="T1" fmla="*/ 16 h 111"/>
              <a:gd name="T2" fmla="*/ 9 w 195"/>
              <a:gd name="T3" fmla="*/ 0 h 111"/>
              <a:gd name="T4" fmla="*/ 8 w 195"/>
              <a:gd name="T5" fmla="*/ 0 h 111"/>
              <a:gd name="T6" fmla="*/ 1 w 195"/>
              <a:gd name="T7" fmla="*/ 9 h 111"/>
              <a:gd name="T8" fmla="*/ 32 w 195"/>
              <a:gd name="T9" fmla="*/ 101 h 111"/>
              <a:gd name="T10" fmla="*/ 46 w 195"/>
              <a:gd name="T11" fmla="*/ 111 h 111"/>
              <a:gd name="T12" fmla="*/ 175 w 195"/>
              <a:gd name="T13" fmla="*/ 111 h 111"/>
              <a:gd name="T14" fmla="*/ 187 w 195"/>
              <a:gd name="T15" fmla="*/ 100 h 111"/>
              <a:gd name="T16" fmla="*/ 195 w 195"/>
              <a:gd name="T17" fmla="*/ 27 h 111"/>
              <a:gd name="T18" fmla="*/ 185 w 195"/>
              <a:gd name="T19" fmla="*/ 16 h 111"/>
              <a:gd name="T20" fmla="*/ 167 w 195"/>
              <a:gd name="T21" fmla="*/ 90 h 111"/>
              <a:gd name="T22" fmla="*/ 51 w 195"/>
              <a:gd name="T23" fmla="*/ 90 h 111"/>
              <a:gd name="T24" fmla="*/ 28 w 195"/>
              <a:gd name="T25" fmla="*/ 23 h 111"/>
              <a:gd name="T26" fmla="*/ 173 w 195"/>
              <a:gd name="T27" fmla="*/ 35 h 111"/>
              <a:gd name="T28" fmla="*/ 167 w 195"/>
              <a:gd name="T29" fmla="*/ 9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5" h="111">
                <a:moveTo>
                  <a:pt x="185" y="16"/>
                </a:move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2" y="0"/>
                  <a:pt x="0" y="4"/>
                  <a:pt x="1" y="9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4" y="106"/>
                  <a:pt x="40" y="111"/>
                  <a:pt x="46" y="111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81" y="111"/>
                  <a:pt x="186" y="106"/>
                  <a:pt x="187" y="100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5" y="21"/>
                  <a:pt x="191" y="16"/>
                  <a:pt x="185" y="16"/>
                </a:cubicBezTo>
                <a:close/>
                <a:moveTo>
                  <a:pt x="167" y="90"/>
                </a:moveTo>
                <a:cubicBezTo>
                  <a:pt x="51" y="90"/>
                  <a:pt x="51" y="90"/>
                  <a:pt x="51" y="90"/>
                </a:cubicBezTo>
                <a:cubicBezTo>
                  <a:pt x="28" y="23"/>
                  <a:pt x="28" y="23"/>
                  <a:pt x="28" y="23"/>
                </a:cubicBezTo>
                <a:cubicBezTo>
                  <a:pt x="173" y="35"/>
                  <a:pt x="173" y="35"/>
                  <a:pt x="173" y="35"/>
                </a:cubicBezTo>
                <a:lnTo>
                  <a:pt x="167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" name="Freeform 310"/>
          <p:cNvSpPr/>
          <p:nvPr/>
        </p:nvSpPr>
        <p:spPr bwMode="auto">
          <a:xfrm>
            <a:off x="5255895" y="3316605"/>
            <a:ext cx="41910" cy="27305"/>
          </a:xfrm>
          <a:custGeom>
            <a:avLst/>
            <a:gdLst>
              <a:gd name="T0" fmla="*/ 9 w 43"/>
              <a:gd name="T1" fmla="*/ 26 h 29"/>
              <a:gd name="T2" fmla="*/ 13 w 43"/>
              <a:gd name="T3" fmla="*/ 29 h 29"/>
              <a:gd name="T4" fmla="*/ 40 w 43"/>
              <a:gd name="T5" fmla="*/ 29 h 29"/>
              <a:gd name="T6" fmla="*/ 42 w 43"/>
              <a:gd name="T7" fmla="*/ 26 h 29"/>
              <a:gd name="T8" fmla="*/ 36 w 43"/>
              <a:gd name="T9" fmla="*/ 6 h 29"/>
              <a:gd name="T10" fmla="*/ 32 w 43"/>
              <a:gd name="T11" fmla="*/ 2 h 29"/>
              <a:gd name="T12" fmla="*/ 3 w 43"/>
              <a:gd name="T13" fmla="*/ 0 h 29"/>
              <a:gd name="T14" fmla="*/ 1 w 43"/>
              <a:gd name="T15" fmla="*/ 3 h 29"/>
              <a:gd name="T16" fmla="*/ 9 w 43"/>
              <a:gd name="T17" fmla="*/ 2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29">
                <a:moveTo>
                  <a:pt x="9" y="26"/>
                </a:moveTo>
                <a:cubicBezTo>
                  <a:pt x="9" y="27"/>
                  <a:pt x="11" y="29"/>
                  <a:pt x="13" y="29"/>
                </a:cubicBezTo>
                <a:cubicBezTo>
                  <a:pt x="40" y="29"/>
                  <a:pt x="40" y="29"/>
                  <a:pt x="40" y="29"/>
                </a:cubicBezTo>
                <a:cubicBezTo>
                  <a:pt x="42" y="29"/>
                  <a:pt x="43" y="27"/>
                  <a:pt x="42" y="26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4"/>
                  <a:pt x="34" y="3"/>
                  <a:pt x="32" y="2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1" y="3"/>
                </a:cubicBezTo>
                <a:lnTo>
                  <a:pt x="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6" name="Freeform 311"/>
          <p:cNvSpPr/>
          <p:nvPr/>
        </p:nvSpPr>
        <p:spPr bwMode="auto">
          <a:xfrm>
            <a:off x="5310505" y="3321685"/>
            <a:ext cx="33655" cy="22225"/>
          </a:xfrm>
          <a:custGeom>
            <a:avLst/>
            <a:gdLst>
              <a:gd name="T0" fmla="*/ 7 w 33"/>
              <a:gd name="T1" fmla="*/ 21 h 24"/>
              <a:gd name="T2" fmla="*/ 12 w 33"/>
              <a:gd name="T3" fmla="*/ 24 h 24"/>
              <a:gd name="T4" fmla="*/ 27 w 33"/>
              <a:gd name="T5" fmla="*/ 24 h 24"/>
              <a:gd name="T6" fmla="*/ 31 w 33"/>
              <a:gd name="T7" fmla="*/ 20 h 24"/>
              <a:gd name="T8" fmla="*/ 32 w 33"/>
              <a:gd name="T9" fmla="*/ 6 h 24"/>
              <a:gd name="T10" fmla="*/ 29 w 33"/>
              <a:gd name="T11" fmla="*/ 2 h 24"/>
              <a:gd name="T12" fmla="*/ 3 w 33"/>
              <a:gd name="T13" fmla="*/ 0 h 24"/>
              <a:gd name="T14" fmla="*/ 1 w 33"/>
              <a:gd name="T15" fmla="*/ 3 h 24"/>
              <a:gd name="T16" fmla="*/ 7 w 33"/>
              <a:gd name="T17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" h="24">
                <a:moveTo>
                  <a:pt x="7" y="21"/>
                </a:moveTo>
                <a:cubicBezTo>
                  <a:pt x="8" y="22"/>
                  <a:pt x="10" y="24"/>
                  <a:pt x="12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29" y="24"/>
                  <a:pt x="31" y="22"/>
                  <a:pt x="31" y="20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4"/>
                  <a:pt x="31" y="2"/>
                  <a:pt x="29" y="2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1" y="3"/>
                </a:cubicBezTo>
                <a:lnTo>
                  <a:pt x="7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7" name="Oval 312"/>
          <p:cNvSpPr>
            <a:spLocks noChangeArrowheads="1"/>
          </p:cNvSpPr>
          <p:nvPr/>
        </p:nvSpPr>
        <p:spPr bwMode="auto">
          <a:xfrm>
            <a:off x="6348730" y="3435985"/>
            <a:ext cx="40005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Oval 313"/>
          <p:cNvSpPr>
            <a:spLocks noChangeArrowheads="1"/>
          </p:cNvSpPr>
          <p:nvPr/>
        </p:nvSpPr>
        <p:spPr bwMode="auto">
          <a:xfrm>
            <a:off x="6443345" y="3435985"/>
            <a:ext cx="4064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9" name="Freeform 314"/>
          <p:cNvSpPr/>
          <p:nvPr/>
        </p:nvSpPr>
        <p:spPr bwMode="auto">
          <a:xfrm>
            <a:off x="6237605" y="3249295"/>
            <a:ext cx="259080" cy="170180"/>
          </a:xfrm>
          <a:custGeom>
            <a:avLst/>
            <a:gdLst>
              <a:gd name="T0" fmla="*/ 255 w 265"/>
              <a:gd name="T1" fmla="*/ 153 h 174"/>
              <a:gd name="T2" fmla="*/ 113 w 265"/>
              <a:gd name="T3" fmla="*/ 153 h 174"/>
              <a:gd name="T4" fmla="*/ 64 w 265"/>
              <a:gd name="T5" fmla="*/ 7 h 174"/>
              <a:gd name="T6" fmla="*/ 54 w 265"/>
              <a:gd name="T7" fmla="*/ 0 h 174"/>
              <a:gd name="T8" fmla="*/ 10 w 265"/>
              <a:gd name="T9" fmla="*/ 0 h 174"/>
              <a:gd name="T10" fmla="*/ 0 w 265"/>
              <a:gd name="T11" fmla="*/ 11 h 174"/>
              <a:gd name="T12" fmla="*/ 10 w 265"/>
              <a:gd name="T13" fmla="*/ 21 h 174"/>
              <a:gd name="T14" fmla="*/ 46 w 265"/>
              <a:gd name="T15" fmla="*/ 21 h 174"/>
              <a:gd name="T16" fmla="*/ 95 w 265"/>
              <a:gd name="T17" fmla="*/ 167 h 174"/>
              <a:gd name="T18" fmla="*/ 105 w 265"/>
              <a:gd name="T19" fmla="*/ 174 h 174"/>
              <a:gd name="T20" fmla="*/ 255 w 265"/>
              <a:gd name="T21" fmla="*/ 174 h 174"/>
              <a:gd name="T22" fmla="*/ 265 w 265"/>
              <a:gd name="T23" fmla="*/ 164 h 174"/>
              <a:gd name="T24" fmla="*/ 255 w 265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5" h="174">
                <a:moveTo>
                  <a:pt x="255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2" y="3"/>
                  <a:pt x="58" y="0"/>
                  <a:pt x="5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6"/>
                  <a:pt x="5" y="21"/>
                  <a:pt x="10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7" y="171"/>
                  <a:pt x="101" y="174"/>
                  <a:pt x="105" y="174"/>
                </a:cubicBezTo>
                <a:cubicBezTo>
                  <a:pt x="255" y="174"/>
                  <a:pt x="255" y="174"/>
                  <a:pt x="255" y="174"/>
                </a:cubicBezTo>
                <a:cubicBezTo>
                  <a:pt x="261" y="174"/>
                  <a:pt x="265" y="169"/>
                  <a:pt x="265" y="164"/>
                </a:cubicBezTo>
                <a:cubicBezTo>
                  <a:pt x="265" y="158"/>
                  <a:pt x="261" y="153"/>
                  <a:pt x="255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0" name="Freeform 315"/>
          <p:cNvSpPr>
            <a:spLocks noEditPoints="1"/>
          </p:cNvSpPr>
          <p:nvPr/>
        </p:nvSpPr>
        <p:spPr bwMode="auto">
          <a:xfrm>
            <a:off x="6327775" y="3273425"/>
            <a:ext cx="191770" cy="109220"/>
          </a:xfrm>
          <a:custGeom>
            <a:avLst/>
            <a:gdLst>
              <a:gd name="T0" fmla="*/ 185 w 195"/>
              <a:gd name="T1" fmla="*/ 16 h 111"/>
              <a:gd name="T2" fmla="*/ 9 w 195"/>
              <a:gd name="T3" fmla="*/ 0 h 111"/>
              <a:gd name="T4" fmla="*/ 8 w 195"/>
              <a:gd name="T5" fmla="*/ 0 h 111"/>
              <a:gd name="T6" fmla="*/ 2 w 195"/>
              <a:gd name="T7" fmla="*/ 9 h 111"/>
              <a:gd name="T8" fmla="*/ 33 w 195"/>
              <a:gd name="T9" fmla="*/ 101 h 111"/>
              <a:gd name="T10" fmla="*/ 46 w 195"/>
              <a:gd name="T11" fmla="*/ 111 h 111"/>
              <a:gd name="T12" fmla="*/ 175 w 195"/>
              <a:gd name="T13" fmla="*/ 111 h 111"/>
              <a:gd name="T14" fmla="*/ 187 w 195"/>
              <a:gd name="T15" fmla="*/ 100 h 111"/>
              <a:gd name="T16" fmla="*/ 195 w 195"/>
              <a:gd name="T17" fmla="*/ 27 h 111"/>
              <a:gd name="T18" fmla="*/ 185 w 195"/>
              <a:gd name="T19" fmla="*/ 16 h 111"/>
              <a:gd name="T20" fmla="*/ 167 w 195"/>
              <a:gd name="T21" fmla="*/ 90 h 111"/>
              <a:gd name="T22" fmla="*/ 51 w 195"/>
              <a:gd name="T23" fmla="*/ 90 h 111"/>
              <a:gd name="T24" fmla="*/ 28 w 195"/>
              <a:gd name="T25" fmla="*/ 23 h 111"/>
              <a:gd name="T26" fmla="*/ 173 w 195"/>
              <a:gd name="T27" fmla="*/ 36 h 111"/>
              <a:gd name="T28" fmla="*/ 167 w 195"/>
              <a:gd name="T29" fmla="*/ 9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5" h="111">
                <a:moveTo>
                  <a:pt x="185" y="16"/>
                </a:move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3" y="0"/>
                  <a:pt x="0" y="4"/>
                  <a:pt x="2" y="9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5" y="106"/>
                  <a:pt x="41" y="111"/>
                  <a:pt x="46" y="111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81" y="111"/>
                  <a:pt x="186" y="106"/>
                  <a:pt x="187" y="100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5" y="21"/>
                  <a:pt x="191" y="16"/>
                  <a:pt x="185" y="16"/>
                </a:cubicBezTo>
                <a:close/>
                <a:moveTo>
                  <a:pt x="167" y="90"/>
                </a:moveTo>
                <a:cubicBezTo>
                  <a:pt x="51" y="90"/>
                  <a:pt x="51" y="90"/>
                  <a:pt x="51" y="90"/>
                </a:cubicBezTo>
                <a:cubicBezTo>
                  <a:pt x="28" y="23"/>
                  <a:pt x="28" y="23"/>
                  <a:pt x="28" y="23"/>
                </a:cubicBezTo>
                <a:cubicBezTo>
                  <a:pt x="173" y="36"/>
                  <a:pt x="173" y="36"/>
                  <a:pt x="173" y="36"/>
                </a:cubicBezTo>
                <a:lnTo>
                  <a:pt x="167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1" name="Freeform 316"/>
          <p:cNvSpPr/>
          <p:nvPr/>
        </p:nvSpPr>
        <p:spPr bwMode="auto">
          <a:xfrm>
            <a:off x="1153160" y="4378960"/>
            <a:ext cx="281305" cy="109220"/>
          </a:xfrm>
          <a:custGeom>
            <a:avLst/>
            <a:gdLst>
              <a:gd name="T0" fmla="*/ 284 w 288"/>
              <a:gd name="T1" fmla="*/ 43 h 111"/>
              <a:gd name="T2" fmla="*/ 144 w 288"/>
              <a:gd name="T3" fmla="*/ 0 h 111"/>
              <a:gd name="T4" fmla="*/ 3 w 288"/>
              <a:gd name="T5" fmla="*/ 43 h 111"/>
              <a:gd name="T6" fmla="*/ 0 w 288"/>
              <a:gd name="T7" fmla="*/ 54 h 111"/>
              <a:gd name="T8" fmla="*/ 0 w 288"/>
              <a:gd name="T9" fmla="*/ 106 h 111"/>
              <a:gd name="T10" fmla="*/ 5 w 288"/>
              <a:gd name="T11" fmla="*/ 110 h 111"/>
              <a:gd name="T12" fmla="*/ 66 w 288"/>
              <a:gd name="T13" fmla="*/ 94 h 111"/>
              <a:gd name="T14" fmla="*/ 72 w 288"/>
              <a:gd name="T15" fmla="*/ 87 h 111"/>
              <a:gd name="T16" fmla="*/ 72 w 288"/>
              <a:gd name="T17" fmla="*/ 64 h 111"/>
              <a:gd name="T18" fmla="*/ 76 w 288"/>
              <a:gd name="T19" fmla="*/ 54 h 111"/>
              <a:gd name="T20" fmla="*/ 144 w 288"/>
              <a:gd name="T21" fmla="*/ 40 h 111"/>
              <a:gd name="T22" fmla="*/ 212 w 288"/>
              <a:gd name="T23" fmla="*/ 54 h 111"/>
              <a:gd name="T24" fmla="*/ 216 w 288"/>
              <a:gd name="T25" fmla="*/ 64 h 111"/>
              <a:gd name="T26" fmla="*/ 216 w 288"/>
              <a:gd name="T27" fmla="*/ 84 h 111"/>
              <a:gd name="T28" fmla="*/ 221 w 288"/>
              <a:gd name="T29" fmla="*/ 91 h 111"/>
              <a:gd name="T30" fmla="*/ 282 w 288"/>
              <a:gd name="T31" fmla="*/ 110 h 111"/>
              <a:gd name="T32" fmla="*/ 287 w 288"/>
              <a:gd name="T33" fmla="*/ 106 h 111"/>
              <a:gd name="T34" fmla="*/ 288 w 288"/>
              <a:gd name="T35" fmla="*/ 54 h 111"/>
              <a:gd name="T36" fmla="*/ 284 w 288"/>
              <a:gd name="T37" fmla="*/ 4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111">
                <a:moveTo>
                  <a:pt x="284" y="43"/>
                </a:moveTo>
                <a:cubicBezTo>
                  <a:pt x="284" y="43"/>
                  <a:pt x="251" y="0"/>
                  <a:pt x="144" y="0"/>
                </a:cubicBezTo>
                <a:cubicBezTo>
                  <a:pt x="36" y="0"/>
                  <a:pt x="3" y="43"/>
                  <a:pt x="3" y="43"/>
                </a:cubicBezTo>
                <a:cubicBezTo>
                  <a:pt x="1" y="46"/>
                  <a:pt x="0" y="51"/>
                  <a:pt x="0" y="54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9"/>
                  <a:pt x="2" y="111"/>
                  <a:pt x="5" y="110"/>
                </a:cubicBezTo>
                <a:cubicBezTo>
                  <a:pt x="66" y="94"/>
                  <a:pt x="66" y="94"/>
                  <a:pt x="66" y="94"/>
                </a:cubicBezTo>
                <a:cubicBezTo>
                  <a:pt x="69" y="93"/>
                  <a:pt x="72" y="90"/>
                  <a:pt x="72" y="87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61"/>
                  <a:pt x="73" y="57"/>
                  <a:pt x="76" y="54"/>
                </a:cubicBezTo>
                <a:cubicBezTo>
                  <a:pt x="76" y="54"/>
                  <a:pt x="90" y="40"/>
                  <a:pt x="144" y="40"/>
                </a:cubicBezTo>
                <a:cubicBezTo>
                  <a:pt x="197" y="40"/>
                  <a:pt x="212" y="54"/>
                  <a:pt x="212" y="54"/>
                </a:cubicBezTo>
                <a:cubicBezTo>
                  <a:pt x="214" y="57"/>
                  <a:pt x="216" y="61"/>
                  <a:pt x="216" y="64"/>
                </a:cubicBezTo>
                <a:cubicBezTo>
                  <a:pt x="216" y="84"/>
                  <a:pt x="216" y="84"/>
                  <a:pt x="216" y="84"/>
                </a:cubicBezTo>
                <a:cubicBezTo>
                  <a:pt x="216" y="87"/>
                  <a:pt x="218" y="90"/>
                  <a:pt x="221" y="91"/>
                </a:cubicBezTo>
                <a:cubicBezTo>
                  <a:pt x="282" y="110"/>
                  <a:pt x="282" y="110"/>
                  <a:pt x="282" y="110"/>
                </a:cubicBezTo>
                <a:cubicBezTo>
                  <a:pt x="285" y="111"/>
                  <a:pt x="287" y="109"/>
                  <a:pt x="287" y="106"/>
                </a:cubicBezTo>
                <a:cubicBezTo>
                  <a:pt x="288" y="54"/>
                  <a:pt x="288" y="54"/>
                  <a:pt x="288" y="54"/>
                </a:cubicBezTo>
                <a:cubicBezTo>
                  <a:pt x="288" y="51"/>
                  <a:pt x="286" y="46"/>
                  <a:pt x="284" y="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" name="Freeform 317"/>
          <p:cNvSpPr>
            <a:spLocks noEditPoints="1"/>
          </p:cNvSpPr>
          <p:nvPr/>
        </p:nvSpPr>
        <p:spPr bwMode="auto">
          <a:xfrm>
            <a:off x="1165860" y="4436745"/>
            <a:ext cx="252730" cy="170815"/>
          </a:xfrm>
          <a:custGeom>
            <a:avLst/>
            <a:gdLst>
              <a:gd name="T0" fmla="*/ 177 w 258"/>
              <a:gd name="T1" fmla="*/ 12 h 174"/>
              <a:gd name="T2" fmla="*/ 74 w 258"/>
              <a:gd name="T3" fmla="*/ 45 h 174"/>
              <a:gd name="T4" fmla="*/ 1 w 258"/>
              <a:gd name="T5" fmla="*/ 162 h 174"/>
              <a:gd name="T6" fmla="*/ 255 w 258"/>
              <a:gd name="T7" fmla="*/ 119 h 174"/>
              <a:gd name="T8" fmla="*/ 159 w 258"/>
              <a:gd name="T9" fmla="*/ 101 h 174"/>
              <a:gd name="T10" fmla="*/ 185 w 258"/>
              <a:gd name="T11" fmla="*/ 99 h 174"/>
              <a:gd name="T12" fmla="*/ 189 w 258"/>
              <a:gd name="T13" fmla="*/ 102 h 174"/>
              <a:gd name="T14" fmla="*/ 187 w 258"/>
              <a:gd name="T15" fmla="*/ 113 h 174"/>
              <a:gd name="T16" fmla="*/ 161 w 258"/>
              <a:gd name="T17" fmla="*/ 112 h 174"/>
              <a:gd name="T18" fmla="*/ 143 w 258"/>
              <a:gd name="T19" fmla="*/ 111 h 174"/>
              <a:gd name="T20" fmla="*/ 117 w 258"/>
              <a:gd name="T21" fmla="*/ 113 h 174"/>
              <a:gd name="T22" fmla="*/ 113 w 258"/>
              <a:gd name="T23" fmla="*/ 110 h 174"/>
              <a:gd name="T24" fmla="*/ 116 w 258"/>
              <a:gd name="T25" fmla="*/ 99 h 174"/>
              <a:gd name="T26" fmla="*/ 142 w 258"/>
              <a:gd name="T27" fmla="*/ 100 h 174"/>
              <a:gd name="T28" fmla="*/ 97 w 258"/>
              <a:gd name="T29" fmla="*/ 111 h 174"/>
              <a:gd name="T30" fmla="*/ 71 w 258"/>
              <a:gd name="T31" fmla="*/ 113 h 174"/>
              <a:gd name="T32" fmla="*/ 67 w 258"/>
              <a:gd name="T33" fmla="*/ 110 h 174"/>
              <a:gd name="T34" fmla="*/ 70 w 258"/>
              <a:gd name="T35" fmla="*/ 99 h 174"/>
              <a:gd name="T36" fmla="*/ 97 w 258"/>
              <a:gd name="T37" fmla="*/ 100 h 174"/>
              <a:gd name="T38" fmla="*/ 97 w 258"/>
              <a:gd name="T39" fmla="*/ 111 h 174"/>
              <a:gd name="T40" fmla="*/ 72 w 258"/>
              <a:gd name="T41" fmla="*/ 73 h 174"/>
              <a:gd name="T42" fmla="*/ 97 w 258"/>
              <a:gd name="T43" fmla="*/ 73 h 174"/>
              <a:gd name="T44" fmla="*/ 98 w 258"/>
              <a:gd name="T45" fmla="*/ 84 h 174"/>
              <a:gd name="T46" fmla="*/ 73 w 258"/>
              <a:gd name="T47" fmla="*/ 86 h 174"/>
              <a:gd name="T48" fmla="*/ 69 w 258"/>
              <a:gd name="T49" fmla="*/ 83 h 174"/>
              <a:gd name="T50" fmla="*/ 143 w 258"/>
              <a:gd name="T51" fmla="*/ 74 h 174"/>
              <a:gd name="T52" fmla="*/ 142 w 258"/>
              <a:gd name="T53" fmla="*/ 85 h 174"/>
              <a:gd name="T54" fmla="*/ 116 w 258"/>
              <a:gd name="T55" fmla="*/ 85 h 174"/>
              <a:gd name="T56" fmla="*/ 114 w 258"/>
              <a:gd name="T57" fmla="*/ 75 h 174"/>
              <a:gd name="T58" fmla="*/ 118 w 258"/>
              <a:gd name="T59" fmla="*/ 73 h 174"/>
              <a:gd name="T60" fmla="*/ 187 w 258"/>
              <a:gd name="T61" fmla="*/ 85 h 174"/>
              <a:gd name="T62" fmla="*/ 161 w 258"/>
              <a:gd name="T63" fmla="*/ 85 h 174"/>
              <a:gd name="T64" fmla="*/ 158 w 258"/>
              <a:gd name="T65" fmla="*/ 75 h 174"/>
              <a:gd name="T66" fmla="*/ 162 w 258"/>
              <a:gd name="T67" fmla="*/ 73 h 174"/>
              <a:gd name="T68" fmla="*/ 187 w 258"/>
              <a:gd name="T69" fmla="*/ 74 h 174"/>
              <a:gd name="T70" fmla="*/ 69 w 258"/>
              <a:gd name="T71" fmla="*/ 142 h 174"/>
              <a:gd name="T72" fmla="*/ 65 w 258"/>
              <a:gd name="T73" fmla="*/ 139 h 174"/>
              <a:gd name="T74" fmla="*/ 67 w 258"/>
              <a:gd name="T75" fmla="*/ 128 h 174"/>
              <a:gd name="T76" fmla="*/ 94 w 258"/>
              <a:gd name="T77" fmla="*/ 128 h 174"/>
              <a:gd name="T78" fmla="*/ 97 w 258"/>
              <a:gd name="T79" fmla="*/ 139 h 174"/>
              <a:gd name="T80" fmla="*/ 92 w 258"/>
              <a:gd name="T81" fmla="*/ 142 h 174"/>
              <a:gd name="T82" fmla="*/ 114 w 258"/>
              <a:gd name="T83" fmla="*/ 141 h 174"/>
              <a:gd name="T84" fmla="*/ 113 w 258"/>
              <a:gd name="T85" fmla="*/ 130 h 174"/>
              <a:gd name="T86" fmla="*/ 140 w 258"/>
              <a:gd name="T87" fmla="*/ 127 h 174"/>
              <a:gd name="T88" fmla="*/ 144 w 258"/>
              <a:gd name="T89" fmla="*/ 131 h 174"/>
              <a:gd name="T90" fmla="*/ 141 w 258"/>
              <a:gd name="T91" fmla="*/ 142 h 174"/>
              <a:gd name="T92" fmla="*/ 163 w 258"/>
              <a:gd name="T93" fmla="*/ 142 h 174"/>
              <a:gd name="T94" fmla="*/ 160 w 258"/>
              <a:gd name="T95" fmla="*/ 131 h 174"/>
              <a:gd name="T96" fmla="*/ 164 w 258"/>
              <a:gd name="T97" fmla="*/ 127 h 174"/>
              <a:gd name="T98" fmla="*/ 191 w 258"/>
              <a:gd name="T99" fmla="*/ 130 h 174"/>
              <a:gd name="T100" fmla="*/ 191 w 258"/>
              <a:gd name="T101" fmla="*/ 140 h 174"/>
              <a:gd name="T102" fmla="*/ 165 w 258"/>
              <a:gd name="T103" fmla="*/ 14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8" h="174">
                <a:moveTo>
                  <a:pt x="246" y="99"/>
                </a:moveTo>
                <a:cubicBezTo>
                  <a:pt x="196" y="52"/>
                  <a:pt x="196" y="52"/>
                  <a:pt x="196" y="52"/>
                </a:cubicBezTo>
                <a:cubicBezTo>
                  <a:pt x="193" y="49"/>
                  <a:pt x="189" y="47"/>
                  <a:pt x="185" y="46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6" y="5"/>
                  <a:pt x="169" y="0"/>
                  <a:pt x="163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90" y="0"/>
                  <a:pt x="83" y="5"/>
                  <a:pt x="82" y="12"/>
                </a:cubicBezTo>
                <a:cubicBezTo>
                  <a:pt x="74" y="45"/>
                  <a:pt x="74" y="45"/>
                  <a:pt x="74" y="45"/>
                </a:cubicBezTo>
                <a:cubicBezTo>
                  <a:pt x="70" y="47"/>
                  <a:pt x="66" y="49"/>
                  <a:pt x="63" y="52"/>
                </a:cubicBezTo>
                <a:cubicBezTo>
                  <a:pt x="13" y="99"/>
                  <a:pt x="13" y="99"/>
                  <a:pt x="13" y="99"/>
                </a:cubicBezTo>
                <a:cubicBezTo>
                  <a:pt x="8" y="103"/>
                  <a:pt x="4" y="112"/>
                  <a:pt x="3" y="119"/>
                </a:cubicBezTo>
                <a:cubicBezTo>
                  <a:pt x="1" y="162"/>
                  <a:pt x="1" y="162"/>
                  <a:pt x="1" y="162"/>
                </a:cubicBezTo>
                <a:cubicBezTo>
                  <a:pt x="0" y="168"/>
                  <a:pt x="6" y="174"/>
                  <a:pt x="12" y="174"/>
                </a:cubicBezTo>
                <a:cubicBezTo>
                  <a:pt x="247" y="174"/>
                  <a:pt x="247" y="174"/>
                  <a:pt x="247" y="174"/>
                </a:cubicBezTo>
                <a:cubicBezTo>
                  <a:pt x="253" y="174"/>
                  <a:pt x="258" y="168"/>
                  <a:pt x="258" y="162"/>
                </a:cubicBezTo>
                <a:cubicBezTo>
                  <a:pt x="255" y="119"/>
                  <a:pt x="255" y="119"/>
                  <a:pt x="255" y="119"/>
                </a:cubicBezTo>
                <a:cubicBezTo>
                  <a:pt x="255" y="112"/>
                  <a:pt x="251" y="103"/>
                  <a:pt x="246" y="99"/>
                </a:cubicBezTo>
                <a:close/>
                <a:moveTo>
                  <a:pt x="159" y="110"/>
                </a:moveTo>
                <a:cubicBezTo>
                  <a:pt x="159" y="102"/>
                  <a:pt x="159" y="102"/>
                  <a:pt x="159" y="102"/>
                </a:cubicBezTo>
                <a:cubicBezTo>
                  <a:pt x="159" y="102"/>
                  <a:pt x="159" y="101"/>
                  <a:pt x="159" y="101"/>
                </a:cubicBezTo>
                <a:cubicBezTo>
                  <a:pt x="160" y="101"/>
                  <a:pt x="160" y="100"/>
                  <a:pt x="160" y="100"/>
                </a:cubicBezTo>
                <a:cubicBezTo>
                  <a:pt x="161" y="100"/>
                  <a:pt x="161" y="100"/>
                  <a:pt x="162" y="99"/>
                </a:cubicBezTo>
                <a:cubicBezTo>
                  <a:pt x="162" y="99"/>
                  <a:pt x="163" y="99"/>
                  <a:pt x="163" y="99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9"/>
                  <a:pt x="186" y="99"/>
                  <a:pt x="186" y="99"/>
                </a:cubicBezTo>
                <a:cubicBezTo>
                  <a:pt x="187" y="100"/>
                  <a:pt x="187" y="100"/>
                  <a:pt x="188" y="100"/>
                </a:cubicBezTo>
                <a:cubicBezTo>
                  <a:pt x="188" y="100"/>
                  <a:pt x="188" y="101"/>
                  <a:pt x="189" y="101"/>
                </a:cubicBezTo>
                <a:cubicBezTo>
                  <a:pt x="189" y="101"/>
                  <a:pt x="189" y="102"/>
                  <a:pt x="189" y="102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90" y="110"/>
                  <a:pt x="190" y="111"/>
                  <a:pt x="189" y="111"/>
                </a:cubicBezTo>
                <a:cubicBezTo>
                  <a:pt x="189" y="112"/>
                  <a:pt x="189" y="112"/>
                  <a:pt x="189" y="112"/>
                </a:cubicBezTo>
                <a:cubicBezTo>
                  <a:pt x="188" y="113"/>
                  <a:pt x="188" y="113"/>
                  <a:pt x="187" y="113"/>
                </a:cubicBezTo>
                <a:cubicBezTo>
                  <a:pt x="187" y="113"/>
                  <a:pt x="186" y="113"/>
                  <a:pt x="186" y="113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3"/>
                  <a:pt x="163" y="113"/>
                  <a:pt x="162" y="113"/>
                </a:cubicBezTo>
                <a:cubicBezTo>
                  <a:pt x="162" y="113"/>
                  <a:pt x="161" y="113"/>
                  <a:pt x="161" y="112"/>
                </a:cubicBezTo>
                <a:cubicBezTo>
                  <a:pt x="160" y="112"/>
                  <a:pt x="160" y="112"/>
                  <a:pt x="160" y="111"/>
                </a:cubicBezTo>
                <a:cubicBezTo>
                  <a:pt x="159" y="111"/>
                  <a:pt x="159" y="110"/>
                  <a:pt x="159" y="110"/>
                </a:cubicBezTo>
                <a:close/>
                <a:moveTo>
                  <a:pt x="144" y="110"/>
                </a:moveTo>
                <a:cubicBezTo>
                  <a:pt x="144" y="110"/>
                  <a:pt x="143" y="111"/>
                  <a:pt x="143" y="111"/>
                </a:cubicBezTo>
                <a:cubicBezTo>
                  <a:pt x="143" y="112"/>
                  <a:pt x="143" y="112"/>
                  <a:pt x="142" y="112"/>
                </a:cubicBezTo>
                <a:cubicBezTo>
                  <a:pt x="142" y="113"/>
                  <a:pt x="141" y="113"/>
                  <a:pt x="141" y="113"/>
                </a:cubicBezTo>
                <a:cubicBezTo>
                  <a:pt x="140" y="113"/>
                  <a:pt x="140" y="113"/>
                  <a:pt x="139" y="113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117" y="113"/>
                  <a:pt x="116" y="113"/>
                  <a:pt x="116" y="113"/>
                </a:cubicBezTo>
                <a:cubicBezTo>
                  <a:pt x="115" y="113"/>
                  <a:pt x="115" y="113"/>
                  <a:pt x="114" y="112"/>
                </a:cubicBezTo>
                <a:cubicBezTo>
                  <a:pt x="114" y="112"/>
                  <a:pt x="114" y="112"/>
                  <a:pt x="114" y="111"/>
                </a:cubicBezTo>
                <a:cubicBezTo>
                  <a:pt x="113" y="111"/>
                  <a:pt x="113" y="110"/>
                  <a:pt x="113" y="11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3" y="102"/>
                  <a:pt x="113" y="101"/>
                  <a:pt x="114" y="101"/>
                </a:cubicBezTo>
                <a:cubicBezTo>
                  <a:pt x="114" y="101"/>
                  <a:pt x="114" y="100"/>
                  <a:pt x="115" y="100"/>
                </a:cubicBezTo>
                <a:cubicBezTo>
                  <a:pt x="115" y="100"/>
                  <a:pt x="115" y="100"/>
                  <a:pt x="116" y="99"/>
                </a:cubicBezTo>
                <a:cubicBezTo>
                  <a:pt x="116" y="99"/>
                  <a:pt x="117" y="99"/>
                  <a:pt x="118" y="99"/>
                </a:cubicBezTo>
                <a:cubicBezTo>
                  <a:pt x="139" y="99"/>
                  <a:pt x="139" y="99"/>
                  <a:pt x="139" y="99"/>
                </a:cubicBezTo>
                <a:cubicBezTo>
                  <a:pt x="140" y="99"/>
                  <a:pt x="140" y="99"/>
                  <a:pt x="141" y="99"/>
                </a:cubicBezTo>
                <a:cubicBezTo>
                  <a:pt x="141" y="100"/>
                  <a:pt x="142" y="100"/>
                  <a:pt x="142" y="100"/>
                </a:cubicBezTo>
                <a:cubicBezTo>
                  <a:pt x="143" y="100"/>
                  <a:pt x="143" y="101"/>
                  <a:pt x="143" y="101"/>
                </a:cubicBezTo>
                <a:cubicBezTo>
                  <a:pt x="143" y="101"/>
                  <a:pt x="143" y="102"/>
                  <a:pt x="143" y="102"/>
                </a:cubicBezTo>
                <a:lnTo>
                  <a:pt x="144" y="110"/>
                </a:lnTo>
                <a:close/>
                <a:moveTo>
                  <a:pt x="97" y="111"/>
                </a:moveTo>
                <a:cubicBezTo>
                  <a:pt x="97" y="112"/>
                  <a:pt x="97" y="112"/>
                  <a:pt x="96" y="112"/>
                </a:cubicBezTo>
                <a:cubicBezTo>
                  <a:pt x="96" y="113"/>
                  <a:pt x="95" y="113"/>
                  <a:pt x="95" y="113"/>
                </a:cubicBezTo>
                <a:cubicBezTo>
                  <a:pt x="94" y="113"/>
                  <a:pt x="94" y="113"/>
                  <a:pt x="93" y="113"/>
                </a:cubicBezTo>
                <a:cubicBezTo>
                  <a:pt x="71" y="113"/>
                  <a:pt x="71" y="113"/>
                  <a:pt x="71" y="113"/>
                </a:cubicBezTo>
                <a:cubicBezTo>
                  <a:pt x="71" y="113"/>
                  <a:pt x="70" y="113"/>
                  <a:pt x="70" y="113"/>
                </a:cubicBezTo>
                <a:cubicBezTo>
                  <a:pt x="69" y="113"/>
                  <a:pt x="69" y="113"/>
                  <a:pt x="68" y="112"/>
                </a:cubicBezTo>
                <a:cubicBezTo>
                  <a:pt x="68" y="112"/>
                  <a:pt x="68" y="112"/>
                  <a:pt x="67" y="111"/>
                </a:cubicBezTo>
                <a:cubicBezTo>
                  <a:pt x="67" y="111"/>
                  <a:pt x="67" y="110"/>
                  <a:pt x="67" y="110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8" y="102"/>
                  <a:pt x="68" y="101"/>
                  <a:pt x="68" y="101"/>
                </a:cubicBezTo>
                <a:cubicBezTo>
                  <a:pt x="68" y="101"/>
                  <a:pt x="69" y="100"/>
                  <a:pt x="69" y="100"/>
                </a:cubicBezTo>
                <a:cubicBezTo>
                  <a:pt x="69" y="100"/>
                  <a:pt x="70" y="100"/>
                  <a:pt x="70" y="99"/>
                </a:cubicBezTo>
                <a:cubicBezTo>
                  <a:pt x="71" y="99"/>
                  <a:pt x="71" y="99"/>
                  <a:pt x="72" y="99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9"/>
                  <a:pt x="95" y="99"/>
                  <a:pt x="95" y="99"/>
                </a:cubicBezTo>
                <a:cubicBezTo>
                  <a:pt x="96" y="100"/>
                  <a:pt x="96" y="100"/>
                  <a:pt x="97" y="100"/>
                </a:cubicBezTo>
                <a:cubicBezTo>
                  <a:pt x="97" y="100"/>
                  <a:pt x="97" y="101"/>
                  <a:pt x="97" y="101"/>
                </a:cubicBezTo>
                <a:cubicBezTo>
                  <a:pt x="98" y="101"/>
                  <a:pt x="98" y="102"/>
                  <a:pt x="98" y="102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7" y="110"/>
                  <a:pt x="97" y="111"/>
                  <a:pt x="97" y="111"/>
                </a:cubicBezTo>
                <a:close/>
                <a:moveTo>
                  <a:pt x="69" y="75"/>
                </a:moveTo>
                <a:cubicBezTo>
                  <a:pt x="69" y="75"/>
                  <a:pt x="70" y="75"/>
                  <a:pt x="70" y="74"/>
                </a:cubicBezTo>
                <a:cubicBezTo>
                  <a:pt x="70" y="74"/>
                  <a:pt x="70" y="74"/>
                  <a:pt x="71" y="73"/>
                </a:cubicBezTo>
                <a:cubicBezTo>
                  <a:pt x="71" y="73"/>
                  <a:pt x="72" y="73"/>
                  <a:pt x="72" y="73"/>
                </a:cubicBezTo>
                <a:cubicBezTo>
                  <a:pt x="73" y="73"/>
                  <a:pt x="73" y="73"/>
                  <a:pt x="74" y="73"/>
                </a:cubicBezTo>
                <a:cubicBezTo>
                  <a:pt x="95" y="73"/>
                  <a:pt x="95" y="73"/>
                  <a:pt x="95" y="73"/>
                </a:cubicBezTo>
                <a:cubicBezTo>
                  <a:pt x="95" y="73"/>
                  <a:pt x="96" y="73"/>
                  <a:pt x="96" y="73"/>
                </a:cubicBezTo>
                <a:cubicBezTo>
                  <a:pt x="97" y="73"/>
                  <a:pt x="97" y="73"/>
                  <a:pt x="97" y="73"/>
                </a:cubicBezTo>
                <a:cubicBezTo>
                  <a:pt x="98" y="74"/>
                  <a:pt x="98" y="74"/>
                  <a:pt x="98" y="74"/>
                </a:cubicBezTo>
                <a:cubicBezTo>
                  <a:pt x="99" y="75"/>
                  <a:pt x="99" y="75"/>
                  <a:pt x="99" y="75"/>
                </a:cubicBezTo>
                <a:cubicBezTo>
                  <a:pt x="98" y="83"/>
                  <a:pt x="98" y="83"/>
                  <a:pt x="98" y="83"/>
                </a:cubicBezTo>
                <a:cubicBezTo>
                  <a:pt x="98" y="83"/>
                  <a:pt x="98" y="84"/>
                  <a:pt x="98" y="84"/>
                </a:cubicBezTo>
                <a:cubicBezTo>
                  <a:pt x="98" y="84"/>
                  <a:pt x="97" y="85"/>
                  <a:pt x="97" y="85"/>
                </a:cubicBezTo>
                <a:cubicBezTo>
                  <a:pt x="97" y="85"/>
                  <a:pt x="96" y="85"/>
                  <a:pt x="96" y="85"/>
                </a:cubicBezTo>
                <a:cubicBezTo>
                  <a:pt x="95" y="86"/>
                  <a:pt x="95" y="86"/>
                  <a:pt x="94" y="86"/>
                </a:cubicBezTo>
                <a:cubicBezTo>
                  <a:pt x="73" y="86"/>
                  <a:pt x="73" y="86"/>
                  <a:pt x="73" y="86"/>
                </a:cubicBezTo>
                <a:cubicBezTo>
                  <a:pt x="72" y="86"/>
                  <a:pt x="72" y="86"/>
                  <a:pt x="71" y="85"/>
                </a:cubicBezTo>
                <a:cubicBezTo>
                  <a:pt x="71" y="85"/>
                  <a:pt x="70" y="85"/>
                  <a:pt x="70" y="85"/>
                </a:cubicBezTo>
                <a:cubicBezTo>
                  <a:pt x="70" y="85"/>
                  <a:pt x="69" y="84"/>
                  <a:pt x="69" y="84"/>
                </a:cubicBezTo>
                <a:cubicBezTo>
                  <a:pt x="69" y="84"/>
                  <a:pt x="69" y="83"/>
                  <a:pt x="69" y="83"/>
                </a:cubicBezTo>
                <a:lnTo>
                  <a:pt x="69" y="75"/>
                </a:lnTo>
                <a:close/>
                <a:moveTo>
                  <a:pt x="140" y="73"/>
                </a:moveTo>
                <a:cubicBezTo>
                  <a:pt x="141" y="73"/>
                  <a:pt x="141" y="73"/>
                  <a:pt x="142" y="73"/>
                </a:cubicBezTo>
                <a:cubicBezTo>
                  <a:pt x="142" y="74"/>
                  <a:pt x="142" y="74"/>
                  <a:pt x="143" y="74"/>
                </a:cubicBezTo>
                <a:cubicBezTo>
                  <a:pt x="143" y="75"/>
                  <a:pt x="143" y="75"/>
                  <a:pt x="143" y="75"/>
                </a:cubicBezTo>
                <a:cubicBezTo>
                  <a:pt x="143" y="83"/>
                  <a:pt x="143" y="83"/>
                  <a:pt x="143" y="83"/>
                </a:cubicBezTo>
                <a:cubicBezTo>
                  <a:pt x="143" y="83"/>
                  <a:pt x="143" y="84"/>
                  <a:pt x="143" y="84"/>
                </a:cubicBezTo>
                <a:cubicBezTo>
                  <a:pt x="143" y="84"/>
                  <a:pt x="142" y="85"/>
                  <a:pt x="142" y="85"/>
                </a:cubicBezTo>
                <a:cubicBezTo>
                  <a:pt x="142" y="85"/>
                  <a:pt x="141" y="85"/>
                  <a:pt x="141" y="85"/>
                </a:cubicBezTo>
                <a:cubicBezTo>
                  <a:pt x="140" y="86"/>
                  <a:pt x="140" y="86"/>
                  <a:pt x="139" y="86"/>
                </a:cubicBezTo>
                <a:cubicBezTo>
                  <a:pt x="118" y="86"/>
                  <a:pt x="118" y="86"/>
                  <a:pt x="118" y="86"/>
                </a:cubicBezTo>
                <a:cubicBezTo>
                  <a:pt x="117" y="86"/>
                  <a:pt x="117" y="86"/>
                  <a:pt x="116" y="85"/>
                </a:cubicBezTo>
                <a:cubicBezTo>
                  <a:pt x="116" y="85"/>
                  <a:pt x="115" y="85"/>
                  <a:pt x="115" y="85"/>
                </a:cubicBezTo>
                <a:cubicBezTo>
                  <a:pt x="114" y="85"/>
                  <a:pt x="114" y="84"/>
                  <a:pt x="114" y="84"/>
                </a:cubicBezTo>
                <a:cubicBezTo>
                  <a:pt x="114" y="84"/>
                  <a:pt x="114" y="83"/>
                  <a:pt x="114" y="83"/>
                </a:cubicBezTo>
                <a:cubicBezTo>
                  <a:pt x="114" y="75"/>
                  <a:pt x="114" y="75"/>
                  <a:pt x="114" y="75"/>
                </a:cubicBezTo>
                <a:cubicBezTo>
                  <a:pt x="114" y="75"/>
                  <a:pt x="114" y="75"/>
                  <a:pt x="114" y="74"/>
                </a:cubicBezTo>
                <a:cubicBezTo>
                  <a:pt x="114" y="74"/>
                  <a:pt x="115" y="74"/>
                  <a:pt x="115" y="73"/>
                </a:cubicBezTo>
                <a:cubicBezTo>
                  <a:pt x="115" y="73"/>
                  <a:pt x="116" y="73"/>
                  <a:pt x="116" y="73"/>
                </a:cubicBezTo>
                <a:cubicBezTo>
                  <a:pt x="117" y="73"/>
                  <a:pt x="117" y="73"/>
                  <a:pt x="118" y="73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39" y="73"/>
                  <a:pt x="140" y="73"/>
                  <a:pt x="140" y="73"/>
                </a:cubicBezTo>
                <a:close/>
                <a:moveTo>
                  <a:pt x="188" y="84"/>
                </a:moveTo>
                <a:cubicBezTo>
                  <a:pt x="187" y="84"/>
                  <a:pt x="187" y="85"/>
                  <a:pt x="187" y="85"/>
                </a:cubicBezTo>
                <a:cubicBezTo>
                  <a:pt x="186" y="85"/>
                  <a:pt x="186" y="85"/>
                  <a:pt x="186" y="85"/>
                </a:cubicBezTo>
                <a:cubicBezTo>
                  <a:pt x="185" y="86"/>
                  <a:pt x="184" y="86"/>
                  <a:pt x="184" y="86"/>
                </a:cubicBezTo>
                <a:cubicBezTo>
                  <a:pt x="163" y="86"/>
                  <a:pt x="163" y="86"/>
                  <a:pt x="163" y="86"/>
                </a:cubicBezTo>
                <a:cubicBezTo>
                  <a:pt x="162" y="86"/>
                  <a:pt x="162" y="86"/>
                  <a:pt x="161" y="85"/>
                </a:cubicBezTo>
                <a:cubicBezTo>
                  <a:pt x="161" y="85"/>
                  <a:pt x="160" y="85"/>
                  <a:pt x="160" y="85"/>
                </a:cubicBezTo>
                <a:cubicBezTo>
                  <a:pt x="159" y="85"/>
                  <a:pt x="159" y="84"/>
                  <a:pt x="159" y="84"/>
                </a:cubicBezTo>
                <a:cubicBezTo>
                  <a:pt x="159" y="84"/>
                  <a:pt x="158" y="83"/>
                  <a:pt x="158" y="83"/>
                </a:cubicBezTo>
                <a:cubicBezTo>
                  <a:pt x="158" y="75"/>
                  <a:pt x="158" y="75"/>
                  <a:pt x="158" y="75"/>
                </a:cubicBezTo>
                <a:cubicBezTo>
                  <a:pt x="158" y="75"/>
                  <a:pt x="158" y="75"/>
                  <a:pt x="158" y="74"/>
                </a:cubicBezTo>
                <a:cubicBezTo>
                  <a:pt x="159" y="74"/>
                  <a:pt x="159" y="74"/>
                  <a:pt x="159" y="73"/>
                </a:cubicBezTo>
                <a:cubicBezTo>
                  <a:pt x="160" y="73"/>
                  <a:pt x="160" y="73"/>
                  <a:pt x="161" y="73"/>
                </a:cubicBezTo>
                <a:cubicBezTo>
                  <a:pt x="161" y="73"/>
                  <a:pt x="162" y="73"/>
                  <a:pt x="162" y="73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4" y="73"/>
                  <a:pt x="184" y="73"/>
                  <a:pt x="185" y="73"/>
                </a:cubicBezTo>
                <a:cubicBezTo>
                  <a:pt x="185" y="73"/>
                  <a:pt x="186" y="73"/>
                  <a:pt x="186" y="73"/>
                </a:cubicBezTo>
                <a:cubicBezTo>
                  <a:pt x="186" y="74"/>
                  <a:pt x="187" y="74"/>
                  <a:pt x="187" y="74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8" y="83"/>
                  <a:pt x="188" y="83"/>
                  <a:pt x="188" y="83"/>
                </a:cubicBezTo>
                <a:cubicBezTo>
                  <a:pt x="188" y="83"/>
                  <a:pt x="188" y="84"/>
                  <a:pt x="188" y="84"/>
                </a:cubicBezTo>
                <a:close/>
                <a:moveTo>
                  <a:pt x="69" y="142"/>
                </a:moveTo>
                <a:cubicBezTo>
                  <a:pt x="69" y="142"/>
                  <a:pt x="68" y="142"/>
                  <a:pt x="68" y="142"/>
                </a:cubicBezTo>
                <a:cubicBezTo>
                  <a:pt x="67" y="142"/>
                  <a:pt x="67" y="142"/>
                  <a:pt x="66" y="141"/>
                </a:cubicBezTo>
                <a:cubicBezTo>
                  <a:pt x="66" y="141"/>
                  <a:pt x="66" y="141"/>
                  <a:pt x="65" y="140"/>
                </a:cubicBezTo>
                <a:cubicBezTo>
                  <a:pt x="65" y="140"/>
                  <a:pt x="65" y="139"/>
                  <a:pt x="65" y="139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1"/>
                  <a:pt x="66" y="131"/>
                  <a:pt x="66" y="131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29"/>
                  <a:pt x="67" y="129"/>
                  <a:pt x="67" y="128"/>
                </a:cubicBezTo>
                <a:cubicBezTo>
                  <a:pt x="68" y="128"/>
                  <a:pt x="68" y="128"/>
                  <a:pt x="69" y="128"/>
                </a:cubicBezTo>
                <a:cubicBezTo>
                  <a:pt x="69" y="128"/>
                  <a:pt x="70" y="127"/>
                  <a:pt x="70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3" y="127"/>
                  <a:pt x="94" y="128"/>
                  <a:pt x="94" y="128"/>
                </a:cubicBezTo>
                <a:cubicBezTo>
                  <a:pt x="95" y="128"/>
                  <a:pt x="95" y="128"/>
                  <a:pt x="96" y="128"/>
                </a:cubicBezTo>
                <a:cubicBezTo>
                  <a:pt x="96" y="129"/>
                  <a:pt x="96" y="129"/>
                  <a:pt x="96" y="130"/>
                </a:cubicBezTo>
                <a:cubicBezTo>
                  <a:pt x="97" y="130"/>
                  <a:pt x="97" y="130"/>
                  <a:pt x="97" y="131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6" y="139"/>
                  <a:pt x="96" y="140"/>
                  <a:pt x="96" y="140"/>
                </a:cubicBezTo>
                <a:cubicBezTo>
                  <a:pt x="96" y="141"/>
                  <a:pt x="96" y="141"/>
                  <a:pt x="95" y="141"/>
                </a:cubicBezTo>
                <a:cubicBezTo>
                  <a:pt x="95" y="142"/>
                  <a:pt x="94" y="142"/>
                  <a:pt x="94" y="142"/>
                </a:cubicBezTo>
                <a:cubicBezTo>
                  <a:pt x="93" y="142"/>
                  <a:pt x="93" y="142"/>
                  <a:pt x="92" y="142"/>
                </a:cubicBezTo>
                <a:lnTo>
                  <a:pt x="69" y="142"/>
                </a:lnTo>
                <a:close/>
                <a:moveTo>
                  <a:pt x="117" y="142"/>
                </a:moveTo>
                <a:cubicBezTo>
                  <a:pt x="116" y="142"/>
                  <a:pt x="116" y="142"/>
                  <a:pt x="115" y="142"/>
                </a:cubicBezTo>
                <a:cubicBezTo>
                  <a:pt x="115" y="142"/>
                  <a:pt x="114" y="142"/>
                  <a:pt x="114" y="141"/>
                </a:cubicBezTo>
                <a:cubicBezTo>
                  <a:pt x="114" y="141"/>
                  <a:pt x="113" y="141"/>
                  <a:pt x="113" y="140"/>
                </a:cubicBezTo>
                <a:cubicBezTo>
                  <a:pt x="113" y="140"/>
                  <a:pt x="113" y="139"/>
                  <a:pt x="113" y="139"/>
                </a:cubicBezTo>
                <a:cubicBezTo>
                  <a:pt x="113" y="131"/>
                  <a:pt x="113" y="131"/>
                  <a:pt x="113" y="131"/>
                </a:cubicBezTo>
                <a:cubicBezTo>
                  <a:pt x="113" y="130"/>
                  <a:pt x="113" y="130"/>
                  <a:pt x="113" y="130"/>
                </a:cubicBezTo>
                <a:cubicBezTo>
                  <a:pt x="113" y="129"/>
                  <a:pt x="114" y="129"/>
                  <a:pt x="114" y="128"/>
                </a:cubicBezTo>
                <a:cubicBezTo>
                  <a:pt x="115" y="128"/>
                  <a:pt x="115" y="128"/>
                  <a:pt x="116" y="128"/>
                </a:cubicBezTo>
                <a:cubicBezTo>
                  <a:pt x="116" y="128"/>
                  <a:pt x="117" y="127"/>
                  <a:pt x="117" y="127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27"/>
                  <a:pt x="141" y="128"/>
                  <a:pt x="141" y="128"/>
                </a:cubicBezTo>
                <a:cubicBezTo>
                  <a:pt x="142" y="128"/>
                  <a:pt x="142" y="128"/>
                  <a:pt x="143" y="128"/>
                </a:cubicBezTo>
                <a:cubicBezTo>
                  <a:pt x="143" y="129"/>
                  <a:pt x="143" y="129"/>
                  <a:pt x="144" y="130"/>
                </a:cubicBezTo>
                <a:cubicBezTo>
                  <a:pt x="144" y="130"/>
                  <a:pt x="144" y="130"/>
                  <a:pt x="144" y="131"/>
                </a:cubicBezTo>
                <a:cubicBezTo>
                  <a:pt x="144" y="139"/>
                  <a:pt x="144" y="139"/>
                  <a:pt x="144" y="139"/>
                </a:cubicBezTo>
                <a:cubicBezTo>
                  <a:pt x="144" y="139"/>
                  <a:pt x="144" y="140"/>
                  <a:pt x="144" y="140"/>
                </a:cubicBezTo>
                <a:cubicBezTo>
                  <a:pt x="143" y="141"/>
                  <a:pt x="143" y="141"/>
                  <a:pt x="143" y="141"/>
                </a:cubicBezTo>
                <a:cubicBezTo>
                  <a:pt x="142" y="142"/>
                  <a:pt x="142" y="142"/>
                  <a:pt x="141" y="142"/>
                </a:cubicBezTo>
                <a:cubicBezTo>
                  <a:pt x="141" y="142"/>
                  <a:pt x="140" y="142"/>
                  <a:pt x="140" y="142"/>
                </a:cubicBezTo>
                <a:lnTo>
                  <a:pt x="117" y="142"/>
                </a:lnTo>
                <a:close/>
                <a:moveTo>
                  <a:pt x="165" y="142"/>
                </a:moveTo>
                <a:cubicBezTo>
                  <a:pt x="164" y="142"/>
                  <a:pt x="164" y="142"/>
                  <a:pt x="163" y="142"/>
                </a:cubicBezTo>
                <a:cubicBezTo>
                  <a:pt x="163" y="142"/>
                  <a:pt x="162" y="142"/>
                  <a:pt x="162" y="141"/>
                </a:cubicBezTo>
                <a:cubicBezTo>
                  <a:pt x="161" y="141"/>
                  <a:pt x="161" y="141"/>
                  <a:pt x="161" y="140"/>
                </a:cubicBezTo>
                <a:cubicBezTo>
                  <a:pt x="160" y="140"/>
                  <a:pt x="160" y="139"/>
                  <a:pt x="160" y="139"/>
                </a:cubicBezTo>
                <a:cubicBezTo>
                  <a:pt x="160" y="131"/>
                  <a:pt x="160" y="131"/>
                  <a:pt x="160" y="131"/>
                </a:cubicBezTo>
                <a:cubicBezTo>
                  <a:pt x="160" y="130"/>
                  <a:pt x="160" y="130"/>
                  <a:pt x="160" y="130"/>
                </a:cubicBezTo>
                <a:cubicBezTo>
                  <a:pt x="161" y="129"/>
                  <a:pt x="161" y="129"/>
                  <a:pt x="161" y="128"/>
                </a:cubicBezTo>
                <a:cubicBezTo>
                  <a:pt x="162" y="128"/>
                  <a:pt x="162" y="128"/>
                  <a:pt x="163" y="128"/>
                </a:cubicBezTo>
                <a:cubicBezTo>
                  <a:pt x="163" y="128"/>
                  <a:pt x="164" y="127"/>
                  <a:pt x="164" y="127"/>
                </a:cubicBezTo>
                <a:cubicBezTo>
                  <a:pt x="186" y="127"/>
                  <a:pt x="186" y="127"/>
                  <a:pt x="186" y="127"/>
                </a:cubicBezTo>
                <a:cubicBezTo>
                  <a:pt x="187" y="127"/>
                  <a:pt x="188" y="128"/>
                  <a:pt x="188" y="128"/>
                </a:cubicBezTo>
                <a:cubicBezTo>
                  <a:pt x="189" y="128"/>
                  <a:pt x="189" y="128"/>
                  <a:pt x="190" y="128"/>
                </a:cubicBezTo>
                <a:cubicBezTo>
                  <a:pt x="190" y="129"/>
                  <a:pt x="190" y="129"/>
                  <a:pt x="191" y="130"/>
                </a:cubicBezTo>
                <a:cubicBezTo>
                  <a:pt x="191" y="130"/>
                  <a:pt x="191" y="130"/>
                  <a:pt x="191" y="131"/>
                </a:cubicBezTo>
                <a:cubicBezTo>
                  <a:pt x="191" y="132"/>
                  <a:pt x="191" y="132"/>
                  <a:pt x="191" y="132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92" y="139"/>
                  <a:pt x="191" y="140"/>
                  <a:pt x="191" y="140"/>
                </a:cubicBezTo>
                <a:cubicBezTo>
                  <a:pt x="191" y="141"/>
                  <a:pt x="191" y="141"/>
                  <a:pt x="190" y="141"/>
                </a:cubicBezTo>
                <a:cubicBezTo>
                  <a:pt x="190" y="142"/>
                  <a:pt x="190" y="142"/>
                  <a:pt x="189" y="142"/>
                </a:cubicBezTo>
                <a:cubicBezTo>
                  <a:pt x="189" y="142"/>
                  <a:pt x="188" y="142"/>
                  <a:pt x="187" y="142"/>
                </a:cubicBezTo>
                <a:lnTo>
                  <a:pt x="165" y="1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3" name="Freeform 318"/>
          <p:cNvSpPr>
            <a:spLocks noEditPoints="1"/>
          </p:cNvSpPr>
          <p:nvPr/>
        </p:nvSpPr>
        <p:spPr bwMode="auto">
          <a:xfrm>
            <a:off x="6838315" y="2647315"/>
            <a:ext cx="205740" cy="289560"/>
          </a:xfrm>
          <a:custGeom>
            <a:avLst/>
            <a:gdLst>
              <a:gd name="T0" fmla="*/ 205 w 211"/>
              <a:gd name="T1" fmla="*/ 64 h 295"/>
              <a:gd name="T2" fmla="*/ 62 w 211"/>
              <a:gd name="T3" fmla="*/ 11 h 295"/>
              <a:gd name="T4" fmla="*/ 11 w 211"/>
              <a:gd name="T5" fmla="*/ 19 h 295"/>
              <a:gd name="T6" fmla="*/ 1 w 211"/>
              <a:gd name="T7" fmla="*/ 45 h 295"/>
              <a:gd name="T8" fmla="*/ 1 w 211"/>
              <a:gd name="T9" fmla="*/ 50 h 295"/>
              <a:gd name="T10" fmla="*/ 1 w 211"/>
              <a:gd name="T11" fmla="*/ 228 h 295"/>
              <a:gd name="T12" fmla="*/ 7 w 211"/>
              <a:gd name="T13" fmla="*/ 237 h 295"/>
              <a:gd name="T14" fmla="*/ 154 w 211"/>
              <a:gd name="T15" fmla="*/ 295 h 295"/>
              <a:gd name="T16" fmla="*/ 157 w 211"/>
              <a:gd name="T17" fmla="*/ 295 h 295"/>
              <a:gd name="T18" fmla="*/ 163 w 211"/>
              <a:gd name="T19" fmla="*/ 294 h 295"/>
              <a:gd name="T20" fmla="*/ 167 w 211"/>
              <a:gd name="T21" fmla="*/ 286 h 295"/>
              <a:gd name="T22" fmla="*/ 167 w 211"/>
              <a:gd name="T23" fmla="*/ 281 h 295"/>
              <a:gd name="T24" fmla="*/ 196 w 211"/>
              <a:gd name="T25" fmla="*/ 253 h 295"/>
              <a:gd name="T26" fmla="*/ 202 w 211"/>
              <a:gd name="T27" fmla="*/ 256 h 295"/>
              <a:gd name="T28" fmla="*/ 211 w 211"/>
              <a:gd name="T29" fmla="*/ 246 h 295"/>
              <a:gd name="T30" fmla="*/ 211 w 211"/>
              <a:gd name="T31" fmla="*/ 73 h 295"/>
              <a:gd name="T32" fmla="*/ 205 w 211"/>
              <a:gd name="T33" fmla="*/ 64 h 295"/>
              <a:gd name="T34" fmla="*/ 24 w 211"/>
              <a:gd name="T35" fmla="*/ 33 h 295"/>
              <a:gd name="T36" fmla="*/ 55 w 211"/>
              <a:gd name="T37" fmla="*/ 28 h 295"/>
              <a:gd name="T38" fmla="*/ 55 w 211"/>
              <a:gd name="T39" fmla="*/ 28 h 295"/>
              <a:gd name="T40" fmla="*/ 187 w 211"/>
              <a:gd name="T41" fmla="*/ 78 h 295"/>
              <a:gd name="T42" fmla="*/ 158 w 211"/>
              <a:gd name="T43" fmla="*/ 105 h 295"/>
              <a:gd name="T44" fmla="*/ 21 w 211"/>
              <a:gd name="T45" fmla="*/ 49 h 295"/>
              <a:gd name="T46" fmla="*/ 20 w 211"/>
              <a:gd name="T47" fmla="*/ 44 h 295"/>
              <a:gd name="T48" fmla="*/ 24 w 211"/>
              <a:gd name="T49" fmla="*/ 33 h 295"/>
              <a:gd name="T50" fmla="*/ 148 w 211"/>
              <a:gd name="T51" fmla="*/ 272 h 295"/>
              <a:gd name="T52" fmla="*/ 20 w 211"/>
              <a:gd name="T53" fmla="*/ 222 h 295"/>
              <a:gd name="T54" fmla="*/ 20 w 211"/>
              <a:gd name="T55" fmla="*/ 69 h 295"/>
              <a:gd name="T56" fmla="*/ 148 w 211"/>
              <a:gd name="T57" fmla="*/ 121 h 295"/>
              <a:gd name="T58" fmla="*/ 148 w 211"/>
              <a:gd name="T59" fmla="*/ 272 h 295"/>
              <a:gd name="T60" fmla="*/ 167 w 211"/>
              <a:gd name="T61" fmla="*/ 115 h 295"/>
              <a:gd name="T62" fmla="*/ 192 w 211"/>
              <a:gd name="T63" fmla="*/ 91 h 295"/>
              <a:gd name="T64" fmla="*/ 192 w 211"/>
              <a:gd name="T65" fmla="*/ 239 h 295"/>
              <a:gd name="T66" fmla="*/ 167 w 211"/>
              <a:gd name="T67" fmla="*/ 263 h 295"/>
              <a:gd name="T68" fmla="*/ 167 w 211"/>
              <a:gd name="T69" fmla="*/ 115 h 295"/>
              <a:gd name="T70" fmla="*/ 167 w 211"/>
              <a:gd name="T71" fmla="*/ 115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1" h="295">
                <a:moveTo>
                  <a:pt x="205" y="64"/>
                </a:moveTo>
                <a:cubicBezTo>
                  <a:pt x="62" y="11"/>
                  <a:pt x="62" y="11"/>
                  <a:pt x="62" y="11"/>
                </a:cubicBezTo>
                <a:cubicBezTo>
                  <a:pt x="59" y="9"/>
                  <a:pt x="32" y="0"/>
                  <a:pt x="11" y="19"/>
                </a:cubicBezTo>
                <a:cubicBezTo>
                  <a:pt x="4" y="25"/>
                  <a:pt x="0" y="35"/>
                  <a:pt x="1" y="45"/>
                </a:cubicBezTo>
                <a:cubicBezTo>
                  <a:pt x="1" y="46"/>
                  <a:pt x="1" y="48"/>
                  <a:pt x="1" y="50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32"/>
                  <a:pt x="4" y="236"/>
                  <a:pt x="7" y="237"/>
                </a:cubicBezTo>
                <a:cubicBezTo>
                  <a:pt x="154" y="295"/>
                  <a:pt x="154" y="295"/>
                  <a:pt x="154" y="295"/>
                </a:cubicBezTo>
                <a:cubicBezTo>
                  <a:pt x="155" y="295"/>
                  <a:pt x="156" y="295"/>
                  <a:pt x="157" y="295"/>
                </a:cubicBezTo>
                <a:cubicBezTo>
                  <a:pt x="159" y="295"/>
                  <a:pt x="161" y="295"/>
                  <a:pt x="163" y="294"/>
                </a:cubicBezTo>
                <a:cubicBezTo>
                  <a:pt x="165" y="292"/>
                  <a:pt x="167" y="289"/>
                  <a:pt x="167" y="286"/>
                </a:cubicBezTo>
                <a:cubicBezTo>
                  <a:pt x="167" y="281"/>
                  <a:pt x="167" y="281"/>
                  <a:pt x="167" y="281"/>
                </a:cubicBezTo>
                <a:cubicBezTo>
                  <a:pt x="196" y="253"/>
                  <a:pt x="196" y="253"/>
                  <a:pt x="196" y="253"/>
                </a:cubicBezTo>
                <a:cubicBezTo>
                  <a:pt x="197" y="255"/>
                  <a:pt x="200" y="256"/>
                  <a:pt x="202" y="256"/>
                </a:cubicBezTo>
                <a:cubicBezTo>
                  <a:pt x="207" y="256"/>
                  <a:pt x="211" y="251"/>
                  <a:pt x="211" y="246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1" y="69"/>
                  <a:pt x="209" y="65"/>
                  <a:pt x="205" y="64"/>
                </a:cubicBezTo>
                <a:close/>
                <a:moveTo>
                  <a:pt x="24" y="33"/>
                </a:moveTo>
                <a:cubicBezTo>
                  <a:pt x="37" y="21"/>
                  <a:pt x="54" y="28"/>
                  <a:pt x="55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58" y="105"/>
                  <a:pt x="158" y="105"/>
                  <a:pt x="158" y="105"/>
                </a:cubicBezTo>
                <a:cubicBezTo>
                  <a:pt x="21" y="49"/>
                  <a:pt x="21" y="49"/>
                  <a:pt x="21" y="49"/>
                </a:cubicBezTo>
                <a:cubicBezTo>
                  <a:pt x="20" y="48"/>
                  <a:pt x="20" y="46"/>
                  <a:pt x="20" y="44"/>
                </a:cubicBezTo>
                <a:cubicBezTo>
                  <a:pt x="20" y="40"/>
                  <a:pt x="21" y="36"/>
                  <a:pt x="24" y="33"/>
                </a:cubicBezTo>
                <a:close/>
                <a:moveTo>
                  <a:pt x="148" y="272"/>
                </a:moveTo>
                <a:cubicBezTo>
                  <a:pt x="20" y="222"/>
                  <a:pt x="20" y="222"/>
                  <a:pt x="20" y="222"/>
                </a:cubicBezTo>
                <a:cubicBezTo>
                  <a:pt x="20" y="69"/>
                  <a:pt x="20" y="69"/>
                  <a:pt x="20" y="69"/>
                </a:cubicBezTo>
                <a:cubicBezTo>
                  <a:pt x="148" y="121"/>
                  <a:pt x="148" y="121"/>
                  <a:pt x="148" y="121"/>
                </a:cubicBezTo>
                <a:lnTo>
                  <a:pt x="148" y="272"/>
                </a:lnTo>
                <a:close/>
                <a:moveTo>
                  <a:pt x="167" y="115"/>
                </a:moveTo>
                <a:cubicBezTo>
                  <a:pt x="192" y="91"/>
                  <a:pt x="192" y="91"/>
                  <a:pt x="192" y="91"/>
                </a:cubicBezTo>
                <a:cubicBezTo>
                  <a:pt x="192" y="239"/>
                  <a:pt x="192" y="239"/>
                  <a:pt x="192" y="239"/>
                </a:cubicBezTo>
                <a:cubicBezTo>
                  <a:pt x="167" y="263"/>
                  <a:pt x="167" y="263"/>
                  <a:pt x="167" y="263"/>
                </a:cubicBezTo>
                <a:cubicBezTo>
                  <a:pt x="167" y="115"/>
                  <a:pt x="167" y="115"/>
                  <a:pt x="167" y="115"/>
                </a:cubicBezTo>
                <a:cubicBezTo>
                  <a:pt x="167" y="115"/>
                  <a:pt x="167" y="115"/>
                  <a:pt x="167" y="11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" name="Freeform 319"/>
          <p:cNvSpPr/>
          <p:nvPr/>
        </p:nvSpPr>
        <p:spPr bwMode="auto">
          <a:xfrm>
            <a:off x="6878320" y="2762885"/>
            <a:ext cx="80645" cy="45085"/>
          </a:xfrm>
          <a:custGeom>
            <a:avLst/>
            <a:gdLst>
              <a:gd name="T0" fmla="*/ 7 w 83"/>
              <a:gd name="T1" fmla="*/ 19 h 45"/>
              <a:gd name="T2" fmla="*/ 69 w 83"/>
              <a:gd name="T3" fmla="*/ 44 h 45"/>
              <a:gd name="T4" fmla="*/ 72 w 83"/>
              <a:gd name="T5" fmla="*/ 45 h 45"/>
              <a:gd name="T6" fmla="*/ 81 w 83"/>
              <a:gd name="T7" fmla="*/ 39 h 45"/>
              <a:gd name="T8" fmla="*/ 76 w 83"/>
              <a:gd name="T9" fmla="*/ 27 h 45"/>
              <a:gd name="T10" fmla="*/ 14 w 83"/>
              <a:gd name="T11" fmla="*/ 1 h 45"/>
              <a:gd name="T12" fmla="*/ 2 w 83"/>
              <a:gd name="T13" fmla="*/ 7 h 45"/>
              <a:gd name="T14" fmla="*/ 7 w 83"/>
              <a:gd name="T15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45">
                <a:moveTo>
                  <a:pt x="7" y="19"/>
                </a:moveTo>
                <a:cubicBezTo>
                  <a:pt x="69" y="44"/>
                  <a:pt x="69" y="44"/>
                  <a:pt x="69" y="44"/>
                </a:cubicBezTo>
                <a:cubicBezTo>
                  <a:pt x="70" y="45"/>
                  <a:pt x="71" y="45"/>
                  <a:pt x="72" y="45"/>
                </a:cubicBezTo>
                <a:cubicBezTo>
                  <a:pt x="76" y="45"/>
                  <a:pt x="79" y="43"/>
                  <a:pt x="81" y="39"/>
                </a:cubicBezTo>
                <a:cubicBezTo>
                  <a:pt x="83" y="34"/>
                  <a:pt x="81" y="29"/>
                  <a:pt x="76" y="27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4" y="2"/>
                  <a:pt x="2" y="7"/>
                </a:cubicBezTo>
                <a:cubicBezTo>
                  <a:pt x="0" y="12"/>
                  <a:pt x="2" y="17"/>
                  <a:pt x="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" name="Freeform 320"/>
          <p:cNvSpPr/>
          <p:nvPr/>
        </p:nvSpPr>
        <p:spPr bwMode="auto">
          <a:xfrm>
            <a:off x="6878320" y="2802890"/>
            <a:ext cx="80645" cy="45085"/>
          </a:xfrm>
          <a:custGeom>
            <a:avLst/>
            <a:gdLst>
              <a:gd name="T0" fmla="*/ 7 w 83"/>
              <a:gd name="T1" fmla="*/ 20 h 46"/>
              <a:gd name="T2" fmla="*/ 69 w 83"/>
              <a:gd name="T3" fmla="*/ 45 h 46"/>
              <a:gd name="T4" fmla="*/ 72 w 83"/>
              <a:gd name="T5" fmla="*/ 46 h 46"/>
              <a:gd name="T6" fmla="*/ 81 w 83"/>
              <a:gd name="T7" fmla="*/ 40 h 46"/>
              <a:gd name="T8" fmla="*/ 76 w 83"/>
              <a:gd name="T9" fmla="*/ 27 h 46"/>
              <a:gd name="T10" fmla="*/ 14 w 83"/>
              <a:gd name="T11" fmla="*/ 2 h 46"/>
              <a:gd name="T12" fmla="*/ 2 w 83"/>
              <a:gd name="T13" fmla="*/ 7 h 46"/>
              <a:gd name="T14" fmla="*/ 7 w 83"/>
              <a:gd name="T15" fmla="*/ 2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46">
                <a:moveTo>
                  <a:pt x="7" y="20"/>
                </a:moveTo>
                <a:cubicBezTo>
                  <a:pt x="69" y="45"/>
                  <a:pt x="69" y="45"/>
                  <a:pt x="69" y="45"/>
                </a:cubicBezTo>
                <a:cubicBezTo>
                  <a:pt x="70" y="45"/>
                  <a:pt x="71" y="46"/>
                  <a:pt x="72" y="46"/>
                </a:cubicBezTo>
                <a:cubicBezTo>
                  <a:pt x="76" y="46"/>
                  <a:pt x="79" y="43"/>
                  <a:pt x="81" y="40"/>
                </a:cubicBezTo>
                <a:cubicBezTo>
                  <a:pt x="83" y="35"/>
                  <a:pt x="81" y="29"/>
                  <a:pt x="76" y="27"/>
                </a:cubicBezTo>
                <a:cubicBezTo>
                  <a:pt x="14" y="2"/>
                  <a:pt x="14" y="2"/>
                  <a:pt x="14" y="2"/>
                </a:cubicBezTo>
                <a:cubicBezTo>
                  <a:pt x="10" y="0"/>
                  <a:pt x="4" y="3"/>
                  <a:pt x="2" y="7"/>
                </a:cubicBezTo>
                <a:cubicBezTo>
                  <a:pt x="0" y="12"/>
                  <a:pt x="2" y="18"/>
                  <a:pt x="7" y="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6" name="Freeform 321"/>
          <p:cNvSpPr>
            <a:spLocks noEditPoints="1"/>
          </p:cNvSpPr>
          <p:nvPr/>
        </p:nvSpPr>
        <p:spPr bwMode="auto">
          <a:xfrm>
            <a:off x="8497570" y="3220085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4 w 288"/>
              <a:gd name="T11" fmla="*/ 144 h 288"/>
              <a:gd name="T12" fmla="*/ 144 w 288"/>
              <a:gd name="T13" fmla="*/ 24 h 288"/>
              <a:gd name="T14" fmla="*/ 144 w 288"/>
              <a:gd name="T15" fmla="*/ 264 h 288"/>
              <a:gd name="T16" fmla="*/ 24 w 288"/>
              <a:gd name="T17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4" y="144"/>
                </a:moveTo>
                <a:cubicBezTo>
                  <a:pt x="24" y="78"/>
                  <a:pt x="78" y="24"/>
                  <a:pt x="144" y="24"/>
                </a:cubicBezTo>
                <a:cubicBezTo>
                  <a:pt x="144" y="264"/>
                  <a:pt x="144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7" name="Freeform 322"/>
          <p:cNvSpPr/>
          <p:nvPr/>
        </p:nvSpPr>
        <p:spPr bwMode="auto">
          <a:xfrm>
            <a:off x="6237605" y="3786505"/>
            <a:ext cx="281940" cy="281940"/>
          </a:xfrm>
          <a:custGeom>
            <a:avLst/>
            <a:gdLst>
              <a:gd name="T0" fmla="*/ 249 w 287"/>
              <a:gd name="T1" fmla="*/ 220 h 287"/>
              <a:gd name="T2" fmla="*/ 168 w 287"/>
              <a:gd name="T3" fmla="*/ 191 h 287"/>
              <a:gd name="T4" fmla="*/ 196 w 287"/>
              <a:gd name="T5" fmla="*/ 136 h 287"/>
              <a:gd name="T6" fmla="*/ 196 w 287"/>
              <a:gd name="T7" fmla="*/ 135 h 287"/>
              <a:gd name="T8" fmla="*/ 203 w 287"/>
              <a:gd name="T9" fmla="*/ 134 h 287"/>
              <a:gd name="T10" fmla="*/ 211 w 287"/>
              <a:gd name="T11" fmla="*/ 107 h 287"/>
              <a:gd name="T12" fmla="*/ 205 w 287"/>
              <a:gd name="T13" fmla="*/ 96 h 287"/>
              <a:gd name="T14" fmla="*/ 205 w 287"/>
              <a:gd name="T15" fmla="*/ 96 h 287"/>
              <a:gd name="T16" fmla="*/ 205 w 287"/>
              <a:gd name="T17" fmla="*/ 93 h 287"/>
              <a:gd name="T18" fmla="*/ 204 w 287"/>
              <a:gd name="T19" fmla="*/ 54 h 287"/>
              <a:gd name="T20" fmla="*/ 183 w 287"/>
              <a:gd name="T21" fmla="*/ 22 h 287"/>
              <a:gd name="T22" fmla="*/ 143 w 287"/>
              <a:gd name="T23" fmla="*/ 0 h 287"/>
              <a:gd name="T24" fmla="*/ 103 w 287"/>
              <a:gd name="T25" fmla="*/ 22 h 287"/>
              <a:gd name="T26" fmla="*/ 82 w 287"/>
              <a:gd name="T27" fmla="*/ 54 h 287"/>
              <a:gd name="T28" fmla="*/ 81 w 287"/>
              <a:gd name="T29" fmla="*/ 93 h 287"/>
              <a:gd name="T30" fmla="*/ 81 w 287"/>
              <a:gd name="T31" fmla="*/ 96 h 287"/>
              <a:gd name="T32" fmla="*/ 81 w 287"/>
              <a:gd name="T33" fmla="*/ 96 h 287"/>
              <a:gd name="T34" fmla="*/ 75 w 287"/>
              <a:gd name="T35" fmla="*/ 107 h 287"/>
              <a:gd name="T36" fmla="*/ 83 w 287"/>
              <a:gd name="T37" fmla="*/ 134 h 287"/>
              <a:gd name="T38" fmla="*/ 89 w 287"/>
              <a:gd name="T39" fmla="*/ 135 h 287"/>
              <a:gd name="T40" fmla="*/ 90 w 287"/>
              <a:gd name="T41" fmla="*/ 136 h 287"/>
              <a:gd name="T42" fmla="*/ 118 w 287"/>
              <a:gd name="T43" fmla="*/ 191 h 287"/>
              <a:gd name="T44" fmla="*/ 38 w 287"/>
              <a:gd name="T45" fmla="*/ 220 h 287"/>
              <a:gd name="T46" fmla="*/ 0 w 287"/>
              <a:gd name="T47" fmla="*/ 256 h 287"/>
              <a:gd name="T48" fmla="*/ 0 w 287"/>
              <a:gd name="T49" fmla="*/ 287 h 287"/>
              <a:gd name="T50" fmla="*/ 287 w 287"/>
              <a:gd name="T51" fmla="*/ 287 h 287"/>
              <a:gd name="T52" fmla="*/ 287 w 287"/>
              <a:gd name="T53" fmla="*/ 256 h 287"/>
              <a:gd name="T54" fmla="*/ 249 w 287"/>
              <a:gd name="T55" fmla="*/ 22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7" h="287">
                <a:moveTo>
                  <a:pt x="249" y="220"/>
                </a:moveTo>
                <a:cubicBezTo>
                  <a:pt x="230" y="212"/>
                  <a:pt x="208" y="196"/>
                  <a:pt x="168" y="191"/>
                </a:cubicBezTo>
                <a:cubicBezTo>
                  <a:pt x="180" y="181"/>
                  <a:pt x="186" y="162"/>
                  <a:pt x="196" y="136"/>
                </a:cubicBezTo>
                <a:cubicBezTo>
                  <a:pt x="196" y="136"/>
                  <a:pt x="196" y="135"/>
                  <a:pt x="196" y="135"/>
                </a:cubicBezTo>
                <a:cubicBezTo>
                  <a:pt x="199" y="135"/>
                  <a:pt x="201" y="135"/>
                  <a:pt x="203" y="134"/>
                </a:cubicBezTo>
                <a:cubicBezTo>
                  <a:pt x="208" y="131"/>
                  <a:pt x="211" y="115"/>
                  <a:pt x="211" y="107"/>
                </a:cubicBezTo>
                <a:cubicBezTo>
                  <a:pt x="211" y="95"/>
                  <a:pt x="205" y="96"/>
                  <a:pt x="205" y="96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205" y="95"/>
                  <a:pt x="205" y="94"/>
                  <a:pt x="205" y="93"/>
                </a:cubicBezTo>
                <a:cubicBezTo>
                  <a:pt x="205" y="83"/>
                  <a:pt x="207" y="64"/>
                  <a:pt x="204" y="54"/>
                </a:cubicBezTo>
                <a:cubicBezTo>
                  <a:pt x="200" y="39"/>
                  <a:pt x="194" y="26"/>
                  <a:pt x="183" y="22"/>
                </a:cubicBezTo>
                <a:cubicBezTo>
                  <a:pt x="169" y="16"/>
                  <a:pt x="149" y="0"/>
                  <a:pt x="143" y="0"/>
                </a:cubicBezTo>
                <a:cubicBezTo>
                  <a:pt x="135" y="0"/>
                  <a:pt x="115" y="16"/>
                  <a:pt x="103" y="22"/>
                </a:cubicBezTo>
                <a:cubicBezTo>
                  <a:pt x="93" y="27"/>
                  <a:pt x="86" y="39"/>
                  <a:pt x="82" y="54"/>
                </a:cubicBezTo>
                <a:cubicBezTo>
                  <a:pt x="79" y="64"/>
                  <a:pt x="81" y="82"/>
                  <a:pt x="81" y="93"/>
                </a:cubicBezTo>
                <a:cubicBezTo>
                  <a:pt x="81" y="94"/>
                  <a:pt x="81" y="95"/>
                  <a:pt x="81" y="96"/>
                </a:cubicBezTo>
                <a:cubicBezTo>
                  <a:pt x="81" y="96"/>
                  <a:pt x="81" y="96"/>
                  <a:pt x="81" y="96"/>
                </a:cubicBezTo>
                <a:cubicBezTo>
                  <a:pt x="81" y="96"/>
                  <a:pt x="75" y="95"/>
                  <a:pt x="75" y="107"/>
                </a:cubicBezTo>
                <a:cubicBezTo>
                  <a:pt x="75" y="115"/>
                  <a:pt x="78" y="131"/>
                  <a:pt x="83" y="134"/>
                </a:cubicBezTo>
                <a:cubicBezTo>
                  <a:pt x="85" y="135"/>
                  <a:pt x="87" y="135"/>
                  <a:pt x="89" y="135"/>
                </a:cubicBezTo>
                <a:cubicBezTo>
                  <a:pt x="89" y="135"/>
                  <a:pt x="90" y="136"/>
                  <a:pt x="90" y="136"/>
                </a:cubicBezTo>
                <a:cubicBezTo>
                  <a:pt x="100" y="163"/>
                  <a:pt x="105" y="182"/>
                  <a:pt x="118" y="191"/>
                </a:cubicBezTo>
                <a:cubicBezTo>
                  <a:pt x="78" y="196"/>
                  <a:pt x="56" y="212"/>
                  <a:pt x="38" y="220"/>
                </a:cubicBezTo>
                <a:cubicBezTo>
                  <a:pt x="0" y="237"/>
                  <a:pt x="0" y="256"/>
                  <a:pt x="0" y="256"/>
                </a:cubicBezTo>
                <a:cubicBezTo>
                  <a:pt x="0" y="287"/>
                  <a:pt x="0" y="287"/>
                  <a:pt x="0" y="287"/>
                </a:cubicBezTo>
                <a:cubicBezTo>
                  <a:pt x="287" y="287"/>
                  <a:pt x="287" y="287"/>
                  <a:pt x="287" y="287"/>
                </a:cubicBezTo>
                <a:cubicBezTo>
                  <a:pt x="287" y="256"/>
                  <a:pt x="287" y="256"/>
                  <a:pt x="287" y="256"/>
                </a:cubicBezTo>
                <a:cubicBezTo>
                  <a:pt x="287" y="256"/>
                  <a:pt x="287" y="237"/>
                  <a:pt x="249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8" name="Freeform 323"/>
          <p:cNvSpPr/>
          <p:nvPr/>
        </p:nvSpPr>
        <p:spPr bwMode="auto">
          <a:xfrm>
            <a:off x="6800850" y="3786505"/>
            <a:ext cx="281940" cy="281940"/>
          </a:xfrm>
          <a:custGeom>
            <a:avLst/>
            <a:gdLst>
              <a:gd name="T0" fmla="*/ 250 w 288"/>
              <a:gd name="T1" fmla="*/ 220 h 287"/>
              <a:gd name="T2" fmla="*/ 169 w 288"/>
              <a:gd name="T3" fmla="*/ 191 h 287"/>
              <a:gd name="T4" fmla="*/ 197 w 288"/>
              <a:gd name="T5" fmla="*/ 136 h 287"/>
              <a:gd name="T6" fmla="*/ 197 w 288"/>
              <a:gd name="T7" fmla="*/ 135 h 287"/>
              <a:gd name="T8" fmla="*/ 204 w 288"/>
              <a:gd name="T9" fmla="*/ 134 h 287"/>
              <a:gd name="T10" fmla="*/ 211 w 288"/>
              <a:gd name="T11" fmla="*/ 107 h 287"/>
              <a:gd name="T12" fmla="*/ 206 w 288"/>
              <a:gd name="T13" fmla="*/ 96 h 287"/>
              <a:gd name="T14" fmla="*/ 205 w 288"/>
              <a:gd name="T15" fmla="*/ 96 h 287"/>
              <a:gd name="T16" fmla="*/ 205 w 288"/>
              <a:gd name="T17" fmla="*/ 93 h 287"/>
              <a:gd name="T18" fmla="*/ 205 w 288"/>
              <a:gd name="T19" fmla="*/ 54 h 287"/>
              <a:gd name="T20" fmla="*/ 193 w 288"/>
              <a:gd name="T21" fmla="*/ 25 h 287"/>
              <a:gd name="T22" fmla="*/ 160 w 288"/>
              <a:gd name="T23" fmla="*/ 8 h 287"/>
              <a:gd name="T24" fmla="*/ 120 w 288"/>
              <a:gd name="T25" fmla="*/ 4 h 287"/>
              <a:gd name="T26" fmla="*/ 103 w 288"/>
              <a:gd name="T27" fmla="*/ 22 h 287"/>
              <a:gd name="T28" fmla="*/ 83 w 288"/>
              <a:gd name="T29" fmla="*/ 54 h 287"/>
              <a:gd name="T30" fmla="*/ 82 w 288"/>
              <a:gd name="T31" fmla="*/ 93 h 287"/>
              <a:gd name="T32" fmla="*/ 82 w 288"/>
              <a:gd name="T33" fmla="*/ 96 h 287"/>
              <a:gd name="T34" fmla="*/ 82 w 288"/>
              <a:gd name="T35" fmla="*/ 96 h 287"/>
              <a:gd name="T36" fmla="*/ 76 w 288"/>
              <a:gd name="T37" fmla="*/ 107 h 287"/>
              <a:gd name="T38" fmla="*/ 83 w 288"/>
              <a:gd name="T39" fmla="*/ 134 h 287"/>
              <a:gd name="T40" fmla="*/ 90 w 288"/>
              <a:gd name="T41" fmla="*/ 135 h 287"/>
              <a:gd name="T42" fmla="*/ 90 w 288"/>
              <a:gd name="T43" fmla="*/ 136 h 287"/>
              <a:gd name="T44" fmla="*/ 118 w 288"/>
              <a:gd name="T45" fmla="*/ 191 h 287"/>
              <a:gd name="T46" fmla="*/ 38 w 288"/>
              <a:gd name="T47" fmla="*/ 220 h 287"/>
              <a:gd name="T48" fmla="*/ 0 w 288"/>
              <a:gd name="T49" fmla="*/ 256 h 287"/>
              <a:gd name="T50" fmla="*/ 0 w 288"/>
              <a:gd name="T51" fmla="*/ 287 h 287"/>
              <a:gd name="T52" fmla="*/ 288 w 288"/>
              <a:gd name="T53" fmla="*/ 287 h 287"/>
              <a:gd name="T54" fmla="*/ 288 w 288"/>
              <a:gd name="T55" fmla="*/ 256 h 287"/>
              <a:gd name="T56" fmla="*/ 250 w 288"/>
              <a:gd name="T57" fmla="*/ 22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7">
                <a:moveTo>
                  <a:pt x="250" y="220"/>
                </a:moveTo>
                <a:cubicBezTo>
                  <a:pt x="231" y="212"/>
                  <a:pt x="209" y="196"/>
                  <a:pt x="169" y="191"/>
                </a:cubicBezTo>
                <a:cubicBezTo>
                  <a:pt x="181" y="181"/>
                  <a:pt x="186" y="162"/>
                  <a:pt x="197" y="136"/>
                </a:cubicBezTo>
                <a:cubicBezTo>
                  <a:pt x="197" y="136"/>
                  <a:pt x="197" y="135"/>
                  <a:pt x="197" y="135"/>
                </a:cubicBezTo>
                <a:cubicBezTo>
                  <a:pt x="200" y="135"/>
                  <a:pt x="202" y="135"/>
                  <a:pt x="204" y="134"/>
                </a:cubicBezTo>
                <a:cubicBezTo>
                  <a:pt x="208" y="131"/>
                  <a:pt x="211" y="115"/>
                  <a:pt x="211" y="107"/>
                </a:cubicBezTo>
                <a:cubicBezTo>
                  <a:pt x="211" y="95"/>
                  <a:pt x="206" y="96"/>
                  <a:pt x="206" y="96"/>
                </a:cubicBezTo>
                <a:cubicBezTo>
                  <a:pt x="206" y="96"/>
                  <a:pt x="205" y="96"/>
                  <a:pt x="205" y="96"/>
                </a:cubicBezTo>
                <a:cubicBezTo>
                  <a:pt x="205" y="95"/>
                  <a:pt x="205" y="94"/>
                  <a:pt x="205" y="93"/>
                </a:cubicBezTo>
                <a:cubicBezTo>
                  <a:pt x="205" y="83"/>
                  <a:pt x="207" y="64"/>
                  <a:pt x="205" y="54"/>
                </a:cubicBezTo>
                <a:cubicBezTo>
                  <a:pt x="200" y="39"/>
                  <a:pt x="201" y="33"/>
                  <a:pt x="193" y="25"/>
                </a:cubicBezTo>
                <a:cubicBezTo>
                  <a:pt x="182" y="13"/>
                  <a:pt x="166" y="8"/>
                  <a:pt x="160" y="8"/>
                </a:cubicBezTo>
                <a:cubicBezTo>
                  <a:pt x="155" y="8"/>
                  <a:pt x="133" y="0"/>
                  <a:pt x="120" y="4"/>
                </a:cubicBezTo>
                <a:cubicBezTo>
                  <a:pt x="107" y="9"/>
                  <a:pt x="114" y="22"/>
                  <a:pt x="103" y="22"/>
                </a:cubicBezTo>
                <a:cubicBezTo>
                  <a:pt x="92" y="22"/>
                  <a:pt x="87" y="39"/>
                  <a:pt x="83" y="54"/>
                </a:cubicBezTo>
                <a:cubicBezTo>
                  <a:pt x="80" y="64"/>
                  <a:pt x="82" y="82"/>
                  <a:pt x="82" y="93"/>
                </a:cubicBezTo>
                <a:cubicBezTo>
                  <a:pt x="82" y="94"/>
                  <a:pt x="82" y="95"/>
                  <a:pt x="82" y="96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6"/>
                  <a:pt x="76" y="95"/>
                  <a:pt x="76" y="107"/>
                </a:cubicBezTo>
                <a:cubicBezTo>
                  <a:pt x="76" y="115"/>
                  <a:pt x="79" y="131"/>
                  <a:pt x="83" y="134"/>
                </a:cubicBezTo>
                <a:cubicBezTo>
                  <a:pt x="85" y="135"/>
                  <a:pt x="88" y="135"/>
                  <a:pt x="90" y="135"/>
                </a:cubicBezTo>
                <a:cubicBezTo>
                  <a:pt x="90" y="135"/>
                  <a:pt x="90" y="136"/>
                  <a:pt x="90" y="136"/>
                </a:cubicBezTo>
                <a:cubicBezTo>
                  <a:pt x="101" y="163"/>
                  <a:pt x="106" y="182"/>
                  <a:pt x="118" y="191"/>
                </a:cubicBezTo>
                <a:cubicBezTo>
                  <a:pt x="79" y="196"/>
                  <a:pt x="57" y="212"/>
                  <a:pt x="38" y="220"/>
                </a:cubicBezTo>
                <a:cubicBezTo>
                  <a:pt x="0" y="237"/>
                  <a:pt x="0" y="256"/>
                  <a:pt x="0" y="256"/>
                </a:cubicBezTo>
                <a:cubicBezTo>
                  <a:pt x="0" y="287"/>
                  <a:pt x="0" y="287"/>
                  <a:pt x="0" y="287"/>
                </a:cubicBezTo>
                <a:cubicBezTo>
                  <a:pt x="288" y="287"/>
                  <a:pt x="288" y="287"/>
                  <a:pt x="288" y="287"/>
                </a:cubicBezTo>
                <a:cubicBezTo>
                  <a:pt x="288" y="256"/>
                  <a:pt x="288" y="256"/>
                  <a:pt x="288" y="256"/>
                </a:cubicBezTo>
                <a:cubicBezTo>
                  <a:pt x="288" y="256"/>
                  <a:pt x="287" y="237"/>
                  <a:pt x="250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9" name="Freeform 324"/>
          <p:cNvSpPr/>
          <p:nvPr/>
        </p:nvSpPr>
        <p:spPr bwMode="auto">
          <a:xfrm>
            <a:off x="8491220" y="3785235"/>
            <a:ext cx="294640" cy="283210"/>
          </a:xfrm>
          <a:custGeom>
            <a:avLst/>
            <a:gdLst>
              <a:gd name="T0" fmla="*/ 283 w 301"/>
              <a:gd name="T1" fmla="*/ 199 h 288"/>
              <a:gd name="T2" fmla="*/ 241 w 301"/>
              <a:gd name="T3" fmla="*/ 213 h 288"/>
              <a:gd name="T4" fmla="*/ 180 w 301"/>
              <a:gd name="T5" fmla="*/ 185 h 288"/>
              <a:gd name="T6" fmla="*/ 197 w 301"/>
              <a:gd name="T7" fmla="*/ 145 h 288"/>
              <a:gd name="T8" fmla="*/ 197 w 301"/>
              <a:gd name="T9" fmla="*/ 144 h 288"/>
              <a:gd name="T10" fmla="*/ 203 w 301"/>
              <a:gd name="T11" fmla="*/ 144 h 288"/>
              <a:gd name="T12" fmla="*/ 210 w 301"/>
              <a:gd name="T13" fmla="*/ 119 h 288"/>
              <a:gd name="T14" fmla="*/ 205 w 301"/>
              <a:gd name="T15" fmla="*/ 109 h 288"/>
              <a:gd name="T16" fmla="*/ 204 w 301"/>
              <a:gd name="T17" fmla="*/ 109 h 288"/>
              <a:gd name="T18" fmla="*/ 205 w 301"/>
              <a:gd name="T19" fmla="*/ 106 h 288"/>
              <a:gd name="T20" fmla="*/ 204 w 301"/>
              <a:gd name="T21" fmla="*/ 70 h 288"/>
              <a:gd name="T22" fmla="*/ 185 w 301"/>
              <a:gd name="T23" fmla="*/ 41 h 288"/>
              <a:gd name="T24" fmla="*/ 170 w 301"/>
              <a:gd name="T25" fmla="*/ 33 h 288"/>
              <a:gd name="T26" fmla="*/ 171 w 301"/>
              <a:gd name="T27" fmla="*/ 26 h 288"/>
              <a:gd name="T28" fmla="*/ 148 w 301"/>
              <a:gd name="T29" fmla="*/ 0 h 288"/>
              <a:gd name="T30" fmla="*/ 126 w 301"/>
              <a:gd name="T31" fmla="*/ 26 h 288"/>
              <a:gd name="T32" fmla="*/ 126 w 301"/>
              <a:gd name="T33" fmla="*/ 32 h 288"/>
              <a:gd name="T34" fmla="*/ 111 w 301"/>
              <a:gd name="T35" fmla="*/ 41 h 288"/>
              <a:gd name="T36" fmla="*/ 92 w 301"/>
              <a:gd name="T37" fmla="*/ 70 h 288"/>
              <a:gd name="T38" fmla="*/ 92 w 301"/>
              <a:gd name="T39" fmla="*/ 106 h 288"/>
              <a:gd name="T40" fmla="*/ 92 w 301"/>
              <a:gd name="T41" fmla="*/ 109 h 288"/>
              <a:gd name="T42" fmla="*/ 91 w 301"/>
              <a:gd name="T43" fmla="*/ 109 h 288"/>
              <a:gd name="T44" fmla="*/ 86 w 301"/>
              <a:gd name="T45" fmla="*/ 119 h 288"/>
              <a:gd name="T46" fmla="*/ 93 w 301"/>
              <a:gd name="T47" fmla="*/ 144 h 288"/>
              <a:gd name="T48" fmla="*/ 99 w 301"/>
              <a:gd name="T49" fmla="*/ 144 h 288"/>
              <a:gd name="T50" fmla="*/ 99 w 301"/>
              <a:gd name="T51" fmla="*/ 146 h 288"/>
              <a:gd name="T52" fmla="*/ 117 w 301"/>
              <a:gd name="T53" fmla="*/ 186 h 288"/>
              <a:gd name="T54" fmla="*/ 60 w 301"/>
              <a:gd name="T55" fmla="*/ 213 h 288"/>
              <a:gd name="T56" fmla="*/ 19 w 301"/>
              <a:gd name="T57" fmla="*/ 199 h 288"/>
              <a:gd name="T58" fmla="*/ 12 w 301"/>
              <a:gd name="T59" fmla="*/ 276 h 288"/>
              <a:gd name="T60" fmla="*/ 12 w 301"/>
              <a:gd name="T61" fmla="*/ 288 h 288"/>
              <a:gd name="T62" fmla="*/ 19 w 301"/>
              <a:gd name="T63" fmla="*/ 288 h 288"/>
              <a:gd name="T64" fmla="*/ 283 w 301"/>
              <a:gd name="T65" fmla="*/ 288 h 288"/>
              <a:gd name="T66" fmla="*/ 283 w 301"/>
              <a:gd name="T67" fmla="*/ 288 h 288"/>
              <a:gd name="T68" fmla="*/ 283 w 301"/>
              <a:gd name="T69" fmla="*/ 288 h 288"/>
              <a:gd name="T70" fmla="*/ 290 w 301"/>
              <a:gd name="T71" fmla="*/ 288 h 288"/>
              <a:gd name="T72" fmla="*/ 290 w 301"/>
              <a:gd name="T73" fmla="*/ 276 h 288"/>
              <a:gd name="T74" fmla="*/ 283 w 301"/>
              <a:gd name="T75" fmla="*/ 19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1" h="288">
                <a:moveTo>
                  <a:pt x="283" y="199"/>
                </a:moveTo>
                <a:cubicBezTo>
                  <a:pt x="279" y="208"/>
                  <a:pt x="260" y="212"/>
                  <a:pt x="241" y="213"/>
                </a:cubicBezTo>
                <a:cubicBezTo>
                  <a:pt x="226" y="204"/>
                  <a:pt x="208" y="191"/>
                  <a:pt x="180" y="185"/>
                </a:cubicBezTo>
                <a:cubicBezTo>
                  <a:pt x="186" y="176"/>
                  <a:pt x="190" y="162"/>
                  <a:pt x="197" y="145"/>
                </a:cubicBezTo>
                <a:cubicBezTo>
                  <a:pt x="197" y="145"/>
                  <a:pt x="197" y="145"/>
                  <a:pt x="197" y="144"/>
                </a:cubicBezTo>
                <a:cubicBezTo>
                  <a:pt x="199" y="145"/>
                  <a:pt x="201" y="145"/>
                  <a:pt x="203" y="144"/>
                </a:cubicBezTo>
                <a:cubicBezTo>
                  <a:pt x="207" y="141"/>
                  <a:pt x="210" y="126"/>
                  <a:pt x="210" y="119"/>
                </a:cubicBezTo>
                <a:cubicBezTo>
                  <a:pt x="210" y="108"/>
                  <a:pt x="205" y="109"/>
                  <a:pt x="205" y="109"/>
                </a:cubicBezTo>
                <a:cubicBezTo>
                  <a:pt x="205" y="109"/>
                  <a:pt x="205" y="109"/>
                  <a:pt x="204" y="109"/>
                </a:cubicBezTo>
                <a:cubicBezTo>
                  <a:pt x="204" y="108"/>
                  <a:pt x="205" y="107"/>
                  <a:pt x="205" y="106"/>
                </a:cubicBezTo>
                <a:cubicBezTo>
                  <a:pt x="205" y="96"/>
                  <a:pt x="207" y="80"/>
                  <a:pt x="204" y="70"/>
                </a:cubicBezTo>
                <a:cubicBezTo>
                  <a:pt x="200" y="56"/>
                  <a:pt x="194" y="45"/>
                  <a:pt x="185" y="41"/>
                </a:cubicBezTo>
                <a:cubicBezTo>
                  <a:pt x="180" y="39"/>
                  <a:pt x="175" y="36"/>
                  <a:pt x="170" y="33"/>
                </a:cubicBezTo>
                <a:cubicBezTo>
                  <a:pt x="171" y="31"/>
                  <a:pt x="171" y="28"/>
                  <a:pt x="171" y="26"/>
                </a:cubicBezTo>
                <a:cubicBezTo>
                  <a:pt x="171" y="12"/>
                  <a:pt x="161" y="0"/>
                  <a:pt x="148" y="0"/>
                </a:cubicBezTo>
                <a:cubicBezTo>
                  <a:pt x="136" y="0"/>
                  <a:pt x="126" y="12"/>
                  <a:pt x="126" y="26"/>
                </a:cubicBezTo>
                <a:cubicBezTo>
                  <a:pt x="126" y="28"/>
                  <a:pt x="126" y="30"/>
                  <a:pt x="126" y="32"/>
                </a:cubicBezTo>
                <a:cubicBezTo>
                  <a:pt x="121" y="35"/>
                  <a:pt x="116" y="39"/>
                  <a:pt x="111" y="41"/>
                </a:cubicBezTo>
                <a:cubicBezTo>
                  <a:pt x="102" y="46"/>
                  <a:pt x="96" y="56"/>
                  <a:pt x="92" y="70"/>
                </a:cubicBezTo>
                <a:cubicBezTo>
                  <a:pt x="90" y="79"/>
                  <a:pt x="92" y="96"/>
                  <a:pt x="92" y="106"/>
                </a:cubicBezTo>
                <a:cubicBezTo>
                  <a:pt x="92" y="107"/>
                  <a:pt x="92" y="108"/>
                  <a:pt x="92" y="109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1" y="109"/>
                  <a:pt x="86" y="108"/>
                  <a:pt x="86" y="119"/>
                </a:cubicBezTo>
                <a:cubicBezTo>
                  <a:pt x="86" y="126"/>
                  <a:pt x="89" y="141"/>
                  <a:pt x="93" y="144"/>
                </a:cubicBezTo>
                <a:cubicBezTo>
                  <a:pt x="95" y="145"/>
                  <a:pt x="97" y="145"/>
                  <a:pt x="99" y="144"/>
                </a:cubicBezTo>
                <a:cubicBezTo>
                  <a:pt x="99" y="145"/>
                  <a:pt x="99" y="145"/>
                  <a:pt x="99" y="146"/>
                </a:cubicBezTo>
                <a:cubicBezTo>
                  <a:pt x="106" y="163"/>
                  <a:pt x="111" y="177"/>
                  <a:pt x="117" y="186"/>
                </a:cubicBezTo>
                <a:cubicBezTo>
                  <a:pt x="91" y="193"/>
                  <a:pt x="74" y="205"/>
                  <a:pt x="60" y="213"/>
                </a:cubicBezTo>
                <a:cubicBezTo>
                  <a:pt x="41" y="212"/>
                  <a:pt x="22" y="208"/>
                  <a:pt x="19" y="199"/>
                </a:cubicBezTo>
                <a:cubicBezTo>
                  <a:pt x="11" y="183"/>
                  <a:pt x="0" y="243"/>
                  <a:pt x="12" y="276"/>
                </a:cubicBezTo>
                <a:cubicBezTo>
                  <a:pt x="12" y="288"/>
                  <a:pt x="12" y="288"/>
                  <a:pt x="12" y="288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90" y="288"/>
                  <a:pt x="290" y="288"/>
                  <a:pt x="290" y="288"/>
                </a:cubicBezTo>
                <a:cubicBezTo>
                  <a:pt x="290" y="276"/>
                  <a:pt x="290" y="276"/>
                  <a:pt x="290" y="276"/>
                </a:cubicBezTo>
                <a:cubicBezTo>
                  <a:pt x="301" y="243"/>
                  <a:pt x="290" y="183"/>
                  <a:pt x="283" y="1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0" name="Freeform 325"/>
          <p:cNvSpPr/>
          <p:nvPr/>
        </p:nvSpPr>
        <p:spPr bwMode="auto">
          <a:xfrm>
            <a:off x="7932420" y="3797935"/>
            <a:ext cx="281940" cy="270510"/>
          </a:xfrm>
          <a:custGeom>
            <a:avLst/>
            <a:gdLst>
              <a:gd name="T0" fmla="*/ 249 w 287"/>
              <a:gd name="T1" fmla="*/ 222 h 277"/>
              <a:gd name="T2" fmla="*/ 182 w 287"/>
              <a:gd name="T3" fmla="*/ 206 h 277"/>
              <a:gd name="T4" fmla="*/ 172 w 287"/>
              <a:gd name="T5" fmla="*/ 176 h 277"/>
              <a:gd name="T6" fmla="*/ 179 w 287"/>
              <a:gd name="T7" fmla="*/ 180 h 277"/>
              <a:gd name="T8" fmla="*/ 185 w 287"/>
              <a:gd name="T9" fmla="*/ 180 h 277"/>
              <a:gd name="T10" fmla="*/ 207 w 287"/>
              <a:gd name="T11" fmla="*/ 177 h 277"/>
              <a:gd name="T12" fmla="*/ 211 w 287"/>
              <a:gd name="T13" fmla="*/ 178 h 277"/>
              <a:gd name="T14" fmla="*/ 215 w 287"/>
              <a:gd name="T15" fmla="*/ 179 h 277"/>
              <a:gd name="T16" fmla="*/ 214 w 287"/>
              <a:gd name="T17" fmla="*/ 175 h 277"/>
              <a:gd name="T18" fmla="*/ 208 w 287"/>
              <a:gd name="T19" fmla="*/ 160 h 277"/>
              <a:gd name="T20" fmla="*/ 218 w 287"/>
              <a:gd name="T21" fmla="*/ 154 h 277"/>
              <a:gd name="T22" fmla="*/ 228 w 287"/>
              <a:gd name="T23" fmla="*/ 152 h 277"/>
              <a:gd name="T24" fmla="*/ 200 w 287"/>
              <a:gd name="T25" fmla="*/ 13 h 277"/>
              <a:gd name="T26" fmla="*/ 166 w 287"/>
              <a:gd name="T27" fmla="*/ 0 h 277"/>
              <a:gd name="T28" fmla="*/ 143 w 287"/>
              <a:gd name="T29" fmla="*/ 8 h 277"/>
              <a:gd name="T30" fmla="*/ 121 w 287"/>
              <a:gd name="T31" fmla="*/ 0 h 277"/>
              <a:gd name="T32" fmla="*/ 87 w 287"/>
              <a:gd name="T33" fmla="*/ 13 h 277"/>
              <a:gd name="T34" fmla="*/ 55 w 287"/>
              <a:gd name="T35" fmla="*/ 151 h 277"/>
              <a:gd name="T36" fmla="*/ 63 w 287"/>
              <a:gd name="T37" fmla="*/ 154 h 277"/>
              <a:gd name="T38" fmla="*/ 77 w 287"/>
              <a:gd name="T39" fmla="*/ 160 h 277"/>
              <a:gd name="T40" fmla="*/ 72 w 287"/>
              <a:gd name="T41" fmla="*/ 178 h 277"/>
              <a:gd name="T42" fmla="*/ 72 w 287"/>
              <a:gd name="T43" fmla="*/ 179 h 277"/>
              <a:gd name="T44" fmla="*/ 78 w 287"/>
              <a:gd name="T45" fmla="*/ 177 h 277"/>
              <a:gd name="T46" fmla="*/ 80 w 287"/>
              <a:gd name="T47" fmla="*/ 177 h 277"/>
              <a:gd name="T48" fmla="*/ 94 w 287"/>
              <a:gd name="T49" fmla="*/ 180 h 277"/>
              <a:gd name="T50" fmla="*/ 100 w 287"/>
              <a:gd name="T51" fmla="*/ 180 h 277"/>
              <a:gd name="T52" fmla="*/ 115 w 287"/>
              <a:gd name="T53" fmla="*/ 176 h 277"/>
              <a:gd name="T54" fmla="*/ 104 w 287"/>
              <a:gd name="T55" fmla="*/ 206 h 277"/>
              <a:gd name="T56" fmla="*/ 38 w 287"/>
              <a:gd name="T57" fmla="*/ 222 h 277"/>
              <a:gd name="T58" fmla="*/ 0 w 287"/>
              <a:gd name="T59" fmla="*/ 257 h 277"/>
              <a:gd name="T60" fmla="*/ 0 w 287"/>
              <a:gd name="T61" fmla="*/ 277 h 277"/>
              <a:gd name="T62" fmla="*/ 287 w 287"/>
              <a:gd name="T63" fmla="*/ 277 h 277"/>
              <a:gd name="T64" fmla="*/ 287 w 287"/>
              <a:gd name="T65" fmla="*/ 257 h 277"/>
              <a:gd name="T66" fmla="*/ 249 w 287"/>
              <a:gd name="T67" fmla="*/ 22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7" h="277">
                <a:moveTo>
                  <a:pt x="249" y="222"/>
                </a:moveTo>
                <a:cubicBezTo>
                  <a:pt x="233" y="214"/>
                  <a:pt x="214" y="211"/>
                  <a:pt x="182" y="206"/>
                </a:cubicBezTo>
                <a:cubicBezTo>
                  <a:pt x="180" y="203"/>
                  <a:pt x="176" y="190"/>
                  <a:pt x="172" y="176"/>
                </a:cubicBezTo>
                <a:cubicBezTo>
                  <a:pt x="173" y="176"/>
                  <a:pt x="178" y="180"/>
                  <a:pt x="179" y="180"/>
                </a:cubicBezTo>
                <a:cubicBezTo>
                  <a:pt x="181" y="180"/>
                  <a:pt x="183" y="180"/>
                  <a:pt x="185" y="180"/>
                </a:cubicBezTo>
                <a:cubicBezTo>
                  <a:pt x="186" y="180"/>
                  <a:pt x="201" y="177"/>
                  <a:pt x="207" y="177"/>
                </a:cubicBezTo>
                <a:cubicBezTo>
                  <a:pt x="209" y="177"/>
                  <a:pt x="210" y="177"/>
                  <a:pt x="211" y="178"/>
                </a:cubicBezTo>
                <a:cubicBezTo>
                  <a:pt x="211" y="178"/>
                  <a:pt x="213" y="179"/>
                  <a:pt x="215" y="179"/>
                </a:cubicBezTo>
                <a:cubicBezTo>
                  <a:pt x="214" y="178"/>
                  <a:pt x="214" y="176"/>
                  <a:pt x="214" y="175"/>
                </a:cubicBezTo>
                <a:cubicBezTo>
                  <a:pt x="208" y="160"/>
                  <a:pt x="208" y="160"/>
                  <a:pt x="208" y="160"/>
                </a:cubicBezTo>
                <a:cubicBezTo>
                  <a:pt x="208" y="160"/>
                  <a:pt x="214" y="152"/>
                  <a:pt x="218" y="154"/>
                </a:cubicBezTo>
                <a:cubicBezTo>
                  <a:pt x="222" y="156"/>
                  <a:pt x="228" y="152"/>
                  <a:pt x="228" y="152"/>
                </a:cubicBezTo>
                <a:cubicBezTo>
                  <a:pt x="233" y="116"/>
                  <a:pt x="238" y="42"/>
                  <a:pt x="200" y="13"/>
                </a:cubicBezTo>
                <a:cubicBezTo>
                  <a:pt x="187" y="4"/>
                  <a:pt x="175" y="0"/>
                  <a:pt x="166" y="0"/>
                </a:cubicBezTo>
                <a:cubicBezTo>
                  <a:pt x="156" y="0"/>
                  <a:pt x="149" y="4"/>
                  <a:pt x="143" y="8"/>
                </a:cubicBezTo>
                <a:cubicBezTo>
                  <a:pt x="138" y="4"/>
                  <a:pt x="130" y="0"/>
                  <a:pt x="121" y="0"/>
                </a:cubicBezTo>
                <a:cubicBezTo>
                  <a:pt x="111" y="0"/>
                  <a:pt x="100" y="4"/>
                  <a:pt x="87" y="13"/>
                </a:cubicBezTo>
                <a:cubicBezTo>
                  <a:pt x="50" y="41"/>
                  <a:pt x="52" y="114"/>
                  <a:pt x="55" y="151"/>
                </a:cubicBezTo>
                <a:cubicBezTo>
                  <a:pt x="55" y="151"/>
                  <a:pt x="58" y="149"/>
                  <a:pt x="63" y="154"/>
                </a:cubicBezTo>
                <a:cubicBezTo>
                  <a:pt x="68" y="159"/>
                  <a:pt x="77" y="160"/>
                  <a:pt x="77" y="160"/>
                </a:cubicBezTo>
                <a:cubicBezTo>
                  <a:pt x="72" y="178"/>
                  <a:pt x="72" y="178"/>
                  <a:pt x="72" y="178"/>
                </a:cubicBezTo>
                <a:cubicBezTo>
                  <a:pt x="72" y="179"/>
                  <a:pt x="72" y="179"/>
                  <a:pt x="72" y="179"/>
                </a:cubicBezTo>
                <a:cubicBezTo>
                  <a:pt x="74" y="179"/>
                  <a:pt x="76" y="178"/>
                  <a:pt x="78" y="177"/>
                </a:cubicBezTo>
                <a:cubicBezTo>
                  <a:pt x="79" y="177"/>
                  <a:pt x="79" y="177"/>
                  <a:pt x="80" y="177"/>
                </a:cubicBezTo>
                <a:cubicBezTo>
                  <a:pt x="86" y="177"/>
                  <a:pt x="92" y="180"/>
                  <a:pt x="94" y="180"/>
                </a:cubicBezTo>
                <a:cubicBezTo>
                  <a:pt x="96" y="180"/>
                  <a:pt x="98" y="180"/>
                  <a:pt x="100" y="180"/>
                </a:cubicBezTo>
                <a:cubicBezTo>
                  <a:pt x="103" y="180"/>
                  <a:pt x="113" y="176"/>
                  <a:pt x="115" y="176"/>
                </a:cubicBezTo>
                <a:cubicBezTo>
                  <a:pt x="112" y="184"/>
                  <a:pt x="108" y="200"/>
                  <a:pt x="104" y="206"/>
                </a:cubicBezTo>
                <a:cubicBezTo>
                  <a:pt x="73" y="211"/>
                  <a:pt x="54" y="214"/>
                  <a:pt x="38" y="222"/>
                </a:cubicBezTo>
                <a:cubicBezTo>
                  <a:pt x="0" y="239"/>
                  <a:pt x="0" y="257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287" y="277"/>
                  <a:pt x="287" y="277"/>
                  <a:pt x="287" y="277"/>
                </a:cubicBezTo>
                <a:cubicBezTo>
                  <a:pt x="287" y="257"/>
                  <a:pt x="287" y="257"/>
                  <a:pt x="287" y="257"/>
                </a:cubicBezTo>
                <a:cubicBezTo>
                  <a:pt x="287" y="257"/>
                  <a:pt x="287" y="239"/>
                  <a:pt x="249" y="2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1" name="Freeform 326"/>
          <p:cNvSpPr/>
          <p:nvPr/>
        </p:nvSpPr>
        <p:spPr bwMode="auto">
          <a:xfrm>
            <a:off x="9627235" y="3843020"/>
            <a:ext cx="140335" cy="168910"/>
          </a:xfrm>
          <a:custGeom>
            <a:avLst/>
            <a:gdLst>
              <a:gd name="T0" fmla="*/ 133 w 142"/>
              <a:gd name="T1" fmla="*/ 132 h 173"/>
              <a:gd name="T2" fmla="*/ 142 w 142"/>
              <a:gd name="T3" fmla="*/ 128 h 173"/>
              <a:gd name="T4" fmla="*/ 102 w 142"/>
              <a:gd name="T5" fmla="*/ 115 h 173"/>
              <a:gd name="T6" fmla="*/ 119 w 142"/>
              <a:gd name="T7" fmla="*/ 82 h 173"/>
              <a:gd name="T8" fmla="*/ 119 w 142"/>
              <a:gd name="T9" fmla="*/ 81 h 173"/>
              <a:gd name="T10" fmla="*/ 123 w 142"/>
              <a:gd name="T11" fmla="*/ 81 h 173"/>
              <a:gd name="T12" fmla="*/ 127 w 142"/>
              <a:gd name="T13" fmla="*/ 64 h 173"/>
              <a:gd name="T14" fmla="*/ 124 w 142"/>
              <a:gd name="T15" fmla="*/ 58 h 173"/>
              <a:gd name="T16" fmla="*/ 124 w 142"/>
              <a:gd name="T17" fmla="*/ 58 h 173"/>
              <a:gd name="T18" fmla="*/ 124 w 142"/>
              <a:gd name="T19" fmla="*/ 56 h 173"/>
              <a:gd name="T20" fmla="*/ 123 w 142"/>
              <a:gd name="T21" fmla="*/ 32 h 173"/>
              <a:gd name="T22" fmla="*/ 117 w 142"/>
              <a:gd name="T23" fmla="*/ 15 h 173"/>
              <a:gd name="T24" fmla="*/ 96 w 142"/>
              <a:gd name="T25" fmla="*/ 5 h 173"/>
              <a:gd name="T26" fmla="*/ 72 w 142"/>
              <a:gd name="T27" fmla="*/ 2 h 173"/>
              <a:gd name="T28" fmla="*/ 62 w 142"/>
              <a:gd name="T29" fmla="*/ 13 h 173"/>
              <a:gd name="T30" fmla="*/ 50 w 142"/>
              <a:gd name="T31" fmla="*/ 33 h 173"/>
              <a:gd name="T32" fmla="*/ 49 w 142"/>
              <a:gd name="T33" fmla="*/ 56 h 173"/>
              <a:gd name="T34" fmla="*/ 49 w 142"/>
              <a:gd name="T35" fmla="*/ 58 h 173"/>
              <a:gd name="T36" fmla="*/ 49 w 142"/>
              <a:gd name="T37" fmla="*/ 58 h 173"/>
              <a:gd name="T38" fmla="*/ 45 w 142"/>
              <a:gd name="T39" fmla="*/ 64 h 173"/>
              <a:gd name="T40" fmla="*/ 50 w 142"/>
              <a:gd name="T41" fmla="*/ 81 h 173"/>
              <a:gd name="T42" fmla="*/ 54 w 142"/>
              <a:gd name="T43" fmla="*/ 81 h 173"/>
              <a:gd name="T44" fmla="*/ 54 w 142"/>
              <a:gd name="T45" fmla="*/ 82 h 173"/>
              <a:gd name="T46" fmla="*/ 71 w 142"/>
              <a:gd name="T47" fmla="*/ 115 h 173"/>
              <a:gd name="T48" fmla="*/ 23 w 142"/>
              <a:gd name="T49" fmla="*/ 133 h 173"/>
              <a:gd name="T50" fmla="*/ 0 w 142"/>
              <a:gd name="T51" fmla="*/ 154 h 173"/>
              <a:gd name="T52" fmla="*/ 0 w 142"/>
              <a:gd name="T53" fmla="*/ 173 h 173"/>
              <a:gd name="T54" fmla="*/ 104 w 142"/>
              <a:gd name="T55" fmla="*/ 173 h 173"/>
              <a:gd name="T56" fmla="*/ 104 w 142"/>
              <a:gd name="T57" fmla="*/ 162 h 173"/>
              <a:gd name="T58" fmla="*/ 133 w 142"/>
              <a:gd name="T59" fmla="*/ 13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2" h="173">
                <a:moveTo>
                  <a:pt x="133" y="132"/>
                </a:moveTo>
                <a:cubicBezTo>
                  <a:pt x="136" y="131"/>
                  <a:pt x="139" y="129"/>
                  <a:pt x="142" y="128"/>
                </a:cubicBezTo>
                <a:cubicBezTo>
                  <a:pt x="132" y="123"/>
                  <a:pt x="120" y="117"/>
                  <a:pt x="102" y="115"/>
                </a:cubicBezTo>
                <a:cubicBezTo>
                  <a:pt x="109" y="109"/>
                  <a:pt x="112" y="98"/>
                  <a:pt x="119" y="82"/>
                </a:cubicBezTo>
                <a:cubicBezTo>
                  <a:pt x="119" y="82"/>
                  <a:pt x="119" y="82"/>
                  <a:pt x="119" y="81"/>
                </a:cubicBezTo>
                <a:cubicBezTo>
                  <a:pt x="120" y="82"/>
                  <a:pt x="122" y="82"/>
                  <a:pt x="123" y="81"/>
                </a:cubicBezTo>
                <a:cubicBezTo>
                  <a:pt x="126" y="79"/>
                  <a:pt x="127" y="69"/>
                  <a:pt x="127" y="64"/>
                </a:cubicBezTo>
                <a:cubicBezTo>
                  <a:pt x="128" y="57"/>
                  <a:pt x="124" y="58"/>
                  <a:pt x="124" y="58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57"/>
                  <a:pt x="124" y="57"/>
                  <a:pt x="124" y="56"/>
                </a:cubicBezTo>
                <a:cubicBezTo>
                  <a:pt x="124" y="50"/>
                  <a:pt x="125" y="39"/>
                  <a:pt x="123" y="32"/>
                </a:cubicBezTo>
                <a:cubicBezTo>
                  <a:pt x="121" y="23"/>
                  <a:pt x="121" y="20"/>
                  <a:pt x="117" y="15"/>
                </a:cubicBezTo>
                <a:cubicBezTo>
                  <a:pt x="110" y="8"/>
                  <a:pt x="100" y="5"/>
                  <a:pt x="96" y="5"/>
                </a:cubicBezTo>
                <a:cubicBezTo>
                  <a:pt x="93" y="5"/>
                  <a:pt x="80" y="0"/>
                  <a:pt x="72" y="2"/>
                </a:cubicBezTo>
                <a:cubicBezTo>
                  <a:pt x="64" y="5"/>
                  <a:pt x="69" y="13"/>
                  <a:pt x="62" y="13"/>
                </a:cubicBezTo>
                <a:cubicBezTo>
                  <a:pt x="55" y="13"/>
                  <a:pt x="52" y="23"/>
                  <a:pt x="50" y="33"/>
                </a:cubicBezTo>
                <a:cubicBezTo>
                  <a:pt x="48" y="39"/>
                  <a:pt x="49" y="49"/>
                  <a:pt x="49" y="56"/>
                </a:cubicBezTo>
                <a:cubicBezTo>
                  <a:pt x="49" y="57"/>
                  <a:pt x="49" y="57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5" y="57"/>
                  <a:pt x="45" y="64"/>
                </a:cubicBezTo>
                <a:cubicBezTo>
                  <a:pt x="45" y="69"/>
                  <a:pt x="47" y="79"/>
                  <a:pt x="50" y="81"/>
                </a:cubicBezTo>
                <a:cubicBezTo>
                  <a:pt x="51" y="82"/>
                  <a:pt x="53" y="82"/>
                  <a:pt x="54" y="81"/>
                </a:cubicBezTo>
                <a:cubicBezTo>
                  <a:pt x="54" y="82"/>
                  <a:pt x="54" y="82"/>
                  <a:pt x="54" y="82"/>
                </a:cubicBezTo>
                <a:cubicBezTo>
                  <a:pt x="61" y="98"/>
                  <a:pt x="64" y="110"/>
                  <a:pt x="71" y="115"/>
                </a:cubicBezTo>
                <a:cubicBezTo>
                  <a:pt x="47" y="118"/>
                  <a:pt x="34" y="128"/>
                  <a:pt x="23" y="133"/>
                </a:cubicBezTo>
                <a:cubicBezTo>
                  <a:pt x="0" y="143"/>
                  <a:pt x="0" y="154"/>
                  <a:pt x="0" y="154"/>
                </a:cubicBezTo>
                <a:cubicBezTo>
                  <a:pt x="0" y="173"/>
                  <a:pt x="0" y="173"/>
                  <a:pt x="0" y="173"/>
                </a:cubicBezTo>
                <a:cubicBezTo>
                  <a:pt x="104" y="173"/>
                  <a:pt x="104" y="173"/>
                  <a:pt x="104" y="173"/>
                </a:cubicBezTo>
                <a:cubicBezTo>
                  <a:pt x="104" y="162"/>
                  <a:pt x="104" y="162"/>
                  <a:pt x="104" y="162"/>
                </a:cubicBezTo>
                <a:cubicBezTo>
                  <a:pt x="104" y="159"/>
                  <a:pt x="106" y="144"/>
                  <a:pt x="133" y="1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2" name="Freeform 327"/>
          <p:cNvSpPr/>
          <p:nvPr/>
        </p:nvSpPr>
        <p:spPr bwMode="auto">
          <a:xfrm>
            <a:off x="9740265" y="3849370"/>
            <a:ext cx="168910" cy="164465"/>
          </a:xfrm>
          <a:custGeom>
            <a:avLst/>
            <a:gdLst>
              <a:gd name="T0" fmla="*/ 150 w 173"/>
              <a:gd name="T1" fmla="*/ 134 h 167"/>
              <a:gd name="T2" fmla="*/ 110 w 173"/>
              <a:gd name="T3" fmla="*/ 124 h 167"/>
              <a:gd name="T4" fmla="*/ 104 w 173"/>
              <a:gd name="T5" fmla="*/ 106 h 167"/>
              <a:gd name="T6" fmla="*/ 108 w 173"/>
              <a:gd name="T7" fmla="*/ 109 h 167"/>
              <a:gd name="T8" fmla="*/ 112 w 173"/>
              <a:gd name="T9" fmla="*/ 108 h 167"/>
              <a:gd name="T10" fmla="*/ 125 w 173"/>
              <a:gd name="T11" fmla="*/ 106 h 167"/>
              <a:gd name="T12" fmla="*/ 127 w 173"/>
              <a:gd name="T13" fmla="*/ 107 h 167"/>
              <a:gd name="T14" fmla="*/ 130 w 173"/>
              <a:gd name="T15" fmla="*/ 108 h 167"/>
              <a:gd name="T16" fmla="*/ 129 w 173"/>
              <a:gd name="T17" fmla="*/ 106 h 167"/>
              <a:gd name="T18" fmla="*/ 125 w 173"/>
              <a:gd name="T19" fmla="*/ 96 h 167"/>
              <a:gd name="T20" fmla="*/ 130 w 173"/>
              <a:gd name="T21" fmla="*/ 93 h 167"/>
              <a:gd name="T22" fmla="*/ 131 w 173"/>
              <a:gd name="T23" fmla="*/ 93 h 167"/>
              <a:gd name="T24" fmla="*/ 133 w 173"/>
              <a:gd name="T25" fmla="*/ 93 h 167"/>
              <a:gd name="T26" fmla="*/ 138 w 173"/>
              <a:gd name="T27" fmla="*/ 92 h 167"/>
              <a:gd name="T28" fmla="*/ 120 w 173"/>
              <a:gd name="T29" fmla="*/ 8 h 167"/>
              <a:gd name="T30" fmla="*/ 100 w 173"/>
              <a:gd name="T31" fmla="*/ 0 h 167"/>
              <a:gd name="T32" fmla="*/ 86 w 173"/>
              <a:gd name="T33" fmla="*/ 5 h 167"/>
              <a:gd name="T34" fmla="*/ 73 w 173"/>
              <a:gd name="T35" fmla="*/ 0 h 167"/>
              <a:gd name="T36" fmla="*/ 52 w 173"/>
              <a:gd name="T37" fmla="*/ 8 h 167"/>
              <a:gd name="T38" fmla="*/ 33 w 173"/>
              <a:gd name="T39" fmla="*/ 91 h 167"/>
              <a:gd name="T40" fmla="*/ 34 w 173"/>
              <a:gd name="T41" fmla="*/ 91 h 167"/>
              <a:gd name="T42" fmla="*/ 38 w 173"/>
              <a:gd name="T43" fmla="*/ 93 h 167"/>
              <a:gd name="T44" fmla="*/ 46 w 173"/>
              <a:gd name="T45" fmla="*/ 96 h 167"/>
              <a:gd name="T46" fmla="*/ 43 w 173"/>
              <a:gd name="T47" fmla="*/ 107 h 167"/>
              <a:gd name="T48" fmla="*/ 43 w 173"/>
              <a:gd name="T49" fmla="*/ 108 h 167"/>
              <a:gd name="T50" fmla="*/ 47 w 173"/>
              <a:gd name="T51" fmla="*/ 107 h 167"/>
              <a:gd name="T52" fmla="*/ 48 w 173"/>
              <a:gd name="T53" fmla="*/ 107 h 167"/>
              <a:gd name="T54" fmla="*/ 56 w 173"/>
              <a:gd name="T55" fmla="*/ 108 h 167"/>
              <a:gd name="T56" fmla="*/ 60 w 173"/>
              <a:gd name="T57" fmla="*/ 109 h 167"/>
              <a:gd name="T58" fmla="*/ 69 w 173"/>
              <a:gd name="T59" fmla="*/ 106 h 167"/>
              <a:gd name="T60" fmla="*/ 62 w 173"/>
              <a:gd name="T61" fmla="*/ 124 h 167"/>
              <a:gd name="T62" fmla="*/ 23 w 173"/>
              <a:gd name="T63" fmla="*/ 134 h 167"/>
              <a:gd name="T64" fmla="*/ 0 w 173"/>
              <a:gd name="T65" fmla="*/ 155 h 167"/>
              <a:gd name="T66" fmla="*/ 0 w 173"/>
              <a:gd name="T67" fmla="*/ 167 h 167"/>
              <a:gd name="T68" fmla="*/ 173 w 173"/>
              <a:gd name="T69" fmla="*/ 167 h 167"/>
              <a:gd name="T70" fmla="*/ 173 w 173"/>
              <a:gd name="T71" fmla="*/ 155 h 167"/>
              <a:gd name="T72" fmla="*/ 150 w 173"/>
              <a:gd name="T73" fmla="*/ 13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3" h="167">
                <a:moveTo>
                  <a:pt x="150" y="134"/>
                </a:moveTo>
                <a:cubicBezTo>
                  <a:pt x="140" y="129"/>
                  <a:pt x="129" y="127"/>
                  <a:pt x="110" y="124"/>
                </a:cubicBezTo>
                <a:cubicBezTo>
                  <a:pt x="109" y="122"/>
                  <a:pt x="106" y="114"/>
                  <a:pt x="104" y="106"/>
                </a:cubicBezTo>
                <a:cubicBezTo>
                  <a:pt x="104" y="106"/>
                  <a:pt x="107" y="109"/>
                  <a:pt x="108" y="109"/>
                </a:cubicBezTo>
                <a:cubicBezTo>
                  <a:pt x="109" y="109"/>
                  <a:pt x="110" y="108"/>
                  <a:pt x="112" y="108"/>
                </a:cubicBezTo>
                <a:cubicBezTo>
                  <a:pt x="112" y="108"/>
                  <a:pt x="121" y="106"/>
                  <a:pt x="125" y="106"/>
                </a:cubicBezTo>
                <a:cubicBezTo>
                  <a:pt x="126" y="106"/>
                  <a:pt x="127" y="107"/>
                  <a:pt x="127" y="107"/>
                </a:cubicBezTo>
                <a:cubicBezTo>
                  <a:pt x="127" y="107"/>
                  <a:pt x="128" y="108"/>
                  <a:pt x="130" y="108"/>
                </a:cubicBezTo>
                <a:cubicBezTo>
                  <a:pt x="129" y="107"/>
                  <a:pt x="129" y="106"/>
                  <a:pt x="129" y="106"/>
                </a:cubicBezTo>
                <a:cubicBezTo>
                  <a:pt x="125" y="96"/>
                  <a:pt x="125" y="96"/>
                  <a:pt x="125" y="96"/>
                </a:cubicBezTo>
                <a:cubicBezTo>
                  <a:pt x="125" y="96"/>
                  <a:pt x="128" y="93"/>
                  <a:pt x="130" y="93"/>
                </a:cubicBezTo>
                <a:cubicBezTo>
                  <a:pt x="131" y="93"/>
                  <a:pt x="131" y="93"/>
                  <a:pt x="131" y="93"/>
                </a:cubicBezTo>
                <a:cubicBezTo>
                  <a:pt x="132" y="93"/>
                  <a:pt x="132" y="93"/>
                  <a:pt x="133" y="93"/>
                </a:cubicBezTo>
                <a:cubicBezTo>
                  <a:pt x="135" y="93"/>
                  <a:pt x="138" y="92"/>
                  <a:pt x="138" y="92"/>
                </a:cubicBezTo>
                <a:cubicBezTo>
                  <a:pt x="140" y="70"/>
                  <a:pt x="143" y="25"/>
                  <a:pt x="120" y="8"/>
                </a:cubicBezTo>
                <a:cubicBezTo>
                  <a:pt x="112" y="2"/>
                  <a:pt x="106" y="0"/>
                  <a:pt x="100" y="0"/>
                </a:cubicBezTo>
                <a:cubicBezTo>
                  <a:pt x="94" y="0"/>
                  <a:pt x="90" y="2"/>
                  <a:pt x="86" y="5"/>
                </a:cubicBezTo>
                <a:cubicBezTo>
                  <a:pt x="83" y="2"/>
                  <a:pt x="78" y="0"/>
                  <a:pt x="73" y="0"/>
                </a:cubicBezTo>
                <a:cubicBezTo>
                  <a:pt x="67" y="0"/>
                  <a:pt x="60" y="2"/>
                  <a:pt x="52" y="8"/>
                </a:cubicBezTo>
                <a:cubicBezTo>
                  <a:pt x="30" y="24"/>
                  <a:pt x="31" y="68"/>
                  <a:pt x="33" y="91"/>
                </a:cubicBezTo>
                <a:cubicBezTo>
                  <a:pt x="33" y="91"/>
                  <a:pt x="33" y="91"/>
                  <a:pt x="34" y="91"/>
                </a:cubicBezTo>
                <a:cubicBezTo>
                  <a:pt x="35" y="91"/>
                  <a:pt x="36" y="91"/>
                  <a:pt x="38" y="93"/>
                </a:cubicBezTo>
                <a:cubicBezTo>
                  <a:pt x="41" y="96"/>
                  <a:pt x="46" y="96"/>
                  <a:pt x="46" y="96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8"/>
                  <a:pt x="43" y="108"/>
                  <a:pt x="43" y="108"/>
                </a:cubicBezTo>
                <a:cubicBezTo>
                  <a:pt x="44" y="108"/>
                  <a:pt x="46" y="107"/>
                  <a:pt x="47" y="107"/>
                </a:cubicBezTo>
                <a:cubicBezTo>
                  <a:pt x="47" y="107"/>
                  <a:pt x="48" y="107"/>
                  <a:pt x="48" y="107"/>
                </a:cubicBezTo>
                <a:cubicBezTo>
                  <a:pt x="52" y="107"/>
                  <a:pt x="56" y="108"/>
                  <a:pt x="56" y="108"/>
                </a:cubicBezTo>
                <a:cubicBezTo>
                  <a:pt x="58" y="108"/>
                  <a:pt x="59" y="109"/>
                  <a:pt x="60" y="109"/>
                </a:cubicBezTo>
                <a:cubicBezTo>
                  <a:pt x="62" y="109"/>
                  <a:pt x="68" y="106"/>
                  <a:pt x="69" y="106"/>
                </a:cubicBezTo>
                <a:cubicBezTo>
                  <a:pt x="68" y="111"/>
                  <a:pt x="65" y="120"/>
                  <a:pt x="62" y="124"/>
                </a:cubicBezTo>
                <a:cubicBezTo>
                  <a:pt x="44" y="127"/>
                  <a:pt x="32" y="129"/>
                  <a:pt x="23" y="134"/>
                </a:cubicBezTo>
                <a:cubicBezTo>
                  <a:pt x="0" y="144"/>
                  <a:pt x="0" y="155"/>
                  <a:pt x="0" y="155"/>
                </a:cubicBezTo>
                <a:cubicBezTo>
                  <a:pt x="0" y="167"/>
                  <a:pt x="0" y="167"/>
                  <a:pt x="0" y="167"/>
                </a:cubicBezTo>
                <a:cubicBezTo>
                  <a:pt x="173" y="167"/>
                  <a:pt x="173" y="167"/>
                  <a:pt x="173" y="167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73" y="155"/>
                  <a:pt x="173" y="144"/>
                  <a:pt x="150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92385" y="3844290"/>
            <a:ext cx="281305" cy="168910"/>
            <a:chOff x="16051" y="6054"/>
            <a:chExt cx="443" cy="266"/>
          </a:xfrm>
        </p:grpSpPr>
        <p:sp>
          <p:nvSpPr>
            <p:cNvPr id="243" name="Freeform 328"/>
            <p:cNvSpPr/>
            <p:nvPr/>
          </p:nvSpPr>
          <p:spPr bwMode="auto">
            <a:xfrm>
              <a:off x="16274" y="6062"/>
              <a:ext cx="221" cy="259"/>
            </a:xfrm>
            <a:custGeom>
              <a:avLst/>
              <a:gdLst>
                <a:gd name="T0" fmla="*/ 143 w 143"/>
                <a:gd name="T1" fmla="*/ 155 h 167"/>
                <a:gd name="T2" fmla="*/ 120 w 143"/>
                <a:gd name="T3" fmla="*/ 134 h 167"/>
                <a:gd name="T4" fmla="*/ 80 w 143"/>
                <a:gd name="T5" fmla="*/ 124 h 167"/>
                <a:gd name="T6" fmla="*/ 74 w 143"/>
                <a:gd name="T7" fmla="*/ 106 h 167"/>
                <a:gd name="T8" fmla="*/ 78 w 143"/>
                <a:gd name="T9" fmla="*/ 109 h 167"/>
                <a:gd name="T10" fmla="*/ 82 w 143"/>
                <a:gd name="T11" fmla="*/ 108 h 167"/>
                <a:gd name="T12" fmla="*/ 95 w 143"/>
                <a:gd name="T13" fmla="*/ 106 h 167"/>
                <a:gd name="T14" fmla="*/ 97 w 143"/>
                <a:gd name="T15" fmla="*/ 107 h 167"/>
                <a:gd name="T16" fmla="*/ 100 w 143"/>
                <a:gd name="T17" fmla="*/ 108 h 167"/>
                <a:gd name="T18" fmla="*/ 99 w 143"/>
                <a:gd name="T19" fmla="*/ 106 h 167"/>
                <a:gd name="T20" fmla="*/ 95 w 143"/>
                <a:gd name="T21" fmla="*/ 96 h 167"/>
                <a:gd name="T22" fmla="*/ 101 w 143"/>
                <a:gd name="T23" fmla="*/ 93 h 167"/>
                <a:gd name="T24" fmla="*/ 108 w 143"/>
                <a:gd name="T25" fmla="*/ 92 h 167"/>
                <a:gd name="T26" fmla="*/ 90 w 143"/>
                <a:gd name="T27" fmla="*/ 8 h 167"/>
                <a:gd name="T28" fmla="*/ 70 w 143"/>
                <a:gd name="T29" fmla="*/ 0 h 167"/>
                <a:gd name="T30" fmla="*/ 56 w 143"/>
                <a:gd name="T31" fmla="*/ 5 h 167"/>
                <a:gd name="T32" fmla="*/ 43 w 143"/>
                <a:gd name="T33" fmla="*/ 0 h 167"/>
                <a:gd name="T34" fmla="*/ 22 w 143"/>
                <a:gd name="T35" fmla="*/ 8 h 167"/>
                <a:gd name="T36" fmla="*/ 3 w 143"/>
                <a:gd name="T37" fmla="*/ 91 h 167"/>
                <a:gd name="T38" fmla="*/ 8 w 143"/>
                <a:gd name="T39" fmla="*/ 93 h 167"/>
                <a:gd name="T40" fmla="*/ 16 w 143"/>
                <a:gd name="T41" fmla="*/ 96 h 167"/>
                <a:gd name="T42" fmla="*/ 13 w 143"/>
                <a:gd name="T43" fmla="*/ 107 h 167"/>
                <a:gd name="T44" fmla="*/ 13 w 143"/>
                <a:gd name="T45" fmla="*/ 108 h 167"/>
                <a:gd name="T46" fmla="*/ 17 w 143"/>
                <a:gd name="T47" fmla="*/ 107 h 167"/>
                <a:gd name="T48" fmla="*/ 18 w 143"/>
                <a:gd name="T49" fmla="*/ 107 h 167"/>
                <a:gd name="T50" fmla="*/ 26 w 143"/>
                <a:gd name="T51" fmla="*/ 108 h 167"/>
                <a:gd name="T52" fmla="*/ 30 w 143"/>
                <a:gd name="T53" fmla="*/ 109 h 167"/>
                <a:gd name="T54" fmla="*/ 39 w 143"/>
                <a:gd name="T55" fmla="*/ 106 h 167"/>
                <a:gd name="T56" fmla="*/ 32 w 143"/>
                <a:gd name="T57" fmla="*/ 124 h 167"/>
                <a:gd name="T58" fmla="*/ 25 w 143"/>
                <a:gd name="T59" fmla="*/ 125 h 167"/>
                <a:gd name="T60" fmla="*/ 39 w 143"/>
                <a:gd name="T61" fmla="*/ 147 h 167"/>
                <a:gd name="T62" fmla="*/ 39 w 143"/>
                <a:gd name="T63" fmla="*/ 166 h 167"/>
                <a:gd name="T64" fmla="*/ 39 w 143"/>
                <a:gd name="T65" fmla="*/ 167 h 167"/>
                <a:gd name="T66" fmla="*/ 143 w 143"/>
                <a:gd name="T67" fmla="*/ 167 h 167"/>
                <a:gd name="T68" fmla="*/ 143 w 143"/>
                <a:gd name="T69" fmla="*/ 15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67">
                  <a:moveTo>
                    <a:pt x="143" y="155"/>
                  </a:moveTo>
                  <a:cubicBezTo>
                    <a:pt x="143" y="155"/>
                    <a:pt x="143" y="144"/>
                    <a:pt x="120" y="134"/>
                  </a:cubicBezTo>
                  <a:cubicBezTo>
                    <a:pt x="110" y="129"/>
                    <a:pt x="99" y="127"/>
                    <a:pt x="80" y="124"/>
                  </a:cubicBezTo>
                  <a:cubicBezTo>
                    <a:pt x="79" y="122"/>
                    <a:pt x="76" y="114"/>
                    <a:pt x="74" y="106"/>
                  </a:cubicBezTo>
                  <a:cubicBezTo>
                    <a:pt x="74" y="106"/>
                    <a:pt x="77" y="109"/>
                    <a:pt x="78" y="109"/>
                  </a:cubicBezTo>
                  <a:cubicBezTo>
                    <a:pt x="79" y="109"/>
                    <a:pt x="80" y="108"/>
                    <a:pt x="82" y="108"/>
                  </a:cubicBezTo>
                  <a:cubicBezTo>
                    <a:pt x="82" y="108"/>
                    <a:pt x="91" y="106"/>
                    <a:pt x="95" y="106"/>
                  </a:cubicBezTo>
                  <a:cubicBezTo>
                    <a:pt x="96" y="106"/>
                    <a:pt x="97" y="107"/>
                    <a:pt x="97" y="107"/>
                  </a:cubicBezTo>
                  <a:cubicBezTo>
                    <a:pt x="97" y="107"/>
                    <a:pt x="98" y="108"/>
                    <a:pt x="100" y="108"/>
                  </a:cubicBezTo>
                  <a:cubicBezTo>
                    <a:pt x="99" y="107"/>
                    <a:pt x="99" y="106"/>
                    <a:pt x="99" y="10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9" y="92"/>
                    <a:pt x="101" y="93"/>
                  </a:cubicBezTo>
                  <a:cubicBezTo>
                    <a:pt x="104" y="94"/>
                    <a:pt x="108" y="92"/>
                    <a:pt x="108" y="92"/>
                  </a:cubicBezTo>
                  <a:cubicBezTo>
                    <a:pt x="110" y="70"/>
                    <a:pt x="113" y="25"/>
                    <a:pt x="90" y="8"/>
                  </a:cubicBezTo>
                  <a:cubicBezTo>
                    <a:pt x="82" y="2"/>
                    <a:pt x="76" y="0"/>
                    <a:pt x="70" y="0"/>
                  </a:cubicBezTo>
                  <a:cubicBezTo>
                    <a:pt x="64" y="0"/>
                    <a:pt x="60" y="2"/>
                    <a:pt x="56" y="5"/>
                  </a:cubicBezTo>
                  <a:cubicBezTo>
                    <a:pt x="53" y="2"/>
                    <a:pt x="48" y="0"/>
                    <a:pt x="43" y="0"/>
                  </a:cubicBezTo>
                  <a:cubicBezTo>
                    <a:pt x="37" y="0"/>
                    <a:pt x="30" y="2"/>
                    <a:pt x="22" y="8"/>
                  </a:cubicBezTo>
                  <a:cubicBezTo>
                    <a:pt x="0" y="24"/>
                    <a:pt x="1" y="68"/>
                    <a:pt x="3" y="91"/>
                  </a:cubicBezTo>
                  <a:cubicBezTo>
                    <a:pt x="3" y="91"/>
                    <a:pt x="5" y="90"/>
                    <a:pt x="8" y="93"/>
                  </a:cubicBezTo>
                  <a:cubicBezTo>
                    <a:pt x="11" y="96"/>
                    <a:pt x="16" y="96"/>
                    <a:pt x="16" y="96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4" y="108"/>
                    <a:pt x="16" y="107"/>
                    <a:pt x="17" y="107"/>
                  </a:cubicBezTo>
                  <a:cubicBezTo>
                    <a:pt x="17" y="107"/>
                    <a:pt x="18" y="107"/>
                    <a:pt x="18" y="107"/>
                  </a:cubicBezTo>
                  <a:cubicBezTo>
                    <a:pt x="22" y="107"/>
                    <a:pt x="26" y="108"/>
                    <a:pt x="26" y="108"/>
                  </a:cubicBezTo>
                  <a:cubicBezTo>
                    <a:pt x="28" y="108"/>
                    <a:pt x="29" y="109"/>
                    <a:pt x="30" y="109"/>
                  </a:cubicBezTo>
                  <a:cubicBezTo>
                    <a:pt x="32" y="109"/>
                    <a:pt x="38" y="106"/>
                    <a:pt x="39" y="106"/>
                  </a:cubicBezTo>
                  <a:cubicBezTo>
                    <a:pt x="38" y="111"/>
                    <a:pt x="35" y="120"/>
                    <a:pt x="32" y="124"/>
                  </a:cubicBezTo>
                  <a:cubicBezTo>
                    <a:pt x="30" y="125"/>
                    <a:pt x="27" y="125"/>
                    <a:pt x="25" y="125"/>
                  </a:cubicBezTo>
                  <a:cubicBezTo>
                    <a:pt x="38" y="135"/>
                    <a:pt x="39" y="145"/>
                    <a:pt x="39" y="147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39" y="167"/>
                    <a:pt x="39" y="167"/>
                    <a:pt x="39" y="167"/>
                  </a:cubicBezTo>
                  <a:cubicBezTo>
                    <a:pt x="143" y="167"/>
                    <a:pt x="143" y="167"/>
                    <a:pt x="143" y="167"/>
                  </a:cubicBezTo>
                  <a:lnTo>
                    <a:pt x="143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329"/>
            <p:cNvSpPr/>
            <p:nvPr/>
          </p:nvSpPr>
          <p:spPr bwMode="auto">
            <a:xfrm>
              <a:off x="16051" y="6054"/>
              <a:ext cx="269" cy="264"/>
            </a:xfrm>
            <a:custGeom>
              <a:avLst/>
              <a:gdLst>
                <a:gd name="T0" fmla="*/ 151 w 174"/>
                <a:gd name="T1" fmla="*/ 131 h 171"/>
                <a:gd name="T2" fmla="*/ 102 w 174"/>
                <a:gd name="T3" fmla="*/ 113 h 171"/>
                <a:gd name="T4" fmla="*/ 119 w 174"/>
                <a:gd name="T5" fmla="*/ 80 h 171"/>
                <a:gd name="T6" fmla="*/ 119 w 174"/>
                <a:gd name="T7" fmla="*/ 79 h 171"/>
                <a:gd name="T8" fmla="*/ 120 w 174"/>
                <a:gd name="T9" fmla="*/ 80 h 171"/>
                <a:gd name="T10" fmla="*/ 123 w 174"/>
                <a:gd name="T11" fmla="*/ 79 h 171"/>
                <a:gd name="T12" fmla="*/ 127 w 174"/>
                <a:gd name="T13" fmla="*/ 62 h 171"/>
                <a:gd name="T14" fmla="*/ 124 w 174"/>
                <a:gd name="T15" fmla="*/ 56 h 171"/>
                <a:gd name="T16" fmla="*/ 124 w 174"/>
                <a:gd name="T17" fmla="*/ 56 h 171"/>
                <a:gd name="T18" fmla="*/ 124 w 174"/>
                <a:gd name="T19" fmla="*/ 56 h 171"/>
                <a:gd name="T20" fmla="*/ 124 w 174"/>
                <a:gd name="T21" fmla="*/ 54 h 171"/>
                <a:gd name="T22" fmla="*/ 123 w 174"/>
                <a:gd name="T23" fmla="*/ 30 h 171"/>
                <a:gd name="T24" fmla="*/ 117 w 174"/>
                <a:gd name="T25" fmla="*/ 13 h 171"/>
                <a:gd name="T26" fmla="*/ 96 w 174"/>
                <a:gd name="T27" fmla="*/ 3 h 171"/>
                <a:gd name="T28" fmla="*/ 78 w 174"/>
                <a:gd name="T29" fmla="*/ 0 h 171"/>
                <a:gd name="T30" fmla="*/ 72 w 174"/>
                <a:gd name="T31" fmla="*/ 0 h 171"/>
                <a:gd name="T32" fmla="*/ 62 w 174"/>
                <a:gd name="T33" fmla="*/ 11 h 171"/>
                <a:gd name="T34" fmla="*/ 50 w 174"/>
                <a:gd name="T35" fmla="*/ 31 h 171"/>
                <a:gd name="T36" fmla="*/ 49 w 174"/>
                <a:gd name="T37" fmla="*/ 54 h 171"/>
                <a:gd name="T38" fmla="*/ 49 w 174"/>
                <a:gd name="T39" fmla="*/ 56 h 171"/>
                <a:gd name="T40" fmla="*/ 49 w 174"/>
                <a:gd name="T41" fmla="*/ 56 h 171"/>
                <a:gd name="T42" fmla="*/ 49 w 174"/>
                <a:gd name="T43" fmla="*/ 56 h 171"/>
                <a:gd name="T44" fmla="*/ 45 w 174"/>
                <a:gd name="T45" fmla="*/ 62 h 171"/>
                <a:gd name="T46" fmla="*/ 50 w 174"/>
                <a:gd name="T47" fmla="*/ 79 h 171"/>
                <a:gd name="T48" fmla="*/ 52 w 174"/>
                <a:gd name="T49" fmla="*/ 80 h 171"/>
                <a:gd name="T50" fmla="*/ 54 w 174"/>
                <a:gd name="T51" fmla="*/ 79 h 171"/>
                <a:gd name="T52" fmla="*/ 54 w 174"/>
                <a:gd name="T53" fmla="*/ 80 h 171"/>
                <a:gd name="T54" fmla="*/ 71 w 174"/>
                <a:gd name="T55" fmla="*/ 113 h 171"/>
                <a:gd name="T56" fmla="*/ 23 w 174"/>
                <a:gd name="T57" fmla="*/ 131 h 171"/>
                <a:gd name="T58" fmla="*/ 0 w 174"/>
                <a:gd name="T59" fmla="*/ 152 h 171"/>
                <a:gd name="T60" fmla="*/ 0 w 174"/>
                <a:gd name="T61" fmla="*/ 171 h 171"/>
                <a:gd name="T62" fmla="*/ 174 w 174"/>
                <a:gd name="T63" fmla="*/ 171 h 171"/>
                <a:gd name="T64" fmla="*/ 174 w 174"/>
                <a:gd name="T65" fmla="*/ 152 h 171"/>
                <a:gd name="T66" fmla="*/ 151 w 174"/>
                <a:gd name="T67" fmla="*/ 13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4" h="171">
                  <a:moveTo>
                    <a:pt x="151" y="131"/>
                  </a:moveTo>
                  <a:cubicBezTo>
                    <a:pt x="139" y="126"/>
                    <a:pt x="126" y="116"/>
                    <a:pt x="102" y="113"/>
                  </a:cubicBezTo>
                  <a:cubicBezTo>
                    <a:pt x="109" y="107"/>
                    <a:pt x="112" y="96"/>
                    <a:pt x="119" y="80"/>
                  </a:cubicBezTo>
                  <a:cubicBezTo>
                    <a:pt x="119" y="80"/>
                    <a:pt x="119" y="80"/>
                    <a:pt x="119" y="79"/>
                  </a:cubicBezTo>
                  <a:cubicBezTo>
                    <a:pt x="119" y="80"/>
                    <a:pt x="120" y="80"/>
                    <a:pt x="120" y="80"/>
                  </a:cubicBezTo>
                  <a:cubicBezTo>
                    <a:pt x="121" y="80"/>
                    <a:pt x="122" y="79"/>
                    <a:pt x="123" y="79"/>
                  </a:cubicBezTo>
                  <a:cubicBezTo>
                    <a:pt x="126" y="77"/>
                    <a:pt x="127" y="67"/>
                    <a:pt x="127" y="62"/>
                  </a:cubicBezTo>
                  <a:cubicBezTo>
                    <a:pt x="128" y="56"/>
                    <a:pt x="125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4"/>
                  </a:cubicBezTo>
                  <a:cubicBezTo>
                    <a:pt x="124" y="48"/>
                    <a:pt x="125" y="37"/>
                    <a:pt x="123" y="30"/>
                  </a:cubicBezTo>
                  <a:cubicBezTo>
                    <a:pt x="121" y="21"/>
                    <a:pt x="121" y="18"/>
                    <a:pt x="117" y="13"/>
                  </a:cubicBezTo>
                  <a:cubicBezTo>
                    <a:pt x="110" y="6"/>
                    <a:pt x="100" y="3"/>
                    <a:pt x="96" y="3"/>
                  </a:cubicBezTo>
                  <a:cubicBezTo>
                    <a:pt x="94" y="3"/>
                    <a:pt x="86" y="0"/>
                    <a:pt x="78" y="0"/>
                  </a:cubicBezTo>
                  <a:cubicBezTo>
                    <a:pt x="76" y="0"/>
                    <a:pt x="74" y="0"/>
                    <a:pt x="72" y="0"/>
                  </a:cubicBezTo>
                  <a:cubicBezTo>
                    <a:pt x="64" y="3"/>
                    <a:pt x="69" y="11"/>
                    <a:pt x="62" y="11"/>
                  </a:cubicBezTo>
                  <a:cubicBezTo>
                    <a:pt x="55" y="11"/>
                    <a:pt x="52" y="21"/>
                    <a:pt x="50" y="31"/>
                  </a:cubicBezTo>
                  <a:cubicBezTo>
                    <a:pt x="48" y="37"/>
                    <a:pt x="49" y="47"/>
                    <a:pt x="49" y="54"/>
                  </a:cubicBezTo>
                  <a:cubicBezTo>
                    <a:pt x="49" y="55"/>
                    <a:pt x="49" y="55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8" y="56"/>
                    <a:pt x="45" y="56"/>
                    <a:pt x="45" y="62"/>
                  </a:cubicBezTo>
                  <a:cubicBezTo>
                    <a:pt x="45" y="67"/>
                    <a:pt x="47" y="77"/>
                    <a:pt x="50" y="79"/>
                  </a:cubicBezTo>
                  <a:cubicBezTo>
                    <a:pt x="51" y="79"/>
                    <a:pt x="52" y="80"/>
                    <a:pt x="52" y="80"/>
                  </a:cubicBezTo>
                  <a:cubicBezTo>
                    <a:pt x="53" y="80"/>
                    <a:pt x="54" y="79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61" y="96"/>
                    <a:pt x="64" y="108"/>
                    <a:pt x="71" y="113"/>
                  </a:cubicBezTo>
                  <a:cubicBezTo>
                    <a:pt x="47" y="116"/>
                    <a:pt x="34" y="126"/>
                    <a:pt x="23" y="131"/>
                  </a:cubicBezTo>
                  <a:cubicBezTo>
                    <a:pt x="0" y="141"/>
                    <a:pt x="0" y="152"/>
                    <a:pt x="0" y="152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74" y="171"/>
                    <a:pt x="174" y="171"/>
                    <a:pt x="174" y="171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141"/>
                    <a:pt x="151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45" name="Freeform 330"/>
          <p:cNvSpPr/>
          <p:nvPr/>
        </p:nvSpPr>
        <p:spPr bwMode="auto">
          <a:xfrm>
            <a:off x="7366000" y="3786505"/>
            <a:ext cx="283210" cy="281940"/>
          </a:xfrm>
          <a:custGeom>
            <a:avLst/>
            <a:gdLst>
              <a:gd name="T0" fmla="*/ 250 w 289"/>
              <a:gd name="T1" fmla="*/ 231 h 286"/>
              <a:gd name="T2" fmla="*/ 215 w 289"/>
              <a:gd name="T3" fmla="*/ 221 h 286"/>
              <a:gd name="T4" fmla="*/ 219 w 289"/>
              <a:gd name="T5" fmla="*/ 190 h 286"/>
              <a:gd name="T6" fmla="*/ 224 w 289"/>
              <a:gd name="T7" fmla="*/ 151 h 286"/>
              <a:gd name="T8" fmla="*/ 224 w 289"/>
              <a:gd name="T9" fmla="*/ 147 h 286"/>
              <a:gd name="T10" fmla="*/ 230 w 289"/>
              <a:gd name="T11" fmla="*/ 123 h 286"/>
              <a:gd name="T12" fmla="*/ 223 w 289"/>
              <a:gd name="T13" fmla="*/ 97 h 286"/>
              <a:gd name="T14" fmla="*/ 223 w 289"/>
              <a:gd name="T15" fmla="*/ 93 h 286"/>
              <a:gd name="T16" fmla="*/ 225 w 289"/>
              <a:gd name="T17" fmla="*/ 82 h 286"/>
              <a:gd name="T18" fmla="*/ 219 w 289"/>
              <a:gd name="T19" fmla="*/ 64 h 286"/>
              <a:gd name="T20" fmla="*/ 219 w 289"/>
              <a:gd name="T21" fmla="*/ 61 h 286"/>
              <a:gd name="T22" fmla="*/ 219 w 289"/>
              <a:gd name="T23" fmla="*/ 53 h 286"/>
              <a:gd name="T24" fmla="*/ 208 w 289"/>
              <a:gd name="T25" fmla="*/ 30 h 286"/>
              <a:gd name="T26" fmla="*/ 204 w 289"/>
              <a:gd name="T27" fmla="*/ 23 h 286"/>
              <a:gd name="T28" fmla="*/ 180 w 289"/>
              <a:gd name="T29" fmla="*/ 9 h 286"/>
              <a:gd name="T30" fmla="*/ 177 w 289"/>
              <a:gd name="T31" fmla="*/ 8 h 286"/>
              <a:gd name="T32" fmla="*/ 149 w 289"/>
              <a:gd name="T33" fmla="*/ 8 h 286"/>
              <a:gd name="T34" fmla="*/ 146 w 289"/>
              <a:gd name="T35" fmla="*/ 9 h 286"/>
              <a:gd name="T36" fmla="*/ 145 w 289"/>
              <a:gd name="T37" fmla="*/ 9 h 286"/>
              <a:gd name="T38" fmla="*/ 143 w 289"/>
              <a:gd name="T39" fmla="*/ 9 h 286"/>
              <a:gd name="T40" fmla="*/ 142 w 289"/>
              <a:gd name="T41" fmla="*/ 8 h 286"/>
              <a:gd name="T42" fmla="*/ 141 w 289"/>
              <a:gd name="T43" fmla="*/ 8 h 286"/>
              <a:gd name="T44" fmla="*/ 114 w 289"/>
              <a:gd name="T45" fmla="*/ 7 h 286"/>
              <a:gd name="T46" fmla="*/ 109 w 289"/>
              <a:gd name="T47" fmla="*/ 9 h 286"/>
              <a:gd name="T48" fmla="*/ 84 w 289"/>
              <a:gd name="T49" fmla="*/ 23 h 286"/>
              <a:gd name="T50" fmla="*/ 80 w 289"/>
              <a:gd name="T51" fmla="*/ 30 h 286"/>
              <a:gd name="T52" fmla="*/ 69 w 289"/>
              <a:gd name="T53" fmla="*/ 53 h 286"/>
              <a:gd name="T54" fmla="*/ 70 w 289"/>
              <a:gd name="T55" fmla="*/ 63 h 286"/>
              <a:gd name="T56" fmla="*/ 69 w 289"/>
              <a:gd name="T57" fmla="*/ 63 h 286"/>
              <a:gd name="T58" fmla="*/ 63 w 289"/>
              <a:gd name="T59" fmla="*/ 82 h 286"/>
              <a:gd name="T60" fmla="*/ 65 w 289"/>
              <a:gd name="T61" fmla="*/ 94 h 286"/>
              <a:gd name="T62" fmla="*/ 65 w 289"/>
              <a:gd name="T63" fmla="*/ 97 h 286"/>
              <a:gd name="T64" fmla="*/ 58 w 289"/>
              <a:gd name="T65" fmla="*/ 123 h 286"/>
              <a:gd name="T66" fmla="*/ 62 w 289"/>
              <a:gd name="T67" fmla="*/ 144 h 286"/>
              <a:gd name="T68" fmla="*/ 62 w 289"/>
              <a:gd name="T69" fmla="*/ 153 h 286"/>
              <a:gd name="T70" fmla="*/ 67 w 289"/>
              <a:gd name="T71" fmla="*/ 193 h 286"/>
              <a:gd name="T72" fmla="*/ 71 w 289"/>
              <a:gd name="T73" fmla="*/ 222 h 286"/>
              <a:gd name="T74" fmla="*/ 39 w 289"/>
              <a:gd name="T75" fmla="*/ 231 h 286"/>
              <a:gd name="T76" fmla="*/ 1 w 289"/>
              <a:gd name="T77" fmla="*/ 263 h 286"/>
              <a:gd name="T78" fmla="*/ 1 w 289"/>
              <a:gd name="T79" fmla="*/ 286 h 286"/>
              <a:gd name="T80" fmla="*/ 289 w 289"/>
              <a:gd name="T81" fmla="*/ 286 h 286"/>
              <a:gd name="T82" fmla="*/ 289 w 289"/>
              <a:gd name="T83" fmla="*/ 263 h 286"/>
              <a:gd name="T84" fmla="*/ 250 w 289"/>
              <a:gd name="T85" fmla="*/ 231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9" h="286">
                <a:moveTo>
                  <a:pt x="250" y="231"/>
                </a:moveTo>
                <a:cubicBezTo>
                  <a:pt x="240" y="229"/>
                  <a:pt x="229" y="225"/>
                  <a:pt x="215" y="221"/>
                </a:cubicBezTo>
                <a:cubicBezTo>
                  <a:pt x="217" y="211"/>
                  <a:pt x="218" y="201"/>
                  <a:pt x="219" y="190"/>
                </a:cubicBezTo>
                <a:cubicBezTo>
                  <a:pt x="223" y="181"/>
                  <a:pt x="225" y="167"/>
                  <a:pt x="224" y="151"/>
                </a:cubicBezTo>
                <a:cubicBezTo>
                  <a:pt x="224" y="150"/>
                  <a:pt x="224" y="149"/>
                  <a:pt x="224" y="147"/>
                </a:cubicBezTo>
                <a:cubicBezTo>
                  <a:pt x="228" y="141"/>
                  <a:pt x="230" y="133"/>
                  <a:pt x="230" y="123"/>
                </a:cubicBezTo>
                <a:cubicBezTo>
                  <a:pt x="230" y="112"/>
                  <a:pt x="228" y="103"/>
                  <a:pt x="223" y="97"/>
                </a:cubicBezTo>
                <a:cubicBezTo>
                  <a:pt x="223" y="96"/>
                  <a:pt x="223" y="94"/>
                  <a:pt x="223" y="93"/>
                </a:cubicBezTo>
                <a:cubicBezTo>
                  <a:pt x="224" y="90"/>
                  <a:pt x="225" y="86"/>
                  <a:pt x="225" y="82"/>
                </a:cubicBezTo>
                <a:cubicBezTo>
                  <a:pt x="225" y="75"/>
                  <a:pt x="223" y="69"/>
                  <a:pt x="219" y="64"/>
                </a:cubicBezTo>
                <a:cubicBezTo>
                  <a:pt x="219" y="63"/>
                  <a:pt x="219" y="62"/>
                  <a:pt x="219" y="61"/>
                </a:cubicBezTo>
                <a:cubicBezTo>
                  <a:pt x="219" y="59"/>
                  <a:pt x="220" y="56"/>
                  <a:pt x="219" y="53"/>
                </a:cubicBezTo>
                <a:cubicBezTo>
                  <a:pt x="219" y="42"/>
                  <a:pt x="214" y="33"/>
                  <a:pt x="208" y="30"/>
                </a:cubicBezTo>
                <a:cubicBezTo>
                  <a:pt x="207" y="27"/>
                  <a:pt x="205" y="25"/>
                  <a:pt x="204" y="23"/>
                </a:cubicBezTo>
                <a:cubicBezTo>
                  <a:pt x="197" y="13"/>
                  <a:pt x="188" y="8"/>
                  <a:pt x="180" y="9"/>
                </a:cubicBezTo>
                <a:cubicBezTo>
                  <a:pt x="179" y="8"/>
                  <a:pt x="178" y="8"/>
                  <a:pt x="177" y="8"/>
                </a:cubicBezTo>
                <a:cubicBezTo>
                  <a:pt x="166" y="1"/>
                  <a:pt x="154" y="1"/>
                  <a:pt x="149" y="8"/>
                </a:cubicBezTo>
                <a:cubicBezTo>
                  <a:pt x="148" y="8"/>
                  <a:pt x="147" y="9"/>
                  <a:pt x="146" y="9"/>
                </a:cubicBezTo>
                <a:cubicBezTo>
                  <a:pt x="145" y="9"/>
                  <a:pt x="145" y="9"/>
                  <a:pt x="145" y="9"/>
                </a:cubicBezTo>
                <a:cubicBezTo>
                  <a:pt x="144" y="9"/>
                  <a:pt x="144" y="9"/>
                  <a:pt x="143" y="9"/>
                </a:cubicBezTo>
                <a:cubicBezTo>
                  <a:pt x="143" y="9"/>
                  <a:pt x="142" y="9"/>
                  <a:pt x="142" y="8"/>
                </a:cubicBezTo>
                <a:cubicBezTo>
                  <a:pt x="142" y="8"/>
                  <a:pt x="142" y="8"/>
                  <a:pt x="141" y="8"/>
                </a:cubicBezTo>
                <a:cubicBezTo>
                  <a:pt x="136" y="1"/>
                  <a:pt x="125" y="0"/>
                  <a:pt x="114" y="7"/>
                </a:cubicBezTo>
                <a:cubicBezTo>
                  <a:pt x="112" y="7"/>
                  <a:pt x="111" y="8"/>
                  <a:pt x="109" y="9"/>
                </a:cubicBezTo>
                <a:cubicBezTo>
                  <a:pt x="101" y="8"/>
                  <a:pt x="91" y="13"/>
                  <a:pt x="84" y="23"/>
                </a:cubicBezTo>
                <a:cubicBezTo>
                  <a:pt x="83" y="25"/>
                  <a:pt x="81" y="27"/>
                  <a:pt x="80" y="30"/>
                </a:cubicBezTo>
                <a:cubicBezTo>
                  <a:pt x="74" y="33"/>
                  <a:pt x="69" y="42"/>
                  <a:pt x="69" y="53"/>
                </a:cubicBezTo>
                <a:cubicBezTo>
                  <a:pt x="68" y="56"/>
                  <a:pt x="69" y="60"/>
                  <a:pt x="70" y="63"/>
                </a:cubicBezTo>
                <a:cubicBezTo>
                  <a:pt x="70" y="63"/>
                  <a:pt x="70" y="63"/>
                  <a:pt x="69" y="63"/>
                </a:cubicBezTo>
                <a:cubicBezTo>
                  <a:pt x="66" y="68"/>
                  <a:pt x="63" y="75"/>
                  <a:pt x="63" y="82"/>
                </a:cubicBezTo>
                <a:cubicBezTo>
                  <a:pt x="63" y="86"/>
                  <a:pt x="64" y="90"/>
                  <a:pt x="65" y="94"/>
                </a:cubicBezTo>
                <a:cubicBezTo>
                  <a:pt x="65" y="95"/>
                  <a:pt x="65" y="96"/>
                  <a:pt x="65" y="97"/>
                </a:cubicBezTo>
                <a:cubicBezTo>
                  <a:pt x="60" y="102"/>
                  <a:pt x="58" y="112"/>
                  <a:pt x="58" y="123"/>
                </a:cubicBezTo>
                <a:cubicBezTo>
                  <a:pt x="58" y="131"/>
                  <a:pt x="59" y="139"/>
                  <a:pt x="62" y="144"/>
                </a:cubicBezTo>
                <a:cubicBezTo>
                  <a:pt x="62" y="147"/>
                  <a:pt x="62" y="150"/>
                  <a:pt x="62" y="153"/>
                </a:cubicBezTo>
                <a:cubicBezTo>
                  <a:pt x="61" y="170"/>
                  <a:pt x="63" y="184"/>
                  <a:pt x="67" y="193"/>
                </a:cubicBezTo>
                <a:cubicBezTo>
                  <a:pt x="68" y="203"/>
                  <a:pt x="70" y="213"/>
                  <a:pt x="71" y="222"/>
                </a:cubicBezTo>
                <a:cubicBezTo>
                  <a:pt x="59" y="226"/>
                  <a:pt x="49" y="229"/>
                  <a:pt x="39" y="231"/>
                </a:cubicBezTo>
                <a:cubicBezTo>
                  <a:pt x="0" y="239"/>
                  <a:pt x="1" y="263"/>
                  <a:pt x="1" y="263"/>
                </a:cubicBezTo>
                <a:cubicBezTo>
                  <a:pt x="1" y="286"/>
                  <a:pt x="1" y="286"/>
                  <a:pt x="1" y="286"/>
                </a:cubicBezTo>
                <a:cubicBezTo>
                  <a:pt x="289" y="286"/>
                  <a:pt x="289" y="286"/>
                  <a:pt x="289" y="286"/>
                </a:cubicBezTo>
                <a:cubicBezTo>
                  <a:pt x="289" y="263"/>
                  <a:pt x="289" y="263"/>
                  <a:pt x="289" y="263"/>
                </a:cubicBezTo>
                <a:cubicBezTo>
                  <a:pt x="289" y="263"/>
                  <a:pt x="289" y="239"/>
                  <a:pt x="250" y="2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" name="Freeform 331"/>
          <p:cNvSpPr/>
          <p:nvPr/>
        </p:nvSpPr>
        <p:spPr bwMode="auto">
          <a:xfrm>
            <a:off x="1716405" y="3823335"/>
            <a:ext cx="283210" cy="206375"/>
          </a:xfrm>
          <a:custGeom>
            <a:avLst/>
            <a:gdLst>
              <a:gd name="T0" fmla="*/ 260 w 288"/>
              <a:gd name="T1" fmla="*/ 0 h 210"/>
              <a:gd name="T2" fmla="*/ 232 w 288"/>
              <a:gd name="T3" fmla="*/ 28 h 210"/>
              <a:gd name="T4" fmla="*/ 239 w 288"/>
              <a:gd name="T5" fmla="*/ 46 h 210"/>
              <a:gd name="T6" fmla="*/ 191 w 288"/>
              <a:gd name="T7" fmla="*/ 117 h 210"/>
              <a:gd name="T8" fmla="*/ 183 w 288"/>
              <a:gd name="T9" fmla="*/ 116 h 210"/>
              <a:gd name="T10" fmla="*/ 170 w 288"/>
              <a:gd name="T11" fmla="*/ 119 h 210"/>
              <a:gd name="T12" fmla="*/ 130 w 288"/>
              <a:gd name="T13" fmla="*/ 79 h 210"/>
              <a:gd name="T14" fmla="*/ 133 w 288"/>
              <a:gd name="T15" fmla="*/ 67 h 210"/>
              <a:gd name="T16" fmla="*/ 105 w 288"/>
              <a:gd name="T17" fmla="*/ 39 h 210"/>
              <a:gd name="T18" fmla="*/ 78 w 288"/>
              <a:gd name="T19" fmla="*/ 67 h 210"/>
              <a:gd name="T20" fmla="*/ 84 w 288"/>
              <a:gd name="T21" fmla="*/ 84 h 210"/>
              <a:gd name="T22" fmla="*/ 36 w 288"/>
              <a:gd name="T23" fmla="*/ 156 h 210"/>
              <a:gd name="T24" fmla="*/ 28 w 288"/>
              <a:gd name="T25" fmla="*/ 155 h 210"/>
              <a:gd name="T26" fmla="*/ 0 w 288"/>
              <a:gd name="T27" fmla="*/ 183 h 210"/>
              <a:gd name="T28" fmla="*/ 28 w 288"/>
              <a:gd name="T29" fmla="*/ 210 h 210"/>
              <a:gd name="T30" fmla="*/ 56 w 288"/>
              <a:gd name="T31" fmla="*/ 183 h 210"/>
              <a:gd name="T32" fmla="*/ 50 w 288"/>
              <a:gd name="T33" fmla="*/ 166 h 210"/>
              <a:gd name="T34" fmla="*/ 98 w 288"/>
              <a:gd name="T35" fmla="*/ 94 h 210"/>
              <a:gd name="T36" fmla="*/ 105 w 288"/>
              <a:gd name="T37" fmla="*/ 95 h 210"/>
              <a:gd name="T38" fmla="*/ 118 w 288"/>
              <a:gd name="T39" fmla="*/ 92 h 210"/>
              <a:gd name="T40" fmla="*/ 158 w 288"/>
              <a:gd name="T41" fmla="*/ 132 h 210"/>
              <a:gd name="T42" fmla="*/ 155 w 288"/>
              <a:gd name="T43" fmla="*/ 144 h 210"/>
              <a:gd name="T44" fmla="*/ 183 w 288"/>
              <a:gd name="T45" fmla="*/ 172 h 210"/>
              <a:gd name="T46" fmla="*/ 211 w 288"/>
              <a:gd name="T47" fmla="*/ 144 h 210"/>
              <a:gd name="T48" fmla="*/ 205 w 288"/>
              <a:gd name="T49" fmla="*/ 127 h 210"/>
              <a:gd name="T50" fmla="*/ 253 w 288"/>
              <a:gd name="T51" fmla="*/ 55 h 210"/>
              <a:gd name="T52" fmla="*/ 260 w 288"/>
              <a:gd name="T53" fmla="*/ 56 h 210"/>
              <a:gd name="T54" fmla="*/ 288 w 288"/>
              <a:gd name="T55" fmla="*/ 28 h 210"/>
              <a:gd name="T56" fmla="*/ 260 w 288"/>
              <a:gd name="T5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10">
                <a:moveTo>
                  <a:pt x="260" y="0"/>
                </a:moveTo>
                <a:cubicBezTo>
                  <a:pt x="245" y="0"/>
                  <a:pt x="232" y="12"/>
                  <a:pt x="232" y="28"/>
                </a:cubicBezTo>
                <a:cubicBezTo>
                  <a:pt x="232" y="34"/>
                  <a:pt x="235" y="41"/>
                  <a:pt x="239" y="46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8" y="116"/>
                  <a:pt x="186" y="116"/>
                  <a:pt x="183" y="116"/>
                </a:cubicBezTo>
                <a:cubicBezTo>
                  <a:pt x="178" y="116"/>
                  <a:pt x="174" y="117"/>
                  <a:pt x="170" y="119"/>
                </a:cubicBezTo>
                <a:cubicBezTo>
                  <a:pt x="130" y="79"/>
                  <a:pt x="130" y="79"/>
                  <a:pt x="130" y="79"/>
                </a:cubicBezTo>
                <a:cubicBezTo>
                  <a:pt x="132" y="76"/>
                  <a:pt x="133" y="71"/>
                  <a:pt x="133" y="67"/>
                </a:cubicBezTo>
                <a:cubicBezTo>
                  <a:pt x="133" y="51"/>
                  <a:pt x="121" y="39"/>
                  <a:pt x="105" y="39"/>
                </a:cubicBezTo>
                <a:cubicBezTo>
                  <a:pt x="90" y="39"/>
                  <a:pt x="78" y="51"/>
                  <a:pt x="78" y="67"/>
                </a:cubicBezTo>
                <a:cubicBezTo>
                  <a:pt x="78" y="73"/>
                  <a:pt x="80" y="79"/>
                  <a:pt x="84" y="84"/>
                </a:cubicBezTo>
                <a:cubicBezTo>
                  <a:pt x="36" y="156"/>
                  <a:pt x="36" y="156"/>
                  <a:pt x="36" y="156"/>
                </a:cubicBezTo>
                <a:cubicBezTo>
                  <a:pt x="34" y="155"/>
                  <a:pt x="31" y="155"/>
                  <a:pt x="28" y="155"/>
                </a:cubicBezTo>
                <a:cubicBezTo>
                  <a:pt x="13" y="155"/>
                  <a:pt x="0" y="167"/>
                  <a:pt x="0" y="183"/>
                </a:cubicBezTo>
                <a:cubicBezTo>
                  <a:pt x="0" y="198"/>
                  <a:pt x="13" y="210"/>
                  <a:pt x="28" y="210"/>
                </a:cubicBezTo>
                <a:cubicBezTo>
                  <a:pt x="43" y="210"/>
                  <a:pt x="56" y="198"/>
                  <a:pt x="56" y="183"/>
                </a:cubicBezTo>
                <a:cubicBezTo>
                  <a:pt x="56" y="176"/>
                  <a:pt x="54" y="170"/>
                  <a:pt x="50" y="166"/>
                </a:cubicBezTo>
                <a:cubicBezTo>
                  <a:pt x="98" y="94"/>
                  <a:pt x="98" y="94"/>
                  <a:pt x="98" y="94"/>
                </a:cubicBezTo>
                <a:cubicBezTo>
                  <a:pt x="100" y="94"/>
                  <a:pt x="103" y="95"/>
                  <a:pt x="105" y="95"/>
                </a:cubicBezTo>
                <a:cubicBezTo>
                  <a:pt x="110" y="95"/>
                  <a:pt x="114" y="93"/>
                  <a:pt x="118" y="92"/>
                </a:cubicBezTo>
                <a:cubicBezTo>
                  <a:pt x="158" y="132"/>
                  <a:pt x="158" y="132"/>
                  <a:pt x="158" y="132"/>
                </a:cubicBezTo>
                <a:cubicBezTo>
                  <a:pt x="156" y="135"/>
                  <a:pt x="155" y="140"/>
                  <a:pt x="155" y="144"/>
                </a:cubicBezTo>
                <a:cubicBezTo>
                  <a:pt x="155" y="159"/>
                  <a:pt x="167" y="172"/>
                  <a:pt x="183" y="172"/>
                </a:cubicBezTo>
                <a:cubicBezTo>
                  <a:pt x="198" y="172"/>
                  <a:pt x="211" y="159"/>
                  <a:pt x="211" y="144"/>
                </a:cubicBezTo>
                <a:cubicBezTo>
                  <a:pt x="211" y="138"/>
                  <a:pt x="209" y="132"/>
                  <a:pt x="205" y="127"/>
                </a:cubicBezTo>
                <a:cubicBezTo>
                  <a:pt x="253" y="55"/>
                  <a:pt x="253" y="55"/>
                  <a:pt x="253" y="55"/>
                </a:cubicBezTo>
                <a:cubicBezTo>
                  <a:pt x="255" y="55"/>
                  <a:pt x="258" y="56"/>
                  <a:pt x="260" y="56"/>
                </a:cubicBezTo>
                <a:cubicBezTo>
                  <a:pt x="276" y="56"/>
                  <a:pt x="288" y="43"/>
                  <a:pt x="288" y="28"/>
                </a:cubicBezTo>
                <a:cubicBezTo>
                  <a:pt x="288" y="12"/>
                  <a:pt x="276" y="0"/>
                  <a:pt x="2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7" name="Freeform 332"/>
          <p:cNvSpPr/>
          <p:nvPr/>
        </p:nvSpPr>
        <p:spPr bwMode="auto">
          <a:xfrm>
            <a:off x="3420745" y="3785235"/>
            <a:ext cx="62865" cy="55880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8" name="Freeform 333"/>
          <p:cNvSpPr/>
          <p:nvPr/>
        </p:nvSpPr>
        <p:spPr bwMode="auto">
          <a:xfrm>
            <a:off x="3522345" y="3785235"/>
            <a:ext cx="62865" cy="55880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9" name="Freeform 334"/>
          <p:cNvSpPr/>
          <p:nvPr/>
        </p:nvSpPr>
        <p:spPr bwMode="auto">
          <a:xfrm>
            <a:off x="3622040" y="3785235"/>
            <a:ext cx="62865" cy="55880"/>
          </a:xfrm>
          <a:custGeom>
            <a:avLst/>
            <a:gdLst>
              <a:gd name="T0" fmla="*/ 50 w 63"/>
              <a:gd name="T1" fmla="*/ 0 h 57"/>
              <a:gd name="T2" fmla="*/ 13 w 63"/>
              <a:gd name="T3" fmla="*/ 0 h 57"/>
              <a:gd name="T4" fmla="*/ 0 w 63"/>
              <a:gd name="T5" fmla="*/ 13 h 57"/>
              <a:gd name="T6" fmla="*/ 0 w 63"/>
              <a:gd name="T7" fmla="*/ 44 h 57"/>
              <a:gd name="T8" fmla="*/ 13 w 63"/>
              <a:gd name="T9" fmla="*/ 57 h 57"/>
              <a:gd name="T10" fmla="*/ 50 w 63"/>
              <a:gd name="T11" fmla="*/ 57 h 57"/>
              <a:gd name="T12" fmla="*/ 63 w 63"/>
              <a:gd name="T13" fmla="*/ 44 h 57"/>
              <a:gd name="T14" fmla="*/ 63 w 63"/>
              <a:gd name="T15" fmla="*/ 13 h 57"/>
              <a:gd name="T16" fmla="*/ 50 w 63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57">
                <a:moveTo>
                  <a:pt x="50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8" y="57"/>
                  <a:pt x="63" y="52"/>
                  <a:pt x="63" y="44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6"/>
                  <a:pt x="58" y="0"/>
                  <a:pt x="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0" name="Freeform 335"/>
          <p:cNvSpPr/>
          <p:nvPr/>
        </p:nvSpPr>
        <p:spPr bwMode="auto">
          <a:xfrm>
            <a:off x="3420745" y="3897630"/>
            <a:ext cx="62865" cy="56515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1" name="Freeform 336"/>
          <p:cNvSpPr/>
          <p:nvPr/>
        </p:nvSpPr>
        <p:spPr bwMode="auto">
          <a:xfrm>
            <a:off x="3522345" y="3897630"/>
            <a:ext cx="62865" cy="56515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2" name="Freeform 337"/>
          <p:cNvSpPr/>
          <p:nvPr/>
        </p:nvSpPr>
        <p:spPr bwMode="auto">
          <a:xfrm>
            <a:off x="3622040" y="3897630"/>
            <a:ext cx="62865" cy="56515"/>
          </a:xfrm>
          <a:custGeom>
            <a:avLst/>
            <a:gdLst>
              <a:gd name="T0" fmla="*/ 50 w 63"/>
              <a:gd name="T1" fmla="*/ 0 h 57"/>
              <a:gd name="T2" fmla="*/ 13 w 63"/>
              <a:gd name="T3" fmla="*/ 0 h 57"/>
              <a:gd name="T4" fmla="*/ 0 w 63"/>
              <a:gd name="T5" fmla="*/ 13 h 57"/>
              <a:gd name="T6" fmla="*/ 0 w 63"/>
              <a:gd name="T7" fmla="*/ 44 h 57"/>
              <a:gd name="T8" fmla="*/ 13 w 63"/>
              <a:gd name="T9" fmla="*/ 57 h 57"/>
              <a:gd name="T10" fmla="*/ 50 w 63"/>
              <a:gd name="T11" fmla="*/ 57 h 57"/>
              <a:gd name="T12" fmla="*/ 63 w 63"/>
              <a:gd name="T13" fmla="*/ 44 h 57"/>
              <a:gd name="T14" fmla="*/ 63 w 63"/>
              <a:gd name="T15" fmla="*/ 13 h 57"/>
              <a:gd name="T16" fmla="*/ 50 w 63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57">
                <a:moveTo>
                  <a:pt x="50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8" y="57"/>
                  <a:pt x="63" y="52"/>
                  <a:pt x="63" y="44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6"/>
                  <a:pt x="58" y="0"/>
                  <a:pt x="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3" name="Freeform 338"/>
          <p:cNvSpPr/>
          <p:nvPr/>
        </p:nvSpPr>
        <p:spPr bwMode="auto">
          <a:xfrm>
            <a:off x="3420745" y="4010660"/>
            <a:ext cx="62865" cy="57785"/>
          </a:xfrm>
          <a:custGeom>
            <a:avLst/>
            <a:gdLst>
              <a:gd name="T0" fmla="*/ 51 w 64"/>
              <a:gd name="T1" fmla="*/ 0 h 58"/>
              <a:gd name="T2" fmla="*/ 13 w 64"/>
              <a:gd name="T3" fmla="*/ 0 h 58"/>
              <a:gd name="T4" fmla="*/ 0 w 64"/>
              <a:gd name="T5" fmla="*/ 13 h 58"/>
              <a:gd name="T6" fmla="*/ 0 w 64"/>
              <a:gd name="T7" fmla="*/ 45 h 58"/>
              <a:gd name="T8" fmla="*/ 13 w 64"/>
              <a:gd name="T9" fmla="*/ 58 h 58"/>
              <a:gd name="T10" fmla="*/ 51 w 64"/>
              <a:gd name="T11" fmla="*/ 58 h 58"/>
              <a:gd name="T12" fmla="*/ 64 w 64"/>
              <a:gd name="T13" fmla="*/ 45 h 58"/>
              <a:gd name="T14" fmla="*/ 64 w 64"/>
              <a:gd name="T15" fmla="*/ 13 h 58"/>
              <a:gd name="T16" fmla="*/ 51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8"/>
                  <a:pt x="13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8" y="58"/>
                  <a:pt x="64" y="52"/>
                  <a:pt x="64" y="45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4" name="Freeform 339"/>
          <p:cNvSpPr/>
          <p:nvPr/>
        </p:nvSpPr>
        <p:spPr bwMode="auto">
          <a:xfrm>
            <a:off x="3522345" y="4010660"/>
            <a:ext cx="62865" cy="57785"/>
          </a:xfrm>
          <a:custGeom>
            <a:avLst/>
            <a:gdLst>
              <a:gd name="T0" fmla="*/ 51 w 64"/>
              <a:gd name="T1" fmla="*/ 0 h 58"/>
              <a:gd name="T2" fmla="*/ 13 w 64"/>
              <a:gd name="T3" fmla="*/ 0 h 58"/>
              <a:gd name="T4" fmla="*/ 0 w 64"/>
              <a:gd name="T5" fmla="*/ 13 h 58"/>
              <a:gd name="T6" fmla="*/ 0 w 64"/>
              <a:gd name="T7" fmla="*/ 45 h 58"/>
              <a:gd name="T8" fmla="*/ 13 w 64"/>
              <a:gd name="T9" fmla="*/ 58 h 58"/>
              <a:gd name="T10" fmla="*/ 51 w 64"/>
              <a:gd name="T11" fmla="*/ 58 h 58"/>
              <a:gd name="T12" fmla="*/ 64 w 64"/>
              <a:gd name="T13" fmla="*/ 45 h 58"/>
              <a:gd name="T14" fmla="*/ 64 w 64"/>
              <a:gd name="T15" fmla="*/ 13 h 58"/>
              <a:gd name="T16" fmla="*/ 51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8"/>
                  <a:pt x="13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8" y="58"/>
                  <a:pt x="64" y="52"/>
                  <a:pt x="64" y="45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Freeform 340"/>
          <p:cNvSpPr/>
          <p:nvPr/>
        </p:nvSpPr>
        <p:spPr bwMode="auto">
          <a:xfrm>
            <a:off x="3622040" y="4010660"/>
            <a:ext cx="62865" cy="57785"/>
          </a:xfrm>
          <a:custGeom>
            <a:avLst/>
            <a:gdLst>
              <a:gd name="T0" fmla="*/ 50 w 63"/>
              <a:gd name="T1" fmla="*/ 0 h 58"/>
              <a:gd name="T2" fmla="*/ 13 w 63"/>
              <a:gd name="T3" fmla="*/ 0 h 58"/>
              <a:gd name="T4" fmla="*/ 0 w 63"/>
              <a:gd name="T5" fmla="*/ 13 h 58"/>
              <a:gd name="T6" fmla="*/ 0 w 63"/>
              <a:gd name="T7" fmla="*/ 45 h 58"/>
              <a:gd name="T8" fmla="*/ 13 w 63"/>
              <a:gd name="T9" fmla="*/ 58 h 58"/>
              <a:gd name="T10" fmla="*/ 50 w 63"/>
              <a:gd name="T11" fmla="*/ 58 h 58"/>
              <a:gd name="T12" fmla="*/ 63 w 63"/>
              <a:gd name="T13" fmla="*/ 45 h 58"/>
              <a:gd name="T14" fmla="*/ 63 w 63"/>
              <a:gd name="T15" fmla="*/ 13 h 58"/>
              <a:gd name="T16" fmla="*/ 50 w 63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58">
                <a:moveTo>
                  <a:pt x="50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8"/>
                  <a:pt x="13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8" y="58"/>
                  <a:pt x="63" y="52"/>
                  <a:pt x="63" y="45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6"/>
                  <a:pt x="58" y="0"/>
                  <a:pt x="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" name="Freeform 341"/>
          <p:cNvSpPr>
            <a:spLocks noEditPoints="1"/>
          </p:cNvSpPr>
          <p:nvPr/>
        </p:nvSpPr>
        <p:spPr bwMode="auto">
          <a:xfrm>
            <a:off x="9115425" y="3220085"/>
            <a:ext cx="177165" cy="283210"/>
          </a:xfrm>
          <a:custGeom>
            <a:avLst/>
            <a:gdLst>
              <a:gd name="T0" fmla="*/ 180 w 180"/>
              <a:gd name="T1" fmla="*/ 144 h 288"/>
              <a:gd name="T2" fmla="*/ 150 w 180"/>
              <a:gd name="T3" fmla="*/ 77 h 288"/>
              <a:gd name="T4" fmla="*/ 150 w 180"/>
              <a:gd name="T5" fmla="*/ 0 h 288"/>
              <a:gd name="T6" fmla="*/ 30 w 180"/>
              <a:gd name="T7" fmla="*/ 0 h 288"/>
              <a:gd name="T8" fmla="*/ 30 w 180"/>
              <a:gd name="T9" fmla="*/ 77 h 288"/>
              <a:gd name="T10" fmla="*/ 0 w 180"/>
              <a:gd name="T11" fmla="*/ 144 h 288"/>
              <a:gd name="T12" fmla="*/ 30 w 180"/>
              <a:gd name="T13" fmla="*/ 211 h 288"/>
              <a:gd name="T14" fmla="*/ 30 w 180"/>
              <a:gd name="T15" fmla="*/ 288 h 288"/>
              <a:gd name="T16" fmla="*/ 150 w 180"/>
              <a:gd name="T17" fmla="*/ 288 h 288"/>
              <a:gd name="T18" fmla="*/ 150 w 180"/>
              <a:gd name="T19" fmla="*/ 211 h 288"/>
              <a:gd name="T20" fmla="*/ 180 w 180"/>
              <a:gd name="T21" fmla="*/ 144 h 288"/>
              <a:gd name="T22" fmla="*/ 22 w 180"/>
              <a:gd name="T23" fmla="*/ 144 h 288"/>
              <a:gd name="T24" fmla="*/ 90 w 180"/>
              <a:gd name="T25" fmla="*/ 77 h 288"/>
              <a:gd name="T26" fmla="*/ 157 w 180"/>
              <a:gd name="T27" fmla="*/ 144 h 288"/>
              <a:gd name="T28" fmla="*/ 90 w 180"/>
              <a:gd name="T29" fmla="*/ 212 h 288"/>
              <a:gd name="T30" fmla="*/ 22 w 180"/>
              <a:gd name="T31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0" h="288">
                <a:moveTo>
                  <a:pt x="180" y="144"/>
                </a:moveTo>
                <a:cubicBezTo>
                  <a:pt x="180" y="118"/>
                  <a:pt x="169" y="94"/>
                  <a:pt x="150" y="77"/>
                </a:cubicBezTo>
                <a:cubicBezTo>
                  <a:pt x="150" y="0"/>
                  <a:pt x="150" y="0"/>
                  <a:pt x="15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77"/>
                  <a:pt x="30" y="77"/>
                  <a:pt x="30" y="77"/>
                </a:cubicBezTo>
                <a:cubicBezTo>
                  <a:pt x="12" y="93"/>
                  <a:pt x="0" y="117"/>
                  <a:pt x="0" y="144"/>
                </a:cubicBezTo>
                <a:cubicBezTo>
                  <a:pt x="0" y="171"/>
                  <a:pt x="12" y="195"/>
                  <a:pt x="30" y="211"/>
                </a:cubicBezTo>
                <a:cubicBezTo>
                  <a:pt x="30" y="288"/>
                  <a:pt x="30" y="288"/>
                  <a:pt x="30" y="288"/>
                </a:cubicBezTo>
                <a:cubicBezTo>
                  <a:pt x="150" y="288"/>
                  <a:pt x="150" y="288"/>
                  <a:pt x="150" y="288"/>
                </a:cubicBezTo>
                <a:cubicBezTo>
                  <a:pt x="150" y="211"/>
                  <a:pt x="150" y="211"/>
                  <a:pt x="150" y="211"/>
                </a:cubicBezTo>
                <a:cubicBezTo>
                  <a:pt x="169" y="194"/>
                  <a:pt x="180" y="171"/>
                  <a:pt x="180" y="144"/>
                </a:cubicBezTo>
                <a:close/>
                <a:moveTo>
                  <a:pt x="22" y="144"/>
                </a:moveTo>
                <a:cubicBezTo>
                  <a:pt x="22" y="107"/>
                  <a:pt x="53" y="77"/>
                  <a:pt x="90" y="77"/>
                </a:cubicBezTo>
                <a:cubicBezTo>
                  <a:pt x="127" y="77"/>
                  <a:pt x="157" y="107"/>
                  <a:pt x="157" y="144"/>
                </a:cubicBezTo>
                <a:cubicBezTo>
                  <a:pt x="157" y="181"/>
                  <a:pt x="127" y="212"/>
                  <a:pt x="90" y="212"/>
                </a:cubicBezTo>
                <a:cubicBezTo>
                  <a:pt x="53" y="212"/>
                  <a:pt x="22" y="181"/>
                  <a:pt x="22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7" name="Freeform 342"/>
          <p:cNvSpPr/>
          <p:nvPr/>
        </p:nvSpPr>
        <p:spPr bwMode="auto">
          <a:xfrm>
            <a:off x="9194165" y="3313430"/>
            <a:ext cx="55245" cy="81915"/>
          </a:xfrm>
          <a:custGeom>
            <a:avLst/>
            <a:gdLst>
              <a:gd name="T0" fmla="*/ 2 w 55"/>
              <a:gd name="T1" fmla="*/ 56 h 84"/>
              <a:gd name="T2" fmla="*/ 43 w 55"/>
              <a:gd name="T3" fmla="*/ 84 h 84"/>
              <a:gd name="T4" fmla="*/ 45 w 55"/>
              <a:gd name="T5" fmla="*/ 84 h 84"/>
              <a:gd name="T6" fmla="*/ 46 w 55"/>
              <a:gd name="T7" fmla="*/ 84 h 84"/>
              <a:gd name="T8" fmla="*/ 49 w 55"/>
              <a:gd name="T9" fmla="*/ 83 h 84"/>
              <a:gd name="T10" fmla="*/ 54 w 55"/>
              <a:gd name="T11" fmla="*/ 74 h 84"/>
              <a:gd name="T12" fmla="*/ 53 w 55"/>
              <a:gd name="T13" fmla="*/ 69 h 84"/>
              <a:gd name="T14" fmla="*/ 17 w 55"/>
              <a:gd name="T15" fmla="*/ 45 h 84"/>
              <a:gd name="T16" fmla="*/ 17 w 55"/>
              <a:gd name="T17" fmla="*/ 4 h 84"/>
              <a:gd name="T18" fmla="*/ 16 w 55"/>
              <a:gd name="T19" fmla="*/ 1 h 84"/>
              <a:gd name="T20" fmla="*/ 13 w 55"/>
              <a:gd name="T21" fmla="*/ 0 h 84"/>
              <a:gd name="T22" fmla="*/ 3 w 55"/>
              <a:gd name="T23" fmla="*/ 0 h 84"/>
              <a:gd name="T24" fmla="*/ 1 w 55"/>
              <a:gd name="T25" fmla="*/ 1 h 84"/>
              <a:gd name="T26" fmla="*/ 0 w 55"/>
              <a:gd name="T27" fmla="*/ 4 h 84"/>
              <a:gd name="T28" fmla="*/ 0 w 55"/>
              <a:gd name="T29" fmla="*/ 53 h 84"/>
              <a:gd name="T30" fmla="*/ 1 w 55"/>
              <a:gd name="T31" fmla="*/ 55 h 84"/>
              <a:gd name="T32" fmla="*/ 2 w 55"/>
              <a:gd name="T33" fmla="*/ 5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84">
                <a:moveTo>
                  <a:pt x="2" y="56"/>
                </a:moveTo>
                <a:cubicBezTo>
                  <a:pt x="43" y="84"/>
                  <a:pt x="43" y="84"/>
                  <a:pt x="43" y="84"/>
                </a:cubicBezTo>
                <a:cubicBezTo>
                  <a:pt x="44" y="84"/>
                  <a:pt x="45" y="84"/>
                  <a:pt x="45" y="84"/>
                </a:cubicBezTo>
                <a:cubicBezTo>
                  <a:pt x="46" y="84"/>
                  <a:pt x="46" y="84"/>
                  <a:pt x="46" y="84"/>
                </a:cubicBezTo>
                <a:cubicBezTo>
                  <a:pt x="47" y="84"/>
                  <a:pt x="48" y="84"/>
                  <a:pt x="49" y="83"/>
                </a:cubicBezTo>
                <a:cubicBezTo>
                  <a:pt x="54" y="74"/>
                  <a:pt x="54" y="74"/>
                  <a:pt x="54" y="74"/>
                </a:cubicBezTo>
                <a:cubicBezTo>
                  <a:pt x="55" y="73"/>
                  <a:pt x="54" y="70"/>
                  <a:pt x="53" y="69"/>
                </a:cubicBezTo>
                <a:cubicBezTo>
                  <a:pt x="17" y="45"/>
                  <a:pt x="17" y="45"/>
                  <a:pt x="17" y="4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2"/>
                  <a:pt x="16" y="1"/>
                </a:cubicBezTo>
                <a:cubicBezTo>
                  <a:pt x="15" y="0"/>
                  <a:pt x="14" y="0"/>
                  <a:pt x="13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4"/>
                  <a:pt x="0" y="55"/>
                  <a:pt x="1" y="55"/>
                </a:cubicBezTo>
                <a:cubicBezTo>
                  <a:pt x="1" y="56"/>
                  <a:pt x="1" y="56"/>
                  <a:pt x="2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8" name="Freeform 343"/>
          <p:cNvSpPr>
            <a:spLocks noEditPoints="1"/>
          </p:cNvSpPr>
          <p:nvPr/>
        </p:nvSpPr>
        <p:spPr bwMode="auto">
          <a:xfrm>
            <a:off x="5166995" y="3860800"/>
            <a:ext cx="162560" cy="135255"/>
          </a:xfrm>
          <a:custGeom>
            <a:avLst/>
            <a:gdLst>
              <a:gd name="T0" fmla="*/ 106 w 166"/>
              <a:gd name="T1" fmla="*/ 138 h 138"/>
              <a:gd name="T2" fmla="*/ 166 w 166"/>
              <a:gd name="T3" fmla="*/ 121 h 138"/>
              <a:gd name="T4" fmla="*/ 106 w 166"/>
              <a:gd name="T5" fmla="*/ 80 h 138"/>
              <a:gd name="T6" fmla="*/ 112 w 166"/>
              <a:gd name="T7" fmla="*/ 63 h 138"/>
              <a:gd name="T8" fmla="*/ 114 w 166"/>
              <a:gd name="T9" fmla="*/ 53 h 138"/>
              <a:gd name="T10" fmla="*/ 114 w 166"/>
              <a:gd name="T11" fmla="*/ 31 h 138"/>
              <a:gd name="T12" fmla="*/ 104 w 166"/>
              <a:gd name="T13" fmla="*/ 6 h 138"/>
              <a:gd name="T14" fmla="*/ 85 w 166"/>
              <a:gd name="T15" fmla="*/ 0 h 138"/>
              <a:gd name="T16" fmla="*/ 82 w 166"/>
              <a:gd name="T17" fmla="*/ 0 h 138"/>
              <a:gd name="T18" fmla="*/ 80 w 166"/>
              <a:gd name="T19" fmla="*/ 0 h 138"/>
              <a:gd name="T20" fmla="*/ 80 w 166"/>
              <a:gd name="T21" fmla="*/ 0 h 138"/>
              <a:gd name="T22" fmla="*/ 51 w 166"/>
              <a:gd name="T23" fmla="*/ 26 h 138"/>
              <a:gd name="T24" fmla="*/ 51 w 166"/>
              <a:gd name="T25" fmla="*/ 49 h 138"/>
              <a:gd name="T26" fmla="*/ 51 w 166"/>
              <a:gd name="T27" fmla="*/ 53 h 138"/>
              <a:gd name="T28" fmla="*/ 58 w 166"/>
              <a:gd name="T29" fmla="*/ 77 h 138"/>
              <a:gd name="T30" fmla="*/ 21 w 166"/>
              <a:gd name="T31" fmla="*/ 102 h 138"/>
              <a:gd name="T32" fmla="*/ 0 w 166"/>
              <a:gd name="T33" fmla="*/ 138 h 138"/>
              <a:gd name="T34" fmla="*/ 83 w 166"/>
              <a:gd name="T35" fmla="*/ 118 h 138"/>
              <a:gd name="T36" fmla="*/ 52 w 166"/>
              <a:gd name="T37" fmla="*/ 53 h 138"/>
              <a:gd name="T38" fmla="*/ 55 w 166"/>
              <a:gd name="T39" fmla="*/ 24 h 138"/>
              <a:gd name="T40" fmla="*/ 76 w 166"/>
              <a:gd name="T41" fmla="*/ 27 h 138"/>
              <a:gd name="T42" fmla="*/ 82 w 166"/>
              <a:gd name="T43" fmla="*/ 28 h 138"/>
              <a:gd name="T44" fmla="*/ 88 w 166"/>
              <a:gd name="T45" fmla="*/ 28 h 138"/>
              <a:gd name="T46" fmla="*/ 91 w 166"/>
              <a:gd name="T47" fmla="*/ 5 h 138"/>
              <a:gd name="T48" fmla="*/ 110 w 166"/>
              <a:gd name="T49" fmla="*/ 46 h 138"/>
              <a:gd name="T50" fmla="*/ 113 w 166"/>
              <a:gd name="T51" fmla="*/ 59 h 138"/>
              <a:gd name="T52" fmla="*/ 95 w 166"/>
              <a:gd name="T53" fmla="*/ 89 h 138"/>
              <a:gd name="T54" fmla="*/ 73 w 166"/>
              <a:gd name="T55" fmla="*/ 86 h 138"/>
              <a:gd name="T56" fmla="*/ 67 w 166"/>
              <a:gd name="T57" fmla="*/ 85 h 138"/>
              <a:gd name="T58" fmla="*/ 66 w 166"/>
              <a:gd name="T59" fmla="*/ 89 h 138"/>
              <a:gd name="T60" fmla="*/ 70 w 166"/>
              <a:gd name="T61" fmla="*/ 91 h 138"/>
              <a:gd name="T62" fmla="*/ 91 w 166"/>
              <a:gd name="T63" fmla="*/ 88 h 138"/>
              <a:gd name="T64" fmla="*/ 98 w 166"/>
              <a:gd name="T65" fmla="*/ 88 h 138"/>
              <a:gd name="T66" fmla="*/ 101 w 166"/>
              <a:gd name="T67" fmla="*/ 93 h 138"/>
              <a:gd name="T68" fmla="*/ 92 w 166"/>
              <a:gd name="T69" fmla="*/ 94 h 138"/>
              <a:gd name="T70" fmla="*/ 86 w 166"/>
              <a:gd name="T71" fmla="*/ 93 h 138"/>
              <a:gd name="T72" fmla="*/ 78 w 166"/>
              <a:gd name="T73" fmla="*/ 94 h 138"/>
              <a:gd name="T74" fmla="*/ 69 w 166"/>
              <a:gd name="T75" fmla="*/ 98 h 138"/>
              <a:gd name="T76" fmla="*/ 66 w 166"/>
              <a:gd name="T77" fmla="*/ 8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6" h="138">
                <a:moveTo>
                  <a:pt x="83" y="118"/>
                </a:moveTo>
                <a:cubicBezTo>
                  <a:pt x="95" y="118"/>
                  <a:pt x="104" y="127"/>
                  <a:pt x="106" y="138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6" y="121"/>
                  <a:pt x="166" y="121"/>
                  <a:pt x="166" y="121"/>
                </a:cubicBezTo>
                <a:cubicBezTo>
                  <a:pt x="166" y="121"/>
                  <a:pt x="166" y="111"/>
                  <a:pt x="145" y="102"/>
                </a:cubicBezTo>
                <a:cubicBezTo>
                  <a:pt x="137" y="98"/>
                  <a:pt x="124" y="86"/>
                  <a:pt x="106" y="80"/>
                </a:cubicBezTo>
                <a:cubicBezTo>
                  <a:pt x="107" y="78"/>
                  <a:pt x="107" y="77"/>
                  <a:pt x="108" y="75"/>
                </a:cubicBezTo>
                <a:cubicBezTo>
                  <a:pt x="109" y="71"/>
                  <a:pt x="111" y="67"/>
                  <a:pt x="112" y="63"/>
                </a:cubicBezTo>
                <a:cubicBezTo>
                  <a:pt x="113" y="60"/>
                  <a:pt x="114" y="57"/>
                  <a:pt x="114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4" y="51"/>
                  <a:pt x="114" y="49"/>
                  <a:pt x="114" y="48"/>
                </a:cubicBezTo>
                <a:cubicBezTo>
                  <a:pt x="114" y="41"/>
                  <a:pt x="114" y="35"/>
                  <a:pt x="114" y="31"/>
                </a:cubicBezTo>
                <a:cubicBezTo>
                  <a:pt x="114" y="29"/>
                  <a:pt x="114" y="28"/>
                  <a:pt x="114" y="26"/>
                </a:cubicBezTo>
                <a:cubicBezTo>
                  <a:pt x="113" y="17"/>
                  <a:pt x="110" y="10"/>
                  <a:pt x="104" y="6"/>
                </a:cubicBezTo>
                <a:cubicBezTo>
                  <a:pt x="99" y="2"/>
                  <a:pt x="92" y="0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5" y="10"/>
                  <a:pt x="51" y="17"/>
                  <a:pt x="51" y="26"/>
                </a:cubicBezTo>
                <a:cubicBezTo>
                  <a:pt x="50" y="27"/>
                  <a:pt x="50" y="29"/>
                  <a:pt x="50" y="30"/>
                </a:cubicBezTo>
                <a:cubicBezTo>
                  <a:pt x="50" y="35"/>
                  <a:pt x="51" y="41"/>
                  <a:pt x="51" y="49"/>
                </a:cubicBezTo>
                <a:cubicBezTo>
                  <a:pt x="51" y="50"/>
                  <a:pt x="51" y="52"/>
                  <a:pt x="51" y="53"/>
                </a:cubicBezTo>
                <a:cubicBezTo>
                  <a:pt x="51" y="53"/>
                  <a:pt x="51" y="53"/>
                  <a:pt x="51" y="53"/>
                </a:cubicBezTo>
                <a:cubicBezTo>
                  <a:pt x="51" y="62"/>
                  <a:pt x="55" y="69"/>
                  <a:pt x="57" y="75"/>
                </a:cubicBezTo>
                <a:cubicBezTo>
                  <a:pt x="57" y="76"/>
                  <a:pt x="58" y="76"/>
                  <a:pt x="58" y="77"/>
                </a:cubicBezTo>
                <a:cubicBezTo>
                  <a:pt x="58" y="78"/>
                  <a:pt x="58" y="79"/>
                  <a:pt x="59" y="80"/>
                </a:cubicBezTo>
                <a:cubicBezTo>
                  <a:pt x="42" y="87"/>
                  <a:pt x="29" y="98"/>
                  <a:pt x="21" y="102"/>
                </a:cubicBezTo>
                <a:cubicBezTo>
                  <a:pt x="0" y="111"/>
                  <a:pt x="0" y="121"/>
                  <a:pt x="0" y="121"/>
                </a:cubicBezTo>
                <a:cubicBezTo>
                  <a:pt x="0" y="138"/>
                  <a:pt x="0" y="138"/>
                  <a:pt x="0" y="138"/>
                </a:cubicBezTo>
                <a:cubicBezTo>
                  <a:pt x="59" y="138"/>
                  <a:pt x="59" y="138"/>
                  <a:pt x="59" y="138"/>
                </a:cubicBezTo>
                <a:cubicBezTo>
                  <a:pt x="61" y="127"/>
                  <a:pt x="71" y="118"/>
                  <a:pt x="83" y="118"/>
                </a:cubicBezTo>
                <a:close/>
                <a:moveTo>
                  <a:pt x="52" y="59"/>
                </a:moveTo>
                <a:cubicBezTo>
                  <a:pt x="52" y="57"/>
                  <a:pt x="51" y="55"/>
                  <a:pt x="52" y="53"/>
                </a:cubicBezTo>
                <a:cubicBezTo>
                  <a:pt x="55" y="46"/>
                  <a:pt x="55" y="46"/>
                  <a:pt x="55" y="46"/>
                </a:cubicBezTo>
                <a:cubicBezTo>
                  <a:pt x="55" y="24"/>
                  <a:pt x="55" y="24"/>
                  <a:pt x="55" y="24"/>
                </a:cubicBezTo>
                <a:cubicBezTo>
                  <a:pt x="58" y="8"/>
                  <a:pt x="74" y="5"/>
                  <a:pt x="74" y="5"/>
                </a:cubicBezTo>
                <a:cubicBezTo>
                  <a:pt x="76" y="27"/>
                  <a:pt x="76" y="27"/>
                  <a:pt x="76" y="27"/>
                </a:cubicBezTo>
                <a:cubicBezTo>
                  <a:pt x="76" y="27"/>
                  <a:pt x="76" y="28"/>
                  <a:pt x="77" y="28"/>
                </a:cubicBezTo>
                <a:cubicBezTo>
                  <a:pt x="78" y="28"/>
                  <a:pt x="81" y="28"/>
                  <a:pt x="82" y="28"/>
                </a:cubicBezTo>
                <a:cubicBezTo>
                  <a:pt x="82" y="28"/>
                  <a:pt x="82" y="28"/>
                  <a:pt x="83" y="28"/>
                </a:cubicBezTo>
                <a:cubicBezTo>
                  <a:pt x="84" y="28"/>
                  <a:pt x="87" y="28"/>
                  <a:pt x="88" y="28"/>
                </a:cubicBezTo>
                <a:cubicBezTo>
                  <a:pt x="89" y="28"/>
                  <a:pt x="89" y="27"/>
                  <a:pt x="89" y="27"/>
                </a:cubicBezTo>
                <a:cubicBezTo>
                  <a:pt x="91" y="5"/>
                  <a:pt x="91" y="5"/>
                  <a:pt x="91" y="5"/>
                </a:cubicBezTo>
                <a:cubicBezTo>
                  <a:pt x="91" y="5"/>
                  <a:pt x="106" y="8"/>
                  <a:pt x="109" y="24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5"/>
                  <a:pt x="113" y="57"/>
                  <a:pt x="113" y="59"/>
                </a:cubicBezTo>
                <a:cubicBezTo>
                  <a:pt x="109" y="68"/>
                  <a:pt x="99" y="78"/>
                  <a:pt x="98" y="85"/>
                </a:cubicBezTo>
                <a:cubicBezTo>
                  <a:pt x="95" y="89"/>
                  <a:pt x="95" y="89"/>
                  <a:pt x="95" y="89"/>
                </a:cubicBezTo>
                <a:cubicBezTo>
                  <a:pt x="92" y="86"/>
                  <a:pt x="92" y="86"/>
                  <a:pt x="92" y="86"/>
                </a:cubicBezTo>
                <a:cubicBezTo>
                  <a:pt x="73" y="86"/>
                  <a:pt x="73" y="86"/>
                  <a:pt x="73" y="86"/>
                </a:cubicBezTo>
                <a:cubicBezTo>
                  <a:pt x="70" y="89"/>
                  <a:pt x="70" y="89"/>
                  <a:pt x="70" y="89"/>
                </a:cubicBezTo>
                <a:cubicBezTo>
                  <a:pt x="67" y="85"/>
                  <a:pt x="67" y="85"/>
                  <a:pt x="67" y="85"/>
                </a:cubicBezTo>
                <a:cubicBezTo>
                  <a:pt x="66" y="78"/>
                  <a:pt x="56" y="68"/>
                  <a:pt x="52" y="59"/>
                </a:cubicBezTo>
                <a:close/>
                <a:moveTo>
                  <a:pt x="66" y="89"/>
                </a:moveTo>
                <a:cubicBezTo>
                  <a:pt x="66" y="89"/>
                  <a:pt x="67" y="88"/>
                  <a:pt x="67" y="88"/>
                </a:cubicBezTo>
                <a:cubicBezTo>
                  <a:pt x="70" y="91"/>
                  <a:pt x="70" y="91"/>
                  <a:pt x="70" y="91"/>
                </a:cubicBezTo>
                <a:cubicBezTo>
                  <a:pt x="73" y="88"/>
                  <a:pt x="73" y="88"/>
                  <a:pt x="73" y="88"/>
                </a:cubicBezTo>
                <a:cubicBezTo>
                  <a:pt x="91" y="88"/>
                  <a:pt x="91" y="88"/>
                  <a:pt x="91" y="88"/>
                </a:cubicBezTo>
                <a:cubicBezTo>
                  <a:pt x="95" y="91"/>
                  <a:pt x="95" y="91"/>
                  <a:pt x="95" y="91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88"/>
                  <a:pt x="99" y="89"/>
                  <a:pt x="99" y="89"/>
                </a:cubicBezTo>
                <a:cubicBezTo>
                  <a:pt x="99" y="90"/>
                  <a:pt x="100" y="92"/>
                  <a:pt x="101" y="93"/>
                </a:cubicBezTo>
                <a:cubicBezTo>
                  <a:pt x="100" y="95"/>
                  <a:pt x="98" y="97"/>
                  <a:pt x="96" y="98"/>
                </a:cubicBezTo>
                <a:cubicBezTo>
                  <a:pt x="92" y="94"/>
                  <a:pt x="92" y="94"/>
                  <a:pt x="92" y="94"/>
                </a:cubicBezTo>
                <a:cubicBezTo>
                  <a:pt x="86" y="94"/>
                  <a:pt x="86" y="94"/>
                  <a:pt x="86" y="94"/>
                </a:cubicBezTo>
                <a:cubicBezTo>
                  <a:pt x="86" y="93"/>
                  <a:pt x="86" y="93"/>
                  <a:pt x="86" y="93"/>
                </a:cubicBezTo>
                <a:cubicBezTo>
                  <a:pt x="79" y="93"/>
                  <a:pt x="79" y="93"/>
                  <a:pt x="79" y="93"/>
                </a:cubicBezTo>
                <a:cubicBezTo>
                  <a:pt x="78" y="94"/>
                  <a:pt x="78" y="94"/>
                  <a:pt x="78" y="94"/>
                </a:cubicBezTo>
                <a:cubicBezTo>
                  <a:pt x="73" y="94"/>
                  <a:pt x="73" y="94"/>
                  <a:pt x="73" y="94"/>
                </a:cubicBezTo>
                <a:cubicBezTo>
                  <a:pt x="69" y="98"/>
                  <a:pt x="69" y="98"/>
                  <a:pt x="69" y="98"/>
                </a:cubicBezTo>
                <a:cubicBezTo>
                  <a:pt x="67" y="97"/>
                  <a:pt x="65" y="95"/>
                  <a:pt x="64" y="93"/>
                </a:cubicBezTo>
                <a:cubicBezTo>
                  <a:pt x="65" y="92"/>
                  <a:pt x="66" y="90"/>
                  <a:pt x="66" y="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9" name="Freeform 344"/>
          <p:cNvSpPr/>
          <p:nvPr/>
        </p:nvSpPr>
        <p:spPr bwMode="auto">
          <a:xfrm>
            <a:off x="5252720" y="3910330"/>
            <a:ext cx="17780" cy="5080"/>
          </a:xfrm>
          <a:custGeom>
            <a:avLst/>
            <a:gdLst>
              <a:gd name="T0" fmla="*/ 18 w 18"/>
              <a:gd name="T1" fmla="*/ 3 h 6"/>
              <a:gd name="T2" fmla="*/ 16 w 18"/>
              <a:gd name="T3" fmla="*/ 0 h 6"/>
              <a:gd name="T4" fmla="*/ 0 w 18"/>
              <a:gd name="T5" fmla="*/ 3 h 6"/>
              <a:gd name="T6" fmla="*/ 1 w 18"/>
              <a:gd name="T7" fmla="*/ 6 h 6"/>
              <a:gd name="T8" fmla="*/ 18 w 18"/>
              <a:gd name="T9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">
                <a:moveTo>
                  <a:pt x="18" y="3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1" y="3"/>
                  <a:pt x="0" y="3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5" y="6"/>
                  <a:pt x="18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0" name="Freeform 345"/>
          <p:cNvSpPr/>
          <p:nvPr/>
        </p:nvSpPr>
        <p:spPr bwMode="auto">
          <a:xfrm>
            <a:off x="5225415" y="3910330"/>
            <a:ext cx="17780" cy="5080"/>
          </a:xfrm>
          <a:custGeom>
            <a:avLst/>
            <a:gdLst>
              <a:gd name="T0" fmla="*/ 17 w 18"/>
              <a:gd name="T1" fmla="*/ 6 h 6"/>
              <a:gd name="T2" fmla="*/ 18 w 18"/>
              <a:gd name="T3" fmla="*/ 3 h 6"/>
              <a:gd name="T4" fmla="*/ 2 w 18"/>
              <a:gd name="T5" fmla="*/ 0 h 6"/>
              <a:gd name="T6" fmla="*/ 0 w 18"/>
              <a:gd name="T7" fmla="*/ 3 h 6"/>
              <a:gd name="T8" fmla="*/ 17 w 18"/>
              <a:gd name="T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">
                <a:moveTo>
                  <a:pt x="17" y="6"/>
                </a:moveTo>
                <a:cubicBezTo>
                  <a:pt x="18" y="3"/>
                  <a:pt x="18" y="3"/>
                  <a:pt x="18" y="3"/>
                </a:cubicBezTo>
                <a:cubicBezTo>
                  <a:pt x="7" y="3"/>
                  <a:pt x="2" y="0"/>
                  <a:pt x="2" y="0"/>
                </a:cubicBezTo>
                <a:cubicBezTo>
                  <a:pt x="0" y="3"/>
                  <a:pt x="0" y="3"/>
                  <a:pt x="0" y="3"/>
                </a:cubicBezTo>
                <a:cubicBezTo>
                  <a:pt x="3" y="6"/>
                  <a:pt x="17" y="6"/>
                  <a:pt x="17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1" name="Freeform 346"/>
          <p:cNvSpPr/>
          <p:nvPr/>
        </p:nvSpPr>
        <p:spPr bwMode="auto">
          <a:xfrm>
            <a:off x="5228590" y="3979545"/>
            <a:ext cx="38735" cy="16510"/>
          </a:xfrm>
          <a:custGeom>
            <a:avLst/>
            <a:gdLst>
              <a:gd name="T0" fmla="*/ 20 w 39"/>
              <a:gd name="T1" fmla="*/ 5 h 17"/>
              <a:gd name="T2" fmla="*/ 34 w 39"/>
              <a:gd name="T3" fmla="*/ 17 h 17"/>
              <a:gd name="T4" fmla="*/ 39 w 39"/>
              <a:gd name="T5" fmla="*/ 17 h 17"/>
              <a:gd name="T6" fmla="*/ 20 w 39"/>
              <a:gd name="T7" fmla="*/ 0 h 17"/>
              <a:gd name="T8" fmla="*/ 0 w 39"/>
              <a:gd name="T9" fmla="*/ 17 h 17"/>
              <a:gd name="T10" fmla="*/ 5 w 39"/>
              <a:gd name="T11" fmla="*/ 17 h 17"/>
              <a:gd name="T12" fmla="*/ 20 w 39"/>
              <a:gd name="T13" fmla="*/ 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17">
                <a:moveTo>
                  <a:pt x="20" y="5"/>
                </a:moveTo>
                <a:cubicBezTo>
                  <a:pt x="27" y="5"/>
                  <a:pt x="33" y="10"/>
                  <a:pt x="34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8" y="8"/>
                  <a:pt x="30" y="0"/>
                  <a:pt x="20" y="0"/>
                </a:cubicBezTo>
                <a:cubicBezTo>
                  <a:pt x="10" y="0"/>
                  <a:pt x="1" y="8"/>
                  <a:pt x="0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0"/>
                  <a:pt x="12" y="5"/>
                  <a:pt x="20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2" name="Freeform 347"/>
          <p:cNvSpPr/>
          <p:nvPr/>
        </p:nvSpPr>
        <p:spPr bwMode="auto">
          <a:xfrm>
            <a:off x="5310505" y="3897630"/>
            <a:ext cx="78740" cy="99695"/>
          </a:xfrm>
          <a:custGeom>
            <a:avLst/>
            <a:gdLst>
              <a:gd name="T0" fmla="*/ 81 w 81"/>
              <a:gd name="T1" fmla="*/ 90 h 102"/>
              <a:gd name="T2" fmla="*/ 66 w 81"/>
              <a:gd name="T3" fmla="*/ 76 h 102"/>
              <a:gd name="T4" fmla="*/ 33 w 81"/>
              <a:gd name="T5" fmla="*/ 62 h 102"/>
              <a:gd name="T6" fmla="*/ 43 w 81"/>
              <a:gd name="T7" fmla="*/ 44 h 102"/>
              <a:gd name="T8" fmla="*/ 45 w 81"/>
              <a:gd name="T9" fmla="*/ 30 h 102"/>
              <a:gd name="T10" fmla="*/ 45 w 81"/>
              <a:gd name="T11" fmla="*/ 16 h 102"/>
              <a:gd name="T12" fmla="*/ 23 w 81"/>
              <a:gd name="T13" fmla="*/ 0 h 102"/>
              <a:gd name="T14" fmla="*/ 1 w 81"/>
              <a:gd name="T15" fmla="*/ 16 h 102"/>
              <a:gd name="T16" fmla="*/ 0 w 81"/>
              <a:gd name="T17" fmla="*/ 30 h 102"/>
              <a:gd name="T18" fmla="*/ 2 w 81"/>
              <a:gd name="T19" fmla="*/ 44 h 102"/>
              <a:gd name="T20" fmla="*/ 10 w 81"/>
              <a:gd name="T21" fmla="*/ 60 h 102"/>
              <a:gd name="T22" fmla="*/ 28 w 81"/>
              <a:gd name="T23" fmla="*/ 85 h 102"/>
              <a:gd name="T24" fmla="*/ 28 w 81"/>
              <a:gd name="T25" fmla="*/ 85 h 102"/>
              <a:gd name="T26" fmla="*/ 28 w 81"/>
              <a:gd name="T27" fmla="*/ 85 h 102"/>
              <a:gd name="T28" fmla="*/ 28 w 81"/>
              <a:gd name="T29" fmla="*/ 102 h 102"/>
              <a:gd name="T30" fmla="*/ 28 w 81"/>
              <a:gd name="T31" fmla="*/ 102 h 102"/>
              <a:gd name="T32" fmla="*/ 81 w 81"/>
              <a:gd name="T33" fmla="*/ 102 h 102"/>
              <a:gd name="T34" fmla="*/ 81 w 81"/>
              <a:gd name="T35" fmla="*/ 9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1" h="102">
                <a:moveTo>
                  <a:pt x="81" y="90"/>
                </a:moveTo>
                <a:cubicBezTo>
                  <a:pt x="81" y="90"/>
                  <a:pt x="81" y="83"/>
                  <a:pt x="66" y="76"/>
                </a:cubicBezTo>
                <a:cubicBezTo>
                  <a:pt x="59" y="73"/>
                  <a:pt x="49" y="65"/>
                  <a:pt x="33" y="62"/>
                </a:cubicBezTo>
                <a:cubicBezTo>
                  <a:pt x="37" y="58"/>
                  <a:pt x="40" y="52"/>
                  <a:pt x="43" y="44"/>
                </a:cubicBezTo>
                <a:cubicBezTo>
                  <a:pt x="45" y="39"/>
                  <a:pt x="45" y="35"/>
                  <a:pt x="45" y="30"/>
                </a:cubicBezTo>
                <a:cubicBezTo>
                  <a:pt x="45" y="26"/>
                  <a:pt x="46" y="19"/>
                  <a:pt x="45" y="16"/>
                </a:cubicBezTo>
                <a:cubicBezTo>
                  <a:pt x="41" y="4"/>
                  <a:pt x="33" y="0"/>
                  <a:pt x="23" y="0"/>
                </a:cubicBezTo>
                <a:cubicBezTo>
                  <a:pt x="13" y="0"/>
                  <a:pt x="4" y="4"/>
                  <a:pt x="1" y="16"/>
                </a:cubicBezTo>
                <a:cubicBezTo>
                  <a:pt x="0" y="19"/>
                  <a:pt x="0" y="26"/>
                  <a:pt x="0" y="30"/>
                </a:cubicBezTo>
                <a:cubicBezTo>
                  <a:pt x="0" y="35"/>
                  <a:pt x="0" y="39"/>
                  <a:pt x="2" y="44"/>
                </a:cubicBezTo>
                <a:cubicBezTo>
                  <a:pt x="4" y="50"/>
                  <a:pt x="7" y="56"/>
                  <a:pt x="10" y="60"/>
                </a:cubicBezTo>
                <a:cubicBezTo>
                  <a:pt x="27" y="70"/>
                  <a:pt x="28" y="81"/>
                  <a:pt x="28" y="85"/>
                </a:cubicBezTo>
                <a:cubicBezTo>
                  <a:pt x="28" y="85"/>
                  <a:pt x="28" y="85"/>
                  <a:pt x="28" y="85"/>
                </a:cubicBezTo>
                <a:cubicBezTo>
                  <a:pt x="28" y="85"/>
                  <a:pt x="28" y="85"/>
                  <a:pt x="28" y="85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81" y="102"/>
                  <a:pt x="81" y="102"/>
                  <a:pt x="81" y="102"/>
                </a:cubicBezTo>
                <a:lnTo>
                  <a:pt x="81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3" name="Freeform 348"/>
          <p:cNvSpPr/>
          <p:nvPr/>
        </p:nvSpPr>
        <p:spPr bwMode="auto">
          <a:xfrm>
            <a:off x="5107940" y="3897630"/>
            <a:ext cx="76835" cy="99695"/>
          </a:xfrm>
          <a:custGeom>
            <a:avLst/>
            <a:gdLst>
              <a:gd name="T0" fmla="*/ 52 w 80"/>
              <a:gd name="T1" fmla="*/ 85 h 102"/>
              <a:gd name="T2" fmla="*/ 52 w 80"/>
              <a:gd name="T3" fmla="*/ 85 h 102"/>
              <a:gd name="T4" fmla="*/ 70 w 80"/>
              <a:gd name="T5" fmla="*/ 60 h 102"/>
              <a:gd name="T6" fmla="*/ 78 w 80"/>
              <a:gd name="T7" fmla="*/ 44 h 102"/>
              <a:gd name="T8" fmla="*/ 80 w 80"/>
              <a:gd name="T9" fmla="*/ 30 h 102"/>
              <a:gd name="T10" fmla="*/ 79 w 80"/>
              <a:gd name="T11" fmla="*/ 16 h 102"/>
              <a:gd name="T12" fmla="*/ 57 w 80"/>
              <a:gd name="T13" fmla="*/ 0 h 102"/>
              <a:gd name="T14" fmla="*/ 35 w 80"/>
              <a:gd name="T15" fmla="*/ 16 h 102"/>
              <a:gd name="T16" fmla="*/ 35 w 80"/>
              <a:gd name="T17" fmla="*/ 30 h 102"/>
              <a:gd name="T18" fmla="*/ 37 w 80"/>
              <a:gd name="T19" fmla="*/ 44 h 102"/>
              <a:gd name="T20" fmla="*/ 47 w 80"/>
              <a:gd name="T21" fmla="*/ 62 h 102"/>
              <a:gd name="T22" fmla="*/ 14 w 80"/>
              <a:gd name="T23" fmla="*/ 76 h 102"/>
              <a:gd name="T24" fmla="*/ 0 w 80"/>
              <a:gd name="T25" fmla="*/ 90 h 102"/>
              <a:gd name="T26" fmla="*/ 0 w 80"/>
              <a:gd name="T27" fmla="*/ 102 h 102"/>
              <a:gd name="T28" fmla="*/ 52 w 80"/>
              <a:gd name="T29" fmla="*/ 102 h 102"/>
              <a:gd name="T30" fmla="*/ 52 w 80"/>
              <a:gd name="T31" fmla="*/ 8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" h="102">
                <a:moveTo>
                  <a:pt x="52" y="85"/>
                </a:moveTo>
                <a:cubicBezTo>
                  <a:pt x="52" y="85"/>
                  <a:pt x="52" y="85"/>
                  <a:pt x="52" y="85"/>
                </a:cubicBezTo>
                <a:cubicBezTo>
                  <a:pt x="52" y="82"/>
                  <a:pt x="53" y="70"/>
                  <a:pt x="70" y="60"/>
                </a:cubicBezTo>
                <a:cubicBezTo>
                  <a:pt x="73" y="56"/>
                  <a:pt x="76" y="50"/>
                  <a:pt x="78" y="44"/>
                </a:cubicBezTo>
                <a:cubicBezTo>
                  <a:pt x="80" y="39"/>
                  <a:pt x="80" y="35"/>
                  <a:pt x="80" y="30"/>
                </a:cubicBezTo>
                <a:cubicBezTo>
                  <a:pt x="80" y="26"/>
                  <a:pt x="80" y="19"/>
                  <a:pt x="79" y="16"/>
                </a:cubicBezTo>
                <a:cubicBezTo>
                  <a:pt x="76" y="4"/>
                  <a:pt x="67" y="0"/>
                  <a:pt x="57" y="0"/>
                </a:cubicBezTo>
                <a:cubicBezTo>
                  <a:pt x="47" y="0"/>
                  <a:pt x="39" y="4"/>
                  <a:pt x="35" y="16"/>
                </a:cubicBezTo>
                <a:cubicBezTo>
                  <a:pt x="34" y="19"/>
                  <a:pt x="35" y="26"/>
                  <a:pt x="35" y="30"/>
                </a:cubicBezTo>
                <a:cubicBezTo>
                  <a:pt x="35" y="35"/>
                  <a:pt x="35" y="39"/>
                  <a:pt x="37" y="44"/>
                </a:cubicBezTo>
                <a:cubicBezTo>
                  <a:pt x="40" y="52"/>
                  <a:pt x="43" y="58"/>
                  <a:pt x="47" y="62"/>
                </a:cubicBezTo>
                <a:cubicBezTo>
                  <a:pt x="31" y="65"/>
                  <a:pt x="21" y="73"/>
                  <a:pt x="14" y="76"/>
                </a:cubicBezTo>
                <a:cubicBezTo>
                  <a:pt x="0" y="83"/>
                  <a:pt x="0" y="90"/>
                  <a:pt x="0" y="90"/>
                </a:cubicBezTo>
                <a:cubicBezTo>
                  <a:pt x="0" y="102"/>
                  <a:pt x="0" y="102"/>
                  <a:pt x="0" y="102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85"/>
                  <a:pt x="52" y="85"/>
                  <a:pt x="52" y="8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4" name="Freeform 349"/>
          <p:cNvSpPr/>
          <p:nvPr/>
        </p:nvSpPr>
        <p:spPr bwMode="auto">
          <a:xfrm>
            <a:off x="9665970" y="2772410"/>
            <a:ext cx="45085" cy="146685"/>
          </a:xfrm>
          <a:custGeom>
            <a:avLst/>
            <a:gdLst>
              <a:gd name="T0" fmla="*/ 0 w 28"/>
              <a:gd name="T1" fmla="*/ 0 h 91"/>
              <a:gd name="T2" fmla="*/ 0 w 28"/>
              <a:gd name="T3" fmla="*/ 83 h 91"/>
              <a:gd name="T4" fmla="*/ 28 w 28"/>
              <a:gd name="T5" fmla="*/ 91 h 91"/>
              <a:gd name="T6" fmla="*/ 28 w 28"/>
              <a:gd name="T7" fmla="*/ 8 h 91"/>
              <a:gd name="T8" fmla="*/ 0 w 28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91">
                <a:moveTo>
                  <a:pt x="0" y="0"/>
                </a:moveTo>
                <a:lnTo>
                  <a:pt x="0" y="83"/>
                </a:lnTo>
                <a:lnTo>
                  <a:pt x="28" y="91"/>
                </a:lnTo>
                <a:lnTo>
                  <a:pt x="28" y="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5" name="Freeform 350"/>
          <p:cNvSpPr/>
          <p:nvPr/>
        </p:nvSpPr>
        <p:spPr bwMode="auto">
          <a:xfrm>
            <a:off x="9727565" y="2788920"/>
            <a:ext cx="46355" cy="147955"/>
          </a:xfrm>
          <a:custGeom>
            <a:avLst/>
            <a:gdLst>
              <a:gd name="T0" fmla="*/ 0 w 29"/>
              <a:gd name="T1" fmla="*/ 0 h 92"/>
              <a:gd name="T2" fmla="*/ 0 w 29"/>
              <a:gd name="T3" fmla="*/ 84 h 92"/>
              <a:gd name="T4" fmla="*/ 29 w 29"/>
              <a:gd name="T5" fmla="*/ 92 h 92"/>
              <a:gd name="T6" fmla="*/ 29 w 29"/>
              <a:gd name="T7" fmla="*/ 8 h 92"/>
              <a:gd name="T8" fmla="*/ 0 w 29"/>
              <a:gd name="T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92">
                <a:moveTo>
                  <a:pt x="0" y="0"/>
                </a:moveTo>
                <a:lnTo>
                  <a:pt x="0" y="84"/>
                </a:lnTo>
                <a:lnTo>
                  <a:pt x="29" y="92"/>
                </a:lnTo>
                <a:lnTo>
                  <a:pt x="29" y="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" name="Freeform 351"/>
          <p:cNvSpPr/>
          <p:nvPr/>
        </p:nvSpPr>
        <p:spPr bwMode="auto">
          <a:xfrm>
            <a:off x="9854565" y="2772410"/>
            <a:ext cx="45085" cy="146685"/>
          </a:xfrm>
          <a:custGeom>
            <a:avLst/>
            <a:gdLst>
              <a:gd name="T0" fmla="*/ 28 w 28"/>
              <a:gd name="T1" fmla="*/ 83 h 91"/>
              <a:gd name="T2" fmla="*/ 28 w 28"/>
              <a:gd name="T3" fmla="*/ 0 h 91"/>
              <a:gd name="T4" fmla="*/ 0 w 28"/>
              <a:gd name="T5" fmla="*/ 7 h 91"/>
              <a:gd name="T6" fmla="*/ 0 w 28"/>
              <a:gd name="T7" fmla="*/ 91 h 91"/>
              <a:gd name="T8" fmla="*/ 28 w 28"/>
              <a:gd name="T9" fmla="*/ 83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91">
                <a:moveTo>
                  <a:pt x="28" y="83"/>
                </a:moveTo>
                <a:lnTo>
                  <a:pt x="28" y="0"/>
                </a:lnTo>
                <a:lnTo>
                  <a:pt x="0" y="7"/>
                </a:lnTo>
                <a:lnTo>
                  <a:pt x="0" y="91"/>
                </a:lnTo>
                <a:lnTo>
                  <a:pt x="28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7" name="Freeform 352"/>
          <p:cNvSpPr/>
          <p:nvPr/>
        </p:nvSpPr>
        <p:spPr bwMode="auto">
          <a:xfrm>
            <a:off x="9789795" y="2788920"/>
            <a:ext cx="48260" cy="147955"/>
          </a:xfrm>
          <a:custGeom>
            <a:avLst/>
            <a:gdLst>
              <a:gd name="T0" fmla="*/ 0 w 30"/>
              <a:gd name="T1" fmla="*/ 8 h 92"/>
              <a:gd name="T2" fmla="*/ 0 w 30"/>
              <a:gd name="T3" fmla="*/ 92 h 92"/>
              <a:gd name="T4" fmla="*/ 30 w 30"/>
              <a:gd name="T5" fmla="*/ 84 h 92"/>
              <a:gd name="T6" fmla="*/ 30 w 30"/>
              <a:gd name="T7" fmla="*/ 0 h 92"/>
              <a:gd name="T8" fmla="*/ 0 w 30"/>
              <a:gd name="T9" fmla="*/ 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92">
                <a:moveTo>
                  <a:pt x="0" y="8"/>
                </a:moveTo>
                <a:lnTo>
                  <a:pt x="0" y="92"/>
                </a:lnTo>
                <a:lnTo>
                  <a:pt x="30" y="84"/>
                </a:lnTo>
                <a:lnTo>
                  <a:pt x="30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8" name="Freeform 353"/>
          <p:cNvSpPr>
            <a:spLocks noEditPoints="1"/>
          </p:cNvSpPr>
          <p:nvPr/>
        </p:nvSpPr>
        <p:spPr bwMode="auto">
          <a:xfrm>
            <a:off x="9627235" y="2656840"/>
            <a:ext cx="285115" cy="135255"/>
          </a:xfrm>
          <a:custGeom>
            <a:avLst/>
            <a:gdLst>
              <a:gd name="T0" fmla="*/ 88 w 290"/>
              <a:gd name="T1" fmla="*/ 92 h 138"/>
              <a:gd name="T2" fmla="*/ 39 w 290"/>
              <a:gd name="T3" fmla="*/ 106 h 138"/>
              <a:gd name="T4" fmla="*/ 85 w 290"/>
              <a:gd name="T5" fmla="*/ 119 h 138"/>
              <a:gd name="T6" fmla="*/ 132 w 290"/>
              <a:gd name="T7" fmla="*/ 106 h 138"/>
              <a:gd name="T8" fmla="*/ 152 w 290"/>
              <a:gd name="T9" fmla="*/ 114 h 138"/>
              <a:gd name="T10" fmla="*/ 111 w 290"/>
              <a:gd name="T11" fmla="*/ 125 h 138"/>
              <a:gd name="T12" fmla="*/ 157 w 290"/>
              <a:gd name="T13" fmla="*/ 138 h 138"/>
              <a:gd name="T14" fmla="*/ 207 w 290"/>
              <a:gd name="T15" fmla="*/ 124 h 138"/>
              <a:gd name="T16" fmla="*/ 173 w 290"/>
              <a:gd name="T17" fmla="*/ 115 h 138"/>
              <a:gd name="T18" fmla="*/ 210 w 290"/>
              <a:gd name="T19" fmla="*/ 112 h 138"/>
              <a:gd name="T20" fmla="*/ 232 w 290"/>
              <a:gd name="T21" fmla="*/ 118 h 138"/>
              <a:gd name="T22" fmla="*/ 232 w 290"/>
              <a:gd name="T23" fmla="*/ 118 h 138"/>
              <a:gd name="T24" fmla="*/ 275 w 290"/>
              <a:gd name="T25" fmla="*/ 106 h 138"/>
              <a:gd name="T26" fmla="*/ 256 w 290"/>
              <a:gd name="T27" fmla="*/ 101 h 138"/>
              <a:gd name="T28" fmla="*/ 285 w 290"/>
              <a:gd name="T29" fmla="*/ 78 h 138"/>
              <a:gd name="T30" fmla="*/ 277 w 290"/>
              <a:gd name="T31" fmla="*/ 41 h 138"/>
              <a:gd name="T32" fmla="*/ 262 w 290"/>
              <a:gd name="T33" fmla="*/ 54 h 138"/>
              <a:gd name="T34" fmla="*/ 267 w 290"/>
              <a:gd name="T35" fmla="*/ 69 h 138"/>
              <a:gd name="T36" fmla="*/ 232 w 290"/>
              <a:gd name="T37" fmla="*/ 87 h 138"/>
              <a:gd name="T38" fmla="*/ 223 w 290"/>
              <a:gd name="T39" fmla="*/ 89 h 138"/>
              <a:gd name="T40" fmla="*/ 231 w 290"/>
              <a:gd name="T41" fmla="*/ 83 h 138"/>
              <a:gd name="T42" fmla="*/ 242 w 290"/>
              <a:gd name="T43" fmla="*/ 51 h 138"/>
              <a:gd name="T44" fmla="*/ 222 w 290"/>
              <a:gd name="T45" fmla="*/ 23 h 138"/>
              <a:gd name="T46" fmla="*/ 207 w 290"/>
              <a:gd name="T47" fmla="*/ 20 h 138"/>
              <a:gd name="T48" fmla="*/ 162 w 290"/>
              <a:gd name="T49" fmla="*/ 55 h 138"/>
              <a:gd name="T50" fmla="*/ 139 w 290"/>
              <a:gd name="T51" fmla="*/ 16 h 138"/>
              <a:gd name="T52" fmla="*/ 104 w 290"/>
              <a:gd name="T53" fmla="*/ 0 h 138"/>
              <a:gd name="T54" fmla="*/ 85 w 290"/>
              <a:gd name="T55" fmla="*/ 5 h 138"/>
              <a:gd name="T56" fmla="*/ 69 w 290"/>
              <a:gd name="T57" fmla="*/ 41 h 138"/>
              <a:gd name="T58" fmla="*/ 89 w 290"/>
              <a:gd name="T59" fmla="*/ 72 h 138"/>
              <a:gd name="T60" fmla="*/ 26 w 290"/>
              <a:gd name="T61" fmla="*/ 74 h 138"/>
              <a:gd name="T62" fmla="*/ 0 w 290"/>
              <a:gd name="T63" fmla="*/ 103 h 138"/>
              <a:gd name="T64" fmla="*/ 19 w 290"/>
              <a:gd name="T65" fmla="*/ 109 h 138"/>
              <a:gd name="T66" fmla="*/ 34 w 290"/>
              <a:gd name="T67" fmla="*/ 92 h 138"/>
              <a:gd name="T68" fmla="*/ 86 w 290"/>
              <a:gd name="T69" fmla="*/ 92 h 138"/>
              <a:gd name="T70" fmla="*/ 112 w 290"/>
              <a:gd name="T71" fmla="*/ 99 h 138"/>
              <a:gd name="T72" fmla="*/ 88 w 290"/>
              <a:gd name="T73" fmla="*/ 36 h 138"/>
              <a:gd name="T74" fmla="*/ 94 w 290"/>
              <a:gd name="T75" fmla="*/ 22 h 138"/>
              <a:gd name="T76" fmla="*/ 104 w 290"/>
              <a:gd name="T77" fmla="*/ 19 h 138"/>
              <a:gd name="T78" fmla="*/ 125 w 290"/>
              <a:gd name="T79" fmla="*/ 30 h 138"/>
              <a:gd name="T80" fmla="*/ 148 w 290"/>
              <a:gd name="T81" fmla="*/ 76 h 138"/>
              <a:gd name="T82" fmla="*/ 130 w 290"/>
              <a:gd name="T83" fmla="*/ 81 h 138"/>
              <a:gd name="T84" fmla="*/ 88 w 290"/>
              <a:gd name="T85" fmla="*/ 36 h 138"/>
              <a:gd name="T86" fmla="*/ 191 w 290"/>
              <a:gd name="T87" fmla="*/ 83 h 138"/>
              <a:gd name="T88" fmla="*/ 173 w 290"/>
              <a:gd name="T89" fmla="*/ 78 h 138"/>
              <a:gd name="T90" fmla="*/ 207 w 290"/>
              <a:gd name="T91" fmla="*/ 40 h 138"/>
              <a:gd name="T92" fmla="*/ 215 w 290"/>
              <a:gd name="T93" fmla="*/ 42 h 138"/>
              <a:gd name="T94" fmla="*/ 223 w 290"/>
              <a:gd name="T95" fmla="*/ 53 h 138"/>
              <a:gd name="T96" fmla="*/ 212 w 290"/>
              <a:gd name="T97" fmla="*/ 73 h 138"/>
              <a:gd name="T98" fmla="*/ 191 w 290"/>
              <a:gd name="T99" fmla="*/ 83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0" h="138">
                <a:moveTo>
                  <a:pt x="88" y="92"/>
                </a:moveTo>
                <a:cubicBezTo>
                  <a:pt x="39" y="106"/>
                  <a:pt x="39" y="106"/>
                  <a:pt x="39" y="106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40" y="109"/>
                  <a:pt x="147" y="112"/>
                  <a:pt x="152" y="114"/>
                </a:cubicBezTo>
                <a:cubicBezTo>
                  <a:pt x="111" y="125"/>
                  <a:pt x="111" y="125"/>
                  <a:pt x="111" y="125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207" y="124"/>
                  <a:pt x="207" y="124"/>
                  <a:pt x="207" y="124"/>
                </a:cubicBezTo>
                <a:cubicBezTo>
                  <a:pt x="173" y="115"/>
                  <a:pt x="173" y="115"/>
                  <a:pt x="173" y="115"/>
                </a:cubicBezTo>
                <a:cubicBezTo>
                  <a:pt x="183" y="115"/>
                  <a:pt x="196" y="114"/>
                  <a:pt x="210" y="112"/>
                </a:cubicBezTo>
                <a:cubicBezTo>
                  <a:pt x="232" y="118"/>
                  <a:pt x="232" y="118"/>
                  <a:pt x="232" y="118"/>
                </a:cubicBezTo>
                <a:cubicBezTo>
                  <a:pt x="232" y="118"/>
                  <a:pt x="232" y="118"/>
                  <a:pt x="232" y="118"/>
                </a:cubicBezTo>
                <a:cubicBezTo>
                  <a:pt x="275" y="106"/>
                  <a:pt x="275" y="106"/>
                  <a:pt x="275" y="106"/>
                </a:cubicBezTo>
                <a:cubicBezTo>
                  <a:pt x="256" y="101"/>
                  <a:pt x="256" y="101"/>
                  <a:pt x="256" y="101"/>
                </a:cubicBezTo>
                <a:cubicBezTo>
                  <a:pt x="270" y="95"/>
                  <a:pt x="281" y="88"/>
                  <a:pt x="285" y="78"/>
                </a:cubicBezTo>
                <a:cubicBezTo>
                  <a:pt x="289" y="70"/>
                  <a:pt x="290" y="57"/>
                  <a:pt x="277" y="41"/>
                </a:cubicBezTo>
                <a:cubicBezTo>
                  <a:pt x="262" y="54"/>
                  <a:pt x="262" y="54"/>
                  <a:pt x="262" y="54"/>
                </a:cubicBezTo>
                <a:cubicBezTo>
                  <a:pt x="267" y="60"/>
                  <a:pt x="269" y="66"/>
                  <a:pt x="267" y="69"/>
                </a:cubicBezTo>
                <a:cubicBezTo>
                  <a:pt x="264" y="77"/>
                  <a:pt x="250" y="83"/>
                  <a:pt x="232" y="87"/>
                </a:cubicBezTo>
                <a:cubicBezTo>
                  <a:pt x="229" y="88"/>
                  <a:pt x="226" y="89"/>
                  <a:pt x="223" y="89"/>
                </a:cubicBezTo>
                <a:cubicBezTo>
                  <a:pt x="226" y="88"/>
                  <a:pt x="228" y="85"/>
                  <a:pt x="231" y="83"/>
                </a:cubicBezTo>
                <a:cubicBezTo>
                  <a:pt x="239" y="75"/>
                  <a:pt x="243" y="63"/>
                  <a:pt x="242" y="51"/>
                </a:cubicBezTo>
                <a:cubicBezTo>
                  <a:pt x="241" y="38"/>
                  <a:pt x="234" y="28"/>
                  <a:pt x="222" y="23"/>
                </a:cubicBezTo>
                <a:cubicBezTo>
                  <a:pt x="217" y="21"/>
                  <a:pt x="212" y="20"/>
                  <a:pt x="207" y="20"/>
                </a:cubicBezTo>
                <a:cubicBezTo>
                  <a:pt x="186" y="20"/>
                  <a:pt x="171" y="37"/>
                  <a:pt x="162" y="55"/>
                </a:cubicBezTo>
                <a:cubicBezTo>
                  <a:pt x="156" y="40"/>
                  <a:pt x="148" y="25"/>
                  <a:pt x="139" y="16"/>
                </a:cubicBezTo>
                <a:cubicBezTo>
                  <a:pt x="129" y="6"/>
                  <a:pt x="117" y="0"/>
                  <a:pt x="104" y="0"/>
                </a:cubicBezTo>
                <a:cubicBezTo>
                  <a:pt x="97" y="0"/>
                  <a:pt x="91" y="2"/>
                  <a:pt x="85" y="5"/>
                </a:cubicBezTo>
                <a:cubicBezTo>
                  <a:pt x="71" y="13"/>
                  <a:pt x="65" y="26"/>
                  <a:pt x="69" y="41"/>
                </a:cubicBezTo>
                <a:cubicBezTo>
                  <a:pt x="72" y="51"/>
                  <a:pt x="79" y="62"/>
                  <a:pt x="89" y="72"/>
                </a:cubicBezTo>
                <a:cubicBezTo>
                  <a:pt x="66" y="68"/>
                  <a:pt x="43" y="66"/>
                  <a:pt x="26" y="74"/>
                </a:cubicBezTo>
                <a:cubicBezTo>
                  <a:pt x="13" y="80"/>
                  <a:pt x="4" y="89"/>
                  <a:pt x="0" y="103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21" y="101"/>
                  <a:pt x="26" y="95"/>
                  <a:pt x="34" y="92"/>
                </a:cubicBezTo>
                <a:cubicBezTo>
                  <a:pt x="47" y="86"/>
                  <a:pt x="66" y="87"/>
                  <a:pt x="86" y="92"/>
                </a:cubicBezTo>
                <a:cubicBezTo>
                  <a:pt x="95" y="94"/>
                  <a:pt x="104" y="96"/>
                  <a:pt x="112" y="99"/>
                </a:cubicBezTo>
                <a:moveTo>
                  <a:pt x="88" y="36"/>
                </a:moveTo>
                <a:cubicBezTo>
                  <a:pt x="86" y="29"/>
                  <a:pt x="88" y="26"/>
                  <a:pt x="94" y="22"/>
                </a:cubicBezTo>
                <a:cubicBezTo>
                  <a:pt x="97" y="20"/>
                  <a:pt x="101" y="19"/>
                  <a:pt x="104" y="19"/>
                </a:cubicBezTo>
                <a:cubicBezTo>
                  <a:pt x="111" y="19"/>
                  <a:pt x="119" y="23"/>
                  <a:pt x="125" y="30"/>
                </a:cubicBezTo>
                <a:cubicBezTo>
                  <a:pt x="135" y="41"/>
                  <a:pt x="143" y="60"/>
                  <a:pt x="148" y="76"/>
                </a:cubicBezTo>
                <a:cubicBezTo>
                  <a:pt x="130" y="81"/>
                  <a:pt x="130" y="81"/>
                  <a:pt x="130" y="81"/>
                </a:cubicBezTo>
                <a:cubicBezTo>
                  <a:pt x="111" y="69"/>
                  <a:pt x="92" y="50"/>
                  <a:pt x="88" y="36"/>
                </a:cubicBezTo>
                <a:close/>
                <a:moveTo>
                  <a:pt x="191" y="83"/>
                </a:moveTo>
                <a:cubicBezTo>
                  <a:pt x="173" y="78"/>
                  <a:pt x="173" y="78"/>
                  <a:pt x="173" y="78"/>
                </a:cubicBezTo>
                <a:cubicBezTo>
                  <a:pt x="180" y="59"/>
                  <a:pt x="192" y="40"/>
                  <a:pt x="207" y="40"/>
                </a:cubicBezTo>
                <a:cubicBezTo>
                  <a:pt x="209" y="40"/>
                  <a:pt x="212" y="41"/>
                  <a:pt x="215" y="42"/>
                </a:cubicBezTo>
                <a:cubicBezTo>
                  <a:pt x="221" y="44"/>
                  <a:pt x="223" y="50"/>
                  <a:pt x="223" y="53"/>
                </a:cubicBezTo>
                <a:cubicBezTo>
                  <a:pt x="223" y="59"/>
                  <a:pt x="221" y="68"/>
                  <a:pt x="212" y="73"/>
                </a:cubicBezTo>
                <a:cubicBezTo>
                  <a:pt x="206" y="77"/>
                  <a:pt x="199" y="80"/>
                  <a:pt x="191" y="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9" name="Freeform 354"/>
          <p:cNvSpPr/>
          <p:nvPr/>
        </p:nvSpPr>
        <p:spPr bwMode="auto">
          <a:xfrm>
            <a:off x="10192385" y="2722880"/>
            <a:ext cx="56515" cy="178435"/>
          </a:xfrm>
          <a:custGeom>
            <a:avLst/>
            <a:gdLst>
              <a:gd name="T0" fmla="*/ 0 w 35"/>
              <a:gd name="T1" fmla="*/ 0 h 111"/>
              <a:gd name="T2" fmla="*/ 0 w 35"/>
              <a:gd name="T3" fmla="*/ 102 h 111"/>
              <a:gd name="T4" fmla="*/ 35 w 35"/>
              <a:gd name="T5" fmla="*/ 111 h 111"/>
              <a:gd name="T6" fmla="*/ 35 w 35"/>
              <a:gd name="T7" fmla="*/ 9 h 111"/>
              <a:gd name="T8" fmla="*/ 0 w 35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11">
                <a:moveTo>
                  <a:pt x="0" y="0"/>
                </a:moveTo>
                <a:lnTo>
                  <a:pt x="0" y="102"/>
                </a:lnTo>
                <a:lnTo>
                  <a:pt x="35" y="111"/>
                </a:lnTo>
                <a:lnTo>
                  <a:pt x="35" y="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0" name="Freeform 355"/>
          <p:cNvSpPr/>
          <p:nvPr/>
        </p:nvSpPr>
        <p:spPr bwMode="auto">
          <a:xfrm>
            <a:off x="10267950" y="2743835"/>
            <a:ext cx="56515" cy="178435"/>
          </a:xfrm>
          <a:custGeom>
            <a:avLst/>
            <a:gdLst>
              <a:gd name="T0" fmla="*/ 0 w 35"/>
              <a:gd name="T1" fmla="*/ 0 h 111"/>
              <a:gd name="T2" fmla="*/ 0 w 35"/>
              <a:gd name="T3" fmla="*/ 101 h 111"/>
              <a:gd name="T4" fmla="*/ 35 w 35"/>
              <a:gd name="T5" fmla="*/ 111 h 111"/>
              <a:gd name="T6" fmla="*/ 35 w 35"/>
              <a:gd name="T7" fmla="*/ 9 h 111"/>
              <a:gd name="T8" fmla="*/ 0 w 35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11">
                <a:moveTo>
                  <a:pt x="0" y="0"/>
                </a:moveTo>
                <a:lnTo>
                  <a:pt x="0" y="101"/>
                </a:lnTo>
                <a:lnTo>
                  <a:pt x="35" y="111"/>
                </a:lnTo>
                <a:lnTo>
                  <a:pt x="35" y="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1" name="Freeform 356"/>
          <p:cNvSpPr/>
          <p:nvPr/>
        </p:nvSpPr>
        <p:spPr bwMode="auto">
          <a:xfrm>
            <a:off x="10422890" y="2722880"/>
            <a:ext cx="54610" cy="178435"/>
          </a:xfrm>
          <a:custGeom>
            <a:avLst/>
            <a:gdLst>
              <a:gd name="T0" fmla="*/ 34 w 34"/>
              <a:gd name="T1" fmla="*/ 0 h 111"/>
              <a:gd name="T2" fmla="*/ 0 w 34"/>
              <a:gd name="T3" fmla="*/ 9 h 111"/>
              <a:gd name="T4" fmla="*/ 0 w 34"/>
              <a:gd name="T5" fmla="*/ 111 h 111"/>
              <a:gd name="T6" fmla="*/ 34 w 34"/>
              <a:gd name="T7" fmla="*/ 102 h 111"/>
              <a:gd name="T8" fmla="*/ 34 w 34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11">
                <a:moveTo>
                  <a:pt x="34" y="0"/>
                </a:moveTo>
                <a:lnTo>
                  <a:pt x="0" y="9"/>
                </a:lnTo>
                <a:lnTo>
                  <a:pt x="0" y="111"/>
                </a:lnTo>
                <a:lnTo>
                  <a:pt x="34" y="102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2" name="Freeform 357"/>
          <p:cNvSpPr/>
          <p:nvPr/>
        </p:nvSpPr>
        <p:spPr bwMode="auto">
          <a:xfrm>
            <a:off x="10343515" y="2743835"/>
            <a:ext cx="59690" cy="178435"/>
          </a:xfrm>
          <a:custGeom>
            <a:avLst/>
            <a:gdLst>
              <a:gd name="T0" fmla="*/ 0 w 37"/>
              <a:gd name="T1" fmla="*/ 9 h 111"/>
              <a:gd name="T2" fmla="*/ 0 w 37"/>
              <a:gd name="T3" fmla="*/ 111 h 111"/>
              <a:gd name="T4" fmla="*/ 37 w 37"/>
              <a:gd name="T5" fmla="*/ 101 h 111"/>
              <a:gd name="T6" fmla="*/ 37 w 37"/>
              <a:gd name="T7" fmla="*/ 0 h 111"/>
              <a:gd name="T8" fmla="*/ 0 w 37"/>
              <a:gd name="T9" fmla="*/ 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111">
                <a:moveTo>
                  <a:pt x="0" y="9"/>
                </a:moveTo>
                <a:lnTo>
                  <a:pt x="0" y="111"/>
                </a:lnTo>
                <a:lnTo>
                  <a:pt x="37" y="101"/>
                </a:lnTo>
                <a:lnTo>
                  <a:pt x="37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3" name="Freeform 358"/>
          <p:cNvSpPr/>
          <p:nvPr/>
        </p:nvSpPr>
        <p:spPr bwMode="auto">
          <a:xfrm>
            <a:off x="10280650" y="2669540"/>
            <a:ext cx="111125" cy="29210"/>
          </a:xfrm>
          <a:custGeom>
            <a:avLst/>
            <a:gdLst>
              <a:gd name="T0" fmla="*/ 69 w 69"/>
              <a:gd name="T1" fmla="*/ 10 h 18"/>
              <a:gd name="T2" fmla="*/ 33 w 69"/>
              <a:gd name="T3" fmla="*/ 0 h 18"/>
              <a:gd name="T4" fmla="*/ 0 w 69"/>
              <a:gd name="T5" fmla="*/ 9 h 18"/>
              <a:gd name="T6" fmla="*/ 36 w 69"/>
              <a:gd name="T7" fmla="*/ 18 h 18"/>
              <a:gd name="T8" fmla="*/ 69 w 69"/>
              <a:gd name="T9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18">
                <a:moveTo>
                  <a:pt x="69" y="10"/>
                </a:moveTo>
                <a:lnTo>
                  <a:pt x="33" y="0"/>
                </a:lnTo>
                <a:lnTo>
                  <a:pt x="0" y="9"/>
                </a:lnTo>
                <a:lnTo>
                  <a:pt x="36" y="18"/>
                </a:lnTo>
                <a:lnTo>
                  <a:pt x="6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4" name="Freeform 359"/>
          <p:cNvSpPr/>
          <p:nvPr/>
        </p:nvSpPr>
        <p:spPr bwMode="auto">
          <a:xfrm>
            <a:off x="10192385" y="2692400"/>
            <a:ext cx="116205" cy="30480"/>
          </a:xfrm>
          <a:custGeom>
            <a:avLst/>
            <a:gdLst>
              <a:gd name="T0" fmla="*/ 37 w 72"/>
              <a:gd name="T1" fmla="*/ 0 h 19"/>
              <a:gd name="T2" fmla="*/ 0 w 72"/>
              <a:gd name="T3" fmla="*/ 10 h 19"/>
              <a:gd name="T4" fmla="*/ 35 w 72"/>
              <a:gd name="T5" fmla="*/ 19 h 19"/>
              <a:gd name="T6" fmla="*/ 72 w 72"/>
              <a:gd name="T7" fmla="*/ 10 h 19"/>
              <a:gd name="T8" fmla="*/ 37 w 72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19">
                <a:moveTo>
                  <a:pt x="37" y="0"/>
                </a:moveTo>
                <a:lnTo>
                  <a:pt x="0" y="10"/>
                </a:lnTo>
                <a:lnTo>
                  <a:pt x="35" y="19"/>
                </a:lnTo>
                <a:lnTo>
                  <a:pt x="72" y="10"/>
                </a:lnTo>
                <a:lnTo>
                  <a:pt x="3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5" name="Freeform 360"/>
          <p:cNvSpPr/>
          <p:nvPr/>
        </p:nvSpPr>
        <p:spPr bwMode="auto">
          <a:xfrm>
            <a:off x="10367645" y="2692400"/>
            <a:ext cx="107950" cy="30480"/>
          </a:xfrm>
          <a:custGeom>
            <a:avLst/>
            <a:gdLst>
              <a:gd name="T0" fmla="*/ 35 w 67"/>
              <a:gd name="T1" fmla="*/ 19 h 19"/>
              <a:gd name="T2" fmla="*/ 67 w 67"/>
              <a:gd name="T3" fmla="*/ 10 h 19"/>
              <a:gd name="T4" fmla="*/ 33 w 67"/>
              <a:gd name="T5" fmla="*/ 0 h 19"/>
              <a:gd name="T6" fmla="*/ 0 w 67"/>
              <a:gd name="T7" fmla="*/ 10 h 19"/>
              <a:gd name="T8" fmla="*/ 35 w 67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19">
                <a:moveTo>
                  <a:pt x="35" y="19"/>
                </a:moveTo>
                <a:lnTo>
                  <a:pt x="67" y="10"/>
                </a:lnTo>
                <a:lnTo>
                  <a:pt x="33" y="0"/>
                </a:lnTo>
                <a:lnTo>
                  <a:pt x="0" y="10"/>
                </a:lnTo>
                <a:lnTo>
                  <a:pt x="3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" name="Freeform 361"/>
          <p:cNvSpPr/>
          <p:nvPr/>
        </p:nvSpPr>
        <p:spPr bwMode="auto">
          <a:xfrm>
            <a:off x="10277475" y="2714625"/>
            <a:ext cx="116205" cy="32385"/>
          </a:xfrm>
          <a:custGeom>
            <a:avLst/>
            <a:gdLst>
              <a:gd name="T0" fmla="*/ 72 w 72"/>
              <a:gd name="T1" fmla="*/ 10 h 20"/>
              <a:gd name="T2" fmla="*/ 38 w 72"/>
              <a:gd name="T3" fmla="*/ 0 h 20"/>
              <a:gd name="T4" fmla="*/ 0 w 72"/>
              <a:gd name="T5" fmla="*/ 10 h 20"/>
              <a:gd name="T6" fmla="*/ 35 w 72"/>
              <a:gd name="T7" fmla="*/ 20 h 20"/>
              <a:gd name="T8" fmla="*/ 72 w 72"/>
              <a:gd name="T9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20">
                <a:moveTo>
                  <a:pt x="72" y="10"/>
                </a:moveTo>
                <a:lnTo>
                  <a:pt x="38" y="0"/>
                </a:lnTo>
                <a:lnTo>
                  <a:pt x="0" y="10"/>
                </a:lnTo>
                <a:lnTo>
                  <a:pt x="35" y="20"/>
                </a:lnTo>
                <a:lnTo>
                  <a:pt x="7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7" name="Freeform 362"/>
          <p:cNvSpPr/>
          <p:nvPr/>
        </p:nvSpPr>
        <p:spPr bwMode="auto">
          <a:xfrm>
            <a:off x="10797540" y="2830830"/>
            <a:ext cx="95250" cy="80010"/>
          </a:xfrm>
          <a:custGeom>
            <a:avLst/>
            <a:gdLst>
              <a:gd name="T0" fmla="*/ 53 w 59"/>
              <a:gd name="T1" fmla="*/ 11 h 50"/>
              <a:gd name="T2" fmla="*/ 50 w 59"/>
              <a:gd name="T3" fmla="*/ 17 h 50"/>
              <a:gd name="T4" fmla="*/ 44 w 59"/>
              <a:gd name="T5" fmla="*/ 16 h 50"/>
              <a:gd name="T6" fmla="*/ 0 w 59"/>
              <a:gd name="T7" fmla="*/ 3 h 50"/>
              <a:gd name="T8" fmla="*/ 0 w 59"/>
              <a:gd name="T9" fmla="*/ 34 h 50"/>
              <a:gd name="T10" fmla="*/ 59 w 59"/>
              <a:gd name="T11" fmla="*/ 50 h 50"/>
              <a:gd name="T12" fmla="*/ 59 w 59"/>
              <a:gd name="T13" fmla="*/ 0 h 50"/>
              <a:gd name="T14" fmla="*/ 53 w 59"/>
              <a:gd name="T15" fmla="*/ 11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" h="50">
                <a:moveTo>
                  <a:pt x="53" y="11"/>
                </a:moveTo>
                <a:lnTo>
                  <a:pt x="50" y="17"/>
                </a:lnTo>
                <a:lnTo>
                  <a:pt x="44" y="16"/>
                </a:lnTo>
                <a:lnTo>
                  <a:pt x="0" y="3"/>
                </a:lnTo>
                <a:lnTo>
                  <a:pt x="0" y="34"/>
                </a:lnTo>
                <a:lnTo>
                  <a:pt x="59" y="50"/>
                </a:lnTo>
                <a:lnTo>
                  <a:pt x="59" y="0"/>
                </a:lnTo>
                <a:lnTo>
                  <a:pt x="53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8" name="Freeform 363"/>
          <p:cNvSpPr/>
          <p:nvPr/>
        </p:nvSpPr>
        <p:spPr bwMode="auto">
          <a:xfrm>
            <a:off x="10907395" y="2830830"/>
            <a:ext cx="94615" cy="80010"/>
          </a:xfrm>
          <a:custGeom>
            <a:avLst/>
            <a:gdLst>
              <a:gd name="T0" fmla="*/ 8 w 59"/>
              <a:gd name="T1" fmla="*/ 17 h 50"/>
              <a:gd name="T2" fmla="*/ 5 w 59"/>
              <a:gd name="T3" fmla="*/ 11 h 50"/>
              <a:gd name="T4" fmla="*/ 0 w 59"/>
              <a:gd name="T5" fmla="*/ 0 h 50"/>
              <a:gd name="T6" fmla="*/ 0 w 59"/>
              <a:gd name="T7" fmla="*/ 50 h 50"/>
              <a:gd name="T8" fmla="*/ 59 w 59"/>
              <a:gd name="T9" fmla="*/ 34 h 50"/>
              <a:gd name="T10" fmla="*/ 59 w 59"/>
              <a:gd name="T11" fmla="*/ 3 h 50"/>
              <a:gd name="T12" fmla="*/ 15 w 59"/>
              <a:gd name="T13" fmla="*/ 16 h 50"/>
              <a:gd name="T14" fmla="*/ 8 w 59"/>
              <a:gd name="T15" fmla="*/ 17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" h="50">
                <a:moveTo>
                  <a:pt x="8" y="17"/>
                </a:moveTo>
                <a:lnTo>
                  <a:pt x="5" y="11"/>
                </a:lnTo>
                <a:lnTo>
                  <a:pt x="0" y="0"/>
                </a:lnTo>
                <a:lnTo>
                  <a:pt x="0" y="50"/>
                </a:lnTo>
                <a:lnTo>
                  <a:pt x="59" y="34"/>
                </a:lnTo>
                <a:lnTo>
                  <a:pt x="59" y="3"/>
                </a:lnTo>
                <a:lnTo>
                  <a:pt x="15" y="16"/>
                </a:lnTo>
                <a:lnTo>
                  <a:pt x="8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9" name="Freeform 364"/>
          <p:cNvSpPr/>
          <p:nvPr/>
        </p:nvSpPr>
        <p:spPr bwMode="auto">
          <a:xfrm>
            <a:off x="10899140" y="2757805"/>
            <a:ext cx="130175" cy="83820"/>
          </a:xfrm>
          <a:custGeom>
            <a:avLst/>
            <a:gdLst>
              <a:gd name="T0" fmla="*/ 18 w 81"/>
              <a:gd name="T1" fmla="*/ 52 h 52"/>
              <a:gd name="T2" fmla="*/ 81 w 81"/>
              <a:gd name="T3" fmla="*/ 34 h 52"/>
              <a:gd name="T4" fmla="*/ 64 w 81"/>
              <a:gd name="T5" fmla="*/ 0 h 52"/>
              <a:gd name="T6" fmla="*/ 0 w 81"/>
              <a:gd name="T7" fmla="*/ 17 h 52"/>
              <a:gd name="T8" fmla="*/ 18 w 81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52">
                <a:moveTo>
                  <a:pt x="18" y="52"/>
                </a:moveTo>
                <a:lnTo>
                  <a:pt x="81" y="34"/>
                </a:lnTo>
                <a:lnTo>
                  <a:pt x="64" y="0"/>
                </a:lnTo>
                <a:lnTo>
                  <a:pt x="0" y="17"/>
                </a:lnTo>
                <a:lnTo>
                  <a:pt x="18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0" name="Freeform 365"/>
          <p:cNvSpPr/>
          <p:nvPr/>
        </p:nvSpPr>
        <p:spPr bwMode="auto">
          <a:xfrm>
            <a:off x="10770235" y="2757805"/>
            <a:ext cx="128905" cy="83820"/>
          </a:xfrm>
          <a:custGeom>
            <a:avLst/>
            <a:gdLst>
              <a:gd name="T0" fmla="*/ 63 w 80"/>
              <a:gd name="T1" fmla="*/ 52 h 52"/>
              <a:gd name="T2" fmla="*/ 80 w 80"/>
              <a:gd name="T3" fmla="*/ 17 h 52"/>
              <a:gd name="T4" fmla="*/ 17 w 80"/>
              <a:gd name="T5" fmla="*/ 0 h 52"/>
              <a:gd name="T6" fmla="*/ 0 w 80"/>
              <a:gd name="T7" fmla="*/ 34 h 52"/>
              <a:gd name="T8" fmla="*/ 63 w 80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52">
                <a:moveTo>
                  <a:pt x="63" y="52"/>
                </a:moveTo>
                <a:lnTo>
                  <a:pt x="80" y="17"/>
                </a:lnTo>
                <a:lnTo>
                  <a:pt x="17" y="0"/>
                </a:lnTo>
                <a:lnTo>
                  <a:pt x="0" y="34"/>
                </a:lnTo>
                <a:lnTo>
                  <a:pt x="63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1" name="Freeform 366"/>
          <p:cNvSpPr/>
          <p:nvPr/>
        </p:nvSpPr>
        <p:spPr bwMode="auto">
          <a:xfrm>
            <a:off x="10899140" y="2684145"/>
            <a:ext cx="141605" cy="73660"/>
          </a:xfrm>
          <a:custGeom>
            <a:avLst/>
            <a:gdLst>
              <a:gd name="T0" fmla="*/ 70 w 88"/>
              <a:gd name="T1" fmla="*/ 38 h 46"/>
              <a:gd name="T2" fmla="*/ 88 w 88"/>
              <a:gd name="T3" fmla="*/ 18 h 46"/>
              <a:gd name="T4" fmla="*/ 25 w 88"/>
              <a:gd name="T5" fmla="*/ 0 h 46"/>
              <a:gd name="T6" fmla="*/ 0 w 88"/>
              <a:gd name="T7" fmla="*/ 28 h 46"/>
              <a:gd name="T8" fmla="*/ 47 w 88"/>
              <a:gd name="T9" fmla="*/ 41 h 46"/>
              <a:gd name="T10" fmla="*/ 64 w 88"/>
              <a:gd name="T11" fmla="*/ 46 h 46"/>
              <a:gd name="T12" fmla="*/ 70 w 88"/>
              <a:gd name="T13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46">
                <a:moveTo>
                  <a:pt x="70" y="38"/>
                </a:moveTo>
                <a:lnTo>
                  <a:pt x="88" y="18"/>
                </a:lnTo>
                <a:lnTo>
                  <a:pt x="25" y="0"/>
                </a:lnTo>
                <a:lnTo>
                  <a:pt x="0" y="28"/>
                </a:lnTo>
                <a:lnTo>
                  <a:pt x="47" y="41"/>
                </a:lnTo>
                <a:lnTo>
                  <a:pt x="64" y="46"/>
                </a:lnTo>
                <a:lnTo>
                  <a:pt x="7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2" name="Freeform 367"/>
          <p:cNvSpPr/>
          <p:nvPr/>
        </p:nvSpPr>
        <p:spPr bwMode="auto">
          <a:xfrm>
            <a:off x="10757535" y="2684145"/>
            <a:ext cx="141605" cy="73660"/>
          </a:xfrm>
          <a:custGeom>
            <a:avLst/>
            <a:gdLst>
              <a:gd name="T0" fmla="*/ 41 w 88"/>
              <a:gd name="T1" fmla="*/ 41 h 46"/>
              <a:gd name="T2" fmla="*/ 88 w 88"/>
              <a:gd name="T3" fmla="*/ 28 h 46"/>
              <a:gd name="T4" fmla="*/ 64 w 88"/>
              <a:gd name="T5" fmla="*/ 0 h 46"/>
              <a:gd name="T6" fmla="*/ 0 w 88"/>
              <a:gd name="T7" fmla="*/ 18 h 46"/>
              <a:gd name="T8" fmla="*/ 19 w 88"/>
              <a:gd name="T9" fmla="*/ 38 h 46"/>
              <a:gd name="T10" fmla="*/ 25 w 88"/>
              <a:gd name="T11" fmla="*/ 46 h 46"/>
              <a:gd name="T12" fmla="*/ 41 w 88"/>
              <a:gd name="T13" fmla="*/ 41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46">
                <a:moveTo>
                  <a:pt x="41" y="41"/>
                </a:moveTo>
                <a:lnTo>
                  <a:pt x="88" y="28"/>
                </a:lnTo>
                <a:lnTo>
                  <a:pt x="64" y="0"/>
                </a:lnTo>
                <a:lnTo>
                  <a:pt x="0" y="18"/>
                </a:lnTo>
                <a:lnTo>
                  <a:pt x="19" y="38"/>
                </a:lnTo>
                <a:lnTo>
                  <a:pt x="25" y="46"/>
                </a:lnTo>
                <a:lnTo>
                  <a:pt x="41" y="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3" name="Freeform 368"/>
          <p:cNvSpPr/>
          <p:nvPr/>
        </p:nvSpPr>
        <p:spPr bwMode="auto">
          <a:xfrm>
            <a:off x="9062720" y="2722880"/>
            <a:ext cx="131445" cy="201295"/>
          </a:xfrm>
          <a:custGeom>
            <a:avLst/>
            <a:gdLst>
              <a:gd name="T0" fmla="*/ 0 w 82"/>
              <a:gd name="T1" fmla="*/ 0 h 125"/>
              <a:gd name="T2" fmla="*/ 0 w 82"/>
              <a:gd name="T3" fmla="*/ 102 h 125"/>
              <a:gd name="T4" fmla="*/ 82 w 82"/>
              <a:gd name="T5" fmla="*/ 125 h 125"/>
              <a:gd name="T6" fmla="*/ 82 w 82"/>
              <a:gd name="T7" fmla="*/ 23 h 125"/>
              <a:gd name="T8" fmla="*/ 0 w 82"/>
              <a:gd name="T9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" h="125">
                <a:moveTo>
                  <a:pt x="0" y="0"/>
                </a:moveTo>
                <a:lnTo>
                  <a:pt x="0" y="102"/>
                </a:lnTo>
                <a:lnTo>
                  <a:pt x="82" y="125"/>
                </a:lnTo>
                <a:lnTo>
                  <a:pt x="82" y="2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4" name="Freeform 369"/>
          <p:cNvSpPr/>
          <p:nvPr/>
        </p:nvSpPr>
        <p:spPr bwMode="auto">
          <a:xfrm>
            <a:off x="9213850" y="2722880"/>
            <a:ext cx="132080" cy="201295"/>
          </a:xfrm>
          <a:custGeom>
            <a:avLst/>
            <a:gdLst>
              <a:gd name="T0" fmla="*/ 82 w 82"/>
              <a:gd name="T1" fmla="*/ 0 h 125"/>
              <a:gd name="T2" fmla="*/ 56 w 82"/>
              <a:gd name="T3" fmla="*/ 8 h 125"/>
              <a:gd name="T4" fmla="*/ 56 w 82"/>
              <a:gd name="T5" fmla="*/ 45 h 125"/>
              <a:gd name="T6" fmla="*/ 39 w 82"/>
              <a:gd name="T7" fmla="*/ 50 h 125"/>
              <a:gd name="T8" fmla="*/ 39 w 82"/>
              <a:gd name="T9" fmla="*/ 13 h 125"/>
              <a:gd name="T10" fmla="*/ 0 w 82"/>
              <a:gd name="T11" fmla="*/ 23 h 125"/>
              <a:gd name="T12" fmla="*/ 0 w 82"/>
              <a:gd name="T13" fmla="*/ 125 h 125"/>
              <a:gd name="T14" fmla="*/ 82 w 82"/>
              <a:gd name="T15" fmla="*/ 102 h 125"/>
              <a:gd name="T16" fmla="*/ 82 w 82"/>
              <a:gd name="T17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" h="125">
                <a:moveTo>
                  <a:pt x="82" y="0"/>
                </a:moveTo>
                <a:lnTo>
                  <a:pt x="56" y="8"/>
                </a:lnTo>
                <a:lnTo>
                  <a:pt x="56" y="45"/>
                </a:lnTo>
                <a:lnTo>
                  <a:pt x="39" y="50"/>
                </a:lnTo>
                <a:lnTo>
                  <a:pt x="39" y="13"/>
                </a:lnTo>
                <a:lnTo>
                  <a:pt x="0" y="23"/>
                </a:lnTo>
                <a:lnTo>
                  <a:pt x="0" y="125"/>
                </a:lnTo>
                <a:lnTo>
                  <a:pt x="82" y="102"/>
                </a:lnTo>
                <a:lnTo>
                  <a:pt x="8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5" name="Freeform 370"/>
          <p:cNvSpPr/>
          <p:nvPr/>
        </p:nvSpPr>
        <p:spPr bwMode="auto">
          <a:xfrm>
            <a:off x="9156065" y="2669540"/>
            <a:ext cx="189865" cy="53340"/>
          </a:xfrm>
          <a:custGeom>
            <a:avLst/>
            <a:gdLst>
              <a:gd name="T0" fmla="*/ 118 w 118"/>
              <a:gd name="T1" fmla="*/ 25 h 33"/>
              <a:gd name="T2" fmla="*/ 30 w 118"/>
              <a:gd name="T3" fmla="*/ 0 h 33"/>
              <a:gd name="T4" fmla="*/ 0 w 118"/>
              <a:gd name="T5" fmla="*/ 9 h 33"/>
              <a:gd name="T6" fmla="*/ 88 w 118"/>
              <a:gd name="T7" fmla="*/ 33 h 33"/>
              <a:gd name="T8" fmla="*/ 118 w 118"/>
              <a:gd name="T9" fmla="*/ 2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3">
                <a:moveTo>
                  <a:pt x="118" y="25"/>
                </a:moveTo>
                <a:lnTo>
                  <a:pt x="30" y="0"/>
                </a:lnTo>
                <a:lnTo>
                  <a:pt x="0" y="9"/>
                </a:lnTo>
                <a:lnTo>
                  <a:pt x="88" y="33"/>
                </a:lnTo>
                <a:lnTo>
                  <a:pt x="11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" name="Freeform 371"/>
          <p:cNvSpPr/>
          <p:nvPr/>
        </p:nvSpPr>
        <p:spPr bwMode="auto">
          <a:xfrm>
            <a:off x="9062720" y="2693670"/>
            <a:ext cx="196215" cy="53340"/>
          </a:xfrm>
          <a:custGeom>
            <a:avLst/>
            <a:gdLst>
              <a:gd name="T0" fmla="*/ 0 w 122"/>
              <a:gd name="T1" fmla="*/ 10 h 33"/>
              <a:gd name="T2" fmla="*/ 88 w 122"/>
              <a:gd name="T3" fmla="*/ 33 h 33"/>
              <a:gd name="T4" fmla="*/ 122 w 122"/>
              <a:gd name="T5" fmla="*/ 24 h 33"/>
              <a:gd name="T6" fmla="*/ 34 w 122"/>
              <a:gd name="T7" fmla="*/ 0 h 33"/>
              <a:gd name="T8" fmla="*/ 0 w 122"/>
              <a:gd name="T9" fmla="*/ 1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33">
                <a:moveTo>
                  <a:pt x="0" y="10"/>
                </a:moveTo>
                <a:lnTo>
                  <a:pt x="88" y="33"/>
                </a:lnTo>
                <a:lnTo>
                  <a:pt x="122" y="24"/>
                </a:lnTo>
                <a:lnTo>
                  <a:pt x="34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7" name="Freeform 372"/>
          <p:cNvSpPr/>
          <p:nvPr/>
        </p:nvSpPr>
        <p:spPr bwMode="auto">
          <a:xfrm>
            <a:off x="2846070" y="2133600"/>
            <a:ext cx="283210" cy="191770"/>
          </a:xfrm>
          <a:custGeom>
            <a:avLst/>
            <a:gdLst>
              <a:gd name="T0" fmla="*/ 158 w 176"/>
              <a:gd name="T1" fmla="*/ 72 h 119"/>
              <a:gd name="T2" fmla="*/ 176 w 176"/>
              <a:gd name="T3" fmla="*/ 0 h 119"/>
              <a:gd name="T4" fmla="*/ 104 w 176"/>
              <a:gd name="T5" fmla="*/ 18 h 119"/>
              <a:gd name="T6" fmla="*/ 122 w 176"/>
              <a:gd name="T7" fmla="*/ 36 h 119"/>
              <a:gd name="T8" fmla="*/ 92 w 176"/>
              <a:gd name="T9" fmla="*/ 67 h 119"/>
              <a:gd name="T10" fmla="*/ 62 w 176"/>
              <a:gd name="T11" fmla="*/ 38 h 119"/>
              <a:gd name="T12" fmla="*/ 0 w 176"/>
              <a:gd name="T13" fmla="*/ 100 h 119"/>
              <a:gd name="T14" fmla="*/ 19 w 176"/>
              <a:gd name="T15" fmla="*/ 119 h 119"/>
              <a:gd name="T16" fmla="*/ 19 w 176"/>
              <a:gd name="T17" fmla="*/ 119 h 119"/>
              <a:gd name="T18" fmla="*/ 62 w 176"/>
              <a:gd name="T19" fmla="*/ 75 h 119"/>
              <a:gd name="T20" fmla="*/ 92 w 176"/>
              <a:gd name="T21" fmla="*/ 105 h 119"/>
              <a:gd name="T22" fmla="*/ 142 w 176"/>
              <a:gd name="T23" fmla="*/ 55 h 119"/>
              <a:gd name="T24" fmla="*/ 158 w 176"/>
              <a:gd name="T25" fmla="*/ 7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6" h="119">
                <a:moveTo>
                  <a:pt x="158" y="72"/>
                </a:moveTo>
                <a:lnTo>
                  <a:pt x="176" y="0"/>
                </a:lnTo>
                <a:lnTo>
                  <a:pt x="104" y="18"/>
                </a:lnTo>
                <a:lnTo>
                  <a:pt x="122" y="36"/>
                </a:lnTo>
                <a:lnTo>
                  <a:pt x="92" y="67"/>
                </a:lnTo>
                <a:lnTo>
                  <a:pt x="62" y="38"/>
                </a:lnTo>
                <a:lnTo>
                  <a:pt x="0" y="100"/>
                </a:lnTo>
                <a:lnTo>
                  <a:pt x="19" y="119"/>
                </a:lnTo>
                <a:lnTo>
                  <a:pt x="19" y="119"/>
                </a:lnTo>
                <a:lnTo>
                  <a:pt x="62" y="75"/>
                </a:lnTo>
                <a:lnTo>
                  <a:pt x="92" y="105"/>
                </a:lnTo>
                <a:lnTo>
                  <a:pt x="142" y="55"/>
                </a:lnTo>
                <a:lnTo>
                  <a:pt x="158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8" name="Freeform 373"/>
          <p:cNvSpPr/>
          <p:nvPr/>
        </p:nvSpPr>
        <p:spPr bwMode="auto">
          <a:xfrm>
            <a:off x="2324735" y="2088515"/>
            <a:ext cx="225425" cy="151130"/>
          </a:xfrm>
          <a:custGeom>
            <a:avLst/>
            <a:gdLst>
              <a:gd name="T0" fmla="*/ 83 w 140"/>
              <a:gd name="T1" fmla="*/ 14 h 94"/>
              <a:gd name="T2" fmla="*/ 98 w 140"/>
              <a:gd name="T3" fmla="*/ 28 h 94"/>
              <a:gd name="T4" fmla="*/ 73 w 140"/>
              <a:gd name="T5" fmla="*/ 52 h 94"/>
              <a:gd name="T6" fmla="*/ 50 w 140"/>
              <a:gd name="T7" fmla="*/ 29 h 94"/>
              <a:gd name="T8" fmla="*/ 0 w 140"/>
              <a:gd name="T9" fmla="*/ 78 h 94"/>
              <a:gd name="T10" fmla="*/ 15 w 140"/>
              <a:gd name="T11" fmla="*/ 94 h 94"/>
              <a:gd name="T12" fmla="*/ 15 w 140"/>
              <a:gd name="T13" fmla="*/ 94 h 94"/>
              <a:gd name="T14" fmla="*/ 50 w 140"/>
              <a:gd name="T15" fmla="*/ 59 h 94"/>
              <a:gd name="T16" fmla="*/ 73 w 140"/>
              <a:gd name="T17" fmla="*/ 83 h 94"/>
              <a:gd name="T18" fmla="*/ 113 w 140"/>
              <a:gd name="T19" fmla="*/ 43 h 94"/>
              <a:gd name="T20" fmla="*/ 126 w 140"/>
              <a:gd name="T21" fmla="*/ 56 h 94"/>
              <a:gd name="T22" fmla="*/ 140 w 140"/>
              <a:gd name="T23" fmla="*/ 0 h 94"/>
              <a:gd name="T24" fmla="*/ 83 w 140"/>
              <a:gd name="T25" fmla="*/ 1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94">
                <a:moveTo>
                  <a:pt x="83" y="14"/>
                </a:moveTo>
                <a:lnTo>
                  <a:pt x="98" y="28"/>
                </a:lnTo>
                <a:lnTo>
                  <a:pt x="73" y="52"/>
                </a:lnTo>
                <a:lnTo>
                  <a:pt x="50" y="29"/>
                </a:lnTo>
                <a:lnTo>
                  <a:pt x="0" y="78"/>
                </a:lnTo>
                <a:lnTo>
                  <a:pt x="15" y="94"/>
                </a:lnTo>
                <a:lnTo>
                  <a:pt x="15" y="94"/>
                </a:lnTo>
                <a:lnTo>
                  <a:pt x="50" y="59"/>
                </a:lnTo>
                <a:lnTo>
                  <a:pt x="73" y="83"/>
                </a:lnTo>
                <a:lnTo>
                  <a:pt x="113" y="43"/>
                </a:lnTo>
                <a:lnTo>
                  <a:pt x="126" y="56"/>
                </a:lnTo>
                <a:lnTo>
                  <a:pt x="140" y="0"/>
                </a:lnTo>
                <a:lnTo>
                  <a:pt x="83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9" name="Freeform 374"/>
          <p:cNvSpPr/>
          <p:nvPr/>
        </p:nvSpPr>
        <p:spPr bwMode="auto">
          <a:xfrm>
            <a:off x="2297430" y="2218690"/>
            <a:ext cx="225425" cy="151765"/>
          </a:xfrm>
          <a:custGeom>
            <a:avLst/>
            <a:gdLst>
              <a:gd name="T0" fmla="*/ 124 w 140"/>
              <a:gd name="T1" fmla="*/ 0 h 94"/>
              <a:gd name="T2" fmla="*/ 90 w 140"/>
              <a:gd name="T3" fmla="*/ 35 h 94"/>
              <a:gd name="T4" fmla="*/ 67 w 140"/>
              <a:gd name="T5" fmla="*/ 11 h 94"/>
              <a:gd name="T6" fmla="*/ 27 w 140"/>
              <a:gd name="T7" fmla="*/ 51 h 94"/>
              <a:gd name="T8" fmla="*/ 14 w 140"/>
              <a:gd name="T9" fmla="*/ 38 h 94"/>
              <a:gd name="T10" fmla="*/ 0 w 140"/>
              <a:gd name="T11" fmla="*/ 94 h 94"/>
              <a:gd name="T12" fmla="*/ 57 w 140"/>
              <a:gd name="T13" fmla="*/ 81 h 94"/>
              <a:gd name="T14" fmla="*/ 43 w 140"/>
              <a:gd name="T15" fmla="*/ 66 h 94"/>
              <a:gd name="T16" fmla="*/ 67 w 140"/>
              <a:gd name="T17" fmla="*/ 42 h 94"/>
              <a:gd name="T18" fmla="*/ 90 w 140"/>
              <a:gd name="T19" fmla="*/ 65 h 94"/>
              <a:gd name="T20" fmla="*/ 140 w 140"/>
              <a:gd name="T21" fmla="*/ 16 h 94"/>
              <a:gd name="T22" fmla="*/ 124 w 140"/>
              <a:gd name="T23" fmla="*/ 0 h 94"/>
              <a:gd name="T24" fmla="*/ 124 w 140"/>
              <a:gd name="T2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94">
                <a:moveTo>
                  <a:pt x="124" y="0"/>
                </a:moveTo>
                <a:lnTo>
                  <a:pt x="90" y="35"/>
                </a:lnTo>
                <a:lnTo>
                  <a:pt x="67" y="11"/>
                </a:lnTo>
                <a:lnTo>
                  <a:pt x="27" y="51"/>
                </a:lnTo>
                <a:lnTo>
                  <a:pt x="14" y="38"/>
                </a:lnTo>
                <a:lnTo>
                  <a:pt x="0" y="94"/>
                </a:lnTo>
                <a:lnTo>
                  <a:pt x="57" y="81"/>
                </a:lnTo>
                <a:lnTo>
                  <a:pt x="43" y="66"/>
                </a:lnTo>
                <a:lnTo>
                  <a:pt x="67" y="42"/>
                </a:lnTo>
                <a:lnTo>
                  <a:pt x="90" y="65"/>
                </a:lnTo>
                <a:lnTo>
                  <a:pt x="140" y="16"/>
                </a:lnTo>
                <a:lnTo>
                  <a:pt x="124" y="0"/>
                </a:lnTo>
                <a:lnTo>
                  <a:pt x="1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0" name="Freeform 375"/>
          <p:cNvSpPr>
            <a:spLocks noEditPoints="1"/>
          </p:cNvSpPr>
          <p:nvPr/>
        </p:nvSpPr>
        <p:spPr bwMode="auto">
          <a:xfrm>
            <a:off x="1151255" y="3220085"/>
            <a:ext cx="283210" cy="283210"/>
          </a:xfrm>
          <a:custGeom>
            <a:avLst/>
            <a:gdLst>
              <a:gd name="T0" fmla="*/ 144 w 289"/>
              <a:gd name="T1" fmla="*/ 0 h 288"/>
              <a:gd name="T2" fmla="*/ 0 w 289"/>
              <a:gd name="T3" fmla="*/ 144 h 288"/>
              <a:gd name="T4" fmla="*/ 144 w 289"/>
              <a:gd name="T5" fmla="*/ 288 h 288"/>
              <a:gd name="T6" fmla="*/ 289 w 289"/>
              <a:gd name="T7" fmla="*/ 144 h 288"/>
              <a:gd name="T8" fmla="*/ 144 w 289"/>
              <a:gd name="T9" fmla="*/ 0 h 288"/>
              <a:gd name="T10" fmla="*/ 144 w 289"/>
              <a:gd name="T11" fmla="*/ 267 h 288"/>
              <a:gd name="T12" fmla="*/ 21 w 289"/>
              <a:gd name="T13" fmla="*/ 144 h 288"/>
              <a:gd name="T14" fmla="*/ 144 w 289"/>
              <a:gd name="T15" fmla="*/ 20 h 288"/>
              <a:gd name="T16" fmla="*/ 268 w 289"/>
              <a:gd name="T17" fmla="*/ 144 h 288"/>
              <a:gd name="T18" fmla="*/ 144 w 289"/>
              <a:gd name="T19" fmla="*/ 2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9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9" y="224"/>
                  <a:pt x="289" y="144"/>
                </a:cubicBezTo>
                <a:cubicBezTo>
                  <a:pt x="289" y="64"/>
                  <a:pt x="224" y="0"/>
                  <a:pt x="144" y="0"/>
                </a:cubicBezTo>
                <a:close/>
                <a:moveTo>
                  <a:pt x="144" y="267"/>
                </a:moveTo>
                <a:cubicBezTo>
                  <a:pt x="76" y="267"/>
                  <a:pt x="21" y="212"/>
                  <a:pt x="21" y="144"/>
                </a:cubicBezTo>
                <a:cubicBezTo>
                  <a:pt x="21" y="76"/>
                  <a:pt x="76" y="20"/>
                  <a:pt x="144" y="20"/>
                </a:cubicBezTo>
                <a:cubicBezTo>
                  <a:pt x="213" y="20"/>
                  <a:pt x="268" y="76"/>
                  <a:pt x="268" y="144"/>
                </a:cubicBezTo>
                <a:cubicBezTo>
                  <a:pt x="268" y="212"/>
                  <a:pt x="213" y="267"/>
                  <a:pt x="144" y="2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1" name="Freeform 376"/>
          <p:cNvSpPr/>
          <p:nvPr/>
        </p:nvSpPr>
        <p:spPr bwMode="auto">
          <a:xfrm>
            <a:off x="1299210" y="3374390"/>
            <a:ext cx="14605" cy="37465"/>
          </a:xfrm>
          <a:custGeom>
            <a:avLst/>
            <a:gdLst>
              <a:gd name="T0" fmla="*/ 0 w 15"/>
              <a:gd name="T1" fmla="*/ 0 h 38"/>
              <a:gd name="T2" fmla="*/ 0 w 15"/>
              <a:gd name="T3" fmla="*/ 38 h 38"/>
              <a:gd name="T4" fmla="*/ 15 w 15"/>
              <a:gd name="T5" fmla="*/ 20 h 38"/>
              <a:gd name="T6" fmla="*/ 0 w 15"/>
              <a:gd name="T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8">
                <a:moveTo>
                  <a:pt x="0" y="0"/>
                </a:moveTo>
                <a:cubicBezTo>
                  <a:pt x="0" y="38"/>
                  <a:pt x="0" y="38"/>
                  <a:pt x="0" y="38"/>
                </a:cubicBezTo>
                <a:cubicBezTo>
                  <a:pt x="6" y="37"/>
                  <a:pt x="15" y="33"/>
                  <a:pt x="15" y="20"/>
                </a:cubicBezTo>
                <a:cubicBezTo>
                  <a:pt x="15" y="7"/>
                  <a:pt x="5" y="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2" name="Freeform 377"/>
          <p:cNvSpPr/>
          <p:nvPr/>
        </p:nvSpPr>
        <p:spPr bwMode="auto">
          <a:xfrm>
            <a:off x="1273810" y="3308350"/>
            <a:ext cx="13970" cy="35560"/>
          </a:xfrm>
          <a:custGeom>
            <a:avLst/>
            <a:gdLst>
              <a:gd name="T0" fmla="*/ 0 w 15"/>
              <a:gd name="T1" fmla="*/ 17 h 36"/>
              <a:gd name="T2" fmla="*/ 15 w 15"/>
              <a:gd name="T3" fmla="*/ 36 h 36"/>
              <a:gd name="T4" fmla="*/ 15 w 15"/>
              <a:gd name="T5" fmla="*/ 0 h 36"/>
              <a:gd name="T6" fmla="*/ 0 w 15"/>
              <a:gd name="T7" fmla="*/ 17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6">
                <a:moveTo>
                  <a:pt x="0" y="17"/>
                </a:moveTo>
                <a:cubicBezTo>
                  <a:pt x="0" y="29"/>
                  <a:pt x="10" y="34"/>
                  <a:pt x="15" y="36"/>
                </a:cubicBezTo>
                <a:cubicBezTo>
                  <a:pt x="15" y="0"/>
                  <a:pt x="15" y="0"/>
                  <a:pt x="15" y="0"/>
                </a:cubicBezTo>
                <a:cubicBezTo>
                  <a:pt x="11" y="1"/>
                  <a:pt x="0" y="4"/>
                  <a:pt x="0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3" name="Freeform 378"/>
          <p:cNvSpPr>
            <a:spLocks noEditPoints="1"/>
          </p:cNvSpPr>
          <p:nvPr/>
        </p:nvSpPr>
        <p:spPr bwMode="auto">
          <a:xfrm>
            <a:off x="1180465" y="3247390"/>
            <a:ext cx="225425" cy="226695"/>
          </a:xfrm>
          <a:custGeom>
            <a:avLst/>
            <a:gdLst>
              <a:gd name="T0" fmla="*/ 115 w 231"/>
              <a:gd name="T1" fmla="*/ 0 h 231"/>
              <a:gd name="T2" fmla="*/ 0 w 231"/>
              <a:gd name="T3" fmla="*/ 116 h 231"/>
              <a:gd name="T4" fmla="*/ 115 w 231"/>
              <a:gd name="T5" fmla="*/ 231 h 231"/>
              <a:gd name="T6" fmla="*/ 231 w 231"/>
              <a:gd name="T7" fmla="*/ 116 h 231"/>
              <a:gd name="T8" fmla="*/ 115 w 231"/>
              <a:gd name="T9" fmla="*/ 0 h 231"/>
              <a:gd name="T10" fmla="*/ 123 w 231"/>
              <a:gd name="T11" fmla="*/ 192 h 231"/>
              <a:gd name="T12" fmla="*/ 123 w 231"/>
              <a:gd name="T13" fmla="*/ 202 h 231"/>
              <a:gd name="T14" fmla="*/ 119 w 231"/>
              <a:gd name="T15" fmla="*/ 207 h 231"/>
              <a:gd name="T16" fmla="*/ 114 w 231"/>
              <a:gd name="T17" fmla="*/ 207 h 231"/>
              <a:gd name="T18" fmla="*/ 110 w 231"/>
              <a:gd name="T19" fmla="*/ 202 h 231"/>
              <a:gd name="T20" fmla="*/ 110 w 231"/>
              <a:gd name="T21" fmla="*/ 192 h 231"/>
              <a:gd name="T22" fmla="*/ 71 w 231"/>
              <a:gd name="T23" fmla="*/ 181 h 231"/>
              <a:gd name="T24" fmla="*/ 72 w 231"/>
              <a:gd name="T25" fmla="*/ 179 h 231"/>
              <a:gd name="T26" fmla="*/ 78 w 231"/>
              <a:gd name="T27" fmla="*/ 160 h 231"/>
              <a:gd name="T28" fmla="*/ 80 w 231"/>
              <a:gd name="T29" fmla="*/ 158 h 231"/>
              <a:gd name="T30" fmla="*/ 110 w 231"/>
              <a:gd name="T31" fmla="*/ 168 h 231"/>
              <a:gd name="T32" fmla="*/ 110 w 231"/>
              <a:gd name="T33" fmla="*/ 125 h 231"/>
              <a:gd name="T34" fmla="*/ 71 w 231"/>
              <a:gd name="T35" fmla="*/ 82 h 231"/>
              <a:gd name="T36" fmla="*/ 110 w 231"/>
              <a:gd name="T37" fmla="*/ 40 h 231"/>
              <a:gd name="T38" fmla="*/ 110 w 231"/>
              <a:gd name="T39" fmla="*/ 29 h 231"/>
              <a:gd name="T40" fmla="*/ 114 w 231"/>
              <a:gd name="T41" fmla="*/ 25 h 231"/>
              <a:gd name="T42" fmla="*/ 119 w 231"/>
              <a:gd name="T43" fmla="*/ 25 h 231"/>
              <a:gd name="T44" fmla="*/ 123 w 231"/>
              <a:gd name="T45" fmla="*/ 29 h 231"/>
              <a:gd name="T46" fmla="*/ 123 w 231"/>
              <a:gd name="T47" fmla="*/ 40 h 231"/>
              <a:gd name="T48" fmla="*/ 158 w 231"/>
              <a:gd name="T49" fmla="*/ 53 h 231"/>
              <a:gd name="T50" fmla="*/ 157 w 231"/>
              <a:gd name="T51" fmla="*/ 55 h 231"/>
              <a:gd name="T52" fmla="*/ 151 w 231"/>
              <a:gd name="T53" fmla="*/ 70 h 231"/>
              <a:gd name="T54" fmla="*/ 149 w 231"/>
              <a:gd name="T55" fmla="*/ 72 h 231"/>
              <a:gd name="T56" fmla="*/ 123 w 231"/>
              <a:gd name="T57" fmla="*/ 63 h 231"/>
              <a:gd name="T58" fmla="*/ 123 w 231"/>
              <a:gd name="T59" fmla="*/ 104 h 231"/>
              <a:gd name="T60" fmla="*/ 162 w 231"/>
              <a:gd name="T61" fmla="*/ 149 h 231"/>
              <a:gd name="T62" fmla="*/ 123 w 231"/>
              <a:gd name="T63" fmla="*/ 19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31" h="231">
                <a:moveTo>
                  <a:pt x="115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1"/>
                  <a:pt x="115" y="231"/>
                </a:cubicBezTo>
                <a:cubicBezTo>
                  <a:pt x="179" y="231"/>
                  <a:pt x="231" y="180"/>
                  <a:pt x="231" y="116"/>
                </a:cubicBezTo>
                <a:cubicBezTo>
                  <a:pt x="231" y="52"/>
                  <a:pt x="179" y="0"/>
                  <a:pt x="115" y="0"/>
                </a:cubicBezTo>
                <a:close/>
                <a:moveTo>
                  <a:pt x="123" y="192"/>
                </a:moveTo>
                <a:cubicBezTo>
                  <a:pt x="123" y="202"/>
                  <a:pt x="123" y="202"/>
                  <a:pt x="123" y="202"/>
                </a:cubicBezTo>
                <a:cubicBezTo>
                  <a:pt x="123" y="206"/>
                  <a:pt x="123" y="207"/>
                  <a:pt x="119" y="207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0" y="207"/>
                  <a:pt x="110" y="206"/>
                  <a:pt x="110" y="20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02" y="192"/>
                  <a:pt x="71" y="187"/>
                  <a:pt x="71" y="181"/>
                </a:cubicBezTo>
                <a:cubicBezTo>
                  <a:pt x="71" y="180"/>
                  <a:pt x="71" y="180"/>
                  <a:pt x="72" y="179"/>
                </a:cubicBezTo>
                <a:cubicBezTo>
                  <a:pt x="78" y="160"/>
                  <a:pt x="78" y="160"/>
                  <a:pt x="78" y="160"/>
                </a:cubicBezTo>
                <a:cubicBezTo>
                  <a:pt x="78" y="160"/>
                  <a:pt x="79" y="158"/>
                  <a:pt x="80" y="158"/>
                </a:cubicBezTo>
                <a:cubicBezTo>
                  <a:pt x="81" y="158"/>
                  <a:pt x="96" y="167"/>
                  <a:pt x="110" y="168"/>
                </a:cubicBezTo>
                <a:cubicBezTo>
                  <a:pt x="110" y="125"/>
                  <a:pt x="110" y="125"/>
                  <a:pt x="110" y="125"/>
                </a:cubicBezTo>
                <a:cubicBezTo>
                  <a:pt x="96" y="119"/>
                  <a:pt x="71" y="111"/>
                  <a:pt x="71" y="82"/>
                </a:cubicBezTo>
                <a:cubicBezTo>
                  <a:pt x="71" y="50"/>
                  <a:pt x="99" y="40"/>
                  <a:pt x="110" y="40"/>
                </a:cubicBezTo>
                <a:cubicBezTo>
                  <a:pt x="110" y="29"/>
                  <a:pt x="110" y="29"/>
                  <a:pt x="110" y="29"/>
                </a:cubicBezTo>
                <a:cubicBezTo>
                  <a:pt x="110" y="25"/>
                  <a:pt x="110" y="25"/>
                  <a:pt x="114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23" y="25"/>
                  <a:pt x="123" y="25"/>
                  <a:pt x="123" y="29"/>
                </a:cubicBezTo>
                <a:cubicBezTo>
                  <a:pt x="123" y="40"/>
                  <a:pt x="123" y="40"/>
                  <a:pt x="123" y="40"/>
                </a:cubicBezTo>
                <a:cubicBezTo>
                  <a:pt x="130" y="40"/>
                  <a:pt x="158" y="45"/>
                  <a:pt x="158" y="53"/>
                </a:cubicBezTo>
                <a:cubicBezTo>
                  <a:pt x="158" y="54"/>
                  <a:pt x="158" y="54"/>
                  <a:pt x="157" y="55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0" y="71"/>
                  <a:pt x="150" y="72"/>
                  <a:pt x="149" y="72"/>
                </a:cubicBezTo>
                <a:cubicBezTo>
                  <a:pt x="147" y="72"/>
                  <a:pt x="133" y="63"/>
                  <a:pt x="123" y="6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38" y="111"/>
                  <a:pt x="162" y="121"/>
                  <a:pt x="162" y="149"/>
                </a:cubicBezTo>
                <a:cubicBezTo>
                  <a:pt x="162" y="180"/>
                  <a:pt x="138" y="190"/>
                  <a:pt x="123" y="1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4" name="Freeform 379"/>
          <p:cNvSpPr>
            <a:spLocks noEditPoints="1"/>
          </p:cNvSpPr>
          <p:nvPr/>
        </p:nvSpPr>
        <p:spPr bwMode="auto">
          <a:xfrm>
            <a:off x="3411220" y="2247900"/>
            <a:ext cx="141605" cy="117475"/>
          </a:xfrm>
          <a:custGeom>
            <a:avLst/>
            <a:gdLst>
              <a:gd name="T0" fmla="*/ 112 w 144"/>
              <a:gd name="T1" fmla="*/ 0 h 120"/>
              <a:gd name="T2" fmla="*/ 32 w 144"/>
              <a:gd name="T3" fmla="*/ 0 h 120"/>
              <a:gd name="T4" fmla="*/ 0 w 144"/>
              <a:gd name="T5" fmla="*/ 32 h 120"/>
              <a:gd name="T6" fmla="*/ 0 w 144"/>
              <a:gd name="T7" fmla="*/ 88 h 120"/>
              <a:gd name="T8" fmla="*/ 32 w 144"/>
              <a:gd name="T9" fmla="*/ 120 h 120"/>
              <a:gd name="T10" fmla="*/ 112 w 144"/>
              <a:gd name="T11" fmla="*/ 120 h 120"/>
              <a:gd name="T12" fmla="*/ 144 w 144"/>
              <a:gd name="T13" fmla="*/ 88 h 120"/>
              <a:gd name="T14" fmla="*/ 144 w 144"/>
              <a:gd name="T15" fmla="*/ 32 h 120"/>
              <a:gd name="T16" fmla="*/ 112 w 144"/>
              <a:gd name="T17" fmla="*/ 0 h 120"/>
              <a:gd name="T18" fmla="*/ 108 w 144"/>
              <a:gd name="T19" fmla="*/ 92 h 120"/>
              <a:gd name="T20" fmla="*/ 36 w 144"/>
              <a:gd name="T21" fmla="*/ 92 h 120"/>
              <a:gd name="T22" fmla="*/ 28 w 144"/>
              <a:gd name="T23" fmla="*/ 84 h 120"/>
              <a:gd name="T24" fmla="*/ 28 w 144"/>
              <a:gd name="T25" fmla="*/ 36 h 120"/>
              <a:gd name="T26" fmla="*/ 36 w 144"/>
              <a:gd name="T27" fmla="*/ 28 h 120"/>
              <a:gd name="T28" fmla="*/ 108 w 144"/>
              <a:gd name="T29" fmla="*/ 28 h 120"/>
              <a:gd name="T30" fmla="*/ 116 w 144"/>
              <a:gd name="T31" fmla="*/ 36 h 120"/>
              <a:gd name="T32" fmla="*/ 116 w 144"/>
              <a:gd name="T33" fmla="*/ 84 h 120"/>
              <a:gd name="T34" fmla="*/ 108 w 144"/>
              <a:gd name="T35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4" h="120">
                <a:moveTo>
                  <a:pt x="112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06"/>
                  <a:pt x="14" y="120"/>
                  <a:pt x="32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30" y="120"/>
                  <a:pt x="144" y="106"/>
                  <a:pt x="144" y="88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14"/>
                  <a:pt x="130" y="0"/>
                  <a:pt x="112" y="0"/>
                </a:cubicBezTo>
                <a:close/>
                <a:moveTo>
                  <a:pt x="108" y="92"/>
                </a:moveTo>
                <a:cubicBezTo>
                  <a:pt x="36" y="92"/>
                  <a:pt x="36" y="92"/>
                  <a:pt x="36" y="92"/>
                </a:cubicBezTo>
                <a:cubicBezTo>
                  <a:pt x="32" y="92"/>
                  <a:pt x="28" y="88"/>
                  <a:pt x="28" y="84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2"/>
                  <a:pt x="32" y="28"/>
                  <a:pt x="36" y="28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12" y="28"/>
                  <a:pt x="116" y="32"/>
                  <a:pt x="116" y="3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8"/>
                  <a:pt x="112" y="92"/>
                  <a:pt x="108" y="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5" name="Freeform 380"/>
          <p:cNvSpPr>
            <a:spLocks noEditPoints="1"/>
          </p:cNvSpPr>
          <p:nvPr/>
        </p:nvSpPr>
        <p:spPr bwMode="auto">
          <a:xfrm>
            <a:off x="3552825" y="2094865"/>
            <a:ext cx="139700" cy="117475"/>
          </a:xfrm>
          <a:custGeom>
            <a:avLst/>
            <a:gdLst>
              <a:gd name="T0" fmla="*/ 112 w 144"/>
              <a:gd name="T1" fmla="*/ 120 h 120"/>
              <a:gd name="T2" fmla="*/ 144 w 144"/>
              <a:gd name="T3" fmla="*/ 88 h 120"/>
              <a:gd name="T4" fmla="*/ 144 w 144"/>
              <a:gd name="T5" fmla="*/ 32 h 120"/>
              <a:gd name="T6" fmla="*/ 112 w 144"/>
              <a:gd name="T7" fmla="*/ 0 h 120"/>
              <a:gd name="T8" fmla="*/ 32 w 144"/>
              <a:gd name="T9" fmla="*/ 0 h 120"/>
              <a:gd name="T10" fmla="*/ 0 w 144"/>
              <a:gd name="T11" fmla="*/ 32 h 120"/>
              <a:gd name="T12" fmla="*/ 0 w 144"/>
              <a:gd name="T13" fmla="*/ 88 h 120"/>
              <a:gd name="T14" fmla="*/ 32 w 144"/>
              <a:gd name="T15" fmla="*/ 120 h 120"/>
              <a:gd name="T16" fmla="*/ 112 w 144"/>
              <a:gd name="T17" fmla="*/ 120 h 120"/>
              <a:gd name="T18" fmla="*/ 28 w 144"/>
              <a:gd name="T19" fmla="*/ 84 h 120"/>
              <a:gd name="T20" fmla="*/ 28 w 144"/>
              <a:gd name="T21" fmla="*/ 36 h 120"/>
              <a:gd name="T22" fmla="*/ 36 w 144"/>
              <a:gd name="T23" fmla="*/ 28 h 120"/>
              <a:gd name="T24" fmla="*/ 108 w 144"/>
              <a:gd name="T25" fmla="*/ 28 h 120"/>
              <a:gd name="T26" fmla="*/ 116 w 144"/>
              <a:gd name="T27" fmla="*/ 36 h 120"/>
              <a:gd name="T28" fmla="*/ 116 w 144"/>
              <a:gd name="T29" fmla="*/ 84 h 120"/>
              <a:gd name="T30" fmla="*/ 108 w 144"/>
              <a:gd name="T31" fmla="*/ 92 h 120"/>
              <a:gd name="T32" fmla="*/ 36 w 144"/>
              <a:gd name="T33" fmla="*/ 92 h 120"/>
              <a:gd name="T34" fmla="*/ 28 w 144"/>
              <a:gd name="T35" fmla="*/ 8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4" h="120">
                <a:moveTo>
                  <a:pt x="112" y="120"/>
                </a:moveTo>
                <a:cubicBezTo>
                  <a:pt x="130" y="120"/>
                  <a:pt x="144" y="106"/>
                  <a:pt x="144" y="88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14"/>
                  <a:pt x="130" y="0"/>
                  <a:pt x="11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06"/>
                  <a:pt x="14" y="120"/>
                  <a:pt x="32" y="120"/>
                </a:cubicBezTo>
                <a:lnTo>
                  <a:pt x="112" y="120"/>
                </a:lnTo>
                <a:close/>
                <a:moveTo>
                  <a:pt x="28" y="84"/>
                </a:moveTo>
                <a:cubicBezTo>
                  <a:pt x="28" y="36"/>
                  <a:pt x="28" y="36"/>
                  <a:pt x="28" y="36"/>
                </a:cubicBezTo>
                <a:cubicBezTo>
                  <a:pt x="28" y="31"/>
                  <a:pt x="31" y="28"/>
                  <a:pt x="36" y="28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12" y="28"/>
                  <a:pt x="116" y="31"/>
                  <a:pt x="116" y="3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8"/>
                  <a:pt x="112" y="92"/>
                  <a:pt x="108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1" y="92"/>
                  <a:pt x="28" y="88"/>
                  <a:pt x="2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" name="Freeform 381"/>
          <p:cNvSpPr/>
          <p:nvPr/>
        </p:nvSpPr>
        <p:spPr bwMode="auto">
          <a:xfrm>
            <a:off x="3580130" y="2236470"/>
            <a:ext cx="114300" cy="128905"/>
          </a:xfrm>
          <a:custGeom>
            <a:avLst/>
            <a:gdLst>
              <a:gd name="T0" fmla="*/ 117 w 117"/>
              <a:gd name="T1" fmla="*/ 41 h 130"/>
              <a:gd name="T2" fmla="*/ 75 w 117"/>
              <a:gd name="T3" fmla="*/ 0 h 130"/>
              <a:gd name="T4" fmla="*/ 34 w 117"/>
              <a:gd name="T5" fmla="*/ 41 h 130"/>
              <a:gd name="T6" fmla="*/ 35 w 117"/>
              <a:gd name="T7" fmla="*/ 41 h 130"/>
              <a:gd name="T8" fmla="*/ 64 w 117"/>
              <a:gd name="T9" fmla="*/ 41 h 130"/>
              <a:gd name="T10" fmla="*/ 64 w 117"/>
              <a:gd name="T11" fmla="*/ 42 h 130"/>
              <a:gd name="T12" fmla="*/ 0 w 117"/>
              <a:gd name="T13" fmla="*/ 106 h 130"/>
              <a:gd name="T14" fmla="*/ 0 w 117"/>
              <a:gd name="T15" fmla="*/ 106 h 130"/>
              <a:gd name="T16" fmla="*/ 0 w 117"/>
              <a:gd name="T17" fmla="*/ 130 h 130"/>
              <a:gd name="T18" fmla="*/ 0 w 117"/>
              <a:gd name="T19" fmla="*/ 130 h 130"/>
              <a:gd name="T20" fmla="*/ 89 w 117"/>
              <a:gd name="T21" fmla="*/ 42 h 130"/>
              <a:gd name="T22" fmla="*/ 89 w 117"/>
              <a:gd name="T23" fmla="*/ 41 h 130"/>
              <a:gd name="T24" fmla="*/ 117 w 117"/>
              <a:gd name="T25" fmla="*/ 4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" h="130">
                <a:moveTo>
                  <a:pt x="117" y="41"/>
                </a:moveTo>
                <a:cubicBezTo>
                  <a:pt x="75" y="0"/>
                  <a:pt x="75" y="0"/>
                  <a:pt x="75" y="0"/>
                </a:cubicBezTo>
                <a:cubicBezTo>
                  <a:pt x="34" y="41"/>
                  <a:pt x="34" y="41"/>
                  <a:pt x="34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64" y="41"/>
                  <a:pt x="64" y="41"/>
                  <a:pt x="64" y="41"/>
                </a:cubicBezTo>
                <a:cubicBezTo>
                  <a:pt x="64" y="41"/>
                  <a:pt x="64" y="42"/>
                  <a:pt x="64" y="42"/>
                </a:cubicBezTo>
                <a:cubicBezTo>
                  <a:pt x="64" y="77"/>
                  <a:pt x="35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0"/>
                  <a:pt x="0" y="130"/>
                  <a:pt x="0" y="130"/>
                </a:cubicBezTo>
                <a:cubicBezTo>
                  <a:pt x="49" y="130"/>
                  <a:pt x="89" y="91"/>
                  <a:pt x="89" y="42"/>
                </a:cubicBezTo>
                <a:cubicBezTo>
                  <a:pt x="89" y="42"/>
                  <a:pt x="89" y="41"/>
                  <a:pt x="89" y="41"/>
                </a:cubicBezTo>
                <a:lnTo>
                  <a:pt x="117" y="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" name="Freeform 382"/>
          <p:cNvSpPr/>
          <p:nvPr/>
        </p:nvSpPr>
        <p:spPr bwMode="auto">
          <a:xfrm>
            <a:off x="3411220" y="2094865"/>
            <a:ext cx="115570" cy="127000"/>
          </a:xfrm>
          <a:custGeom>
            <a:avLst/>
            <a:gdLst>
              <a:gd name="T0" fmla="*/ 41 w 117"/>
              <a:gd name="T1" fmla="*/ 130 h 130"/>
              <a:gd name="T2" fmla="*/ 83 w 117"/>
              <a:gd name="T3" fmla="*/ 89 h 130"/>
              <a:gd name="T4" fmla="*/ 82 w 117"/>
              <a:gd name="T5" fmla="*/ 89 h 130"/>
              <a:gd name="T6" fmla="*/ 53 w 117"/>
              <a:gd name="T7" fmla="*/ 89 h 130"/>
              <a:gd name="T8" fmla="*/ 53 w 117"/>
              <a:gd name="T9" fmla="*/ 88 h 130"/>
              <a:gd name="T10" fmla="*/ 117 w 117"/>
              <a:gd name="T11" fmla="*/ 24 h 130"/>
              <a:gd name="T12" fmla="*/ 117 w 117"/>
              <a:gd name="T13" fmla="*/ 24 h 130"/>
              <a:gd name="T14" fmla="*/ 117 w 117"/>
              <a:gd name="T15" fmla="*/ 0 h 130"/>
              <a:gd name="T16" fmla="*/ 117 w 117"/>
              <a:gd name="T17" fmla="*/ 0 h 130"/>
              <a:gd name="T18" fmla="*/ 28 w 117"/>
              <a:gd name="T19" fmla="*/ 88 h 130"/>
              <a:gd name="T20" fmla="*/ 28 w 117"/>
              <a:gd name="T21" fmla="*/ 89 h 130"/>
              <a:gd name="T22" fmla="*/ 0 w 117"/>
              <a:gd name="T23" fmla="*/ 89 h 130"/>
              <a:gd name="T24" fmla="*/ 41 w 117"/>
              <a:gd name="T2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" h="130">
                <a:moveTo>
                  <a:pt x="41" y="130"/>
                </a:moveTo>
                <a:cubicBezTo>
                  <a:pt x="83" y="89"/>
                  <a:pt x="83" y="89"/>
                  <a:pt x="83" y="89"/>
                </a:cubicBezTo>
                <a:cubicBezTo>
                  <a:pt x="82" y="89"/>
                  <a:pt x="82" y="89"/>
                  <a:pt x="82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3" y="89"/>
                  <a:pt x="53" y="88"/>
                  <a:pt x="53" y="88"/>
                </a:cubicBezTo>
                <a:cubicBezTo>
                  <a:pt x="53" y="53"/>
                  <a:pt x="81" y="24"/>
                  <a:pt x="117" y="24"/>
                </a:cubicBezTo>
                <a:cubicBezTo>
                  <a:pt x="117" y="24"/>
                  <a:pt x="117" y="24"/>
                  <a:pt x="117" y="24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68" y="0"/>
                  <a:pt x="28" y="39"/>
                  <a:pt x="28" y="88"/>
                </a:cubicBezTo>
                <a:cubicBezTo>
                  <a:pt x="28" y="88"/>
                  <a:pt x="28" y="89"/>
                  <a:pt x="28" y="89"/>
                </a:cubicBezTo>
                <a:cubicBezTo>
                  <a:pt x="0" y="89"/>
                  <a:pt x="0" y="89"/>
                  <a:pt x="0" y="89"/>
                </a:cubicBezTo>
                <a:lnTo>
                  <a:pt x="41" y="1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8" name="Freeform 383"/>
          <p:cNvSpPr>
            <a:spLocks noEditPoints="1"/>
          </p:cNvSpPr>
          <p:nvPr/>
        </p:nvSpPr>
        <p:spPr bwMode="auto">
          <a:xfrm>
            <a:off x="3976370" y="2249170"/>
            <a:ext cx="283210" cy="114300"/>
          </a:xfrm>
          <a:custGeom>
            <a:avLst/>
            <a:gdLst>
              <a:gd name="T0" fmla="*/ 258 w 289"/>
              <a:gd name="T1" fmla="*/ 0 h 117"/>
              <a:gd name="T2" fmla="*/ 179 w 289"/>
              <a:gd name="T3" fmla="*/ 0 h 117"/>
              <a:gd name="T4" fmla="*/ 148 w 289"/>
              <a:gd name="T5" fmla="*/ 31 h 117"/>
              <a:gd name="T6" fmla="*/ 148 w 289"/>
              <a:gd name="T7" fmla="*/ 44 h 117"/>
              <a:gd name="T8" fmla="*/ 64 w 289"/>
              <a:gd name="T9" fmla="*/ 44 h 117"/>
              <a:gd name="T10" fmla="*/ 64 w 289"/>
              <a:gd name="T11" fmla="*/ 35 h 117"/>
              <a:gd name="T12" fmla="*/ 64 w 289"/>
              <a:gd name="T13" fmla="*/ 12 h 117"/>
              <a:gd name="T14" fmla="*/ 57 w 289"/>
              <a:gd name="T15" fmla="*/ 9 h 117"/>
              <a:gd name="T16" fmla="*/ 4 w 289"/>
              <a:gd name="T17" fmla="*/ 53 h 117"/>
              <a:gd name="T18" fmla="*/ 4 w 289"/>
              <a:gd name="T19" fmla="*/ 65 h 117"/>
              <a:gd name="T20" fmla="*/ 57 w 289"/>
              <a:gd name="T21" fmla="*/ 109 h 117"/>
              <a:gd name="T22" fmla="*/ 64 w 289"/>
              <a:gd name="T23" fmla="*/ 105 h 117"/>
              <a:gd name="T24" fmla="*/ 64 w 289"/>
              <a:gd name="T25" fmla="*/ 82 h 117"/>
              <a:gd name="T26" fmla="*/ 64 w 289"/>
              <a:gd name="T27" fmla="*/ 73 h 117"/>
              <a:gd name="T28" fmla="*/ 148 w 289"/>
              <a:gd name="T29" fmla="*/ 73 h 117"/>
              <a:gd name="T30" fmla="*/ 148 w 289"/>
              <a:gd name="T31" fmla="*/ 86 h 117"/>
              <a:gd name="T32" fmla="*/ 179 w 289"/>
              <a:gd name="T33" fmla="*/ 117 h 117"/>
              <a:gd name="T34" fmla="*/ 258 w 289"/>
              <a:gd name="T35" fmla="*/ 117 h 117"/>
              <a:gd name="T36" fmla="*/ 289 w 289"/>
              <a:gd name="T37" fmla="*/ 86 h 117"/>
              <a:gd name="T38" fmla="*/ 289 w 289"/>
              <a:gd name="T39" fmla="*/ 31 h 117"/>
              <a:gd name="T40" fmla="*/ 258 w 289"/>
              <a:gd name="T41" fmla="*/ 0 h 117"/>
              <a:gd name="T42" fmla="*/ 261 w 289"/>
              <a:gd name="T43" fmla="*/ 82 h 117"/>
              <a:gd name="T44" fmla="*/ 254 w 289"/>
              <a:gd name="T45" fmla="*/ 90 h 117"/>
              <a:gd name="T46" fmla="*/ 184 w 289"/>
              <a:gd name="T47" fmla="*/ 90 h 117"/>
              <a:gd name="T48" fmla="*/ 176 w 289"/>
              <a:gd name="T49" fmla="*/ 82 h 117"/>
              <a:gd name="T50" fmla="*/ 176 w 289"/>
              <a:gd name="T51" fmla="*/ 35 h 117"/>
              <a:gd name="T52" fmla="*/ 184 w 289"/>
              <a:gd name="T53" fmla="*/ 27 h 117"/>
              <a:gd name="T54" fmla="*/ 254 w 289"/>
              <a:gd name="T55" fmla="*/ 27 h 117"/>
              <a:gd name="T56" fmla="*/ 261 w 289"/>
              <a:gd name="T57" fmla="*/ 35 h 117"/>
              <a:gd name="T58" fmla="*/ 261 w 289"/>
              <a:gd name="T59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9" h="117">
                <a:moveTo>
                  <a:pt x="258" y="0"/>
                </a:moveTo>
                <a:cubicBezTo>
                  <a:pt x="179" y="0"/>
                  <a:pt x="179" y="0"/>
                  <a:pt x="179" y="0"/>
                </a:cubicBezTo>
                <a:cubicBezTo>
                  <a:pt x="162" y="0"/>
                  <a:pt x="148" y="14"/>
                  <a:pt x="148" y="31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41"/>
                  <a:pt x="64" y="38"/>
                  <a:pt x="64" y="35"/>
                </a:cubicBezTo>
                <a:cubicBezTo>
                  <a:pt x="64" y="12"/>
                  <a:pt x="64" y="12"/>
                  <a:pt x="64" y="12"/>
                </a:cubicBezTo>
                <a:cubicBezTo>
                  <a:pt x="64" y="7"/>
                  <a:pt x="61" y="5"/>
                  <a:pt x="57" y="9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6"/>
                  <a:pt x="0" y="61"/>
                  <a:pt x="4" y="65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61" y="112"/>
                  <a:pt x="64" y="111"/>
                  <a:pt x="64" y="105"/>
                </a:cubicBezTo>
                <a:cubicBezTo>
                  <a:pt x="64" y="82"/>
                  <a:pt x="64" y="82"/>
                  <a:pt x="64" y="82"/>
                </a:cubicBezTo>
                <a:cubicBezTo>
                  <a:pt x="64" y="80"/>
                  <a:pt x="64" y="76"/>
                  <a:pt x="64" y="73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48" y="103"/>
                  <a:pt x="162" y="117"/>
                  <a:pt x="179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75" y="117"/>
                  <a:pt x="289" y="103"/>
                  <a:pt x="289" y="86"/>
                </a:cubicBezTo>
                <a:cubicBezTo>
                  <a:pt x="289" y="31"/>
                  <a:pt x="289" y="31"/>
                  <a:pt x="289" y="31"/>
                </a:cubicBezTo>
                <a:cubicBezTo>
                  <a:pt x="289" y="14"/>
                  <a:pt x="275" y="0"/>
                  <a:pt x="258" y="0"/>
                </a:cubicBezTo>
                <a:close/>
                <a:moveTo>
                  <a:pt x="261" y="82"/>
                </a:moveTo>
                <a:cubicBezTo>
                  <a:pt x="261" y="86"/>
                  <a:pt x="258" y="90"/>
                  <a:pt x="254" y="90"/>
                </a:cubicBezTo>
                <a:cubicBezTo>
                  <a:pt x="184" y="90"/>
                  <a:pt x="184" y="90"/>
                  <a:pt x="184" y="90"/>
                </a:cubicBezTo>
                <a:cubicBezTo>
                  <a:pt x="179" y="90"/>
                  <a:pt x="176" y="86"/>
                  <a:pt x="176" y="82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1"/>
                  <a:pt x="179" y="27"/>
                  <a:pt x="184" y="27"/>
                </a:cubicBezTo>
                <a:cubicBezTo>
                  <a:pt x="254" y="27"/>
                  <a:pt x="254" y="27"/>
                  <a:pt x="254" y="27"/>
                </a:cubicBezTo>
                <a:cubicBezTo>
                  <a:pt x="258" y="27"/>
                  <a:pt x="261" y="31"/>
                  <a:pt x="261" y="35"/>
                </a:cubicBezTo>
                <a:lnTo>
                  <a:pt x="261" y="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9" name="Freeform 384"/>
          <p:cNvSpPr>
            <a:spLocks noEditPoints="1"/>
          </p:cNvSpPr>
          <p:nvPr/>
        </p:nvSpPr>
        <p:spPr bwMode="auto">
          <a:xfrm>
            <a:off x="3976370" y="2099945"/>
            <a:ext cx="284480" cy="115570"/>
          </a:xfrm>
          <a:custGeom>
            <a:avLst/>
            <a:gdLst>
              <a:gd name="T0" fmla="*/ 31 w 289"/>
              <a:gd name="T1" fmla="*/ 118 h 118"/>
              <a:gd name="T2" fmla="*/ 110 w 289"/>
              <a:gd name="T3" fmla="*/ 118 h 118"/>
              <a:gd name="T4" fmla="*/ 141 w 289"/>
              <a:gd name="T5" fmla="*/ 87 h 118"/>
              <a:gd name="T6" fmla="*/ 141 w 289"/>
              <a:gd name="T7" fmla="*/ 74 h 118"/>
              <a:gd name="T8" fmla="*/ 225 w 289"/>
              <a:gd name="T9" fmla="*/ 74 h 118"/>
              <a:gd name="T10" fmla="*/ 225 w 289"/>
              <a:gd name="T11" fmla="*/ 83 h 118"/>
              <a:gd name="T12" fmla="*/ 225 w 289"/>
              <a:gd name="T13" fmla="*/ 106 h 118"/>
              <a:gd name="T14" fmla="*/ 232 w 289"/>
              <a:gd name="T15" fmla="*/ 109 h 118"/>
              <a:gd name="T16" fmla="*/ 285 w 289"/>
              <a:gd name="T17" fmla="*/ 65 h 118"/>
              <a:gd name="T18" fmla="*/ 285 w 289"/>
              <a:gd name="T19" fmla="*/ 53 h 118"/>
              <a:gd name="T20" fmla="*/ 232 w 289"/>
              <a:gd name="T21" fmla="*/ 9 h 118"/>
              <a:gd name="T22" fmla="*/ 225 w 289"/>
              <a:gd name="T23" fmla="*/ 12 h 118"/>
              <a:gd name="T24" fmla="*/ 225 w 289"/>
              <a:gd name="T25" fmla="*/ 36 h 118"/>
              <a:gd name="T26" fmla="*/ 225 w 289"/>
              <a:gd name="T27" fmla="*/ 45 h 118"/>
              <a:gd name="T28" fmla="*/ 141 w 289"/>
              <a:gd name="T29" fmla="*/ 45 h 118"/>
              <a:gd name="T30" fmla="*/ 141 w 289"/>
              <a:gd name="T31" fmla="*/ 32 h 118"/>
              <a:gd name="T32" fmla="*/ 110 w 289"/>
              <a:gd name="T33" fmla="*/ 0 h 118"/>
              <a:gd name="T34" fmla="*/ 31 w 289"/>
              <a:gd name="T35" fmla="*/ 0 h 118"/>
              <a:gd name="T36" fmla="*/ 0 w 289"/>
              <a:gd name="T37" fmla="*/ 32 h 118"/>
              <a:gd name="T38" fmla="*/ 0 w 289"/>
              <a:gd name="T39" fmla="*/ 87 h 118"/>
              <a:gd name="T40" fmla="*/ 31 w 289"/>
              <a:gd name="T41" fmla="*/ 118 h 118"/>
              <a:gd name="T42" fmla="*/ 28 w 289"/>
              <a:gd name="T43" fmla="*/ 36 h 118"/>
              <a:gd name="T44" fmla="*/ 35 w 289"/>
              <a:gd name="T45" fmla="*/ 28 h 118"/>
              <a:gd name="T46" fmla="*/ 106 w 289"/>
              <a:gd name="T47" fmla="*/ 28 h 118"/>
              <a:gd name="T48" fmla="*/ 113 w 289"/>
              <a:gd name="T49" fmla="*/ 36 h 118"/>
              <a:gd name="T50" fmla="*/ 113 w 289"/>
              <a:gd name="T51" fmla="*/ 83 h 118"/>
              <a:gd name="T52" fmla="*/ 106 w 289"/>
              <a:gd name="T53" fmla="*/ 90 h 118"/>
              <a:gd name="T54" fmla="*/ 35 w 289"/>
              <a:gd name="T55" fmla="*/ 90 h 118"/>
              <a:gd name="T56" fmla="*/ 28 w 289"/>
              <a:gd name="T57" fmla="*/ 83 h 118"/>
              <a:gd name="T58" fmla="*/ 28 w 289"/>
              <a:gd name="T59" fmla="*/ 3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9" h="118">
                <a:moveTo>
                  <a:pt x="31" y="118"/>
                </a:moveTo>
                <a:cubicBezTo>
                  <a:pt x="110" y="118"/>
                  <a:pt x="110" y="118"/>
                  <a:pt x="110" y="118"/>
                </a:cubicBezTo>
                <a:cubicBezTo>
                  <a:pt x="127" y="118"/>
                  <a:pt x="141" y="104"/>
                  <a:pt x="141" y="87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5" y="77"/>
                  <a:pt x="225" y="80"/>
                  <a:pt x="225" y="83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5" y="111"/>
                  <a:pt x="229" y="112"/>
                  <a:pt x="232" y="109"/>
                </a:cubicBezTo>
                <a:cubicBezTo>
                  <a:pt x="285" y="65"/>
                  <a:pt x="285" y="65"/>
                  <a:pt x="285" y="65"/>
                </a:cubicBezTo>
                <a:cubicBezTo>
                  <a:pt x="289" y="62"/>
                  <a:pt x="289" y="56"/>
                  <a:pt x="285" y="53"/>
                </a:cubicBezTo>
                <a:cubicBezTo>
                  <a:pt x="232" y="9"/>
                  <a:pt x="232" y="9"/>
                  <a:pt x="232" y="9"/>
                </a:cubicBezTo>
                <a:cubicBezTo>
                  <a:pt x="229" y="6"/>
                  <a:pt x="225" y="7"/>
                  <a:pt x="225" y="12"/>
                </a:cubicBezTo>
                <a:cubicBezTo>
                  <a:pt x="225" y="36"/>
                  <a:pt x="225" y="36"/>
                  <a:pt x="225" y="36"/>
                </a:cubicBezTo>
                <a:cubicBezTo>
                  <a:pt x="225" y="38"/>
                  <a:pt x="225" y="41"/>
                  <a:pt x="225" y="45"/>
                </a:cubicBezTo>
                <a:cubicBezTo>
                  <a:pt x="141" y="45"/>
                  <a:pt x="141" y="45"/>
                  <a:pt x="141" y="45"/>
                </a:cubicBezTo>
                <a:cubicBezTo>
                  <a:pt x="141" y="32"/>
                  <a:pt x="141" y="32"/>
                  <a:pt x="141" y="32"/>
                </a:cubicBezTo>
                <a:cubicBezTo>
                  <a:pt x="141" y="14"/>
                  <a:pt x="127" y="0"/>
                  <a:pt x="11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4"/>
                  <a:pt x="14" y="118"/>
                  <a:pt x="31" y="118"/>
                </a:cubicBezTo>
                <a:close/>
                <a:moveTo>
                  <a:pt x="28" y="36"/>
                </a:moveTo>
                <a:cubicBezTo>
                  <a:pt x="28" y="31"/>
                  <a:pt x="31" y="28"/>
                  <a:pt x="35" y="28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10" y="28"/>
                  <a:pt x="113" y="31"/>
                  <a:pt x="113" y="36"/>
                </a:cubicBezTo>
                <a:cubicBezTo>
                  <a:pt x="113" y="83"/>
                  <a:pt x="113" y="83"/>
                  <a:pt x="113" y="83"/>
                </a:cubicBezTo>
                <a:cubicBezTo>
                  <a:pt x="113" y="87"/>
                  <a:pt x="110" y="90"/>
                  <a:pt x="106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1" y="90"/>
                  <a:pt x="28" y="87"/>
                  <a:pt x="28" y="83"/>
                </a:cubicBezTo>
                <a:lnTo>
                  <a:pt x="2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0" name="Freeform 385"/>
          <p:cNvSpPr/>
          <p:nvPr/>
        </p:nvSpPr>
        <p:spPr bwMode="auto">
          <a:xfrm>
            <a:off x="3976370" y="1536700"/>
            <a:ext cx="283210" cy="257175"/>
          </a:xfrm>
          <a:custGeom>
            <a:avLst/>
            <a:gdLst>
              <a:gd name="T0" fmla="*/ 167 w 288"/>
              <a:gd name="T1" fmla="*/ 129 h 262"/>
              <a:gd name="T2" fmla="*/ 47 w 288"/>
              <a:gd name="T3" fmla="*/ 77 h 262"/>
              <a:gd name="T4" fmla="*/ 167 w 288"/>
              <a:gd name="T5" fmla="*/ 14 h 262"/>
              <a:gd name="T6" fmla="*/ 167 w 288"/>
              <a:gd name="T7" fmla="*/ 0 h 262"/>
              <a:gd name="T8" fmla="*/ 0 w 288"/>
              <a:gd name="T9" fmla="*/ 86 h 262"/>
              <a:gd name="T10" fmla="*/ 167 w 288"/>
              <a:gd name="T11" fmla="*/ 205 h 262"/>
              <a:gd name="T12" fmla="*/ 167 w 288"/>
              <a:gd name="T13" fmla="*/ 262 h 262"/>
              <a:gd name="T14" fmla="*/ 288 w 288"/>
              <a:gd name="T15" fmla="*/ 165 h 262"/>
              <a:gd name="T16" fmla="*/ 167 w 288"/>
              <a:gd name="T17" fmla="*/ 68 h 262"/>
              <a:gd name="T18" fmla="*/ 167 w 288"/>
              <a:gd name="T19" fmla="*/ 12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62">
                <a:moveTo>
                  <a:pt x="167" y="129"/>
                </a:moveTo>
                <a:cubicBezTo>
                  <a:pt x="135" y="129"/>
                  <a:pt x="47" y="122"/>
                  <a:pt x="47" y="77"/>
                </a:cubicBezTo>
                <a:cubicBezTo>
                  <a:pt x="47" y="29"/>
                  <a:pt x="139" y="14"/>
                  <a:pt x="167" y="14"/>
                </a:cubicBezTo>
                <a:cubicBezTo>
                  <a:pt x="167" y="0"/>
                  <a:pt x="167" y="0"/>
                  <a:pt x="167" y="0"/>
                </a:cubicBezTo>
                <a:cubicBezTo>
                  <a:pt x="106" y="0"/>
                  <a:pt x="0" y="13"/>
                  <a:pt x="0" y="86"/>
                </a:cubicBezTo>
                <a:cubicBezTo>
                  <a:pt x="0" y="162"/>
                  <a:pt x="115" y="204"/>
                  <a:pt x="167" y="205"/>
                </a:cubicBezTo>
                <a:cubicBezTo>
                  <a:pt x="167" y="262"/>
                  <a:pt x="167" y="262"/>
                  <a:pt x="167" y="262"/>
                </a:cubicBezTo>
                <a:cubicBezTo>
                  <a:pt x="288" y="165"/>
                  <a:pt x="288" y="165"/>
                  <a:pt x="288" y="165"/>
                </a:cubicBezTo>
                <a:cubicBezTo>
                  <a:pt x="167" y="68"/>
                  <a:pt x="167" y="68"/>
                  <a:pt x="167" y="68"/>
                </a:cubicBezTo>
                <a:lnTo>
                  <a:pt x="167" y="1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1" name="Freeform 386"/>
          <p:cNvSpPr/>
          <p:nvPr/>
        </p:nvSpPr>
        <p:spPr bwMode="auto">
          <a:xfrm>
            <a:off x="2971800" y="3274695"/>
            <a:ext cx="157480" cy="20955"/>
          </a:xfrm>
          <a:custGeom>
            <a:avLst/>
            <a:gdLst>
              <a:gd name="T0" fmla="*/ 28 w 160"/>
              <a:gd name="T1" fmla="*/ 21 h 21"/>
              <a:gd name="T2" fmla="*/ 160 w 160"/>
              <a:gd name="T3" fmla="*/ 21 h 21"/>
              <a:gd name="T4" fmla="*/ 160 w 160"/>
              <a:gd name="T5" fmla="*/ 0 h 21"/>
              <a:gd name="T6" fmla="*/ 0 w 160"/>
              <a:gd name="T7" fmla="*/ 0 h 21"/>
              <a:gd name="T8" fmla="*/ 28 w 160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21">
                <a:moveTo>
                  <a:pt x="28" y="21"/>
                </a:moveTo>
                <a:cubicBezTo>
                  <a:pt x="160" y="21"/>
                  <a:pt x="160" y="21"/>
                  <a:pt x="160" y="21"/>
                </a:cubicBezTo>
                <a:cubicBezTo>
                  <a:pt x="160" y="0"/>
                  <a:pt x="160" y="0"/>
                  <a:pt x="160" y="0"/>
                </a:cubicBezTo>
                <a:cubicBezTo>
                  <a:pt x="0" y="0"/>
                  <a:pt x="0" y="0"/>
                  <a:pt x="0" y="0"/>
                </a:cubicBezTo>
                <a:cubicBezTo>
                  <a:pt x="11" y="5"/>
                  <a:pt x="20" y="12"/>
                  <a:pt x="28" y="2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2" name="Freeform 387"/>
          <p:cNvSpPr/>
          <p:nvPr/>
        </p:nvSpPr>
        <p:spPr bwMode="auto">
          <a:xfrm>
            <a:off x="3020060" y="3326130"/>
            <a:ext cx="109220" cy="22860"/>
          </a:xfrm>
          <a:custGeom>
            <a:avLst/>
            <a:gdLst>
              <a:gd name="T0" fmla="*/ 111 w 111"/>
              <a:gd name="T1" fmla="*/ 22 h 22"/>
              <a:gd name="T2" fmla="*/ 111 w 111"/>
              <a:gd name="T3" fmla="*/ 0 h 22"/>
              <a:gd name="T4" fmla="*/ 0 w 111"/>
              <a:gd name="T5" fmla="*/ 0 h 22"/>
              <a:gd name="T6" fmla="*/ 6 w 111"/>
              <a:gd name="T7" fmla="*/ 22 h 22"/>
              <a:gd name="T8" fmla="*/ 111 w 111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22">
                <a:moveTo>
                  <a:pt x="111" y="22"/>
                </a:moveTo>
                <a:cubicBezTo>
                  <a:pt x="111" y="0"/>
                  <a:pt x="111" y="0"/>
                  <a:pt x="111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7"/>
                  <a:pt x="5" y="14"/>
                  <a:pt x="6" y="22"/>
                </a:cubicBezTo>
                <a:lnTo>
                  <a:pt x="11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3" name="Freeform 388"/>
          <p:cNvSpPr/>
          <p:nvPr/>
        </p:nvSpPr>
        <p:spPr bwMode="auto">
          <a:xfrm>
            <a:off x="3020060" y="3379470"/>
            <a:ext cx="109220" cy="22225"/>
          </a:xfrm>
          <a:custGeom>
            <a:avLst/>
            <a:gdLst>
              <a:gd name="T0" fmla="*/ 111 w 111"/>
              <a:gd name="T1" fmla="*/ 22 h 22"/>
              <a:gd name="T2" fmla="*/ 111 w 111"/>
              <a:gd name="T3" fmla="*/ 0 h 22"/>
              <a:gd name="T4" fmla="*/ 6 w 111"/>
              <a:gd name="T5" fmla="*/ 0 h 22"/>
              <a:gd name="T6" fmla="*/ 0 w 111"/>
              <a:gd name="T7" fmla="*/ 22 h 22"/>
              <a:gd name="T8" fmla="*/ 111 w 111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22">
                <a:moveTo>
                  <a:pt x="111" y="22"/>
                </a:moveTo>
                <a:cubicBezTo>
                  <a:pt x="111" y="0"/>
                  <a:pt x="111" y="0"/>
                  <a:pt x="111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8"/>
                  <a:pt x="3" y="15"/>
                  <a:pt x="0" y="22"/>
                </a:cubicBezTo>
                <a:lnTo>
                  <a:pt x="11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4" name="Freeform 389"/>
          <p:cNvSpPr/>
          <p:nvPr/>
        </p:nvSpPr>
        <p:spPr bwMode="auto">
          <a:xfrm>
            <a:off x="2971800" y="3432810"/>
            <a:ext cx="157480" cy="20320"/>
          </a:xfrm>
          <a:custGeom>
            <a:avLst/>
            <a:gdLst>
              <a:gd name="T0" fmla="*/ 0 w 160"/>
              <a:gd name="T1" fmla="*/ 21 h 21"/>
              <a:gd name="T2" fmla="*/ 160 w 160"/>
              <a:gd name="T3" fmla="*/ 21 h 21"/>
              <a:gd name="T4" fmla="*/ 160 w 160"/>
              <a:gd name="T5" fmla="*/ 0 h 21"/>
              <a:gd name="T6" fmla="*/ 28 w 160"/>
              <a:gd name="T7" fmla="*/ 0 h 21"/>
              <a:gd name="T8" fmla="*/ 0 w 160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21">
                <a:moveTo>
                  <a:pt x="0" y="21"/>
                </a:moveTo>
                <a:cubicBezTo>
                  <a:pt x="160" y="21"/>
                  <a:pt x="160" y="21"/>
                  <a:pt x="160" y="21"/>
                </a:cubicBezTo>
                <a:cubicBezTo>
                  <a:pt x="160" y="0"/>
                  <a:pt x="160" y="0"/>
                  <a:pt x="16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0" y="9"/>
                  <a:pt x="11" y="16"/>
                  <a:pt x="0" y="2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Freeform 390"/>
          <p:cNvSpPr>
            <a:spLocks noEditPoints="1"/>
          </p:cNvSpPr>
          <p:nvPr/>
        </p:nvSpPr>
        <p:spPr bwMode="auto">
          <a:xfrm>
            <a:off x="2846070" y="3284220"/>
            <a:ext cx="161290" cy="159385"/>
          </a:xfrm>
          <a:custGeom>
            <a:avLst/>
            <a:gdLst>
              <a:gd name="T0" fmla="*/ 81 w 163"/>
              <a:gd name="T1" fmla="*/ 0 h 162"/>
              <a:gd name="T2" fmla="*/ 0 w 163"/>
              <a:gd name="T3" fmla="*/ 81 h 162"/>
              <a:gd name="T4" fmla="*/ 81 w 163"/>
              <a:gd name="T5" fmla="*/ 162 h 162"/>
              <a:gd name="T6" fmla="*/ 163 w 163"/>
              <a:gd name="T7" fmla="*/ 81 h 162"/>
              <a:gd name="T8" fmla="*/ 81 w 163"/>
              <a:gd name="T9" fmla="*/ 0 h 162"/>
              <a:gd name="T10" fmla="*/ 151 w 163"/>
              <a:gd name="T11" fmla="*/ 81 h 162"/>
              <a:gd name="T12" fmla="*/ 81 w 163"/>
              <a:gd name="T13" fmla="*/ 151 h 162"/>
              <a:gd name="T14" fmla="*/ 12 w 163"/>
              <a:gd name="T15" fmla="*/ 81 h 162"/>
              <a:gd name="T16" fmla="*/ 81 w 163"/>
              <a:gd name="T17" fmla="*/ 11 h 162"/>
              <a:gd name="T18" fmla="*/ 151 w 163"/>
              <a:gd name="T19" fmla="*/ 8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62">
                <a:moveTo>
                  <a:pt x="81" y="0"/>
                </a:moveTo>
                <a:cubicBezTo>
                  <a:pt x="36" y="0"/>
                  <a:pt x="0" y="36"/>
                  <a:pt x="0" y="81"/>
                </a:cubicBezTo>
                <a:cubicBezTo>
                  <a:pt x="0" y="126"/>
                  <a:pt x="36" y="162"/>
                  <a:pt x="81" y="162"/>
                </a:cubicBezTo>
                <a:cubicBezTo>
                  <a:pt x="126" y="162"/>
                  <a:pt x="163" y="126"/>
                  <a:pt x="163" y="81"/>
                </a:cubicBezTo>
                <a:cubicBezTo>
                  <a:pt x="163" y="36"/>
                  <a:pt x="126" y="0"/>
                  <a:pt x="81" y="0"/>
                </a:cubicBezTo>
                <a:close/>
                <a:moveTo>
                  <a:pt x="151" y="81"/>
                </a:moveTo>
                <a:cubicBezTo>
                  <a:pt x="151" y="119"/>
                  <a:pt x="120" y="151"/>
                  <a:pt x="81" y="151"/>
                </a:cubicBezTo>
                <a:cubicBezTo>
                  <a:pt x="43" y="151"/>
                  <a:pt x="12" y="119"/>
                  <a:pt x="12" y="81"/>
                </a:cubicBezTo>
                <a:cubicBezTo>
                  <a:pt x="12" y="43"/>
                  <a:pt x="43" y="11"/>
                  <a:pt x="81" y="11"/>
                </a:cubicBezTo>
                <a:cubicBezTo>
                  <a:pt x="120" y="11"/>
                  <a:pt x="151" y="43"/>
                  <a:pt x="151" y="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Freeform 391"/>
          <p:cNvSpPr/>
          <p:nvPr/>
        </p:nvSpPr>
        <p:spPr bwMode="auto">
          <a:xfrm>
            <a:off x="2929890" y="3371215"/>
            <a:ext cx="8255" cy="22860"/>
          </a:xfrm>
          <a:custGeom>
            <a:avLst/>
            <a:gdLst>
              <a:gd name="T0" fmla="*/ 0 w 8"/>
              <a:gd name="T1" fmla="*/ 0 h 22"/>
              <a:gd name="T2" fmla="*/ 0 w 8"/>
              <a:gd name="T3" fmla="*/ 22 h 22"/>
              <a:gd name="T4" fmla="*/ 8 w 8"/>
              <a:gd name="T5" fmla="*/ 11 h 22"/>
              <a:gd name="T6" fmla="*/ 0 w 8"/>
              <a:gd name="T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22">
                <a:moveTo>
                  <a:pt x="0" y="0"/>
                </a:moveTo>
                <a:cubicBezTo>
                  <a:pt x="0" y="22"/>
                  <a:pt x="0" y="22"/>
                  <a:pt x="0" y="22"/>
                </a:cubicBezTo>
                <a:cubicBezTo>
                  <a:pt x="4" y="21"/>
                  <a:pt x="8" y="18"/>
                  <a:pt x="8" y="11"/>
                </a:cubicBezTo>
                <a:cubicBezTo>
                  <a:pt x="8" y="4"/>
                  <a:pt x="3" y="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Freeform 392"/>
          <p:cNvSpPr>
            <a:spLocks noEditPoints="1"/>
          </p:cNvSpPr>
          <p:nvPr/>
        </p:nvSpPr>
        <p:spPr bwMode="auto">
          <a:xfrm>
            <a:off x="2862580" y="3300730"/>
            <a:ext cx="127000" cy="127000"/>
          </a:xfrm>
          <a:custGeom>
            <a:avLst/>
            <a:gdLst>
              <a:gd name="T0" fmla="*/ 65 w 130"/>
              <a:gd name="T1" fmla="*/ 0 h 130"/>
              <a:gd name="T2" fmla="*/ 0 w 130"/>
              <a:gd name="T3" fmla="*/ 65 h 130"/>
              <a:gd name="T4" fmla="*/ 65 w 130"/>
              <a:gd name="T5" fmla="*/ 130 h 130"/>
              <a:gd name="T6" fmla="*/ 130 w 130"/>
              <a:gd name="T7" fmla="*/ 65 h 130"/>
              <a:gd name="T8" fmla="*/ 65 w 130"/>
              <a:gd name="T9" fmla="*/ 0 h 130"/>
              <a:gd name="T10" fmla="*/ 92 w 130"/>
              <a:gd name="T11" fmla="*/ 84 h 130"/>
              <a:gd name="T12" fmla="*/ 70 w 130"/>
              <a:gd name="T13" fmla="*/ 108 h 130"/>
              <a:gd name="T14" fmla="*/ 70 w 130"/>
              <a:gd name="T15" fmla="*/ 114 h 130"/>
              <a:gd name="T16" fmla="*/ 67 w 130"/>
              <a:gd name="T17" fmla="*/ 116 h 130"/>
              <a:gd name="T18" fmla="*/ 65 w 130"/>
              <a:gd name="T19" fmla="*/ 116 h 130"/>
              <a:gd name="T20" fmla="*/ 62 w 130"/>
              <a:gd name="T21" fmla="*/ 114 h 130"/>
              <a:gd name="T22" fmla="*/ 62 w 130"/>
              <a:gd name="T23" fmla="*/ 108 h 130"/>
              <a:gd name="T24" fmla="*/ 40 w 130"/>
              <a:gd name="T25" fmla="*/ 101 h 130"/>
              <a:gd name="T26" fmla="*/ 41 w 130"/>
              <a:gd name="T27" fmla="*/ 100 h 130"/>
              <a:gd name="T28" fmla="*/ 44 w 130"/>
              <a:gd name="T29" fmla="*/ 90 h 130"/>
              <a:gd name="T30" fmla="*/ 45 w 130"/>
              <a:gd name="T31" fmla="*/ 89 h 130"/>
              <a:gd name="T32" fmla="*/ 62 w 130"/>
              <a:gd name="T33" fmla="*/ 95 h 130"/>
              <a:gd name="T34" fmla="*/ 62 w 130"/>
              <a:gd name="T35" fmla="*/ 70 h 130"/>
              <a:gd name="T36" fmla="*/ 40 w 130"/>
              <a:gd name="T37" fmla="*/ 46 h 130"/>
              <a:gd name="T38" fmla="*/ 62 w 130"/>
              <a:gd name="T39" fmla="*/ 22 h 130"/>
              <a:gd name="T40" fmla="*/ 62 w 130"/>
              <a:gd name="T41" fmla="*/ 16 h 130"/>
              <a:gd name="T42" fmla="*/ 65 w 130"/>
              <a:gd name="T43" fmla="*/ 14 h 130"/>
              <a:gd name="T44" fmla="*/ 67 w 130"/>
              <a:gd name="T45" fmla="*/ 14 h 130"/>
              <a:gd name="T46" fmla="*/ 70 w 130"/>
              <a:gd name="T47" fmla="*/ 16 h 130"/>
              <a:gd name="T48" fmla="*/ 70 w 130"/>
              <a:gd name="T49" fmla="*/ 22 h 130"/>
              <a:gd name="T50" fmla="*/ 89 w 130"/>
              <a:gd name="T51" fmla="*/ 29 h 130"/>
              <a:gd name="T52" fmla="*/ 89 w 130"/>
              <a:gd name="T53" fmla="*/ 31 h 130"/>
              <a:gd name="T54" fmla="*/ 85 w 130"/>
              <a:gd name="T55" fmla="*/ 39 h 130"/>
              <a:gd name="T56" fmla="*/ 84 w 130"/>
              <a:gd name="T57" fmla="*/ 40 h 130"/>
              <a:gd name="T58" fmla="*/ 70 w 130"/>
              <a:gd name="T59" fmla="*/ 35 h 130"/>
              <a:gd name="T60" fmla="*/ 70 w 130"/>
              <a:gd name="T61" fmla="*/ 58 h 130"/>
              <a:gd name="T62" fmla="*/ 92 w 130"/>
              <a:gd name="T63" fmla="*/ 8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0" h="130">
                <a:moveTo>
                  <a:pt x="65" y="0"/>
                </a:moveTo>
                <a:cubicBezTo>
                  <a:pt x="29" y="0"/>
                  <a:pt x="0" y="29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ubicBezTo>
                  <a:pt x="101" y="130"/>
                  <a:pt x="130" y="101"/>
                  <a:pt x="130" y="65"/>
                </a:cubicBezTo>
                <a:cubicBezTo>
                  <a:pt x="130" y="29"/>
                  <a:pt x="101" y="0"/>
                  <a:pt x="65" y="0"/>
                </a:cubicBezTo>
                <a:close/>
                <a:moveTo>
                  <a:pt x="92" y="84"/>
                </a:moveTo>
                <a:cubicBezTo>
                  <a:pt x="92" y="101"/>
                  <a:pt x="78" y="107"/>
                  <a:pt x="70" y="108"/>
                </a:cubicBezTo>
                <a:cubicBezTo>
                  <a:pt x="70" y="114"/>
                  <a:pt x="70" y="114"/>
                  <a:pt x="70" y="114"/>
                </a:cubicBezTo>
                <a:cubicBezTo>
                  <a:pt x="70" y="116"/>
                  <a:pt x="69" y="116"/>
                  <a:pt x="67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2" y="116"/>
                  <a:pt x="62" y="116"/>
                  <a:pt x="62" y="114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58" y="108"/>
                  <a:pt x="40" y="105"/>
                  <a:pt x="40" y="101"/>
                </a:cubicBezTo>
                <a:cubicBezTo>
                  <a:pt x="40" y="101"/>
                  <a:pt x="40" y="101"/>
                  <a:pt x="41" y="100"/>
                </a:cubicBezTo>
                <a:cubicBezTo>
                  <a:pt x="44" y="90"/>
                  <a:pt x="44" y="90"/>
                  <a:pt x="44" y="90"/>
                </a:cubicBezTo>
                <a:cubicBezTo>
                  <a:pt x="44" y="90"/>
                  <a:pt x="45" y="89"/>
                  <a:pt x="45" y="89"/>
                </a:cubicBezTo>
                <a:cubicBezTo>
                  <a:pt x="46" y="89"/>
                  <a:pt x="54" y="94"/>
                  <a:pt x="62" y="95"/>
                </a:cubicBezTo>
                <a:cubicBezTo>
                  <a:pt x="62" y="70"/>
                  <a:pt x="62" y="70"/>
                  <a:pt x="62" y="70"/>
                </a:cubicBezTo>
                <a:cubicBezTo>
                  <a:pt x="54" y="67"/>
                  <a:pt x="40" y="62"/>
                  <a:pt x="40" y="46"/>
                </a:cubicBezTo>
                <a:cubicBezTo>
                  <a:pt x="40" y="28"/>
                  <a:pt x="56" y="22"/>
                  <a:pt x="62" y="22"/>
                </a:cubicBezTo>
                <a:cubicBezTo>
                  <a:pt x="62" y="16"/>
                  <a:pt x="62" y="16"/>
                  <a:pt x="62" y="16"/>
                </a:cubicBezTo>
                <a:cubicBezTo>
                  <a:pt x="62" y="14"/>
                  <a:pt x="62" y="14"/>
                  <a:pt x="65" y="14"/>
                </a:cubicBezTo>
                <a:cubicBezTo>
                  <a:pt x="67" y="14"/>
                  <a:pt x="67" y="14"/>
                  <a:pt x="67" y="14"/>
                </a:cubicBezTo>
                <a:cubicBezTo>
                  <a:pt x="69" y="14"/>
                  <a:pt x="70" y="14"/>
                  <a:pt x="70" y="16"/>
                </a:cubicBezTo>
                <a:cubicBezTo>
                  <a:pt x="70" y="22"/>
                  <a:pt x="70" y="22"/>
                  <a:pt x="70" y="22"/>
                </a:cubicBezTo>
                <a:cubicBezTo>
                  <a:pt x="73" y="22"/>
                  <a:pt x="89" y="25"/>
                  <a:pt x="89" y="29"/>
                </a:cubicBezTo>
                <a:cubicBezTo>
                  <a:pt x="89" y="30"/>
                  <a:pt x="89" y="30"/>
                  <a:pt x="89" y="31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40"/>
                  <a:pt x="84" y="40"/>
                  <a:pt x="84" y="40"/>
                </a:cubicBezTo>
                <a:cubicBezTo>
                  <a:pt x="83" y="40"/>
                  <a:pt x="75" y="35"/>
                  <a:pt x="70" y="35"/>
                </a:cubicBezTo>
                <a:cubicBezTo>
                  <a:pt x="70" y="58"/>
                  <a:pt x="70" y="58"/>
                  <a:pt x="70" y="58"/>
                </a:cubicBezTo>
                <a:cubicBezTo>
                  <a:pt x="78" y="62"/>
                  <a:pt x="92" y="68"/>
                  <a:pt x="92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Freeform 393"/>
          <p:cNvSpPr/>
          <p:nvPr/>
        </p:nvSpPr>
        <p:spPr bwMode="auto">
          <a:xfrm>
            <a:off x="2915285" y="3334385"/>
            <a:ext cx="8255" cy="20955"/>
          </a:xfrm>
          <a:custGeom>
            <a:avLst/>
            <a:gdLst>
              <a:gd name="T0" fmla="*/ 0 w 9"/>
              <a:gd name="T1" fmla="*/ 10 h 21"/>
              <a:gd name="T2" fmla="*/ 9 w 9"/>
              <a:gd name="T3" fmla="*/ 21 h 21"/>
              <a:gd name="T4" fmla="*/ 9 w 9"/>
              <a:gd name="T5" fmla="*/ 0 h 21"/>
              <a:gd name="T6" fmla="*/ 0 w 9"/>
              <a:gd name="T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1">
                <a:moveTo>
                  <a:pt x="0" y="10"/>
                </a:moveTo>
                <a:cubicBezTo>
                  <a:pt x="0" y="17"/>
                  <a:pt x="6" y="19"/>
                  <a:pt x="9" y="21"/>
                </a:cubicBezTo>
                <a:cubicBezTo>
                  <a:pt x="9" y="0"/>
                  <a:pt x="9" y="0"/>
                  <a:pt x="9" y="0"/>
                </a:cubicBezTo>
                <a:cubicBezTo>
                  <a:pt x="6" y="1"/>
                  <a:pt x="0" y="3"/>
                  <a:pt x="0" y="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Freeform 394"/>
          <p:cNvSpPr/>
          <p:nvPr/>
        </p:nvSpPr>
        <p:spPr bwMode="auto">
          <a:xfrm>
            <a:off x="9627235" y="6235065"/>
            <a:ext cx="285115" cy="93345"/>
          </a:xfrm>
          <a:custGeom>
            <a:avLst/>
            <a:gdLst>
              <a:gd name="T0" fmla="*/ 277 w 290"/>
              <a:gd name="T1" fmla="*/ 1 h 95"/>
              <a:gd name="T2" fmla="*/ 272 w 290"/>
              <a:gd name="T3" fmla="*/ 5 h 95"/>
              <a:gd name="T4" fmla="*/ 244 w 290"/>
              <a:gd name="T5" fmla="*/ 19 h 95"/>
              <a:gd name="T6" fmla="*/ 244 w 290"/>
              <a:gd name="T7" fmla="*/ 24 h 95"/>
              <a:gd name="T8" fmla="*/ 234 w 290"/>
              <a:gd name="T9" fmla="*/ 35 h 95"/>
              <a:gd name="T10" fmla="*/ 174 w 290"/>
              <a:gd name="T11" fmla="*/ 54 h 95"/>
              <a:gd name="T12" fmla="*/ 146 w 290"/>
              <a:gd name="T13" fmla="*/ 55 h 95"/>
              <a:gd name="T14" fmla="*/ 105 w 290"/>
              <a:gd name="T15" fmla="*/ 52 h 95"/>
              <a:gd name="T16" fmla="*/ 72 w 290"/>
              <a:gd name="T17" fmla="*/ 43 h 95"/>
              <a:gd name="T18" fmla="*/ 48 w 290"/>
              <a:gd name="T19" fmla="*/ 27 h 95"/>
              <a:gd name="T20" fmla="*/ 45 w 290"/>
              <a:gd name="T21" fmla="*/ 20 h 95"/>
              <a:gd name="T22" fmla="*/ 45 w 290"/>
              <a:gd name="T23" fmla="*/ 18 h 95"/>
              <a:gd name="T24" fmla="*/ 37 w 290"/>
              <a:gd name="T25" fmla="*/ 15 h 95"/>
              <a:gd name="T26" fmla="*/ 11 w 290"/>
              <a:gd name="T27" fmla="*/ 0 h 95"/>
              <a:gd name="T28" fmla="*/ 2 w 290"/>
              <a:gd name="T29" fmla="*/ 13 h 95"/>
              <a:gd name="T30" fmla="*/ 0 w 290"/>
              <a:gd name="T31" fmla="*/ 26 h 95"/>
              <a:gd name="T32" fmla="*/ 3 w 290"/>
              <a:gd name="T33" fmla="*/ 42 h 95"/>
              <a:gd name="T34" fmla="*/ 43 w 290"/>
              <a:gd name="T35" fmla="*/ 77 h 95"/>
              <a:gd name="T36" fmla="*/ 144 w 290"/>
              <a:gd name="T37" fmla="*/ 95 h 95"/>
              <a:gd name="T38" fmla="*/ 159 w 290"/>
              <a:gd name="T39" fmla="*/ 95 h 95"/>
              <a:gd name="T40" fmla="*/ 264 w 290"/>
              <a:gd name="T41" fmla="*/ 68 h 95"/>
              <a:gd name="T42" fmla="*/ 287 w 290"/>
              <a:gd name="T43" fmla="*/ 39 h 95"/>
              <a:gd name="T44" fmla="*/ 288 w 290"/>
              <a:gd name="T45" fmla="*/ 28 h 95"/>
              <a:gd name="T46" fmla="*/ 282 w 290"/>
              <a:gd name="T47" fmla="*/ 6 h 95"/>
              <a:gd name="T48" fmla="*/ 277 w 290"/>
              <a:gd name="T49" fmla="*/ 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0" h="95">
                <a:moveTo>
                  <a:pt x="277" y="1"/>
                </a:moveTo>
                <a:cubicBezTo>
                  <a:pt x="275" y="3"/>
                  <a:pt x="274" y="4"/>
                  <a:pt x="272" y="5"/>
                </a:cubicBezTo>
                <a:cubicBezTo>
                  <a:pt x="263" y="10"/>
                  <a:pt x="254" y="15"/>
                  <a:pt x="244" y="19"/>
                </a:cubicBezTo>
                <a:cubicBezTo>
                  <a:pt x="244" y="21"/>
                  <a:pt x="245" y="23"/>
                  <a:pt x="244" y="24"/>
                </a:cubicBezTo>
                <a:cubicBezTo>
                  <a:pt x="241" y="28"/>
                  <a:pt x="238" y="32"/>
                  <a:pt x="234" y="35"/>
                </a:cubicBezTo>
                <a:cubicBezTo>
                  <a:pt x="217" y="47"/>
                  <a:pt x="194" y="51"/>
                  <a:pt x="174" y="54"/>
                </a:cubicBezTo>
                <a:cubicBezTo>
                  <a:pt x="164" y="55"/>
                  <a:pt x="155" y="55"/>
                  <a:pt x="146" y="55"/>
                </a:cubicBezTo>
                <a:cubicBezTo>
                  <a:pt x="132" y="55"/>
                  <a:pt x="118" y="54"/>
                  <a:pt x="105" y="52"/>
                </a:cubicBezTo>
                <a:cubicBezTo>
                  <a:pt x="94" y="50"/>
                  <a:pt x="83" y="47"/>
                  <a:pt x="72" y="43"/>
                </a:cubicBezTo>
                <a:cubicBezTo>
                  <a:pt x="63" y="39"/>
                  <a:pt x="54" y="34"/>
                  <a:pt x="48" y="27"/>
                </a:cubicBezTo>
                <a:cubicBezTo>
                  <a:pt x="46" y="25"/>
                  <a:pt x="44" y="22"/>
                  <a:pt x="45" y="20"/>
                </a:cubicBezTo>
                <a:cubicBezTo>
                  <a:pt x="45" y="19"/>
                  <a:pt x="45" y="18"/>
                  <a:pt x="45" y="18"/>
                </a:cubicBezTo>
                <a:cubicBezTo>
                  <a:pt x="43" y="17"/>
                  <a:pt x="40" y="16"/>
                  <a:pt x="37" y="15"/>
                </a:cubicBezTo>
                <a:cubicBezTo>
                  <a:pt x="27" y="10"/>
                  <a:pt x="18" y="5"/>
                  <a:pt x="11" y="0"/>
                </a:cubicBezTo>
                <a:cubicBezTo>
                  <a:pt x="8" y="4"/>
                  <a:pt x="4" y="8"/>
                  <a:pt x="2" y="13"/>
                </a:cubicBezTo>
                <a:cubicBezTo>
                  <a:pt x="0" y="17"/>
                  <a:pt x="0" y="21"/>
                  <a:pt x="0" y="26"/>
                </a:cubicBezTo>
                <a:cubicBezTo>
                  <a:pt x="1" y="31"/>
                  <a:pt x="1" y="37"/>
                  <a:pt x="3" y="42"/>
                </a:cubicBezTo>
                <a:cubicBezTo>
                  <a:pt x="9" y="59"/>
                  <a:pt x="28" y="70"/>
                  <a:pt x="43" y="77"/>
                </a:cubicBezTo>
                <a:cubicBezTo>
                  <a:pt x="75" y="90"/>
                  <a:pt x="110" y="95"/>
                  <a:pt x="144" y="95"/>
                </a:cubicBezTo>
                <a:cubicBezTo>
                  <a:pt x="149" y="95"/>
                  <a:pt x="154" y="95"/>
                  <a:pt x="159" y="95"/>
                </a:cubicBezTo>
                <a:cubicBezTo>
                  <a:pt x="195" y="94"/>
                  <a:pt x="233" y="88"/>
                  <a:pt x="264" y="68"/>
                </a:cubicBezTo>
                <a:cubicBezTo>
                  <a:pt x="274" y="62"/>
                  <a:pt x="285" y="52"/>
                  <a:pt x="287" y="39"/>
                </a:cubicBezTo>
                <a:cubicBezTo>
                  <a:pt x="287" y="35"/>
                  <a:pt x="288" y="32"/>
                  <a:pt x="288" y="28"/>
                </a:cubicBezTo>
                <a:cubicBezTo>
                  <a:pt x="290" y="20"/>
                  <a:pt x="287" y="12"/>
                  <a:pt x="282" y="6"/>
                </a:cubicBezTo>
                <a:cubicBezTo>
                  <a:pt x="280" y="5"/>
                  <a:pt x="279" y="3"/>
                  <a:pt x="27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Freeform 395"/>
          <p:cNvSpPr/>
          <p:nvPr/>
        </p:nvSpPr>
        <p:spPr bwMode="auto">
          <a:xfrm>
            <a:off x="9902825" y="6239510"/>
            <a:ext cx="3175" cy="3175"/>
          </a:xfrm>
          <a:custGeom>
            <a:avLst/>
            <a:gdLst>
              <a:gd name="T0" fmla="*/ 0 w 3"/>
              <a:gd name="T1" fmla="*/ 0 h 3"/>
              <a:gd name="T2" fmla="*/ 2 w 3"/>
              <a:gd name="T3" fmla="*/ 1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0" y="0"/>
                  <a:pt x="1" y="0"/>
                  <a:pt x="2" y="1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1" name="Freeform 396"/>
          <p:cNvSpPr/>
          <p:nvPr/>
        </p:nvSpPr>
        <p:spPr bwMode="auto">
          <a:xfrm>
            <a:off x="9627235" y="6160770"/>
            <a:ext cx="285115" cy="92075"/>
          </a:xfrm>
          <a:custGeom>
            <a:avLst/>
            <a:gdLst>
              <a:gd name="T0" fmla="*/ 288 w 290"/>
              <a:gd name="T1" fmla="*/ 28 h 95"/>
              <a:gd name="T2" fmla="*/ 282 w 290"/>
              <a:gd name="T3" fmla="*/ 6 h 95"/>
              <a:gd name="T4" fmla="*/ 277 w 290"/>
              <a:gd name="T5" fmla="*/ 1 h 95"/>
              <a:gd name="T6" fmla="*/ 272 w 290"/>
              <a:gd name="T7" fmla="*/ 5 h 95"/>
              <a:gd name="T8" fmla="*/ 244 w 290"/>
              <a:gd name="T9" fmla="*/ 19 h 95"/>
              <a:gd name="T10" fmla="*/ 244 w 290"/>
              <a:gd name="T11" fmla="*/ 24 h 95"/>
              <a:gd name="T12" fmla="*/ 234 w 290"/>
              <a:gd name="T13" fmla="*/ 34 h 95"/>
              <a:gd name="T14" fmla="*/ 174 w 290"/>
              <a:gd name="T15" fmla="*/ 53 h 95"/>
              <a:gd name="T16" fmla="*/ 146 w 290"/>
              <a:gd name="T17" fmla="*/ 55 h 95"/>
              <a:gd name="T18" fmla="*/ 105 w 290"/>
              <a:gd name="T19" fmla="*/ 51 h 95"/>
              <a:gd name="T20" fmla="*/ 72 w 290"/>
              <a:gd name="T21" fmla="*/ 43 h 95"/>
              <a:gd name="T22" fmla="*/ 48 w 290"/>
              <a:gd name="T23" fmla="*/ 27 h 95"/>
              <a:gd name="T24" fmla="*/ 45 w 290"/>
              <a:gd name="T25" fmla="*/ 19 h 95"/>
              <a:gd name="T26" fmla="*/ 45 w 290"/>
              <a:gd name="T27" fmla="*/ 18 h 95"/>
              <a:gd name="T28" fmla="*/ 37 w 290"/>
              <a:gd name="T29" fmla="*/ 14 h 95"/>
              <a:gd name="T30" fmla="*/ 11 w 290"/>
              <a:gd name="T31" fmla="*/ 0 h 95"/>
              <a:gd name="T32" fmla="*/ 2 w 290"/>
              <a:gd name="T33" fmla="*/ 12 h 95"/>
              <a:gd name="T34" fmla="*/ 0 w 290"/>
              <a:gd name="T35" fmla="*/ 26 h 95"/>
              <a:gd name="T36" fmla="*/ 3 w 290"/>
              <a:gd name="T37" fmla="*/ 42 h 95"/>
              <a:gd name="T38" fmla="*/ 43 w 290"/>
              <a:gd name="T39" fmla="*/ 77 h 95"/>
              <a:gd name="T40" fmla="*/ 144 w 290"/>
              <a:gd name="T41" fmla="*/ 95 h 95"/>
              <a:gd name="T42" fmla="*/ 159 w 290"/>
              <a:gd name="T43" fmla="*/ 95 h 95"/>
              <a:gd name="T44" fmla="*/ 264 w 290"/>
              <a:gd name="T45" fmla="*/ 68 h 95"/>
              <a:gd name="T46" fmla="*/ 287 w 290"/>
              <a:gd name="T47" fmla="*/ 39 h 95"/>
              <a:gd name="T48" fmla="*/ 288 w 290"/>
              <a:gd name="T49" fmla="*/ 2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0" h="95">
                <a:moveTo>
                  <a:pt x="288" y="28"/>
                </a:moveTo>
                <a:cubicBezTo>
                  <a:pt x="290" y="20"/>
                  <a:pt x="287" y="12"/>
                  <a:pt x="282" y="6"/>
                </a:cubicBezTo>
                <a:cubicBezTo>
                  <a:pt x="280" y="4"/>
                  <a:pt x="279" y="3"/>
                  <a:pt x="277" y="1"/>
                </a:cubicBezTo>
                <a:cubicBezTo>
                  <a:pt x="275" y="2"/>
                  <a:pt x="274" y="4"/>
                  <a:pt x="272" y="5"/>
                </a:cubicBezTo>
                <a:cubicBezTo>
                  <a:pt x="263" y="10"/>
                  <a:pt x="254" y="15"/>
                  <a:pt x="244" y="19"/>
                </a:cubicBezTo>
                <a:cubicBezTo>
                  <a:pt x="244" y="21"/>
                  <a:pt x="245" y="22"/>
                  <a:pt x="244" y="24"/>
                </a:cubicBezTo>
                <a:cubicBezTo>
                  <a:pt x="241" y="28"/>
                  <a:pt x="238" y="32"/>
                  <a:pt x="234" y="34"/>
                </a:cubicBezTo>
                <a:cubicBezTo>
                  <a:pt x="217" y="47"/>
                  <a:pt x="194" y="51"/>
                  <a:pt x="174" y="53"/>
                </a:cubicBezTo>
                <a:cubicBezTo>
                  <a:pt x="164" y="54"/>
                  <a:pt x="155" y="55"/>
                  <a:pt x="146" y="55"/>
                </a:cubicBezTo>
                <a:cubicBezTo>
                  <a:pt x="132" y="55"/>
                  <a:pt x="118" y="54"/>
                  <a:pt x="105" y="51"/>
                </a:cubicBezTo>
                <a:cubicBezTo>
                  <a:pt x="94" y="50"/>
                  <a:pt x="83" y="47"/>
                  <a:pt x="72" y="43"/>
                </a:cubicBezTo>
                <a:cubicBezTo>
                  <a:pt x="63" y="39"/>
                  <a:pt x="54" y="34"/>
                  <a:pt x="48" y="27"/>
                </a:cubicBezTo>
                <a:cubicBezTo>
                  <a:pt x="46" y="25"/>
                  <a:pt x="44" y="22"/>
                  <a:pt x="45" y="19"/>
                </a:cubicBezTo>
                <a:cubicBezTo>
                  <a:pt x="45" y="19"/>
                  <a:pt x="45" y="18"/>
                  <a:pt x="45" y="18"/>
                </a:cubicBezTo>
                <a:cubicBezTo>
                  <a:pt x="43" y="16"/>
                  <a:pt x="40" y="15"/>
                  <a:pt x="37" y="14"/>
                </a:cubicBezTo>
                <a:cubicBezTo>
                  <a:pt x="27" y="10"/>
                  <a:pt x="18" y="5"/>
                  <a:pt x="11" y="0"/>
                </a:cubicBezTo>
                <a:cubicBezTo>
                  <a:pt x="8" y="3"/>
                  <a:pt x="4" y="8"/>
                  <a:pt x="2" y="12"/>
                </a:cubicBezTo>
                <a:cubicBezTo>
                  <a:pt x="0" y="17"/>
                  <a:pt x="0" y="21"/>
                  <a:pt x="0" y="26"/>
                </a:cubicBezTo>
                <a:cubicBezTo>
                  <a:pt x="1" y="31"/>
                  <a:pt x="1" y="37"/>
                  <a:pt x="3" y="42"/>
                </a:cubicBezTo>
                <a:cubicBezTo>
                  <a:pt x="9" y="59"/>
                  <a:pt x="28" y="70"/>
                  <a:pt x="43" y="77"/>
                </a:cubicBezTo>
                <a:cubicBezTo>
                  <a:pt x="75" y="90"/>
                  <a:pt x="110" y="95"/>
                  <a:pt x="144" y="95"/>
                </a:cubicBezTo>
                <a:cubicBezTo>
                  <a:pt x="149" y="95"/>
                  <a:pt x="154" y="95"/>
                  <a:pt x="159" y="95"/>
                </a:cubicBezTo>
                <a:cubicBezTo>
                  <a:pt x="195" y="93"/>
                  <a:pt x="233" y="87"/>
                  <a:pt x="264" y="68"/>
                </a:cubicBezTo>
                <a:cubicBezTo>
                  <a:pt x="274" y="61"/>
                  <a:pt x="285" y="52"/>
                  <a:pt x="287" y="39"/>
                </a:cubicBezTo>
                <a:cubicBezTo>
                  <a:pt x="287" y="35"/>
                  <a:pt x="288" y="32"/>
                  <a:pt x="288" y="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2" name="Freeform 397"/>
          <p:cNvSpPr/>
          <p:nvPr/>
        </p:nvSpPr>
        <p:spPr bwMode="auto">
          <a:xfrm>
            <a:off x="9902825" y="6163945"/>
            <a:ext cx="3175" cy="3175"/>
          </a:xfrm>
          <a:custGeom>
            <a:avLst/>
            <a:gdLst>
              <a:gd name="T0" fmla="*/ 0 w 3"/>
              <a:gd name="T1" fmla="*/ 0 h 4"/>
              <a:gd name="T2" fmla="*/ 2 w 3"/>
              <a:gd name="T3" fmla="*/ 2 h 4"/>
              <a:gd name="T4" fmla="*/ 3 w 3"/>
              <a:gd name="T5" fmla="*/ 4 h 4"/>
              <a:gd name="T6" fmla="*/ 0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0"/>
                  <a:pt x="1" y="1"/>
                  <a:pt x="2" y="2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1" y="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3" name="Freeform 398"/>
          <p:cNvSpPr/>
          <p:nvPr/>
        </p:nvSpPr>
        <p:spPr bwMode="auto">
          <a:xfrm>
            <a:off x="9737090" y="607250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4" name="Freeform 399"/>
          <p:cNvSpPr/>
          <p:nvPr/>
        </p:nvSpPr>
        <p:spPr bwMode="auto">
          <a:xfrm>
            <a:off x="9902825" y="6090285"/>
            <a:ext cx="3175" cy="3175"/>
          </a:xfrm>
          <a:custGeom>
            <a:avLst/>
            <a:gdLst>
              <a:gd name="T0" fmla="*/ 0 w 3"/>
              <a:gd name="T1" fmla="*/ 0 h 4"/>
              <a:gd name="T2" fmla="*/ 2 w 3"/>
              <a:gd name="T3" fmla="*/ 2 h 4"/>
              <a:gd name="T4" fmla="*/ 3 w 3"/>
              <a:gd name="T5" fmla="*/ 4 h 4"/>
              <a:gd name="T6" fmla="*/ 0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0"/>
                  <a:pt x="1" y="1"/>
                  <a:pt x="2" y="2"/>
                </a:cubicBezTo>
                <a:cubicBezTo>
                  <a:pt x="3" y="3"/>
                  <a:pt x="3" y="4"/>
                  <a:pt x="3" y="4"/>
                </a:cubicBezTo>
                <a:cubicBezTo>
                  <a:pt x="3" y="4"/>
                  <a:pt x="1" y="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5" name="Freeform 400"/>
          <p:cNvSpPr>
            <a:spLocks noEditPoints="1"/>
          </p:cNvSpPr>
          <p:nvPr/>
        </p:nvSpPr>
        <p:spPr bwMode="auto">
          <a:xfrm>
            <a:off x="9627235" y="6051550"/>
            <a:ext cx="285115" cy="127000"/>
          </a:xfrm>
          <a:custGeom>
            <a:avLst/>
            <a:gdLst>
              <a:gd name="T0" fmla="*/ 43 w 290"/>
              <a:gd name="T1" fmla="*/ 111 h 130"/>
              <a:gd name="T2" fmla="*/ 144 w 290"/>
              <a:gd name="T3" fmla="*/ 130 h 130"/>
              <a:gd name="T4" fmla="*/ 159 w 290"/>
              <a:gd name="T5" fmla="*/ 129 h 130"/>
              <a:gd name="T6" fmla="*/ 264 w 290"/>
              <a:gd name="T7" fmla="*/ 103 h 130"/>
              <a:gd name="T8" fmla="*/ 287 w 290"/>
              <a:gd name="T9" fmla="*/ 74 h 130"/>
              <a:gd name="T10" fmla="*/ 288 w 290"/>
              <a:gd name="T11" fmla="*/ 63 h 130"/>
              <a:gd name="T12" fmla="*/ 282 w 290"/>
              <a:gd name="T13" fmla="*/ 41 h 130"/>
              <a:gd name="T14" fmla="*/ 228 w 290"/>
              <a:gd name="T15" fmla="*/ 11 h 130"/>
              <a:gd name="T16" fmla="*/ 157 w 290"/>
              <a:gd name="T17" fmla="*/ 0 h 130"/>
              <a:gd name="T18" fmla="*/ 142 w 290"/>
              <a:gd name="T19" fmla="*/ 0 h 130"/>
              <a:gd name="T20" fmla="*/ 86 w 290"/>
              <a:gd name="T21" fmla="*/ 4 h 130"/>
              <a:gd name="T22" fmla="*/ 23 w 290"/>
              <a:gd name="T23" fmla="*/ 26 h 130"/>
              <a:gd name="T24" fmla="*/ 2 w 290"/>
              <a:gd name="T25" fmla="*/ 47 h 130"/>
              <a:gd name="T26" fmla="*/ 0 w 290"/>
              <a:gd name="T27" fmla="*/ 60 h 130"/>
              <a:gd name="T28" fmla="*/ 3 w 290"/>
              <a:gd name="T29" fmla="*/ 77 h 130"/>
              <a:gd name="T30" fmla="*/ 43 w 290"/>
              <a:gd name="T31" fmla="*/ 111 h 130"/>
              <a:gd name="T32" fmla="*/ 45 w 290"/>
              <a:gd name="T33" fmla="*/ 54 h 130"/>
              <a:gd name="T34" fmla="*/ 46 w 290"/>
              <a:gd name="T35" fmla="*/ 51 h 130"/>
              <a:gd name="T36" fmla="*/ 56 w 290"/>
              <a:gd name="T37" fmla="*/ 40 h 130"/>
              <a:gd name="T38" fmla="*/ 111 w 290"/>
              <a:gd name="T39" fmla="*/ 21 h 130"/>
              <a:gd name="T40" fmla="*/ 111 w 290"/>
              <a:gd name="T41" fmla="*/ 21 h 130"/>
              <a:gd name="T42" fmla="*/ 111 w 290"/>
              <a:gd name="T43" fmla="*/ 21 h 130"/>
              <a:gd name="T44" fmla="*/ 143 w 290"/>
              <a:gd name="T45" fmla="*/ 19 h 130"/>
              <a:gd name="T46" fmla="*/ 178 w 290"/>
              <a:gd name="T47" fmla="*/ 21 h 130"/>
              <a:gd name="T48" fmla="*/ 219 w 290"/>
              <a:gd name="T49" fmla="*/ 33 h 130"/>
              <a:gd name="T50" fmla="*/ 240 w 290"/>
              <a:gd name="T51" fmla="*/ 48 h 130"/>
              <a:gd name="T52" fmla="*/ 244 w 290"/>
              <a:gd name="T53" fmla="*/ 59 h 130"/>
              <a:gd name="T54" fmla="*/ 234 w 290"/>
              <a:gd name="T55" fmla="*/ 69 h 130"/>
              <a:gd name="T56" fmla="*/ 174 w 290"/>
              <a:gd name="T57" fmla="*/ 88 h 130"/>
              <a:gd name="T58" fmla="*/ 146 w 290"/>
              <a:gd name="T59" fmla="*/ 90 h 130"/>
              <a:gd name="T60" fmla="*/ 105 w 290"/>
              <a:gd name="T61" fmla="*/ 86 h 130"/>
              <a:gd name="T62" fmla="*/ 72 w 290"/>
              <a:gd name="T63" fmla="*/ 77 h 130"/>
              <a:gd name="T64" fmla="*/ 48 w 290"/>
              <a:gd name="T65" fmla="*/ 61 h 130"/>
              <a:gd name="T66" fmla="*/ 45 w 290"/>
              <a:gd name="T67" fmla="*/ 5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0" h="130">
                <a:moveTo>
                  <a:pt x="43" y="111"/>
                </a:moveTo>
                <a:cubicBezTo>
                  <a:pt x="75" y="125"/>
                  <a:pt x="110" y="130"/>
                  <a:pt x="144" y="130"/>
                </a:cubicBezTo>
                <a:cubicBezTo>
                  <a:pt x="149" y="130"/>
                  <a:pt x="154" y="130"/>
                  <a:pt x="159" y="129"/>
                </a:cubicBezTo>
                <a:cubicBezTo>
                  <a:pt x="195" y="128"/>
                  <a:pt x="233" y="122"/>
                  <a:pt x="264" y="103"/>
                </a:cubicBezTo>
                <a:cubicBezTo>
                  <a:pt x="274" y="96"/>
                  <a:pt x="285" y="87"/>
                  <a:pt x="287" y="74"/>
                </a:cubicBezTo>
                <a:cubicBezTo>
                  <a:pt x="287" y="70"/>
                  <a:pt x="288" y="66"/>
                  <a:pt x="288" y="63"/>
                </a:cubicBezTo>
                <a:cubicBezTo>
                  <a:pt x="290" y="55"/>
                  <a:pt x="287" y="47"/>
                  <a:pt x="282" y="41"/>
                </a:cubicBezTo>
                <a:cubicBezTo>
                  <a:pt x="269" y="25"/>
                  <a:pt x="247" y="17"/>
                  <a:pt x="228" y="11"/>
                </a:cubicBezTo>
                <a:cubicBezTo>
                  <a:pt x="205" y="4"/>
                  <a:pt x="181" y="1"/>
                  <a:pt x="157" y="0"/>
                </a:cubicBezTo>
                <a:cubicBezTo>
                  <a:pt x="152" y="0"/>
                  <a:pt x="147" y="0"/>
                  <a:pt x="142" y="0"/>
                </a:cubicBezTo>
                <a:cubicBezTo>
                  <a:pt x="123" y="0"/>
                  <a:pt x="104" y="1"/>
                  <a:pt x="86" y="4"/>
                </a:cubicBezTo>
                <a:cubicBezTo>
                  <a:pt x="64" y="8"/>
                  <a:pt x="42" y="14"/>
                  <a:pt x="23" y="26"/>
                </a:cubicBezTo>
                <a:cubicBezTo>
                  <a:pt x="15" y="31"/>
                  <a:pt x="6" y="38"/>
                  <a:pt x="2" y="47"/>
                </a:cubicBezTo>
                <a:cubicBezTo>
                  <a:pt x="0" y="51"/>
                  <a:pt x="0" y="56"/>
                  <a:pt x="0" y="60"/>
                </a:cubicBezTo>
                <a:cubicBezTo>
                  <a:pt x="1" y="66"/>
                  <a:pt x="1" y="72"/>
                  <a:pt x="3" y="77"/>
                </a:cubicBezTo>
                <a:cubicBezTo>
                  <a:pt x="9" y="94"/>
                  <a:pt x="28" y="105"/>
                  <a:pt x="43" y="111"/>
                </a:cubicBezTo>
                <a:close/>
                <a:moveTo>
                  <a:pt x="45" y="54"/>
                </a:moveTo>
                <a:cubicBezTo>
                  <a:pt x="45" y="53"/>
                  <a:pt x="45" y="52"/>
                  <a:pt x="46" y="51"/>
                </a:cubicBezTo>
                <a:cubicBezTo>
                  <a:pt x="48" y="47"/>
                  <a:pt x="52" y="43"/>
                  <a:pt x="56" y="40"/>
                </a:cubicBezTo>
                <a:cubicBezTo>
                  <a:pt x="71" y="28"/>
                  <a:pt x="92" y="24"/>
                  <a:pt x="111" y="2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21" y="19"/>
                  <a:pt x="132" y="19"/>
                  <a:pt x="143" y="19"/>
                </a:cubicBezTo>
                <a:cubicBezTo>
                  <a:pt x="155" y="19"/>
                  <a:pt x="166" y="20"/>
                  <a:pt x="178" y="21"/>
                </a:cubicBezTo>
                <a:cubicBezTo>
                  <a:pt x="192" y="23"/>
                  <a:pt x="206" y="27"/>
                  <a:pt x="219" y="33"/>
                </a:cubicBezTo>
                <a:cubicBezTo>
                  <a:pt x="227" y="37"/>
                  <a:pt x="235" y="41"/>
                  <a:pt x="240" y="48"/>
                </a:cubicBezTo>
                <a:cubicBezTo>
                  <a:pt x="242" y="51"/>
                  <a:pt x="246" y="55"/>
                  <a:pt x="244" y="59"/>
                </a:cubicBezTo>
                <a:cubicBezTo>
                  <a:pt x="241" y="63"/>
                  <a:pt x="238" y="66"/>
                  <a:pt x="234" y="69"/>
                </a:cubicBezTo>
                <a:cubicBezTo>
                  <a:pt x="217" y="81"/>
                  <a:pt x="194" y="86"/>
                  <a:pt x="174" y="88"/>
                </a:cubicBezTo>
                <a:cubicBezTo>
                  <a:pt x="164" y="89"/>
                  <a:pt x="155" y="90"/>
                  <a:pt x="146" y="90"/>
                </a:cubicBezTo>
                <a:cubicBezTo>
                  <a:pt x="132" y="90"/>
                  <a:pt x="118" y="88"/>
                  <a:pt x="105" y="86"/>
                </a:cubicBezTo>
                <a:cubicBezTo>
                  <a:pt x="94" y="84"/>
                  <a:pt x="83" y="82"/>
                  <a:pt x="72" y="77"/>
                </a:cubicBezTo>
                <a:cubicBezTo>
                  <a:pt x="63" y="74"/>
                  <a:pt x="54" y="69"/>
                  <a:pt x="48" y="61"/>
                </a:cubicBezTo>
                <a:cubicBezTo>
                  <a:pt x="46" y="59"/>
                  <a:pt x="44" y="57"/>
                  <a:pt x="45" y="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Freeform 401"/>
          <p:cNvSpPr/>
          <p:nvPr/>
        </p:nvSpPr>
        <p:spPr bwMode="auto">
          <a:xfrm>
            <a:off x="9737090" y="607250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Freeform 402"/>
          <p:cNvSpPr/>
          <p:nvPr/>
        </p:nvSpPr>
        <p:spPr bwMode="auto">
          <a:xfrm>
            <a:off x="5107940" y="1583055"/>
            <a:ext cx="283210" cy="165735"/>
          </a:xfrm>
          <a:custGeom>
            <a:avLst/>
            <a:gdLst>
              <a:gd name="T0" fmla="*/ 288 w 289"/>
              <a:gd name="T1" fmla="*/ 63 h 169"/>
              <a:gd name="T2" fmla="*/ 286 w 289"/>
              <a:gd name="T3" fmla="*/ 74 h 169"/>
              <a:gd name="T4" fmla="*/ 263 w 289"/>
              <a:gd name="T5" fmla="*/ 107 h 169"/>
              <a:gd name="T6" fmla="*/ 213 w 289"/>
              <a:gd name="T7" fmla="*/ 127 h 169"/>
              <a:gd name="T8" fmla="*/ 213 w 289"/>
              <a:gd name="T9" fmla="*/ 80 h 169"/>
              <a:gd name="T10" fmla="*/ 234 w 289"/>
              <a:gd name="T11" fmla="*/ 69 h 169"/>
              <a:gd name="T12" fmla="*/ 243 w 289"/>
              <a:gd name="T13" fmla="*/ 59 h 169"/>
              <a:gd name="T14" fmla="*/ 240 w 289"/>
              <a:gd name="T15" fmla="*/ 48 h 169"/>
              <a:gd name="T16" fmla="*/ 219 w 289"/>
              <a:gd name="T17" fmla="*/ 33 h 169"/>
              <a:gd name="T18" fmla="*/ 177 w 289"/>
              <a:gd name="T19" fmla="*/ 22 h 169"/>
              <a:gd name="T20" fmla="*/ 111 w 289"/>
              <a:gd name="T21" fmla="*/ 21 h 169"/>
              <a:gd name="T22" fmla="*/ 56 w 289"/>
              <a:gd name="T23" fmla="*/ 41 h 169"/>
              <a:gd name="T24" fmla="*/ 46 w 289"/>
              <a:gd name="T25" fmla="*/ 51 h 169"/>
              <a:gd name="T26" fmla="*/ 45 w 289"/>
              <a:gd name="T27" fmla="*/ 55 h 169"/>
              <a:gd name="T28" fmla="*/ 48 w 289"/>
              <a:gd name="T29" fmla="*/ 62 h 169"/>
              <a:gd name="T30" fmla="*/ 72 w 289"/>
              <a:gd name="T31" fmla="*/ 78 h 169"/>
              <a:gd name="T32" fmla="*/ 105 w 289"/>
              <a:gd name="T33" fmla="*/ 87 h 169"/>
              <a:gd name="T34" fmla="*/ 105 w 289"/>
              <a:gd name="T35" fmla="*/ 87 h 169"/>
              <a:gd name="T36" fmla="*/ 105 w 289"/>
              <a:gd name="T37" fmla="*/ 42 h 169"/>
              <a:gd name="T38" fmla="*/ 184 w 289"/>
              <a:gd name="T39" fmla="*/ 105 h 169"/>
              <a:gd name="T40" fmla="*/ 105 w 289"/>
              <a:gd name="T41" fmla="*/ 169 h 169"/>
              <a:gd name="T42" fmla="*/ 105 w 289"/>
              <a:gd name="T43" fmla="*/ 132 h 169"/>
              <a:gd name="T44" fmla="*/ 43 w 289"/>
              <a:gd name="T45" fmla="*/ 116 h 169"/>
              <a:gd name="T46" fmla="*/ 3 w 289"/>
              <a:gd name="T47" fmla="*/ 77 h 169"/>
              <a:gd name="T48" fmla="*/ 0 w 289"/>
              <a:gd name="T49" fmla="*/ 61 h 169"/>
              <a:gd name="T50" fmla="*/ 2 w 289"/>
              <a:gd name="T51" fmla="*/ 48 h 169"/>
              <a:gd name="T52" fmla="*/ 23 w 289"/>
              <a:gd name="T53" fmla="*/ 26 h 169"/>
              <a:gd name="T54" fmla="*/ 86 w 289"/>
              <a:gd name="T55" fmla="*/ 5 h 169"/>
              <a:gd name="T56" fmla="*/ 157 w 289"/>
              <a:gd name="T57" fmla="*/ 1 h 169"/>
              <a:gd name="T58" fmla="*/ 227 w 289"/>
              <a:gd name="T59" fmla="*/ 12 h 169"/>
              <a:gd name="T60" fmla="*/ 281 w 289"/>
              <a:gd name="T61" fmla="*/ 41 h 169"/>
              <a:gd name="T62" fmla="*/ 281 w 289"/>
              <a:gd name="T63" fmla="*/ 41 h 169"/>
              <a:gd name="T64" fmla="*/ 282 w 289"/>
              <a:gd name="T65" fmla="*/ 42 h 169"/>
              <a:gd name="T66" fmla="*/ 288 w 289"/>
              <a:gd name="T67" fmla="*/ 6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9" h="169">
                <a:moveTo>
                  <a:pt x="288" y="63"/>
                </a:moveTo>
                <a:cubicBezTo>
                  <a:pt x="287" y="67"/>
                  <a:pt x="287" y="70"/>
                  <a:pt x="286" y="74"/>
                </a:cubicBezTo>
                <a:cubicBezTo>
                  <a:pt x="284" y="87"/>
                  <a:pt x="273" y="101"/>
                  <a:pt x="263" y="107"/>
                </a:cubicBezTo>
                <a:cubicBezTo>
                  <a:pt x="248" y="117"/>
                  <a:pt x="231" y="123"/>
                  <a:pt x="213" y="127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21" y="77"/>
                  <a:pt x="227" y="74"/>
                  <a:pt x="234" y="69"/>
                </a:cubicBezTo>
                <a:cubicBezTo>
                  <a:pt x="237" y="67"/>
                  <a:pt x="241" y="63"/>
                  <a:pt x="243" y="59"/>
                </a:cubicBezTo>
                <a:cubicBezTo>
                  <a:pt x="245" y="56"/>
                  <a:pt x="242" y="51"/>
                  <a:pt x="240" y="48"/>
                </a:cubicBezTo>
                <a:cubicBezTo>
                  <a:pt x="234" y="42"/>
                  <a:pt x="227" y="37"/>
                  <a:pt x="219" y="33"/>
                </a:cubicBezTo>
                <a:cubicBezTo>
                  <a:pt x="206" y="27"/>
                  <a:pt x="192" y="24"/>
                  <a:pt x="177" y="22"/>
                </a:cubicBezTo>
                <a:cubicBezTo>
                  <a:pt x="155" y="18"/>
                  <a:pt x="133" y="18"/>
                  <a:pt x="111" y="21"/>
                </a:cubicBezTo>
                <a:cubicBezTo>
                  <a:pt x="92" y="24"/>
                  <a:pt x="71" y="29"/>
                  <a:pt x="56" y="41"/>
                </a:cubicBezTo>
                <a:cubicBezTo>
                  <a:pt x="52" y="44"/>
                  <a:pt x="48" y="47"/>
                  <a:pt x="46" y="51"/>
                </a:cubicBezTo>
                <a:cubicBezTo>
                  <a:pt x="45" y="52"/>
                  <a:pt x="45" y="53"/>
                  <a:pt x="45" y="55"/>
                </a:cubicBezTo>
                <a:cubicBezTo>
                  <a:pt x="44" y="57"/>
                  <a:pt x="46" y="60"/>
                  <a:pt x="48" y="62"/>
                </a:cubicBezTo>
                <a:cubicBezTo>
                  <a:pt x="54" y="69"/>
                  <a:pt x="63" y="74"/>
                  <a:pt x="72" y="78"/>
                </a:cubicBezTo>
                <a:cubicBezTo>
                  <a:pt x="83" y="82"/>
                  <a:pt x="94" y="85"/>
                  <a:pt x="105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84" y="105"/>
                  <a:pt x="184" y="105"/>
                  <a:pt x="184" y="105"/>
                </a:cubicBezTo>
                <a:cubicBezTo>
                  <a:pt x="105" y="169"/>
                  <a:pt x="105" y="169"/>
                  <a:pt x="105" y="169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84" y="129"/>
                  <a:pt x="63" y="124"/>
                  <a:pt x="43" y="116"/>
                </a:cubicBezTo>
                <a:cubicBezTo>
                  <a:pt x="28" y="109"/>
                  <a:pt x="9" y="94"/>
                  <a:pt x="3" y="77"/>
                </a:cubicBezTo>
                <a:cubicBezTo>
                  <a:pt x="1" y="72"/>
                  <a:pt x="1" y="66"/>
                  <a:pt x="0" y="61"/>
                </a:cubicBezTo>
                <a:cubicBezTo>
                  <a:pt x="0" y="56"/>
                  <a:pt x="1" y="52"/>
                  <a:pt x="2" y="48"/>
                </a:cubicBezTo>
                <a:cubicBezTo>
                  <a:pt x="6" y="38"/>
                  <a:pt x="15" y="32"/>
                  <a:pt x="23" y="26"/>
                </a:cubicBezTo>
                <a:cubicBezTo>
                  <a:pt x="42" y="15"/>
                  <a:pt x="64" y="9"/>
                  <a:pt x="86" y="5"/>
                </a:cubicBezTo>
                <a:cubicBezTo>
                  <a:pt x="109" y="1"/>
                  <a:pt x="133" y="0"/>
                  <a:pt x="157" y="1"/>
                </a:cubicBezTo>
                <a:cubicBezTo>
                  <a:pt x="181" y="2"/>
                  <a:pt x="205" y="5"/>
                  <a:pt x="227" y="12"/>
                </a:cubicBezTo>
                <a:cubicBezTo>
                  <a:pt x="246" y="17"/>
                  <a:pt x="268" y="25"/>
                  <a:pt x="281" y="41"/>
                </a:cubicBezTo>
                <a:cubicBezTo>
                  <a:pt x="281" y="41"/>
                  <a:pt x="281" y="41"/>
                  <a:pt x="281" y="41"/>
                </a:cubicBezTo>
                <a:cubicBezTo>
                  <a:pt x="281" y="42"/>
                  <a:pt x="282" y="42"/>
                  <a:pt x="282" y="42"/>
                </a:cubicBezTo>
                <a:cubicBezTo>
                  <a:pt x="286" y="48"/>
                  <a:pt x="289" y="55"/>
                  <a:pt x="288" y="6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8" name="Freeform 403"/>
          <p:cNvSpPr/>
          <p:nvPr/>
        </p:nvSpPr>
        <p:spPr bwMode="auto">
          <a:xfrm>
            <a:off x="4542790" y="1579880"/>
            <a:ext cx="283210" cy="168910"/>
          </a:xfrm>
          <a:custGeom>
            <a:avLst/>
            <a:gdLst>
              <a:gd name="T0" fmla="*/ 288 w 289"/>
              <a:gd name="T1" fmla="*/ 99 h 171"/>
              <a:gd name="T2" fmla="*/ 286 w 289"/>
              <a:gd name="T3" fmla="*/ 110 h 171"/>
              <a:gd name="T4" fmla="*/ 263 w 289"/>
              <a:gd name="T5" fmla="*/ 143 h 171"/>
              <a:gd name="T6" fmla="*/ 159 w 289"/>
              <a:gd name="T7" fmla="*/ 170 h 171"/>
              <a:gd name="T8" fmla="*/ 43 w 289"/>
              <a:gd name="T9" fmla="*/ 152 h 171"/>
              <a:gd name="T10" fmla="*/ 3 w 289"/>
              <a:gd name="T11" fmla="*/ 113 h 171"/>
              <a:gd name="T12" fmla="*/ 0 w 289"/>
              <a:gd name="T13" fmla="*/ 97 h 171"/>
              <a:gd name="T14" fmla="*/ 2 w 289"/>
              <a:gd name="T15" fmla="*/ 84 h 171"/>
              <a:gd name="T16" fmla="*/ 23 w 289"/>
              <a:gd name="T17" fmla="*/ 62 h 171"/>
              <a:gd name="T18" fmla="*/ 86 w 289"/>
              <a:gd name="T19" fmla="*/ 41 h 171"/>
              <a:gd name="T20" fmla="*/ 93 w 289"/>
              <a:gd name="T21" fmla="*/ 40 h 171"/>
              <a:gd name="T22" fmla="*/ 93 w 289"/>
              <a:gd name="T23" fmla="*/ 61 h 171"/>
              <a:gd name="T24" fmla="*/ 56 w 289"/>
              <a:gd name="T25" fmla="*/ 77 h 171"/>
              <a:gd name="T26" fmla="*/ 46 w 289"/>
              <a:gd name="T27" fmla="*/ 87 h 171"/>
              <a:gd name="T28" fmla="*/ 45 w 289"/>
              <a:gd name="T29" fmla="*/ 91 h 171"/>
              <a:gd name="T30" fmla="*/ 48 w 289"/>
              <a:gd name="T31" fmla="*/ 98 h 171"/>
              <a:gd name="T32" fmla="*/ 72 w 289"/>
              <a:gd name="T33" fmla="*/ 114 h 171"/>
              <a:gd name="T34" fmla="*/ 105 w 289"/>
              <a:gd name="T35" fmla="*/ 123 h 171"/>
              <a:gd name="T36" fmla="*/ 173 w 289"/>
              <a:gd name="T37" fmla="*/ 124 h 171"/>
              <a:gd name="T38" fmla="*/ 234 w 289"/>
              <a:gd name="T39" fmla="*/ 105 h 171"/>
              <a:gd name="T40" fmla="*/ 243 w 289"/>
              <a:gd name="T41" fmla="*/ 95 h 171"/>
              <a:gd name="T42" fmla="*/ 240 w 289"/>
              <a:gd name="T43" fmla="*/ 85 h 171"/>
              <a:gd name="T44" fmla="*/ 219 w 289"/>
              <a:gd name="T45" fmla="*/ 69 h 171"/>
              <a:gd name="T46" fmla="*/ 193 w 289"/>
              <a:gd name="T47" fmla="*/ 61 h 171"/>
              <a:gd name="T48" fmla="*/ 193 w 289"/>
              <a:gd name="T49" fmla="*/ 98 h 171"/>
              <a:gd name="T50" fmla="*/ 132 w 289"/>
              <a:gd name="T51" fmla="*/ 49 h 171"/>
              <a:gd name="T52" fmla="*/ 193 w 289"/>
              <a:gd name="T53" fmla="*/ 0 h 171"/>
              <a:gd name="T54" fmla="*/ 193 w 289"/>
              <a:gd name="T55" fmla="*/ 40 h 171"/>
              <a:gd name="T56" fmla="*/ 227 w 289"/>
              <a:gd name="T57" fmla="*/ 48 h 171"/>
              <a:gd name="T58" fmla="*/ 281 w 289"/>
              <a:gd name="T59" fmla="*/ 77 h 171"/>
              <a:gd name="T60" fmla="*/ 282 w 289"/>
              <a:gd name="T61" fmla="*/ 78 h 171"/>
              <a:gd name="T62" fmla="*/ 288 w 289"/>
              <a:gd name="T63" fmla="*/ 99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9" h="171">
                <a:moveTo>
                  <a:pt x="288" y="99"/>
                </a:moveTo>
                <a:cubicBezTo>
                  <a:pt x="287" y="103"/>
                  <a:pt x="287" y="106"/>
                  <a:pt x="286" y="110"/>
                </a:cubicBezTo>
                <a:cubicBezTo>
                  <a:pt x="284" y="123"/>
                  <a:pt x="273" y="137"/>
                  <a:pt x="263" y="143"/>
                </a:cubicBezTo>
                <a:cubicBezTo>
                  <a:pt x="233" y="162"/>
                  <a:pt x="194" y="168"/>
                  <a:pt x="159" y="170"/>
                </a:cubicBezTo>
                <a:cubicBezTo>
                  <a:pt x="120" y="171"/>
                  <a:pt x="79" y="167"/>
                  <a:pt x="43" y="152"/>
                </a:cubicBezTo>
                <a:cubicBezTo>
                  <a:pt x="28" y="145"/>
                  <a:pt x="9" y="130"/>
                  <a:pt x="3" y="113"/>
                </a:cubicBezTo>
                <a:cubicBezTo>
                  <a:pt x="1" y="108"/>
                  <a:pt x="1" y="102"/>
                  <a:pt x="0" y="97"/>
                </a:cubicBezTo>
                <a:cubicBezTo>
                  <a:pt x="0" y="92"/>
                  <a:pt x="0" y="88"/>
                  <a:pt x="2" y="84"/>
                </a:cubicBezTo>
                <a:cubicBezTo>
                  <a:pt x="6" y="74"/>
                  <a:pt x="15" y="68"/>
                  <a:pt x="23" y="62"/>
                </a:cubicBezTo>
                <a:cubicBezTo>
                  <a:pt x="42" y="51"/>
                  <a:pt x="64" y="45"/>
                  <a:pt x="86" y="41"/>
                </a:cubicBezTo>
                <a:cubicBezTo>
                  <a:pt x="88" y="41"/>
                  <a:pt x="91" y="40"/>
                  <a:pt x="93" y="40"/>
                </a:cubicBezTo>
                <a:cubicBezTo>
                  <a:pt x="93" y="61"/>
                  <a:pt x="93" y="61"/>
                  <a:pt x="93" y="61"/>
                </a:cubicBezTo>
                <a:cubicBezTo>
                  <a:pt x="80" y="64"/>
                  <a:pt x="66" y="68"/>
                  <a:pt x="56" y="77"/>
                </a:cubicBezTo>
                <a:cubicBezTo>
                  <a:pt x="52" y="80"/>
                  <a:pt x="48" y="83"/>
                  <a:pt x="46" y="87"/>
                </a:cubicBezTo>
                <a:cubicBezTo>
                  <a:pt x="45" y="88"/>
                  <a:pt x="45" y="89"/>
                  <a:pt x="45" y="91"/>
                </a:cubicBezTo>
                <a:cubicBezTo>
                  <a:pt x="44" y="93"/>
                  <a:pt x="46" y="96"/>
                  <a:pt x="48" y="98"/>
                </a:cubicBezTo>
                <a:cubicBezTo>
                  <a:pt x="54" y="105"/>
                  <a:pt x="63" y="110"/>
                  <a:pt x="72" y="114"/>
                </a:cubicBezTo>
                <a:cubicBezTo>
                  <a:pt x="83" y="118"/>
                  <a:pt x="94" y="121"/>
                  <a:pt x="105" y="123"/>
                </a:cubicBezTo>
                <a:cubicBezTo>
                  <a:pt x="127" y="126"/>
                  <a:pt x="151" y="127"/>
                  <a:pt x="173" y="124"/>
                </a:cubicBezTo>
                <a:cubicBezTo>
                  <a:pt x="194" y="122"/>
                  <a:pt x="217" y="118"/>
                  <a:pt x="234" y="105"/>
                </a:cubicBezTo>
                <a:cubicBezTo>
                  <a:pt x="237" y="103"/>
                  <a:pt x="241" y="99"/>
                  <a:pt x="243" y="95"/>
                </a:cubicBezTo>
                <a:cubicBezTo>
                  <a:pt x="245" y="92"/>
                  <a:pt x="242" y="87"/>
                  <a:pt x="240" y="85"/>
                </a:cubicBezTo>
                <a:cubicBezTo>
                  <a:pt x="234" y="78"/>
                  <a:pt x="227" y="73"/>
                  <a:pt x="219" y="69"/>
                </a:cubicBezTo>
                <a:cubicBezTo>
                  <a:pt x="211" y="66"/>
                  <a:pt x="202" y="63"/>
                  <a:pt x="193" y="61"/>
                </a:cubicBezTo>
                <a:cubicBezTo>
                  <a:pt x="193" y="98"/>
                  <a:pt x="193" y="98"/>
                  <a:pt x="193" y="98"/>
                </a:cubicBezTo>
                <a:cubicBezTo>
                  <a:pt x="132" y="49"/>
                  <a:pt x="132" y="49"/>
                  <a:pt x="132" y="49"/>
                </a:cubicBezTo>
                <a:cubicBezTo>
                  <a:pt x="193" y="0"/>
                  <a:pt x="193" y="0"/>
                  <a:pt x="193" y="0"/>
                </a:cubicBezTo>
                <a:cubicBezTo>
                  <a:pt x="193" y="40"/>
                  <a:pt x="193" y="40"/>
                  <a:pt x="193" y="40"/>
                </a:cubicBezTo>
                <a:cubicBezTo>
                  <a:pt x="205" y="42"/>
                  <a:pt x="216" y="44"/>
                  <a:pt x="227" y="48"/>
                </a:cubicBezTo>
                <a:cubicBezTo>
                  <a:pt x="246" y="53"/>
                  <a:pt x="268" y="61"/>
                  <a:pt x="281" y="77"/>
                </a:cubicBezTo>
                <a:cubicBezTo>
                  <a:pt x="281" y="77"/>
                  <a:pt x="282" y="78"/>
                  <a:pt x="282" y="78"/>
                </a:cubicBezTo>
                <a:cubicBezTo>
                  <a:pt x="286" y="84"/>
                  <a:pt x="289" y="92"/>
                  <a:pt x="288" y="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9" name="Freeform 404"/>
          <p:cNvSpPr/>
          <p:nvPr/>
        </p:nvSpPr>
        <p:spPr bwMode="auto">
          <a:xfrm>
            <a:off x="10339070" y="4954905"/>
            <a:ext cx="156210" cy="207645"/>
          </a:xfrm>
          <a:custGeom>
            <a:avLst/>
            <a:gdLst>
              <a:gd name="T0" fmla="*/ 85 w 159"/>
              <a:gd name="T1" fmla="*/ 13 h 211"/>
              <a:gd name="T2" fmla="*/ 11 w 159"/>
              <a:gd name="T3" fmla="*/ 25 h 211"/>
              <a:gd name="T4" fmla="*/ 21 w 159"/>
              <a:gd name="T5" fmla="*/ 47 h 211"/>
              <a:gd name="T6" fmla="*/ 30 w 159"/>
              <a:gd name="T7" fmla="*/ 39 h 211"/>
              <a:gd name="T8" fmla="*/ 50 w 159"/>
              <a:gd name="T9" fmla="*/ 45 h 211"/>
              <a:gd name="T10" fmla="*/ 51 w 159"/>
              <a:gd name="T11" fmla="*/ 48 h 211"/>
              <a:gd name="T12" fmla="*/ 42 w 159"/>
              <a:gd name="T13" fmla="*/ 58 h 211"/>
              <a:gd name="T14" fmla="*/ 37 w 159"/>
              <a:gd name="T15" fmla="*/ 62 h 211"/>
              <a:gd name="T16" fmla="*/ 27 w 159"/>
              <a:gd name="T17" fmla="*/ 78 h 211"/>
              <a:gd name="T18" fmla="*/ 0 w 159"/>
              <a:gd name="T19" fmla="*/ 157 h 211"/>
              <a:gd name="T20" fmla="*/ 20 w 159"/>
              <a:gd name="T21" fmla="*/ 183 h 211"/>
              <a:gd name="T22" fmla="*/ 6 w 159"/>
              <a:gd name="T23" fmla="*/ 196 h 211"/>
              <a:gd name="T24" fmla="*/ 5 w 159"/>
              <a:gd name="T25" fmla="*/ 198 h 211"/>
              <a:gd name="T26" fmla="*/ 7 w 159"/>
              <a:gd name="T27" fmla="*/ 200 h 211"/>
              <a:gd name="T28" fmla="*/ 39 w 159"/>
              <a:gd name="T29" fmla="*/ 211 h 211"/>
              <a:gd name="T30" fmla="*/ 42 w 159"/>
              <a:gd name="T31" fmla="*/ 210 h 211"/>
              <a:gd name="T32" fmla="*/ 43 w 159"/>
              <a:gd name="T33" fmla="*/ 208 h 211"/>
              <a:gd name="T34" fmla="*/ 39 w 159"/>
              <a:gd name="T35" fmla="*/ 189 h 211"/>
              <a:gd name="T36" fmla="*/ 134 w 159"/>
              <a:gd name="T37" fmla="*/ 117 h 211"/>
              <a:gd name="T38" fmla="*/ 85 w 159"/>
              <a:gd name="T39" fmla="*/ 13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9" h="211">
                <a:moveTo>
                  <a:pt x="85" y="13"/>
                </a:moveTo>
                <a:cubicBezTo>
                  <a:pt x="76" y="10"/>
                  <a:pt x="40" y="0"/>
                  <a:pt x="11" y="25"/>
                </a:cubicBezTo>
                <a:cubicBezTo>
                  <a:pt x="15" y="31"/>
                  <a:pt x="18" y="38"/>
                  <a:pt x="21" y="47"/>
                </a:cubicBezTo>
                <a:cubicBezTo>
                  <a:pt x="24" y="44"/>
                  <a:pt x="27" y="41"/>
                  <a:pt x="30" y="39"/>
                </a:cubicBezTo>
                <a:cubicBezTo>
                  <a:pt x="36" y="35"/>
                  <a:pt x="43" y="37"/>
                  <a:pt x="50" y="45"/>
                </a:cubicBezTo>
                <a:cubicBezTo>
                  <a:pt x="51" y="46"/>
                  <a:pt x="51" y="47"/>
                  <a:pt x="51" y="48"/>
                </a:cubicBezTo>
                <a:cubicBezTo>
                  <a:pt x="51" y="52"/>
                  <a:pt x="48" y="54"/>
                  <a:pt x="42" y="58"/>
                </a:cubicBezTo>
                <a:cubicBezTo>
                  <a:pt x="40" y="60"/>
                  <a:pt x="38" y="61"/>
                  <a:pt x="37" y="62"/>
                </a:cubicBezTo>
                <a:cubicBezTo>
                  <a:pt x="32" y="68"/>
                  <a:pt x="29" y="73"/>
                  <a:pt x="27" y="78"/>
                </a:cubicBezTo>
                <a:cubicBezTo>
                  <a:pt x="28" y="111"/>
                  <a:pt x="15" y="138"/>
                  <a:pt x="0" y="157"/>
                </a:cubicBezTo>
                <a:cubicBezTo>
                  <a:pt x="7" y="169"/>
                  <a:pt x="16" y="178"/>
                  <a:pt x="20" y="183"/>
                </a:cubicBezTo>
                <a:cubicBezTo>
                  <a:pt x="6" y="196"/>
                  <a:pt x="6" y="196"/>
                  <a:pt x="6" y="196"/>
                </a:cubicBezTo>
                <a:cubicBezTo>
                  <a:pt x="5" y="196"/>
                  <a:pt x="5" y="197"/>
                  <a:pt x="5" y="198"/>
                </a:cubicBezTo>
                <a:cubicBezTo>
                  <a:pt x="6" y="199"/>
                  <a:pt x="6" y="200"/>
                  <a:pt x="7" y="200"/>
                </a:cubicBezTo>
                <a:cubicBezTo>
                  <a:pt x="39" y="211"/>
                  <a:pt x="39" y="211"/>
                  <a:pt x="39" y="211"/>
                </a:cubicBezTo>
                <a:cubicBezTo>
                  <a:pt x="40" y="211"/>
                  <a:pt x="41" y="211"/>
                  <a:pt x="42" y="210"/>
                </a:cubicBezTo>
                <a:cubicBezTo>
                  <a:pt x="43" y="210"/>
                  <a:pt x="43" y="209"/>
                  <a:pt x="43" y="208"/>
                </a:cubicBezTo>
                <a:cubicBezTo>
                  <a:pt x="39" y="189"/>
                  <a:pt x="39" y="189"/>
                  <a:pt x="39" y="189"/>
                </a:cubicBezTo>
                <a:cubicBezTo>
                  <a:pt x="56" y="186"/>
                  <a:pt x="117" y="172"/>
                  <a:pt x="134" y="117"/>
                </a:cubicBezTo>
                <a:cubicBezTo>
                  <a:pt x="159" y="41"/>
                  <a:pt x="98" y="17"/>
                  <a:pt x="85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0" name="Freeform 405"/>
          <p:cNvSpPr>
            <a:spLocks noEditPoints="1"/>
          </p:cNvSpPr>
          <p:nvPr/>
        </p:nvSpPr>
        <p:spPr bwMode="auto">
          <a:xfrm>
            <a:off x="10180955" y="4951730"/>
            <a:ext cx="177165" cy="201295"/>
          </a:xfrm>
          <a:custGeom>
            <a:avLst/>
            <a:gdLst>
              <a:gd name="T0" fmla="*/ 170 w 180"/>
              <a:gd name="T1" fmla="*/ 71 h 204"/>
              <a:gd name="T2" fmla="*/ 93 w 180"/>
              <a:gd name="T3" fmla="*/ 0 h 204"/>
              <a:gd name="T4" fmla="*/ 78 w 180"/>
              <a:gd name="T5" fmla="*/ 1 h 204"/>
              <a:gd name="T6" fmla="*/ 14 w 180"/>
              <a:gd name="T7" fmla="*/ 98 h 204"/>
              <a:gd name="T8" fmla="*/ 99 w 180"/>
              <a:gd name="T9" fmla="*/ 182 h 204"/>
              <a:gd name="T10" fmla="*/ 93 w 180"/>
              <a:gd name="T11" fmla="*/ 200 h 204"/>
              <a:gd name="T12" fmla="*/ 93 w 180"/>
              <a:gd name="T13" fmla="*/ 203 h 204"/>
              <a:gd name="T14" fmla="*/ 95 w 180"/>
              <a:gd name="T15" fmla="*/ 204 h 204"/>
              <a:gd name="T16" fmla="*/ 96 w 180"/>
              <a:gd name="T17" fmla="*/ 204 h 204"/>
              <a:gd name="T18" fmla="*/ 129 w 180"/>
              <a:gd name="T19" fmla="*/ 198 h 204"/>
              <a:gd name="T20" fmla="*/ 131 w 180"/>
              <a:gd name="T21" fmla="*/ 196 h 204"/>
              <a:gd name="T22" fmla="*/ 131 w 180"/>
              <a:gd name="T23" fmla="*/ 194 h 204"/>
              <a:gd name="T24" fmla="*/ 119 w 180"/>
              <a:gd name="T25" fmla="*/ 179 h 204"/>
              <a:gd name="T26" fmla="*/ 170 w 180"/>
              <a:gd name="T27" fmla="*/ 71 h 204"/>
              <a:gd name="T28" fmla="*/ 61 w 180"/>
              <a:gd name="T29" fmla="*/ 62 h 204"/>
              <a:gd name="T30" fmla="*/ 58 w 180"/>
              <a:gd name="T31" fmla="*/ 68 h 204"/>
              <a:gd name="T32" fmla="*/ 56 w 180"/>
              <a:gd name="T33" fmla="*/ 90 h 204"/>
              <a:gd name="T34" fmla="*/ 53 w 180"/>
              <a:gd name="T35" fmla="*/ 101 h 204"/>
              <a:gd name="T36" fmla="*/ 50 w 180"/>
              <a:gd name="T37" fmla="*/ 102 h 204"/>
              <a:gd name="T38" fmla="*/ 46 w 180"/>
              <a:gd name="T39" fmla="*/ 102 h 204"/>
              <a:gd name="T40" fmla="*/ 41 w 180"/>
              <a:gd name="T41" fmla="*/ 101 h 204"/>
              <a:gd name="T42" fmla="*/ 40 w 180"/>
              <a:gd name="T43" fmla="*/ 99 h 204"/>
              <a:gd name="T44" fmla="*/ 41 w 180"/>
              <a:gd name="T45" fmla="*/ 50 h 204"/>
              <a:gd name="T46" fmla="*/ 52 w 180"/>
              <a:gd name="T47" fmla="*/ 44 h 204"/>
              <a:gd name="T48" fmla="*/ 62 w 180"/>
              <a:gd name="T49" fmla="*/ 46 h 204"/>
              <a:gd name="T50" fmla="*/ 64 w 180"/>
              <a:gd name="T51" fmla="*/ 49 h 204"/>
              <a:gd name="T52" fmla="*/ 61 w 180"/>
              <a:gd name="T53" fmla="*/ 6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0" h="204">
                <a:moveTo>
                  <a:pt x="170" y="71"/>
                </a:moveTo>
                <a:cubicBezTo>
                  <a:pt x="159" y="9"/>
                  <a:pt x="117" y="0"/>
                  <a:pt x="93" y="0"/>
                </a:cubicBezTo>
                <a:cubicBezTo>
                  <a:pt x="86" y="0"/>
                  <a:pt x="81" y="1"/>
                  <a:pt x="78" y="1"/>
                </a:cubicBezTo>
                <a:cubicBezTo>
                  <a:pt x="65" y="3"/>
                  <a:pt x="0" y="19"/>
                  <a:pt x="14" y="98"/>
                </a:cubicBezTo>
                <a:cubicBezTo>
                  <a:pt x="24" y="154"/>
                  <a:pt x="83" y="177"/>
                  <a:pt x="99" y="182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201"/>
                  <a:pt x="93" y="202"/>
                  <a:pt x="93" y="203"/>
                </a:cubicBezTo>
                <a:cubicBezTo>
                  <a:pt x="94" y="203"/>
                  <a:pt x="95" y="204"/>
                  <a:pt x="95" y="204"/>
                </a:cubicBezTo>
                <a:cubicBezTo>
                  <a:pt x="95" y="204"/>
                  <a:pt x="96" y="204"/>
                  <a:pt x="96" y="204"/>
                </a:cubicBezTo>
                <a:cubicBezTo>
                  <a:pt x="129" y="198"/>
                  <a:pt x="129" y="198"/>
                  <a:pt x="129" y="198"/>
                </a:cubicBezTo>
                <a:cubicBezTo>
                  <a:pt x="130" y="198"/>
                  <a:pt x="131" y="197"/>
                  <a:pt x="131" y="196"/>
                </a:cubicBezTo>
                <a:cubicBezTo>
                  <a:pt x="132" y="195"/>
                  <a:pt x="131" y="194"/>
                  <a:pt x="131" y="194"/>
                </a:cubicBezTo>
                <a:cubicBezTo>
                  <a:pt x="119" y="179"/>
                  <a:pt x="119" y="179"/>
                  <a:pt x="119" y="179"/>
                </a:cubicBezTo>
                <a:cubicBezTo>
                  <a:pt x="133" y="168"/>
                  <a:pt x="180" y="128"/>
                  <a:pt x="170" y="71"/>
                </a:cubicBezTo>
                <a:close/>
                <a:moveTo>
                  <a:pt x="61" y="62"/>
                </a:moveTo>
                <a:cubicBezTo>
                  <a:pt x="60" y="64"/>
                  <a:pt x="59" y="66"/>
                  <a:pt x="58" y="68"/>
                </a:cubicBezTo>
                <a:cubicBezTo>
                  <a:pt x="56" y="76"/>
                  <a:pt x="56" y="84"/>
                  <a:pt x="56" y="90"/>
                </a:cubicBezTo>
                <a:cubicBezTo>
                  <a:pt x="56" y="96"/>
                  <a:pt x="56" y="99"/>
                  <a:pt x="53" y="101"/>
                </a:cubicBezTo>
                <a:cubicBezTo>
                  <a:pt x="52" y="101"/>
                  <a:pt x="51" y="101"/>
                  <a:pt x="50" y="102"/>
                </a:cubicBezTo>
                <a:cubicBezTo>
                  <a:pt x="49" y="102"/>
                  <a:pt x="48" y="102"/>
                  <a:pt x="46" y="102"/>
                </a:cubicBezTo>
                <a:cubicBezTo>
                  <a:pt x="44" y="102"/>
                  <a:pt x="42" y="102"/>
                  <a:pt x="41" y="101"/>
                </a:cubicBezTo>
                <a:cubicBezTo>
                  <a:pt x="40" y="100"/>
                  <a:pt x="40" y="100"/>
                  <a:pt x="40" y="99"/>
                </a:cubicBezTo>
                <a:cubicBezTo>
                  <a:pt x="39" y="98"/>
                  <a:pt x="29" y="70"/>
                  <a:pt x="41" y="50"/>
                </a:cubicBezTo>
                <a:cubicBezTo>
                  <a:pt x="43" y="46"/>
                  <a:pt x="47" y="44"/>
                  <a:pt x="52" y="44"/>
                </a:cubicBezTo>
                <a:cubicBezTo>
                  <a:pt x="55" y="44"/>
                  <a:pt x="58" y="45"/>
                  <a:pt x="62" y="46"/>
                </a:cubicBezTo>
                <a:cubicBezTo>
                  <a:pt x="63" y="47"/>
                  <a:pt x="64" y="48"/>
                  <a:pt x="64" y="49"/>
                </a:cubicBezTo>
                <a:cubicBezTo>
                  <a:pt x="65" y="52"/>
                  <a:pt x="64" y="56"/>
                  <a:pt x="61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Freeform 407"/>
          <p:cNvSpPr>
            <a:spLocks noEditPoints="1"/>
          </p:cNvSpPr>
          <p:nvPr/>
        </p:nvSpPr>
        <p:spPr bwMode="auto">
          <a:xfrm>
            <a:off x="1173480" y="5481320"/>
            <a:ext cx="209550" cy="107950"/>
          </a:xfrm>
          <a:custGeom>
            <a:avLst/>
            <a:gdLst>
              <a:gd name="T0" fmla="*/ 44 w 214"/>
              <a:gd name="T1" fmla="*/ 95 h 109"/>
              <a:gd name="T2" fmla="*/ 58 w 214"/>
              <a:gd name="T3" fmla="*/ 93 h 109"/>
              <a:gd name="T4" fmla="*/ 59 w 214"/>
              <a:gd name="T5" fmla="*/ 93 h 109"/>
              <a:gd name="T6" fmla="*/ 107 w 214"/>
              <a:gd name="T7" fmla="*/ 109 h 109"/>
              <a:gd name="T8" fmla="*/ 156 w 214"/>
              <a:gd name="T9" fmla="*/ 93 h 109"/>
              <a:gd name="T10" fmla="*/ 170 w 214"/>
              <a:gd name="T11" fmla="*/ 95 h 109"/>
              <a:gd name="T12" fmla="*/ 184 w 214"/>
              <a:gd name="T13" fmla="*/ 93 h 109"/>
              <a:gd name="T14" fmla="*/ 214 w 214"/>
              <a:gd name="T15" fmla="*/ 59 h 109"/>
              <a:gd name="T16" fmla="*/ 214 w 214"/>
              <a:gd name="T17" fmla="*/ 57 h 109"/>
              <a:gd name="T18" fmla="*/ 214 w 214"/>
              <a:gd name="T19" fmla="*/ 56 h 109"/>
              <a:gd name="T20" fmla="*/ 170 w 214"/>
              <a:gd name="T21" fmla="*/ 16 h 109"/>
              <a:gd name="T22" fmla="*/ 158 w 214"/>
              <a:gd name="T23" fmla="*/ 17 h 109"/>
              <a:gd name="T24" fmla="*/ 107 w 214"/>
              <a:gd name="T25" fmla="*/ 0 h 109"/>
              <a:gd name="T26" fmla="*/ 56 w 214"/>
              <a:gd name="T27" fmla="*/ 17 h 109"/>
              <a:gd name="T28" fmla="*/ 44 w 214"/>
              <a:gd name="T29" fmla="*/ 16 h 109"/>
              <a:gd name="T30" fmla="*/ 0 w 214"/>
              <a:gd name="T31" fmla="*/ 56 h 109"/>
              <a:gd name="T32" fmla="*/ 0 w 214"/>
              <a:gd name="T33" fmla="*/ 57 h 109"/>
              <a:gd name="T34" fmla="*/ 0 w 214"/>
              <a:gd name="T35" fmla="*/ 59 h 109"/>
              <a:gd name="T36" fmla="*/ 30 w 214"/>
              <a:gd name="T37" fmla="*/ 93 h 109"/>
              <a:gd name="T38" fmla="*/ 44 w 214"/>
              <a:gd name="T39" fmla="*/ 95 h 109"/>
              <a:gd name="T40" fmla="*/ 44 w 214"/>
              <a:gd name="T41" fmla="*/ 35 h 109"/>
              <a:gd name="T42" fmla="*/ 51 w 214"/>
              <a:gd name="T43" fmla="*/ 36 h 109"/>
              <a:gd name="T44" fmla="*/ 61 w 214"/>
              <a:gd name="T45" fmla="*/ 39 h 109"/>
              <a:gd name="T46" fmla="*/ 69 w 214"/>
              <a:gd name="T47" fmla="*/ 32 h 109"/>
              <a:gd name="T48" fmla="*/ 107 w 214"/>
              <a:gd name="T49" fmla="*/ 20 h 109"/>
              <a:gd name="T50" fmla="*/ 145 w 214"/>
              <a:gd name="T51" fmla="*/ 32 h 109"/>
              <a:gd name="T52" fmla="*/ 153 w 214"/>
              <a:gd name="T53" fmla="*/ 39 h 109"/>
              <a:gd name="T54" fmla="*/ 163 w 214"/>
              <a:gd name="T55" fmla="*/ 36 h 109"/>
              <a:gd name="T56" fmla="*/ 170 w 214"/>
              <a:gd name="T57" fmla="*/ 35 h 109"/>
              <a:gd name="T58" fmla="*/ 194 w 214"/>
              <a:gd name="T59" fmla="*/ 56 h 109"/>
              <a:gd name="T60" fmla="*/ 170 w 214"/>
              <a:gd name="T61" fmla="*/ 76 h 109"/>
              <a:gd name="T62" fmla="*/ 161 w 214"/>
              <a:gd name="T63" fmla="*/ 74 h 109"/>
              <a:gd name="T64" fmla="*/ 152 w 214"/>
              <a:gd name="T65" fmla="*/ 72 h 109"/>
              <a:gd name="T66" fmla="*/ 144 w 214"/>
              <a:gd name="T67" fmla="*/ 78 h 109"/>
              <a:gd name="T68" fmla="*/ 107 w 214"/>
              <a:gd name="T69" fmla="*/ 89 h 109"/>
              <a:gd name="T70" fmla="*/ 71 w 214"/>
              <a:gd name="T71" fmla="*/ 78 h 109"/>
              <a:gd name="T72" fmla="*/ 62 w 214"/>
              <a:gd name="T73" fmla="*/ 71 h 109"/>
              <a:gd name="T74" fmla="*/ 53 w 214"/>
              <a:gd name="T75" fmla="*/ 74 h 109"/>
              <a:gd name="T76" fmla="*/ 44 w 214"/>
              <a:gd name="T77" fmla="*/ 76 h 109"/>
              <a:gd name="T78" fmla="*/ 19 w 214"/>
              <a:gd name="T79" fmla="*/ 56 h 109"/>
              <a:gd name="T80" fmla="*/ 44 w 214"/>
              <a:gd name="T81" fmla="*/ 3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4" h="109">
                <a:moveTo>
                  <a:pt x="44" y="95"/>
                </a:moveTo>
                <a:cubicBezTo>
                  <a:pt x="49" y="95"/>
                  <a:pt x="54" y="95"/>
                  <a:pt x="58" y="93"/>
                </a:cubicBezTo>
                <a:cubicBezTo>
                  <a:pt x="58" y="93"/>
                  <a:pt x="59" y="93"/>
                  <a:pt x="59" y="93"/>
                </a:cubicBezTo>
                <a:cubicBezTo>
                  <a:pt x="71" y="103"/>
                  <a:pt x="88" y="109"/>
                  <a:pt x="107" y="109"/>
                </a:cubicBezTo>
                <a:cubicBezTo>
                  <a:pt x="126" y="109"/>
                  <a:pt x="143" y="103"/>
                  <a:pt x="156" y="93"/>
                </a:cubicBezTo>
                <a:cubicBezTo>
                  <a:pt x="160" y="95"/>
                  <a:pt x="165" y="95"/>
                  <a:pt x="170" y="95"/>
                </a:cubicBezTo>
                <a:cubicBezTo>
                  <a:pt x="174" y="95"/>
                  <a:pt x="179" y="95"/>
                  <a:pt x="184" y="93"/>
                </a:cubicBezTo>
                <a:cubicBezTo>
                  <a:pt x="201" y="89"/>
                  <a:pt x="214" y="75"/>
                  <a:pt x="214" y="59"/>
                </a:cubicBezTo>
                <a:cubicBezTo>
                  <a:pt x="214" y="58"/>
                  <a:pt x="214" y="58"/>
                  <a:pt x="214" y="57"/>
                </a:cubicBezTo>
                <a:cubicBezTo>
                  <a:pt x="214" y="57"/>
                  <a:pt x="214" y="56"/>
                  <a:pt x="214" y="56"/>
                </a:cubicBezTo>
                <a:cubicBezTo>
                  <a:pt x="214" y="33"/>
                  <a:pt x="194" y="16"/>
                  <a:pt x="170" y="16"/>
                </a:cubicBezTo>
                <a:cubicBezTo>
                  <a:pt x="165" y="16"/>
                  <a:pt x="162" y="16"/>
                  <a:pt x="158" y="17"/>
                </a:cubicBezTo>
                <a:cubicBezTo>
                  <a:pt x="145" y="7"/>
                  <a:pt x="127" y="0"/>
                  <a:pt x="107" y="0"/>
                </a:cubicBezTo>
                <a:cubicBezTo>
                  <a:pt x="87" y="0"/>
                  <a:pt x="69" y="7"/>
                  <a:pt x="56" y="17"/>
                </a:cubicBezTo>
                <a:cubicBezTo>
                  <a:pt x="52" y="16"/>
                  <a:pt x="48" y="16"/>
                  <a:pt x="44" y="16"/>
                </a:cubicBezTo>
                <a:cubicBezTo>
                  <a:pt x="20" y="16"/>
                  <a:pt x="0" y="33"/>
                  <a:pt x="0" y="56"/>
                </a:cubicBezTo>
                <a:cubicBezTo>
                  <a:pt x="0" y="56"/>
                  <a:pt x="0" y="57"/>
                  <a:pt x="0" y="57"/>
                </a:cubicBezTo>
                <a:cubicBezTo>
                  <a:pt x="0" y="58"/>
                  <a:pt x="0" y="58"/>
                  <a:pt x="0" y="59"/>
                </a:cubicBezTo>
                <a:cubicBezTo>
                  <a:pt x="0" y="75"/>
                  <a:pt x="12" y="88"/>
                  <a:pt x="30" y="93"/>
                </a:cubicBezTo>
                <a:cubicBezTo>
                  <a:pt x="34" y="95"/>
                  <a:pt x="39" y="95"/>
                  <a:pt x="44" y="95"/>
                </a:cubicBezTo>
                <a:close/>
                <a:moveTo>
                  <a:pt x="44" y="35"/>
                </a:moveTo>
                <a:cubicBezTo>
                  <a:pt x="47" y="35"/>
                  <a:pt x="49" y="36"/>
                  <a:pt x="51" y="36"/>
                </a:cubicBezTo>
                <a:cubicBezTo>
                  <a:pt x="61" y="39"/>
                  <a:pt x="61" y="39"/>
                  <a:pt x="61" y="39"/>
                </a:cubicBezTo>
                <a:cubicBezTo>
                  <a:pt x="69" y="32"/>
                  <a:pt x="69" y="32"/>
                  <a:pt x="69" y="32"/>
                </a:cubicBezTo>
                <a:cubicBezTo>
                  <a:pt x="79" y="24"/>
                  <a:pt x="92" y="20"/>
                  <a:pt x="107" y="20"/>
                </a:cubicBezTo>
                <a:cubicBezTo>
                  <a:pt x="122" y="20"/>
                  <a:pt x="135" y="24"/>
                  <a:pt x="145" y="32"/>
                </a:cubicBezTo>
                <a:cubicBezTo>
                  <a:pt x="153" y="39"/>
                  <a:pt x="153" y="39"/>
                  <a:pt x="153" y="39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5" y="36"/>
                  <a:pt x="167" y="35"/>
                  <a:pt x="170" y="35"/>
                </a:cubicBezTo>
                <a:cubicBezTo>
                  <a:pt x="183" y="35"/>
                  <a:pt x="194" y="44"/>
                  <a:pt x="194" y="56"/>
                </a:cubicBezTo>
                <a:cubicBezTo>
                  <a:pt x="194" y="67"/>
                  <a:pt x="183" y="76"/>
                  <a:pt x="170" y="76"/>
                </a:cubicBezTo>
                <a:cubicBezTo>
                  <a:pt x="167" y="76"/>
                  <a:pt x="164" y="75"/>
                  <a:pt x="161" y="74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34" y="85"/>
                  <a:pt x="121" y="89"/>
                  <a:pt x="107" y="89"/>
                </a:cubicBezTo>
                <a:cubicBezTo>
                  <a:pt x="93" y="89"/>
                  <a:pt x="80" y="85"/>
                  <a:pt x="71" y="78"/>
                </a:cubicBezTo>
                <a:cubicBezTo>
                  <a:pt x="62" y="71"/>
                  <a:pt x="62" y="71"/>
                  <a:pt x="62" y="71"/>
                </a:cubicBezTo>
                <a:cubicBezTo>
                  <a:pt x="53" y="74"/>
                  <a:pt x="53" y="74"/>
                  <a:pt x="53" y="74"/>
                </a:cubicBezTo>
                <a:cubicBezTo>
                  <a:pt x="50" y="75"/>
                  <a:pt x="47" y="76"/>
                  <a:pt x="44" y="76"/>
                </a:cubicBezTo>
                <a:cubicBezTo>
                  <a:pt x="30" y="76"/>
                  <a:pt x="19" y="67"/>
                  <a:pt x="19" y="56"/>
                </a:cubicBezTo>
                <a:cubicBezTo>
                  <a:pt x="19" y="44"/>
                  <a:pt x="30" y="35"/>
                  <a:pt x="44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reeform 408"/>
          <p:cNvSpPr>
            <a:spLocks noEditPoints="1"/>
          </p:cNvSpPr>
          <p:nvPr/>
        </p:nvSpPr>
        <p:spPr bwMode="auto">
          <a:xfrm>
            <a:off x="1193165" y="5586095"/>
            <a:ext cx="222250" cy="178435"/>
          </a:xfrm>
          <a:custGeom>
            <a:avLst/>
            <a:gdLst>
              <a:gd name="T0" fmla="*/ 202 w 226"/>
              <a:gd name="T1" fmla="*/ 16 h 181"/>
              <a:gd name="T2" fmla="*/ 174 w 226"/>
              <a:gd name="T3" fmla="*/ 16 h 181"/>
              <a:gd name="T4" fmla="*/ 174 w 226"/>
              <a:gd name="T5" fmla="*/ 0 h 181"/>
              <a:gd name="T6" fmla="*/ 172 w 226"/>
              <a:gd name="T7" fmla="*/ 0 h 181"/>
              <a:gd name="T8" fmla="*/ 150 w 226"/>
              <a:gd name="T9" fmla="*/ 4 h 181"/>
              <a:gd name="T10" fmla="*/ 147 w 226"/>
              <a:gd name="T11" fmla="*/ 4 h 181"/>
              <a:gd name="T12" fmla="*/ 139 w 226"/>
              <a:gd name="T13" fmla="*/ 3 h 181"/>
              <a:gd name="T14" fmla="*/ 87 w 226"/>
              <a:gd name="T15" fmla="*/ 16 h 181"/>
              <a:gd name="T16" fmla="*/ 35 w 226"/>
              <a:gd name="T17" fmla="*/ 3 h 181"/>
              <a:gd name="T18" fmla="*/ 27 w 226"/>
              <a:gd name="T19" fmla="*/ 4 h 181"/>
              <a:gd name="T20" fmla="*/ 24 w 226"/>
              <a:gd name="T21" fmla="*/ 4 h 181"/>
              <a:gd name="T22" fmla="*/ 1 w 226"/>
              <a:gd name="T23" fmla="*/ 0 h 181"/>
              <a:gd name="T24" fmla="*/ 0 w 226"/>
              <a:gd name="T25" fmla="*/ 0 h 181"/>
              <a:gd name="T26" fmla="*/ 0 w 226"/>
              <a:gd name="T27" fmla="*/ 20 h 181"/>
              <a:gd name="T28" fmla="*/ 0 w 226"/>
              <a:gd name="T29" fmla="*/ 103 h 181"/>
              <a:gd name="T30" fmla="*/ 0 w 226"/>
              <a:gd name="T31" fmla="*/ 118 h 181"/>
              <a:gd name="T32" fmla="*/ 0 w 226"/>
              <a:gd name="T33" fmla="*/ 141 h 181"/>
              <a:gd name="T34" fmla="*/ 0 w 226"/>
              <a:gd name="T35" fmla="*/ 144 h 181"/>
              <a:gd name="T36" fmla="*/ 0 w 226"/>
              <a:gd name="T37" fmla="*/ 146 h 181"/>
              <a:gd name="T38" fmla="*/ 87 w 226"/>
              <a:gd name="T39" fmla="*/ 181 h 181"/>
              <a:gd name="T40" fmla="*/ 174 w 226"/>
              <a:gd name="T41" fmla="*/ 146 h 181"/>
              <a:gd name="T42" fmla="*/ 174 w 226"/>
              <a:gd name="T43" fmla="*/ 144 h 181"/>
              <a:gd name="T44" fmla="*/ 174 w 226"/>
              <a:gd name="T45" fmla="*/ 141 h 181"/>
              <a:gd name="T46" fmla="*/ 174 w 226"/>
              <a:gd name="T47" fmla="*/ 123 h 181"/>
              <a:gd name="T48" fmla="*/ 202 w 226"/>
              <a:gd name="T49" fmla="*/ 123 h 181"/>
              <a:gd name="T50" fmla="*/ 226 w 226"/>
              <a:gd name="T51" fmla="*/ 96 h 181"/>
              <a:gd name="T52" fmla="*/ 226 w 226"/>
              <a:gd name="T53" fmla="*/ 43 h 181"/>
              <a:gd name="T54" fmla="*/ 202 w 226"/>
              <a:gd name="T55" fmla="*/ 16 h 181"/>
              <a:gd name="T56" fmla="*/ 75 w 226"/>
              <a:gd name="T57" fmla="*/ 103 h 181"/>
              <a:gd name="T58" fmla="*/ 75 w 226"/>
              <a:gd name="T59" fmla="*/ 38 h 181"/>
              <a:gd name="T60" fmla="*/ 87 w 226"/>
              <a:gd name="T61" fmla="*/ 39 h 181"/>
              <a:gd name="T62" fmla="*/ 99 w 226"/>
              <a:gd name="T63" fmla="*/ 38 h 181"/>
              <a:gd name="T64" fmla="*/ 99 w 226"/>
              <a:gd name="T65" fmla="*/ 103 h 181"/>
              <a:gd name="T66" fmla="*/ 99 w 226"/>
              <a:gd name="T67" fmla="*/ 145 h 181"/>
              <a:gd name="T68" fmla="*/ 87 w 226"/>
              <a:gd name="T69" fmla="*/ 145 h 181"/>
              <a:gd name="T70" fmla="*/ 75 w 226"/>
              <a:gd name="T71" fmla="*/ 145 h 181"/>
              <a:gd name="T72" fmla="*/ 75 w 226"/>
              <a:gd name="T73" fmla="*/ 103 h 181"/>
              <a:gd name="T74" fmla="*/ 151 w 226"/>
              <a:gd name="T75" fmla="*/ 21 h 181"/>
              <a:gd name="T76" fmla="*/ 151 w 226"/>
              <a:gd name="T77" fmla="*/ 103 h 181"/>
              <a:gd name="T78" fmla="*/ 151 w 226"/>
              <a:gd name="T79" fmla="*/ 128 h 181"/>
              <a:gd name="T80" fmla="*/ 127 w 226"/>
              <a:gd name="T81" fmla="*/ 140 h 181"/>
              <a:gd name="T82" fmla="*/ 127 w 226"/>
              <a:gd name="T83" fmla="*/ 103 h 181"/>
              <a:gd name="T84" fmla="*/ 127 w 226"/>
              <a:gd name="T85" fmla="*/ 30 h 181"/>
              <a:gd name="T86" fmla="*/ 151 w 226"/>
              <a:gd name="T87" fmla="*/ 21 h 181"/>
              <a:gd name="T88" fmla="*/ 24 w 226"/>
              <a:gd name="T89" fmla="*/ 22 h 181"/>
              <a:gd name="T90" fmla="*/ 48 w 226"/>
              <a:gd name="T91" fmla="*/ 31 h 181"/>
              <a:gd name="T92" fmla="*/ 48 w 226"/>
              <a:gd name="T93" fmla="*/ 103 h 181"/>
              <a:gd name="T94" fmla="*/ 48 w 226"/>
              <a:gd name="T95" fmla="*/ 139 h 181"/>
              <a:gd name="T96" fmla="*/ 45 w 226"/>
              <a:gd name="T97" fmla="*/ 139 h 181"/>
              <a:gd name="T98" fmla="*/ 24 w 226"/>
              <a:gd name="T99" fmla="*/ 129 h 181"/>
              <a:gd name="T100" fmla="*/ 24 w 226"/>
              <a:gd name="T101" fmla="*/ 103 h 181"/>
              <a:gd name="T102" fmla="*/ 24 w 226"/>
              <a:gd name="T103" fmla="*/ 22 h 181"/>
              <a:gd name="T104" fmla="*/ 202 w 226"/>
              <a:gd name="T105" fmla="*/ 96 h 181"/>
              <a:gd name="T106" fmla="*/ 202 w 226"/>
              <a:gd name="T107" fmla="*/ 99 h 181"/>
              <a:gd name="T108" fmla="*/ 202 w 226"/>
              <a:gd name="T109" fmla="*/ 99 h 181"/>
              <a:gd name="T110" fmla="*/ 174 w 226"/>
              <a:gd name="T111" fmla="*/ 99 h 181"/>
              <a:gd name="T112" fmla="*/ 174 w 226"/>
              <a:gd name="T113" fmla="*/ 39 h 181"/>
              <a:gd name="T114" fmla="*/ 202 w 226"/>
              <a:gd name="T115" fmla="*/ 39 h 181"/>
              <a:gd name="T116" fmla="*/ 202 w 226"/>
              <a:gd name="T117" fmla="*/ 39 h 181"/>
              <a:gd name="T118" fmla="*/ 202 w 226"/>
              <a:gd name="T119" fmla="*/ 43 h 181"/>
              <a:gd name="T120" fmla="*/ 202 w 226"/>
              <a:gd name="T121" fmla="*/ 9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" h="181">
                <a:moveTo>
                  <a:pt x="202" y="16"/>
                </a:moveTo>
                <a:cubicBezTo>
                  <a:pt x="174" y="16"/>
                  <a:pt x="174" y="16"/>
                  <a:pt x="174" y="16"/>
                </a:cubicBezTo>
                <a:cubicBezTo>
                  <a:pt x="174" y="0"/>
                  <a:pt x="174" y="0"/>
                  <a:pt x="174" y="0"/>
                </a:cubicBezTo>
                <a:cubicBezTo>
                  <a:pt x="173" y="0"/>
                  <a:pt x="173" y="0"/>
                  <a:pt x="172" y="0"/>
                </a:cubicBezTo>
                <a:cubicBezTo>
                  <a:pt x="165" y="3"/>
                  <a:pt x="158" y="4"/>
                  <a:pt x="150" y="4"/>
                </a:cubicBezTo>
                <a:cubicBezTo>
                  <a:pt x="149" y="4"/>
                  <a:pt x="148" y="4"/>
                  <a:pt x="147" y="4"/>
                </a:cubicBezTo>
                <a:cubicBezTo>
                  <a:pt x="144" y="4"/>
                  <a:pt x="141" y="4"/>
                  <a:pt x="139" y="3"/>
                </a:cubicBezTo>
                <a:cubicBezTo>
                  <a:pt x="125" y="11"/>
                  <a:pt x="107" y="16"/>
                  <a:pt x="87" y="16"/>
                </a:cubicBezTo>
                <a:cubicBezTo>
                  <a:pt x="67" y="16"/>
                  <a:pt x="50" y="11"/>
                  <a:pt x="35" y="3"/>
                </a:cubicBezTo>
                <a:cubicBezTo>
                  <a:pt x="32" y="4"/>
                  <a:pt x="30" y="4"/>
                  <a:pt x="27" y="4"/>
                </a:cubicBezTo>
                <a:cubicBezTo>
                  <a:pt x="26" y="4"/>
                  <a:pt x="25" y="4"/>
                  <a:pt x="24" y="4"/>
                </a:cubicBezTo>
                <a:cubicBezTo>
                  <a:pt x="16" y="4"/>
                  <a:pt x="8" y="3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2"/>
                  <a:pt x="0" y="143"/>
                  <a:pt x="0" y="144"/>
                </a:cubicBezTo>
                <a:cubicBezTo>
                  <a:pt x="0" y="145"/>
                  <a:pt x="0" y="146"/>
                  <a:pt x="0" y="146"/>
                </a:cubicBezTo>
                <a:cubicBezTo>
                  <a:pt x="0" y="165"/>
                  <a:pt x="39" y="181"/>
                  <a:pt x="87" y="181"/>
                </a:cubicBezTo>
                <a:cubicBezTo>
                  <a:pt x="135" y="181"/>
                  <a:pt x="174" y="165"/>
                  <a:pt x="174" y="146"/>
                </a:cubicBezTo>
                <a:cubicBezTo>
                  <a:pt x="174" y="146"/>
                  <a:pt x="174" y="145"/>
                  <a:pt x="174" y="144"/>
                </a:cubicBezTo>
                <a:cubicBezTo>
                  <a:pt x="174" y="143"/>
                  <a:pt x="174" y="142"/>
                  <a:pt x="174" y="141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202" y="123"/>
                  <a:pt x="202" y="123"/>
                  <a:pt x="202" y="123"/>
                </a:cubicBezTo>
                <a:cubicBezTo>
                  <a:pt x="217" y="123"/>
                  <a:pt x="226" y="112"/>
                  <a:pt x="226" y="96"/>
                </a:cubicBezTo>
                <a:cubicBezTo>
                  <a:pt x="226" y="43"/>
                  <a:pt x="226" y="43"/>
                  <a:pt x="226" y="43"/>
                </a:cubicBezTo>
                <a:cubicBezTo>
                  <a:pt x="226" y="26"/>
                  <a:pt x="217" y="16"/>
                  <a:pt x="202" y="16"/>
                </a:cubicBezTo>
                <a:close/>
                <a:moveTo>
                  <a:pt x="75" y="103"/>
                </a:moveTo>
                <a:cubicBezTo>
                  <a:pt x="75" y="38"/>
                  <a:pt x="75" y="38"/>
                  <a:pt x="75" y="38"/>
                </a:cubicBezTo>
                <a:cubicBezTo>
                  <a:pt x="79" y="39"/>
                  <a:pt x="83" y="39"/>
                  <a:pt x="87" y="39"/>
                </a:cubicBezTo>
                <a:cubicBezTo>
                  <a:pt x="91" y="39"/>
                  <a:pt x="95" y="39"/>
                  <a:pt x="99" y="38"/>
                </a:cubicBezTo>
                <a:cubicBezTo>
                  <a:pt x="99" y="103"/>
                  <a:pt x="99" y="103"/>
                  <a:pt x="99" y="103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95" y="145"/>
                  <a:pt x="91" y="145"/>
                  <a:pt x="87" y="145"/>
                </a:cubicBezTo>
                <a:cubicBezTo>
                  <a:pt x="83" y="145"/>
                  <a:pt x="79" y="145"/>
                  <a:pt x="75" y="145"/>
                </a:cubicBezTo>
                <a:lnTo>
                  <a:pt x="75" y="103"/>
                </a:lnTo>
                <a:close/>
                <a:moveTo>
                  <a:pt x="151" y="21"/>
                </a:moveTo>
                <a:cubicBezTo>
                  <a:pt x="151" y="103"/>
                  <a:pt x="151" y="103"/>
                  <a:pt x="151" y="103"/>
                </a:cubicBezTo>
                <a:cubicBezTo>
                  <a:pt x="151" y="128"/>
                  <a:pt x="151" y="128"/>
                  <a:pt x="151" y="128"/>
                </a:cubicBezTo>
                <a:cubicBezTo>
                  <a:pt x="146" y="133"/>
                  <a:pt x="138" y="137"/>
                  <a:pt x="127" y="140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36" y="28"/>
                  <a:pt x="144" y="25"/>
                  <a:pt x="151" y="21"/>
                </a:cubicBezTo>
                <a:close/>
                <a:moveTo>
                  <a:pt x="24" y="22"/>
                </a:moveTo>
                <a:cubicBezTo>
                  <a:pt x="31" y="25"/>
                  <a:pt x="39" y="28"/>
                  <a:pt x="48" y="31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39"/>
                  <a:pt x="48" y="139"/>
                  <a:pt x="48" y="139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36" y="137"/>
                  <a:pt x="29" y="133"/>
                  <a:pt x="24" y="129"/>
                </a:cubicBezTo>
                <a:cubicBezTo>
                  <a:pt x="24" y="103"/>
                  <a:pt x="24" y="103"/>
                  <a:pt x="24" y="103"/>
                </a:cubicBezTo>
                <a:lnTo>
                  <a:pt x="24" y="22"/>
                </a:lnTo>
                <a:close/>
                <a:moveTo>
                  <a:pt x="202" y="96"/>
                </a:moveTo>
                <a:cubicBezTo>
                  <a:pt x="202" y="98"/>
                  <a:pt x="202" y="99"/>
                  <a:pt x="202" y="99"/>
                </a:cubicBezTo>
                <a:cubicBezTo>
                  <a:pt x="202" y="99"/>
                  <a:pt x="202" y="99"/>
                  <a:pt x="202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39"/>
                  <a:pt x="174" y="39"/>
                  <a:pt x="174" y="39"/>
                </a:cubicBezTo>
                <a:cubicBezTo>
                  <a:pt x="202" y="39"/>
                  <a:pt x="202" y="39"/>
                  <a:pt x="202" y="39"/>
                </a:cubicBezTo>
                <a:cubicBezTo>
                  <a:pt x="202" y="39"/>
                  <a:pt x="202" y="39"/>
                  <a:pt x="202" y="39"/>
                </a:cubicBezTo>
                <a:cubicBezTo>
                  <a:pt x="202" y="40"/>
                  <a:pt x="202" y="41"/>
                  <a:pt x="202" y="43"/>
                </a:cubicBezTo>
                <a:lnTo>
                  <a:pt x="202" y="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409"/>
          <p:cNvSpPr/>
          <p:nvPr/>
        </p:nvSpPr>
        <p:spPr bwMode="auto">
          <a:xfrm>
            <a:off x="10776585" y="3785235"/>
            <a:ext cx="245110" cy="283210"/>
          </a:xfrm>
          <a:custGeom>
            <a:avLst/>
            <a:gdLst>
              <a:gd name="T0" fmla="*/ 217 w 250"/>
              <a:gd name="T1" fmla="*/ 230 h 288"/>
              <a:gd name="T2" fmla="*/ 150 w 250"/>
              <a:gd name="T3" fmla="*/ 208 h 288"/>
              <a:gd name="T4" fmla="*/ 171 w 250"/>
              <a:gd name="T5" fmla="*/ 164 h 288"/>
              <a:gd name="T6" fmla="*/ 172 w 250"/>
              <a:gd name="T7" fmla="*/ 163 h 288"/>
              <a:gd name="T8" fmla="*/ 177 w 250"/>
              <a:gd name="T9" fmla="*/ 162 h 288"/>
              <a:gd name="T10" fmla="*/ 182 w 250"/>
              <a:gd name="T11" fmla="*/ 152 h 288"/>
              <a:gd name="T12" fmla="*/ 198 w 250"/>
              <a:gd name="T13" fmla="*/ 136 h 288"/>
              <a:gd name="T14" fmla="*/ 210 w 250"/>
              <a:gd name="T15" fmla="*/ 121 h 288"/>
              <a:gd name="T16" fmla="*/ 213 w 250"/>
              <a:gd name="T17" fmla="*/ 102 h 288"/>
              <a:gd name="T18" fmla="*/ 215 w 250"/>
              <a:gd name="T19" fmla="*/ 87 h 288"/>
              <a:gd name="T20" fmla="*/ 214 w 250"/>
              <a:gd name="T21" fmla="*/ 74 h 288"/>
              <a:gd name="T22" fmla="*/ 210 w 250"/>
              <a:gd name="T23" fmla="*/ 51 h 288"/>
              <a:gd name="T24" fmla="*/ 192 w 250"/>
              <a:gd name="T25" fmla="*/ 30 h 288"/>
              <a:gd name="T26" fmla="*/ 192 w 250"/>
              <a:gd name="T27" fmla="*/ 30 h 288"/>
              <a:gd name="T28" fmla="*/ 182 w 250"/>
              <a:gd name="T29" fmla="*/ 19 h 288"/>
              <a:gd name="T30" fmla="*/ 175 w 250"/>
              <a:gd name="T31" fmla="*/ 16 h 288"/>
              <a:gd name="T32" fmla="*/ 161 w 250"/>
              <a:gd name="T33" fmla="*/ 9 h 288"/>
              <a:gd name="T34" fmla="*/ 128 w 250"/>
              <a:gd name="T35" fmla="*/ 2 h 288"/>
              <a:gd name="T36" fmla="*/ 110 w 250"/>
              <a:gd name="T37" fmla="*/ 1 h 288"/>
              <a:gd name="T38" fmla="*/ 93 w 250"/>
              <a:gd name="T39" fmla="*/ 8 h 288"/>
              <a:gd name="T40" fmla="*/ 85 w 250"/>
              <a:gd name="T41" fmla="*/ 11 h 288"/>
              <a:gd name="T42" fmla="*/ 67 w 250"/>
              <a:gd name="T43" fmla="*/ 18 h 288"/>
              <a:gd name="T44" fmla="*/ 56 w 250"/>
              <a:gd name="T45" fmla="*/ 30 h 288"/>
              <a:gd name="T46" fmla="*/ 43 w 250"/>
              <a:gd name="T47" fmla="*/ 52 h 288"/>
              <a:gd name="T48" fmla="*/ 36 w 250"/>
              <a:gd name="T49" fmla="*/ 63 h 288"/>
              <a:gd name="T50" fmla="*/ 35 w 250"/>
              <a:gd name="T51" fmla="*/ 80 h 288"/>
              <a:gd name="T52" fmla="*/ 35 w 250"/>
              <a:gd name="T53" fmla="*/ 87 h 288"/>
              <a:gd name="T54" fmla="*/ 36 w 250"/>
              <a:gd name="T55" fmla="*/ 96 h 288"/>
              <a:gd name="T56" fmla="*/ 35 w 250"/>
              <a:gd name="T57" fmla="*/ 97 h 288"/>
              <a:gd name="T58" fmla="*/ 40 w 250"/>
              <a:gd name="T59" fmla="*/ 118 h 288"/>
              <a:gd name="T60" fmla="*/ 47 w 250"/>
              <a:gd name="T61" fmla="*/ 130 h 288"/>
              <a:gd name="T62" fmla="*/ 53 w 250"/>
              <a:gd name="T63" fmla="*/ 137 h 288"/>
              <a:gd name="T64" fmla="*/ 68 w 250"/>
              <a:gd name="T65" fmla="*/ 152 h 288"/>
              <a:gd name="T66" fmla="*/ 73 w 250"/>
              <a:gd name="T67" fmla="*/ 162 h 288"/>
              <a:gd name="T68" fmla="*/ 78 w 250"/>
              <a:gd name="T69" fmla="*/ 163 h 288"/>
              <a:gd name="T70" fmla="*/ 79 w 250"/>
              <a:gd name="T71" fmla="*/ 164 h 288"/>
              <a:gd name="T72" fmla="*/ 99 w 250"/>
              <a:gd name="T73" fmla="*/ 208 h 288"/>
              <a:gd name="T74" fmla="*/ 33 w 250"/>
              <a:gd name="T75" fmla="*/ 230 h 288"/>
              <a:gd name="T76" fmla="*/ 0 w 250"/>
              <a:gd name="T77" fmla="*/ 261 h 288"/>
              <a:gd name="T78" fmla="*/ 0 w 250"/>
              <a:gd name="T79" fmla="*/ 288 h 288"/>
              <a:gd name="T80" fmla="*/ 250 w 250"/>
              <a:gd name="T81" fmla="*/ 288 h 288"/>
              <a:gd name="T82" fmla="*/ 250 w 250"/>
              <a:gd name="T83" fmla="*/ 261 h 288"/>
              <a:gd name="T84" fmla="*/ 217 w 250"/>
              <a:gd name="T85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0" h="288">
                <a:moveTo>
                  <a:pt x="217" y="230"/>
                </a:moveTo>
                <a:cubicBezTo>
                  <a:pt x="201" y="223"/>
                  <a:pt x="183" y="212"/>
                  <a:pt x="150" y="208"/>
                </a:cubicBezTo>
                <a:cubicBezTo>
                  <a:pt x="159" y="199"/>
                  <a:pt x="163" y="184"/>
                  <a:pt x="171" y="164"/>
                </a:cubicBezTo>
                <a:cubicBezTo>
                  <a:pt x="171" y="164"/>
                  <a:pt x="171" y="163"/>
                  <a:pt x="172" y="163"/>
                </a:cubicBezTo>
                <a:cubicBezTo>
                  <a:pt x="174" y="163"/>
                  <a:pt x="176" y="163"/>
                  <a:pt x="177" y="162"/>
                </a:cubicBezTo>
                <a:cubicBezTo>
                  <a:pt x="179" y="161"/>
                  <a:pt x="181" y="157"/>
                  <a:pt x="182" y="152"/>
                </a:cubicBezTo>
                <a:cubicBezTo>
                  <a:pt x="188" y="147"/>
                  <a:pt x="193" y="142"/>
                  <a:pt x="198" y="136"/>
                </a:cubicBezTo>
                <a:cubicBezTo>
                  <a:pt x="202" y="134"/>
                  <a:pt x="206" y="128"/>
                  <a:pt x="210" y="121"/>
                </a:cubicBezTo>
                <a:cubicBezTo>
                  <a:pt x="213" y="114"/>
                  <a:pt x="214" y="106"/>
                  <a:pt x="213" y="102"/>
                </a:cubicBezTo>
                <a:cubicBezTo>
                  <a:pt x="214" y="97"/>
                  <a:pt x="215" y="92"/>
                  <a:pt x="215" y="87"/>
                </a:cubicBezTo>
                <a:cubicBezTo>
                  <a:pt x="215" y="82"/>
                  <a:pt x="214" y="78"/>
                  <a:pt x="214" y="74"/>
                </a:cubicBezTo>
                <a:cubicBezTo>
                  <a:pt x="215" y="67"/>
                  <a:pt x="214" y="59"/>
                  <a:pt x="210" y="51"/>
                </a:cubicBezTo>
                <a:cubicBezTo>
                  <a:pt x="206" y="41"/>
                  <a:pt x="199" y="34"/>
                  <a:pt x="192" y="30"/>
                </a:cubicBezTo>
                <a:cubicBezTo>
                  <a:pt x="192" y="30"/>
                  <a:pt x="192" y="30"/>
                  <a:pt x="192" y="30"/>
                </a:cubicBezTo>
                <a:cubicBezTo>
                  <a:pt x="190" y="26"/>
                  <a:pt x="186" y="22"/>
                  <a:pt x="182" y="19"/>
                </a:cubicBezTo>
                <a:cubicBezTo>
                  <a:pt x="180" y="18"/>
                  <a:pt x="177" y="17"/>
                  <a:pt x="175" y="16"/>
                </a:cubicBezTo>
                <a:cubicBezTo>
                  <a:pt x="171" y="12"/>
                  <a:pt x="166" y="10"/>
                  <a:pt x="161" y="9"/>
                </a:cubicBezTo>
                <a:cubicBezTo>
                  <a:pt x="151" y="5"/>
                  <a:pt x="140" y="3"/>
                  <a:pt x="128" y="2"/>
                </a:cubicBezTo>
                <a:cubicBezTo>
                  <a:pt x="124" y="0"/>
                  <a:pt x="117" y="0"/>
                  <a:pt x="110" y="1"/>
                </a:cubicBezTo>
                <a:cubicBezTo>
                  <a:pt x="102" y="2"/>
                  <a:pt x="96" y="5"/>
                  <a:pt x="93" y="8"/>
                </a:cubicBezTo>
                <a:cubicBezTo>
                  <a:pt x="90" y="9"/>
                  <a:pt x="88" y="10"/>
                  <a:pt x="85" y="11"/>
                </a:cubicBezTo>
                <a:cubicBezTo>
                  <a:pt x="81" y="11"/>
                  <a:pt x="74" y="13"/>
                  <a:pt x="67" y="18"/>
                </a:cubicBezTo>
                <a:cubicBezTo>
                  <a:pt x="62" y="22"/>
                  <a:pt x="58" y="26"/>
                  <a:pt x="56" y="30"/>
                </a:cubicBezTo>
                <a:cubicBezTo>
                  <a:pt x="48" y="37"/>
                  <a:pt x="44" y="45"/>
                  <a:pt x="43" y="52"/>
                </a:cubicBezTo>
                <a:cubicBezTo>
                  <a:pt x="40" y="54"/>
                  <a:pt x="37" y="58"/>
                  <a:pt x="36" y="63"/>
                </a:cubicBezTo>
                <a:cubicBezTo>
                  <a:pt x="34" y="69"/>
                  <a:pt x="34" y="75"/>
                  <a:pt x="35" y="80"/>
                </a:cubicBezTo>
                <a:cubicBezTo>
                  <a:pt x="35" y="82"/>
                  <a:pt x="35" y="84"/>
                  <a:pt x="35" y="87"/>
                </a:cubicBezTo>
                <a:cubicBezTo>
                  <a:pt x="35" y="90"/>
                  <a:pt x="35" y="93"/>
                  <a:pt x="36" y="96"/>
                </a:cubicBezTo>
                <a:cubicBezTo>
                  <a:pt x="36" y="96"/>
                  <a:pt x="35" y="97"/>
                  <a:pt x="35" y="97"/>
                </a:cubicBezTo>
                <a:cubicBezTo>
                  <a:pt x="34" y="106"/>
                  <a:pt x="36" y="113"/>
                  <a:pt x="40" y="118"/>
                </a:cubicBezTo>
                <a:cubicBezTo>
                  <a:pt x="41" y="121"/>
                  <a:pt x="43" y="126"/>
                  <a:pt x="47" y="130"/>
                </a:cubicBezTo>
                <a:cubicBezTo>
                  <a:pt x="49" y="133"/>
                  <a:pt x="51" y="135"/>
                  <a:pt x="53" y="137"/>
                </a:cubicBezTo>
                <a:cubicBezTo>
                  <a:pt x="57" y="143"/>
                  <a:pt x="62" y="148"/>
                  <a:pt x="68" y="152"/>
                </a:cubicBezTo>
                <a:cubicBezTo>
                  <a:pt x="69" y="157"/>
                  <a:pt x="71" y="161"/>
                  <a:pt x="73" y="162"/>
                </a:cubicBezTo>
                <a:cubicBezTo>
                  <a:pt x="74" y="163"/>
                  <a:pt x="76" y="163"/>
                  <a:pt x="78" y="163"/>
                </a:cubicBezTo>
                <a:cubicBezTo>
                  <a:pt x="79" y="163"/>
                  <a:pt x="79" y="164"/>
                  <a:pt x="79" y="164"/>
                </a:cubicBezTo>
                <a:cubicBezTo>
                  <a:pt x="87" y="184"/>
                  <a:pt x="91" y="199"/>
                  <a:pt x="99" y="208"/>
                </a:cubicBezTo>
                <a:cubicBezTo>
                  <a:pt x="67" y="212"/>
                  <a:pt x="49" y="223"/>
                  <a:pt x="33" y="230"/>
                </a:cubicBezTo>
                <a:cubicBezTo>
                  <a:pt x="1" y="245"/>
                  <a:pt x="0" y="261"/>
                  <a:pt x="0" y="2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50" y="288"/>
                  <a:pt x="250" y="288"/>
                  <a:pt x="250" y="288"/>
                </a:cubicBezTo>
                <a:cubicBezTo>
                  <a:pt x="250" y="261"/>
                  <a:pt x="250" y="261"/>
                  <a:pt x="250" y="261"/>
                </a:cubicBezTo>
                <a:cubicBezTo>
                  <a:pt x="250" y="261"/>
                  <a:pt x="250" y="245"/>
                  <a:pt x="217" y="2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Oval 410"/>
          <p:cNvSpPr>
            <a:spLocks noChangeArrowheads="1"/>
          </p:cNvSpPr>
          <p:nvPr/>
        </p:nvSpPr>
        <p:spPr bwMode="auto">
          <a:xfrm>
            <a:off x="3465830" y="4450080"/>
            <a:ext cx="48260" cy="482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411"/>
          <p:cNvSpPr>
            <a:spLocks noEditPoints="1"/>
          </p:cNvSpPr>
          <p:nvPr/>
        </p:nvSpPr>
        <p:spPr bwMode="auto">
          <a:xfrm>
            <a:off x="3402965" y="4385310"/>
            <a:ext cx="299720" cy="212725"/>
          </a:xfrm>
          <a:custGeom>
            <a:avLst/>
            <a:gdLst>
              <a:gd name="T0" fmla="*/ 257 w 306"/>
              <a:gd name="T1" fmla="*/ 13 h 216"/>
              <a:gd name="T2" fmla="*/ 221 w 306"/>
              <a:gd name="T3" fmla="*/ 8 h 216"/>
              <a:gd name="T4" fmla="*/ 152 w 306"/>
              <a:gd name="T5" fmla="*/ 28 h 216"/>
              <a:gd name="T6" fmla="*/ 83 w 306"/>
              <a:gd name="T7" fmla="*/ 7 h 216"/>
              <a:gd name="T8" fmla="*/ 49 w 306"/>
              <a:gd name="T9" fmla="*/ 13 h 216"/>
              <a:gd name="T10" fmla="*/ 13 w 306"/>
              <a:gd name="T11" fmla="*/ 190 h 216"/>
              <a:gd name="T12" fmla="*/ 57 w 306"/>
              <a:gd name="T13" fmla="*/ 211 h 216"/>
              <a:gd name="T14" fmla="*/ 116 w 306"/>
              <a:gd name="T15" fmla="*/ 159 h 216"/>
              <a:gd name="T16" fmla="*/ 116 w 306"/>
              <a:gd name="T17" fmla="*/ 159 h 216"/>
              <a:gd name="T18" fmla="*/ 153 w 306"/>
              <a:gd name="T19" fmla="*/ 144 h 216"/>
              <a:gd name="T20" fmla="*/ 190 w 306"/>
              <a:gd name="T21" fmla="*/ 159 h 216"/>
              <a:gd name="T22" fmla="*/ 190 w 306"/>
              <a:gd name="T23" fmla="*/ 159 h 216"/>
              <a:gd name="T24" fmla="*/ 249 w 306"/>
              <a:gd name="T25" fmla="*/ 211 h 216"/>
              <a:gd name="T26" fmla="*/ 293 w 306"/>
              <a:gd name="T27" fmla="*/ 190 h 216"/>
              <a:gd name="T28" fmla="*/ 257 w 306"/>
              <a:gd name="T29" fmla="*/ 13 h 216"/>
              <a:gd name="T30" fmla="*/ 89 w 306"/>
              <a:gd name="T31" fmla="*/ 129 h 216"/>
              <a:gd name="T32" fmla="*/ 50 w 306"/>
              <a:gd name="T33" fmla="*/ 89 h 216"/>
              <a:gd name="T34" fmla="*/ 89 w 306"/>
              <a:gd name="T35" fmla="*/ 50 h 216"/>
              <a:gd name="T36" fmla="*/ 128 w 306"/>
              <a:gd name="T37" fmla="*/ 89 h 216"/>
              <a:gd name="T38" fmla="*/ 89 w 306"/>
              <a:gd name="T39" fmla="*/ 129 h 216"/>
              <a:gd name="T40" fmla="*/ 200 w 306"/>
              <a:gd name="T41" fmla="*/ 96 h 216"/>
              <a:gd name="T42" fmla="*/ 195 w 306"/>
              <a:gd name="T43" fmla="*/ 101 h 216"/>
              <a:gd name="T44" fmla="*/ 182 w 306"/>
              <a:gd name="T45" fmla="*/ 101 h 216"/>
              <a:gd name="T46" fmla="*/ 178 w 306"/>
              <a:gd name="T47" fmla="*/ 96 h 216"/>
              <a:gd name="T48" fmla="*/ 178 w 306"/>
              <a:gd name="T49" fmla="*/ 85 h 216"/>
              <a:gd name="T50" fmla="*/ 182 w 306"/>
              <a:gd name="T51" fmla="*/ 80 h 216"/>
              <a:gd name="T52" fmla="*/ 195 w 306"/>
              <a:gd name="T53" fmla="*/ 80 h 216"/>
              <a:gd name="T54" fmla="*/ 200 w 306"/>
              <a:gd name="T55" fmla="*/ 85 h 216"/>
              <a:gd name="T56" fmla="*/ 200 w 306"/>
              <a:gd name="T57" fmla="*/ 96 h 216"/>
              <a:gd name="T58" fmla="*/ 229 w 306"/>
              <a:gd name="T59" fmla="*/ 125 h 216"/>
              <a:gd name="T60" fmla="*/ 225 w 306"/>
              <a:gd name="T61" fmla="*/ 130 h 216"/>
              <a:gd name="T62" fmla="*/ 212 w 306"/>
              <a:gd name="T63" fmla="*/ 130 h 216"/>
              <a:gd name="T64" fmla="*/ 207 w 306"/>
              <a:gd name="T65" fmla="*/ 125 h 216"/>
              <a:gd name="T66" fmla="*/ 207 w 306"/>
              <a:gd name="T67" fmla="*/ 114 h 216"/>
              <a:gd name="T68" fmla="*/ 212 w 306"/>
              <a:gd name="T69" fmla="*/ 109 h 216"/>
              <a:gd name="T70" fmla="*/ 225 w 306"/>
              <a:gd name="T71" fmla="*/ 109 h 216"/>
              <a:gd name="T72" fmla="*/ 229 w 306"/>
              <a:gd name="T73" fmla="*/ 114 h 216"/>
              <a:gd name="T74" fmla="*/ 229 w 306"/>
              <a:gd name="T75" fmla="*/ 125 h 216"/>
              <a:gd name="T76" fmla="*/ 229 w 306"/>
              <a:gd name="T77" fmla="*/ 66 h 216"/>
              <a:gd name="T78" fmla="*/ 225 w 306"/>
              <a:gd name="T79" fmla="*/ 71 h 216"/>
              <a:gd name="T80" fmla="*/ 212 w 306"/>
              <a:gd name="T81" fmla="*/ 71 h 216"/>
              <a:gd name="T82" fmla="*/ 207 w 306"/>
              <a:gd name="T83" fmla="*/ 66 h 216"/>
              <a:gd name="T84" fmla="*/ 207 w 306"/>
              <a:gd name="T85" fmla="*/ 55 h 216"/>
              <a:gd name="T86" fmla="*/ 212 w 306"/>
              <a:gd name="T87" fmla="*/ 50 h 216"/>
              <a:gd name="T88" fmla="*/ 225 w 306"/>
              <a:gd name="T89" fmla="*/ 50 h 216"/>
              <a:gd name="T90" fmla="*/ 229 w 306"/>
              <a:gd name="T91" fmla="*/ 55 h 216"/>
              <a:gd name="T92" fmla="*/ 229 w 306"/>
              <a:gd name="T93" fmla="*/ 66 h 216"/>
              <a:gd name="T94" fmla="*/ 259 w 306"/>
              <a:gd name="T95" fmla="*/ 96 h 216"/>
              <a:gd name="T96" fmla="*/ 254 w 306"/>
              <a:gd name="T97" fmla="*/ 101 h 216"/>
              <a:gd name="T98" fmla="*/ 242 w 306"/>
              <a:gd name="T99" fmla="*/ 101 h 216"/>
              <a:gd name="T100" fmla="*/ 237 w 306"/>
              <a:gd name="T101" fmla="*/ 96 h 216"/>
              <a:gd name="T102" fmla="*/ 237 w 306"/>
              <a:gd name="T103" fmla="*/ 85 h 216"/>
              <a:gd name="T104" fmla="*/ 242 w 306"/>
              <a:gd name="T105" fmla="*/ 80 h 216"/>
              <a:gd name="T106" fmla="*/ 254 w 306"/>
              <a:gd name="T107" fmla="*/ 80 h 216"/>
              <a:gd name="T108" fmla="*/ 259 w 306"/>
              <a:gd name="T109" fmla="*/ 85 h 216"/>
              <a:gd name="T110" fmla="*/ 259 w 306"/>
              <a:gd name="T111" fmla="*/ 9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6" h="216">
                <a:moveTo>
                  <a:pt x="257" y="13"/>
                </a:moveTo>
                <a:cubicBezTo>
                  <a:pt x="251" y="0"/>
                  <a:pt x="233" y="4"/>
                  <a:pt x="221" y="8"/>
                </a:cubicBezTo>
                <a:cubicBezTo>
                  <a:pt x="212" y="13"/>
                  <a:pt x="181" y="28"/>
                  <a:pt x="152" y="28"/>
                </a:cubicBezTo>
                <a:cubicBezTo>
                  <a:pt x="123" y="28"/>
                  <a:pt x="92" y="12"/>
                  <a:pt x="83" y="7"/>
                </a:cubicBezTo>
                <a:cubicBezTo>
                  <a:pt x="71" y="4"/>
                  <a:pt x="55" y="0"/>
                  <a:pt x="49" y="13"/>
                </a:cubicBezTo>
                <a:cubicBezTo>
                  <a:pt x="0" y="118"/>
                  <a:pt x="8" y="177"/>
                  <a:pt x="13" y="190"/>
                </a:cubicBezTo>
                <a:cubicBezTo>
                  <a:pt x="18" y="205"/>
                  <a:pt x="41" y="216"/>
                  <a:pt x="57" y="211"/>
                </a:cubicBezTo>
                <a:cubicBezTo>
                  <a:pt x="65" y="208"/>
                  <a:pt x="88" y="194"/>
                  <a:pt x="116" y="159"/>
                </a:cubicBezTo>
                <a:cubicBezTo>
                  <a:pt x="116" y="159"/>
                  <a:pt x="116" y="159"/>
                  <a:pt x="116" y="159"/>
                </a:cubicBezTo>
                <a:cubicBezTo>
                  <a:pt x="116" y="159"/>
                  <a:pt x="129" y="144"/>
                  <a:pt x="153" y="144"/>
                </a:cubicBezTo>
                <a:cubicBezTo>
                  <a:pt x="176" y="144"/>
                  <a:pt x="190" y="159"/>
                  <a:pt x="190" y="159"/>
                </a:cubicBezTo>
                <a:cubicBezTo>
                  <a:pt x="190" y="159"/>
                  <a:pt x="190" y="159"/>
                  <a:pt x="190" y="159"/>
                </a:cubicBezTo>
                <a:cubicBezTo>
                  <a:pt x="218" y="194"/>
                  <a:pt x="241" y="208"/>
                  <a:pt x="249" y="211"/>
                </a:cubicBezTo>
                <a:cubicBezTo>
                  <a:pt x="264" y="216"/>
                  <a:pt x="287" y="205"/>
                  <a:pt x="293" y="190"/>
                </a:cubicBezTo>
                <a:cubicBezTo>
                  <a:pt x="298" y="177"/>
                  <a:pt x="306" y="118"/>
                  <a:pt x="257" y="13"/>
                </a:cubicBezTo>
                <a:close/>
                <a:moveTo>
                  <a:pt x="89" y="129"/>
                </a:moveTo>
                <a:cubicBezTo>
                  <a:pt x="67" y="129"/>
                  <a:pt x="50" y="111"/>
                  <a:pt x="50" y="89"/>
                </a:cubicBezTo>
                <a:cubicBezTo>
                  <a:pt x="50" y="67"/>
                  <a:pt x="67" y="50"/>
                  <a:pt x="89" y="50"/>
                </a:cubicBezTo>
                <a:cubicBezTo>
                  <a:pt x="111" y="50"/>
                  <a:pt x="128" y="67"/>
                  <a:pt x="128" y="89"/>
                </a:cubicBezTo>
                <a:cubicBezTo>
                  <a:pt x="128" y="111"/>
                  <a:pt x="111" y="129"/>
                  <a:pt x="89" y="129"/>
                </a:cubicBezTo>
                <a:close/>
                <a:moveTo>
                  <a:pt x="200" y="96"/>
                </a:moveTo>
                <a:cubicBezTo>
                  <a:pt x="200" y="99"/>
                  <a:pt x="198" y="101"/>
                  <a:pt x="195" y="101"/>
                </a:cubicBezTo>
                <a:cubicBezTo>
                  <a:pt x="182" y="101"/>
                  <a:pt x="182" y="101"/>
                  <a:pt x="182" y="101"/>
                </a:cubicBezTo>
                <a:cubicBezTo>
                  <a:pt x="180" y="101"/>
                  <a:pt x="178" y="99"/>
                  <a:pt x="178" y="96"/>
                </a:cubicBezTo>
                <a:cubicBezTo>
                  <a:pt x="178" y="85"/>
                  <a:pt x="178" y="85"/>
                  <a:pt x="178" y="85"/>
                </a:cubicBezTo>
                <a:cubicBezTo>
                  <a:pt x="178" y="82"/>
                  <a:pt x="180" y="80"/>
                  <a:pt x="182" y="80"/>
                </a:cubicBezTo>
                <a:cubicBezTo>
                  <a:pt x="195" y="80"/>
                  <a:pt x="195" y="80"/>
                  <a:pt x="195" y="80"/>
                </a:cubicBezTo>
                <a:cubicBezTo>
                  <a:pt x="198" y="80"/>
                  <a:pt x="200" y="82"/>
                  <a:pt x="200" y="85"/>
                </a:cubicBezTo>
                <a:lnTo>
                  <a:pt x="200" y="96"/>
                </a:lnTo>
                <a:close/>
                <a:moveTo>
                  <a:pt x="229" y="125"/>
                </a:moveTo>
                <a:cubicBezTo>
                  <a:pt x="229" y="128"/>
                  <a:pt x="227" y="130"/>
                  <a:pt x="225" y="130"/>
                </a:cubicBezTo>
                <a:cubicBezTo>
                  <a:pt x="212" y="130"/>
                  <a:pt x="212" y="130"/>
                  <a:pt x="212" y="130"/>
                </a:cubicBezTo>
                <a:cubicBezTo>
                  <a:pt x="210" y="130"/>
                  <a:pt x="207" y="128"/>
                  <a:pt x="207" y="125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07" y="111"/>
                  <a:pt x="210" y="109"/>
                  <a:pt x="212" y="10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7" y="109"/>
                  <a:pt x="229" y="111"/>
                  <a:pt x="229" y="114"/>
                </a:cubicBezTo>
                <a:lnTo>
                  <a:pt x="229" y="125"/>
                </a:lnTo>
                <a:close/>
                <a:moveTo>
                  <a:pt x="229" y="66"/>
                </a:moveTo>
                <a:cubicBezTo>
                  <a:pt x="229" y="69"/>
                  <a:pt x="227" y="71"/>
                  <a:pt x="225" y="71"/>
                </a:cubicBezTo>
                <a:cubicBezTo>
                  <a:pt x="212" y="71"/>
                  <a:pt x="212" y="71"/>
                  <a:pt x="212" y="71"/>
                </a:cubicBezTo>
                <a:cubicBezTo>
                  <a:pt x="210" y="71"/>
                  <a:pt x="207" y="69"/>
                  <a:pt x="207" y="66"/>
                </a:cubicBezTo>
                <a:cubicBezTo>
                  <a:pt x="207" y="55"/>
                  <a:pt x="207" y="55"/>
                  <a:pt x="207" y="55"/>
                </a:cubicBezTo>
                <a:cubicBezTo>
                  <a:pt x="207" y="52"/>
                  <a:pt x="210" y="50"/>
                  <a:pt x="212" y="50"/>
                </a:cubicBezTo>
                <a:cubicBezTo>
                  <a:pt x="225" y="50"/>
                  <a:pt x="225" y="50"/>
                  <a:pt x="225" y="50"/>
                </a:cubicBezTo>
                <a:cubicBezTo>
                  <a:pt x="227" y="50"/>
                  <a:pt x="229" y="52"/>
                  <a:pt x="229" y="55"/>
                </a:cubicBezTo>
                <a:lnTo>
                  <a:pt x="229" y="66"/>
                </a:lnTo>
                <a:close/>
                <a:moveTo>
                  <a:pt x="259" y="96"/>
                </a:moveTo>
                <a:cubicBezTo>
                  <a:pt x="259" y="99"/>
                  <a:pt x="257" y="101"/>
                  <a:pt x="254" y="101"/>
                </a:cubicBezTo>
                <a:cubicBezTo>
                  <a:pt x="242" y="101"/>
                  <a:pt x="242" y="101"/>
                  <a:pt x="242" y="101"/>
                </a:cubicBezTo>
                <a:cubicBezTo>
                  <a:pt x="239" y="101"/>
                  <a:pt x="237" y="99"/>
                  <a:pt x="237" y="96"/>
                </a:cubicBezTo>
                <a:cubicBezTo>
                  <a:pt x="237" y="85"/>
                  <a:pt x="237" y="85"/>
                  <a:pt x="237" y="85"/>
                </a:cubicBezTo>
                <a:cubicBezTo>
                  <a:pt x="237" y="82"/>
                  <a:pt x="239" y="80"/>
                  <a:pt x="242" y="80"/>
                </a:cubicBezTo>
                <a:cubicBezTo>
                  <a:pt x="254" y="80"/>
                  <a:pt x="254" y="80"/>
                  <a:pt x="254" y="80"/>
                </a:cubicBezTo>
                <a:cubicBezTo>
                  <a:pt x="257" y="80"/>
                  <a:pt x="259" y="82"/>
                  <a:pt x="259" y="85"/>
                </a:cubicBezTo>
                <a:lnTo>
                  <a:pt x="259" y="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412"/>
          <p:cNvSpPr>
            <a:spLocks noEditPoints="1"/>
          </p:cNvSpPr>
          <p:nvPr/>
        </p:nvSpPr>
        <p:spPr bwMode="auto">
          <a:xfrm>
            <a:off x="5672455" y="6069330"/>
            <a:ext cx="281940" cy="244475"/>
          </a:xfrm>
          <a:custGeom>
            <a:avLst/>
            <a:gdLst>
              <a:gd name="T0" fmla="*/ 235 w 288"/>
              <a:gd name="T1" fmla="*/ 0 h 250"/>
              <a:gd name="T2" fmla="*/ 53 w 288"/>
              <a:gd name="T3" fmla="*/ 0 h 250"/>
              <a:gd name="T4" fmla="*/ 0 w 288"/>
              <a:gd name="T5" fmla="*/ 53 h 250"/>
              <a:gd name="T6" fmla="*/ 0 w 288"/>
              <a:gd name="T7" fmla="*/ 156 h 250"/>
              <a:gd name="T8" fmla="*/ 40 w 288"/>
              <a:gd name="T9" fmla="*/ 207 h 250"/>
              <a:gd name="T10" fmla="*/ 11 w 288"/>
              <a:gd name="T11" fmla="*/ 243 h 250"/>
              <a:gd name="T12" fmla="*/ 25 w 288"/>
              <a:gd name="T13" fmla="*/ 250 h 250"/>
              <a:gd name="T14" fmla="*/ 106 w 288"/>
              <a:gd name="T15" fmla="*/ 209 h 250"/>
              <a:gd name="T16" fmla="*/ 235 w 288"/>
              <a:gd name="T17" fmla="*/ 209 h 250"/>
              <a:gd name="T18" fmla="*/ 288 w 288"/>
              <a:gd name="T19" fmla="*/ 156 h 250"/>
              <a:gd name="T20" fmla="*/ 288 w 288"/>
              <a:gd name="T21" fmla="*/ 53 h 250"/>
              <a:gd name="T22" fmla="*/ 235 w 288"/>
              <a:gd name="T23" fmla="*/ 0 h 250"/>
              <a:gd name="T24" fmla="*/ 265 w 288"/>
              <a:gd name="T25" fmla="*/ 156 h 250"/>
              <a:gd name="T26" fmla="*/ 235 w 288"/>
              <a:gd name="T27" fmla="*/ 185 h 250"/>
              <a:gd name="T28" fmla="*/ 106 w 288"/>
              <a:gd name="T29" fmla="*/ 185 h 250"/>
              <a:gd name="T30" fmla="*/ 96 w 288"/>
              <a:gd name="T31" fmla="*/ 185 h 250"/>
              <a:gd name="T32" fmla="*/ 89 w 288"/>
              <a:gd name="T33" fmla="*/ 192 h 250"/>
              <a:gd name="T34" fmla="*/ 63 w 288"/>
              <a:gd name="T35" fmla="*/ 213 h 250"/>
              <a:gd name="T36" fmla="*/ 71 w 288"/>
              <a:gd name="T37" fmla="*/ 191 h 250"/>
              <a:gd name="T38" fmla="*/ 46 w 288"/>
              <a:gd name="T39" fmla="*/ 184 h 250"/>
              <a:gd name="T40" fmla="*/ 24 w 288"/>
              <a:gd name="T41" fmla="*/ 156 h 250"/>
              <a:gd name="T42" fmla="*/ 24 w 288"/>
              <a:gd name="T43" fmla="*/ 53 h 250"/>
              <a:gd name="T44" fmla="*/ 53 w 288"/>
              <a:gd name="T45" fmla="*/ 24 h 250"/>
              <a:gd name="T46" fmla="*/ 235 w 288"/>
              <a:gd name="T47" fmla="*/ 24 h 250"/>
              <a:gd name="T48" fmla="*/ 265 w 288"/>
              <a:gd name="T49" fmla="*/ 53 h 250"/>
              <a:gd name="T50" fmla="*/ 265 w 288"/>
              <a:gd name="T51" fmla="*/ 15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50">
                <a:moveTo>
                  <a:pt x="235" y="0"/>
                </a:moveTo>
                <a:cubicBezTo>
                  <a:pt x="53" y="0"/>
                  <a:pt x="53" y="0"/>
                  <a:pt x="53" y="0"/>
                </a:cubicBezTo>
                <a:cubicBezTo>
                  <a:pt x="24" y="0"/>
                  <a:pt x="0" y="24"/>
                  <a:pt x="0" y="53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81"/>
                  <a:pt x="17" y="201"/>
                  <a:pt x="40" y="207"/>
                </a:cubicBezTo>
                <a:cubicBezTo>
                  <a:pt x="36" y="218"/>
                  <a:pt x="28" y="231"/>
                  <a:pt x="11" y="243"/>
                </a:cubicBezTo>
                <a:cubicBezTo>
                  <a:pt x="7" y="246"/>
                  <a:pt x="13" y="250"/>
                  <a:pt x="25" y="250"/>
                </a:cubicBezTo>
                <a:cubicBezTo>
                  <a:pt x="43" y="250"/>
                  <a:pt x="75" y="241"/>
                  <a:pt x="106" y="209"/>
                </a:cubicBezTo>
                <a:cubicBezTo>
                  <a:pt x="235" y="209"/>
                  <a:pt x="235" y="209"/>
                  <a:pt x="235" y="209"/>
                </a:cubicBezTo>
                <a:cubicBezTo>
                  <a:pt x="265" y="209"/>
                  <a:pt x="288" y="185"/>
                  <a:pt x="288" y="156"/>
                </a:cubicBezTo>
                <a:cubicBezTo>
                  <a:pt x="288" y="53"/>
                  <a:pt x="288" y="53"/>
                  <a:pt x="288" y="53"/>
                </a:cubicBezTo>
                <a:cubicBezTo>
                  <a:pt x="288" y="24"/>
                  <a:pt x="265" y="0"/>
                  <a:pt x="235" y="0"/>
                </a:cubicBezTo>
                <a:close/>
                <a:moveTo>
                  <a:pt x="265" y="156"/>
                </a:moveTo>
                <a:cubicBezTo>
                  <a:pt x="265" y="172"/>
                  <a:pt x="251" y="185"/>
                  <a:pt x="235" y="185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0" y="202"/>
                  <a:pt x="71" y="209"/>
                  <a:pt x="63" y="213"/>
                </a:cubicBezTo>
                <a:cubicBezTo>
                  <a:pt x="71" y="191"/>
                  <a:pt x="71" y="191"/>
                  <a:pt x="71" y="191"/>
                </a:cubicBezTo>
                <a:cubicBezTo>
                  <a:pt x="46" y="184"/>
                  <a:pt x="46" y="184"/>
                  <a:pt x="46" y="184"/>
                </a:cubicBezTo>
                <a:cubicBezTo>
                  <a:pt x="33" y="181"/>
                  <a:pt x="24" y="169"/>
                  <a:pt x="24" y="15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37"/>
                  <a:pt x="37" y="24"/>
                  <a:pt x="53" y="24"/>
                </a:cubicBezTo>
                <a:cubicBezTo>
                  <a:pt x="235" y="24"/>
                  <a:pt x="235" y="24"/>
                  <a:pt x="235" y="24"/>
                </a:cubicBezTo>
                <a:cubicBezTo>
                  <a:pt x="251" y="24"/>
                  <a:pt x="265" y="37"/>
                  <a:pt x="265" y="53"/>
                </a:cubicBezTo>
                <a:lnTo>
                  <a:pt x="265" y="1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413"/>
          <p:cNvSpPr>
            <a:spLocks noChangeArrowheads="1"/>
          </p:cNvSpPr>
          <p:nvPr/>
        </p:nvSpPr>
        <p:spPr bwMode="auto">
          <a:xfrm>
            <a:off x="5738495" y="6131560"/>
            <a:ext cx="14986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414"/>
          <p:cNvSpPr>
            <a:spLocks noChangeArrowheads="1"/>
          </p:cNvSpPr>
          <p:nvPr/>
        </p:nvSpPr>
        <p:spPr bwMode="auto">
          <a:xfrm>
            <a:off x="5738495" y="6188075"/>
            <a:ext cx="14986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Rectangle 415"/>
          <p:cNvSpPr>
            <a:spLocks noChangeArrowheads="1"/>
          </p:cNvSpPr>
          <p:nvPr/>
        </p:nvSpPr>
        <p:spPr bwMode="auto">
          <a:xfrm>
            <a:off x="2402205" y="3836670"/>
            <a:ext cx="162560" cy="20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ectangle 416"/>
          <p:cNvSpPr>
            <a:spLocks noChangeArrowheads="1"/>
          </p:cNvSpPr>
          <p:nvPr/>
        </p:nvSpPr>
        <p:spPr bwMode="auto">
          <a:xfrm>
            <a:off x="2402205" y="3886200"/>
            <a:ext cx="16256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417"/>
          <p:cNvSpPr>
            <a:spLocks noChangeArrowheads="1"/>
          </p:cNvSpPr>
          <p:nvPr/>
        </p:nvSpPr>
        <p:spPr bwMode="auto">
          <a:xfrm>
            <a:off x="2402205" y="3944620"/>
            <a:ext cx="162560" cy="22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Rectangle 418"/>
          <p:cNvSpPr>
            <a:spLocks noChangeArrowheads="1"/>
          </p:cNvSpPr>
          <p:nvPr/>
        </p:nvSpPr>
        <p:spPr bwMode="auto">
          <a:xfrm>
            <a:off x="2402205" y="3996055"/>
            <a:ext cx="162560" cy="20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Rectangle 419"/>
          <p:cNvSpPr>
            <a:spLocks noChangeArrowheads="1"/>
          </p:cNvSpPr>
          <p:nvPr/>
        </p:nvSpPr>
        <p:spPr bwMode="auto">
          <a:xfrm>
            <a:off x="2280920" y="3836670"/>
            <a:ext cx="86995" cy="72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Rectangle 420"/>
          <p:cNvSpPr>
            <a:spLocks noChangeArrowheads="1"/>
          </p:cNvSpPr>
          <p:nvPr/>
        </p:nvSpPr>
        <p:spPr bwMode="auto">
          <a:xfrm>
            <a:off x="2280920" y="3944620"/>
            <a:ext cx="86995" cy="72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421"/>
          <p:cNvSpPr/>
          <p:nvPr/>
        </p:nvSpPr>
        <p:spPr bwMode="auto">
          <a:xfrm>
            <a:off x="5672455" y="4351655"/>
            <a:ext cx="281940" cy="283210"/>
          </a:xfrm>
          <a:custGeom>
            <a:avLst/>
            <a:gdLst>
              <a:gd name="T0" fmla="*/ 288 w 288"/>
              <a:gd name="T1" fmla="*/ 144 h 288"/>
              <a:gd name="T2" fmla="*/ 246 w 288"/>
              <a:gd name="T3" fmla="*/ 124 h 288"/>
              <a:gd name="T4" fmla="*/ 277 w 288"/>
              <a:gd name="T5" fmla="*/ 89 h 288"/>
              <a:gd name="T6" fmla="*/ 231 w 288"/>
              <a:gd name="T7" fmla="*/ 86 h 288"/>
              <a:gd name="T8" fmla="*/ 246 w 288"/>
              <a:gd name="T9" fmla="*/ 42 h 288"/>
              <a:gd name="T10" fmla="*/ 202 w 288"/>
              <a:gd name="T11" fmla="*/ 57 h 288"/>
              <a:gd name="T12" fmla="*/ 199 w 288"/>
              <a:gd name="T13" fmla="*/ 11 h 288"/>
              <a:gd name="T14" fmla="*/ 164 w 288"/>
              <a:gd name="T15" fmla="*/ 42 h 288"/>
              <a:gd name="T16" fmla="*/ 144 w 288"/>
              <a:gd name="T17" fmla="*/ 0 h 288"/>
              <a:gd name="T18" fmla="*/ 124 w 288"/>
              <a:gd name="T19" fmla="*/ 42 h 288"/>
              <a:gd name="T20" fmla="*/ 89 w 288"/>
              <a:gd name="T21" fmla="*/ 11 h 288"/>
              <a:gd name="T22" fmla="*/ 86 w 288"/>
              <a:gd name="T23" fmla="*/ 57 h 288"/>
              <a:gd name="T24" fmla="*/ 42 w 288"/>
              <a:gd name="T25" fmla="*/ 42 h 288"/>
              <a:gd name="T26" fmla="*/ 57 w 288"/>
              <a:gd name="T27" fmla="*/ 86 h 288"/>
              <a:gd name="T28" fmla="*/ 11 w 288"/>
              <a:gd name="T29" fmla="*/ 89 h 288"/>
              <a:gd name="T30" fmla="*/ 42 w 288"/>
              <a:gd name="T31" fmla="*/ 124 h 288"/>
              <a:gd name="T32" fmla="*/ 0 w 288"/>
              <a:gd name="T33" fmla="*/ 144 h 288"/>
              <a:gd name="T34" fmla="*/ 42 w 288"/>
              <a:gd name="T35" fmla="*/ 164 h 288"/>
              <a:gd name="T36" fmla="*/ 11 w 288"/>
              <a:gd name="T37" fmla="*/ 199 h 288"/>
              <a:gd name="T38" fmla="*/ 57 w 288"/>
              <a:gd name="T39" fmla="*/ 202 h 288"/>
              <a:gd name="T40" fmla="*/ 42 w 288"/>
              <a:gd name="T41" fmla="*/ 246 h 288"/>
              <a:gd name="T42" fmla="*/ 86 w 288"/>
              <a:gd name="T43" fmla="*/ 231 h 288"/>
              <a:gd name="T44" fmla="*/ 89 w 288"/>
              <a:gd name="T45" fmla="*/ 277 h 288"/>
              <a:gd name="T46" fmla="*/ 124 w 288"/>
              <a:gd name="T47" fmla="*/ 246 h 288"/>
              <a:gd name="T48" fmla="*/ 144 w 288"/>
              <a:gd name="T49" fmla="*/ 288 h 288"/>
              <a:gd name="T50" fmla="*/ 164 w 288"/>
              <a:gd name="T51" fmla="*/ 246 h 288"/>
              <a:gd name="T52" fmla="*/ 199 w 288"/>
              <a:gd name="T53" fmla="*/ 277 h 288"/>
              <a:gd name="T54" fmla="*/ 202 w 288"/>
              <a:gd name="T55" fmla="*/ 231 h 288"/>
              <a:gd name="T56" fmla="*/ 246 w 288"/>
              <a:gd name="T57" fmla="*/ 246 h 288"/>
              <a:gd name="T58" fmla="*/ 231 w 288"/>
              <a:gd name="T59" fmla="*/ 202 h 288"/>
              <a:gd name="T60" fmla="*/ 277 w 288"/>
              <a:gd name="T61" fmla="*/ 199 h 288"/>
              <a:gd name="T62" fmla="*/ 246 w 288"/>
              <a:gd name="T63" fmla="*/ 164 h 288"/>
              <a:gd name="T64" fmla="*/ 288 w 288"/>
              <a:gd name="T65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288" y="144"/>
                </a:moveTo>
                <a:cubicBezTo>
                  <a:pt x="288" y="136"/>
                  <a:pt x="272" y="129"/>
                  <a:pt x="246" y="124"/>
                </a:cubicBezTo>
                <a:cubicBezTo>
                  <a:pt x="268" y="109"/>
                  <a:pt x="280" y="96"/>
                  <a:pt x="277" y="89"/>
                </a:cubicBezTo>
                <a:cubicBezTo>
                  <a:pt x="274" y="81"/>
                  <a:pt x="257" y="81"/>
                  <a:pt x="231" y="86"/>
                </a:cubicBezTo>
                <a:cubicBezTo>
                  <a:pt x="245" y="64"/>
                  <a:pt x="252" y="48"/>
                  <a:pt x="246" y="42"/>
                </a:cubicBezTo>
                <a:cubicBezTo>
                  <a:pt x="240" y="36"/>
                  <a:pt x="224" y="43"/>
                  <a:pt x="202" y="57"/>
                </a:cubicBezTo>
                <a:cubicBezTo>
                  <a:pt x="207" y="31"/>
                  <a:pt x="206" y="14"/>
                  <a:pt x="199" y="11"/>
                </a:cubicBezTo>
                <a:cubicBezTo>
                  <a:pt x="192" y="8"/>
                  <a:pt x="179" y="20"/>
                  <a:pt x="164" y="42"/>
                </a:cubicBezTo>
                <a:cubicBezTo>
                  <a:pt x="159" y="16"/>
                  <a:pt x="152" y="0"/>
                  <a:pt x="144" y="0"/>
                </a:cubicBezTo>
                <a:cubicBezTo>
                  <a:pt x="136" y="0"/>
                  <a:pt x="129" y="16"/>
                  <a:pt x="124" y="42"/>
                </a:cubicBezTo>
                <a:cubicBezTo>
                  <a:pt x="109" y="20"/>
                  <a:pt x="96" y="8"/>
                  <a:pt x="89" y="11"/>
                </a:cubicBezTo>
                <a:cubicBezTo>
                  <a:pt x="81" y="14"/>
                  <a:pt x="81" y="31"/>
                  <a:pt x="86" y="57"/>
                </a:cubicBezTo>
                <a:cubicBezTo>
                  <a:pt x="64" y="43"/>
                  <a:pt x="48" y="36"/>
                  <a:pt x="42" y="42"/>
                </a:cubicBezTo>
                <a:cubicBezTo>
                  <a:pt x="36" y="48"/>
                  <a:pt x="43" y="64"/>
                  <a:pt x="57" y="86"/>
                </a:cubicBezTo>
                <a:cubicBezTo>
                  <a:pt x="31" y="81"/>
                  <a:pt x="14" y="81"/>
                  <a:pt x="11" y="89"/>
                </a:cubicBezTo>
                <a:cubicBezTo>
                  <a:pt x="8" y="96"/>
                  <a:pt x="20" y="109"/>
                  <a:pt x="42" y="124"/>
                </a:cubicBezTo>
                <a:cubicBezTo>
                  <a:pt x="16" y="129"/>
                  <a:pt x="0" y="136"/>
                  <a:pt x="0" y="144"/>
                </a:cubicBezTo>
                <a:cubicBezTo>
                  <a:pt x="0" y="152"/>
                  <a:pt x="16" y="159"/>
                  <a:pt x="42" y="164"/>
                </a:cubicBezTo>
                <a:cubicBezTo>
                  <a:pt x="20" y="179"/>
                  <a:pt x="8" y="192"/>
                  <a:pt x="11" y="199"/>
                </a:cubicBezTo>
                <a:cubicBezTo>
                  <a:pt x="14" y="206"/>
                  <a:pt x="31" y="207"/>
                  <a:pt x="57" y="202"/>
                </a:cubicBezTo>
                <a:cubicBezTo>
                  <a:pt x="43" y="224"/>
                  <a:pt x="36" y="240"/>
                  <a:pt x="42" y="246"/>
                </a:cubicBezTo>
                <a:cubicBezTo>
                  <a:pt x="48" y="252"/>
                  <a:pt x="64" y="245"/>
                  <a:pt x="86" y="231"/>
                </a:cubicBezTo>
                <a:cubicBezTo>
                  <a:pt x="81" y="257"/>
                  <a:pt x="81" y="274"/>
                  <a:pt x="89" y="277"/>
                </a:cubicBezTo>
                <a:cubicBezTo>
                  <a:pt x="96" y="280"/>
                  <a:pt x="109" y="268"/>
                  <a:pt x="124" y="246"/>
                </a:cubicBezTo>
                <a:cubicBezTo>
                  <a:pt x="129" y="272"/>
                  <a:pt x="136" y="288"/>
                  <a:pt x="144" y="288"/>
                </a:cubicBezTo>
                <a:cubicBezTo>
                  <a:pt x="152" y="288"/>
                  <a:pt x="159" y="272"/>
                  <a:pt x="164" y="246"/>
                </a:cubicBezTo>
                <a:cubicBezTo>
                  <a:pt x="179" y="268"/>
                  <a:pt x="192" y="280"/>
                  <a:pt x="199" y="277"/>
                </a:cubicBezTo>
                <a:cubicBezTo>
                  <a:pt x="206" y="274"/>
                  <a:pt x="207" y="257"/>
                  <a:pt x="202" y="231"/>
                </a:cubicBezTo>
                <a:cubicBezTo>
                  <a:pt x="224" y="245"/>
                  <a:pt x="240" y="252"/>
                  <a:pt x="246" y="246"/>
                </a:cubicBezTo>
                <a:cubicBezTo>
                  <a:pt x="252" y="240"/>
                  <a:pt x="245" y="224"/>
                  <a:pt x="231" y="202"/>
                </a:cubicBezTo>
                <a:cubicBezTo>
                  <a:pt x="257" y="207"/>
                  <a:pt x="274" y="206"/>
                  <a:pt x="277" y="199"/>
                </a:cubicBezTo>
                <a:cubicBezTo>
                  <a:pt x="280" y="192"/>
                  <a:pt x="268" y="179"/>
                  <a:pt x="246" y="164"/>
                </a:cubicBezTo>
                <a:cubicBezTo>
                  <a:pt x="272" y="159"/>
                  <a:pt x="288" y="152"/>
                  <a:pt x="288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422"/>
          <p:cNvSpPr>
            <a:spLocks noEditPoints="1"/>
          </p:cNvSpPr>
          <p:nvPr/>
        </p:nvSpPr>
        <p:spPr bwMode="auto">
          <a:xfrm>
            <a:off x="6237605" y="4349750"/>
            <a:ext cx="281940" cy="283845"/>
          </a:xfrm>
          <a:custGeom>
            <a:avLst/>
            <a:gdLst>
              <a:gd name="T0" fmla="*/ 288 w 288"/>
              <a:gd name="T1" fmla="*/ 144 h 288"/>
              <a:gd name="T2" fmla="*/ 246 w 288"/>
              <a:gd name="T3" fmla="*/ 124 h 288"/>
              <a:gd name="T4" fmla="*/ 277 w 288"/>
              <a:gd name="T5" fmla="*/ 89 h 288"/>
              <a:gd name="T6" fmla="*/ 231 w 288"/>
              <a:gd name="T7" fmla="*/ 86 h 288"/>
              <a:gd name="T8" fmla="*/ 246 w 288"/>
              <a:gd name="T9" fmla="*/ 42 h 288"/>
              <a:gd name="T10" fmla="*/ 202 w 288"/>
              <a:gd name="T11" fmla="*/ 57 h 288"/>
              <a:gd name="T12" fmla="*/ 199 w 288"/>
              <a:gd name="T13" fmla="*/ 11 h 288"/>
              <a:gd name="T14" fmla="*/ 164 w 288"/>
              <a:gd name="T15" fmla="*/ 42 h 288"/>
              <a:gd name="T16" fmla="*/ 144 w 288"/>
              <a:gd name="T17" fmla="*/ 0 h 288"/>
              <a:gd name="T18" fmla="*/ 124 w 288"/>
              <a:gd name="T19" fmla="*/ 42 h 288"/>
              <a:gd name="T20" fmla="*/ 89 w 288"/>
              <a:gd name="T21" fmla="*/ 11 h 288"/>
              <a:gd name="T22" fmla="*/ 86 w 288"/>
              <a:gd name="T23" fmla="*/ 57 h 288"/>
              <a:gd name="T24" fmla="*/ 42 w 288"/>
              <a:gd name="T25" fmla="*/ 42 h 288"/>
              <a:gd name="T26" fmla="*/ 57 w 288"/>
              <a:gd name="T27" fmla="*/ 86 h 288"/>
              <a:gd name="T28" fmla="*/ 11 w 288"/>
              <a:gd name="T29" fmla="*/ 89 h 288"/>
              <a:gd name="T30" fmla="*/ 42 w 288"/>
              <a:gd name="T31" fmla="*/ 124 h 288"/>
              <a:gd name="T32" fmla="*/ 0 w 288"/>
              <a:gd name="T33" fmla="*/ 144 h 288"/>
              <a:gd name="T34" fmla="*/ 42 w 288"/>
              <a:gd name="T35" fmla="*/ 164 h 288"/>
              <a:gd name="T36" fmla="*/ 11 w 288"/>
              <a:gd name="T37" fmla="*/ 199 h 288"/>
              <a:gd name="T38" fmla="*/ 57 w 288"/>
              <a:gd name="T39" fmla="*/ 202 h 288"/>
              <a:gd name="T40" fmla="*/ 42 w 288"/>
              <a:gd name="T41" fmla="*/ 246 h 288"/>
              <a:gd name="T42" fmla="*/ 86 w 288"/>
              <a:gd name="T43" fmla="*/ 231 h 288"/>
              <a:gd name="T44" fmla="*/ 89 w 288"/>
              <a:gd name="T45" fmla="*/ 277 h 288"/>
              <a:gd name="T46" fmla="*/ 124 w 288"/>
              <a:gd name="T47" fmla="*/ 246 h 288"/>
              <a:gd name="T48" fmla="*/ 144 w 288"/>
              <a:gd name="T49" fmla="*/ 288 h 288"/>
              <a:gd name="T50" fmla="*/ 164 w 288"/>
              <a:gd name="T51" fmla="*/ 246 h 288"/>
              <a:gd name="T52" fmla="*/ 199 w 288"/>
              <a:gd name="T53" fmla="*/ 277 h 288"/>
              <a:gd name="T54" fmla="*/ 202 w 288"/>
              <a:gd name="T55" fmla="*/ 231 h 288"/>
              <a:gd name="T56" fmla="*/ 246 w 288"/>
              <a:gd name="T57" fmla="*/ 246 h 288"/>
              <a:gd name="T58" fmla="*/ 231 w 288"/>
              <a:gd name="T59" fmla="*/ 202 h 288"/>
              <a:gd name="T60" fmla="*/ 277 w 288"/>
              <a:gd name="T61" fmla="*/ 199 h 288"/>
              <a:gd name="T62" fmla="*/ 246 w 288"/>
              <a:gd name="T63" fmla="*/ 164 h 288"/>
              <a:gd name="T64" fmla="*/ 288 w 288"/>
              <a:gd name="T65" fmla="*/ 144 h 288"/>
              <a:gd name="T66" fmla="*/ 146 w 288"/>
              <a:gd name="T67" fmla="*/ 228 h 288"/>
              <a:gd name="T68" fmla="*/ 142 w 288"/>
              <a:gd name="T69" fmla="*/ 228 h 288"/>
              <a:gd name="T70" fmla="*/ 138 w 288"/>
              <a:gd name="T71" fmla="*/ 223 h 288"/>
              <a:gd name="T72" fmla="*/ 138 w 288"/>
              <a:gd name="T73" fmla="*/ 214 h 288"/>
              <a:gd name="T74" fmla="*/ 103 w 288"/>
              <a:gd name="T75" fmla="*/ 204 h 288"/>
              <a:gd name="T76" fmla="*/ 103 w 288"/>
              <a:gd name="T77" fmla="*/ 202 h 288"/>
              <a:gd name="T78" fmla="*/ 109 w 288"/>
              <a:gd name="T79" fmla="*/ 185 h 288"/>
              <a:gd name="T80" fmla="*/ 111 w 288"/>
              <a:gd name="T81" fmla="*/ 183 h 288"/>
              <a:gd name="T82" fmla="*/ 138 w 288"/>
              <a:gd name="T83" fmla="*/ 192 h 288"/>
              <a:gd name="T84" fmla="*/ 138 w 288"/>
              <a:gd name="T85" fmla="*/ 153 h 288"/>
              <a:gd name="T86" fmla="*/ 102 w 288"/>
              <a:gd name="T87" fmla="*/ 113 h 288"/>
              <a:gd name="T88" fmla="*/ 138 w 288"/>
              <a:gd name="T89" fmla="*/ 75 h 288"/>
              <a:gd name="T90" fmla="*/ 138 w 288"/>
              <a:gd name="T91" fmla="*/ 65 h 288"/>
              <a:gd name="T92" fmla="*/ 142 w 288"/>
              <a:gd name="T93" fmla="*/ 61 h 288"/>
              <a:gd name="T94" fmla="*/ 146 w 288"/>
              <a:gd name="T95" fmla="*/ 61 h 288"/>
              <a:gd name="T96" fmla="*/ 150 w 288"/>
              <a:gd name="T97" fmla="*/ 65 h 288"/>
              <a:gd name="T98" fmla="*/ 150 w 288"/>
              <a:gd name="T99" fmla="*/ 75 h 288"/>
              <a:gd name="T100" fmla="*/ 182 w 288"/>
              <a:gd name="T101" fmla="*/ 86 h 288"/>
              <a:gd name="T102" fmla="*/ 182 w 288"/>
              <a:gd name="T103" fmla="*/ 89 h 288"/>
              <a:gd name="T104" fmla="*/ 175 w 288"/>
              <a:gd name="T105" fmla="*/ 102 h 288"/>
              <a:gd name="T106" fmla="*/ 173 w 288"/>
              <a:gd name="T107" fmla="*/ 104 h 288"/>
              <a:gd name="T108" fmla="*/ 150 w 288"/>
              <a:gd name="T109" fmla="*/ 96 h 288"/>
              <a:gd name="T110" fmla="*/ 150 w 288"/>
              <a:gd name="T111" fmla="*/ 133 h 288"/>
              <a:gd name="T112" fmla="*/ 186 w 288"/>
              <a:gd name="T113" fmla="*/ 175 h 288"/>
              <a:gd name="T114" fmla="*/ 150 w 288"/>
              <a:gd name="T115" fmla="*/ 214 h 288"/>
              <a:gd name="T116" fmla="*/ 150 w 288"/>
              <a:gd name="T117" fmla="*/ 223 h 288"/>
              <a:gd name="T118" fmla="*/ 146 w 288"/>
              <a:gd name="T119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88">
                <a:moveTo>
                  <a:pt x="288" y="144"/>
                </a:moveTo>
                <a:cubicBezTo>
                  <a:pt x="288" y="136"/>
                  <a:pt x="272" y="129"/>
                  <a:pt x="246" y="124"/>
                </a:cubicBezTo>
                <a:cubicBezTo>
                  <a:pt x="268" y="109"/>
                  <a:pt x="280" y="96"/>
                  <a:pt x="277" y="89"/>
                </a:cubicBezTo>
                <a:cubicBezTo>
                  <a:pt x="274" y="82"/>
                  <a:pt x="256" y="81"/>
                  <a:pt x="231" y="86"/>
                </a:cubicBezTo>
                <a:cubicBezTo>
                  <a:pt x="245" y="64"/>
                  <a:pt x="251" y="48"/>
                  <a:pt x="246" y="42"/>
                </a:cubicBezTo>
                <a:cubicBezTo>
                  <a:pt x="240" y="37"/>
                  <a:pt x="224" y="43"/>
                  <a:pt x="202" y="57"/>
                </a:cubicBezTo>
                <a:cubicBezTo>
                  <a:pt x="207" y="32"/>
                  <a:pt x="206" y="14"/>
                  <a:pt x="199" y="11"/>
                </a:cubicBezTo>
                <a:cubicBezTo>
                  <a:pt x="192" y="8"/>
                  <a:pt x="179" y="20"/>
                  <a:pt x="164" y="42"/>
                </a:cubicBezTo>
                <a:cubicBezTo>
                  <a:pt x="159" y="16"/>
                  <a:pt x="152" y="0"/>
                  <a:pt x="144" y="0"/>
                </a:cubicBezTo>
                <a:cubicBezTo>
                  <a:pt x="136" y="0"/>
                  <a:pt x="129" y="16"/>
                  <a:pt x="124" y="42"/>
                </a:cubicBezTo>
                <a:cubicBezTo>
                  <a:pt x="109" y="20"/>
                  <a:pt x="96" y="8"/>
                  <a:pt x="89" y="11"/>
                </a:cubicBezTo>
                <a:cubicBezTo>
                  <a:pt x="81" y="14"/>
                  <a:pt x="81" y="32"/>
                  <a:pt x="86" y="57"/>
                </a:cubicBezTo>
                <a:cubicBezTo>
                  <a:pt x="64" y="43"/>
                  <a:pt x="48" y="37"/>
                  <a:pt x="42" y="42"/>
                </a:cubicBezTo>
                <a:cubicBezTo>
                  <a:pt x="36" y="48"/>
                  <a:pt x="43" y="64"/>
                  <a:pt x="57" y="86"/>
                </a:cubicBezTo>
                <a:cubicBezTo>
                  <a:pt x="31" y="81"/>
                  <a:pt x="14" y="82"/>
                  <a:pt x="11" y="89"/>
                </a:cubicBezTo>
                <a:cubicBezTo>
                  <a:pt x="8" y="96"/>
                  <a:pt x="20" y="109"/>
                  <a:pt x="42" y="124"/>
                </a:cubicBezTo>
                <a:cubicBezTo>
                  <a:pt x="16" y="129"/>
                  <a:pt x="0" y="136"/>
                  <a:pt x="0" y="144"/>
                </a:cubicBezTo>
                <a:cubicBezTo>
                  <a:pt x="0" y="152"/>
                  <a:pt x="16" y="159"/>
                  <a:pt x="42" y="164"/>
                </a:cubicBezTo>
                <a:cubicBezTo>
                  <a:pt x="20" y="179"/>
                  <a:pt x="8" y="192"/>
                  <a:pt x="11" y="199"/>
                </a:cubicBezTo>
                <a:cubicBezTo>
                  <a:pt x="14" y="207"/>
                  <a:pt x="31" y="207"/>
                  <a:pt x="57" y="202"/>
                </a:cubicBezTo>
                <a:cubicBezTo>
                  <a:pt x="43" y="224"/>
                  <a:pt x="36" y="240"/>
                  <a:pt x="42" y="246"/>
                </a:cubicBezTo>
                <a:cubicBezTo>
                  <a:pt x="48" y="252"/>
                  <a:pt x="64" y="245"/>
                  <a:pt x="86" y="231"/>
                </a:cubicBezTo>
                <a:cubicBezTo>
                  <a:pt x="81" y="257"/>
                  <a:pt x="81" y="274"/>
                  <a:pt x="89" y="277"/>
                </a:cubicBezTo>
                <a:cubicBezTo>
                  <a:pt x="96" y="280"/>
                  <a:pt x="109" y="268"/>
                  <a:pt x="124" y="246"/>
                </a:cubicBezTo>
                <a:cubicBezTo>
                  <a:pt x="129" y="272"/>
                  <a:pt x="136" y="288"/>
                  <a:pt x="144" y="288"/>
                </a:cubicBezTo>
                <a:cubicBezTo>
                  <a:pt x="152" y="288"/>
                  <a:pt x="159" y="272"/>
                  <a:pt x="164" y="246"/>
                </a:cubicBezTo>
                <a:cubicBezTo>
                  <a:pt x="179" y="268"/>
                  <a:pt x="192" y="280"/>
                  <a:pt x="199" y="277"/>
                </a:cubicBezTo>
                <a:cubicBezTo>
                  <a:pt x="206" y="274"/>
                  <a:pt x="207" y="257"/>
                  <a:pt x="202" y="231"/>
                </a:cubicBezTo>
                <a:cubicBezTo>
                  <a:pt x="224" y="245"/>
                  <a:pt x="240" y="252"/>
                  <a:pt x="246" y="246"/>
                </a:cubicBezTo>
                <a:cubicBezTo>
                  <a:pt x="251" y="240"/>
                  <a:pt x="245" y="224"/>
                  <a:pt x="231" y="202"/>
                </a:cubicBezTo>
                <a:cubicBezTo>
                  <a:pt x="256" y="207"/>
                  <a:pt x="274" y="207"/>
                  <a:pt x="277" y="199"/>
                </a:cubicBezTo>
                <a:cubicBezTo>
                  <a:pt x="280" y="192"/>
                  <a:pt x="268" y="179"/>
                  <a:pt x="246" y="164"/>
                </a:cubicBezTo>
                <a:cubicBezTo>
                  <a:pt x="272" y="159"/>
                  <a:pt x="288" y="152"/>
                  <a:pt x="288" y="144"/>
                </a:cubicBezTo>
                <a:close/>
                <a:moveTo>
                  <a:pt x="146" y="228"/>
                </a:moveTo>
                <a:cubicBezTo>
                  <a:pt x="142" y="228"/>
                  <a:pt x="142" y="228"/>
                  <a:pt x="142" y="228"/>
                </a:cubicBezTo>
                <a:cubicBezTo>
                  <a:pt x="138" y="228"/>
                  <a:pt x="138" y="227"/>
                  <a:pt x="138" y="223"/>
                </a:cubicBezTo>
                <a:cubicBezTo>
                  <a:pt x="138" y="214"/>
                  <a:pt x="138" y="214"/>
                  <a:pt x="138" y="214"/>
                </a:cubicBezTo>
                <a:cubicBezTo>
                  <a:pt x="131" y="214"/>
                  <a:pt x="103" y="210"/>
                  <a:pt x="103" y="204"/>
                </a:cubicBezTo>
                <a:cubicBezTo>
                  <a:pt x="103" y="203"/>
                  <a:pt x="103" y="203"/>
                  <a:pt x="103" y="202"/>
                </a:cubicBezTo>
                <a:cubicBezTo>
                  <a:pt x="109" y="185"/>
                  <a:pt x="109" y="185"/>
                  <a:pt x="109" y="185"/>
                </a:cubicBezTo>
                <a:cubicBezTo>
                  <a:pt x="109" y="184"/>
                  <a:pt x="110" y="183"/>
                  <a:pt x="111" y="183"/>
                </a:cubicBezTo>
                <a:cubicBezTo>
                  <a:pt x="112" y="183"/>
                  <a:pt x="125" y="191"/>
                  <a:pt x="138" y="192"/>
                </a:cubicBezTo>
                <a:cubicBezTo>
                  <a:pt x="138" y="153"/>
                  <a:pt x="138" y="153"/>
                  <a:pt x="138" y="153"/>
                </a:cubicBezTo>
                <a:cubicBezTo>
                  <a:pt x="125" y="147"/>
                  <a:pt x="102" y="140"/>
                  <a:pt x="102" y="113"/>
                </a:cubicBezTo>
                <a:cubicBezTo>
                  <a:pt x="102" y="84"/>
                  <a:pt x="128" y="75"/>
                  <a:pt x="138" y="75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38" y="61"/>
                  <a:pt x="138" y="61"/>
                  <a:pt x="142" y="61"/>
                </a:cubicBezTo>
                <a:cubicBezTo>
                  <a:pt x="146" y="61"/>
                  <a:pt x="146" y="61"/>
                  <a:pt x="146" y="61"/>
                </a:cubicBezTo>
                <a:cubicBezTo>
                  <a:pt x="150" y="61"/>
                  <a:pt x="150" y="61"/>
                  <a:pt x="150" y="65"/>
                </a:cubicBezTo>
                <a:cubicBezTo>
                  <a:pt x="150" y="75"/>
                  <a:pt x="150" y="75"/>
                  <a:pt x="150" y="75"/>
                </a:cubicBezTo>
                <a:cubicBezTo>
                  <a:pt x="156" y="75"/>
                  <a:pt x="182" y="80"/>
                  <a:pt x="182" y="86"/>
                </a:cubicBezTo>
                <a:cubicBezTo>
                  <a:pt x="182" y="87"/>
                  <a:pt x="182" y="88"/>
                  <a:pt x="182" y="89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4"/>
                  <a:pt x="174" y="104"/>
                  <a:pt x="173" y="104"/>
                </a:cubicBezTo>
                <a:cubicBezTo>
                  <a:pt x="172" y="104"/>
                  <a:pt x="159" y="96"/>
                  <a:pt x="150" y="96"/>
                </a:cubicBezTo>
                <a:cubicBezTo>
                  <a:pt x="150" y="133"/>
                  <a:pt x="150" y="133"/>
                  <a:pt x="150" y="133"/>
                </a:cubicBezTo>
                <a:cubicBezTo>
                  <a:pt x="163" y="140"/>
                  <a:pt x="186" y="149"/>
                  <a:pt x="186" y="175"/>
                </a:cubicBezTo>
                <a:cubicBezTo>
                  <a:pt x="186" y="203"/>
                  <a:pt x="164" y="212"/>
                  <a:pt x="150" y="214"/>
                </a:cubicBezTo>
                <a:cubicBezTo>
                  <a:pt x="150" y="223"/>
                  <a:pt x="150" y="223"/>
                  <a:pt x="150" y="223"/>
                </a:cubicBezTo>
                <a:cubicBezTo>
                  <a:pt x="150" y="227"/>
                  <a:pt x="150" y="228"/>
                  <a:pt x="146" y="2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423"/>
          <p:cNvSpPr/>
          <p:nvPr/>
        </p:nvSpPr>
        <p:spPr bwMode="auto">
          <a:xfrm>
            <a:off x="6360160" y="4445000"/>
            <a:ext cx="13970" cy="32385"/>
          </a:xfrm>
          <a:custGeom>
            <a:avLst/>
            <a:gdLst>
              <a:gd name="T0" fmla="*/ 14 w 14"/>
              <a:gd name="T1" fmla="*/ 0 h 33"/>
              <a:gd name="T2" fmla="*/ 0 w 14"/>
              <a:gd name="T3" fmla="*/ 16 h 33"/>
              <a:gd name="T4" fmla="*/ 14 w 14"/>
              <a:gd name="T5" fmla="*/ 33 h 33"/>
              <a:gd name="T6" fmla="*/ 14 w 14"/>
              <a:gd name="T7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33">
                <a:moveTo>
                  <a:pt x="14" y="0"/>
                </a:moveTo>
                <a:cubicBezTo>
                  <a:pt x="10" y="1"/>
                  <a:pt x="0" y="4"/>
                  <a:pt x="0" y="16"/>
                </a:cubicBezTo>
                <a:cubicBezTo>
                  <a:pt x="0" y="27"/>
                  <a:pt x="10" y="31"/>
                  <a:pt x="14" y="33"/>
                </a:cubicBez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424"/>
          <p:cNvSpPr/>
          <p:nvPr/>
        </p:nvSpPr>
        <p:spPr bwMode="auto">
          <a:xfrm>
            <a:off x="6384290" y="4504690"/>
            <a:ext cx="12700" cy="34925"/>
          </a:xfrm>
          <a:custGeom>
            <a:avLst/>
            <a:gdLst>
              <a:gd name="T0" fmla="*/ 0 w 13"/>
              <a:gd name="T1" fmla="*/ 35 h 35"/>
              <a:gd name="T2" fmla="*/ 13 w 13"/>
              <a:gd name="T3" fmla="*/ 19 h 35"/>
              <a:gd name="T4" fmla="*/ 0 w 13"/>
              <a:gd name="T5" fmla="*/ 0 h 35"/>
              <a:gd name="T6" fmla="*/ 0 w 13"/>
              <a:gd name="T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35">
                <a:moveTo>
                  <a:pt x="0" y="35"/>
                </a:moveTo>
                <a:cubicBezTo>
                  <a:pt x="6" y="34"/>
                  <a:pt x="13" y="30"/>
                  <a:pt x="13" y="19"/>
                </a:cubicBezTo>
                <a:cubicBezTo>
                  <a:pt x="13" y="7"/>
                  <a:pt x="5" y="3"/>
                  <a:pt x="0" y="0"/>
                </a:cubicBezTo>
                <a:lnTo>
                  <a:pt x="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425"/>
          <p:cNvSpPr>
            <a:spLocks noChangeArrowheads="1"/>
          </p:cNvSpPr>
          <p:nvPr/>
        </p:nvSpPr>
        <p:spPr bwMode="auto">
          <a:xfrm>
            <a:off x="2992755" y="3867150"/>
            <a:ext cx="136525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Rectangle 426"/>
          <p:cNvSpPr>
            <a:spLocks noChangeArrowheads="1"/>
          </p:cNvSpPr>
          <p:nvPr/>
        </p:nvSpPr>
        <p:spPr bwMode="auto">
          <a:xfrm>
            <a:off x="2992755" y="3918585"/>
            <a:ext cx="136525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Rectangle 427"/>
          <p:cNvSpPr>
            <a:spLocks noChangeArrowheads="1"/>
          </p:cNvSpPr>
          <p:nvPr/>
        </p:nvSpPr>
        <p:spPr bwMode="auto">
          <a:xfrm>
            <a:off x="2992755" y="3968750"/>
            <a:ext cx="13652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Rectangle 428"/>
          <p:cNvSpPr>
            <a:spLocks noChangeArrowheads="1"/>
          </p:cNvSpPr>
          <p:nvPr/>
        </p:nvSpPr>
        <p:spPr bwMode="auto">
          <a:xfrm>
            <a:off x="2846070" y="3867150"/>
            <a:ext cx="113030" cy="120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Freeform 429"/>
          <p:cNvSpPr/>
          <p:nvPr/>
        </p:nvSpPr>
        <p:spPr bwMode="auto">
          <a:xfrm>
            <a:off x="1716405" y="1523365"/>
            <a:ext cx="242570" cy="243205"/>
          </a:xfrm>
          <a:custGeom>
            <a:avLst/>
            <a:gdLst>
              <a:gd name="T0" fmla="*/ 13 w 151"/>
              <a:gd name="T1" fmla="*/ 13 h 151"/>
              <a:gd name="T2" fmla="*/ 25 w 151"/>
              <a:gd name="T3" fmla="*/ 13 h 151"/>
              <a:gd name="T4" fmla="*/ 151 w 151"/>
              <a:gd name="T5" fmla="*/ 13 h 151"/>
              <a:gd name="T6" fmla="*/ 151 w 151"/>
              <a:gd name="T7" fmla="*/ 0 h 151"/>
              <a:gd name="T8" fmla="*/ 0 w 151"/>
              <a:gd name="T9" fmla="*/ 0 h 151"/>
              <a:gd name="T10" fmla="*/ 0 w 151"/>
              <a:gd name="T11" fmla="*/ 151 h 151"/>
              <a:gd name="T12" fmla="*/ 13 w 151"/>
              <a:gd name="T13" fmla="*/ 151 h 151"/>
              <a:gd name="T14" fmla="*/ 13 w 151"/>
              <a:gd name="T15" fmla="*/ 25 h 151"/>
              <a:gd name="T16" fmla="*/ 13 w 151"/>
              <a:gd name="T17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25" y="13"/>
                </a:ln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25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Oval 430"/>
          <p:cNvSpPr>
            <a:spLocks noChangeArrowheads="1"/>
          </p:cNvSpPr>
          <p:nvPr/>
        </p:nvSpPr>
        <p:spPr bwMode="auto">
          <a:xfrm>
            <a:off x="1848485" y="1660525"/>
            <a:ext cx="59055" cy="59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Freeform 431"/>
          <p:cNvSpPr>
            <a:spLocks noEditPoints="1"/>
          </p:cNvSpPr>
          <p:nvPr/>
        </p:nvSpPr>
        <p:spPr bwMode="auto">
          <a:xfrm>
            <a:off x="1756410" y="1564005"/>
            <a:ext cx="243205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53 w 247"/>
              <a:gd name="T11" fmla="*/ 90 h 247"/>
              <a:gd name="T12" fmla="*/ 57 w 247"/>
              <a:gd name="T13" fmla="*/ 85 h 247"/>
              <a:gd name="T14" fmla="*/ 87 w 247"/>
              <a:gd name="T15" fmla="*/ 85 h 247"/>
              <a:gd name="T16" fmla="*/ 87 w 247"/>
              <a:gd name="T17" fmla="*/ 85 h 247"/>
              <a:gd name="T18" fmla="*/ 91 w 247"/>
              <a:gd name="T19" fmla="*/ 77 h 247"/>
              <a:gd name="T20" fmla="*/ 97 w 247"/>
              <a:gd name="T21" fmla="*/ 74 h 247"/>
              <a:gd name="T22" fmla="*/ 151 w 247"/>
              <a:gd name="T23" fmla="*/ 74 h 247"/>
              <a:gd name="T24" fmla="*/ 157 w 247"/>
              <a:gd name="T25" fmla="*/ 77 h 247"/>
              <a:gd name="T26" fmla="*/ 161 w 247"/>
              <a:gd name="T27" fmla="*/ 85 h 247"/>
              <a:gd name="T28" fmla="*/ 161 w 247"/>
              <a:gd name="T29" fmla="*/ 85 h 247"/>
              <a:gd name="T30" fmla="*/ 190 w 247"/>
              <a:gd name="T31" fmla="*/ 85 h 247"/>
              <a:gd name="T32" fmla="*/ 194 w 247"/>
              <a:gd name="T33" fmla="*/ 90 h 247"/>
              <a:gd name="T34" fmla="*/ 194 w 247"/>
              <a:gd name="T35" fmla="*/ 169 h 247"/>
              <a:gd name="T36" fmla="*/ 190 w 247"/>
              <a:gd name="T37" fmla="*/ 174 h 247"/>
              <a:gd name="T38" fmla="*/ 57 w 247"/>
              <a:gd name="T39" fmla="*/ 174 h 247"/>
              <a:gd name="T40" fmla="*/ 53 w 247"/>
              <a:gd name="T41" fmla="*/ 169 h 247"/>
              <a:gd name="T42" fmla="*/ 53 w 247"/>
              <a:gd name="T43" fmla="*/ 9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53" y="90"/>
                </a:moveTo>
                <a:cubicBezTo>
                  <a:pt x="53" y="87"/>
                  <a:pt x="55" y="85"/>
                  <a:pt x="57" y="85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7" y="85"/>
                  <a:pt x="87" y="85"/>
                </a:cubicBezTo>
                <a:cubicBezTo>
                  <a:pt x="91" y="77"/>
                  <a:pt x="91" y="77"/>
                  <a:pt x="91" y="77"/>
                </a:cubicBezTo>
                <a:cubicBezTo>
                  <a:pt x="92" y="75"/>
                  <a:pt x="94" y="74"/>
                  <a:pt x="97" y="74"/>
                </a:cubicBezTo>
                <a:cubicBezTo>
                  <a:pt x="151" y="74"/>
                  <a:pt x="151" y="74"/>
                  <a:pt x="151" y="74"/>
                </a:cubicBezTo>
                <a:cubicBezTo>
                  <a:pt x="153" y="74"/>
                  <a:pt x="156" y="75"/>
                  <a:pt x="157" y="77"/>
                </a:cubicBezTo>
                <a:cubicBezTo>
                  <a:pt x="161" y="85"/>
                  <a:pt x="161" y="85"/>
                  <a:pt x="161" y="85"/>
                </a:cubicBezTo>
                <a:cubicBezTo>
                  <a:pt x="161" y="85"/>
                  <a:pt x="161" y="85"/>
                  <a:pt x="161" y="85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92" y="85"/>
                  <a:pt x="194" y="87"/>
                  <a:pt x="194" y="90"/>
                </a:cubicBezTo>
                <a:cubicBezTo>
                  <a:pt x="194" y="169"/>
                  <a:pt x="194" y="169"/>
                  <a:pt x="194" y="169"/>
                </a:cubicBezTo>
                <a:cubicBezTo>
                  <a:pt x="194" y="172"/>
                  <a:pt x="192" y="174"/>
                  <a:pt x="190" y="174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55" y="174"/>
                  <a:pt x="53" y="172"/>
                  <a:pt x="53" y="169"/>
                </a:cubicBezTo>
                <a:lnTo>
                  <a:pt x="53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Freeform 432"/>
          <p:cNvSpPr/>
          <p:nvPr/>
        </p:nvSpPr>
        <p:spPr bwMode="auto">
          <a:xfrm>
            <a:off x="2280920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25 w 151"/>
              <a:gd name="T3" fmla="*/ 13 h 151"/>
              <a:gd name="T4" fmla="*/ 151 w 151"/>
              <a:gd name="T5" fmla="*/ 13 h 151"/>
              <a:gd name="T6" fmla="*/ 151 w 151"/>
              <a:gd name="T7" fmla="*/ 0 h 151"/>
              <a:gd name="T8" fmla="*/ 0 w 151"/>
              <a:gd name="T9" fmla="*/ 0 h 151"/>
              <a:gd name="T10" fmla="*/ 0 w 151"/>
              <a:gd name="T11" fmla="*/ 151 h 151"/>
              <a:gd name="T12" fmla="*/ 13 w 151"/>
              <a:gd name="T13" fmla="*/ 151 h 151"/>
              <a:gd name="T14" fmla="*/ 13 w 151"/>
              <a:gd name="T15" fmla="*/ 25 h 151"/>
              <a:gd name="T16" fmla="*/ 13 w 151"/>
              <a:gd name="T17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25" y="13"/>
                </a:ln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25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433"/>
          <p:cNvSpPr>
            <a:spLocks noEditPoints="1"/>
          </p:cNvSpPr>
          <p:nvPr/>
        </p:nvSpPr>
        <p:spPr bwMode="auto">
          <a:xfrm>
            <a:off x="2321560" y="1564005"/>
            <a:ext cx="243205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53 w 247"/>
              <a:gd name="T11" fmla="*/ 87 h 247"/>
              <a:gd name="T12" fmla="*/ 61 w 247"/>
              <a:gd name="T13" fmla="*/ 79 h 247"/>
              <a:gd name="T14" fmla="*/ 147 w 247"/>
              <a:gd name="T15" fmla="*/ 79 h 247"/>
              <a:gd name="T16" fmla="*/ 155 w 247"/>
              <a:gd name="T17" fmla="*/ 87 h 247"/>
              <a:gd name="T18" fmla="*/ 155 w 247"/>
              <a:gd name="T19" fmla="*/ 105 h 247"/>
              <a:gd name="T20" fmla="*/ 194 w 247"/>
              <a:gd name="T21" fmla="*/ 86 h 247"/>
              <a:gd name="T22" fmla="*/ 194 w 247"/>
              <a:gd name="T23" fmla="*/ 162 h 247"/>
              <a:gd name="T24" fmla="*/ 155 w 247"/>
              <a:gd name="T25" fmla="*/ 143 h 247"/>
              <a:gd name="T26" fmla="*/ 155 w 247"/>
              <a:gd name="T27" fmla="*/ 160 h 247"/>
              <a:gd name="T28" fmla="*/ 147 w 247"/>
              <a:gd name="T29" fmla="*/ 168 h 247"/>
              <a:gd name="T30" fmla="*/ 61 w 247"/>
              <a:gd name="T31" fmla="*/ 168 h 247"/>
              <a:gd name="T32" fmla="*/ 53 w 247"/>
              <a:gd name="T33" fmla="*/ 160 h 247"/>
              <a:gd name="T34" fmla="*/ 53 w 247"/>
              <a:gd name="T35" fmla="*/ 8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53" y="87"/>
                </a:moveTo>
                <a:cubicBezTo>
                  <a:pt x="53" y="83"/>
                  <a:pt x="57" y="79"/>
                  <a:pt x="61" y="79"/>
                </a:cubicBezTo>
                <a:cubicBezTo>
                  <a:pt x="147" y="79"/>
                  <a:pt x="147" y="79"/>
                  <a:pt x="147" y="79"/>
                </a:cubicBezTo>
                <a:cubicBezTo>
                  <a:pt x="151" y="79"/>
                  <a:pt x="155" y="83"/>
                  <a:pt x="155" y="87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162"/>
                  <a:pt x="194" y="162"/>
                  <a:pt x="194" y="162"/>
                </a:cubicBezTo>
                <a:cubicBezTo>
                  <a:pt x="155" y="143"/>
                  <a:pt x="155" y="143"/>
                  <a:pt x="155" y="143"/>
                </a:cubicBezTo>
                <a:cubicBezTo>
                  <a:pt x="155" y="160"/>
                  <a:pt x="155" y="160"/>
                  <a:pt x="155" y="160"/>
                </a:cubicBezTo>
                <a:cubicBezTo>
                  <a:pt x="155" y="164"/>
                  <a:pt x="151" y="168"/>
                  <a:pt x="147" y="168"/>
                </a:cubicBezTo>
                <a:cubicBezTo>
                  <a:pt x="61" y="168"/>
                  <a:pt x="61" y="168"/>
                  <a:pt x="61" y="168"/>
                </a:cubicBezTo>
                <a:cubicBezTo>
                  <a:pt x="57" y="168"/>
                  <a:pt x="53" y="164"/>
                  <a:pt x="53" y="160"/>
                </a:cubicBezTo>
                <a:lnTo>
                  <a:pt x="53" y="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434"/>
          <p:cNvSpPr/>
          <p:nvPr/>
        </p:nvSpPr>
        <p:spPr bwMode="auto">
          <a:xfrm>
            <a:off x="7932420" y="1552575"/>
            <a:ext cx="283210" cy="223520"/>
          </a:xfrm>
          <a:custGeom>
            <a:avLst/>
            <a:gdLst>
              <a:gd name="T0" fmla="*/ 176 w 176"/>
              <a:gd name="T1" fmla="*/ 41 h 139"/>
              <a:gd name="T2" fmla="*/ 88 w 176"/>
              <a:gd name="T3" fmla="*/ 0 h 139"/>
              <a:gd name="T4" fmla="*/ 0 w 176"/>
              <a:gd name="T5" fmla="*/ 41 h 139"/>
              <a:gd name="T6" fmla="*/ 2 w 176"/>
              <a:gd name="T7" fmla="*/ 56 h 139"/>
              <a:gd name="T8" fmla="*/ 60 w 176"/>
              <a:gd name="T9" fmla="*/ 56 h 139"/>
              <a:gd name="T10" fmla="*/ 49 w 176"/>
              <a:gd name="T11" fmla="*/ 120 h 139"/>
              <a:gd name="T12" fmla="*/ 50 w 176"/>
              <a:gd name="T13" fmla="*/ 139 h 139"/>
              <a:gd name="T14" fmla="*/ 126 w 176"/>
              <a:gd name="T15" fmla="*/ 139 h 139"/>
              <a:gd name="T16" fmla="*/ 127 w 176"/>
              <a:gd name="T17" fmla="*/ 120 h 139"/>
              <a:gd name="T18" fmla="*/ 116 w 176"/>
              <a:gd name="T19" fmla="*/ 56 h 139"/>
              <a:gd name="T20" fmla="*/ 174 w 176"/>
              <a:gd name="T21" fmla="*/ 56 h 139"/>
              <a:gd name="T22" fmla="*/ 176 w 176"/>
              <a:gd name="T23" fmla="*/ 4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6" h="139">
                <a:moveTo>
                  <a:pt x="176" y="41"/>
                </a:moveTo>
                <a:lnTo>
                  <a:pt x="88" y="0"/>
                </a:lnTo>
                <a:lnTo>
                  <a:pt x="0" y="41"/>
                </a:lnTo>
                <a:lnTo>
                  <a:pt x="2" y="56"/>
                </a:lnTo>
                <a:lnTo>
                  <a:pt x="60" y="56"/>
                </a:lnTo>
                <a:lnTo>
                  <a:pt x="49" y="120"/>
                </a:lnTo>
                <a:lnTo>
                  <a:pt x="50" y="139"/>
                </a:lnTo>
                <a:lnTo>
                  <a:pt x="126" y="139"/>
                </a:lnTo>
                <a:lnTo>
                  <a:pt x="127" y="120"/>
                </a:lnTo>
                <a:lnTo>
                  <a:pt x="116" y="56"/>
                </a:lnTo>
                <a:lnTo>
                  <a:pt x="174" y="56"/>
                </a:lnTo>
                <a:lnTo>
                  <a:pt x="176" y="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Freeform 435"/>
          <p:cNvSpPr>
            <a:spLocks noEditPoints="1"/>
          </p:cNvSpPr>
          <p:nvPr/>
        </p:nvSpPr>
        <p:spPr bwMode="auto">
          <a:xfrm>
            <a:off x="9062720" y="1553845"/>
            <a:ext cx="283210" cy="222250"/>
          </a:xfrm>
          <a:custGeom>
            <a:avLst/>
            <a:gdLst>
              <a:gd name="T0" fmla="*/ 176 w 176"/>
              <a:gd name="T1" fmla="*/ 40 h 138"/>
              <a:gd name="T2" fmla="*/ 88 w 176"/>
              <a:gd name="T3" fmla="*/ 0 h 138"/>
              <a:gd name="T4" fmla="*/ 0 w 176"/>
              <a:gd name="T5" fmla="*/ 40 h 138"/>
              <a:gd name="T6" fmla="*/ 2 w 176"/>
              <a:gd name="T7" fmla="*/ 56 h 138"/>
              <a:gd name="T8" fmla="*/ 59 w 176"/>
              <a:gd name="T9" fmla="*/ 56 h 138"/>
              <a:gd name="T10" fmla="*/ 49 w 176"/>
              <a:gd name="T11" fmla="*/ 119 h 138"/>
              <a:gd name="T12" fmla="*/ 50 w 176"/>
              <a:gd name="T13" fmla="*/ 138 h 138"/>
              <a:gd name="T14" fmla="*/ 126 w 176"/>
              <a:gd name="T15" fmla="*/ 138 h 138"/>
              <a:gd name="T16" fmla="*/ 127 w 176"/>
              <a:gd name="T17" fmla="*/ 119 h 138"/>
              <a:gd name="T18" fmla="*/ 116 w 176"/>
              <a:gd name="T19" fmla="*/ 56 h 138"/>
              <a:gd name="T20" fmla="*/ 174 w 176"/>
              <a:gd name="T21" fmla="*/ 56 h 138"/>
              <a:gd name="T22" fmla="*/ 176 w 176"/>
              <a:gd name="T23" fmla="*/ 40 h 138"/>
              <a:gd name="T24" fmla="*/ 54 w 176"/>
              <a:gd name="T25" fmla="*/ 115 h 138"/>
              <a:gd name="T26" fmla="*/ 68 w 176"/>
              <a:gd name="T27" fmla="*/ 35 h 138"/>
              <a:gd name="T28" fmla="*/ 23 w 176"/>
              <a:gd name="T29" fmla="*/ 35 h 138"/>
              <a:gd name="T30" fmla="*/ 88 w 176"/>
              <a:gd name="T31" fmla="*/ 5 h 138"/>
              <a:gd name="T32" fmla="*/ 153 w 176"/>
              <a:gd name="T33" fmla="*/ 35 h 138"/>
              <a:gd name="T34" fmla="*/ 107 w 176"/>
              <a:gd name="T35" fmla="*/ 35 h 138"/>
              <a:gd name="T36" fmla="*/ 122 w 176"/>
              <a:gd name="T37" fmla="*/ 115 h 138"/>
              <a:gd name="T38" fmla="*/ 54 w 176"/>
              <a:gd name="T39" fmla="*/ 11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6" h="138">
                <a:moveTo>
                  <a:pt x="176" y="40"/>
                </a:moveTo>
                <a:lnTo>
                  <a:pt x="88" y="0"/>
                </a:lnTo>
                <a:lnTo>
                  <a:pt x="0" y="40"/>
                </a:lnTo>
                <a:lnTo>
                  <a:pt x="2" y="56"/>
                </a:lnTo>
                <a:lnTo>
                  <a:pt x="59" y="56"/>
                </a:lnTo>
                <a:lnTo>
                  <a:pt x="49" y="119"/>
                </a:lnTo>
                <a:lnTo>
                  <a:pt x="50" y="138"/>
                </a:lnTo>
                <a:lnTo>
                  <a:pt x="126" y="138"/>
                </a:lnTo>
                <a:lnTo>
                  <a:pt x="127" y="119"/>
                </a:lnTo>
                <a:lnTo>
                  <a:pt x="116" y="56"/>
                </a:lnTo>
                <a:lnTo>
                  <a:pt x="174" y="56"/>
                </a:lnTo>
                <a:lnTo>
                  <a:pt x="176" y="40"/>
                </a:lnTo>
                <a:close/>
                <a:moveTo>
                  <a:pt x="54" y="115"/>
                </a:moveTo>
                <a:lnTo>
                  <a:pt x="68" y="35"/>
                </a:lnTo>
                <a:lnTo>
                  <a:pt x="23" y="35"/>
                </a:lnTo>
                <a:lnTo>
                  <a:pt x="88" y="5"/>
                </a:lnTo>
                <a:lnTo>
                  <a:pt x="153" y="35"/>
                </a:lnTo>
                <a:lnTo>
                  <a:pt x="107" y="35"/>
                </a:lnTo>
                <a:lnTo>
                  <a:pt x="122" y="115"/>
                </a:lnTo>
                <a:lnTo>
                  <a:pt x="54" y="1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Freeform 436"/>
          <p:cNvSpPr/>
          <p:nvPr/>
        </p:nvSpPr>
        <p:spPr bwMode="auto">
          <a:xfrm>
            <a:off x="8497570" y="1544320"/>
            <a:ext cx="283210" cy="236855"/>
          </a:xfrm>
          <a:custGeom>
            <a:avLst/>
            <a:gdLst>
              <a:gd name="T0" fmla="*/ 113 w 176"/>
              <a:gd name="T1" fmla="*/ 61 h 147"/>
              <a:gd name="T2" fmla="*/ 108 w 176"/>
              <a:gd name="T3" fmla="*/ 0 h 147"/>
              <a:gd name="T4" fmla="*/ 68 w 176"/>
              <a:gd name="T5" fmla="*/ 0 h 147"/>
              <a:gd name="T6" fmla="*/ 62 w 176"/>
              <a:gd name="T7" fmla="*/ 61 h 147"/>
              <a:gd name="T8" fmla="*/ 0 w 176"/>
              <a:gd name="T9" fmla="*/ 61 h 147"/>
              <a:gd name="T10" fmla="*/ 1 w 176"/>
              <a:gd name="T11" fmla="*/ 78 h 147"/>
              <a:gd name="T12" fmla="*/ 88 w 176"/>
              <a:gd name="T13" fmla="*/ 147 h 147"/>
              <a:gd name="T14" fmla="*/ 174 w 176"/>
              <a:gd name="T15" fmla="*/ 78 h 147"/>
              <a:gd name="T16" fmla="*/ 176 w 176"/>
              <a:gd name="T17" fmla="*/ 61 h 147"/>
              <a:gd name="T18" fmla="*/ 113 w 176"/>
              <a:gd name="T19" fmla="*/ 6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47">
                <a:moveTo>
                  <a:pt x="113" y="61"/>
                </a:moveTo>
                <a:lnTo>
                  <a:pt x="108" y="0"/>
                </a:lnTo>
                <a:lnTo>
                  <a:pt x="68" y="0"/>
                </a:lnTo>
                <a:lnTo>
                  <a:pt x="62" y="61"/>
                </a:lnTo>
                <a:lnTo>
                  <a:pt x="0" y="61"/>
                </a:lnTo>
                <a:lnTo>
                  <a:pt x="1" y="78"/>
                </a:lnTo>
                <a:lnTo>
                  <a:pt x="88" y="147"/>
                </a:lnTo>
                <a:lnTo>
                  <a:pt x="174" y="78"/>
                </a:lnTo>
                <a:lnTo>
                  <a:pt x="176" y="61"/>
                </a:lnTo>
                <a:lnTo>
                  <a:pt x="113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Freeform 437"/>
          <p:cNvSpPr>
            <a:spLocks noEditPoints="1"/>
          </p:cNvSpPr>
          <p:nvPr/>
        </p:nvSpPr>
        <p:spPr bwMode="auto">
          <a:xfrm>
            <a:off x="9627235" y="1547495"/>
            <a:ext cx="281940" cy="233680"/>
          </a:xfrm>
          <a:custGeom>
            <a:avLst/>
            <a:gdLst>
              <a:gd name="T0" fmla="*/ 113 w 175"/>
              <a:gd name="T1" fmla="*/ 61 h 145"/>
              <a:gd name="T2" fmla="*/ 108 w 175"/>
              <a:gd name="T3" fmla="*/ 0 h 145"/>
              <a:gd name="T4" fmla="*/ 68 w 175"/>
              <a:gd name="T5" fmla="*/ 0 h 145"/>
              <a:gd name="T6" fmla="*/ 62 w 175"/>
              <a:gd name="T7" fmla="*/ 61 h 145"/>
              <a:gd name="T8" fmla="*/ 0 w 175"/>
              <a:gd name="T9" fmla="*/ 61 h 145"/>
              <a:gd name="T10" fmla="*/ 2 w 175"/>
              <a:gd name="T11" fmla="*/ 77 h 145"/>
              <a:gd name="T12" fmla="*/ 88 w 175"/>
              <a:gd name="T13" fmla="*/ 145 h 145"/>
              <a:gd name="T14" fmla="*/ 173 w 175"/>
              <a:gd name="T15" fmla="*/ 77 h 145"/>
              <a:gd name="T16" fmla="*/ 175 w 175"/>
              <a:gd name="T17" fmla="*/ 61 h 145"/>
              <a:gd name="T18" fmla="*/ 113 w 175"/>
              <a:gd name="T19" fmla="*/ 61 h 145"/>
              <a:gd name="T20" fmla="*/ 67 w 175"/>
              <a:gd name="T21" fmla="*/ 66 h 145"/>
              <a:gd name="T22" fmla="*/ 72 w 175"/>
              <a:gd name="T23" fmla="*/ 5 h 145"/>
              <a:gd name="T24" fmla="*/ 103 w 175"/>
              <a:gd name="T25" fmla="*/ 5 h 145"/>
              <a:gd name="T26" fmla="*/ 109 w 175"/>
              <a:gd name="T27" fmla="*/ 66 h 145"/>
              <a:gd name="T28" fmla="*/ 161 w 175"/>
              <a:gd name="T29" fmla="*/ 66 h 145"/>
              <a:gd name="T30" fmla="*/ 88 w 175"/>
              <a:gd name="T31" fmla="*/ 120 h 145"/>
              <a:gd name="T32" fmla="*/ 15 w 175"/>
              <a:gd name="T33" fmla="*/ 66 h 145"/>
              <a:gd name="T34" fmla="*/ 67 w 175"/>
              <a:gd name="T35" fmla="*/ 66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5" h="145">
                <a:moveTo>
                  <a:pt x="113" y="61"/>
                </a:moveTo>
                <a:lnTo>
                  <a:pt x="108" y="0"/>
                </a:lnTo>
                <a:lnTo>
                  <a:pt x="68" y="0"/>
                </a:lnTo>
                <a:lnTo>
                  <a:pt x="62" y="61"/>
                </a:lnTo>
                <a:lnTo>
                  <a:pt x="0" y="61"/>
                </a:lnTo>
                <a:lnTo>
                  <a:pt x="2" y="77"/>
                </a:lnTo>
                <a:lnTo>
                  <a:pt x="88" y="145"/>
                </a:lnTo>
                <a:lnTo>
                  <a:pt x="173" y="77"/>
                </a:lnTo>
                <a:lnTo>
                  <a:pt x="175" y="61"/>
                </a:lnTo>
                <a:lnTo>
                  <a:pt x="113" y="61"/>
                </a:lnTo>
                <a:close/>
                <a:moveTo>
                  <a:pt x="67" y="66"/>
                </a:moveTo>
                <a:lnTo>
                  <a:pt x="72" y="5"/>
                </a:lnTo>
                <a:lnTo>
                  <a:pt x="103" y="5"/>
                </a:lnTo>
                <a:lnTo>
                  <a:pt x="109" y="66"/>
                </a:lnTo>
                <a:lnTo>
                  <a:pt x="161" y="66"/>
                </a:lnTo>
                <a:lnTo>
                  <a:pt x="88" y="120"/>
                </a:lnTo>
                <a:lnTo>
                  <a:pt x="15" y="66"/>
                </a:lnTo>
                <a:lnTo>
                  <a:pt x="6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Freeform 438"/>
          <p:cNvSpPr/>
          <p:nvPr/>
        </p:nvSpPr>
        <p:spPr bwMode="auto">
          <a:xfrm>
            <a:off x="10841355" y="4583430"/>
            <a:ext cx="0" cy="1270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Freeform 439"/>
          <p:cNvSpPr/>
          <p:nvPr/>
        </p:nvSpPr>
        <p:spPr bwMode="auto">
          <a:xfrm>
            <a:off x="10848975" y="4584700"/>
            <a:ext cx="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440"/>
          <p:cNvSpPr/>
          <p:nvPr/>
        </p:nvSpPr>
        <p:spPr bwMode="auto">
          <a:xfrm>
            <a:off x="10845800" y="458470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reeform 441"/>
          <p:cNvSpPr/>
          <p:nvPr/>
        </p:nvSpPr>
        <p:spPr bwMode="auto">
          <a:xfrm>
            <a:off x="10852150" y="4584700"/>
            <a:ext cx="1905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reeform 442"/>
          <p:cNvSpPr/>
          <p:nvPr/>
        </p:nvSpPr>
        <p:spPr bwMode="auto">
          <a:xfrm>
            <a:off x="10826750" y="4577080"/>
            <a:ext cx="0" cy="1270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443"/>
          <p:cNvSpPr/>
          <p:nvPr/>
        </p:nvSpPr>
        <p:spPr bwMode="auto">
          <a:xfrm>
            <a:off x="10838180" y="4581525"/>
            <a:ext cx="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444"/>
          <p:cNvSpPr/>
          <p:nvPr/>
        </p:nvSpPr>
        <p:spPr bwMode="auto">
          <a:xfrm>
            <a:off x="10821670" y="4575175"/>
            <a:ext cx="190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445"/>
          <p:cNvSpPr/>
          <p:nvPr/>
        </p:nvSpPr>
        <p:spPr bwMode="auto">
          <a:xfrm>
            <a:off x="10829925" y="4580255"/>
            <a:ext cx="127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446"/>
          <p:cNvSpPr/>
          <p:nvPr/>
        </p:nvSpPr>
        <p:spPr bwMode="auto">
          <a:xfrm>
            <a:off x="10833100" y="45815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447"/>
          <p:cNvSpPr/>
          <p:nvPr/>
        </p:nvSpPr>
        <p:spPr bwMode="auto">
          <a:xfrm>
            <a:off x="10855325" y="458470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reeform 448"/>
          <p:cNvSpPr/>
          <p:nvPr/>
        </p:nvSpPr>
        <p:spPr bwMode="auto">
          <a:xfrm>
            <a:off x="10875010" y="4577080"/>
            <a:ext cx="1270" cy="0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449"/>
          <p:cNvSpPr/>
          <p:nvPr/>
        </p:nvSpPr>
        <p:spPr bwMode="auto">
          <a:xfrm>
            <a:off x="10814050" y="4414520"/>
            <a:ext cx="6350" cy="9525"/>
          </a:xfrm>
          <a:custGeom>
            <a:avLst/>
            <a:gdLst>
              <a:gd name="T0" fmla="*/ 0 w 7"/>
              <a:gd name="T1" fmla="*/ 9 h 9"/>
              <a:gd name="T2" fmla="*/ 7 w 7"/>
              <a:gd name="T3" fmla="*/ 0 h 9"/>
              <a:gd name="T4" fmla="*/ 6 w 7"/>
              <a:gd name="T5" fmla="*/ 1 h 9"/>
              <a:gd name="T6" fmla="*/ 0 w 7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9">
                <a:moveTo>
                  <a:pt x="0" y="9"/>
                </a:moveTo>
                <a:cubicBezTo>
                  <a:pt x="2" y="6"/>
                  <a:pt x="4" y="3"/>
                  <a:pt x="7" y="0"/>
                </a:cubicBezTo>
                <a:cubicBezTo>
                  <a:pt x="6" y="1"/>
                  <a:pt x="6" y="1"/>
                  <a:pt x="6" y="1"/>
                </a:cubicBezTo>
                <a:cubicBezTo>
                  <a:pt x="4" y="3"/>
                  <a:pt x="2" y="6"/>
                  <a:pt x="0" y="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450"/>
          <p:cNvSpPr/>
          <p:nvPr/>
        </p:nvSpPr>
        <p:spPr bwMode="auto">
          <a:xfrm>
            <a:off x="10871835" y="4578350"/>
            <a:ext cx="1270" cy="190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451"/>
          <p:cNvSpPr/>
          <p:nvPr/>
        </p:nvSpPr>
        <p:spPr bwMode="auto">
          <a:xfrm>
            <a:off x="10865485" y="4581525"/>
            <a:ext cx="127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452"/>
          <p:cNvSpPr/>
          <p:nvPr/>
        </p:nvSpPr>
        <p:spPr bwMode="auto">
          <a:xfrm>
            <a:off x="10862310" y="4583430"/>
            <a:ext cx="1270" cy="1270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Freeform 453"/>
          <p:cNvSpPr/>
          <p:nvPr/>
        </p:nvSpPr>
        <p:spPr bwMode="auto">
          <a:xfrm>
            <a:off x="10868660" y="4580255"/>
            <a:ext cx="1270" cy="1270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Freeform 454"/>
          <p:cNvSpPr/>
          <p:nvPr/>
        </p:nvSpPr>
        <p:spPr bwMode="auto">
          <a:xfrm>
            <a:off x="10858500" y="4584700"/>
            <a:ext cx="190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Freeform 455"/>
          <p:cNvSpPr/>
          <p:nvPr/>
        </p:nvSpPr>
        <p:spPr bwMode="auto">
          <a:xfrm>
            <a:off x="10791190" y="44545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Freeform 456"/>
          <p:cNvSpPr/>
          <p:nvPr/>
        </p:nvSpPr>
        <p:spPr bwMode="auto">
          <a:xfrm>
            <a:off x="10781665" y="445643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Freeform 457"/>
          <p:cNvSpPr/>
          <p:nvPr/>
        </p:nvSpPr>
        <p:spPr bwMode="auto">
          <a:xfrm>
            <a:off x="10778490" y="4459605"/>
            <a:ext cx="0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Freeform 458"/>
          <p:cNvSpPr/>
          <p:nvPr/>
        </p:nvSpPr>
        <p:spPr bwMode="auto">
          <a:xfrm>
            <a:off x="10775315" y="4459605"/>
            <a:ext cx="0" cy="1270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1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Freeform 459"/>
          <p:cNvSpPr/>
          <p:nvPr/>
        </p:nvSpPr>
        <p:spPr bwMode="auto">
          <a:xfrm>
            <a:off x="10788015" y="4454525"/>
            <a:ext cx="0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460"/>
          <p:cNvSpPr/>
          <p:nvPr/>
        </p:nvSpPr>
        <p:spPr bwMode="auto">
          <a:xfrm>
            <a:off x="10818495" y="4572000"/>
            <a:ext cx="0" cy="1905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0" y="0"/>
                  <a:pt x="0" y="0"/>
                </a:cubicBezTo>
                <a:cubicBezTo>
                  <a:pt x="0" y="0"/>
                  <a:pt x="1" y="1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461"/>
          <p:cNvSpPr/>
          <p:nvPr/>
        </p:nvSpPr>
        <p:spPr bwMode="auto">
          <a:xfrm>
            <a:off x="10772140" y="4460875"/>
            <a:ext cx="1270" cy="1905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1" y="1"/>
                  <a:pt x="1" y="0"/>
                </a:cubicBezTo>
                <a:cubicBezTo>
                  <a:pt x="1" y="1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Freeform 462"/>
          <p:cNvSpPr/>
          <p:nvPr/>
        </p:nvSpPr>
        <p:spPr bwMode="auto">
          <a:xfrm>
            <a:off x="10784840" y="4456430"/>
            <a:ext cx="1270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Freeform 463"/>
          <p:cNvSpPr/>
          <p:nvPr/>
        </p:nvSpPr>
        <p:spPr bwMode="auto">
          <a:xfrm>
            <a:off x="10814050" y="4570730"/>
            <a:ext cx="127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Freeform 464"/>
          <p:cNvSpPr/>
          <p:nvPr/>
        </p:nvSpPr>
        <p:spPr bwMode="auto">
          <a:xfrm>
            <a:off x="10805795" y="4564380"/>
            <a:ext cx="1270" cy="1270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Freeform 465"/>
          <p:cNvSpPr/>
          <p:nvPr/>
        </p:nvSpPr>
        <p:spPr bwMode="auto">
          <a:xfrm>
            <a:off x="10796270" y="4554220"/>
            <a:ext cx="0" cy="1905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Freeform 466"/>
          <p:cNvSpPr/>
          <p:nvPr/>
        </p:nvSpPr>
        <p:spPr bwMode="auto">
          <a:xfrm>
            <a:off x="10810240" y="4567555"/>
            <a:ext cx="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Freeform 467"/>
          <p:cNvSpPr/>
          <p:nvPr/>
        </p:nvSpPr>
        <p:spPr bwMode="auto">
          <a:xfrm>
            <a:off x="10803890" y="456247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Freeform 468"/>
          <p:cNvSpPr/>
          <p:nvPr/>
        </p:nvSpPr>
        <p:spPr bwMode="auto">
          <a:xfrm>
            <a:off x="10799445" y="4557395"/>
            <a:ext cx="0" cy="1905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Freeform 469"/>
          <p:cNvSpPr/>
          <p:nvPr/>
        </p:nvSpPr>
        <p:spPr bwMode="auto">
          <a:xfrm>
            <a:off x="10860405" y="4338955"/>
            <a:ext cx="144780" cy="142875"/>
          </a:xfrm>
          <a:custGeom>
            <a:avLst/>
            <a:gdLst>
              <a:gd name="T0" fmla="*/ 56 w 147"/>
              <a:gd name="T1" fmla="*/ 91 h 147"/>
              <a:gd name="T2" fmla="*/ 92 w 147"/>
              <a:gd name="T3" fmla="*/ 143 h 147"/>
              <a:gd name="T4" fmla="*/ 93 w 147"/>
              <a:gd name="T5" fmla="*/ 147 h 147"/>
              <a:gd name="T6" fmla="*/ 123 w 147"/>
              <a:gd name="T7" fmla="*/ 135 h 147"/>
              <a:gd name="T8" fmla="*/ 99 w 147"/>
              <a:gd name="T9" fmla="*/ 48 h 147"/>
              <a:gd name="T10" fmla="*/ 11 w 147"/>
              <a:gd name="T11" fmla="*/ 24 h 147"/>
              <a:gd name="T12" fmla="*/ 0 w 147"/>
              <a:gd name="T13" fmla="*/ 54 h 147"/>
              <a:gd name="T14" fmla="*/ 56 w 147"/>
              <a:gd name="T15" fmla="*/ 9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" h="147">
                <a:moveTo>
                  <a:pt x="56" y="91"/>
                </a:moveTo>
                <a:cubicBezTo>
                  <a:pt x="74" y="109"/>
                  <a:pt x="86" y="126"/>
                  <a:pt x="92" y="143"/>
                </a:cubicBezTo>
                <a:cubicBezTo>
                  <a:pt x="92" y="144"/>
                  <a:pt x="93" y="145"/>
                  <a:pt x="93" y="147"/>
                </a:cubicBezTo>
                <a:cubicBezTo>
                  <a:pt x="104" y="147"/>
                  <a:pt x="114" y="144"/>
                  <a:pt x="123" y="135"/>
                </a:cubicBezTo>
                <a:cubicBezTo>
                  <a:pt x="147" y="111"/>
                  <a:pt x="128" y="77"/>
                  <a:pt x="99" y="48"/>
                </a:cubicBezTo>
                <a:cubicBezTo>
                  <a:pt x="70" y="19"/>
                  <a:pt x="36" y="0"/>
                  <a:pt x="11" y="24"/>
                </a:cubicBezTo>
                <a:cubicBezTo>
                  <a:pt x="3" y="33"/>
                  <a:pt x="0" y="43"/>
                  <a:pt x="0" y="54"/>
                </a:cubicBezTo>
                <a:cubicBezTo>
                  <a:pt x="18" y="59"/>
                  <a:pt x="37" y="71"/>
                  <a:pt x="56" y="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Freeform 470"/>
          <p:cNvSpPr/>
          <p:nvPr/>
        </p:nvSpPr>
        <p:spPr bwMode="auto">
          <a:xfrm>
            <a:off x="10746105" y="4454525"/>
            <a:ext cx="156210" cy="130175"/>
          </a:xfrm>
          <a:custGeom>
            <a:avLst/>
            <a:gdLst>
              <a:gd name="T0" fmla="*/ 66 w 160"/>
              <a:gd name="T1" fmla="*/ 3 h 134"/>
              <a:gd name="T2" fmla="*/ 62 w 160"/>
              <a:gd name="T3" fmla="*/ 2 h 134"/>
              <a:gd name="T4" fmla="*/ 58 w 160"/>
              <a:gd name="T5" fmla="*/ 1 h 134"/>
              <a:gd name="T6" fmla="*/ 54 w 160"/>
              <a:gd name="T7" fmla="*/ 1 h 134"/>
              <a:gd name="T8" fmla="*/ 51 w 160"/>
              <a:gd name="T9" fmla="*/ 0 h 134"/>
              <a:gd name="T10" fmla="*/ 47 w 160"/>
              <a:gd name="T11" fmla="*/ 1 h 134"/>
              <a:gd name="T12" fmla="*/ 44 w 160"/>
              <a:gd name="T13" fmla="*/ 1 h 134"/>
              <a:gd name="T14" fmla="*/ 41 w 160"/>
              <a:gd name="T15" fmla="*/ 2 h 134"/>
              <a:gd name="T16" fmla="*/ 37 w 160"/>
              <a:gd name="T17" fmla="*/ 3 h 134"/>
              <a:gd name="T18" fmla="*/ 34 w 160"/>
              <a:gd name="T19" fmla="*/ 5 h 134"/>
              <a:gd name="T20" fmla="*/ 31 w 160"/>
              <a:gd name="T21" fmla="*/ 6 h 134"/>
              <a:gd name="T22" fmla="*/ 28 w 160"/>
              <a:gd name="T23" fmla="*/ 8 h 134"/>
              <a:gd name="T24" fmla="*/ 24 w 160"/>
              <a:gd name="T25" fmla="*/ 12 h 134"/>
              <a:gd name="T26" fmla="*/ 51 w 160"/>
              <a:gd name="T27" fmla="*/ 103 h 134"/>
              <a:gd name="T28" fmla="*/ 55 w 160"/>
              <a:gd name="T29" fmla="*/ 106 h 134"/>
              <a:gd name="T30" fmla="*/ 59 w 160"/>
              <a:gd name="T31" fmla="*/ 110 h 134"/>
              <a:gd name="T32" fmla="*/ 62 w 160"/>
              <a:gd name="T33" fmla="*/ 113 h 134"/>
              <a:gd name="T34" fmla="*/ 66 w 160"/>
              <a:gd name="T35" fmla="*/ 116 h 134"/>
              <a:gd name="T36" fmla="*/ 70 w 160"/>
              <a:gd name="T37" fmla="*/ 119 h 134"/>
              <a:gd name="T38" fmla="*/ 74 w 160"/>
              <a:gd name="T39" fmla="*/ 121 h 134"/>
              <a:gd name="T40" fmla="*/ 78 w 160"/>
              <a:gd name="T41" fmla="*/ 124 h 134"/>
              <a:gd name="T42" fmla="*/ 82 w 160"/>
              <a:gd name="T43" fmla="*/ 126 h 134"/>
              <a:gd name="T44" fmla="*/ 86 w 160"/>
              <a:gd name="T45" fmla="*/ 128 h 134"/>
              <a:gd name="T46" fmla="*/ 90 w 160"/>
              <a:gd name="T47" fmla="*/ 130 h 134"/>
              <a:gd name="T48" fmla="*/ 94 w 160"/>
              <a:gd name="T49" fmla="*/ 131 h 134"/>
              <a:gd name="T50" fmla="*/ 97 w 160"/>
              <a:gd name="T51" fmla="*/ 132 h 134"/>
              <a:gd name="T52" fmla="*/ 102 w 160"/>
              <a:gd name="T53" fmla="*/ 133 h 134"/>
              <a:gd name="T54" fmla="*/ 105 w 160"/>
              <a:gd name="T55" fmla="*/ 134 h 134"/>
              <a:gd name="T56" fmla="*/ 109 w 160"/>
              <a:gd name="T57" fmla="*/ 134 h 134"/>
              <a:gd name="T58" fmla="*/ 113 w 160"/>
              <a:gd name="T59" fmla="*/ 134 h 134"/>
              <a:gd name="T60" fmla="*/ 116 w 160"/>
              <a:gd name="T61" fmla="*/ 133 h 134"/>
              <a:gd name="T62" fmla="*/ 119 w 160"/>
              <a:gd name="T63" fmla="*/ 133 h 134"/>
              <a:gd name="T64" fmla="*/ 122 w 160"/>
              <a:gd name="T65" fmla="*/ 131 h 134"/>
              <a:gd name="T66" fmla="*/ 126 w 160"/>
              <a:gd name="T67" fmla="*/ 130 h 134"/>
              <a:gd name="T68" fmla="*/ 129 w 160"/>
              <a:gd name="T69" fmla="*/ 128 h 134"/>
              <a:gd name="T70" fmla="*/ 132 w 160"/>
              <a:gd name="T71" fmla="*/ 126 h 134"/>
              <a:gd name="T72" fmla="*/ 135 w 160"/>
              <a:gd name="T73" fmla="*/ 1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0" h="134">
                <a:moveTo>
                  <a:pt x="112" y="35"/>
                </a:moveTo>
                <a:cubicBezTo>
                  <a:pt x="97" y="20"/>
                  <a:pt x="81" y="8"/>
                  <a:pt x="66" y="3"/>
                </a:cubicBezTo>
                <a:cubicBezTo>
                  <a:pt x="66" y="3"/>
                  <a:pt x="65" y="3"/>
                  <a:pt x="65" y="3"/>
                </a:cubicBezTo>
                <a:cubicBezTo>
                  <a:pt x="64" y="3"/>
                  <a:pt x="63" y="2"/>
                  <a:pt x="62" y="2"/>
                </a:cubicBezTo>
                <a:cubicBezTo>
                  <a:pt x="62" y="2"/>
                  <a:pt x="62" y="2"/>
                  <a:pt x="61" y="2"/>
                </a:cubicBezTo>
                <a:cubicBezTo>
                  <a:pt x="60" y="2"/>
                  <a:pt x="59" y="1"/>
                  <a:pt x="58" y="1"/>
                </a:cubicBezTo>
                <a:cubicBezTo>
                  <a:pt x="58" y="1"/>
                  <a:pt x="58" y="1"/>
                  <a:pt x="58" y="1"/>
                </a:cubicBezTo>
                <a:cubicBezTo>
                  <a:pt x="57" y="1"/>
                  <a:pt x="56" y="1"/>
                  <a:pt x="54" y="1"/>
                </a:cubicBezTo>
                <a:cubicBezTo>
                  <a:pt x="54" y="1"/>
                  <a:pt x="54" y="1"/>
                  <a:pt x="54" y="1"/>
                </a:cubicBezTo>
                <a:cubicBezTo>
                  <a:pt x="53" y="0"/>
                  <a:pt x="52" y="0"/>
                  <a:pt x="51" y="0"/>
                </a:cubicBezTo>
                <a:cubicBezTo>
                  <a:pt x="51" y="0"/>
                  <a:pt x="50" y="0"/>
                  <a:pt x="50" y="0"/>
                </a:cubicBezTo>
                <a:cubicBezTo>
                  <a:pt x="49" y="0"/>
                  <a:pt x="48" y="0"/>
                  <a:pt x="47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6" y="1"/>
                  <a:pt x="45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1"/>
                  <a:pt x="41" y="2"/>
                  <a:pt x="41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39" y="2"/>
                  <a:pt x="38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4"/>
                  <a:pt x="35" y="4"/>
                  <a:pt x="34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5"/>
                  <a:pt x="32" y="6"/>
                  <a:pt x="31" y="6"/>
                </a:cubicBezTo>
                <a:cubicBezTo>
                  <a:pt x="30" y="7"/>
                  <a:pt x="30" y="7"/>
                  <a:pt x="30" y="7"/>
                </a:cubicBezTo>
                <a:cubicBezTo>
                  <a:pt x="29" y="7"/>
                  <a:pt x="28" y="8"/>
                  <a:pt x="28" y="8"/>
                </a:cubicBezTo>
                <a:cubicBezTo>
                  <a:pt x="28" y="9"/>
                  <a:pt x="27" y="9"/>
                  <a:pt x="27" y="9"/>
                </a:cubicBezTo>
                <a:cubicBezTo>
                  <a:pt x="26" y="10"/>
                  <a:pt x="25" y="11"/>
                  <a:pt x="24" y="12"/>
                </a:cubicBezTo>
                <a:cubicBezTo>
                  <a:pt x="0" y="36"/>
                  <a:pt x="19" y="70"/>
                  <a:pt x="48" y="99"/>
                </a:cubicBezTo>
                <a:cubicBezTo>
                  <a:pt x="49" y="100"/>
                  <a:pt x="50" y="102"/>
                  <a:pt x="51" y="103"/>
                </a:cubicBezTo>
                <a:cubicBezTo>
                  <a:pt x="51" y="103"/>
                  <a:pt x="52" y="103"/>
                  <a:pt x="52" y="104"/>
                </a:cubicBezTo>
                <a:cubicBezTo>
                  <a:pt x="53" y="104"/>
                  <a:pt x="54" y="105"/>
                  <a:pt x="55" y="106"/>
                </a:cubicBezTo>
                <a:cubicBezTo>
                  <a:pt x="55" y="106"/>
                  <a:pt x="55" y="106"/>
                  <a:pt x="55" y="107"/>
                </a:cubicBezTo>
                <a:cubicBezTo>
                  <a:pt x="57" y="108"/>
                  <a:pt x="58" y="109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60" y="111"/>
                  <a:pt x="61" y="112"/>
                  <a:pt x="62" y="113"/>
                </a:cubicBezTo>
                <a:cubicBezTo>
                  <a:pt x="63" y="113"/>
                  <a:pt x="63" y="113"/>
                  <a:pt x="63" y="114"/>
                </a:cubicBezTo>
                <a:cubicBezTo>
                  <a:pt x="64" y="114"/>
                  <a:pt x="65" y="115"/>
                  <a:pt x="66" y="116"/>
                </a:cubicBezTo>
                <a:cubicBezTo>
                  <a:pt x="66" y="116"/>
                  <a:pt x="67" y="116"/>
                  <a:pt x="67" y="116"/>
                </a:cubicBezTo>
                <a:cubicBezTo>
                  <a:pt x="68" y="117"/>
                  <a:pt x="69" y="118"/>
                  <a:pt x="70" y="119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72" y="120"/>
                  <a:pt x="73" y="121"/>
                  <a:pt x="74" y="121"/>
                </a:cubicBezTo>
                <a:cubicBezTo>
                  <a:pt x="74" y="121"/>
                  <a:pt x="75" y="122"/>
                  <a:pt x="75" y="122"/>
                </a:cubicBezTo>
                <a:cubicBezTo>
                  <a:pt x="76" y="123"/>
                  <a:pt x="77" y="123"/>
                  <a:pt x="78" y="124"/>
                </a:cubicBezTo>
                <a:cubicBezTo>
                  <a:pt x="78" y="124"/>
                  <a:pt x="78" y="124"/>
                  <a:pt x="79" y="124"/>
                </a:cubicBezTo>
                <a:cubicBezTo>
                  <a:pt x="80" y="125"/>
                  <a:pt x="81" y="125"/>
                  <a:pt x="82" y="126"/>
                </a:cubicBezTo>
                <a:cubicBezTo>
                  <a:pt x="82" y="126"/>
                  <a:pt x="83" y="126"/>
                  <a:pt x="83" y="127"/>
                </a:cubicBezTo>
                <a:cubicBezTo>
                  <a:pt x="84" y="127"/>
                  <a:pt x="85" y="127"/>
                  <a:pt x="86" y="128"/>
                </a:cubicBezTo>
                <a:cubicBezTo>
                  <a:pt x="86" y="128"/>
                  <a:pt x="86" y="128"/>
                  <a:pt x="87" y="128"/>
                </a:cubicBezTo>
                <a:cubicBezTo>
                  <a:pt x="88" y="129"/>
                  <a:pt x="89" y="129"/>
                  <a:pt x="90" y="130"/>
                </a:cubicBezTo>
                <a:cubicBezTo>
                  <a:pt x="90" y="130"/>
                  <a:pt x="90" y="130"/>
                  <a:pt x="90" y="130"/>
                </a:cubicBezTo>
                <a:cubicBezTo>
                  <a:pt x="91" y="130"/>
                  <a:pt x="93" y="131"/>
                  <a:pt x="94" y="131"/>
                </a:cubicBezTo>
                <a:cubicBezTo>
                  <a:pt x="94" y="131"/>
                  <a:pt x="94" y="131"/>
                  <a:pt x="95" y="131"/>
                </a:cubicBezTo>
                <a:cubicBezTo>
                  <a:pt x="95" y="132"/>
                  <a:pt x="96" y="132"/>
                  <a:pt x="97" y="132"/>
                </a:cubicBezTo>
                <a:cubicBezTo>
                  <a:pt x="98" y="132"/>
                  <a:pt x="98" y="132"/>
                  <a:pt x="98" y="133"/>
                </a:cubicBezTo>
                <a:cubicBezTo>
                  <a:pt x="99" y="133"/>
                  <a:pt x="100" y="133"/>
                  <a:pt x="102" y="133"/>
                </a:cubicBezTo>
                <a:cubicBezTo>
                  <a:pt x="102" y="133"/>
                  <a:pt x="102" y="133"/>
                  <a:pt x="102" y="133"/>
                </a:cubicBezTo>
                <a:cubicBezTo>
                  <a:pt x="103" y="133"/>
                  <a:pt x="104" y="134"/>
                  <a:pt x="105" y="134"/>
                </a:cubicBezTo>
                <a:cubicBezTo>
                  <a:pt x="105" y="134"/>
                  <a:pt x="106" y="134"/>
                  <a:pt x="106" y="134"/>
                </a:cubicBezTo>
                <a:cubicBezTo>
                  <a:pt x="107" y="134"/>
                  <a:pt x="108" y="134"/>
                  <a:pt x="109" y="134"/>
                </a:cubicBezTo>
                <a:cubicBezTo>
                  <a:pt x="109" y="134"/>
                  <a:pt x="109" y="134"/>
                  <a:pt x="110" y="134"/>
                </a:cubicBezTo>
                <a:cubicBezTo>
                  <a:pt x="111" y="134"/>
                  <a:pt x="112" y="134"/>
                  <a:pt x="113" y="134"/>
                </a:cubicBezTo>
                <a:cubicBezTo>
                  <a:pt x="113" y="134"/>
                  <a:pt x="113" y="134"/>
                  <a:pt x="113" y="134"/>
                </a:cubicBezTo>
                <a:cubicBezTo>
                  <a:pt x="114" y="134"/>
                  <a:pt x="115" y="134"/>
                  <a:pt x="116" y="133"/>
                </a:cubicBezTo>
                <a:cubicBezTo>
                  <a:pt x="116" y="133"/>
                  <a:pt x="116" y="133"/>
                  <a:pt x="117" y="133"/>
                </a:cubicBezTo>
                <a:cubicBezTo>
                  <a:pt x="117" y="133"/>
                  <a:pt x="118" y="133"/>
                  <a:pt x="119" y="133"/>
                </a:cubicBezTo>
                <a:cubicBezTo>
                  <a:pt x="119" y="133"/>
                  <a:pt x="120" y="132"/>
                  <a:pt x="120" y="132"/>
                </a:cubicBezTo>
                <a:cubicBezTo>
                  <a:pt x="121" y="132"/>
                  <a:pt x="122" y="132"/>
                  <a:pt x="122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4" y="131"/>
                  <a:pt x="125" y="130"/>
                  <a:pt x="126" y="130"/>
                </a:cubicBezTo>
                <a:cubicBezTo>
                  <a:pt x="126" y="130"/>
                  <a:pt x="126" y="130"/>
                  <a:pt x="127" y="129"/>
                </a:cubicBezTo>
                <a:cubicBezTo>
                  <a:pt x="127" y="129"/>
                  <a:pt x="128" y="129"/>
                  <a:pt x="129" y="128"/>
                </a:cubicBezTo>
                <a:cubicBezTo>
                  <a:pt x="129" y="128"/>
                  <a:pt x="129" y="128"/>
                  <a:pt x="130" y="127"/>
                </a:cubicBezTo>
                <a:cubicBezTo>
                  <a:pt x="130" y="127"/>
                  <a:pt x="131" y="126"/>
                  <a:pt x="132" y="126"/>
                </a:cubicBezTo>
                <a:cubicBezTo>
                  <a:pt x="132" y="126"/>
                  <a:pt x="132" y="125"/>
                  <a:pt x="133" y="125"/>
                </a:cubicBezTo>
                <a:cubicBezTo>
                  <a:pt x="134" y="124"/>
                  <a:pt x="134" y="124"/>
                  <a:pt x="135" y="123"/>
                </a:cubicBezTo>
                <a:cubicBezTo>
                  <a:pt x="160" y="98"/>
                  <a:pt x="141" y="64"/>
                  <a:pt x="112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Freeform 471"/>
          <p:cNvSpPr/>
          <p:nvPr/>
        </p:nvSpPr>
        <p:spPr bwMode="auto">
          <a:xfrm>
            <a:off x="10808970" y="4404995"/>
            <a:ext cx="234950" cy="228600"/>
          </a:xfrm>
          <a:custGeom>
            <a:avLst/>
            <a:gdLst>
              <a:gd name="T0" fmla="*/ 228 w 240"/>
              <a:gd name="T1" fmla="*/ 183 h 233"/>
              <a:gd name="T2" fmla="*/ 149 w 240"/>
              <a:gd name="T3" fmla="*/ 104 h 233"/>
              <a:gd name="T4" fmla="*/ 132 w 240"/>
              <a:gd name="T5" fmla="*/ 88 h 233"/>
              <a:gd name="T6" fmla="*/ 99 w 240"/>
              <a:gd name="T7" fmla="*/ 34 h 233"/>
              <a:gd name="T8" fmla="*/ 37 w 240"/>
              <a:gd name="T9" fmla="*/ 0 h 233"/>
              <a:gd name="T10" fmla="*/ 12 w 240"/>
              <a:gd name="T11" fmla="*/ 10 h 233"/>
              <a:gd name="T12" fmla="*/ 5 w 240"/>
              <a:gd name="T13" fmla="*/ 19 h 233"/>
              <a:gd name="T14" fmla="*/ 0 w 240"/>
              <a:gd name="T15" fmla="*/ 35 h 233"/>
              <a:gd name="T16" fmla="*/ 60 w 240"/>
              <a:gd name="T17" fmla="*/ 73 h 233"/>
              <a:gd name="T18" fmla="*/ 98 w 240"/>
              <a:gd name="T19" fmla="*/ 135 h 233"/>
              <a:gd name="T20" fmla="*/ 111 w 240"/>
              <a:gd name="T21" fmla="*/ 148 h 233"/>
              <a:gd name="T22" fmla="*/ 187 w 240"/>
              <a:gd name="T23" fmla="*/ 224 h 233"/>
              <a:gd name="T24" fmla="*/ 208 w 240"/>
              <a:gd name="T25" fmla="*/ 233 h 233"/>
              <a:gd name="T26" fmla="*/ 228 w 240"/>
              <a:gd name="T27" fmla="*/ 224 h 233"/>
              <a:gd name="T28" fmla="*/ 228 w 240"/>
              <a:gd name="T29" fmla="*/ 18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0" h="233">
                <a:moveTo>
                  <a:pt x="228" y="183"/>
                </a:moveTo>
                <a:cubicBezTo>
                  <a:pt x="149" y="104"/>
                  <a:pt x="149" y="104"/>
                  <a:pt x="149" y="104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29" y="70"/>
                  <a:pt x="116" y="51"/>
                  <a:pt x="99" y="34"/>
                </a:cubicBezTo>
                <a:cubicBezTo>
                  <a:pt x="79" y="15"/>
                  <a:pt x="57" y="0"/>
                  <a:pt x="37" y="0"/>
                </a:cubicBezTo>
                <a:cubicBezTo>
                  <a:pt x="28" y="0"/>
                  <a:pt x="19" y="3"/>
                  <a:pt x="12" y="10"/>
                </a:cubicBezTo>
                <a:cubicBezTo>
                  <a:pt x="9" y="13"/>
                  <a:pt x="7" y="16"/>
                  <a:pt x="5" y="19"/>
                </a:cubicBezTo>
                <a:cubicBezTo>
                  <a:pt x="2" y="24"/>
                  <a:pt x="0" y="30"/>
                  <a:pt x="0" y="35"/>
                </a:cubicBezTo>
                <a:cubicBezTo>
                  <a:pt x="18" y="40"/>
                  <a:pt x="39" y="52"/>
                  <a:pt x="60" y="73"/>
                </a:cubicBezTo>
                <a:cubicBezTo>
                  <a:pt x="84" y="98"/>
                  <a:pt x="95" y="118"/>
                  <a:pt x="98" y="135"/>
                </a:cubicBezTo>
                <a:cubicBezTo>
                  <a:pt x="111" y="148"/>
                  <a:pt x="111" y="148"/>
                  <a:pt x="111" y="148"/>
                </a:cubicBezTo>
                <a:cubicBezTo>
                  <a:pt x="187" y="224"/>
                  <a:pt x="187" y="224"/>
                  <a:pt x="187" y="224"/>
                </a:cubicBezTo>
                <a:cubicBezTo>
                  <a:pt x="193" y="230"/>
                  <a:pt x="200" y="233"/>
                  <a:pt x="208" y="233"/>
                </a:cubicBezTo>
                <a:cubicBezTo>
                  <a:pt x="215" y="233"/>
                  <a:pt x="223" y="230"/>
                  <a:pt x="228" y="224"/>
                </a:cubicBezTo>
                <a:cubicBezTo>
                  <a:pt x="240" y="213"/>
                  <a:pt x="240" y="195"/>
                  <a:pt x="228" y="1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Freeform 472"/>
          <p:cNvSpPr/>
          <p:nvPr/>
        </p:nvSpPr>
        <p:spPr bwMode="auto">
          <a:xfrm>
            <a:off x="10765155" y="2252980"/>
            <a:ext cx="267335" cy="120650"/>
          </a:xfrm>
          <a:custGeom>
            <a:avLst/>
            <a:gdLst>
              <a:gd name="T0" fmla="*/ 263 w 271"/>
              <a:gd name="T1" fmla="*/ 34 h 122"/>
              <a:gd name="T2" fmla="*/ 213 w 271"/>
              <a:gd name="T3" fmla="*/ 6 h 122"/>
              <a:gd name="T4" fmla="*/ 191 w 271"/>
              <a:gd name="T5" fmla="*/ 1 h 122"/>
              <a:gd name="T6" fmla="*/ 183 w 271"/>
              <a:gd name="T7" fmla="*/ 19 h 122"/>
              <a:gd name="T8" fmla="*/ 205 w 271"/>
              <a:gd name="T9" fmla="*/ 27 h 122"/>
              <a:gd name="T10" fmla="*/ 224 w 271"/>
              <a:gd name="T11" fmla="*/ 41 h 122"/>
              <a:gd name="T12" fmla="*/ 228 w 271"/>
              <a:gd name="T13" fmla="*/ 51 h 122"/>
              <a:gd name="T14" fmla="*/ 219 w 271"/>
              <a:gd name="T15" fmla="*/ 60 h 122"/>
              <a:gd name="T16" fmla="*/ 162 w 271"/>
              <a:gd name="T17" fmla="*/ 78 h 122"/>
              <a:gd name="T18" fmla="*/ 98 w 271"/>
              <a:gd name="T19" fmla="*/ 76 h 122"/>
              <a:gd name="T20" fmla="*/ 68 w 271"/>
              <a:gd name="T21" fmla="*/ 68 h 122"/>
              <a:gd name="T22" fmla="*/ 45 w 271"/>
              <a:gd name="T23" fmla="*/ 53 h 122"/>
              <a:gd name="T24" fmla="*/ 42 w 271"/>
              <a:gd name="T25" fmla="*/ 47 h 122"/>
              <a:gd name="T26" fmla="*/ 43 w 271"/>
              <a:gd name="T27" fmla="*/ 43 h 122"/>
              <a:gd name="T28" fmla="*/ 52 w 271"/>
              <a:gd name="T29" fmla="*/ 34 h 122"/>
              <a:gd name="T30" fmla="*/ 87 w 271"/>
              <a:gd name="T31" fmla="*/ 19 h 122"/>
              <a:gd name="T32" fmla="*/ 79 w 271"/>
              <a:gd name="T33" fmla="*/ 0 h 122"/>
              <a:gd name="T34" fmla="*/ 21 w 271"/>
              <a:gd name="T35" fmla="*/ 20 h 122"/>
              <a:gd name="T36" fmla="*/ 2 w 271"/>
              <a:gd name="T37" fmla="*/ 40 h 122"/>
              <a:gd name="T38" fmla="*/ 0 w 271"/>
              <a:gd name="T39" fmla="*/ 52 h 122"/>
              <a:gd name="T40" fmla="*/ 3 w 271"/>
              <a:gd name="T41" fmla="*/ 68 h 122"/>
              <a:gd name="T42" fmla="*/ 40 w 271"/>
              <a:gd name="T43" fmla="*/ 104 h 122"/>
              <a:gd name="T44" fmla="*/ 149 w 271"/>
              <a:gd name="T45" fmla="*/ 121 h 122"/>
              <a:gd name="T46" fmla="*/ 246 w 271"/>
              <a:gd name="T47" fmla="*/ 96 h 122"/>
              <a:gd name="T48" fmla="*/ 268 w 271"/>
              <a:gd name="T49" fmla="*/ 65 h 122"/>
              <a:gd name="T50" fmla="*/ 270 w 271"/>
              <a:gd name="T51" fmla="*/ 54 h 122"/>
              <a:gd name="T52" fmla="*/ 263 w 271"/>
              <a:gd name="T53" fmla="*/ 3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1" h="122">
                <a:moveTo>
                  <a:pt x="263" y="34"/>
                </a:moveTo>
                <a:cubicBezTo>
                  <a:pt x="251" y="19"/>
                  <a:pt x="231" y="11"/>
                  <a:pt x="213" y="6"/>
                </a:cubicBezTo>
                <a:cubicBezTo>
                  <a:pt x="206" y="4"/>
                  <a:pt x="198" y="2"/>
                  <a:pt x="191" y="1"/>
                </a:cubicBezTo>
                <a:cubicBezTo>
                  <a:pt x="188" y="7"/>
                  <a:pt x="185" y="13"/>
                  <a:pt x="183" y="19"/>
                </a:cubicBezTo>
                <a:cubicBezTo>
                  <a:pt x="190" y="21"/>
                  <a:pt x="198" y="23"/>
                  <a:pt x="205" y="27"/>
                </a:cubicBezTo>
                <a:cubicBezTo>
                  <a:pt x="212" y="30"/>
                  <a:pt x="219" y="35"/>
                  <a:pt x="224" y="41"/>
                </a:cubicBezTo>
                <a:cubicBezTo>
                  <a:pt x="226" y="43"/>
                  <a:pt x="230" y="48"/>
                  <a:pt x="228" y="51"/>
                </a:cubicBezTo>
                <a:cubicBezTo>
                  <a:pt x="226" y="55"/>
                  <a:pt x="222" y="58"/>
                  <a:pt x="219" y="60"/>
                </a:cubicBezTo>
                <a:cubicBezTo>
                  <a:pt x="203" y="72"/>
                  <a:pt x="181" y="76"/>
                  <a:pt x="162" y="78"/>
                </a:cubicBezTo>
                <a:cubicBezTo>
                  <a:pt x="141" y="81"/>
                  <a:pt x="119" y="80"/>
                  <a:pt x="98" y="76"/>
                </a:cubicBezTo>
                <a:cubicBezTo>
                  <a:pt x="88" y="75"/>
                  <a:pt x="77" y="72"/>
                  <a:pt x="68" y="68"/>
                </a:cubicBezTo>
                <a:cubicBezTo>
                  <a:pt x="59" y="65"/>
                  <a:pt x="50" y="60"/>
                  <a:pt x="45" y="53"/>
                </a:cubicBezTo>
                <a:cubicBezTo>
                  <a:pt x="43" y="51"/>
                  <a:pt x="41" y="49"/>
                  <a:pt x="42" y="47"/>
                </a:cubicBezTo>
                <a:cubicBezTo>
                  <a:pt x="42" y="45"/>
                  <a:pt x="42" y="44"/>
                  <a:pt x="43" y="43"/>
                </a:cubicBezTo>
                <a:cubicBezTo>
                  <a:pt x="45" y="39"/>
                  <a:pt x="48" y="36"/>
                  <a:pt x="52" y="34"/>
                </a:cubicBezTo>
                <a:cubicBezTo>
                  <a:pt x="62" y="26"/>
                  <a:pt x="74" y="21"/>
                  <a:pt x="87" y="19"/>
                </a:cubicBezTo>
                <a:cubicBezTo>
                  <a:pt x="84" y="13"/>
                  <a:pt x="82" y="7"/>
                  <a:pt x="79" y="0"/>
                </a:cubicBezTo>
                <a:cubicBezTo>
                  <a:pt x="59" y="4"/>
                  <a:pt x="39" y="9"/>
                  <a:pt x="21" y="20"/>
                </a:cubicBezTo>
                <a:cubicBezTo>
                  <a:pt x="14" y="25"/>
                  <a:pt x="6" y="31"/>
                  <a:pt x="2" y="40"/>
                </a:cubicBezTo>
                <a:cubicBezTo>
                  <a:pt x="0" y="44"/>
                  <a:pt x="0" y="48"/>
                  <a:pt x="0" y="52"/>
                </a:cubicBezTo>
                <a:cubicBezTo>
                  <a:pt x="1" y="58"/>
                  <a:pt x="1" y="63"/>
                  <a:pt x="3" y="68"/>
                </a:cubicBezTo>
                <a:cubicBezTo>
                  <a:pt x="8" y="84"/>
                  <a:pt x="26" y="97"/>
                  <a:pt x="40" y="104"/>
                </a:cubicBezTo>
                <a:cubicBezTo>
                  <a:pt x="74" y="118"/>
                  <a:pt x="113" y="122"/>
                  <a:pt x="149" y="121"/>
                </a:cubicBezTo>
                <a:cubicBezTo>
                  <a:pt x="182" y="119"/>
                  <a:pt x="218" y="114"/>
                  <a:pt x="246" y="96"/>
                </a:cubicBezTo>
                <a:cubicBezTo>
                  <a:pt x="256" y="90"/>
                  <a:pt x="266" y="77"/>
                  <a:pt x="268" y="65"/>
                </a:cubicBezTo>
                <a:cubicBezTo>
                  <a:pt x="269" y="61"/>
                  <a:pt x="269" y="58"/>
                  <a:pt x="270" y="54"/>
                </a:cubicBezTo>
                <a:cubicBezTo>
                  <a:pt x="271" y="47"/>
                  <a:pt x="268" y="40"/>
                  <a:pt x="263" y="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Freeform 473"/>
          <p:cNvSpPr/>
          <p:nvPr/>
        </p:nvSpPr>
        <p:spPr bwMode="auto">
          <a:xfrm>
            <a:off x="11019790" y="2280285"/>
            <a:ext cx="9525" cy="12700"/>
          </a:xfrm>
          <a:custGeom>
            <a:avLst/>
            <a:gdLst>
              <a:gd name="T0" fmla="*/ 5 w 11"/>
              <a:gd name="T1" fmla="*/ 6 h 13"/>
              <a:gd name="T2" fmla="*/ 5 w 11"/>
              <a:gd name="T3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" h="13">
                <a:moveTo>
                  <a:pt x="5" y="6"/>
                </a:moveTo>
                <a:cubicBezTo>
                  <a:pt x="11" y="13"/>
                  <a:pt x="0" y="0"/>
                  <a:pt x="5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Freeform 474"/>
          <p:cNvSpPr>
            <a:spLocks noEditPoints="1"/>
          </p:cNvSpPr>
          <p:nvPr/>
        </p:nvSpPr>
        <p:spPr bwMode="auto">
          <a:xfrm>
            <a:off x="10836275" y="2088515"/>
            <a:ext cx="125730" cy="226695"/>
          </a:xfrm>
          <a:custGeom>
            <a:avLst/>
            <a:gdLst>
              <a:gd name="T0" fmla="*/ 64 w 128"/>
              <a:gd name="T1" fmla="*/ 231 h 231"/>
              <a:gd name="T2" fmla="*/ 128 w 128"/>
              <a:gd name="T3" fmla="*/ 63 h 231"/>
              <a:gd name="T4" fmla="*/ 65 w 128"/>
              <a:gd name="T5" fmla="*/ 0 h 231"/>
              <a:gd name="T6" fmla="*/ 64 w 128"/>
              <a:gd name="T7" fmla="*/ 0 h 231"/>
              <a:gd name="T8" fmla="*/ 64 w 128"/>
              <a:gd name="T9" fmla="*/ 0 h 231"/>
              <a:gd name="T10" fmla="*/ 64 w 128"/>
              <a:gd name="T11" fmla="*/ 0 h 231"/>
              <a:gd name="T12" fmla="*/ 63 w 128"/>
              <a:gd name="T13" fmla="*/ 0 h 231"/>
              <a:gd name="T14" fmla="*/ 0 w 128"/>
              <a:gd name="T15" fmla="*/ 63 h 231"/>
              <a:gd name="T16" fmla="*/ 64 w 128"/>
              <a:gd name="T17" fmla="*/ 231 h 231"/>
              <a:gd name="T18" fmla="*/ 64 w 128"/>
              <a:gd name="T19" fmla="*/ 29 h 231"/>
              <a:gd name="T20" fmla="*/ 93 w 128"/>
              <a:gd name="T21" fmla="*/ 58 h 231"/>
              <a:gd name="T22" fmla="*/ 64 w 128"/>
              <a:gd name="T23" fmla="*/ 86 h 231"/>
              <a:gd name="T24" fmla="*/ 35 w 128"/>
              <a:gd name="T25" fmla="*/ 58 h 231"/>
              <a:gd name="T26" fmla="*/ 64 w 128"/>
              <a:gd name="T27" fmla="*/ 29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231">
                <a:moveTo>
                  <a:pt x="64" y="231"/>
                </a:moveTo>
                <a:cubicBezTo>
                  <a:pt x="64" y="231"/>
                  <a:pt x="128" y="97"/>
                  <a:pt x="128" y="63"/>
                </a:cubicBezTo>
                <a:cubicBezTo>
                  <a:pt x="128" y="29"/>
                  <a:pt x="100" y="0"/>
                  <a:pt x="65" y="0"/>
                </a:cubicBezTo>
                <a:cubicBezTo>
                  <a:pt x="65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3" y="0"/>
                  <a:pt x="63" y="0"/>
                </a:cubicBezTo>
                <a:cubicBezTo>
                  <a:pt x="28" y="0"/>
                  <a:pt x="0" y="29"/>
                  <a:pt x="0" y="63"/>
                </a:cubicBezTo>
                <a:cubicBezTo>
                  <a:pt x="0" y="98"/>
                  <a:pt x="64" y="231"/>
                  <a:pt x="64" y="231"/>
                </a:cubicBezTo>
                <a:close/>
                <a:moveTo>
                  <a:pt x="64" y="29"/>
                </a:moveTo>
                <a:cubicBezTo>
                  <a:pt x="80" y="29"/>
                  <a:pt x="93" y="42"/>
                  <a:pt x="93" y="58"/>
                </a:cubicBezTo>
                <a:cubicBezTo>
                  <a:pt x="93" y="74"/>
                  <a:pt x="80" y="86"/>
                  <a:pt x="64" y="86"/>
                </a:cubicBezTo>
                <a:cubicBezTo>
                  <a:pt x="48" y="86"/>
                  <a:pt x="35" y="74"/>
                  <a:pt x="35" y="58"/>
                </a:cubicBezTo>
                <a:cubicBezTo>
                  <a:pt x="35" y="42"/>
                  <a:pt x="48" y="29"/>
                  <a:pt x="64" y="2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Freeform 475"/>
          <p:cNvSpPr/>
          <p:nvPr/>
        </p:nvSpPr>
        <p:spPr bwMode="auto">
          <a:xfrm>
            <a:off x="4038600" y="4620260"/>
            <a:ext cx="159385" cy="14605"/>
          </a:xfrm>
          <a:custGeom>
            <a:avLst/>
            <a:gdLst>
              <a:gd name="T0" fmla="*/ 16 w 162"/>
              <a:gd name="T1" fmla="*/ 2 h 14"/>
              <a:gd name="T2" fmla="*/ 0 w 162"/>
              <a:gd name="T3" fmla="*/ 0 h 14"/>
              <a:gd name="T4" fmla="*/ 16 w 162"/>
              <a:gd name="T5" fmla="*/ 14 h 14"/>
              <a:gd name="T6" fmla="*/ 146 w 162"/>
              <a:gd name="T7" fmla="*/ 14 h 14"/>
              <a:gd name="T8" fmla="*/ 162 w 162"/>
              <a:gd name="T9" fmla="*/ 0 h 14"/>
              <a:gd name="T10" fmla="*/ 146 w 162"/>
              <a:gd name="T11" fmla="*/ 2 h 14"/>
              <a:gd name="T12" fmla="*/ 16 w 162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" h="14">
                <a:moveTo>
                  <a:pt x="16" y="2"/>
                </a:moveTo>
                <a:cubicBezTo>
                  <a:pt x="9" y="2"/>
                  <a:pt x="4" y="1"/>
                  <a:pt x="0" y="0"/>
                </a:cubicBezTo>
                <a:cubicBezTo>
                  <a:pt x="0" y="9"/>
                  <a:pt x="1" y="14"/>
                  <a:pt x="16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62" y="14"/>
                  <a:pt x="162" y="9"/>
                  <a:pt x="162" y="0"/>
                </a:cubicBezTo>
                <a:cubicBezTo>
                  <a:pt x="159" y="1"/>
                  <a:pt x="153" y="2"/>
                  <a:pt x="146" y="2"/>
                </a:cubicBezTo>
                <a:lnTo>
                  <a:pt x="16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Freeform 476"/>
          <p:cNvSpPr>
            <a:spLocks noEditPoints="1"/>
          </p:cNvSpPr>
          <p:nvPr/>
        </p:nvSpPr>
        <p:spPr bwMode="auto">
          <a:xfrm>
            <a:off x="4038600" y="4349750"/>
            <a:ext cx="159385" cy="262890"/>
          </a:xfrm>
          <a:custGeom>
            <a:avLst/>
            <a:gdLst>
              <a:gd name="T0" fmla="*/ 146 w 162"/>
              <a:gd name="T1" fmla="*/ 0 h 266"/>
              <a:gd name="T2" fmla="*/ 16 w 162"/>
              <a:gd name="T3" fmla="*/ 0 h 266"/>
              <a:gd name="T4" fmla="*/ 0 w 162"/>
              <a:gd name="T5" fmla="*/ 16 h 266"/>
              <a:gd name="T6" fmla="*/ 0 w 162"/>
              <a:gd name="T7" fmla="*/ 38 h 266"/>
              <a:gd name="T8" fmla="*/ 0 w 162"/>
              <a:gd name="T9" fmla="*/ 250 h 266"/>
              <a:gd name="T10" fmla="*/ 16 w 162"/>
              <a:gd name="T11" fmla="*/ 266 h 266"/>
              <a:gd name="T12" fmla="*/ 146 w 162"/>
              <a:gd name="T13" fmla="*/ 266 h 266"/>
              <a:gd name="T14" fmla="*/ 162 w 162"/>
              <a:gd name="T15" fmla="*/ 250 h 266"/>
              <a:gd name="T16" fmla="*/ 162 w 162"/>
              <a:gd name="T17" fmla="*/ 38 h 266"/>
              <a:gd name="T18" fmla="*/ 162 w 162"/>
              <a:gd name="T19" fmla="*/ 16 h 266"/>
              <a:gd name="T20" fmla="*/ 146 w 162"/>
              <a:gd name="T21" fmla="*/ 0 h 266"/>
              <a:gd name="T22" fmla="*/ 140 w 162"/>
              <a:gd name="T23" fmla="*/ 237 h 266"/>
              <a:gd name="T24" fmla="*/ 22 w 162"/>
              <a:gd name="T25" fmla="*/ 237 h 266"/>
              <a:gd name="T26" fmla="*/ 22 w 162"/>
              <a:gd name="T27" fmla="*/ 33 h 266"/>
              <a:gd name="T28" fmla="*/ 140 w 162"/>
              <a:gd name="T29" fmla="*/ 33 h 266"/>
              <a:gd name="T30" fmla="*/ 140 w 162"/>
              <a:gd name="T31" fmla="*/ 237 h 266"/>
              <a:gd name="T32" fmla="*/ 57 w 162"/>
              <a:gd name="T33" fmla="*/ 13 h 266"/>
              <a:gd name="T34" fmla="*/ 106 w 162"/>
              <a:gd name="T35" fmla="*/ 13 h 266"/>
              <a:gd name="T36" fmla="*/ 110 w 162"/>
              <a:gd name="T37" fmla="*/ 17 h 266"/>
              <a:gd name="T38" fmla="*/ 106 w 162"/>
              <a:gd name="T39" fmla="*/ 20 h 266"/>
              <a:gd name="T40" fmla="*/ 57 w 162"/>
              <a:gd name="T41" fmla="*/ 20 h 266"/>
              <a:gd name="T42" fmla="*/ 53 w 162"/>
              <a:gd name="T43" fmla="*/ 17 h 266"/>
              <a:gd name="T44" fmla="*/ 57 w 162"/>
              <a:gd name="T45" fmla="*/ 13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2" h="266">
                <a:moveTo>
                  <a:pt x="146" y="0"/>
                </a:move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5"/>
                  <a:pt x="0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50"/>
                  <a:pt x="0" y="250"/>
                  <a:pt x="0" y="250"/>
                </a:cubicBezTo>
                <a:cubicBezTo>
                  <a:pt x="0" y="261"/>
                  <a:pt x="0" y="266"/>
                  <a:pt x="16" y="266"/>
                </a:cubicBezTo>
                <a:cubicBezTo>
                  <a:pt x="146" y="266"/>
                  <a:pt x="146" y="266"/>
                  <a:pt x="146" y="266"/>
                </a:cubicBezTo>
                <a:cubicBezTo>
                  <a:pt x="162" y="266"/>
                  <a:pt x="162" y="261"/>
                  <a:pt x="162" y="250"/>
                </a:cubicBezTo>
                <a:cubicBezTo>
                  <a:pt x="162" y="38"/>
                  <a:pt x="162" y="38"/>
                  <a:pt x="162" y="38"/>
                </a:cubicBezTo>
                <a:cubicBezTo>
                  <a:pt x="162" y="16"/>
                  <a:pt x="162" y="16"/>
                  <a:pt x="162" y="16"/>
                </a:cubicBezTo>
                <a:cubicBezTo>
                  <a:pt x="162" y="5"/>
                  <a:pt x="162" y="0"/>
                  <a:pt x="146" y="0"/>
                </a:cubicBezTo>
                <a:close/>
                <a:moveTo>
                  <a:pt x="140" y="237"/>
                </a:moveTo>
                <a:cubicBezTo>
                  <a:pt x="22" y="237"/>
                  <a:pt x="22" y="237"/>
                  <a:pt x="22" y="237"/>
                </a:cubicBezTo>
                <a:cubicBezTo>
                  <a:pt x="22" y="33"/>
                  <a:pt x="22" y="33"/>
                  <a:pt x="22" y="33"/>
                </a:cubicBezTo>
                <a:cubicBezTo>
                  <a:pt x="140" y="33"/>
                  <a:pt x="140" y="33"/>
                  <a:pt x="140" y="33"/>
                </a:cubicBezTo>
                <a:lnTo>
                  <a:pt x="140" y="237"/>
                </a:lnTo>
                <a:close/>
                <a:moveTo>
                  <a:pt x="57" y="13"/>
                </a:moveTo>
                <a:cubicBezTo>
                  <a:pt x="106" y="13"/>
                  <a:pt x="106" y="13"/>
                  <a:pt x="106" y="13"/>
                </a:cubicBezTo>
                <a:cubicBezTo>
                  <a:pt x="108" y="13"/>
                  <a:pt x="110" y="15"/>
                  <a:pt x="110" y="17"/>
                </a:cubicBezTo>
                <a:cubicBezTo>
                  <a:pt x="110" y="19"/>
                  <a:pt x="108" y="20"/>
                  <a:pt x="106" y="20"/>
                </a:cubicBezTo>
                <a:cubicBezTo>
                  <a:pt x="57" y="20"/>
                  <a:pt x="57" y="20"/>
                  <a:pt x="57" y="20"/>
                </a:cubicBezTo>
                <a:cubicBezTo>
                  <a:pt x="55" y="20"/>
                  <a:pt x="53" y="19"/>
                  <a:pt x="53" y="17"/>
                </a:cubicBezTo>
                <a:cubicBezTo>
                  <a:pt x="53" y="15"/>
                  <a:pt x="55" y="13"/>
                  <a:pt x="57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477"/>
          <p:cNvSpPr>
            <a:spLocks noEditPoints="1"/>
          </p:cNvSpPr>
          <p:nvPr/>
        </p:nvSpPr>
        <p:spPr bwMode="auto">
          <a:xfrm>
            <a:off x="10757535" y="5481320"/>
            <a:ext cx="283210" cy="283210"/>
          </a:xfrm>
          <a:custGeom>
            <a:avLst/>
            <a:gdLst>
              <a:gd name="T0" fmla="*/ 164 w 176"/>
              <a:gd name="T1" fmla="*/ 66 h 176"/>
              <a:gd name="T2" fmla="*/ 164 w 176"/>
              <a:gd name="T3" fmla="*/ 0 h 176"/>
              <a:gd name="T4" fmla="*/ 138 w 176"/>
              <a:gd name="T5" fmla="*/ 0 h 176"/>
              <a:gd name="T6" fmla="*/ 138 w 176"/>
              <a:gd name="T7" fmla="*/ 66 h 176"/>
              <a:gd name="T8" fmla="*/ 120 w 176"/>
              <a:gd name="T9" fmla="*/ 66 h 176"/>
              <a:gd name="T10" fmla="*/ 120 w 176"/>
              <a:gd name="T11" fmla="*/ 37 h 176"/>
              <a:gd name="T12" fmla="*/ 83 w 176"/>
              <a:gd name="T13" fmla="*/ 65 h 176"/>
              <a:gd name="T14" fmla="*/ 83 w 176"/>
              <a:gd name="T15" fmla="*/ 37 h 176"/>
              <a:gd name="T16" fmla="*/ 47 w 176"/>
              <a:gd name="T17" fmla="*/ 65 h 176"/>
              <a:gd name="T18" fmla="*/ 47 w 176"/>
              <a:gd name="T19" fmla="*/ 37 h 176"/>
              <a:gd name="T20" fmla="*/ 10 w 176"/>
              <a:gd name="T21" fmla="*/ 66 h 176"/>
              <a:gd name="T22" fmla="*/ 0 w 176"/>
              <a:gd name="T23" fmla="*/ 66 h 176"/>
              <a:gd name="T24" fmla="*/ 0 w 176"/>
              <a:gd name="T25" fmla="*/ 176 h 176"/>
              <a:gd name="T26" fmla="*/ 176 w 176"/>
              <a:gd name="T27" fmla="*/ 176 h 176"/>
              <a:gd name="T28" fmla="*/ 176 w 176"/>
              <a:gd name="T29" fmla="*/ 66 h 176"/>
              <a:gd name="T30" fmla="*/ 164 w 176"/>
              <a:gd name="T31" fmla="*/ 66 h 176"/>
              <a:gd name="T32" fmla="*/ 55 w 176"/>
              <a:gd name="T33" fmla="*/ 156 h 176"/>
              <a:gd name="T34" fmla="*/ 29 w 176"/>
              <a:gd name="T35" fmla="*/ 156 h 176"/>
              <a:gd name="T36" fmla="*/ 29 w 176"/>
              <a:gd name="T37" fmla="*/ 130 h 176"/>
              <a:gd name="T38" fmla="*/ 55 w 176"/>
              <a:gd name="T39" fmla="*/ 130 h 176"/>
              <a:gd name="T40" fmla="*/ 55 w 176"/>
              <a:gd name="T41" fmla="*/ 156 h 176"/>
              <a:gd name="T42" fmla="*/ 55 w 176"/>
              <a:gd name="T43" fmla="*/ 112 h 176"/>
              <a:gd name="T44" fmla="*/ 29 w 176"/>
              <a:gd name="T45" fmla="*/ 112 h 176"/>
              <a:gd name="T46" fmla="*/ 29 w 176"/>
              <a:gd name="T47" fmla="*/ 86 h 176"/>
              <a:gd name="T48" fmla="*/ 55 w 176"/>
              <a:gd name="T49" fmla="*/ 86 h 176"/>
              <a:gd name="T50" fmla="*/ 55 w 176"/>
              <a:gd name="T51" fmla="*/ 112 h 176"/>
              <a:gd name="T52" fmla="*/ 102 w 176"/>
              <a:gd name="T53" fmla="*/ 156 h 176"/>
              <a:gd name="T54" fmla="*/ 75 w 176"/>
              <a:gd name="T55" fmla="*/ 156 h 176"/>
              <a:gd name="T56" fmla="*/ 75 w 176"/>
              <a:gd name="T57" fmla="*/ 130 h 176"/>
              <a:gd name="T58" fmla="*/ 102 w 176"/>
              <a:gd name="T59" fmla="*/ 130 h 176"/>
              <a:gd name="T60" fmla="*/ 102 w 176"/>
              <a:gd name="T61" fmla="*/ 156 h 176"/>
              <a:gd name="T62" fmla="*/ 102 w 176"/>
              <a:gd name="T63" fmla="*/ 112 h 176"/>
              <a:gd name="T64" fmla="*/ 75 w 176"/>
              <a:gd name="T65" fmla="*/ 112 h 176"/>
              <a:gd name="T66" fmla="*/ 75 w 176"/>
              <a:gd name="T67" fmla="*/ 86 h 176"/>
              <a:gd name="T68" fmla="*/ 102 w 176"/>
              <a:gd name="T69" fmla="*/ 86 h 176"/>
              <a:gd name="T70" fmla="*/ 102 w 176"/>
              <a:gd name="T71" fmla="*/ 112 h 176"/>
              <a:gd name="T72" fmla="*/ 149 w 176"/>
              <a:gd name="T73" fmla="*/ 156 h 176"/>
              <a:gd name="T74" fmla="*/ 122 w 176"/>
              <a:gd name="T75" fmla="*/ 156 h 176"/>
              <a:gd name="T76" fmla="*/ 122 w 176"/>
              <a:gd name="T77" fmla="*/ 130 h 176"/>
              <a:gd name="T78" fmla="*/ 149 w 176"/>
              <a:gd name="T79" fmla="*/ 130 h 176"/>
              <a:gd name="T80" fmla="*/ 149 w 176"/>
              <a:gd name="T81" fmla="*/ 156 h 176"/>
              <a:gd name="T82" fmla="*/ 149 w 176"/>
              <a:gd name="T83" fmla="*/ 112 h 176"/>
              <a:gd name="T84" fmla="*/ 122 w 176"/>
              <a:gd name="T85" fmla="*/ 112 h 176"/>
              <a:gd name="T86" fmla="*/ 122 w 176"/>
              <a:gd name="T87" fmla="*/ 86 h 176"/>
              <a:gd name="T88" fmla="*/ 149 w 176"/>
              <a:gd name="T89" fmla="*/ 86 h 176"/>
              <a:gd name="T90" fmla="*/ 149 w 176"/>
              <a:gd name="T91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" h="176">
                <a:moveTo>
                  <a:pt x="164" y="66"/>
                </a:moveTo>
                <a:lnTo>
                  <a:pt x="164" y="0"/>
                </a:lnTo>
                <a:lnTo>
                  <a:pt x="138" y="0"/>
                </a:lnTo>
                <a:lnTo>
                  <a:pt x="138" y="66"/>
                </a:lnTo>
                <a:lnTo>
                  <a:pt x="120" y="66"/>
                </a:lnTo>
                <a:lnTo>
                  <a:pt x="120" y="37"/>
                </a:lnTo>
                <a:lnTo>
                  <a:pt x="83" y="65"/>
                </a:lnTo>
                <a:lnTo>
                  <a:pt x="83" y="37"/>
                </a:lnTo>
                <a:lnTo>
                  <a:pt x="47" y="65"/>
                </a:lnTo>
                <a:lnTo>
                  <a:pt x="47" y="37"/>
                </a:lnTo>
                <a:lnTo>
                  <a:pt x="10" y="66"/>
                </a:lnTo>
                <a:lnTo>
                  <a:pt x="0" y="66"/>
                </a:lnTo>
                <a:lnTo>
                  <a:pt x="0" y="176"/>
                </a:lnTo>
                <a:lnTo>
                  <a:pt x="176" y="176"/>
                </a:lnTo>
                <a:lnTo>
                  <a:pt x="176" y="66"/>
                </a:lnTo>
                <a:lnTo>
                  <a:pt x="164" y="66"/>
                </a:lnTo>
                <a:close/>
                <a:moveTo>
                  <a:pt x="55" y="156"/>
                </a:moveTo>
                <a:lnTo>
                  <a:pt x="29" y="156"/>
                </a:lnTo>
                <a:lnTo>
                  <a:pt x="29" y="130"/>
                </a:lnTo>
                <a:lnTo>
                  <a:pt x="55" y="130"/>
                </a:lnTo>
                <a:lnTo>
                  <a:pt x="55" y="156"/>
                </a:lnTo>
                <a:close/>
                <a:moveTo>
                  <a:pt x="55" y="112"/>
                </a:moveTo>
                <a:lnTo>
                  <a:pt x="29" y="112"/>
                </a:lnTo>
                <a:lnTo>
                  <a:pt x="29" y="86"/>
                </a:lnTo>
                <a:lnTo>
                  <a:pt x="55" y="86"/>
                </a:lnTo>
                <a:lnTo>
                  <a:pt x="55" y="112"/>
                </a:lnTo>
                <a:close/>
                <a:moveTo>
                  <a:pt x="102" y="156"/>
                </a:moveTo>
                <a:lnTo>
                  <a:pt x="75" y="156"/>
                </a:lnTo>
                <a:lnTo>
                  <a:pt x="75" y="130"/>
                </a:lnTo>
                <a:lnTo>
                  <a:pt x="102" y="130"/>
                </a:lnTo>
                <a:lnTo>
                  <a:pt x="102" y="156"/>
                </a:lnTo>
                <a:close/>
                <a:moveTo>
                  <a:pt x="102" y="112"/>
                </a:moveTo>
                <a:lnTo>
                  <a:pt x="75" y="112"/>
                </a:lnTo>
                <a:lnTo>
                  <a:pt x="75" y="86"/>
                </a:lnTo>
                <a:lnTo>
                  <a:pt x="102" y="86"/>
                </a:lnTo>
                <a:lnTo>
                  <a:pt x="102" y="112"/>
                </a:lnTo>
                <a:close/>
                <a:moveTo>
                  <a:pt x="149" y="156"/>
                </a:moveTo>
                <a:lnTo>
                  <a:pt x="122" y="156"/>
                </a:lnTo>
                <a:lnTo>
                  <a:pt x="122" y="130"/>
                </a:lnTo>
                <a:lnTo>
                  <a:pt x="149" y="130"/>
                </a:lnTo>
                <a:lnTo>
                  <a:pt x="149" y="156"/>
                </a:lnTo>
                <a:close/>
                <a:moveTo>
                  <a:pt x="149" y="112"/>
                </a:moveTo>
                <a:lnTo>
                  <a:pt x="122" y="112"/>
                </a:lnTo>
                <a:lnTo>
                  <a:pt x="122" y="86"/>
                </a:lnTo>
                <a:lnTo>
                  <a:pt x="149" y="86"/>
                </a:lnTo>
                <a:lnTo>
                  <a:pt x="149" y="1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" name="Freeform 478"/>
          <p:cNvSpPr/>
          <p:nvPr/>
        </p:nvSpPr>
        <p:spPr bwMode="auto">
          <a:xfrm>
            <a:off x="3976370" y="5481320"/>
            <a:ext cx="254000" cy="254635"/>
          </a:xfrm>
          <a:custGeom>
            <a:avLst/>
            <a:gdLst>
              <a:gd name="T0" fmla="*/ 129 w 258"/>
              <a:gd name="T1" fmla="*/ 245 h 259"/>
              <a:gd name="T2" fmla="*/ 14 w 258"/>
              <a:gd name="T3" fmla="*/ 129 h 259"/>
              <a:gd name="T4" fmla="*/ 129 w 258"/>
              <a:gd name="T5" fmla="*/ 14 h 259"/>
              <a:gd name="T6" fmla="*/ 244 w 258"/>
              <a:gd name="T7" fmla="*/ 129 h 259"/>
              <a:gd name="T8" fmla="*/ 241 w 258"/>
              <a:gd name="T9" fmla="*/ 156 h 259"/>
              <a:gd name="T10" fmla="*/ 255 w 258"/>
              <a:gd name="T11" fmla="*/ 159 h 259"/>
              <a:gd name="T12" fmla="*/ 258 w 258"/>
              <a:gd name="T13" fmla="*/ 129 h 259"/>
              <a:gd name="T14" fmla="*/ 129 w 258"/>
              <a:gd name="T15" fmla="*/ 0 h 259"/>
              <a:gd name="T16" fmla="*/ 0 w 258"/>
              <a:gd name="T17" fmla="*/ 129 h 259"/>
              <a:gd name="T18" fmla="*/ 129 w 258"/>
              <a:gd name="T19" fmla="*/ 259 h 259"/>
              <a:gd name="T20" fmla="*/ 155 w 258"/>
              <a:gd name="T21" fmla="*/ 256 h 259"/>
              <a:gd name="T22" fmla="*/ 152 w 258"/>
              <a:gd name="T23" fmla="*/ 242 h 259"/>
              <a:gd name="T24" fmla="*/ 129 w 258"/>
              <a:gd name="T25" fmla="*/ 245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8" h="259">
                <a:moveTo>
                  <a:pt x="129" y="245"/>
                </a:moveTo>
                <a:cubicBezTo>
                  <a:pt x="65" y="245"/>
                  <a:pt x="14" y="193"/>
                  <a:pt x="14" y="129"/>
                </a:cubicBezTo>
                <a:cubicBezTo>
                  <a:pt x="14" y="66"/>
                  <a:pt x="65" y="14"/>
                  <a:pt x="129" y="14"/>
                </a:cubicBezTo>
                <a:cubicBezTo>
                  <a:pt x="193" y="14"/>
                  <a:pt x="244" y="66"/>
                  <a:pt x="244" y="129"/>
                </a:cubicBezTo>
                <a:cubicBezTo>
                  <a:pt x="244" y="139"/>
                  <a:pt x="243" y="148"/>
                  <a:pt x="241" y="156"/>
                </a:cubicBezTo>
                <a:cubicBezTo>
                  <a:pt x="255" y="159"/>
                  <a:pt x="255" y="159"/>
                  <a:pt x="255" y="159"/>
                </a:cubicBezTo>
                <a:cubicBezTo>
                  <a:pt x="257" y="150"/>
                  <a:pt x="258" y="140"/>
                  <a:pt x="258" y="129"/>
                </a:cubicBezTo>
                <a:cubicBezTo>
                  <a:pt x="258" y="58"/>
                  <a:pt x="200" y="0"/>
                  <a:pt x="129" y="0"/>
                </a:cubicBezTo>
                <a:cubicBezTo>
                  <a:pt x="58" y="0"/>
                  <a:pt x="0" y="58"/>
                  <a:pt x="0" y="129"/>
                </a:cubicBezTo>
                <a:cubicBezTo>
                  <a:pt x="0" y="201"/>
                  <a:pt x="58" y="259"/>
                  <a:pt x="129" y="259"/>
                </a:cubicBezTo>
                <a:cubicBezTo>
                  <a:pt x="138" y="259"/>
                  <a:pt x="147" y="258"/>
                  <a:pt x="155" y="256"/>
                </a:cubicBezTo>
                <a:cubicBezTo>
                  <a:pt x="152" y="242"/>
                  <a:pt x="152" y="242"/>
                  <a:pt x="152" y="242"/>
                </a:cubicBezTo>
                <a:cubicBezTo>
                  <a:pt x="145" y="244"/>
                  <a:pt x="137" y="245"/>
                  <a:pt x="129" y="2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Freeform 479"/>
          <p:cNvSpPr>
            <a:spLocks noEditPoints="1"/>
          </p:cNvSpPr>
          <p:nvPr/>
        </p:nvSpPr>
        <p:spPr bwMode="auto">
          <a:xfrm>
            <a:off x="3998595" y="5504180"/>
            <a:ext cx="209550" cy="208915"/>
          </a:xfrm>
          <a:custGeom>
            <a:avLst/>
            <a:gdLst>
              <a:gd name="T0" fmla="*/ 106 w 212"/>
              <a:gd name="T1" fmla="*/ 0 h 213"/>
              <a:gd name="T2" fmla="*/ 0 w 212"/>
              <a:gd name="T3" fmla="*/ 106 h 213"/>
              <a:gd name="T4" fmla="*/ 106 w 212"/>
              <a:gd name="T5" fmla="*/ 213 h 213"/>
              <a:gd name="T6" fmla="*/ 127 w 212"/>
              <a:gd name="T7" fmla="*/ 211 h 213"/>
              <a:gd name="T8" fmla="*/ 105 w 212"/>
              <a:gd name="T9" fmla="*/ 106 h 213"/>
              <a:gd name="T10" fmla="*/ 120 w 212"/>
              <a:gd name="T11" fmla="*/ 110 h 213"/>
              <a:gd name="T12" fmla="*/ 117 w 212"/>
              <a:gd name="T13" fmla="*/ 103 h 213"/>
              <a:gd name="T14" fmla="*/ 128 w 212"/>
              <a:gd name="T15" fmla="*/ 92 h 213"/>
              <a:gd name="T16" fmla="*/ 139 w 212"/>
              <a:gd name="T17" fmla="*/ 103 h 213"/>
              <a:gd name="T18" fmla="*/ 132 w 212"/>
              <a:gd name="T19" fmla="*/ 113 h 213"/>
              <a:gd name="T20" fmla="*/ 209 w 212"/>
              <a:gd name="T21" fmla="*/ 131 h 213"/>
              <a:gd name="T22" fmla="*/ 212 w 212"/>
              <a:gd name="T23" fmla="*/ 106 h 213"/>
              <a:gd name="T24" fmla="*/ 106 w 212"/>
              <a:gd name="T25" fmla="*/ 0 h 213"/>
              <a:gd name="T26" fmla="*/ 42 w 212"/>
              <a:gd name="T27" fmla="*/ 54 h 213"/>
              <a:gd name="T28" fmla="*/ 57 w 212"/>
              <a:gd name="T29" fmla="*/ 70 h 213"/>
              <a:gd name="T30" fmla="*/ 42 w 212"/>
              <a:gd name="T31" fmla="*/ 85 h 213"/>
              <a:gd name="T32" fmla="*/ 26 w 212"/>
              <a:gd name="T33" fmla="*/ 70 h 213"/>
              <a:gd name="T34" fmla="*/ 42 w 212"/>
              <a:gd name="T35" fmla="*/ 54 h 213"/>
              <a:gd name="T36" fmla="*/ 40 w 212"/>
              <a:gd name="T37" fmla="*/ 154 h 213"/>
              <a:gd name="T38" fmla="*/ 21 w 212"/>
              <a:gd name="T39" fmla="*/ 135 h 213"/>
              <a:gd name="T40" fmla="*/ 40 w 212"/>
              <a:gd name="T41" fmla="*/ 115 h 213"/>
              <a:gd name="T42" fmla="*/ 60 w 212"/>
              <a:gd name="T43" fmla="*/ 135 h 213"/>
              <a:gd name="T44" fmla="*/ 40 w 212"/>
              <a:gd name="T45" fmla="*/ 154 h 213"/>
              <a:gd name="T46" fmla="*/ 89 w 212"/>
              <a:gd name="T47" fmla="*/ 70 h 213"/>
              <a:gd name="T48" fmla="*/ 102 w 212"/>
              <a:gd name="T49" fmla="*/ 83 h 213"/>
              <a:gd name="T50" fmla="*/ 89 w 212"/>
              <a:gd name="T51" fmla="*/ 96 h 213"/>
              <a:gd name="T52" fmla="*/ 76 w 212"/>
              <a:gd name="T53" fmla="*/ 83 h 213"/>
              <a:gd name="T54" fmla="*/ 89 w 212"/>
              <a:gd name="T55" fmla="*/ 70 h 213"/>
              <a:gd name="T56" fmla="*/ 76 w 212"/>
              <a:gd name="T57" fmla="*/ 133 h 213"/>
              <a:gd name="T58" fmla="*/ 89 w 212"/>
              <a:gd name="T59" fmla="*/ 120 h 213"/>
              <a:gd name="T60" fmla="*/ 102 w 212"/>
              <a:gd name="T61" fmla="*/ 133 h 213"/>
              <a:gd name="T62" fmla="*/ 89 w 212"/>
              <a:gd name="T63" fmla="*/ 146 h 213"/>
              <a:gd name="T64" fmla="*/ 76 w 212"/>
              <a:gd name="T65" fmla="*/ 133 h 213"/>
              <a:gd name="T66" fmla="*/ 117 w 212"/>
              <a:gd name="T67" fmla="*/ 183 h 213"/>
              <a:gd name="T68" fmla="*/ 102 w 212"/>
              <a:gd name="T69" fmla="*/ 198 h 213"/>
              <a:gd name="T70" fmla="*/ 87 w 212"/>
              <a:gd name="T71" fmla="*/ 183 h 213"/>
              <a:gd name="T72" fmla="*/ 102 w 212"/>
              <a:gd name="T73" fmla="*/ 168 h 213"/>
              <a:gd name="T74" fmla="*/ 117 w 212"/>
              <a:gd name="T75" fmla="*/ 183 h 213"/>
              <a:gd name="T76" fmla="*/ 106 w 212"/>
              <a:gd name="T77" fmla="*/ 55 h 213"/>
              <a:gd name="T78" fmla="*/ 88 w 212"/>
              <a:gd name="T79" fmla="*/ 36 h 213"/>
              <a:gd name="T80" fmla="*/ 106 w 212"/>
              <a:gd name="T81" fmla="*/ 18 h 213"/>
              <a:gd name="T82" fmla="*/ 125 w 212"/>
              <a:gd name="T83" fmla="*/ 36 h 213"/>
              <a:gd name="T84" fmla="*/ 106 w 212"/>
              <a:gd name="T85" fmla="*/ 55 h 213"/>
              <a:gd name="T86" fmla="*/ 139 w 212"/>
              <a:gd name="T87" fmla="*/ 49 h 213"/>
              <a:gd name="T88" fmla="*/ 152 w 212"/>
              <a:gd name="T89" fmla="*/ 36 h 213"/>
              <a:gd name="T90" fmla="*/ 165 w 212"/>
              <a:gd name="T91" fmla="*/ 49 h 213"/>
              <a:gd name="T92" fmla="*/ 152 w 212"/>
              <a:gd name="T93" fmla="*/ 62 h 213"/>
              <a:gd name="T94" fmla="*/ 139 w 212"/>
              <a:gd name="T95" fmla="*/ 49 h 213"/>
              <a:gd name="T96" fmla="*/ 175 w 212"/>
              <a:gd name="T97" fmla="*/ 112 h 213"/>
              <a:gd name="T98" fmla="*/ 157 w 212"/>
              <a:gd name="T99" fmla="*/ 95 h 213"/>
              <a:gd name="T100" fmla="*/ 175 w 212"/>
              <a:gd name="T101" fmla="*/ 77 h 213"/>
              <a:gd name="T102" fmla="*/ 193 w 212"/>
              <a:gd name="T103" fmla="*/ 95 h 213"/>
              <a:gd name="T104" fmla="*/ 175 w 212"/>
              <a:gd name="T105" fmla="*/ 112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2" h="213">
                <a:moveTo>
                  <a:pt x="106" y="0"/>
                </a:moveTo>
                <a:cubicBezTo>
                  <a:pt x="47" y="0"/>
                  <a:pt x="0" y="48"/>
                  <a:pt x="0" y="106"/>
                </a:cubicBezTo>
                <a:cubicBezTo>
                  <a:pt x="0" y="165"/>
                  <a:pt x="47" y="213"/>
                  <a:pt x="106" y="213"/>
                </a:cubicBezTo>
                <a:cubicBezTo>
                  <a:pt x="113" y="213"/>
                  <a:pt x="120" y="212"/>
                  <a:pt x="127" y="211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20" y="110"/>
                  <a:pt x="120" y="110"/>
                  <a:pt x="120" y="110"/>
                </a:cubicBezTo>
                <a:cubicBezTo>
                  <a:pt x="118" y="108"/>
                  <a:pt x="117" y="105"/>
                  <a:pt x="117" y="103"/>
                </a:cubicBezTo>
                <a:cubicBezTo>
                  <a:pt x="117" y="97"/>
                  <a:pt x="122" y="92"/>
                  <a:pt x="128" y="92"/>
                </a:cubicBezTo>
                <a:cubicBezTo>
                  <a:pt x="134" y="92"/>
                  <a:pt x="139" y="97"/>
                  <a:pt x="139" y="103"/>
                </a:cubicBezTo>
                <a:cubicBezTo>
                  <a:pt x="139" y="107"/>
                  <a:pt x="136" y="111"/>
                  <a:pt x="132" y="113"/>
                </a:cubicBezTo>
                <a:cubicBezTo>
                  <a:pt x="209" y="131"/>
                  <a:pt x="209" y="131"/>
                  <a:pt x="209" y="131"/>
                </a:cubicBezTo>
                <a:cubicBezTo>
                  <a:pt x="211" y="123"/>
                  <a:pt x="212" y="115"/>
                  <a:pt x="212" y="106"/>
                </a:cubicBezTo>
                <a:cubicBezTo>
                  <a:pt x="212" y="48"/>
                  <a:pt x="165" y="0"/>
                  <a:pt x="106" y="0"/>
                </a:cubicBezTo>
                <a:close/>
                <a:moveTo>
                  <a:pt x="42" y="54"/>
                </a:moveTo>
                <a:cubicBezTo>
                  <a:pt x="50" y="54"/>
                  <a:pt x="57" y="61"/>
                  <a:pt x="57" y="70"/>
                </a:cubicBezTo>
                <a:cubicBezTo>
                  <a:pt x="57" y="78"/>
                  <a:pt x="50" y="85"/>
                  <a:pt x="42" y="85"/>
                </a:cubicBezTo>
                <a:cubicBezTo>
                  <a:pt x="33" y="85"/>
                  <a:pt x="26" y="78"/>
                  <a:pt x="26" y="70"/>
                </a:cubicBezTo>
                <a:cubicBezTo>
                  <a:pt x="26" y="61"/>
                  <a:pt x="33" y="54"/>
                  <a:pt x="42" y="54"/>
                </a:cubicBezTo>
                <a:close/>
                <a:moveTo>
                  <a:pt x="40" y="154"/>
                </a:moveTo>
                <a:cubicBezTo>
                  <a:pt x="30" y="154"/>
                  <a:pt x="21" y="146"/>
                  <a:pt x="21" y="135"/>
                </a:cubicBezTo>
                <a:cubicBezTo>
                  <a:pt x="21" y="124"/>
                  <a:pt x="30" y="115"/>
                  <a:pt x="40" y="115"/>
                </a:cubicBezTo>
                <a:cubicBezTo>
                  <a:pt x="51" y="115"/>
                  <a:pt x="60" y="124"/>
                  <a:pt x="60" y="135"/>
                </a:cubicBezTo>
                <a:cubicBezTo>
                  <a:pt x="60" y="146"/>
                  <a:pt x="51" y="154"/>
                  <a:pt x="40" y="154"/>
                </a:cubicBezTo>
                <a:close/>
                <a:moveTo>
                  <a:pt x="89" y="70"/>
                </a:moveTo>
                <a:cubicBezTo>
                  <a:pt x="96" y="70"/>
                  <a:pt x="102" y="76"/>
                  <a:pt x="102" y="83"/>
                </a:cubicBezTo>
                <a:cubicBezTo>
                  <a:pt x="102" y="90"/>
                  <a:pt x="96" y="96"/>
                  <a:pt x="89" y="96"/>
                </a:cubicBezTo>
                <a:cubicBezTo>
                  <a:pt x="82" y="96"/>
                  <a:pt x="76" y="90"/>
                  <a:pt x="76" y="83"/>
                </a:cubicBezTo>
                <a:cubicBezTo>
                  <a:pt x="76" y="76"/>
                  <a:pt x="82" y="70"/>
                  <a:pt x="89" y="70"/>
                </a:cubicBezTo>
                <a:close/>
                <a:moveTo>
                  <a:pt x="76" y="133"/>
                </a:moveTo>
                <a:cubicBezTo>
                  <a:pt x="76" y="126"/>
                  <a:pt x="82" y="120"/>
                  <a:pt x="89" y="120"/>
                </a:cubicBezTo>
                <a:cubicBezTo>
                  <a:pt x="96" y="120"/>
                  <a:pt x="102" y="126"/>
                  <a:pt x="102" y="133"/>
                </a:cubicBezTo>
                <a:cubicBezTo>
                  <a:pt x="102" y="140"/>
                  <a:pt x="96" y="146"/>
                  <a:pt x="89" y="146"/>
                </a:cubicBezTo>
                <a:cubicBezTo>
                  <a:pt x="82" y="146"/>
                  <a:pt x="76" y="140"/>
                  <a:pt x="76" y="133"/>
                </a:cubicBezTo>
                <a:close/>
                <a:moveTo>
                  <a:pt x="117" y="183"/>
                </a:moveTo>
                <a:cubicBezTo>
                  <a:pt x="117" y="191"/>
                  <a:pt x="110" y="198"/>
                  <a:pt x="102" y="198"/>
                </a:cubicBezTo>
                <a:cubicBezTo>
                  <a:pt x="94" y="198"/>
                  <a:pt x="87" y="191"/>
                  <a:pt x="87" y="183"/>
                </a:cubicBezTo>
                <a:cubicBezTo>
                  <a:pt x="87" y="175"/>
                  <a:pt x="94" y="168"/>
                  <a:pt x="102" y="168"/>
                </a:cubicBezTo>
                <a:cubicBezTo>
                  <a:pt x="110" y="168"/>
                  <a:pt x="117" y="175"/>
                  <a:pt x="117" y="183"/>
                </a:cubicBezTo>
                <a:close/>
                <a:moveTo>
                  <a:pt x="106" y="55"/>
                </a:moveTo>
                <a:cubicBezTo>
                  <a:pt x="96" y="55"/>
                  <a:pt x="88" y="46"/>
                  <a:pt x="88" y="36"/>
                </a:cubicBezTo>
                <a:cubicBezTo>
                  <a:pt x="88" y="26"/>
                  <a:pt x="96" y="18"/>
                  <a:pt x="106" y="18"/>
                </a:cubicBezTo>
                <a:cubicBezTo>
                  <a:pt x="116" y="18"/>
                  <a:pt x="125" y="26"/>
                  <a:pt x="125" y="36"/>
                </a:cubicBezTo>
                <a:cubicBezTo>
                  <a:pt x="125" y="46"/>
                  <a:pt x="116" y="55"/>
                  <a:pt x="106" y="55"/>
                </a:cubicBezTo>
                <a:close/>
                <a:moveTo>
                  <a:pt x="139" y="49"/>
                </a:moveTo>
                <a:cubicBezTo>
                  <a:pt x="139" y="42"/>
                  <a:pt x="145" y="36"/>
                  <a:pt x="152" y="36"/>
                </a:cubicBezTo>
                <a:cubicBezTo>
                  <a:pt x="159" y="36"/>
                  <a:pt x="165" y="42"/>
                  <a:pt x="165" y="49"/>
                </a:cubicBezTo>
                <a:cubicBezTo>
                  <a:pt x="165" y="56"/>
                  <a:pt x="159" y="62"/>
                  <a:pt x="152" y="62"/>
                </a:cubicBezTo>
                <a:cubicBezTo>
                  <a:pt x="145" y="62"/>
                  <a:pt x="139" y="56"/>
                  <a:pt x="139" y="49"/>
                </a:cubicBezTo>
                <a:close/>
                <a:moveTo>
                  <a:pt x="175" y="112"/>
                </a:moveTo>
                <a:cubicBezTo>
                  <a:pt x="165" y="112"/>
                  <a:pt x="157" y="105"/>
                  <a:pt x="157" y="95"/>
                </a:cubicBezTo>
                <a:cubicBezTo>
                  <a:pt x="157" y="85"/>
                  <a:pt x="165" y="77"/>
                  <a:pt x="175" y="77"/>
                </a:cubicBezTo>
                <a:cubicBezTo>
                  <a:pt x="185" y="77"/>
                  <a:pt x="193" y="85"/>
                  <a:pt x="193" y="95"/>
                </a:cubicBezTo>
                <a:cubicBezTo>
                  <a:pt x="193" y="105"/>
                  <a:pt x="185" y="112"/>
                  <a:pt x="175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Freeform 480"/>
          <p:cNvSpPr/>
          <p:nvPr/>
        </p:nvSpPr>
        <p:spPr bwMode="auto">
          <a:xfrm>
            <a:off x="4157980" y="5666740"/>
            <a:ext cx="99695" cy="97790"/>
          </a:xfrm>
          <a:custGeom>
            <a:avLst/>
            <a:gdLst>
              <a:gd name="T0" fmla="*/ 90 w 103"/>
              <a:gd name="T1" fmla="*/ 0 h 100"/>
              <a:gd name="T2" fmla="*/ 0 w 103"/>
              <a:gd name="T3" fmla="*/ 87 h 100"/>
              <a:gd name="T4" fmla="*/ 3 w 103"/>
              <a:gd name="T5" fmla="*/ 100 h 100"/>
              <a:gd name="T6" fmla="*/ 103 w 103"/>
              <a:gd name="T7" fmla="*/ 4 h 100"/>
              <a:gd name="T8" fmla="*/ 90 w 103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100">
                <a:moveTo>
                  <a:pt x="90" y="0"/>
                </a:moveTo>
                <a:cubicBezTo>
                  <a:pt x="79" y="44"/>
                  <a:pt x="44" y="78"/>
                  <a:pt x="0" y="87"/>
                </a:cubicBezTo>
                <a:cubicBezTo>
                  <a:pt x="3" y="100"/>
                  <a:pt x="3" y="100"/>
                  <a:pt x="3" y="100"/>
                </a:cubicBezTo>
                <a:cubicBezTo>
                  <a:pt x="53" y="90"/>
                  <a:pt x="92" y="52"/>
                  <a:pt x="103" y="4"/>
                </a:cubicBezTo>
                <a:lnTo>
                  <a:pt x="9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Freeform 481"/>
          <p:cNvSpPr>
            <a:spLocks noEditPoints="1"/>
          </p:cNvSpPr>
          <p:nvPr/>
        </p:nvSpPr>
        <p:spPr bwMode="auto">
          <a:xfrm>
            <a:off x="4135755" y="5639435"/>
            <a:ext cx="100965" cy="102870"/>
          </a:xfrm>
          <a:custGeom>
            <a:avLst/>
            <a:gdLst>
              <a:gd name="T0" fmla="*/ 104 w 104"/>
              <a:gd name="T1" fmla="*/ 25 h 105"/>
              <a:gd name="T2" fmla="*/ 27 w 104"/>
              <a:gd name="T3" fmla="*/ 7 h 105"/>
              <a:gd name="T4" fmla="*/ 23 w 104"/>
              <a:gd name="T5" fmla="*/ 8 h 105"/>
              <a:gd name="T6" fmla="*/ 14 w 104"/>
              <a:gd name="T7" fmla="*/ 4 h 105"/>
              <a:gd name="T8" fmla="*/ 0 w 104"/>
              <a:gd name="T9" fmla="*/ 0 h 105"/>
              <a:gd name="T10" fmla="*/ 22 w 104"/>
              <a:gd name="T11" fmla="*/ 105 h 105"/>
              <a:gd name="T12" fmla="*/ 104 w 104"/>
              <a:gd name="T13" fmla="*/ 25 h 105"/>
              <a:gd name="T14" fmla="*/ 73 w 104"/>
              <a:gd name="T15" fmla="*/ 20 h 105"/>
              <a:gd name="T16" fmla="*/ 84 w 104"/>
              <a:gd name="T17" fmla="*/ 31 h 105"/>
              <a:gd name="T18" fmla="*/ 73 w 104"/>
              <a:gd name="T19" fmla="*/ 42 h 105"/>
              <a:gd name="T20" fmla="*/ 62 w 104"/>
              <a:gd name="T21" fmla="*/ 31 h 105"/>
              <a:gd name="T22" fmla="*/ 73 w 104"/>
              <a:gd name="T23" fmla="*/ 20 h 105"/>
              <a:gd name="T24" fmla="*/ 31 w 104"/>
              <a:gd name="T25" fmla="*/ 62 h 105"/>
              <a:gd name="T26" fmla="*/ 13 w 104"/>
              <a:gd name="T27" fmla="*/ 43 h 105"/>
              <a:gd name="T28" fmla="*/ 31 w 104"/>
              <a:gd name="T29" fmla="*/ 24 h 105"/>
              <a:gd name="T30" fmla="*/ 50 w 104"/>
              <a:gd name="T31" fmla="*/ 43 h 105"/>
              <a:gd name="T32" fmla="*/ 31 w 104"/>
              <a:gd name="T33" fmla="*/ 62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4" h="105">
                <a:moveTo>
                  <a:pt x="104" y="25"/>
                </a:moveTo>
                <a:cubicBezTo>
                  <a:pt x="27" y="7"/>
                  <a:pt x="27" y="7"/>
                  <a:pt x="27" y="7"/>
                </a:cubicBezTo>
                <a:cubicBezTo>
                  <a:pt x="26" y="7"/>
                  <a:pt x="24" y="8"/>
                  <a:pt x="23" y="8"/>
                </a:cubicBezTo>
                <a:cubicBezTo>
                  <a:pt x="19" y="8"/>
                  <a:pt x="16" y="6"/>
                  <a:pt x="14" y="4"/>
                </a:cubicBezTo>
                <a:cubicBezTo>
                  <a:pt x="0" y="0"/>
                  <a:pt x="0" y="0"/>
                  <a:pt x="0" y="0"/>
                </a:cubicBezTo>
                <a:cubicBezTo>
                  <a:pt x="22" y="105"/>
                  <a:pt x="22" y="105"/>
                  <a:pt x="22" y="105"/>
                </a:cubicBezTo>
                <a:cubicBezTo>
                  <a:pt x="62" y="97"/>
                  <a:pt x="94" y="65"/>
                  <a:pt x="104" y="25"/>
                </a:cubicBezTo>
                <a:close/>
                <a:moveTo>
                  <a:pt x="73" y="20"/>
                </a:moveTo>
                <a:cubicBezTo>
                  <a:pt x="79" y="20"/>
                  <a:pt x="84" y="25"/>
                  <a:pt x="84" y="31"/>
                </a:cubicBezTo>
                <a:cubicBezTo>
                  <a:pt x="84" y="37"/>
                  <a:pt x="79" y="42"/>
                  <a:pt x="73" y="42"/>
                </a:cubicBezTo>
                <a:cubicBezTo>
                  <a:pt x="67" y="42"/>
                  <a:pt x="62" y="37"/>
                  <a:pt x="62" y="31"/>
                </a:cubicBezTo>
                <a:cubicBezTo>
                  <a:pt x="62" y="25"/>
                  <a:pt x="67" y="20"/>
                  <a:pt x="73" y="20"/>
                </a:cubicBezTo>
                <a:close/>
                <a:moveTo>
                  <a:pt x="31" y="62"/>
                </a:moveTo>
                <a:cubicBezTo>
                  <a:pt x="21" y="62"/>
                  <a:pt x="13" y="53"/>
                  <a:pt x="13" y="43"/>
                </a:cubicBezTo>
                <a:cubicBezTo>
                  <a:pt x="13" y="33"/>
                  <a:pt x="21" y="24"/>
                  <a:pt x="31" y="24"/>
                </a:cubicBezTo>
                <a:cubicBezTo>
                  <a:pt x="42" y="24"/>
                  <a:pt x="50" y="33"/>
                  <a:pt x="50" y="43"/>
                </a:cubicBezTo>
                <a:cubicBezTo>
                  <a:pt x="50" y="53"/>
                  <a:pt x="42" y="62"/>
                  <a:pt x="31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" name="Freeform 482"/>
          <p:cNvSpPr>
            <a:spLocks noEditPoints="1"/>
          </p:cNvSpPr>
          <p:nvPr/>
        </p:nvSpPr>
        <p:spPr bwMode="auto">
          <a:xfrm>
            <a:off x="6802755" y="5544185"/>
            <a:ext cx="281305" cy="154940"/>
          </a:xfrm>
          <a:custGeom>
            <a:avLst/>
            <a:gdLst>
              <a:gd name="T0" fmla="*/ 248 w 287"/>
              <a:gd name="T1" fmla="*/ 0 h 159"/>
              <a:gd name="T2" fmla="*/ 39 w 287"/>
              <a:gd name="T3" fmla="*/ 0 h 159"/>
              <a:gd name="T4" fmla="*/ 0 w 287"/>
              <a:gd name="T5" fmla="*/ 39 h 159"/>
              <a:gd name="T6" fmla="*/ 0 w 287"/>
              <a:gd name="T7" fmla="*/ 120 h 159"/>
              <a:gd name="T8" fmla="*/ 39 w 287"/>
              <a:gd name="T9" fmla="*/ 159 h 159"/>
              <a:gd name="T10" fmla="*/ 248 w 287"/>
              <a:gd name="T11" fmla="*/ 159 h 159"/>
              <a:gd name="T12" fmla="*/ 287 w 287"/>
              <a:gd name="T13" fmla="*/ 120 h 159"/>
              <a:gd name="T14" fmla="*/ 287 w 287"/>
              <a:gd name="T15" fmla="*/ 39 h 159"/>
              <a:gd name="T16" fmla="*/ 248 w 287"/>
              <a:gd name="T17" fmla="*/ 0 h 159"/>
              <a:gd name="T18" fmla="*/ 108 w 287"/>
              <a:gd name="T19" fmla="*/ 124 h 159"/>
              <a:gd name="T20" fmla="*/ 101 w 287"/>
              <a:gd name="T21" fmla="*/ 104 h 159"/>
              <a:gd name="T22" fmla="*/ 74 w 287"/>
              <a:gd name="T23" fmla="*/ 104 h 159"/>
              <a:gd name="T24" fmla="*/ 67 w 287"/>
              <a:gd name="T25" fmla="*/ 124 h 159"/>
              <a:gd name="T26" fmla="*/ 50 w 287"/>
              <a:gd name="T27" fmla="*/ 124 h 159"/>
              <a:gd name="T28" fmla="*/ 82 w 287"/>
              <a:gd name="T29" fmla="*/ 34 h 159"/>
              <a:gd name="T30" fmla="*/ 95 w 287"/>
              <a:gd name="T31" fmla="*/ 34 h 159"/>
              <a:gd name="T32" fmla="*/ 127 w 287"/>
              <a:gd name="T33" fmla="*/ 124 h 159"/>
              <a:gd name="T34" fmla="*/ 108 w 287"/>
              <a:gd name="T35" fmla="*/ 124 h 159"/>
              <a:gd name="T36" fmla="*/ 196 w 287"/>
              <a:gd name="T37" fmla="*/ 77 h 159"/>
              <a:gd name="T38" fmla="*/ 188 w 287"/>
              <a:gd name="T39" fmla="*/ 87 h 159"/>
              <a:gd name="T40" fmla="*/ 177 w 287"/>
              <a:gd name="T41" fmla="*/ 92 h 159"/>
              <a:gd name="T42" fmla="*/ 165 w 287"/>
              <a:gd name="T43" fmla="*/ 94 h 159"/>
              <a:gd name="T44" fmla="*/ 163 w 287"/>
              <a:gd name="T45" fmla="*/ 94 h 159"/>
              <a:gd name="T46" fmla="*/ 160 w 287"/>
              <a:gd name="T47" fmla="*/ 94 h 159"/>
              <a:gd name="T48" fmla="*/ 157 w 287"/>
              <a:gd name="T49" fmla="*/ 93 h 159"/>
              <a:gd name="T50" fmla="*/ 155 w 287"/>
              <a:gd name="T51" fmla="*/ 93 h 159"/>
              <a:gd name="T52" fmla="*/ 155 w 287"/>
              <a:gd name="T53" fmla="*/ 124 h 159"/>
              <a:gd name="T54" fmla="*/ 137 w 287"/>
              <a:gd name="T55" fmla="*/ 124 h 159"/>
              <a:gd name="T56" fmla="*/ 137 w 287"/>
              <a:gd name="T57" fmla="*/ 36 h 159"/>
              <a:gd name="T58" fmla="*/ 149 w 287"/>
              <a:gd name="T59" fmla="*/ 34 h 159"/>
              <a:gd name="T60" fmla="*/ 162 w 287"/>
              <a:gd name="T61" fmla="*/ 34 h 159"/>
              <a:gd name="T62" fmla="*/ 175 w 287"/>
              <a:gd name="T63" fmla="*/ 35 h 159"/>
              <a:gd name="T64" fmla="*/ 187 w 287"/>
              <a:gd name="T65" fmla="*/ 39 h 159"/>
              <a:gd name="T66" fmla="*/ 196 w 287"/>
              <a:gd name="T67" fmla="*/ 48 h 159"/>
              <a:gd name="T68" fmla="*/ 199 w 287"/>
              <a:gd name="T69" fmla="*/ 63 h 159"/>
              <a:gd name="T70" fmla="*/ 196 w 287"/>
              <a:gd name="T71" fmla="*/ 77 h 159"/>
              <a:gd name="T72" fmla="*/ 232 w 287"/>
              <a:gd name="T73" fmla="*/ 124 h 159"/>
              <a:gd name="T74" fmla="*/ 215 w 287"/>
              <a:gd name="T75" fmla="*/ 124 h 159"/>
              <a:gd name="T76" fmla="*/ 215 w 287"/>
              <a:gd name="T77" fmla="*/ 35 h 159"/>
              <a:gd name="T78" fmla="*/ 232 w 287"/>
              <a:gd name="T79" fmla="*/ 35 h 159"/>
              <a:gd name="T80" fmla="*/ 232 w 287"/>
              <a:gd name="T81" fmla="*/ 124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7" h="159">
                <a:moveTo>
                  <a:pt x="248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42"/>
                  <a:pt x="17" y="159"/>
                  <a:pt x="39" y="159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70" y="159"/>
                  <a:pt x="287" y="142"/>
                  <a:pt x="287" y="120"/>
                </a:cubicBezTo>
                <a:cubicBezTo>
                  <a:pt x="287" y="39"/>
                  <a:pt x="287" y="39"/>
                  <a:pt x="287" y="39"/>
                </a:cubicBezTo>
                <a:cubicBezTo>
                  <a:pt x="287" y="17"/>
                  <a:pt x="270" y="0"/>
                  <a:pt x="248" y="0"/>
                </a:cubicBezTo>
                <a:close/>
                <a:moveTo>
                  <a:pt x="108" y="124"/>
                </a:moveTo>
                <a:cubicBezTo>
                  <a:pt x="101" y="104"/>
                  <a:pt x="101" y="104"/>
                  <a:pt x="101" y="104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82" y="34"/>
                  <a:pt x="82" y="34"/>
                  <a:pt x="82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127" y="124"/>
                  <a:pt x="127" y="124"/>
                  <a:pt x="127" y="124"/>
                </a:cubicBezTo>
                <a:lnTo>
                  <a:pt x="108" y="124"/>
                </a:lnTo>
                <a:close/>
                <a:moveTo>
                  <a:pt x="196" y="77"/>
                </a:moveTo>
                <a:cubicBezTo>
                  <a:pt x="194" y="81"/>
                  <a:pt x="192" y="84"/>
                  <a:pt x="188" y="87"/>
                </a:cubicBezTo>
                <a:cubicBezTo>
                  <a:pt x="185" y="89"/>
                  <a:pt x="181" y="91"/>
                  <a:pt x="177" y="92"/>
                </a:cubicBezTo>
                <a:cubicBezTo>
                  <a:pt x="173" y="93"/>
                  <a:pt x="169" y="94"/>
                  <a:pt x="165" y="94"/>
                </a:cubicBezTo>
                <a:cubicBezTo>
                  <a:pt x="164" y="94"/>
                  <a:pt x="164" y="94"/>
                  <a:pt x="163" y="94"/>
                </a:cubicBezTo>
                <a:cubicBezTo>
                  <a:pt x="162" y="94"/>
                  <a:pt x="161" y="94"/>
                  <a:pt x="160" y="94"/>
                </a:cubicBezTo>
                <a:cubicBezTo>
                  <a:pt x="159" y="94"/>
                  <a:pt x="158" y="93"/>
                  <a:pt x="157" y="93"/>
                </a:cubicBezTo>
                <a:cubicBezTo>
                  <a:pt x="156" y="93"/>
                  <a:pt x="155" y="93"/>
                  <a:pt x="155" y="93"/>
                </a:cubicBezTo>
                <a:cubicBezTo>
                  <a:pt x="155" y="124"/>
                  <a:pt x="155" y="124"/>
                  <a:pt x="155" y="124"/>
                </a:cubicBezTo>
                <a:cubicBezTo>
                  <a:pt x="137" y="124"/>
                  <a:pt x="137" y="124"/>
                  <a:pt x="137" y="124"/>
                </a:cubicBezTo>
                <a:cubicBezTo>
                  <a:pt x="137" y="36"/>
                  <a:pt x="137" y="36"/>
                  <a:pt x="137" y="36"/>
                </a:cubicBezTo>
                <a:cubicBezTo>
                  <a:pt x="141" y="35"/>
                  <a:pt x="145" y="35"/>
                  <a:pt x="149" y="34"/>
                </a:cubicBezTo>
                <a:cubicBezTo>
                  <a:pt x="153" y="34"/>
                  <a:pt x="158" y="34"/>
                  <a:pt x="162" y="34"/>
                </a:cubicBezTo>
                <a:cubicBezTo>
                  <a:pt x="166" y="34"/>
                  <a:pt x="171" y="34"/>
                  <a:pt x="175" y="35"/>
                </a:cubicBezTo>
                <a:cubicBezTo>
                  <a:pt x="179" y="36"/>
                  <a:pt x="183" y="37"/>
                  <a:pt x="187" y="39"/>
                </a:cubicBezTo>
                <a:cubicBezTo>
                  <a:pt x="190" y="41"/>
                  <a:pt x="193" y="44"/>
                  <a:pt x="196" y="48"/>
                </a:cubicBezTo>
                <a:cubicBezTo>
                  <a:pt x="198" y="52"/>
                  <a:pt x="199" y="57"/>
                  <a:pt x="199" y="63"/>
                </a:cubicBezTo>
                <a:cubicBezTo>
                  <a:pt x="199" y="69"/>
                  <a:pt x="198" y="73"/>
                  <a:pt x="196" y="77"/>
                </a:cubicBezTo>
                <a:close/>
                <a:moveTo>
                  <a:pt x="232" y="124"/>
                </a:moveTo>
                <a:cubicBezTo>
                  <a:pt x="215" y="124"/>
                  <a:pt x="215" y="124"/>
                  <a:pt x="215" y="124"/>
                </a:cubicBezTo>
                <a:cubicBezTo>
                  <a:pt x="215" y="35"/>
                  <a:pt x="215" y="35"/>
                  <a:pt x="215" y="35"/>
                </a:cubicBezTo>
                <a:cubicBezTo>
                  <a:pt x="232" y="35"/>
                  <a:pt x="232" y="35"/>
                  <a:pt x="232" y="35"/>
                </a:cubicBezTo>
                <a:lnTo>
                  <a:pt x="232" y="1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" name="Freeform 483"/>
          <p:cNvSpPr/>
          <p:nvPr/>
        </p:nvSpPr>
        <p:spPr bwMode="auto">
          <a:xfrm>
            <a:off x="6879590" y="5598795"/>
            <a:ext cx="19685" cy="32385"/>
          </a:xfrm>
          <a:custGeom>
            <a:avLst/>
            <a:gdLst>
              <a:gd name="T0" fmla="*/ 6 w 12"/>
              <a:gd name="T1" fmla="*/ 0 h 20"/>
              <a:gd name="T2" fmla="*/ 6 w 12"/>
              <a:gd name="T3" fmla="*/ 0 h 20"/>
              <a:gd name="T4" fmla="*/ 4 w 12"/>
              <a:gd name="T5" fmla="*/ 8 h 20"/>
              <a:gd name="T6" fmla="*/ 0 w 12"/>
              <a:gd name="T7" fmla="*/ 20 h 20"/>
              <a:gd name="T8" fmla="*/ 12 w 12"/>
              <a:gd name="T9" fmla="*/ 20 h 20"/>
              <a:gd name="T10" fmla="*/ 8 w 12"/>
              <a:gd name="T11" fmla="*/ 8 h 20"/>
              <a:gd name="T12" fmla="*/ 6 w 12"/>
              <a:gd name="T1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20">
                <a:moveTo>
                  <a:pt x="6" y="0"/>
                </a:moveTo>
                <a:lnTo>
                  <a:pt x="6" y="0"/>
                </a:lnTo>
                <a:lnTo>
                  <a:pt x="4" y="8"/>
                </a:lnTo>
                <a:lnTo>
                  <a:pt x="0" y="20"/>
                </a:lnTo>
                <a:lnTo>
                  <a:pt x="12" y="20"/>
                </a:lnTo>
                <a:lnTo>
                  <a:pt x="8" y="8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" name="Freeform 484"/>
          <p:cNvSpPr/>
          <p:nvPr/>
        </p:nvSpPr>
        <p:spPr bwMode="auto">
          <a:xfrm>
            <a:off x="6955790" y="5591175"/>
            <a:ext cx="25400" cy="30480"/>
          </a:xfrm>
          <a:custGeom>
            <a:avLst/>
            <a:gdLst>
              <a:gd name="T0" fmla="*/ 20 w 26"/>
              <a:gd name="T1" fmla="*/ 3 h 30"/>
              <a:gd name="T2" fmla="*/ 15 w 26"/>
              <a:gd name="T3" fmla="*/ 0 h 30"/>
              <a:gd name="T4" fmla="*/ 8 w 26"/>
              <a:gd name="T5" fmla="*/ 0 h 30"/>
              <a:gd name="T6" fmla="*/ 3 w 26"/>
              <a:gd name="T7" fmla="*/ 0 h 30"/>
              <a:gd name="T8" fmla="*/ 0 w 26"/>
              <a:gd name="T9" fmla="*/ 0 h 30"/>
              <a:gd name="T10" fmla="*/ 0 w 26"/>
              <a:gd name="T11" fmla="*/ 29 h 30"/>
              <a:gd name="T12" fmla="*/ 1 w 26"/>
              <a:gd name="T13" fmla="*/ 29 h 30"/>
              <a:gd name="T14" fmla="*/ 3 w 26"/>
              <a:gd name="T15" fmla="*/ 30 h 30"/>
              <a:gd name="T16" fmla="*/ 6 w 26"/>
              <a:gd name="T17" fmla="*/ 30 h 30"/>
              <a:gd name="T18" fmla="*/ 7 w 26"/>
              <a:gd name="T19" fmla="*/ 30 h 30"/>
              <a:gd name="T20" fmla="*/ 14 w 26"/>
              <a:gd name="T21" fmla="*/ 29 h 30"/>
              <a:gd name="T22" fmla="*/ 20 w 26"/>
              <a:gd name="T23" fmla="*/ 27 h 30"/>
              <a:gd name="T24" fmla="*/ 24 w 26"/>
              <a:gd name="T25" fmla="*/ 22 h 30"/>
              <a:gd name="T26" fmla="*/ 26 w 26"/>
              <a:gd name="T27" fmla="*/ 14 h 30"/>
              <a:gd name="T28" fmla="*/ 24 w 26"/>
              <a:gd name="T29" fmla="*/ 7 h 30"/>
              <a:gd name="T30" fmla="*/ 20 w 26"/>
              <a:gd name="T31" fmla="*/ 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30">
                <a:moveTo>
                  <a:pt x="20" y="3"/>
                </a:moveTo>
                <a:cubicBezTo>
                  <a:pt x="19" y="2"/>
                  <a:pt x="17" y="1"/>
                  <a:pt x="15" y="0"/>
                </a:cubicBezTo>
                <a:cubicBezTo>
                  <a:pt x="12" y="0"/>
                  <a:pt x="10" y="0"/>
                  <a:pt x="8" y="0"/>
                </a:cubicBezTo>
                <a:cubicBezTo>
                  <a:pt x="6" y="0"/>
                  <a:pt x="5" y="0"/>
                  <a:pt x="3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1" y="29"/>
                </a:cubicBezTo>
                <a:cubicBezTo>
                  <a:pt x="2" y="29"/>
                  <a:pt x="3" y="29"/>
                  <a:pt x="3" y="30"/>
                </a:cubicBezTo>
                <a:cubicBezTo>
                  <a:pt x="4" y="30"/>
                  <a:pt x="5" y="30"/>
                  <a:pt x="6" y="30"/>
                </a:cubicBezTo>
                <a:cubicBezTo>
                  <a:pt x="6" y="30"/>
                  <a:pt x="7" y="30"/>
                  <a:pt x="7" y="30"/>
                </a:cubicBezTo>
                <a:cubicBezTo>
                  <a:pt x="9" y="30"/>
                  <a:pt x="12" y="29"/>
                  <a:pt x="14" y="29"/>
                </a:cubicBezTo>
                <a:cubicBezTo>
                  <a:pt x="16" y="29"/>
                  <a:pt x="18" y="28"/>
                  <a:pt x="20" y="27"/>
                </a:cubicBezTo>
                <a:cubicBezTo>
                  <a:pt x="22" y="25"/>
                  <a:pt x="23" y="24"/>
                  <a:pt x="24" y="22"/>
                </a:cubicBezTo>
                <a:cubicBezTo>
                  <a:pt x="25" y="20"/>
                  <a:pt x="26" y="17"/>
                  <a:pt x="26" y="14"/>
                </a:cubicBezTo>
                <a:cubicBezTo>
                  <a:pt x="26" y="11"/>
                  <a:pt x="25" y="9"/>
                  <a:pt x="24" y="7"/>
                </a:cubicBezTo>
                <a:cubicBezTo>
                  <a:pt x="23" y="5"/>
                  <a:pt x="22" y="4"/>
                  <a:pt x="20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 485"/>
          <p:cNvSpPr/>
          <p:nvPr/>
        </p:nvSpPr>
        <p:spPr bwMode="auto">
          <a:xfrm>
            <a:off x="7489825" y="5595620"/>
            <a:ext cx="29210" cy="51435"/>
          </a:xfrm>
          <a:custGeom>
            <a:avLst/>
            <a:gdLst>
              <a:gd name="T0" fmla="*/ 25 w 29"/>
              <a:gd name="T1" fmla="*/ 9 h 52"/>
              <a:gd name="T2" fmla="*/ 18 w 29"/>
              <a:gd name="T3" fmla="*/ 3 h 52"/>
              <a:gd name="T4" fmla="*/ 8 w 29"/>
              <a:gd name="T5" fmla="*/ 0 h 52"/>
              <a:gd name="T6" fmla="*/ 3 w 29"/>
              <a:gd name="T7" fmla="*/ 1 h 52"/>
              <a:gd name="T8" fmla="*/ 0 w 29"/>
              <a:gd name="T9" fmla="*/ 1 h 52"/>
              <a:gd name="T10" fmla="*/ 0 w 29"/>
              <a:gd name="T11" fmla="*/ 51 h 52"/>
              <a:gd name="T12" fmla="*/ 1 w 29"/>
              <a:gd name="T13" fmla="*/ 51 h 52"/>
              <a:gd name="T14" fmla="*/ 3 w 29"/>
              <a:gd name="T15" fmla="*/ 52 h 52"/>
              <a:gd name="T16" fmla="*/ 6 w 29"/>
              <a:gd name="T17" fmla="*/ 52 h 52"/>
              <a:gd name="T18" fmla="*/ 7 w 29"/>
              <a:gd name="T19" fmla="*/ 52 h 52"/>
              <a:gd name="T20" fmla="*/ 18 w 29"/>
              <a:gd name="T21" fmla="*/ 49 h 52"/>
              <a:gd name="T22" fmla="*/ 24 w 29"/>
              <a:gd name="T23" fmla="*/ 44 h 52"/>
              <a:gd name="T24" fmla="*/ 28 w 29"/>
              <a:gd name="T25" fmla="*/ 35 h 52"/>
              <a:gd name="T26" fmla="*/ 29 w 29"/>
              <a:gd name="T27" fmla="*/ 25 h 52"/>
              <a:gd name="T28" fmla="*/ 28 w 29"/>
              <a:gd name="T29" fmla="*/ 17 h 52"/>
              <a:gd name="T30" fmla="*/ 25 w 29"/>
              <a:gd name="T31" fmla="*/ 9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52">
                <a:moveTo>
                  <a:pt x="25" y="9"/>
                </a:moveTo>
                <a:cubicBezTo>
                  <a:pt x="23" y="6"/>
                  <a:pt x="21" y="4"/>
                  <a:pt x="18" y="3"/>
                </a:cubicBezTo>
                <a:cubicBezTo>
                  <a:pt x="16" y="1"/>
                  <a:pt x="12" y="0"/>
                  <a:pt x="8" y="0"/>
                </a:cubicBezTo>
                <a:cubicBezTo>
                  <a:pt x="7" y="0"/>
                  <a:pt x="5" y="0"/>
                  <a:pt x="3" y="1"/>
                </a:cubicBezTo>
                <a:cubicBezTo>
                  <a:pt x="2" y="1"/>
                  <a:pt x="1" y="1"/>
                  <a:pt x="0" y="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51"/>
                  <a:pt x="1" y="51"/>
                </a:cubicBezTo>
                <a:cubicBezTo>
                  <a:pt x="2" y="51"/>
                  <a:pt x="3" y="51"/>
                  <a:pt x="3" y="52"/>
                </a:cubicBezTo>
                <a:cubicBezTo>
                  <a:pt x="4" y="52"/>
                  <a:pt x="5" y="52"/>
                  <a:pt x="6" y="52"/>
                </a:cubicBezTo>
                <a:cubicBezTo>
                  <a:pt x="6" y="52"/>
                  <a:pt x="7" y="52"/>
                  <a:pt x="7" y="52"/>
                </a:cubicBezTo>
                <a:cubicBezTo>
                  <a:pt x="11" y="52"/>
                  <a:pt x="15" y="51"/>
                  <a:pt x="18" y="49"/>
                </a:cubicBezTo>
                <a:cubicBezTo>
                  <a:pt x="20" y="48"/>
                  <a:pt x="23" y="46"/>
                  <a:pt x="24" y="44"/>
                </a:cubicBezTo>
                <a:cubicBezTo>
                  <a:pt x="26" y="41"/>
                  <a:pt x="27" y="38"/>
                  <a:pt x="28" y="35"/>
                </a:cubicBezTo>
                <a:cubicBezTo>
                  <a:pt x="28" y="32"/>
                  <a:pt x="29" y="29"/>
                  <a:pt x="29" y="25"/>
                </a:cubicBezTo>
                <a:cubicBezTo>
                  <a:pt x="29" y="22"/>
                  <a:pt x="28" y="19"/>
                  <a:pt x="28" y="17"/>
                </a:cubicBezTo>
                <a:cubicBezTo>
                  <a:pt x="27" y="14"/>
                  <a:pt x="26" y="11"/>
                  <a:pt x="25" y="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" name="Freeform 486"/>
          <p:cNvSpPr>
            <a:spLocks noEditPoints="1"/>
          </p:cNvSpPr>
          <p:nvPr/>
        </p:nvSpPr>
        <p:spPr bwMode="auto">
          <a:xfrm>
            <a:off x="7367270" y="5555615"/>
            <a:ext cx="281940" cy="133350"/>
          </a:xfrm>
          <a:custGeom>
            <a:avLst/>
            <a:gdLst>
              <a:gd name="T0" fmla="*/ 34 w 288"/>
              <a:gd name="T1" fmla="*/ 0 h 136"/>
              <a:gd name="T2" fmla="*/ 0 w 288"/>
              <a:gd name="T3" fmla="*/ 103 h 136"/>
              <a:gd name="T4" fmla="*/ 254 w 288"/>
              <a:gd name="T5" fmla="*/ 136 h 136"/>
              <a:gd name="T6" fmla="*/ 288 w 288"/>
              <a:gd name="T7" fmla="*/ 33 h 136"/>
              <a:gd name="T8" fmla="*/ 96 w 288"/>
              <a:gd name="T9" fmla="*/ 94 h 136"/>
              <a:gd name="T10" fmla="*/ 81 w 288"/>
              <a:gd name="T11" fmla="*/ 106 h 136"/>
              <a:gd name="T12" fmla="*/ 56 w 288"/>
              <a:gd name="T13" fmla="*/ 106 h 136"/>
              <a:gd name="T14" fmla="*/ 52 w 288"/>
              <a:gd name="T15" fmla="*/ 90 h 136"/>
              <a:gd name="T16" fmla="*/ 59 w 288"/>
              <a:gd name="T17" fmla="*/ 93 h 136"/>
              <a:gd name="T18" fmla="*/ 69 w 288"/>
              <a:gd name="T19" fmla="*/ 94 h 136"/>
              <a:gd name="T20" fmla="*/ 83 w 288"/>
              <a:gd name="T21" fmla="*/ 85 h 136"/>
              <a:gd name="T22" fmla="*/ 74 w 288"/>
              <a:gd name="T23" fmla="*/ 76 h 136"/>
              <a:gd name="T24" fmla="*/ 57 w 288"/>
              <a:gd name="T25" fmla="*/ 68 h 136"/>
              <a:gd name="T26" fmla="*/ 49 w 288"/>
              <a:gd name="T27" fmla="*/ 50 h 136"/>
              <a:gd name="T28" fmla="*/ 56 w 288"/>
              <a:gd name="T29" fmla="*/ 34 h 136"/>
              <a:gd name="T30" fmla="*/ 74 w 288"/>
              <a:gd name="T31" fmla="*/ 29 h 136"/>
              <a:gd name="T32" fmla="*/ 96 w 288"/>
              <a:gd name="T33" fmla="*/ 33 h 136"/>
              <a:gd name="T34" fmla="*/ 84 w 288"/>
              <a:gd name="T35" fmla="*/ 43 h 136"/>
              <a:gd name="T36" fmla="*/ 66 w 288"/>
              <a:gd name="T37" fmla="*/ 44 h 136"/>
              <a:gd name="T38" fmla="*/ 66 w 288"/>
              <a:gd name="T39" fmla="*/ 55 h 136"/>
              <a:gd name="T40" fmla="*/ 80 w 288"/>
              <a:gd name="T41" fmla="*/ 62 h 136"/>
              <a:gd name="T42" fmla="*/ 95 w 288"/>
              <a:gd name="T43" fmla="*/ 74 h 136"/>
              <a:gd name="T44" fmla="*/ 96 w 288"/>
              <a:gd name="T45" fmla="*/ 94 h 136"/>
              <a:gd name="T46" fmla="*/ 161 w 288"/>
              <a:gd name="T47" fmla="*/ 95 h 136"/>
              <a:gd name="T48" fmla="*/ 131 w 288"/>
              <a:gd name="T49" fmla="*/ 107 h 136"/>
              <a:gd name="T50" fmla="*/ 120 w 288"/>
              <a:gd name="T51" fmla="*/ 106 h 136"/>
              <a:gd name="T52" fmla="*/ 110 w 288"/>
              <a:gd name="T53" fmla="*/ 106 h 136"/>
              <a:gd name="T54" fmla="*/ 115 w 288"/>
              <a:gd name="T55" fmla="*/ 30 h 136"/>
              <a:gd name="T56" fmla="*/ 127 w 288"/>
              <a:gd name="T57" fmla="*/ 29 h 136"/>
              <a:gd name="T58" fmla="*/ 149 w 288"/>
              <a:gd name="T59" fmla="*/ 32 h 136"/>
              <a:gd name="T60" fmla="*/ 167 w 288"/>
              <a:gd name="T61" fmla="*/ 52 h 136"/>
              <a:gd name="T62" fmla="*/ 167 w 288"/>
              <a:gd name="T63" fmla="*/ 82 h 136"/>
              <a:gd name="T64" fmla="*/ 201 w 288"/>
              <a:gd name="T65" fmla="*/ 73 h 136"/>
              <a:gd name="T66" fmla="*/ 197 w 288"/>
              <a:gd name="T67" fmla="*/ 106 h 136"/>
              <a:gd name="T68" fmla="*/ 182 w 288"/>
              <a:gd name="T69" fmla="*/ 30 h 136"/>
              <a:gd name="T70" fmla="*/ 197 w 288"/>
              <a:gd name="T71" fmla="*/ 64 h 136"/>
              <a:gd name="T72" fmla="*/ 221 w 288"/>
              <a:gd name="T73" fmla="*/ 30 h 136"/>
              <a:gd name="T74" fmla="*/ 212 w 288"/>
              <a:gd name="T75" fmla="*/ 66 h 136"/>
              <a:gd name="T76" fmla="*/ 223 w 288"/>
              <a:gd name="T77" fmla="*/ 10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136">
                <a:moveTo>
                  <a:pt x="254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21"/>
                  <a:pt x="15" y="136"/>
                  <a:pt x="34" y="136"/>
                </a:cubicBezTo>
                <a:cubicBezTo>
                  <a:pt x="254" y="136"/>
                  <a:pt x="254" y="136"/>
                  <a:pt x="254" y="136"/>
                </a:cubicBezTo>
                <a:cubicBezTo>
                  <a:pt x="273" y="136"/>
                  <a:pt x="288" y="121"/>
                  <a:pt x="288" y="103"/>
                </a:cubicBezTo>
                <a:cubicBezTo>
                  <a:pt x="288" y="33"/>
                  <a:pt x="288" y="33"/>
                  <a:pt x="288" y="33"/>
                </a:cubicBezTo>
                <a:cubicBezTo>
                  <a:pt x="288" y="15"/>
                  <a:pt x="273" y="0"/>
                  <a:pt x="254" y="0"/>
                </a:cubicBezTo>
                <a:close/>
                <a:moveTo>
                  <a:pt x="96" y="94"/>
                </a:moveTo>
                <a:cubicBezTo>
                  <a:pt x="94" y="97"/>
                  <a:pt x="92" y="99"/>
                  <a:pt x="90" y="101"/>
                </a:cubicBezTo>
                <a:cubicBezTo>
                  <a:pt x="88" y="103"/>
                  <a:pt x="85" y="105"/>
                  <a:pt x="81" y="106"/>
                </a:cubicBezTo>
                <a:cubicBezTo>
                  <a:pt x="78" y="107"/>
                  <a:pt x="74" y="107"/>
                  <a:pt x="70" y="107"/>
                </a:cubicBezTo>
                <a:cubicBezTo>
                  <a:pt x="65" y="107"/>
                  <a:pt x="60" y="107"/>
                  <a:pt x="56" y="106"/>
                </a:cubicBezTo>
                <a:cubicBezTo>
                  <a:pt x="52" y="105"/>
                  <a:pt x="49" y="104"/>
                  <a:pt x="47" y="103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90"/>
                  <a:pt x="53" y="91"/>
                  <a:pt x="55" y="91"/>
                </a:cubicBezTo>
                <a:cubicBezTo>
                  <a:pt x="56" y="92"/>
                  <a:pt x="57" y="92"/>
                  <a:pt x="59" y="93"/>
                </a:cubicBezTo>
                <a:cubicBezTo>
                  <a:pt x="60" y="93"/>
                  <a:pt x="62" y="94"/>
                  <a:pt x="64" y="94"/>
                </a:cubicBezTo>
                <a:cubicBezTo>
                  <a:pt x="66" y="94"/>
                  <a:pt x="67" y="94"/>
                  <a:pt x="69" y="94"/>
                </a:cubicBezTo>
                <a:cubicBezTo>
                  <a:pt x="74" y="94"/>
                  <a:pt x="77" y="94"/>
                  <a:pt x="79" y="92"/>
                </a:cubicBezTo>
                <a:cubicBezTo>
                  <a:pt x="82" y="91"/>
                  <a:pt x="83" y="88"/>
                  <a:pt x="83" y="85"/>
                </a:cubicBezTo>
                <a:cubicBezTo>
                  <a:pt x="83" y="83"/>
                  <a:pt x="82" y="81"/>
                  <a:pt x="80" y="80"/>
                </a:cubicBezTo>
                <a:cubicBezTo>
                  <a:pt x="79" y="78"/>
                  <a:pt x="76" y="77"/>
                  <a:pt x="74" y="76"/>
                </a:cubicBezTo>
                <a:cubicBezTo>
                  <a:pt x="71" y="75"/>
                  <a:pt x="69" y="74"/>
                  <a:pt x="66" y="72"/>
                </a:cubicBezTo>
                <a:cubicBezTo>
                  <a:pt x="63" y="71"/>
                  <a:pt x="60" y="69"/>
                  <a:pt x="57" y="68"/>
                </a:cubicBezTo>
                <a:cubicBezTo>
                  <a:pt x="55" y="66"/>
                  <a:pt x="53" y="64"/>
                  <a:pt x="51" y="61"/>
                </a:cubicBezTo>
                <a:cubicBezTo>
                  <a:pt x="49" y="58"/>
                  <a:pt x="49" y="55"/>
                  <a:pt x="49" y="50"/>
                </a:cubicBezTo>
                <a:cubicBezTo>
                  <a:pt x="49" y="47"/>
                  <a:pt x="49" y="44"/>
                  <a:pt x="50" y="41"/>
                </a:cubicBezTo>
                <a:cubicBezTo>
                  <a:pt x="52" y="38"/>
                  <a:pt x="53" y="36"/>
                  <a:pt x="56" y="34"/>
                </a:cubicBezTo>
                <a:cubicBezTo>
                  <a:pt x="58" y="32"/>
                  <a:pt x="60" y="31"/>
                  <a:pt x="64" y="30"/>
                </a:cubicBezTo>
                <a:cubicBezTo>
                  <a:pt x="67" y="29"/>
                  <a:pt x="70" y="29"/>
                  <a:pt x="74" y="29"/>
                </a:cubicBezTo>
                <a:cubicBezTo>
                  <a:pt x="78" y="29"/>
                  <a:pt x="82" y="29"/>
                  <a:pt x="86" y="30"/>
                </a:cubicBezTo>
                <a:cubicBezTo>
                  <a:pt x="90" y="31"/>
                  <a:pt x="93" y="32"/>
                  <a:pt x="96" y="33"/>
                </a:cubicBezTo>
                <a:cubicBezTo>
                  <a:pt x="91" y="46"/>
                  <a:pt x="91" y="46"/>
                  <a:pt x="91" y="46"/>
                </a:cubicBezTo>
                <a:cubicBezTo>
                  <a:pt x="90" y="45"/>
                  <a:pt x="87" y="44"/>
                  <a:pt x="84" y="43"/>
                </a:cubicBezTo>
                <a:cubicBezTo>
                  <a:pt x="81" y="42"/>
                  <a:pt x="78" y="42"/>
                  <a:pt x="74" y="42"/>
                </a:cubicBezTo>
                <a:cubicBezTo>
                  <a:pt x="70" y="42"/>
                  <a:pt x="68" y="42"/>
                  <a:pt x="66" y="44"/>
                </a:cubicBezTo>
                <a:cubicBezTo>
                  <a:pt x="64" y="45"/>
                  <a:pt x="63" y="47"/>
                  <a:pt x="63" y="49"/>
                </a:cubicBezTo>
                <a:cubicBezTo>
                  <a:pt x="63" y="51"/>
                  <a:pt x="64" y="53"/>
                  <a:pt x="66" y="55"/>
                </a:cubicBezTo>
                <a:cubicBezTo>
                  <a:pt x="67" y="56"/>
                  <a:pt x="70" y="57"/>
                  <a:pt x="72" y="59"/>
                </a:cubicBezTo>
                <a:cubicBezTo>
                  <a:pt x="75" y="60"/>
                  <a:pt x="77" y="61"/>
                  <a:pt x="80" y="62"/>
                </a:cubicBezTo>
                <a:cubicBezTo>
                  <a:pt x="83" y="64"/>
                  <a:pt x="86" y="65"/>
                  <a:pt x="89" y="67"/>
                </a:cubicBezTo>
                <a:cubicBezTo>
                  <a:pt x="91" y="69"/>
                  <a:pt x="93" y="71"/>
                  <a:pt x="95" y="74"/>
                </a:cubicBezTo>
                <a:cubicBezTo>
                  <a:pt x="97" y="76"/>
                  <a:pt x="97" y="80"/>
                  <a:pt x="97" y="84"/>
                </a:cubicBezTo>
                <a:cubicBezTo>
                  <a:pt x="97" y="88"/>
                  <a:pt x="97" y="91"/>
                  <a:pt x="96" y="94"/>
                </a:cubicBezTo>
                <a:close/>
                <a:moveTo>
                  <a:pt x="167" y="82"/>
                </a:moveTo>
                <a:cubicBezTo>
                  <a:pt x="166" y="87"/>
                  <a:pt x="164" y="91"/>
                  <a:pt x="161" y="95"/>
                </a:cubicBezTo>
                <a:cubicBezTo>
                  <a:pt x="158" y="98"/>
                  <a:pt x="154" y="101"/>
                  <a:pt x="149" y="103"/>
                </a:cubicBezTo>
                <a:cubicBezTo>
                  <a:pt x="144" y="106"/>
                  <a:pt x="138" y="107"/>
                  <a:pt x="131" y="107"/>
                </a:cubicBezTo>
                <a:cubicBezTo>
                  <a:pt x="129" y="107"/>
                  <a:pt x="128" y="107"/>
                  <a:pt x="126" y="107"/>
                </a:cubicBezTo>
                <a:cubicBezTo>
                  <a:pt x="124" y="107"/>
                  <a:pt x="122" y="107"/>
                  <a:pt x="120" y="106"/>
                </a:cubicBezTo>
                <a:cubicBezTo>
                  <a:pt x="118" y="106"/>
                  <a:pt x="116" y="106"/>
                  <a:pt x="114" y="106"/>
                </a:cubicBezTo>
                <a:cubicBezTo>
                  <a:pt x="112" y="106"/>
                  <a:pt x="111" y="106"/>
                  <a:pt x="110" y="106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112" y="30"/>
                  <a:pt x="113" y="30"/>
                  <a:pt x="115" y="30"/>
                </a:cubicBezTo>
                <a:cubicBezTo>
                  <a:pt x="117" y="30"/>
                  <a:pt x="119" y="30"/>
                  <a:pt x="121" y="30"/>
                </a:cubicBezTo>
                <a:cubicBezTo>
                  <a:pt x="123" y="29"/>
                  <a:pt x="125" y="29"/>
                  <a:pt x="127" y="29"/>
                </a:cubicBezTo>
                <a:cubicBezTo>
                  <a:pt x="129" y="29"/>
                  <a:pt x="130" y="29"/>
                  <a:pt x="132" y="29"/>
                </a:cubicBezTo>
                <a:cubicBezTo>
                  <a:pt x="139" y="29"/>
                  <a:pt x="144" y="30"/>
                  <a:pt x="149" y="32"/>
                </a:cubicBezTo>
                <a:cubicBezTo>
                  <a:pt x="154" y="34"/>
                  <a:pt x="158" y="37"/>
                  <a:pt x="161" y="40"/>
                </a:cubicBezTo>
                <a:cubicBezTo>
                  <a:pt x="163" y="43"/>
                  <a:pt x="166" y="47"/>
                  <a:pt x="167" y="52"/>
                </a:cubicBezTo>
                <a:cubicBezTo>
                  <a:pt x="168" y="57"/>
                  <a:pt x="169" y="62"/>
                  <a:pt x="169" y="67"/>
                </a:cubicBezTo>
                <a:cubicBezTo>
                  <a:pt x="169" y="72"/>
                  <a:pt x="168" y="77"/>
                  <a:pt x="167" y="82"/>
                </a:cubicBezTo>
                <a:close/>
                <a:moveTo>
                  <a:pt x="223" y="106"/>
                </a:moveTo>
                <a:cubicBezTo>
                  <a:pt x="201" y="73"/>
                  <a:pt x="201" y="73"/>
                  <a:pt x="201" y="73"/>
                </a:cubicBezTo>
                <a:cubicBezTo>
                  <a:pt x="197" y="73"/>
                  <a:pt x="197" y="73"/>
                  <a:pt x="197" y="73"/>
                </a:cubicBezTo>
                <a:cubicBezTo>
                  <a:pt x="197" y="106"/>
                  <a:pt x="197" y="106"/>
                  <a:pt x="197" y="106"/>
                </a:cubicBezTo>
                <a:cubicBezTo>
                  <a:pt x="182" y="106"/>
                  <a:pt x="182" y="106"/>
                  <a:pt x="182" y="106"/>
                </a:cubicBezTo>
                <a:cubicBezTo>
                  <a:pt x="182" y="30"/>
                  <a:pt x="182" y="30"/>
                  <a:pt x="182" y="30"/>
                </a:cubicBezTo>
                <a:cubicBezTo>
                  <a:pt x="197" y="30"/>
                  <a:pt x="197" y="30"/>
                  <a:pt x="197" y="30"/>
                </a:cubicBezTo>
                <a:cubicBezTo>
                  <a:pt x="197" y="64"/>
                  <a:pt x="197" y="64"/>
                  <a:pt x="197" y="64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38" y="30"/>
                  <a:pt x="238" y="30"/>
                  <a:pt x="238" y="30"/>
                </a:cubicBezTo>
                <a:cubicBezTo>
                  <a:pt x="212" y="66"/>
                  <a:pt x="212" y="66"/>
                  <a:pt x="212" y="66"/>
                </a:cubicBezTo>
                <a:cubicBezTo>
                  <a:pt x="241" y="106"/>
                  <a:pt x="241" y="106"/>
                  <a:pt x="241" y="106"/>
                </a:cubicBezTo>
                <a:lnTo>
                  <a:pt x="223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" name="Freeform 487"/>
          <p:cNvSpPr>
            <a:spLocks noEditPoints="1"/>
          </p:cNvSpPr>
          <p:nvPr/>
        </p:nvSpPr>
        <p:spPr bwMode="auto">
          <a:xfrm>
            <a:off x="7948930" y="5481320"/>
            <a:ext cx="248920" cy="281940"/>
          </a:xfrm>
          <a:custGeom>
            <a:avLst/>
            <a:gdLst>
              <a:gd name="T0" fmla="*/ 185 w 253"/>
              <a:gd name="T1" fmla="*/ 37 h 287"/>
              <a:gd name="T2" fmla="*/ 127 w 253"/>
              <a:gd name="T3" fmla="*/ 0 h 287"/>
              <a:gd name="T4" fmla="*/ 126 w 253"/>
              <a:gd name="T5" fmla="*/ 0 h 287"/>
              <a:gd name="T6" fmla="*/ 69 w 253"/>
              <a:gd name="T7" fmla="*/ 37 h 287"/>
              <a:gd name="T8" fmla="*/ 0 w 253"/>
              <a:gd name="T9" fmla="*/ 30 h 287"/>
              <a:gd name="T10" fmla="*/ 0 w 253"/>
              <a:gd name="T11" fmla="*/ 30 h 287"/>
              <a:gd name="T12" fmla="*/ 0 w 253"/>
              <a:gd name="T13" fmla="*/ 97 h 287"/>
              <a:gd name="T14" fmla="*/ 0 w 253"/>
              <a:gd name="T15" fmla="*/ 98 h 287"/>
              <a:gd name="T16" fmla="*/ 14 w 253"/>
              <a:gd name="T17" fmla="*/ 170 h 287"/>
              <a:gd name="T18" fmla="*/ 49 w 253"/>
              <a:gd name="T19" fmla="*/ 229 h 287"/>
              <a:gd name="T20" fmla="*/ 122 w 253"/>
              <a:gd name="T21" fmla="*/ 284 h 287"/>
              <a:gd name="T22" fmla="*/ 127 w 253"/>
              <a:gd name="T23" fmla="*/ 287 h 287"/>
              <a:gd name="T24" fmla="*/ 132 w 253"/>
              <a:gd name="T25" fmla="*/ 284 h 287"/>
              <a:gd name="T26" fmla="*/ 204 w 253"/>
              <a:gd name="T27" fmla="*/ 229 h 287"/>
              <a:gd name="T28" fmla="*/ 240 w 253"/>
              <a:gd name="T29" fmla="*/ 170 h 287"/>
              <a:gd name="T30" fmla="*/ 253 w 253"/>
              <a:gd name="T31" fmla="*/ 98 h 287"/>
              <a:gd name="T32" fmla="*/ 253 w 253"/>
              <a:gd name="T33" fmla="*/ 30 h 287"/>
              <a:gd name="T34" fmla="*/ 253 w 253"/>
              <a:gd name="T35" fmla="*/ 30 h 287"/>
              <a:gd name="T36" fmla="*/ 185 w 253"/>
              <a:gd name="T37" fmla="*/ 37 h 287"/>
              <a:gd name="T38" fmla="*/ 219 w 253"/>
              <a:gd name="T39" fmla="*/ 101 h 287"/>
              <a:gd name="T40" fmla="*/ 208 w 253"/>
              <a:gd name="T41" fmla="*/ 159 h 287"/>
              <a:gd name="T42" fmla="*/ 182 w 253"/>
              <a:gd name="T43" fmla="*/ 204 h 287"/>
              <a:gd name="T44" fmla="*/ 180 w 253"/>
              <a:gd name="T45" fmla="*/ 205 h 287"/>
              <a:gd name="T46" fmla="*/ 127 w 253"/>
              <a:gd name="T47" fmla="*/ 249 h 287"/>
              <a:gd name="T48" fmla="*/ 73 w 253"/>
              <a:gd name="T49" fmla="*/ 205 h 287"/>
              <a:gd name="T50" fmla="*/ 72 w 253"/>
              <a:gd name="T51" fmla="*/ 204 h 287"/>
              <a:gd name="T52" fmla="*/ 45 w 253"/>
              <a:gd name="T53" fmla="*/ 159 h 287"/>
              <a:gd name="T54" fmla="*/ 34 w 253"/>
              <a:gd name="T55" fmla="*/ 101 h 287"/>
              <a:gd name="T56" fmla="*/ 34 w 253"/>
              <a:gd name="T57" fmla="*/ 75 h 287"/>
              <a:gd name="T58" fmla="*/ 79 w 253"/>
              <a:gd name="T59" fmla="*/ 73 h 287"/>
              <a:gd name="T60" fmla="*/ 126 w 253"/>
              <a:gd name="T61" fmla="*/ 48 h 287"/>
              <a:gd name="T62" fmla="*/ 174 w 253"/>
              <a:gd name="T63" fmla="*/ 73 h 287"/>
              <a:gd name="T64" fmla="*/ 219 w 253"/>
              <a:gd name="T65" fmla="*/ 75 h 287"/>
              <a:gd name="T66" fmla="*/ 219 w 253"/>
              <a:gd name="T67" fmla="*/ 101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3" h="287">
                <a:moveTo>
                  <a:pt x="185" y="37"/>
                </a:moveTo>
                <a:cubicBezTo>
                  <a:pt x="156" y="32"/>
                  <a:pt x="129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0"/>
                  <a:pt x="98" y="32"/>
                  <a:pt x="69" y="37"/>
                </a:cubicBezTo>
                <a:cubicBezTo>
                  <a:pt x="40" y="42"/>
                  <a:pt x="2" y="29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3" y="141"/>
                  <a:pt x="14" y="170"/>
                </a:cubicBezTo>
                <a:cubicBezTo>
                  <a:pt x="24" y="199"/>
                  <a:pt x="44" y="223"/>
                  <a:pt x="49" y="229"/>
                </a:cubicBezTo>
                <a:cubicBezTo>
                  <a:pt x="53" y="233"/>
                  <a:pt x="81" y="263"/>
                  <a:pt x="122" y="284"/>
                </a:cubicBezTo>
                <a:cubicBezTo>
                  <a:pt x="127" y="287"/>
                  <a:pt x="127" y="287"/>
                  <a:pt x="127" y="287"/>
                </a:cubicBezTo>
                <a:cubicBezTo>
                  <a:pt x="132" y="284"/>
                  <a:pt x="132" y="284"/>
                  <a:pt x="132" y="284"/>
                </a:cubicBezTo>
                <a:cubicBezTo>
                  <a:pt x="173" y="263"/>
                  <a:pt x="201" y="233"/>
                  <a:pt x="204" y="229"/>
                </a:cubicBezTo>
                <a:cubicBezTo>
                  <a:pt x="210" y="223"/>
                  <a:pt x="230" y="199"/>
                  <a:pt x="240" y="170"/>
                </a:cubicBezTo>
                <a:cubicBezTo>
                  <a:pt x="250" y="141"/>
                  <a:pt x="253" y="99"/>
                  <a:pt x="253" y="98"/>
                </a:cubicBezTo>
                <a:cubicBezTo>
                  <a:pt x="253" y="30"/>
                  <a:pt x="253" y="30"/>
                  <a:pt x="253" y="30"/>
                </a:cubicBezTo>
                <a:cubicBezTo>
                  <a:pt x="253" y="30"/>
                  <a:pt x="253" y="30"/>
                  <a:pt x="253" y="30"/>
                </a:cubicBezTo>
                <a:cubicBezTo>
                  <a:pt x="252" y="29"/>
                  <a:pt x="214" y="42"/>
                  <a:pt x="185" y="37"/>
                </a:cubicBezTo>
                <a:close/>
                <a:moveTo>
                  <a:pt x="219" y="101"/>
                </a:moveTo>
                <a:cubicBezTo>
                  <a:pt x="219" y="105"/>
                  <a:pt x="216" y="137"/>
                  <a:pt x="208" y="159"/>
                </a:cubicBezTo>
                <a:cubicBezTo>
                  <a:pt x="200" y="183"/>
                  <a:pt x="183" y="202"/>
                  <a:pt x="182" y="204"/>
                </a:cubicBezTo>
                <a:cubicBezTo>
                  <a:pt x="180" y="205"/>
                  <a:pt x="180" y="205"/>
                  <a:pt x="180" y="205"/>
                </a:cubicBezTo>
                <a:cubicBezTo>
                  <a:pt x="180" y="205"/>
                  <a:pt x="158" y="230"/>
                  <a:pt x="127" y="249"/>
                </a:cubicBezTo>
                <a:cubicBezTo>
                  <a:pt x="95" y="230"/>
                  <a:pt x="73" y="205"/>
                  <a:pt x="73" y="205"/>
                </a:cubicBezTo>
                <a:cubicBezTo>
                  <a:pt x="72" y="204"/>
                  <a:pt x="72" y="204"/>
                  <a:pt x="72" y="204"/>
                </a:cubicBezTo>
                <a:cubicBezTo>
                  <a:pt x="70" y="202"/>
                  <a:pt x="53" y="183"/>
                  <a:pt x="45" y="159"/>
                </a:cubicBezTo>
                <a:cubicBezTo>
                  <a:pt x="37" y="137"/>
                  <a:pt x="35" y="105"/>
                  <a:pt x="34" y="101"/>
                </a:cubicBezTo>
                <a:cubicBezTo>
                  <a:pt x="34" y="75"/>
                  <a:pt x="34" y="75"/>
                  <a:pt x="34" y="75"/>
                </a:cubicBezTo>
                <a:cubicBezTo>
                  <a:pt x="44" y="73"/>
                  <a:pt x="62" y="76"/>
                  <a:pt x="79" y="73"/>
                </a:cubicBezTo>
                <a:cubicBezTo>
                  <a:pt x="101" y="69"/>
                  <a:pt x="124" y="48"/>
                  <a:pt x="126" y="48"/>
                </a:cubicBezTo>
                <a:cubicBezTo>
                  <a:pt x="129" y="48"/>
                  <a:pt x="151" y="69"/>
                  <a:pt x="174" y="73"/>
                </a:cubicBezTo>
                <a:cubicBezTo>
                  <a:pt x="191" y="76"/>
                  <a:pt x="209" y="73"/>
                  <a:pt x="219" y="75"/>
                </a:cubicBezTo>
                <a:lnTo>
                  <a:pt x="21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" name="Freeform 488"/>
          <p:cNvSpPr/>
          <p:nvPr/>
        </p:nvSpPr>
        <p:spPr bwMode="auto">
          <a:xfrm>
            <a:off x="8513445" y="5483225"/>
            <a:ext cx="249555" cy="281305"/>
          </a:xfrm>
          <a:custGeom>
            <a:avLst/>
            <a:gdLst>
              <a:gd name="T0" fmla="*/ 253 w 253"/>
              <a:gd name="T1" fmla="*/ 30 h 288"/>
              <a:gd name="T2" fmla="*/ 185 w 253"/>
              <a:gd name="T3" fmla="*/ 38 h 288"/>
              <a:gd name="T4" fmla="*/ 127 w 253"/>
              <a:gd name="T5" fmla="*/ 0 h 288"/>
              <a:gd name="T6" fmla="*/ 126 w 253"/>
              <a:gd name="T7" fmla="*/ 0 h 288"/>
              <a:gd name="T8" fmla="*/ 69 w 253"/>
              <a:gd name="T9" fmla="*/ 38 h 288"/>
              <a:gd name="T10" fmla="*/ 0 w 253"/>
              <a:gd name="T11" fmla="*/ 30 h 288"/>
              <a:gd name="T12" fmla="*/ 0 w 253"/>
              <a:gd name="T13" fmla="*/ 31 h 288"/>
              <a:gd name="T14" fmla="*/ 0 w 253"/>
              <a:gd name="T15" fmla="*/ 98 h 288"/>
              <a:gd name="T16" fmla="*/ 0 w 253"/>
              <a:gd name="T17" fmla="*/ 98 h 288"/>
              <a:gd name="T18" fmla="*/ 14 w 253"/>
              <a:gd name="T19" fmla="*/ 171 h 288"/>
              <a:gd name="T20" fmla="*/ 49 w 253"/>
              <a:gd name="T21" fmla="*/ 230 h 288"/>
              <a:gd name="T22" fmla="*/ 121 w 253"/>
              <a:gd name="T23" fmla="*/ 285 h 288"/>
              <a:gd name="T24" fmla="*/ 127 w 253"/>
              <a:gd name="T25" fmla="*/ 288 h 288"/>
              <a:gd name="T26" fmla="*/ 127 w 253"/>
              <a:gd name="T27" fmla="*/ 288 h 288"/>
              <a:gd name="T28" fmla="*/ 132 w 253"/>
              <a:gd name="T29" fmla="*/ 285 h 288"/>
              <a:gd name="T30" fmla="*/ 204 w 253"/>
              <a:gd name="T31" fmla="*/ 230 h 288"/>
              <a:gd name="T32" fmla="*/ 240 w 253"/>
              <a:gd name="T33" fmla="*/ 171 h 288"/>
              <a:gd name="T34" fmla="*/ 253 w 253"/>
              <a:gd name="T35" fmla="*/ 98 h 288"/>
              <a:gd name="T36" fmla="*/ 253 w 253"/>
              <a:gd name="T37" fmla="*/ 31 h 288"/>
              <a:gd name="T38" fmla="*/ 253 w 253"/>
              <a:gd name="T39" fmla="*/ 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3" h="288">
                <a:moveTo>
                  <a:pt x="253" y="30"/>
                </a:moveTo>
                <a:cubicBezTo>
                  <a:pt x="252" y="30"/>
                  <a:pt x="214" y="43"/>
                  <a:pt x="185" y="38"/>
                </a:cubicBezTo>
                <a:cubicBezTo>
                  <a:pt x="156" y="33"/>
                  <a:pt x="128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0"/>
                  <a:pt x="98" y="33"/>
                  <a:pt x="69" y="38"/>
                </a:cubicBezTo>
                <a:cubicBezTo>
                  <a:pt x="39" y="43"/>
                  <a:pt x="1" y="30"/>
                  <a:pt x="0" y="30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0"/>
                  <a:pt x="3" y="141"/>
                  <a:pt x="14" y="171"/>
                </a:cubicBezTo>
                <a:cubicBezTo>
                  <a:pt x="24" y="200"/>
                  <a:pt x="44" y="224"/>
                  <a:pt x="49" y="230"/>
                </a:cubicBezTo>
                <a:cubicBezTo>
                  <a:pt x="53" y="233"/>
                  <a:pt x="81" y="263"/>
                  <a:pt x="121" y="285"/>
                </a:cubicBezTo>
                <a:cubicBezTo>
                  <a:pt x="127" y="288"/>
                  <a:pt x="127" y="288"/>
                  <a:pt x="127" y="288"/>
                </a:cubicBezTo>
                <a:cubicBezTo>
                  <a:pt x="127" y="288"/>
                  <a:pt x="127" y="288"/>
                  <a:pt x="127" y="288"/>
                </a:cubicBezTo>
                <a:cubicBezTo>
                  <a:pt x="132" y="285"/>
                  <a:pt x="132" y="285"/>
                  <a:pt x="132" y="285"/>
                </a:cubicBezTo>
                <a:cubicBezTo>
                  <a:pt x="172" y="263"/>
                  <a:pt x="201" y="233"/>
                  <a:pt x="204" y="230"/>
                </a:cubicBezTo>
                <a:cubicBezTo>
                  <a:pt x="210" y="224"/>
                  <a:pt x="230" y="200"/>
                  <a:pt x="240" y="171"/>
                </a:cubicBezTo>
                <a:cubicBezTo>
                  <a:pt x="250" y="141"/>
                  <a:pt x="253" y="100"/>
                  <a:pt x="253" y="98"/>
                </a:cubicBezTo>
                <a:cubicBezTo>
                  <a:pt x="253" y="31"/>
                  <a:pt x="253" y="31"/>
                  <a:pt x="253" y="31"/>
                </a:cubicBezTo>
                <a:lnTo>
                  <a:pt x="25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" name="Freeform 489"/>
          <p:cNvSpPr/>
          <p:nvPr/>
        </p:nvSpPr>
        <p:spPr bwMode="auto">
          <a:xfrm>
            <a:off x="4605655" y="4884420"/>
            <a:ext cx="156210" cy="313690"/>
          </a:xfrm>
          <a:custGeom>
            <a:avLst/>
            <a:gdLst>
              <a:gd name="T0" fmla="*/ 159 w 159"/>
              <a:gd name="T1" fmla="*/ 245 h 320"/>
              <a:gd name="T2" fmla="*/ 80 w 159"/>
              <a:gd name="T3" fmla="*/ 39 h 320"/>
              <a:gd name="T4" fmla="*/ 80 w 159"/>
              <a:gd name="T5" fmla="*/ 151 h 320"/>
              <a:gd name="T6" fmla="*/ 54 w 159"/>
              <a:gd name="T7" fmla="*/ 107 h 320"/>
              <a:gd name="T8" fmla="*/ 0 w 159"/>
              <a:gd name="T9" fmla="*/ 244 h 320"/>
              <a:gd name="T10" fmla="*/ 47 w 159"/>
              <a:gd name="T11" fmla="*/ 320 h 320"/>
              <a:gd name="T12" fmla="*/ 37 w 159"/>
              <a:gd name="T13" fmla="*/ 284 h 320"/>
              <a:gd name="T14" fmla="*/ 62 w 159"/>
              <a:gd name="T15" fmla="*/ 228 h 320"/>
              <a:gd name="T16" fmla="*/ 76 w 159"/>
              <a:gd name="T17" fmla="*/ 288 h 320"/>
              <a:gd name="T18" fmla="*/ 92 w 159"/>
              <a:gd name="T19" fmla="*/ 205 h 320"/>
              <a:gd name="T20" fmla="*/ 121 w 159"/>
              <a:gd name="T21" fmla="*/ 315 h 320"/>
              <a:gd name="T22" fmla="*/ 121 w 159"/>
              <a:gd name="T23" fmla="*/ 315 h 320"/>
              <a:gd name="T24" fmla="*/ 159 w 159"/>
              <a:gd name="T25" fmla="*/ 24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9" h="320">
                <a:moveTo>
                  <a:pt x="159" y="245"/>
                </a:moveTo>
                <a:cubicBezTo>
                  <a:pt x="159" y="163"/>
                  <a:pt x="90" y="81"/>
                  <a:pt x="80" y="39"/>
                </a:cubicBezTo>
                <a:cubicBezTo>
                  <a:pt x="69" y="0"/>
                  <a:pt x="89" y="127"/>
                  <a:pt x="80" y="151"/>
                </a:cubicBezTo>
                <a:cubicBezTo>
                  <a:pt x="67" y="183"/>
                  <a:pt x="58" y="91"/>
                  <a:pt x="54" y="107"/>
                </a:cubicBezTo>
                <a:cubicBezTo>
                  <a:pt x="51" y="119"/>
                  <a:pt x="0" y="179"/>
                  <a:pt x="0" y="244"/>
                </a:cubicBezTo>
                <a:cubicBezTo>
                  <a:pt x="0" y="290"/>
                  <a:pt x="25" y="311"/>
                  <a:pt x="47" y="320"/>
                </a:cubicBezTo>
                <a:cubicBezTo>
                  <a:pt x="42" y="312"/>
                  <a:pt x="37" y="300"/>
                  <a:pt x="37" y="284"/>
                </a:cubicBezTo>
                <a:cubicBezTo>
                  <a:pt x="37" y="269"/>
                  <a:pt x="37" y="252"/>
                  <a:pt x="62" y="228"/>
                </a:cubicBezTo>
                <a:cubicBezTo>
                  <a:pt x="62" y="228"/>
                  <a:pt x="47" y="290"/>
                  <a:pt x="76" y="288"/>
                </a:cubicBezTo>
                <a:cubicBezTo>
                  <a:pt x="105" y="287"/>
                  <a:pt x="82" y="188"/>
                  <a:pt x="92" y="205"/>
                </a:cubicBezTo>
                <a:cubicBezTo>
                  <a:pt x="105" y="227"/>
                  <a:pt x="129" y="280"/>
                  <a:pt x="121" y="315"/>
                </a:cubicBezTo>
                <a:cubicBezTo>
                  <a:pt x="121" y="315"/>
                  <a:pt x="121" y="315"/>
                  <a:pt x="121" y="315"/>
                </a:cubicBezTo>
                <a:cubicBezTo>
                  <a:pt x="140" y="305"/>
                  <a:pt x="159" y="284"/>
                  <a:pt x="159" y="2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" name="Freeform 490"/>
          <p:cNvSpPr>
            <a:spLocks noEditPoints="1"/>
          </p:cNvSpPr>
          <p:nvPr/>
        </p:nvSpPr>
        <p:spPr bwMode="auto">
          <a:xfrm>
            <a:off x="4542790" y="6040120"/>
            <a:ext cx="288290" cy="288290"/>
          </a:xfrm>
          <a:custGeom>
            <a:avLst/>
            <a:gdLst>
              <a:gd name="T0" fmla="*/ 237 w 294"/>
              <a:gd name="T1" fmla="*/ 58 h 294"/>
              <a:gd name="T2" fmla="*/ 153 w 294"/>
              <a:gd name="T3" fmla="*/ 10 h 294"/>
              <a:gd name="T4" fmla="*/ 160 w 294"/>
              <a:gd name="T5" fmla="*/ 46 h 294"/>
              <a:gd name="T6" fmla="*/ 82 w 294"/>
              <a:gd name="T7" fmla="*/ 123 h 294"/>
              <a:gd name="T8" fmla="*/ 30 w 294"/>
              <a:gd name="T9" fmla="*/ 108 h 294"/>
              <a:gd name="T10" fmla="*/ 74 w 294"/>
              <a:gd name="T11" fmla="*/ 196 h 294"/>
              <a:gd name="T12" fmla="*/ 0 w 294"/>
              <a:gd name="T13" fmla="*/ 286 h 294"/>
              <a:gd name="T14" fmla="*/ 8 w 294"/>
              <a:gd name="T15" fmla="*/ 294 h 294"/>
              <a:gd name="T16" fmla="*/ 98 w 294"/>
              <a:gd name="T17" fmla="*/ 220 h 294"/>
              <a:gd name="T18" fmla="*/ 186 w 294"/>
              <a:gd name="T19" fmla="*/ 264 h 294"/>
              <a:gd name="T20" fmla="*/ 171 w 294"/>
              <a:gd name="T21" fmla="*/ 213 h 294"/>
              <a:gd name="T22" fmla="*/ 249 w 294"/>
              <a:gd name="T23" fmla="*/ 135 h 294"/>
              <a:gd name="T24" fmla="*/ 284 w 294"/>
              <a:gd name="T25" fmla="*/ 142 h 294"/>
              <a:gd name="T26" fmla="*/ 237 w 294"/>
              <a:gd name="T27" fmla="*/ 58 h 294"/>
              <a:gd name="T28" fmla="*/ 174 w 294"/>
              <a:gd name="T29" fmla="*/ 85 h 294"/>
              <a:gd name="T30" fmla="*/ 116 w 294"/>
              <a:gd name="T31" fmla="*/ 144 h 294"/>
              <a:gd name="T32" fmla="*/ 103 w 294"/>
              <a:gd name="T33" fmla="*/ 144 h 294"/>
              <a:gd name="T34" fmla="*/ 103 w 294"/>
              <a:gd name="T35" fmla="*/ 131 h 294"/>
              <a:gd name="T36" fmla="*/ 162 w 294"/>
              <a:gd name="T37" fmla="*/ 72 h 294"/>
              <a:gd name="T38" fmla="*/ 174 w 294"/>
              <a:gd name="T39" fmla="*/ 72 h 294"/>
              <a:gd name="T40" fmla="*/ 174 w 294"/>
              <a:gd name="T41" fmla="*/ 8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4" h="294">
                <a:moveTo>
                  <a:pt x="237" y="58"/>
                </a:moveTo>
                <a:cubicBezTo>
                  <a:pt x="197" y="17"/>
                  <a:pt x="163" y="0"/>
                  <a:pt x="153" y="10"/>
                </a:cubicBezTo>
                <a:cubicBezTo>
                  <a:pt x="147" y="16"/>
                  <a:pt x="150" y="29"/>
                  <a:pt x="160" y="46"/>
                </a:cubicBezTo>
                <a:cubicBezTo>
                  <a:pt x="82" y="123"/>
                  <a:pt x="82" y="123"/>
                  <a:pt x="82" y="123"/>
                </a:cubicBezTo>
                <a:cubicBezTo>
                  <a:pt x="57" y="106"/>
                  <a:pt x="38" y="101"/>
                  <a:pt x="30" y="108"/>
                </a:cubicBezTo>
                <a:cubicBezTo>
                  <a:pt x="19" y="120"/>
                  <a:pt x="35" y="154"/>
                  <a:pt x="74" y="196"/>
                </a:cubicBezTo>
                <a:cubicBezTo>
                  <a:pt x="0" y="286"/>
                  <a:pt x="0" y="286"/>
                  <a:pt x="0" y="286"/>
                </a:cubicBezTo>
                <a:cubicBezTo>
                  <a:pt x="8" y="294"/>
                  <a:pt x="8" y="294"/>
                  <a:pt x="8" y="294"/>
                </a:cubicBezTo>
                <a:cubicBezTo>
                  <a:pt x="98" y="220"/>
                  <a:pt x="98" y="220"/>
                  <a:pt x="98" y="220"/>
                </a:cubicBezTo>
                <a:cubicBezTo>
                  <a:pt x="141" y="260"/>
                  <a:pt x="175" y="276"/>
                  <a:pt x="186" y="264"/>
                </a:cubicBezTo>
                <a:cubicBezTo>
                  <a:pt x="194" y="257"/>
                  <a:pt x="189" y="238"/>
                  <a:pt x="171" y="213"/>
                </a:cubicBezTo>
                <a:cubicBezTo>
                  <a:pt x="249" y="135"/>
                  <a:pt x="249" y="135"/>
                  <a:pt x="249" y="135"/>
                </a:cubicBezTo>
                <a:cubicBezTo>
                  <a:pt x="266" y="145"/>
                  <a:pt x="278" y="148"/>
                  <a:pt x="284" y="142"/>
                </a:cubicBezTo>
                <a:cubicBezTo>
                  <a:pt x="294" y="132"/>
                  <a:pt x="277" y="98"/>
                  <a:pt x="237" y="58"/>
                </a:cubicBezTo>
                <a:close/>
                <a:moveTo>
                  <a:pt x="174" y="85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2" y="147"/>
                  <a:pt x="107" y="147"/>
                  <a:pt x="103" y="144"/>
                </a:cubicBezTo>
                <a:cubicBezTo>
                  <a:pt x="99" y="140"/>
                  <a:pt x="99" y="134"/>
                  <a:pt x="103" y="131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5" y="69"/>
                  <a:pt x="171" y="69"/>
                  <a:pt x="174" y="72"/>
                </a:cubicBezTo>
                <a:cubicBezTo>
                  <a:pt x="178" y="76"/>
                  <a:pt x="178" y="82"/>
                  <a:pt x="174" y="8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" name="Freeform 491"/>
          <p:cNvSpPr>
            <a:spLocks noEditPoints="1"/>
          </p:cNvSpPr>
          <p:nvPr/>
        </p:nvSpPr>
        <p:spPr bwMode="auto">
          <a:xfrm>
            <a:off x="8513445" y="2762885"/>
            <a:ext cx="249555" cy="151130"/>
          </a:xfrm>
          <a:custGeom>
            <a:avLst/>
            <a:gdLst>
              <a:gd name="T0" fmla="*/ 0 w 155"/>
              <a:gd name="T1" fmla="*/ 94 h 94"/>
              <a:gd name="T2" fmla="*/ 155 w 155"/>
              <a:gd name="T3" fmla="*/ 94 h 94"/>
              <a:gd name="T4" fmla="*/ 155 w 155"/>
              <a:gd name="T5" fmla="*/ 0 h 94"/>
              <a:gd name="T6" fmla="*/ 0 w 155"/>
              <a:gd name="T7" fmla="*/ 0 h 94"/>
              <a:gd name="T8" fmla="*/ 0 w 155"/>
              <a:gd name="T9" fmla="*/ 94 h 94"/>
              <a:gd name="T10" fmla="*/ 52 w 155"/>
              <a:gd name="T11" fmla="*/ 25 h 94"/>
              <a:gd name="T12" fmla="*/ 104 w 155"/>
              <a:gd name="T13" fmla="*/ 25 h 94"/>
              <a:gd name="T14" fmla="*/ 104 w 155"/>
              <a:gd name="T15" fmla="*/ 47 h 94"/>
              <a:gd name="T16" fmla="*/ 52 w 155"/>
              <a:gd name="T17" fmla="*/ 47 h 94"/>
              <a:gd name="T18" fmla="*/ 52 w 155"/>
              <a:gd name="T19" fmla="*/ 25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" h="94">
                <a:moveTo>
                  <a:pt x="0" y="94"/>
                </a:moveTo>
                <a:lnTo>
                  <a:pt x="155" y="94"/>
                </a:lnTo>
                <a:lnTo>
                  <a:pt x="155" y="0"/>
                </a:lnTo>
                <a:lnTo>
                  <a:pt x="0" y="0"/>
                </a:lnTo>
                <a:lnTo>
                  <a:pt x="0" y="94"/>
                </a:lnTo>
                <a:close/>
                <a:moveTo>
                  <a:pt x="52" y="25"/>
                </a:moveTo>
                <a:lnTo>
                  <a:pt x="104" y="25"/>
                </a:lnTo>
                <a:lnTo>
                  <a:pt x="104" y="47"/>
                </a:lnTo>
                <a:lnTo>
                  <a:pt x="52" y="47"/>
                </a:lnTo>
                <a:lnTo>
                  <a:pt x="5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Freeform 492"/>
          <p:cNvSpPr/>
          <p:nvPr/>
        </p:nvSpPr>
        <p:spPr bwMode="auto">
          <a:xfrm>
            <a:off x="8497570" y="2677795"/>
            <a:ext cx="283210" cy="66040"/>
          </a:xfrm>
          <a:custGeom>
            <a:avLst/>
            <a:gdLst>
              <a:gd name="T0" fmla="*/ 138 w 176"/>
              <a:gd name="T1" fmla="*/ 0 h 41"/>
              <a:gd name="T2" fmla="*/ 38 w 176"/>
              <a:gd name="T3" fmla="*/ 0 h 41"/>
              <a:gd name="T4" fmla="*/ 0 w 176"/>
              <a:gd name="T5" fmla="*/ 22 h 41"/>
              <a:gd name="T6" fmla="*/ 0 w 176"/>
              <a:gd name="T7" fmla="*/ 41 h 41"/>
              <a:gd name="T8" fmla="*/ 176 w 176"/>
              <a:gd name="T9" fmla="*/ 41 h 41"/>
              <a:gd name="T10" fmla="*/ 176 w 176"/>
              <a:gd name="T11" fmla="*/ 22 h 41"/>
              <a:gd name="T12" fmla="*/ 138 w 176"/>
              <a:gd name="T1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6" h="41">
                <a:moveTo>
                  <a:pt x="138" y="0"/>
                </a:moveTo>
                <a:lnTo>
                  <a:pt x="38" y="0"/>
                </a:lnTo>
                <a:lnTo>
                  <a:pt x="0" y="22"/>
                </a:lnTo>
                <a:lnTo>
                  <a:pt x="0" y="41"/>
                </a:lnTo>
                <a:lnTo>
                  <a:pt x="176" y="41"/>
                </a:lnTo>
                <a:lnTo>
                  <a:pt x="176" y="22"/>
                </a:lnTo>
                <a:lnTo>
                  <a:pt x="13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Freeform 493"/>
          <p:cNvSpPr/>
          <p:nvPr/>
        </p:nvSpPr>
        <p:spPr bwMode="auto">
          <a:xfrm>
            <a:off x="7938770" y="4916805"/>
            <a:ext cx="269240" cy="281305"/>
          </a:xfrm>
          <a:custGeom>
            <a:avLst/>
            <a:gdLst>
              <a:gd name="T0" fmla="*/ 69 w 275"/>
              <a:gd name="T1" fmla="*/ 169 h 287"/>
              <a:gd name="T2" fmla="*/ 103 w 275"/>
              <a:gd name="T3" fmla="*/ 135 h 287"/>
              <a:gd name="T4" fmla="*/ 124 w 275"/>
              <a:gd name="T5" fmla="*/ 156 h 287"/>
              <a:gd name="T6" fmla="*/ 124 w 275"/>
              <a:gd name="T7" fmla="*/ 224 h 287"/>
              <a:gd name="T8" fmla="*/ 124 w 275"/>
              <a:gd name="T9" fmla="*/ 225 h 287"/>
              <a:gd name="T10" fmla="*/ 117 w 275"/>
              <a:gd name="T11" fmla="*/ 256 h 287"/>
              <a:gd name="T12" fmla="*/ 103 w 275"/>
              <a:gd name="T13" fmla="*/ 261 h 287"/>
              <a:gd name="T14" fmla="*/ 87 w 275"/>
              <a:gd name="T15" fmla="*/ 255 h 287"/>
              <a:gd name="T16" fmla="*/ 82 w 275"/>
              <a:gd name="T17" fmla="*/ 237 h 287"/>
              <a:gd name="T18" fmla="*/ 71 w 275"/>
              <a:gd name="T19" fmla="*/ 222 h 287"/>
              <a:gd name="T20" fmla="*/ 56 w 275"/>
              <a:gd name="T21" fmla="*/ 234 h 287"/>
              <a:gd name="T22" fmla="*/ 67 w 275"/>
              <a:gd name="T23" fmla="*/ 273 h 287"/>
              <a:gd name="T24" fmla="*/ 103 w 275"/>
              <a:gd name="T25" fmla="*/ 287 h 287"/>
              <a:gd name="T26" fmla="*/ 136 w 275"/>
              <a:gd name="T27" fmla="*/ 274 h 287"/>
              <a:gd name="T28" fmla="*/ 151 w 275"/>
              <a:gd name="T29" fmla="*/ 224 h 287"/>
              <a:gd name="T30" fmla="*/ 151 w 275"/>
              <a:gd name="T31" fmla="*/ 156 h 287"/>
              <a:gd name="T32" fmla="*/ 172 w 275"/>
              <a:gd name="T33" fmla="*/ 135 h 287"/>
              <a:gd name="T34" fmla="*/ 206 w 275"/>
              <a:gd name="T35" fmla="*/ 169 h 287"/>
              <a:gd name="T36" fmla="*/ 241 w 275"/>
              <a:gd name="T37" fmla="*/ 135 h 287"/>
              <a:gd name="T38" fmla="*/ 273 w 275"/>
              <a:gd name="T39" fmla="*/ 167 h 287"/>
              <a:gd name="T40" fmla="*/ 275 w 275"/>
              <a:gd name="T41" fmla="*/ 142 h 287"/>
              <a:gd name="T42" fmla="*/ 147 w 275"/>
              <a:gd name="T43" fmla="*/ 24 h 287"/>
              <a:gd name="T44" fmla="*/ 147 w 275"/>
              <a:gd name="T45" fmla="*/ 9 h 287"/>
              <a:gd name="T46" fmla="*/ 138 w 275"/>
              <a:gd name="T47" fmla="*/ 0 h 287"/>
              <a:gd name="T48" fmla="*/ 128 w 275"/>
              <a:gd name="T49" fmla="*/ 9 h 287"/>
              <a:gd name="T50" fmla="*/ 128 w 275"/>
              <a:gd name="T51" fmla="*/ 24 h 287"/>
              <a:gd name="T52" fmla="*/ 0 w 275"/>
              <a:gd name="T53" fmla="*/ 142 h 287"/>
              <a:gd name="T54" fmla="*/ 3 w 275"/>
              <a:gd name="T55" fmla="*/ 167 h 287"/>
              <a:gd name="T56" fmla="*/ 35 w 275"/>
              <a:gd name="T57" fmla="*/ 135 h 287"/>
              <a:gd name="T58" fmla="*/ 69 w 275"/>
              <a:gd name="T59" fmla="*/ 16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75" h="287">
                <a:moveTo>
                  <a:pt x="69" y="169"/>
                </a:moveTo>
                <a:cubicBezTo>
                  <a:pt x="103" y="135"/>
                  <a:pt x="103" y="135"/>
                  <a:pt x="103" y="135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4" y="224"/>
                  <a:pt x="124" y="224"/>
                  <a:pt x="124" y="22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5" y="231"/>
                  <a:pt x="124" y="247"/>
                  <a:pt x="117" y="256"/>
                </a:cubicBezTo>
                <a:cubicBezTo>
                  <a:pt x="115" y="258"/>
                  <a:pt x="111" y="261"/>
                  <a:pt x="103" y="261"/>
                </a:cubicBezTo>
                <a:cubicBezTo>
                  <a:pt x="96" y="261"/>
                  <a:pt x="91" y="259"/>
                  <a:pt x="87" y="255"/>
                </a:cubicBezTo>
                <a:cubicBezTo>
                  <a:pt x="82" y="250"/>
                  <a:pt x="82" y="240"/>
                  <a:pt x="82" y="237"/>
                </a:cubicBezTo>
                <a:cubicBezTo>
                  <a:pt x="83" y="230"/>
                  <a:pt x="78" y="223"/>
                  <a:pt x="71" y="222"/>
                </a:cubicBezTo>
                <a:cubicBezTo>
                  <a:pt x="63" y="222"/>
                  <a:pt x="57" y="227"/>
                  <a:pt x="56" y="234"/>
                </a:cubicBezTo>
                <a:cubicBezTo>
                  <a:pt x="56" y="237"/>
                  <a:pt x="54" y="258"/>
                  <a:pt x="67" y="273"/>
                </a:cubicBezTo>
                <a:cubicBezTo>
                  <a:pt x="73" y="279"/>
                  <a:pt x="84" y="287"/>
                  <a:pt x="103" y="287"/>
                </a:cubicBezTo>
                <a:cubicBezTo>
                  <a:pt x="117" y="287"/>
                  <a:pt x="128" y="283"/>
                  <a:pt x="136" y="274"/>
                </a:cubicBezTo>
                <a:cubicBezTo>
                  <a:pt x="152" y="256"/>
                  <a:pt x="151" y="229"/>
                  <a:pt x="151" y="224"/>
                </a:cubicBezTo>
                <a:cubicBezTo>
                  <a:pt x="151" y="156"/>
                  <a:pt x="151" y="156"/>
                  <a:pt x="151" y="156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206" y="169"/>
                  <a:pt x="206" y="169"/>
                  <a:pt x="206" y="169"/>
                </a:cubicBezTo>
                <a:cubicBezTo>
                  <a:pt x="241" y="135"/>
                  <a:pt x="241" y="135"/>
                  <a:pt x="241" y="135"/>
                </a:cubicBezTo>
                <a:cubicBezTo>
                  <a:pt x="273" y="167"/>
                  <a:pt x="273" y="167"/>
                  <a:pt x="273" y="167"/>
                </a:cubicBezTo>
                <a:cubicBezTo>
                  <a:pt x="274" y="159"/>
                  <a:pt x="275" y="151"/>
                  <a:pt x="275" y="142"/>
                </a:cubicBezTo>
                <a:cubicBezTo>
                  <a:pt x="275" y="109"/>
                  <a:pt x="243" y="29"/>
                  <a:pt x="147" y="24"/>
                </a:cubicBezTo>
                <a:cubicBezTo>
                  <a:pt x="147" y="9"/>
                  <a:pt x="147" y="9"/>
                  <a:pt x="147" y="9"/>
                </a:cubicBezTo>
                <a:cubicBezTo>
                  <a:pt x="147" y="4"/>
                  <a:pt x="143" y="0"/>
                  <a:pt x="138" y="0"/>
                </a:cubicBezTo>
                <a:cubicBezTo>
                  <a:pt x="133" y="0"/>
                  <a:pt x="128" y="4"/>
                  <a:pt x="128" y="9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33" y="29"/>
                  <a:pt x="0" y="109"/>
                  <a:pt x="0" y="142"/>
                </a:cubicBezTo>
                <a:cubicBezTo>
                  <a:pt x="0" y="150"/>
                  <a:pt x="1" y="159"/>
                  <a:pt x="3" y="167"/>
                </a:cubicBezTo>
                <a:cubicBezTo>
                  <a:pt x="35" y="135"/>
                  <a:pt x="35" y="135"/>
                  <a:pt x="35" y="135"/>
                </a:cubicBezTo>
                <a:lnTo>
                  <a:pt x="69" y="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" name="Freeform 494"/>
          <p:cNvSpPr/>
          <p:nvPr/>
        </p:nvSpPr>
        <p:spPr bwMode="auto">
          <a:xfrm>
            <a:off x="2846070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151 w 151"/>
              <a:gd name="T3" fmla="*/ 13 h 151"/>
              <a:gd name="T4" fmla="*/ 151 w 151"/>
              <a:gd name="T5" fmla="*/ 0 h 151"/>
              <a:gd name="T6" fmla="*/ 0 w 151"/>
              <a:gd name="T7" fmla="*/ 0 h 151"/>
              <a:gd name="T8" fmla="*/ 0 w 151"/>
              <a:gd name="T9" fmla="*/ 151 h 151"/>
              <a:gd name="T10" fmla="*/ 13 w 151"/>
              <a:gd name="T11" fmla="*/ 151 h 151"/>
              <a:gd name="T12" fmla="*/ 13 w 151"/>
              <a:gd name="T13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7" name="Freeform 495"/>
          <p:cNvSpPr/>
          <p:nvPr/>
        </p:nvSpPr>
        <p:spPr bwMode="auto">
          <a:xfrm>
            <a:off x="3013710" y="1699260"/>
            <a:ext cx="14605" cy="36830"/>
          </a:xfrm>
          <a:custGeom>
            <a:avLst/>
            <a:gdLst>
              <a:gd name="T0" fmla="*/ 15 w 15"/>
              <a:gd name="T1" fmla="*/ 20 h 38"/>
              <a:gd name="T2" fmla="*/ 0 w 15"/>
              <a:gd name="T3" fmla="*/ 0 h 38"/>
              <a:gd name="T4" fmla="*/ 0 w 15"/>
              <a:gd name="T5" fmla="*/ 38 h 38"/>
              <a:gd name="T6" fmla="*/ 15 w 15"/>
              <a:gd name="T7" fmla="*/ 2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8">
                <a:moveTo>
                  <a:pt x="15" y="20"/>
                </a:moveTo>
                <a:cubicBezTo>
                  <a:pt x="15" y="7"/>
                  <a:pt x="5" y="3"/>
                  <a:pt x="0" y="0"/>
                </a:cubicBezTo>
                <a:cubicBezTo>
                  <a:pt x="0" y="38"/>
                  <a:pt x="0" y="38"/>
                  <a:pt x="0" y="38"/>
                </a:cubicBezTo>
                <a:cubicBezTo>
                  <a:pt x="6" y="37"/>
                  <a:pt x="15" y="33"/>
                  <a:pt x="15" y="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Freeform 496"/>
          <p:cNvSpPr>
            <a:spLocks noEditPoints="1"/>
          </p:cNvSpPr>
          <p:nvPr/>
        </p:nvSpPr>
        <p:spPr bwMode="auto">
          <a:xfrm>
            <a:off x="2886710" y="1564005"/>
            <a:ext cx="242570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126 w 247"/>
              <a:gd name="T11" fmla="*/ 214 h 247"/>
              <a:gd name="T12" fmla="*/ 121 w 247"/>
              <a:gd name="T13" fmla="*/ 214 h 247"/>
              <a:gd name="T14" fmla="*/ 117 w 247"/>
              <a:gd name="T15" fmla="*/ 209 h 247"/>
              <a:gd name="T16" fmla="*/ 117 w 247"/>
              <a:gd name="T17" fmla="*/ 199 h 247"/>
              <a:gd name="T18" fmla="*/ 78 w 247"/>
              <a:gd name="T19" fmla="*/ 188 h 247"/>
              <a:gd name="T20" fmla="*/ 79 w 247"/>
              <a:gd name="T21" fmla="*/ 186 h 247"/>
              <a:gd name="T22" fmla="*/ 85 w 247"/>
              <a:gd name="T23" fmla="*/ 167 h 247"/>
              <a:gd name="T24" fmla="*/ 87 w 247"/>
              <a:gd name="T25" fmla="*/ 165 h 247"/>
              <a:gd name="T26" fmla="*/ 117 w 247"/>
              <a:gd name="T27" fmla="*/ 175 h 247"/>
              <a:gd name="T28" fmla="*/ 117 w 247"/>
              <a:gd name="T29" fmla="*/ 132 h 247"/>
              <a:gd name="T30" fmla="*/ 78 w 247"/>
              <a:gd name="T31" fmla="*/ 89 h 247"/>
              <a:gd name="T32" fmla="*/ 117 w 247"/>
              <a:gd name="T33" fmla="*/ 47 h 247"/>
              <a:gd name="T34" fmla="*/ 117 w 247"/>
              <a:gd name="T35" fmla="*/ 36 h 247"/>
              <a:gd name="T36" fmla="*/ 121 w 247"/>
              <a:gd name="T37" fmla="*/ 32 h 247"/>
              <a:gd name="T38" fmla="*/ 126 w 247"/>
              <a:gd name="T39" fmla="*/ 32 h 247"/>
              <a:gd name="T40" fmla="*/ 131 w 247"/>
              <a:gd name="T41" fmla="*/ 36 h 247"/>
              <a:gd name="T42" fmla="*/ 131 w 247"/>
              <a:gd name="T43" fmla="*/ 47 h 247"/>
              <a:gd name="T44" fmla="*/ 165 w 247"/>
              <a:gd name="T45" fmla="*/ 60 h 247"/>
              <a:gd name="T46" fmla="*/ 165 w 247"/>
              <a:gd name="T47" fmla="*/ 62 h 247"/>
              <a:gd name="T48" fmla="*/ 158 w 247"/>
              <a:gd name="T49" fmla="*/ 77 h 247"/>
              <a:gd name="T50" fmla="*/ 156 w 247"/>
              <a:gd name="T51" fmla="*/ 79 h 247"/>
              <a:gd name="T52" fmla="*/ 131 w 247"/>
              <a:gd name="T53" fmla="*/ 70 h 247"/>
              <a:gd name="T54" fmla="*/ 131 w 247"/>
              <a:gd name="T55" fmla="*/ 111 h 247"/>
              <a:gd name="T56" fmla="*/ 169 w 247"/>
              <a:gd name="T57" fmla="*/ 156 h 247"/>
              <a:gd name="T58" fmla="*/ 131 w 247"/>
              <a:gd name="T59" fmla="*/ 199 h 247"/>
              <a:gd name="T60" fmla="*/ 131 w 247"/>
              <a:gd name="T61" fmla="*/ 209 h 247"/>
              <a:gd name="T62" fmla="*/ 126 w 247"/>
              <a:gd name="T63" fmla="*/ 21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126" y="214"/>
                </a:moveTo>
                <a:cubicBezTo>
                  <a:pt x="121" y="214"/>
                  <a:pt x="121" y="214"/>
                  <a:pt x="121" y="214"/>
                </a:cubicBezTo>
                <a:cubicBezTo>
                  <a:pt x="117" y="214"/>
                  <a:pt x="117" y="213"/>
                  <a:pt x="117" y="209"/>
                </a:cubicBezTo>
                <a:cubicBezTo>
                  <a:pt x="117" y="199"/>
                  <a:pt x="117" y="199"/>
                  <a:pt x="117" y="199"/>
                </a:cubicBezTo>
                <a:cubicBezTo>
                  <a:pt x="109" y="199"/>
                  <a:pt x="78" y="194"/>
                  <a:pt x="78" y="188"/>
                </a:cubicBezTo>
                <a:cubicBezTo>
                  <a:pt x="78" y="187"/>
                  <a:pt x="78" y="187"/>
                  <a:pt x="79" y="186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6" y="165"/>
                  <a:pt x="87" y="165"/>
                </a:cubicBezTo>
                <a:cubicBezTo>
                  <a:pt x="88" y="165"/>
                  <a:pt x="103" y="174"/>
                  <a:pt x="117" y="175"/>
                </a:cubicBezTo>
                <a:cubicBezTo>
                  <a:pt x="117" y="132"/>
                  <a:pt x="117" y="132"/>
                  <a:pt x="117" y="132"/>
                </a:cubicBezTo>
                <a:cubicBezTo>
                  <a:pt x="103" y="126"/>
                  <a:pt x="78" y="118"/>
                  <a:pt x="78" y="89"/>
                </a:cubicBezTo>
                <a:cubicBezTo>
                  <a:pt x="78" y="57"/>
                  <a:pt x="107" y="47"/>
                  <a:pt x="117" y="47"/>
                </a:cubicBezTo>
                <a:cubicBezTo>
                  <a:pt x="117" y="36"/>
                  <a:pt x="117" y="36"/>
                  <a:pt x="117" y="36"/>
                </a:cubicBezTo>
                <a:cubicBezTo>
                  <a:pt x="117" y="32"/>
                  <a:pt x="117" y="32"/>
                  <a:pt x="121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30" y="32"/>
                  <a:pt x="131" y="32"/>
                  <a:pt x="131" y="36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7" y="47"/>
                  <a:pt x="165" y="52"/>
                  <a:pt x="165" y="60"/>
                </a:cubicBezTo>
                <a:cubicBezTo>
                  <a:pt x="165" y="61"/>
                  <a:pt x="165" y="61"/>
                  <a:pt x="165" y="62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7" y="78"/>
                  <a:pt x="157" y="79"/>
                  <a:pt x="156" y="79"/>
                </a:cubicBezTo>
                <a:cubicBezTo>
                  <a:pt x="154" y="79"/>
                  <a:pt x="140" y="70"/>
                  <a:pt x="131" y="70"/>
                </a:cubicBezTo>
                <a:cubicBezTo>
                  <a:pt x="131" y="111"/>
                  <a:pt x="131" y="111"/>
                  <a:pt x="131" y="111"/>
                </a:cubicBezTo>
                <a:cubicBezTo>
                  <a:pt x="145" y="118"/>
                  <a:pt x="169" y="128"/>
                  <a:pt x="169" y="156"/>
                </a:cubicBezTo>
                <a:cubicBezTo>
                  <a:pt x="169" y="187"/>
                  <a:pt x="145" y="197"/>
                  <a:pt x="131" y="199"/>
                </a:cubicBezTo>
                <a:cubicBezTo>
                  <a:pt x="131" y="209"/>
                  <a:pt x="131" y="209"/>
                  <a:pt x="131" y="209"/>
                </a:cubicBezTo>
                <a:cubicBezTo>
                  <a:pt x="131" y="213"/>
                  <a:pt x="130" y="214"/>
                  <a:pt x="126" y="2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9" name="Freeform 497"/>
          <p:cNvSpPr/>
          <p:nvPr/>
        </p:nvSpPr>
        <p:spPr bwMode="auto">
          <a:xfrm>
            <a:off x="2987675" y="1633220"/>
            <a:ext cx="14605" cy="34925"/>
          </a:xfrm>
          <a:custGeom>
            <a:avLst/>
            <a:gdLst>
              <a:gd name="T0" fmla="*/ 15 w 15"/>
              <a:gd name="T1" fmla="*/ 0 h 36"/>
              <a:gd name="T2" fmla="*/ 0 w 15"/>
              <a:gd name="T3" fmla="*/ 17 h 36"/>
              <a:gd name="T4" fmla="*/ 15 w 15"/>
              <a:gd name="T5" fmla="*/ 36 h 36"/>
              <a:gd name="T6" fmla="*/ 15 w 15"/>
              <a:gd name="T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6">
                <a:moveTo>
                  <a:pt x="15" y="0"/>
                </a:moveTo>
                <a:cubicBezTo>
                  <a:pt x="11" y="1"/>
                  <a:pt x="0" y="4"/>
                  <a:pt x="0" y="17"/>
                </a:cubicBezTo>
                <a:cubicBezTo>
                  <a:pt x="0" y="29"/>
                  <a:pt x="10" y="34"/>
                  <a:pt x="15" y="36"/>
                </a:cubicBez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" name="Freeform 498"/>
          <p:cNvSpPr/>
          <p:nvPr/>
        </p:nvSpPr>
        <p:spPr bwMode="auto">
          <a:xfrm>
            <a:off x="3411220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151 w 151"/>
              <a:gd name="T3" fmla="*/ 13 h 151"/>
              <a:gd name="T4" fmla="*/ 151 w 151"/>
              <a:gd name="T5" fmla="*/ 0 h 151"/>
              <a:gd name="T6" fmla="*/ 0 w 151"/>
              <a:gd name="T7" fmla="*/ 0 h 151"/>
              <a:gd name="T8" fmla="*/ 0 w 151"/>
              <a:gd name="T9" fmla="*/ 151 h 151"/>
              <a:gd name="T10" fmla="*/ 13 w 151"/>
              <a:gd name="T11" fmla="*/ 151 h 151"/>
              <a:gd name="T12" fmla="*/ 13 w 151"/>
              <a:gd name="T13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" name="Rectangle 499"/>
          <p:cNvSpPr>
            <a:spLocks noChangeArrowheads="1"/>
          </p:cNvSpPr>
          <p:nvPr/>
        </p:nvSpPr>
        <p:spPr bwMode="auto">
          <a:xfrm>
            <a:off x="3451225" y="1564005"/>
            <a:ext cx="243205" cy="242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" name="Freeform 500"/>
          <p:cNvSpPr>
            <a:spLocks noEditPoints="1"/>
          </p:cNvSpPr>
          <p:nvPr/>
        </p:nvSpPr>
        <p:spPr bwMode="auto">
          <a:xfrm>
            <a:off x="9627235" y="2115820"/>
            <a:ext cx="283210" cy="194945"/>
          </a:xfrm>
          <a:custGeom>
            <a:avLst/>
            <a:gdLst>
              <a:gd name="T0" fmla="*/ 0 w 176"/>
              <a:gd name="T1" fmla="*/ 0 h 121"/>
              <a:gd name="T2" fmla="*/ 0 w 176"/>
              <a:gd name="T3" fmla="*/ 121 h 121"/>
              <a:gd name="T4" fmla="*/ 176 w 176"/>
              <a:gd name="T5" fmla="*/ 121 h 121"/>
              <a:gd name="T6" fmla="*/ 176 w 176"/>
              <a:gd name="T7" fmla="*/ 0 h 121"/>
              <a:gd name="T8" fmla="*/ 0 w 176"/>
              <a:gd name="T9" fmla="*/ 0 h 121"/>
              <a:gd name="T10" fmla="*/ 156 w 176"/>
              <a:gd name="T11" fmla="*/ 101 h 121"/>
              <a:gd name="T12" fmla="*/ 20 w 176"/>
              <a:gd name="T13" fmla="*/ 101 h 121"/>
              <a:gd name="T14" fmla="*/ 20 w 176"/>
              <a:gd name="T15" fmla="*/ 19 h 121"/>
              <a:gd name="T16" fmla="*/ 156 w 176"/>
              <a:gd name="T17" fmla="*/ 19 h 121"/>
              <a:gd name="T18" fmla="*/ 156 w 176"/>
              <a:gd name="T19" fmla="*/ 10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21">
                <a:moveTo>
                  <a:pt x="0" y="0"/>
                </a:moveTo>
                <a:lnTo>
                  <a:pt x="0" y="121"/>
                </a:lnTo>
                <a:lnTo>
                  <a:pt x="176" y="121"/>
                </a:lnTo>
                <a:lnTo>
                  <a:pt x="176" y="0"/>
                </a:lnTo>
                <a:lnTo>
                  <a:pt x="0" y="0"/>
                </a:lnTo>
                <a:close/>
                <a:moveTo>
                  <a:pt x="156" y="101"/>
                </a:moveTo>
                <a:lnTo>
                  <a:pt x="20" y="101"/>
                </a:lnTo>
                <a:lnTo>
                  <a:pt x="20" y="19"/>
                </a:lnTo>
                <a:lnTo>
                  <a:pt x="156" y="19"/>
                </a:lnTo>
                <a:lnTo>
                  <a:pt x="156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" name="Freeform 501"/>
          <p:cNvSpPr/>
          <p:nvPr/>
        </p:nvSpPr>
        <p:spPr bwMode="auto">
          <a:xfrm>
            <a:off x="9686925" y="2326640"/>
            <a:ext cx="164465" cy="19685"/>
          </a:xfrm>
          <a:custGeom>
            <a:avLst/>
            <a:gdLst>
              <a:gd name="T0" fmla="*/ 0 w 166"/>
              <a:gd name="T1" fmla="*/ 12 h 20"/>
              <a:gd name="T2" fmla="*/ 8 w 166"/>
              <a:gd name="T3" fmla="*/ 20 h 20"/>
              <a:gd name="T4" fmla="*/ 158 w 166"/>
              <a:gd name="T5" fmla="*/ 20 h 20"/>
              <a:gd name="T6" fmla="*/ 166 w 166"/>
              <a:gd name="T7" fmla="*/ 12 h 20"/>
              <a:gd name="T8" fmla="*/ 166 w 166"/>
              <a:gd name="T9" fmla="*/ 0 h 20"/>
              <a:gd name="T10" fmla="*/ 0 w 166"/>
              <a:gd name="T11" fmla="*/ 0 h 20"/>
              <a:gd name="T12" fmla="*/ 0 w 166"/>
              <a:gd name="T13" fmla="*/ 1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" h="20">
                <a:moveTo>
                  <a:pt x="0" y="12"/>
                </a:moveTo>
                <a:cubicBezTo>
                  <a:pt x="0" y="16"/>
                  <a:pt x="4" y="20"/>
                  <a:pt x="8" y="20"/>
                </a:cubicBezTo>
                <a:cubicBezTo>
                  <a:pt x="158" y="20"/>
                  <a:pt x="158" y="20"/>
                  <a:pt x="158" y="20"/>
                </a:cubicBezTo>
                <a:cubicBezTo>
                  <a:pt x="162" y="20"/>
                  <a:pt x="166" y="16"/>
                  <a:pt x="166" y="12"/>
                </a:cubicBezTo>
                <a:cubicBezTo>
                  <a:pt x="166" y="0"/>
                  <a:pt x="166" y="0"/>
                  <a:pt x="166" y="0"/>
                </a:cubicBezTo>
                <a:cubicBezTo>
                  <a:pt x="0" y="0"/>
                  <a:pt x="0" y="0"/>
                  <a:pt x="0" y="0"/>
                </a:cubicBez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" name="Freeform 502"/>
          <p:cNvSpPr/>
          <p:nvPr/>
        </p:nvSpPr>
        <p:spPr bwMode="auto">
          <a:xfrm>
            <a:off x="9732010" y="2172335"/>
            <a:ext cx="81915" cy="81915"/>
          </a:xfrm>
          <a:custGeom>
            <a:avLst/>
            <a:gdLst>
              <a:gd name="T0" fmla="*/ 0 w 51"/>
              <a:gd name="T1" fmla="*/ 0 h 51"/>
              <a:gd name="T2" fmla="*/ 0 w 51"/>
              <a:gd name="T3" fmla="*/ 51 h 51"/>
              <a:gd name="T4" fmla="*/ 51 w 51"/>
              <a:gd name="T5" fmla="*/ 25 h 51"/>
              <a:gd name="T6" fmla="*/ 0 w 51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0" y="0"/>
                </a:moveTo>
                <a:lnTo>
                  <a:pt x="0" y="51"/>
                </a:lnTo>
                <a:lnTo>
                  <a:pt x="51" y="2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5" name="Freeform 503"/>
          <p:cNvSpPr/>
          <p:nvPr/>
        </p:nvSpPr>
        <p:spPr bwMode="auto">
          <a:xfrm>
            <a:off x="8534400" y="2190115"/>
            <a:ext cx="209550" cy="181610"/>
          </a:xfrm>
          <a:custGeom>
            <a:avLst/>
            <a:gdLst>
              <a:gd name="T0" fmla="*/ 208 w 212"/>
              <a:gd name="T1" fmla="*/ 0 h 185"/>
              <a:gd name="T2" fmla="*/ 148 w 212"/>
              <a:gd name="T3" fmla="*/ 0 h 185"/>
              <a:gd name="T4" fmla="*/ 148 w 212"/>
              <a:gd name="T5" fmla="*/ 18 h 185"/>
              <a:gd name="T6" fmla="*/ 190 w 212"/>
              <a:gd name="T7" fmla="*/ 18 h 185"/>
              <a:gd name="T8" fmla="*/ 194 w 212"/>
              <a:gd name="T9" fmla="*/ 22 h 185"/>
              <a:gd name="T10" fmla="*/ 194 w 212"/>
              <a:gd name="T11" fmla="*/ 116 h 185"/>
              <a:gd name="T12" fmla="*/ 190 w 212"/>
              <a:gd name="T13" fmla="*/ 121 h 185"/>
              <a:gd name="T14" fmla="*/ 22 w 212"/>
              <a:gd name="T15" fmla="*/ 121 h 185"/>
              <a:gd name="T16" fmla="*/ 18 w 212"/>
              <a:gd name="T17" fmla="*/ 116 h 185"/>
              <a:gd name="T18" fmla="*/ 18 w 212"/>
              <a:gd name="T19" fmla="*/ 22 h 185"/>
              <a:gd name="T20" fmla="*/ 22 w 212"/>
              <a:gd name="T21" fmla="*/ 18 h 185"/>
              <a:gd name="T22" fmla="*/ 64 w 212"/>
              <a:gd name="T23" fmla="*/ 18 h 185"/>
              <a:gd name="T24" fmla="*/ 64 w 212"/>
              <a:gd name="T25" fmla="*/ 0 h 185"/>
              <a:gd name="T26" fmla="*/ 5 w 212"/>
              <a:gd name="T27" fmla="*/ 0 h 185"/>
              <a:gd name="T28" fmla="*/ 0 w 212"/>
              <a:gd name="T29" fmla="*/ 4 h 185"/>
              <a:gd name="T30" fmla="*/ 0 w 212"/>
              <a:gd name="T31" fmla="*/ 155 h 185"/>
              <a:gd name="T32" fmla="*/ 5 w 212"/>
              <a:gd name="T33" fmla="*/ 159 h 185"/>
              <a:gd name="T34" fmla="*/ 87 w 212"/>
              <a:gd name="T35" fmla="*/ 159 h 185"/>
              <a:gd name="T36" fmla="*/ 87 w 212"/>
              <a:gd name="T37" fmla="*/ 171 h 185"/>
              <a:gd name="T38" fmla="*/ 69 w 212"/>
              <a:gd name="T39" fmla="*/ 183 h 185"/>
              <a:gd name="T40" fmla="*/ 70 w 212"/>
              <a:gd name="T41" fmla="*/ 185 h 185"/>
              <a:gd name="T42" fmla="*/ 143 w 212"/>
              <a:gd name="T43" fmla="*/ 185 h 185"/>
              <a:gd name="T44" fmla="*/ 144 w 212"/>
              <a:gd name="T45" fmla="*/ 183 h 185"/>
              <a:gd name="T46" fmla="*/ 125 w 212"/>
              <a:gd name="T47" fmla="*/ 171 h 185"/>
              <a:gd name="T48" fmla="*/ 125 w 212"/>
              <a:gd name="T49" fmla="*/ 159 h 185"/>
              <a:gd name="T50" fmla="*/ 208 w 212"/>
              <a:gd name="T51" fmla="*/ 159 h 185"/>
              <a:gd name="T52" fmla="*/ 212 w 212"/>
              <a:gd name="T53" fmla="*/ 155 h 185"/>
              <a:gd name="T54" fmla="*/ 212 w 212"/>
              <a:gd name="T55" fmla="*/ 4 h 185"/>
              <a:gd name="T56" fmla="*/ 208 w 212"/>
              <a:gd name="T57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2" h="185">
                <a:moveTo>
                  <a:pt x="208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8" y="18"/>
                  <a:pt x="148" y="18"/>
                  <a:pt x="148" y="18"/>
                </a:cubicBezTo>
                <a:cubicBezTo>
                  <a:pt x="190" y="18"/>
                  <a:pt x="190" y="18"/>
                  <a:pt x="190" y="18"/>
                </a:cubicBezTo>
                <a:cubicBezTo>
                  <a:pt x="192" y="18"/>
                  <a:pt x="194" y="20"/>
                  <a:pt x="194" y="22"/>
                </a:cubicBezTo>
                <a:cubicBezTo>
                  <a:pt x="194" y="116"/>
                  <a:pt x="194" y="116"/>
                  <a:pt x="194" y="116"/>
                </a:cubicBezTo>
                <a:cubicBezTo>
                  <a:pt x="194" y="119"/>
                  <a:pt x="192" y="121"/>
                  <a:pt x="190" y="121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20" y="121"/>
                  <a:pt x="18" y="119"/>
                  <a:pt x="18" y="116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0"/>
                  <a:pt x="20" y="18"/>
                  <a:pt x="22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0"/>
                  <a:pt x="64" y="0"/>
                  <a:pt x="64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157"/>
                  <a:pt x="2" y="159"/>
                  <a:pt x="5" y="159"/>
                </a:cubicBezTo>
                <a:cubicBezTo>
                  <a:pt x="87" y="159"/>
                  <a:pt x="87" y="159"/>
                  <a:pt x="87" y="159"/>
                </a:cubicBezTo>
                <a:cubicBezTo>
                  <a:pt x="87" y="171"/>
                  <a:pt x="87" y="171"/>
                  <a:pt x="87" y="171"/>
                </a:cubicBezTo>
                <a:cubicBezTo>
                  <a:pt x="69" y="183"/>
                  <a:pt x="69" y="183"/>
                  <a:pt x="69" y="183"/>
                </a:cubicBezTo>
                <a:cubicBezTo>
                  <a:pt x="67" y="184"/>
                  <a:pt x="67" y="185"/>
                  <a:pt x="70" y="185"/>
                </a:cubicBezTo>
                <a:cubicBezTo>
                  <a:pt x="143" y="185"/>
                  <a:pt x="143" y="185"/>
                  <a:pt x="143" y="185"/>
                </a:cubicBezTo>
                <a:cubicBezTo>
                  <a:pt x="146" y="185"/>
                  <a:pt x="146" y="184"/>
                  <a:pt x="144" y="183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5" y="159"/>
                  <a:pt x="125" y="159"/>
                  <a:pt x="125" y="159"/>
                </a:cubicBezTo>
                <a:cubicBezTo>
                  <a:pt x="208" y="159"/>
                  <a:pt x="208" y="159"/>
                  <a:pt x="208" y="159"/>
                </a:cubicBezTo>
                <a:cubicBezTo>
                  <a:pt x="210" y="159"/>
                  <a:pt x="212" y="157"/>
                  <a:pt x="212" y="155"/>
                </a:cubicBezTo>
                <a:cubicBezTo>
                  <a:pt x="212" y="4"/>
                  <a:pt x="212" y="4"/>
                  <a:pt x="212" y="4"/>
                </a:cubicBezTo>
                <a:cubicBezTo>
                  <a:pt x="212" y="2"/>
                  <a:pt x="210" y="0"/>
                  <a:pt x="2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6" name="Freeform 504"/>
          <p:cNvSpPr/>
          <p:nvPr/>
        </p:nvSpPr>
        <p:spPr bwMode="auto">
          <a:xfrm>
            <a:off x="8571865" y="2089785"/>
            <a:ext cx="133350" cy="159385"/>
          </a:xfrm>
          <a:custGeom>
            <a:avLst/>
            <a:gdLst>
              <a:gd name="T0" fmla="*/ 50 w 136"/>
              <a:gd name="T1" fmla="*/ 152 h 163"/>
              <a:gd name="T2" fmla="*/ 61 w 136"/>
              <a:gd name="T3" fmla="*/ 163 h 163"/>
              <a:gd name="T4" fmla="*/ 75 w 136"/>
              <a:gd name="T5" fmla="*/ 163 h 163"/>
              <a:gd name="T6" fmla="*/ 87 w 136"/>
              <a:gd name="T7" fmla="*/ 152 h 163"/>
              <a:gd name="T8" fmla="*/ 87 w 136"/>
              <a:gd name="T9" fmla="*/ 80 h 163"/>
              <a:gd name="T10" fmla="*/ 98 w 136"/>
              <a:gd name="T11" fmla="*/ 80 h 163"/>
              <a:gd name="T12" fmla="*/ 128 w 136"/>
              <a:gd name="T13" fmla="*/ 80 h 163"/>
              <a:gd name="T14" fmla="*/ 132 w 136"/>
              <a:gd name="T15" fmla="*/ 71 h 163"/>
              <a:gd name="T16" fmla="*/ 76 w 136"/>
              <a:gd name="T17" fmla="*/ 3 h 163"/>
              <a:gd name="T18" fmla="*/ 68 w 136"/>
              <a:gd name="T19" fmla="*/ 0 h 163"/>
              <a:gd name="T20" fmla="*/ 61 w 136"/>
              <a:gd name="T21" fmla="*/ 3 h 163"/>
              <a:gd name="T22" fmla="*/ 4 w 136"/>
              <a:gd name="T23" fmla="*/ 71 h 163"/>
              <a:gd name="T24" fmla="*/ 8 w 136"/>
              <a:gd name="T25" fmla="*/ 80 h 163"/>
              <a:gd name="T26" fmla="*/ 38 w 136"/>
              <a:gd name="T27" fmla="*/ 80 h 163"/>
              <a:gd name="T28" fmla="*/ 50 w 136"/>
              <a:gd name="T29" fmla="*/ 80 h 163"/>
              <a:gd name="T30" fmla="*/ 50 w 136"/>
              <a:gd name="T31" fmla="*/ 15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63">
                <a:moveTo>
                  <a:pt x="50" y="152"/>
                </a:moveTo>
                <a:cubicBezTo>
                  <a:pt x="50" y="158"/>
                  <a:pt x="55" y="163"/>
                  <a:pt x="61" y="163"/>
                </a:cubicBezTo>
                <a:cubicBezTo>
                  <a:pt x="75" y="163"/>
                  <a:pt x="75" y="163"/>
                  <a:pt x="75" y="163"/>
                </a:cubicBezTo>
                <a:cubicBezTo>
                  <a:pt x="81" y="163"/>
                  <a:pt x="87" y="158"/>
                  <a:pt x="87" y="152"/>
                </a:cubicBezTo>
                <a:cubicBezTo>
                  <a:pt x="87" y="80"/>
                  <a:pt x="87" y="80"/>
                  <a:pt x="87" y="80"/>
                </a:cubicBezTo>
                <a:cubicBezTo>
                  <a:pt x="91" y="80"/>
                  <a:pt x="95" y="80"/>
                  <a:pt x="98" y="80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35" y="80"/>
                  <a:pt x="136" y="76"/>
                  <a:pt x="132" y="71"/>
                </a:cubicBezTo>
                <a:cubicBezTo>
                  <a:pt x="76" y="3"/>
                  <a:pt x="76" y="3"/>
                  <a:pt x="76" y="3"/>
                </a:cubicBezTo>
                <a:cubicBezTo>
                  <a:pt x="74" y="1"/>
                  <a:pt x="71" y="0"/>
                  <a:pt x="68" y="0"/>
                </a:cubicBezTo>
                <a:cubicBezTo>
                  <a:pt x="65" y="0"/>
                  <a:pt x="63" y="1"/>
                  <a:pt x="61" y="3"/>
                </a:cubicBezTo>
                <a:cubicBezTo>
                  <a:pt x="4" y="71"/>
                  <a:pt x="4" y="71"/>
                  <a:pt x="4" y="71"/>
                </a:cubicBezTo>
                <a:cubicBezTo>
                  <a:pt x="0" y="76"/>
                  <a:pt x="2" y="80"/>
                  <a:pt x="8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41" y="80"/>
                  <a:pt x="45" y="80"/>
                  <a:pt x="50" y="80"/>
                </a:cubicBezTo>
                <a:lnTo>
                  <a:pt x="50" y="1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Freeform 505"/>
          <p:cNvSpPr/>
          <p:nvPr/>
        </p:nvSpPr>
        <p:spPr bwMode="auto">
          <a:xfrm>
            <a:off x="3546475" y="5560695"/>
            <a:ext cx="35560" cy="34925"/>
          </a:xfrm>
          <a:custGeom>
            <a:avLst/>
            <a:gdLst>
              <a:gd name="T0" fmla="*/ 9 w 36"/>
              <a:gd name="T1" fmla="*/ 2 h 35"/>
              <a:gd name="T2" fmla="*/ 2 w 36"/>
              <a:gd name="T3" fmla="*/ 2 h 35"/>
              <a:gd name="T4" fmla="*/ 2 w 36"/>
              <a:gd name="T5" fmla="*/ 9 h 35"/>
              <a:gd name="T6" fmla="*/ 27 w 36"/>
              <a:gd name="T7" fmla="*/ 34 h 35"/>
              <a:gd name="T8" fmla="*/ 30 w 36"/>
              <a:gd name="T9" fmla="*/ 35 h 35"/>
              <a:gd name="T10" fmla="*/ 34 w 36"/>
              <a:gd name="T11" fmla="*/ 34 h 35"/>
              <a:gd name="T12" fmla="*/ 34 w 36"/>
              <a:gd name="T13" fmla="*/ 27 h 35"/>
              <a:gd name="T14" fmla="*/ 9 w 36"/>
              <a:gd name="T15" fmla="*/ 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5">
                <a:moveTo>
                  <a:pt x="9" y="2"/>
                </a:moveTo>
                <a:cubicBezTo>
                  <a:pt x="7" y="0"/>
                  <a:pt x="4" y="0"/>
                  <a:pt x="2" y="2"/>
                </a:cubicBezTo>
                <a:cubicBezTo>
                  <a:pt x="0" y="4"/>
                  <a:pt x="0" y="7"/>
                  <a:pt x="2" y="9"/>
                </a:cubicBezTo>
                <a:cubicBezTo>
                  <a:pt x="27" y="34"/>
                  <a:pt x="27" y="34"/>
                  <a:pt x="27" y="34"/>
                </a:cubicBezTo>
                <a:cubicBezTo>
                  <a:pt x="28" y="34"/>
                  <a:pt x="29" y="35"/>
                  <a:pt x="30" y="35"/>
                </a:cubicBezTo>
                <a:cubicBezTo>
                  <a:pt x="32" y="35"/>
                  <a:pt x="33" y="34"/>
                  <a:pt x="34" y="34"/>
                </a:cubicBezTo>
                <a:cubicBezTo>
                  <a:pt x="36" y="32"/>
                  <a:pt x="36" y="29"/>
                  <a:pt x="34" y="27"/>
                </a:cubicBezTo>
                <a:lnTo>
                  <a:pt x="9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8" name="Oval 506"/>
          <p:cNvSpPr>
            <a:spLocks noChangeArrowheads="1"/>
          </p:cNvSpPr>
          <p:nvPr/>
        </p:nvSpPr>
        <p:spPr bwMode="auto">
          <a:xfrm>
            <a:off x="3592830" y="5553710"/>
            <a:ext cx="59690" cy="40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9" name="Freeform 507"/>
          <p:cNvSpPr>
            <a:spLocks noEditPoints="1"/>
          </p:cNvSpPr>
          <p:nvPr/>
        </p:nvSpPr>
        <p:spPr bwMode="auto">
          <a:xfrm>
            <a:off x="3411220" y="5521960"/>
            <a:ext cx="285115" cy="202565"/>
          </a:xfrm>
          <a:custGeom>
            <a:avLst/>
            <a:gdLst>
              <a:gd name="T0" fmla="*/ 289 w 290"/>
              <a:gd name="T1" fmla="*/ 79 h 207"/>
              <a:gd name="T2" fmla="*/ 285 w 290"/>
              <a:gd name="T3" fmla="*/ 50 h 207"/>
              <a:gd name="T4" fmla="*/ 183 w 290"/>
              <a:gd name="T5" fmla="*/ 0 h 207"/>
              <a:gd name="T6" fmla="*/ 5 w 290"/>
              <a:gd name="T7" fmla="*/ 138 h 207"/>
              <a:gd name="T8" fmla="*/ 0 w 290"/>
              <a:gd name="T9" fmla="*/ 156 h 207"/>
              <a:gd name="T10" fmla="*/ 0 w 290"/>
              <a:gd name="T11" fmla="*/ 179 h 207"/>
              <a:gd name="T12" fmla="*/ 0 w 290"/>
              <a:gd name="T13" fmla="*/ 180 h 207"/>
              <a:gd name="T14" fmla="*/ 0 w 290"/>
              <a:gd name="T15" fmla="*/ 181 h 207"/>
              <a:gd name="T16" fmla="*/ 0 w 290"/>
              <a:gd name="T17" fmla="*/ 181 h 207"/>
              <a:gd name="T18" fmla="*/ 51 w 290"/>
              <a:gd name="T19" fmla="*/ 207 h 207"/>
              <a:gd name="T20" fmla="*/ 144 w 290"/>
              <a:gd name="T21" fmla="*/ 148 h 207"/>
              <a:gd name="T22" fmla="*/ 289 w 290"/>
              <a:gd name="T23" fmla="*/ 103 h 207"/>
              <a:gd name="T24" fmla="*/ 289 w 290"/>
              <a:gd name="T25" fmla="*/ 103 h 207"/>
              <a:gd name="T26" fmla="*/ 289 w 290"/>
              <a:gd name="T27" fmla="*/ 79 h 207"/>
              <a:gd name="T28" fmla="*/ 86 w 290"/>
              <a:gd name="T29" fmla="*/ 64 h 207"/>
              <a:gd name="T30" fmla="*/ 92 w 290"/>
              <a:gd name="T31" fmla="*/ 70 h 207"/>
              <a:gd name="T32" fmla="*/ 95 w 290"/>
              <a:gd name="T33" fmla="*/ 71 h 207"/>
              <a:gd name="T34" fmla="*/ 98 w 290"/>
              <a:gd name="T35" fmla="*/ 70 h 207"/>
              <a:gd name="T36" fmla="*/ 98 w 290"/>
              <a:gd name="T37" fmla="*/ 63 h 207"/>
              <a:gd name="T38" fmla="*/ 93 w 290"/>
              <a:gd name="T39" fmla="*/ 58 h 207"/>
              <a:gd name="T40" fmla="*/ 173 w 290"/>
              <a:gd name="T41" fmla="*/ 14 h 207"/>
              <a:gd name="T42" fmla="*/ 173 w 290"/>
              <a:gd name="T43" fmla="*/ 15 h 207"/>
              <a:gd name="T44" fmla="*/ 189 w 290"/>
              <a:gd name="T45" fmla="*/ 30 h 207"/>
              <a:gd name="T46" fmla="*/ 198 w 290"/>
              <a:gd name="T47" fmla="*/ 26 h 207"/>
              <a:gd name="T48" fmla="*/ 186 w 290"/>
              <a:gd name="T49" fmla="*/ 13 h 207"/>
              <a:gd name="T50" fmla="*/ 272 w 290"/>
              <a:gd name="T51" fmla="*/ 54 h 207"/>
              <a:gd name="T52" fmla="*/ 271 w 290"/>
              <a:gd name="T53" fmla="*/ 96 h 207"/>
              <a:gd name="T54" fmla="*/ 270 w 290"/>
              <a:gd name="T55" fmla="*/ 97 h 207"/>
              <a:gd name="T56" fmla="*/ 246 w 290"/>
              <a:gd name="T57" fmla="*/ 74 h 207"/>
              <a:gd name="T58" fmla="*/ 238 w 290"/>
              <a:gd name="T59" fmla="*/ 79 h 207"/>
              <a:gd name="T60" fmla="*/ 262 w 290"/>
              <a:gd name="T61" fmla="*/ 104 h 207"/>
              <a:gd name="T62" fmla="*/ 219 w 290"/>
              <a:gd name="T63" fmla="*/ 114 h 207"/>
              <a:gd name="T64" fmla="*/ 219 w 290"/>
              <a:gd name="T65" fmla="*/ 114 h 207"/>
              <a:gd name="T66" fmla="*/ 194 w 290"/>
              <a:gd name="T67" fmla="*/ 89 h 207"/>
              <a:gd name="T68" fmla="*/ 187 w 290"/>
              <a:gd name="T69" fmla="*/ 89 h 207"/>
              <a:gd name="T70" fmla="*/ 187 w 290"/>
              <a:gd name="T71" fmla="*/ 96 h 207"/>
              <a:gd name="T72" fmla="*/ 206 w 290"/>
              <a:gd name="T73" fmla="*/ 114 h 207"/>
              <a:gd name="T74" fmla="*/ 169 w 290"/>
              <a:gd name="T75" fmla="*/ 112 h 207"/>
              <a:gd name="T76" fmla="*/ 149 w 290"/>
              <a:gd name="T77" fmla="*/ 111 h 207"/>
              <a:gd name="T78" fmla="*/ 146 w 290"/>
              <a:gd name="T79" fmla="*/ 111 h 207"/>
              <a:gd name="T80" fmla="*/ 118 w 290"/>
              <a:gd name="T81" fmla="*/ 83 h 207"/>
              <a:gd name="T82" fmla="*/ 111 w 290"/>
              <a:gd name="T83" fmla="*/ 83 h 207"/>
              <a:gd name="T84" fmla="*/ 111 w 290"/>
              <a:gd name="T85" fmla="*/ 89 h 207"/>
              <a:gd name="T86" fmla="*/ 135 w 290"/>
              <a:gd name="T87" fmla="*/ 114 h 207"/>
              <a:gd name="T88" fmla="*/ 103 w 290"/>
              <a:gd name="T89" fmla="*/ 134 h 207"/>
              <a:gd name="T90" fmla="*/ 79 w 290"/>
              <a:gd name="T91" fmla="*/ 110 h 207"/>
              <a:gd name="T92" fmla="*/ 72 w 290"/>
              <a:gd name="T93" fmla="*/ 110 h 207"/>
              <a:gd name="T94" fmla="*/ 72 w 290"/>
              <a:gd name="T95" fmla="*/ 117 h 207"/>
              <a:gd name="T96" fmla="*/ 95 w 290"/>
              <a:gd name="T97" fmla="*/ 140 h 207"/>
              <a:gd name="T98" fmla="*/ 89 w 290"/>
              <a:gd name="T99" fmla="*/ 144 h 207"/>
              <a:gd name="T100" fmla="*/ 62 w 290"/>
              <a:gd name="T101" fmla="*/ 164 h 207"/>
              <a:gd name="T102" fmla="*/ 28 w 290"/>
              <a:gd name="T103" fmla="*/ 130 h 207"/>
              <a:gd name="T104" fmla="*/ 71 w 290"/>
              <a:gd name="T105" fmla="*/ 78 h 207"/>
              <a:gd name="T106" fmla="*/ 86 w 290"/>
              <a:gd name="T107" fmla="*/ 64 h 207"/>
              <a:gd name="T108" fmla="*/ 22 w 290"/>
              <a:gd name="T109" fmla="*/ 138 h 207"/>
              <a:gd name="T110" fmla="*/ 53 w 290"/>
              <a:gd name="T111" fmla="*/ 169 h 207"/>
              <a:gd name="T112" fmla="*/ 50 w 290"/>
              <a:gd name="T113" fmla="*/ 170 h 207"/>
              <a:gd name="T114" fmla="*/ 15 w 290"/>
              <a:gd name="T115" fmla="*/ 161 h 207"/>
              <a:gd name="T116" fmla="*/ 17 w 290"/>
              <a:gd name="T117" fmla="*/ 146 h 207"/>
              <a:gd name="T118" fmla="*/ 22 w 290"/>
              <a:gd name="T119" fmla="*/ 138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0" h="207">
                <a:moveTo>
                  <a:pt x="289" y="79"/>
                </a:moveTo>
                <a:cubicBezTo>
                  <a:pt x="290" y="71"/>
                  <a:pt x="288" y="61"/>
                  <a:pt x="285" y="50"/>
                </a:cubicBezTo>
                <a:cubicBezTo>
                  <a:pt x="285" y="50"/>
                  <a:pt x="270" y="0"/>
                  <a:pt x="183" y="0"/>
                </a:cubicBezTo>
                <a:cubicBezTo>
                  <a:pt x="96" y="0"/>
                  <a:pt x="5" y="138"/>
                  <a:pt x="5" y="138"/>
                </a:cubicBezTo>
                <a:cubicBezTo>
                  <a:pt x="5" y="138"/>
                  <a:pt x="0" y="147"/>
                  <a:pt x="0" y="156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1"/>
                  <a:pt x="0" y="181"/>
                  <a:pt x="0" y="181"/>
                </a:cubicBezTo>
                <a:cubicBezTo>
                  <a:pt x="0" y="181"/>
                  <a:pt x="0" y="181"/>
                  <a:pt x="0" y="181"/>
                </a:cubicBezTo>
                <a:cubicBezTo>
                  <a:pt x="1" y="194"/>
                  <a:pt x="11" y="207"/>
                  <a:pt x="51" y="207"/>
                </a:cubicBezTo>
                <a:cubicBezTo>
                  <a:pt x="69" y="207"/>
                  <a:pt x="122" y="152"/>
                  <a:pt x="144" y="148"/>
                </a:cubicBezTo>
                <a:cubicBezTo>
                  <a:pt x="163" y="145"/>
                  <a:pt x="287" y="174"/>
                  <a:pt x="289" y="103"/>
                </a:cubicBezTo>
                <a:cubicBezTo>
                  <a:pt x="289" y="103"/>
                  <a:pt x="289" y="103"/>
                  <a:pt x="289" y="103"/>
                </a:cubicBezTo>
                <a:lnTo>
                  <a:pt x="289" y="79"/>
                </a:lnTo>
                <a:close/>
                <a:moveTo>
                  <a:pt x="86" y="64"/>
                </a:moveTo>
                <a:cubicBezTo>
                  <a:pt x="92" y="70"/>
                  <a:pt x="92" y="70"/>
                  <a:pt x="92" y="70"/>
                </a:cubicBezTo>
                <a:cubicBezTo>
                  <a:pt x="92" y="71"/>
                  <a:pt x="94" y="71"/>
                  <a:pt x="95" y="71"/>
                </a:cubicBezTo>
                <a:cubicBezTo>
                  <a:pt x="96" y="71"/>
                  <a:pt x="97" y="71"/>
                  <a:pt x="98" y="70"/>
                </a:cubicBezTo>
                <a:cubicBezTo>
                  <a:pt x="100" y="68"/>
                  <a:pt x="100" y="65"/>
                  <a:pt x="98" y="63"/>
                </a:cubicBezTo>
                <a:cubicBezTo>
                  <a:pt x="93" y="58"/>
                  <a:pt x="93" y="58"/>
                  <a:pt x="93" y="58"/>
                </a:cubicBezTo>
                <a:cubicBezTo>
                  <a:pt x="122" y="32"/>
                  <a:pt x="149" y="17"/>
                  <a:pt x="173" y="14"/>
                </a:cubicBezTo>
                <a:cubicBezTo>
                  <a:pt x="173" y="14"/>
                  <a:pt x="173" y="14"/>
                  <a:pt x="173" y="15"/>
                </a:cubicBezTo>
                <a:cubicBezTo>
                  <a:pt x="189" y="30"/>
                  <a:pt x="189" y="30"/>
                  <a:pt x="189" y="30"/>
                </a:cubicBezTo>
                <a:cubicBezTo>
                  <a:pt x="192" y="28"/>
                  <a:pt x="195" y="27"/>
                  <a:pt x="198" y="26"/>
                </a:cubicBezTo>
                <a:cubicBezTo>
                  <a:pt x="186" y="13"/>
                  <a:pt x="186" y="13"/>
                  <a:pt x="186" y="13"/>
                </a:cubicBezTo>
                <a:cubicBezTo>
                  <a:pt x="257" y="14"/>
                  <a:pt x="271" y="52"/>
                  <a:pt x="272" y="54"/>
                </a:cubicBezTo>
                <a:cubicBezTo>
                  <a:pt x="278" y="73"/>
                  <a:pt x="277" y="87"/>
                  <a:pt x="271" y="96"/>
                </a:cubicBezTo>
                <a:cubicBezTo>
                  <a:pt x="270" y="97"/>
                  <a:pt x="270" y="97"/>
                  <a:pt x="270" y="97"/>
                </a:cubicBezTo>
                <a:cubicBezTo>
                  <a:pt x="246" y="74"/>
                  <a:pt x="246" y="74"/>
                  <a:pt x="246" y="74"/>
                </a:cubicBezTo>
                <a:cubicBezTo>
                  <a:pt x="244" y="76"/>
                  <a:pt x="241" y="78"/>
                  <a:pt x="238" y="79"/>
                </a:cubicBezTo>
                <a:cubicBezTo>
                  <a:pt x="262" y="104"/>
                  <a:pt x="262" y="104"/>
                  <a:pt x="262" y="104"/>
                </a:cubicBezTo>
                <a:cubicBezTo>
                  <a:pt x="253" y="110"/>
                  <a:pt x="239" y="113"/>
                  <a:pt x="219" y="114"/>
                </a:cubicBezTo>
                <a:cubicBezTo>
                  <a:pt x="219" y="114"/>
                  <a:pt x="219" y="114"/>
                  <a:pt x="219" y="114"/>
                </a:cubicBezTo>
                <a:cubicBezTo>
                  <a:pt x="194" y="89"/>
                  <a:pt x="194" y="89"/>
                  <a:pt x="194" y="89"/>
                </a:cubicBezTo>
                <a:cubicBezTo>
                  <a:pt x="192" y="87"/>
                  <a:pt x="189" y="87"/>
                  <a:pt x="187" y="89"/>
                </a:cubicBezTo>
                <a:cubicBezTo>
                  <a:pt x="186" y="91"/>
                  <a:pt x="186" y="94"/>
                  <a:pt x="187" y="9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192" y="114"/>
                  <a:pt x="179" y="113"/>
                  <a:pt x="169" y="112"/>
                </a:cubicBezTo>
                <a:cubicBezTo>
                  <a:pt x="161" y="112"/>
                  <a:pt x="154" y="111"/>
                  <a:pt x="149" y="111"/>
                </a:cubicBezTo>
                <a:cubicBezTo>
                  <a:pt x="148" y="111"/>
                  <a:pt x="147" y="111"/>
                  <a:pt x="146" y="111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6" y="81"/>
                  <a:pt x="113" y="81"/>
                  <a:pt x="111" y="83"/>
                </a:cubicBezTo>
                <a:cubicBezTo>
                  <a:pt x="109" y="85"/>
                  <a:pt x="109" y="88"/>
                  <a:pt x="111" y="89"/>
                </a:cubicBezTo>
                <a:cubicBezTo>
                  <a:pt x="135" y="114"/>
                  <a:pt x="135" y="114"/>
                  <a:pt x="135" y="114"/>
                </a:cubicBezTo>
                <a:cubicBezTo>
                  <a:pt x="126" y="117"/>
                  <a:pt x="116" y="124"/>
                  <a:pt x="103" y="134"/>
                </a:cubicBezTo>
                <a:cubicBezTo>
                  <a:pt x="79" y="110"/>
                  <a:pt x="79" y="110"/>
                  <a:pt x="79" y="110"/>
                </a:cubicBezTo>
                <a:cubicBezTo>
                  <a:pt x="77" y="108"/>
                  <a:pt x="74" y="108"/>
                  <a:pt x="72" y="110"/>
                </a:cubicBezTo>
                <a:cubicBezTo>
                  <a:pt x="70" y="112"/>
                  <a:pt x="70" y="115"/>
                  <a:pt x="72" y="117"/>
                </a:cubicBezTo>
                <a:cubicBezTo>
                  <a:pt x="95" y="140"/>
                  <a:pt x="95" y="140"/>
                  <a:pt x="95" y="140"/>
                </a:cubicBezTo>
                <a:cubicBezTo>
                  <a:pt x="93" y="141"/>
                  <a:pt x="91" y="143"/>
                  <a:pt x="89" y="144"/>
                </a:cubicBezTo>
                <a:cubicBezTo>
                  <a:pt x="81" y="150"/>
                  <a:pt x="70" y="159"/>
                  <a:pt x="62" y="164"/>
                </a:cubicBezTo>
                <a:cubicBezTo>
                  <a:pt x="28" y="130"/>
                  <a:pt x="28" y="130"/>
                  <a:pt x="28" y="130"/>
                </a:cubicBezTo>
                <a:cubicBezTo>
                  <a:pt x="37" y="117"/>
                  <a:pt x="53" y="98"/>
                  <a:pt x="71" y="78"/>
                </a:cubicBezTo>
                <a:cubicBezTo>
                  <a:pt x="76" y="73"/>
                  <a:pt x="81" y="69"/>
                  <a:pt x="86" y="64"/>
                </a:cubicBezTo>
                <a:close/>
                <a:moveTo>
                  <a:pt x="22" y="138"/>
                </a:moveTo>
                <a:cubicBezTo>
                  <a:pt x="53" y="169"/>
                  <a:pt x="53" y="169"/>
                  <a:pt x="53" y="169"/>
                </a:cubicBezTo>
                <a:cubicBezTo>
                  <a:pt x="52" y="170"/>
                  <a:pt x="51" y="170"/>
                  <a:pt x="50" y="170"/>
                </a:cubicBezTo>
                <a:cubicBezTo>
                  <a:pt x="22" y="170"/>
                  <a:pt x="16" y="163"/>
                  <a:pt x="15" y="161"/>
                </a:cubicBezTo>
                <a:cubicBezTo>
                  <a:pt x="12" y="156"/>
                  <a:pt x="16" y="148"/>
                  <a:pt x="17" y="146"/>
                </a:cubicBezTo>
                <a:cubicBezTo>
                  <a:pt x="17" y="145"/>
                  <a:pt x="19" y="142"/>
                  <a:pt x="22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0" name="Freeform 508"/>
          <p:cNvSpPr/>
          <p:nvPr/>
        </p:nvSpPr>
        <p:spPr bwMode="auto">
          <a:xfrm>
            <a:off x="3011805" y="5549265"/>
            <a:ext cx="117475" cy="138430"/>
          </a:xfrm>
          <a:custGeom>
            <a:avLst/>
            <a:gdLst>
              <a:gd name="T0" fmla="*/ 107 w 120"/>
              <a:gd name="T1" fmla="*/ 51 h 141"/>
              <a:gd name="T2" fmla="*/ 120 w 120"/>
              <a:gd name="T3" fmla="*/ 3 h 141"/>
              <a:gd name="T4" fmla="*/ 114 w 120"/>
              <a:gd name="T5" fmla="*/ 1 h 141"/>
              <a:gd name="T6" fmla="*/ 107 w 120"/>
              <a:gd name="T7" fmla="*/ 0 h 141"/>
              <a:gd name="T8" fmla="*/ 93 w 120"/>
              <a:gd name="T9" fmla="*/ 51 h 141"/>
              <a:gd name="T10" fmla="*/ 87 w 120"/>
              <a:gd name="T11" fmla="*/ 51 h 141"/>
              <a:gd name="T12" fmla="*/ 90 w 120"/>
              <a:gd name="T13" fmla="*/ 24 h 141"/>
              <a:gd name="T14" fmla="*/ 76 w 120"/>
              <a:gd name="T15" fmla="*/ 23 h 141"/>
              <a:gd name="T16" fmla="*/ 73 w 120"/>
              <a:gd name="T17" fmla="*/ 51 h 141"/>
              <a:gd name="T18" fmla="*/ 67 w 120"/>
              <a:gd name="T19" fmla="*/ 51 h 141"/>
              <a:gd name="T20" fmla="*/ 70 w 120"/>
              <a:gd name="T21" fmla="*/ 10 h 141"/>
              <a:gd name="T22" fmla="*/ 57 w 120"/>
              <a:gd name="T23" fmla="*/ 6 h 141"/>
              <a:gd name="T24" fmla="*/ 53 w 120"/>
              <a:gd name="T25" fmla="*/ 51 h 141"/>
              <a:gd name="T26" fmla="*/ 47 w 120"/>
              <a:gd name="T27" fmla="*/ 51 h 141"/>
              <a:gd name="T28" fmla="*/ 42 w 120"/>
              <a:gd name="T29" fmla="*/ 27 h 141"/>
              <a:gd name="T30" fmla="*/ 29 w 120"/>
              <a:gd name="T31" fmla="*/ 30 h 141"/>
              <a:gd name="T32" fmla="*/ 33 w 120"/>
              <a:gd name="T33" fmla="*/ 51 h 141"/>
              <a:gd name="T34" fmla="*/ 27 w 120"/>
              <a:gd name="T35" fmla="*/ 51 h 141"/>
              <a:gd name="T36" fmla="*/ 13 w 120"/>
              <a:gd name="T37" fmla="*/ 4 h 141"/>
              <a:gd name="T38" fmla="*/ 0 w 120"/>
              <a:gd name="T39" fmla="*/ 8 h 141"/>
              <a:gd name="T40" fmla="*/ 2 w 120"/>
              <a:gd name="T41" fmla="*/ 14 h 141"/>
              <a:gd name="T42" fmla="*/ 18 w 120"/>
              <a:gd name="T43" fmla="*/ 54 h 141"/>
              <a:gd name="T44" fmla="*/ 18 w 120"/>
              <a:gd name="T45" fmla="*/ 61 h 141"/>
              <a:gd name="T46" fmla="*/ 27 w 120"/>
              <a:gd name="T47" fmla="*/ 79 h 141"/>
              <a:gd name="T48" fmla="*/ 27 w 120"/>
              <a:gd name="T49" fmla="*/ 81 h 141"/>
              <a:gd name="T50" fmla="*/ 18 w 120"/>
              <a:gd name="T51" fmla="*/ 97 h 141"/>
              <a:gd name="T52" fmla="*/ 18 w 120"/>
              <a:gd name="T53" fmla="*/ 104 h 141"/>
              <a:gd name="T54" fmla="*/ 12 w 120"/>
              <a:gd name="T55" fmla="*/ 130 h 141"/>
              <a:gd name="T56" fmla="*/ 15 w 120"/>
              <a:gd name="T57" fmla="*/ 141 h 141"/>
              <a:gd name="T58" fmla="*/ 101 w 120"/>
              <a:gd name="T59" fmla="*/ 141 h 141"/>
              <a:gd name="T60" fmla="*/ 119 w 120"/>
              <a:gd name="T61" fmla="*/ 74 h 141"/>
              <a:gd name="T62" fmla="*/ 119 w 120"/>
              <a:gd name="T63" fmla="*/ 51 h 141"/>
              <a:gd name="T64" fmla="*/ 107 w 120"/>
              <a:gd name="T65" fmla="*/ 5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0" h="141">
                <a:moveTo>
                  <a:pt x="107" y="51"/>
                </a:moveTo>
                <a:cubicBezTo>
                  <a:pt x="116" y="24"/>
                  <a:pt x="117" y="22"/>
                  <a:pt x="120" y="3"/>
                </a:cubicBezTo>
                <a:cubicBezTo>
                  <a:pt x="114" y="1"/>
                  <a:pt x="114" y="1"/>
                  <a:pt x="114" y="1"/>
                </a:cubicBezTo>
                <a:cubicBezTo>
                  <a:pt x="107" y="0"/>
                  <a:pt x="107" y="0"/>
                  <a:pt x="107" y="0"/>
                </a:cubicBezTo>
                <a:cubicBezTo>
                  <a:pt x="103" y="19"/>
                  <a:pt x="103" y="20"/>
                  <a:pt x="93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90" y="24"/>
                  <a:pt x="90" y="24"/>
                  <a:pt x="90" y="24"/>
                </a:cubicBezTo>
                <a:cubicBezTo>
                  <a:pt x="76" y="23"/>
                  <a:pt x="76" y="23"/>
                  <a:pt x="76" y="23"/>
                </a:cubicBezTo>
                <a:cubicBezTo>
                  <a:pt x="73" y="51"/>
                  <a:pt x="73" y="51"/>
                  <a:pt x="73" y="51"/>
                </a:cubicBezTo>
                <a:cubicBezTo>
                  <a:pt x="67" y="51"/>
                  <a:pt x="67" y="51"/>
                  <a:pt x="67" y="51"/>
                </a:cubicBezTo>
                <a:cubicBezTo>
                  <a:pt x="65" y="39"/>
                  <a:pt x="65" y="23"/>
                  <a:pt x="70" y="10"/>
                </a:cubicBezTo>
                <a:cubicBezTo>
                  <a:pt x="57" y="6"/>
                  <a:pt x="57" y="6"/>
                  <a:pt x="57" y="6"/>
                </a:cubicBezTo>
                <a:cubicBezTo>
                  <a:pt x="52" y="20"/>
                  <a:pt x="52" y="37"/>
                  <a:pt x="53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2" y="27"/>
                  <a:pt x="42" y="27"/>
                  <a:pt x="42" y="27"/>
                </a:cubicBezTo>
                <a:cubicBezTo>
                  <a:pt x="29" y="30"/>
                  <a:pt x="29" y="30"/>
                  <a:pt x="29" y="30"/>
                </a:cubicBezTo>
                <a:cubicBezTo>
                  <a:pt x="33" y="51"/>
                  <a:pt x="33" y="51"/>
                  <a:pt x="33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13" y="4"/>
                  <a:pt x="13" y="4"/>
                  <a:pt x="13" y="4"/>
                </a:cubicBezTo>
                <a:cubicBezTo>
                  <a:pt x="0" y="8"/>
                  <a:pt x="0" y="8"/>
                  <a:pt x="0" y="8"/>
                </a:cubicBezTo>
                <a:cubicBezTo>
                  <a:pt x="2" y="14"/>
                  <a:pt x="2" y="14"/>
                  <a:pt x="2" y="14"/>
                </a:cubicBezTo>
                <a:cubicBezTo>
                  <a:pt x="13" y="24"/>
                  <a:pt x="18" y="38"/>
                  <a:pt x="18" y="54"/>
                </a:cubicBezTo>
                <a:cubicBezTo>
                  <a:pt x="18" y="61"/>
                  <a:pt x="18" y="61"/>
                  <a:pt x="18" y="61"/>
                </a:cubicBezTo>
                <a:cubicBezTo>
                  <a:pt x="24" y="65"/>
                  <a:pt x="27" y="71"/>
                  <a:pt x="27" y="79"/>
                </a:cubicBezTo>
                <a:cubicBezTo>
                  <a:pt x="27" y="80"/>
                  <a:pt x="27" y="80"/>
                  <a:pt x="27" y="81"/>
                </a:cubicBezTo>
                <a:cubicBezTo>
                  <a:pt x="27" y="88"/>
                  <a:pt x="23" y="93"/>
                  <a:pt x="18" y="97"/>
                </a:cubicBezTo>
                <a:cubicBezTo>
                  <a:pt x="18" y="104"/>
                  <a:pt x="18" y="104"/>
                  <a:pt x="18" y="104"/>
                </a:cubicBezTo>
                <a:cubicBezTo>
                  <a:pt x="18" y="114"/>
                  <a:pt x="16" y="122"/>
                  <a:pt x="12" y="130"/>
                </a:cubicBezTo>
                <a:cubicBezTo>
                  <a:pt x="15" y="141"/>
                  <a:pt x="15" y="141"/>
                  <a:pt x="15" y="141"/>
                </a:cubicBezTo>
                <a:cubicBezTo>
                  <a:pt x="101" y="141"/>
                  <a:pt x="101" y="141"/>
                  <a:pt x="101" y="141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51"/>
                  <a:pt x="119" y="51"/>
                  <a:pt x="119" y="51"/>
                </a:cubicBezTo>
                <a:lnTo>
                  <a:pt x="107" y="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" name="Freeform 509"/>
          <p:cNvSpPr/>
          <p:nvPr/>
        </p:nvSpPr>
        <p:spPr bwMode="auto">
          <a:xfrm>
            <a:off x="2855595" y="5555615"/>
            <a:ext cx="161290" cy="45085"/>
          </a:xfrm>
          <a:custGeom>
            <a:avLst/>
            <a:gdLst>
              <a:gd name="T0" fmla="*/ 82 w 164"/>
              <a:gd name="T1" fmla="*/ 0 h 47"/>
              <a:gd name="T2" fmla="*/ 0 w 164"/>
              <a:gd name="T3" fmla="*/ 47 h 47"/>
              <a:gd name="T4" fmla="*/ 164 w 164"/>
              <a:gd name="T5" fmla="*/ 47 h 47"/>
              <a:gd name="T6" fmla="*/ 82 w 16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47">
                <a:moveTo>
                  <a:pt x="82" y="0"/>
                </a:moveTo>
                <a:cubicBezTo>
                  <a:pt x="31" y="0"/>
                  <a:pt x="0" y="13"/>
                  <a:pt x="0" y="47"/>
                </a:cubicBezTo>
                <a:cubicBezTo>
                  <a:pt x="164" y="47"/>
                  <a:pt x="164" y="47"/>
                  <a:pt x="164" y="47"/>
                </a:cubicBezTo>
                <a:cubicBezTo>
                  <a:pt x="164" y="13"/>
                  <a:pt x="133" y="0"/>
                  <a:pt x="8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" name="Freeform 510"/>
          <p:cNvSpPr/>
          <p:nvPr/>
        </p:nvSpPr>
        <p:spPr bwMode="auto">
          <a:xfrm>
            <a:off x="2855595" y="5650865"/>
            <a:ext cx="161290" cy="46355"/>
          </a:xfrm>
          <a:custGeom>
            <a:avLst/>
            <a:gdLst>
              <a:gd name="T0" fmla="*/ 82 w 164"/>
              <a:gd name="T1" fmla="*/ 47 h 47"/>
              <a:gd name="T2" fmla="*/ 164 w 164"/>
              <a:gd name="T3" fmla="*/ 0 h 47"/>
              <a:gd name="T4" fmla="*/ 0 w 164"/>
              <a:gd name="T5" fmla="*/ 0 h 47"/>
              <a:gd name="T6" fmla="*/ 82 w 164"/>
              <a:gd name="T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47">
                <a:moveTo>
                  <a:pt x="82" y="47"/>
                </a:moveTo>
                <a:cubicBezTo>
                  <a:pt x="133" y="47"/>
                  <a:pt x="164" y="35"/>
                  <a:pt x="1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5"/>
                  <a:pt x="31" y="47"/>
                  <a:pt x="82" y="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" name="Freeform 511"/>
          <p:cNvSpPr/>
          <p:nvPr/>
        </p:nvSpPr>
        <p:spPr bwMode="auto">
          <a:xfrm>
            <a:off x="2846070" y="5616575"/>
            <a:ext cx="179070" cy="17780"/>
          </a:xfrm>
          <a:custGeom>
            <a:avLst/>
            <a:gdLst>
              <a:gd name="T0" fmla="*/ 173 w 182"/>
              <a:gd name="T1" fmla="*/ 0 h 18"/>
              <a:gd name="T2" fmla="*/ 9 w 182"/>
              <a:gd name="T3" fmla="*/ 0 h 18"/>
              <a:gd name="T4" fmla="*/ 0 w 182"/>
              <a:gd name="T5" fmla="*/ 9 h 18"/>
              <a:gd name="T6" fmla="*/ 9 w 182"/>
              <a:gd name="T7" fmla="*/ 18 h 18"/>
              <a:gd name="T8" fmla="*/ 173 w 182"/>
              <a:gd name="T9" fmla="*/ 18 h 18"/>
              <a:gd name="T10" fmla="*/ 182 w 182"/>
              <a:gd name="T11" fmla="*/ 9 h 18"/>
              <a:gd name="T12" fmla="*/ 173 w 182"/>
              <a:gd name="T1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2" h="18">
                <a:moveTo>
                  <a:pt x="173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4"/>
                  <a:pt x="4" y="18"/>
                  <a:pt x="9" y="18"/>
                </a:cubicBezTo>
                <a:cubicBezTo>
                  <a:pt x="173" y="18"/>
                  <a:pt x="173" y="18"/>
                  <a:pt x="173" y="18"/>
                </a:cubicBezTo>
                <a:cubicBezTo>
                  <a:pt x="178" y="18"/>
                  <a:pt x="182" y="14"/>
                  <a:pt x="182" y="9"/>
                </a:cubicBezTo>
                <a:cubicBezTo>
                  <a:pt x="182" y="4"/>
                  <a:pt x="178" y="0"/>
                  <a:pt x="17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4" name="Freeform 512"/>
          <p:cNvSpPr/>
          <p:nvPr/>
        </p:nvSpPr>
        <p:spPr bwMode="auto">
          <a:xfrm>
            <a:off x="6927850" y="1567180"/>
            <a:ext cx="159385" cy="191135"/>
          </a:xfrm>
          <a:custGeom>
            <a:avLst/>
            <a:gdLst>
              <a:gd name="T0" fmla="*/ 57 w 161"/>
              <a:gd name="T1" fmla="*/ 189 h 195"/>
              <a:gd name="T2" fmla="*/ 154 w 161"/>
              <a:gd name="T3" fmla="*/ 108 h 195"/>
              <a:gd name="T4" fmla="*/ 154 w 161"/>
              <a:gd name="T5" fmla="*/ 87 h 195"/>
              <a:gd name="T6" fmla="*/ 57 w 161"/>
              <a:gd name="T7" fmla="*/ 6 h 195"/>
              <a:gd name="T8" fmla="*/ 45 w 161"/>
              <a:gd name="T9" fmla="*/ 12 h 195"/>
              <a:gd name="T10" fmla="*/ 45 w 161"/>
              <a:gd name="T11" fmla="*/ 60 h 195"/>
              <a:gd name="T12" fmla="*/ 0 w 161"/>
              <a:gd name="T13" fmla="*/ 60 h 195"/>
              <a:gd name="T14" fmla="*/ 0 w 161"/>
              <a:gd name="T15" fmla="*/ 136 h 195"/>
              <a:gd name="T16" fmla="*/ 45 w 161"/>
              <a:gd name="T17" fmla="*/ 136 h 195"/>
              <a:gd name="T18" fmla="*/ 45 w 161"/>
              <a:gd name="T19" fmla="*/ 183 h 195"/>
              <a:gd name="T20" fmla="*/ 57 w 161"/>
              <a:gd name="T21" fmla="*/ 18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95">
                <a:moveTo>
                  <a:pt x="57" y="189"/>
                </a:moveTo>
                <a:cubicBezTo>
                  <a:pt x="154" y="108"/>
                  <a:pt x="154" y="108"/>
                  <a:pt x="154" y="108"/>
                </a:cubicBezTo>
                <a:cubicBezTo>
                  <a:pt x="161" y="102"/>
                  <a:pt x="161" y="93"/>
                  <a:pt x="154" y="87"/>
                </a:cubicBezTo>
                <a:cubicBezTo>
                  <a:pt x="57" y="6"/>
                  <a:pt x="57" y="6"/>
                  <a:pt x="57" y="6"/>
                </a:cubicBezTo>
                <a:cubicBezTo>
                  <a:pt x="50" y="0"/>
                  <a:pt x="45" y="3"/>
                  <a:pt x="45" y="12"/>
                </a:cubicBezTo>
                <a:cubicBezTo>
                  <a:pt x="45" y="12"/>
                  <a:pt x="45" y="54"/>
                  <a:pt x="45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136"/>
                  <a:pt x="0" y="136"/>
                  <a:pt x="0" y="136"/>
                </a:cubicBezTo>
                <a:cubicBezTo>
                  <a:pt x="45" y="136"/>
                  <a:pt x="45" y="136"/>
                  <a:pt x="45" y="136"/>
                </a:cubicBezTo>
                <a:cubicBezTo>
                  <a:pt x="45" y="142"/>
                  <a:pt x="45" y="183"/>
                  <a:pt x="45" y="183"/>
                </a:cubicBezTo>
                <a:cubicBezTo>
                  <a:pt x="45" y="193"/>
                  <a:pt x="50" y="195"/>
                  <a:pt x="57" y="1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5" name="Freeform 513"/>
          <p:cNvSpPr/>
          <p:nvPr/>
        </p:nvSpPr>
        <p:spPr bwMode="auto">
          <a:xfrm>
            <a:off x="6802755" y="1626235"/>
            <a:ext cx="36830" cy="74295"/>
          </a:xfrm>
          <a:custGeom>
            <a:avLst/>
            <a:gdLst>
              <a:gd name="T0" fmla="*/ 17 w 38"/>
              <a:gd name="T1" fmla="*/ 0 h 76"/>
              <a:gd name="T2" fmla="*/ 0 w 38"/>
              <a:gd name="T3" fmla="*/ 16 h 76"/>
              <a:gd name="T4" fmla="*/ 0 w 38"/>
              <a:gd name="T5" fmla="*/ 59 h 76"/>
              <a:gd name="T6" fmla="*/ 17 w 38"/>
              <a:gd name="T7" fmla="*/ 76 h 76"/>
              <a:gd name="T8" fmla="*/ 38 w 38"/>
              <a:gd name="T9" fmla="*/ 76 h 76"/>
              <a:gd name="T10" fmla="*/ 38 w 38"/>
              <a:gd name="T11" fmla="*/ 0 h 76"/>
              <a:gd name="T12" fmla="*/ 17 w 38"/>
              <a:gd name="T1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76">
                <a:moveTo>
                  <a:pt x="17" y="0"/>
                </a:moveTo>
                <a:cubicBezTo>
                  <a:pt x="8" y="0"/>
                  <a:pt x="0" y="7"/>
                  <a:pt x="0" y="16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8"/>
                  <a:pt x="8" y="76"/>
                  <a:pt x="17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8" y="0"/>
                  <a:pt x="38" y="0"/>
                  <a:pt x="38" y="0"/>
                </a:cubicBez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Rectangle 514"/>
          <p:cNvSpPr>
            <a:spLocks noChangeArrowheads="1"/>
          </p:cNvSpPr>
          <p:nvPr/>
        </p:nvSpPr>
        <p:spPr bwMode="auto">
          <a:xfrm>
            <a:off x="6868795" y="1626235"/>
            <a:ext cx="31750" cy="74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7" name="Freeform 515"/>
          <p:cNvSpPr>
            <a:spLocks noEditPoints="1"/>
          </p:cNvSpPr>
          <p:nvPr/>
        </p:nvSpPr>
        <p:spPr bwMode="auto">
          <a:xfrm>
            <a:off x="7367270" y="1523365"/>
            <a:ext cx="28194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18 w 288"/>
              <a:gd name="T11" fmla="*/ 61 h 288"/>
              <a:gd name="T12" fmla="*/ 130 w 288"/>
              <a:gd name="T13" fmla="*/ 49 h 288"/>
              <a:gd name="T14" fmla="*/ 159 w 288"/>
              <a:gd name="T15" fmla="*/ 49 h 288"/>
              <a:gd name="T16" fmla="*/ 170 w 288"/>
              <a:gd name="T17" fmla="*/ 61 h 288"/>
              <a:gd name="T18" fmla="*/ 170 w 288"/>
              <a:gd name="T19" fmla="*/ 75 h 288"/>
              <a:gd name="T20" fmla="*/ 118 w 288"/>
              <a:gd name="T21" fmla="*/ 75 h 288"/>
              <a:gd name="T22" fmla="*/ 118 w 288"/>
              <a:gd name="T23" fmla="*/ 61 h 288"/>
              <a:gd name="T24" fmla="*/ 118 w 288"/>
              <a:gd name="T25" fmla="*/ 95 h 288"/>
              <a:gd name="T26" fmla="*/ 170 w 288"/>
              <a:gd name="T27" fmla="*/ 95 h 288"/>
              <a:gd name="T28" fmla="*/ 170 w 288"/>
              <a:gd name="T29" fmla="*/ 117 h 288"/>
              <a:gd name="T30" fmla="*/ 118 w 288"/>
              <a:gd name="T31" fmla="*/ 117 h 288"/>
              <a:gd name="T32" fmla="*/ 118 w 288"/>
              <a:gd name="T33" fmla="*/ 95 h 288"/>
              <a:gd name="T34" fmla="*/ 206 w 288"/>
              <a:gd name="T35" fmla="*/ 176 h 288"/>
              <a:gd name="T36" fmla="*/ 152 w 288"/>
              <a:gd name="T37" fmla="*/ 241 h 288"/>
              <a:gd name="T38" fmla="*/ 137 w 288"/>
              <a:gd name="T39" fmla="*/ 241 h 288"/>
              <a:gd name="T40" fmla="*/ 82 w 288"/>
              <a:gd name="T41" fmla="*/ 176 h 288"/>
              <a:gd name="T42" fmla="*/ 86 w 288"/>
              <a:gd name="T43" fmla="*/ 167 h 288"/>
              <a:gd name="T44" fmla="*/ 118 w 288"/>
              <a:gd name="T45" fmla="*/ 167 h 288"/>
              <a:gd name="T46" fmla="*/ 118 w 288"/>
              <a:gd name="T47" fmla="*/ 137 h 288"/>
              <a:gd name="T48" fmla="*/ 170 w 288"/>
              <a:gd name="T49" fmla="*/ 137 h 288"/>
              <a:gd name="T50" fmla="*/ 170 w 288"/>
              <a:gd name="T51" fmla="*/ 167 h 288"/>
              <a:gd name="T52" fmla="*/ 202 w 288"/>
              <a:gd name="T53" fmla="*/ 167 h 288"/>
              <a:gd name="T54" fmla="*/ 206 w 288"/>
              <a:gd name="T55" fmla="*/ 17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18" y="61"/>
                </a:moveTo>
                <a:cubicBezTo>
                  <a:pt x="118" y="55"/>
                  <a:pt x="124" y="49"/>
                  <a:pt x="130" y="49"/>
                </a:cubicBezTo>
                <a:cubicBezTo>
                  <a:pt x="159" y="49"/>
                  <a:pt x="159" y="49"/>
                  <a:pt x="159" y="49"/>
                </a:cubicBezTo>
                <a:cubicBezTo>
                  <a:pt x="165" y="49"/>
                  <a:pt x="170" y="55"/>
                  <a:pt x="170" y="61"/>
                </a:cubicBezTo>
                <a:cubicBezTo>
                  <a:pt x="170" y="75"/>
                  <a:pt x="170" y="75"/>
                  <a:pt x="170" y="75"/>
                </a:cubicBezTo>
                <a:cubicBezTo>
                  <a:pt x="118" y="75"/>
                  <a:pt x="118" y="75"/>
                  <a:pt x="118" y="75"/>
                </a:cubicBezTo>
                <a:lnTo>
                  <a:pt x="118" y="61"/>
                </a:lnTo>
                <a:close/>
                <a:moveTo>
                  <a:pt x="118" y="95"/>
                </a:moveTo>
                <a:cubicBezTo>
                  <a:pt x="170" y="95"/>
                  <a:pt x="170" y="95"/>
                  <a:pt x="170" y="95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18" y="117"/>
                  <a:pt x="118" y="117"/>
                  <a:pt x="118" y="117"/>
                </a:cubicBezTo>
                <a:lnTo>
                  <a:pt x="118" y="95"/>
                </a:lnTo>
                <a:close/>
                <a:moveTo>
                  <a:pt x="206" y="176"/>
                </a:moveTo>
                <a:cubicBezTo>
                  <a:pt x="152" y="241"/>
                  <a:pt x="152" y="241"/>
                  <a:pt x="152" y="241"/>
                </a:cubicBezTo>
                <a:cubicBezTo>
                  <a:pt x="148" y="246"/>
                  <a:pt x="141" y="246"/>
                  <a:pt x="137" y="241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78" y="171"/>
                  <a:pt x="80" y="167"/>
                  <a:pt x="86" y="167"/>
                </a:cubicBezTo>
                <a:cubicBezTo>
                  <a:pt x="86" y="167"/>
                  <a:pt x="114" y="167"/>
                  <a:pt x="118" y="167"/>
                </a:cubicBezTo>
                <a:cubicBezTo>
                  <a:pt x="118" y="137"/>
                  <a:pt x="118" y="137"/>
                  <a:pt x="118" y="137"/>
                </a:cubicBezTo>
                <a:cubicBezTo>
                  <a:pt x="170" y="137"/>
                  <a:pt x="170" y="137"/>
                  <a:pt x="170" y="137"/>
                </a:cubicBezTo>
                <a:cubicBezTo>
                  <a:pt x="170" y="167"/>
                  <a:pt x="170" y="167"/>
                  <a:pt x="170" y="167"/>
                </a:cubicBezTo>
                <a:cubicBezTo>
                  <a:pt x="174" y="167"/>
                  <a:pt x="202" y="167"/>
                  <a:pt x="202" y="167"/>
                </a:cubicBezTo>
                <a:cubicBezTo>
                  <a:pt x="209" y="167"/>
                  <a:pt x="211" y="171"/>
                  <a:pt x="206" y="17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8" name="Freeform 516"/>
          <p:cNvSpPr>
            <a:spLocks noEditPoints="1"/>
          </p:cNvSpPr>
          <p:nvPr/>
        </p:nvSpPr>
        <p:spPr bwMode="auto">
          <a:xfrm>
            <a:off x="10232390" y="5481320"/>
            <a:ext cx="204470" cy="283210"/>
          </a:xfrm>
          <a:custGeom>
            <a:avLst/>
            <a:gdLst>
              <a:gd name="T0" fmla="*/ 207 w 207"/>
              <a:gd name="T1" fmla="*/ 165 h 288"/>
              <a:gd name="T2" fmla="*/ 187 w 207"/>
              <a:gd name="T3" fmla="*/ 130 h 288"/>
              <a:gd name="T4" fmla="*/ 187 w 207"/>
              <a:gd name="T5" fmla="*/ 12 h 288"/>
              <a:gd name="T6" fmla="*/ 175 w 207"/>
              <a:gd name="T7" fmla="*/ 0 h 288"/>
              <a:gd name="T8" fmla="*/ 32 w 207"/>
              <a:gd name="T9" fmla="*/ 0 h 288"/>
              <a:gd name="T10" fmla="*/ 20 w 207"/>
              <a:gd name="T11" fmla="*/ 12 h 288"/>
              <a:gd name="T12" fmla="*/ 20 w 207"/>
              <a:gd name="T13" fmla="*/ 129 h 288"/>
              <a:gd name="T14" fmla="*/ 0 w 207"/>
              <a:gd name="T15" fmla="*/ 165 h 288"/>
              <a:gd name="T16" fmla="*/ 0 w 207"/>
              <a:gd name="T17" fmla="*/ 165 h 288"/>
              <a:gd name="T18" fmla="*/ 0 w 207"/>
              <a:gd name="T19" fmla="*/ 288 h 288"/>
              <a:gd name="T20" fmla="*/ 28 w 207"/>
              <a:gd name="T21" fmla="*/ 288 h 288"/>
              <a:gd name="T22" fmla="*/ 28 w 207"/>
              <a:gd name="T23" fmla="*/ 203 h 288"/>
              <a:gd name="T24" fmla="*/ 40 w 207"/>
              <a:gd name="T25" fmla="*/ 191 h 288"/>
              <a:gd name="T26" fmla="*/ 167 w 207"/>
              <a:gd name="T27" fmla="*/ 191 h 288"/>
              <a:gd name="T28" fmla="*/ 179 w 207"/>
              <a:gd name="T29" fmla="*/ 203 h 288"/>
              <a:gd name="T30" fmla="*/ 179 w 207"/>
              <a:gd name="T31" fmla="*/ 288 h 288"/>
              <a:gd name="T32" fmla="*/ 207 w 207"/>
              <a:gd name="T33" fmla="*/ 288 h 288"/>
              <a:gd name="T34" fmla="*/ 207 w 207"/>
              <a:gd name="T35" fmla="*/ 165 h 288"/>
              <a:gd name="T36" fmla="*/ 48 w 207"/>
              <a:gd name="T37" fmla="*/ 71 h 288"/>
              <a:gd name="T38" fmla="*/ 60 w 207"/>
              <a:gd name="T39" fmla="*/ 59 h 288"/>
              <a:gd name="T40" fmla="*/ 147 w 207"/>
              <a:gd name="T41" fmla="*/ 59 h 288"/>
              <a:gd name="T42" fmla="*/ 159 w 207"/>
              <a:gd name="T43" fmla="*/ 71 h 288"/>
              <a:gd name="T44" fmla="*/ 159 w 207"/>
              <a:gd name="T45" fmla="*/ 91 h 288"/>
              <a:gd name="T46" fmla="*/ 147 w 207"/>
              <a:gd name="T47" fmla="*/ 103 h 288"/>
              <a:gd name="T48" fmla="*/ 60 w 207"/>
              <a:gd name="T49" fmla="*/ 103 h 288"/>
              <a:gd name="T50" fmla="*/ 48 w 207"/>
              <a:gd name="T51" fmla="*/ 91 h 288"/>
              <a:gd name="T52" fmla="*/ 48 w 207"/>
              <a:gd name="T53" fmla="*/ 7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7" h="288">
                <a:moveTo>
                  <a:pt x="207" y="165"/>
                </a:moveTo>
                <a:cubicBezTo>
                  <a:pt x="207" y="165"/>
                  <a:pt x="187" y="130"/>
                  <a:pt x="187" y="130"/>
                </a:cubicBezTo>
                <a:cubicBezTo>
                  <a:pt x="187" y="12"/>
                  <a:pt x="187" y="12"/>
                  <a:pt x="187" y="12"/>
                </a:cubicBezTo>
                <a:cubicBezTo>
                  <a:pt x="187" y="5"/>
                  <a:pt x="182" y="0"/>
                  <a:pt x="17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25" y="0"/>
                  <a:pt x="20" y="5"/>
                  <a:pt x="20" y="12"/>
                </a:cubicBezTo>
                <a:cubicBezTo>
                  <a:pt x="20" y="129"/>
                  <a:pt x="20" y="129"/>
                  <a:pt x="20" y="129"/>
                </a:cubicBezTo>
                <a:cubicBezTo>
                  <a:pt x="20" y="129"/>
                  <a:pt x="0" y="165"/>
                  <a:pt x="0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288"/>
                  <a:pt x="0" y="288"/>
                  <a:pt x="0" y="288"/>
                </a:cubicBezTo>
                <a:cubicBezTo>
                  <a:pt x="28" y="288"/>
                  <a:pt x="28" y="288"/>
                  <a:pt x="28" y="288"/>
                </a:cubicBezTo>
                <a:cubicBezTo>
                  <a:pt x="28" y="203"/>
                  <a:pt x="28" y="203"/>
                  <a:pt x="28" y="203"/>
                </a:cubicBezTo>
                <a:cubicBezTo>
                  <a:pt x="28" y="197"/>
                  <a:pt x="33" y="191"/>
                  <a:pt x="40" y="191"/>
                </a:cubicBezTo>
                <a:cubicBezTo>
                  <a:pt x="167" y="191"/>
                  <a:pt x="167" y="191"/>
                  <a:pt x="167" y="191"/>
                </a:cubicBezTo>
                <a:cubicBezTo>
                  <a:pt x="174" y="191"/>
                  <a:pt x="179" y="197"/>
                  <a:pt x="179" y="203"/>
                </a:cubicBezTo>
                <a:cubicBezTo>
                  <a:pt x="179" y="288"/>
                  <a:pt x="179" y="288"/>
                  <a:pt x="179" y="288"/>
                </a:cubicBezTo>
                <a:cubicBezTo>
                  <a:pt x="207" y="288"/>
                  <a:pt x="207" y="288"/>
                  <a:pt x="207" y="288"/>
                </a:cubicBezTo>
                <a:cubicBezTo>
                  <a:pt x="207" y="165"/>
                  <a:pt x="207" y="165"/>
                  <a:pt x="207" y="165"/>
                </a:cubicBezTo>
                <a:close/>
                <a:moveTo>
                  <a:pt x="48" y="71"/>
                </a:moveTo>
                <a:cubicBezTo>
                  <a:pt x="48" y="64"/>
                  <a:pt x="53" y="59"/>
                  <a:pt x="60" y="59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154" y="59"/>
                  <a:pt x="159" y="64"/>
                  <a:pt x="159" y="71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59" y="98"/>
                  <a:pt x="154" y="103"/>
                  <a:pt x="147" y="103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3" y="103"/>
                  <a:pt x="48" y="98"/>
                  <a:pt x="48" y="91"/>
                </a:cubicBezTo>
                <a:lnTo>
                  <a:pt x="48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Freeform 517"/>
          <p:cNvSpPr>
            <a:spLocks noEditPoints="1"/>
          </p:cNvSpPr>
          <p:nvPr/>
        </p:nvSpPr>
        <p:spPr bwMode="auto">
          <a:xfrm>
            <a:off x="8498840" y="4935855"/>
            <a:ext cx="285115" cy="240030"/>
          </a:xfrm>
          <a:custGeom>
            <a:avLst/>
            <a:gdLst>
              <a:gd name="T0" fmla="*/ 273 w 291"/>
              <a:gd name="T1" fmla="*/ 152 h 244"/>
              <a:gd name="T2" fmla="*/ 279 w 291"/>
              <a:gd name="T3" fmla="*/ 123 h 244"/>
              <a:gd name="T4" fmla="*/ 276 w 291"/>
              <a:gd name="T5" fmla="*/ 70 h 244"/>
              <a:gd name="T6" fmla="*/ 241 w 291"/>
              <a:gd name="T7" fmla="*/ 51 h 244"/>
              <a:gd name="T8" fmla="*/ 241 w 291"/>
              <a:gd name="T9" fmla="*/ 43 h 244"/>
              <a:gd name="T10" fmla="*/ 223 w 291"/>
              <a:gd name="T11" fmla="*/ 38 h 244"/>
              <a:gd name="T12" fmla="*/ 200 w 291"/>
              <a:gd name="T13" fmla="*/ 35 h 244"/>
              <a:gd name="T14" fmla="*/ 180 w 291"/>
              <a:gd name="T15" fmla="*/ 35 h 244"/>
              <a:gd name="T16" fmla="*/ 180 w 291"/>
              <a:gd name="T17" fmla="*/ 49 h 244"/>
              <a:gd name="T18" fmla="*/ 198 w 291"/>
              <a:gd name="T19" fmla="*/ 49 h 244"/>
              <a:gd name="T20" fmla="*/ 223 w 291"/>
              <a:gd name="T21" fmla="*/ 83 h 244"/>
              <a:gd name="T22" fmla="*/ 241 w 291"/>
              <a:gd name="T23" fmla="*/ 83 h 244"/>
              <a:gd name="T24" fmla="*/ 241 w 291"/>
              <a:gd name="T25" fmla="*/ 72 h 244"/>
              <a:gd name="T26" fmla="*/ 260 w 291"/>
              <a:gd name="T27" fmla="*/ 83 h 244"/>
              <a:gd name="T28" fmla="*/ 260 w 291"/>
              <a:gd name="T29" fmla="*/ 116 h 244"/>
              <a:gd name="T30" fmla="*/ 252 w 291"/>
              <a:gd name="T31" fmla="*/ 152 h 244"/>
              <a:gd name="T32" fmla="*/ 255 w 291"/>
              <a:gd name="T33" fmla="*/ 163 h 244"/>
              <a:gd name="T34" fmla="*/ 256 w 291"/>
              <a:gd name="T35" fmla="*/ 218 h 244"/>
              <a:gd name="T36" fmla="*/ 240 w 291"/>
              <a:gd name="T37" fmla="*/ 224 h 244"/>
              <a:gd name="T38" fmla="*/ 213 w 291"/>
              <a:gd name="T39" fmla="*/ 171 h 244"/>
              <a:gd name="T40" fmla="*/ 196 w 291"/>
              <a:gd name="T41" fmla="*/ 128 h 244"/>
              <a:gd name="T42" fmla="*/ 172 w 291"/>
              <a:gd name="T43" fmla="*/ 125 h 244"/>
              <a:gd name="T44" fmla="*/ 172 w 291"/>
              <a:gd name="T45" fmla="*/ 0 h 244"/>
              <a:gd name="T46" fmla="*/ 20 w 291"/>
              <a:gd name="T47" fmla="*/ 0 h 244"/>
              <a:gd name="T48" fmla="*/ 20 w 291"/>
              <a:gd name="T49" fmla="*/ 231 h 244"/>
              <a:gd name="T50" fmla="*/ 0 w 291"/>
              <a:gd name="T51" fmla="*/ 231 h 244"/>
              <a:gd name="T52" fmla="*/ 0 w 291"/>
              <a:gd name="T53" fmla="*/ 244 h 244"/>
              <a:gd name="T54" fmla="*/ 20 w 291"/>
              <a:gd name="T55" fmla="*/ 244 h 244"/>
              <a:gd name="T56" fmla="*/ 172 w 291"/>
              <a:gd name="T57" fmla="*/ 244 h 244"/>
              <a:gd name="T58" fmla="*/ 193 w 291"/>
              <a:gd name="T59" fmla="*/ 244 h 244"/>
              <a:gd name="T60" fmla="*/ 193 w 291"/>
              <a:gd name="T61" fmla="*/ 231 h 244"/>
              <a:gd name="T62" fmla="*/ 172 w 291"/>
              <a:gd name="T63" fmla="*/ 231 h 244"/>
              <a:gd name="T64" fmla="*/ 172 w 291"/>
              <a:gd name="T65" fmla="*/ 146 h 244"/>
              <a:gd name="T66" fmla="*/ 189 w 291"/>
              <a:gd name="T67" fmla="*/ 147 h 244"/>
              <a:gd name="T68" fmla="*/ 193 w 291"/>
              <a:gd name="T69" fmla="*/ 173 h 244"/>
              <a:gd name="T70" fmla="*/ 240 w 291"/>
              <a:gd name="T71" fmla="*/ 244 h 244"/>
              <a:gd name="T72" fmla="*/ 272 w 291"/>
              <a:gd name="T73" fmla="*/ 230 h 244"/>
              <a:gd name="T74" fmla="*/ 274 w 291"/>
              <a:gd name="T75" fmla="*/ 158 h 244"/>
              <a:gd name="T76" fmla="*/ 273 w 291"/>
              <a:gd name="T77" fmla="*/ 152 h 244"/>
              <a:gd name="T78" fmla="*/ 225 w 291"/>
              <a:gd name="T79" fmla="*/ 75 h 244"/>
              <a:gd name="T80" fmla="*/ 207 w 291"/>
              <a:gd name="T81" fmla="*/ 55 h 244"/>
              <a:gd name="T82" fmla="*/ 225 w 291"/>
              <a:gd name="T83" fmla="*/ 59 h 244"/>
              <a:gd name="T84" fmla="*/ 225 w 291"/>
              <a:gd name="T85" fmla="*/ 75 h 244"/>
              <a:gd name="T86" fmla="*/ 47 w 291"/>
              <a:gd name="T87" fmla="*/ 27 h 244"/>
              <a:gd name="T88" fmla="*/ 145 w 291"/>
              <a:gd name="T89" fmla="*/ 27 h 244"/>
              <a:gd name="T90" fmla="*/ 145 w 291"/>
              <a:gd name="T91" fmla="*/ 105 h 244"/>
              <a:gd name="T92" fmla="*/ 47 w 291"/>
              <a:gd name="T93" fmla="*/ 105 h 244"/>
              <a:gd name="T94" fmla="*/ 47 w 291"/>
              <a:gd name="T95" fmla="*/ 2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1" h="244">
                <a:moveTo>
                  <a:pt x="273" y="152"/>
                </a:moveTo>
                <a:cubicBezTo>
                  <a:pt x="273" y="142"/>
                  <a:pt x="276" y="132"/>
                  <a:pt x="279" y="123"/>
                </a:cubicBezTo>
                <a:cubicBezTo>
                  <a:pt x="285" y="107"/>
                  <a:pt x="291" y="88"/>
                  <a:pt x="276" y="70"/>
                </a:cubicBezTo>
                <a:cubicBezTo>
                  <a:pt x="267" y="59"/>
                  <a:pt x="254" y="54"/>
                  <a:pt x="241" y="51"/>
                </a:cubicBezTo>
                <a:cubicBezTo>
                  <a:pt x="241" y="43"/>
                  <a:pt x="241" y="43"/>
                  <a:pt x="241" y="43"/>
                </a:cubicBezTo>
                <a:cubicBezTo>
                  <a:pt x="241" y="43"/>
                  <a:pt x="230" y="40"/>
                  <a:pt x="223" y="38"/>
                </a:cubicBezTo>
                <a:cubicBezTo>
                  <a:pt x="216" y="37"/>
                  <a:pt x="207" y="35"/>
                  <a:pt x="200" y="35"/>
                </a:cubicBezTo>
                <a:cubicBezTo>
                  <a:pt x="193" y="35"/>
                  <a:pt x="180" y="35"/>
                  <a:pt x="180" y="35"/>
                </a:cubicBezTo>
                <a:cubicBezTo>
                  <a:pt x="180" y="49"/>
                  <a:pt x="180" y="49"/>
                  <a:pt x="180" y="49"/>
                </a:cubicBezTo>
                <a:cubicBezTo>
                  <a:pt x="198" y="49"/>
                  <a:pt x="198" y="49"/>
                  <a:pt x="198" y="49"/>
                </a:cubicBezTo>
                <a:cubicBezTo>
                  <a:pt x="198" y="49"/>
                  <a:pt x="196" y="83"/>
                  <a:pt x="223" y="83"/>
                </a:cubicBezTo>
                <a:cubicBezTo>
                  <a:pt x="234" y="83"/>
                  <a:pt x="241" y="83"/>
                  <a:pt x="241" y="83"/>
                </a:cubicBezTo>
                <a:cubicBezTo>
                  <a:pt x="241" y="72"/>
                  <a:pt x="241" y="72"/>
                  <a:pt x="241" y="72"/>
                </a:cubicBezTo>
                <a:cubicBezTo>
                  <a:pt x="249" y="74"/>
                  <a:pt x="256" y="78"/>
                  <a:pt x="260" y="83"/>
                </a:cubicBezTo>
                <a:cubicBezTo>
                  <a:pt x="268" y="92"/>
                  <a:pt x="266" y="100"/>
                  <a:pt x="260" y="116"/>
                </a:cubicBezTo>
                <a:cubicBezTo>
                  <a:pt x="257" y="126"/>
                  <a:pt x="252" y="138"/>
                  <a:pt x="252" y="152"/>
                </a:cubicBezTo>
                <a:cubicBezTo>
                  <a:pt x="252" y="155"/>
                  <a:pt x="253" y="158"/>
                  <a:pt x="255" y="163"/>
                </a:cubicBezTo>
                <a:cubicBezTo>
                  <a:pt x="258" y="176"/>
                  <a:pt x="266" y="206"/>
                  <a:pt x="256" y="218"/>
                </a:cubicBezTo>
                <a:cubicBezTo>
                  <a:pt x="255" y="219"/>
                  <a:pt x="252" y="224"/>
                  <a:pt x="240" y="224"/>
                </a:cubicBezTo>
                <a:cubicBezTo>
                  <a:pt x="220" y="224"/>
                  <a:pt x="216" y="208"/>
                  <a:pt x="213" y="171"/>
                </a:cubicBezTo>
                <a:cubicBezTo>
                  <a:pt x="212" y="151"/>
                  <a:pt x="210" y="133"/>
                  <a:pt x="196" y="128"/>
                </a:cubicBezTo>
                <a:cubicBezTo>
                  <a:pt x="188" y="125"/>
                  <a:pt x="179" y="125"/>
                  <a:pt x="172" y="125"/>
                </a:cubicBezTo>
                <a:cubicBezTo>
                  <a:pt x="172" y="0"/>
                  <a:pt x="172" y="0"/>
                  <a:pt x="17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231"/>
                  <a:pt x="20" y="231"/>
                  <a:pt x="20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4"/>
                  <a:pt x="0" y="244"/>
                  <a:pt x="0" y="244"/>
                </a:cubicBezTo>
                <a:cubicBezTo>
                  <a:pt x="20" y="244"/>
                  <a:pt x="20" y="244"/>
                  <a:pt x="20" y="244"/>
                </a:cubicBezTo>
                <a:cubicBezTo>
                  <a:pt x="172" y="244"/>
                  <a:pt x="172" y="244"/>
                  <a:pt x="172" y="244"/>
                </a:cubicBezTo>
                <a:cubicBezTo>
                  <a:pt x="193" y="244"/>
                  <a:pt x="193" y="244"/>
                  <a:pt x="193" y="244"/>
                </a:cubicBezTo>
                <a:cubicBezTo>
                  <a:pt x="193" y="231"/>
                  <a:pt x="193" y="231"/>
                  <a:pt x="193" y="231"/>
                </a:cubicBezTo>
                <a:cubicBezTo>
                  <a:pt x="172" y="231"/>
                  <a:pt x="172" y="231"/>
                  <a:pt x="172" y="231"/>
                </a:cubicBezTo>
                <a:cubicBezTo>
                  <a:pt x="172" y="146"/>
                  <a:pt x="172" y="146"/>
                  <a:pt x="172" y="146"/>
                </a:cubicBezTo>
                <a:cubicBezTo>
                  <a:pt x="177" y="145"/>
                  <a:pt x="184" y="145"/>
                  <a:pt x="189" y="147"/>
                </a:cubicBezTo>
                <a:cubicBezTo>
                  <a:pt x="191" y="150"/>
                  <a:pt x="192" y="164"/>
                  <a:pt x="193" y="173"/>
                </a:cubicBezTo>
                <a:cubicBezTo>
                  <a:pt x="195" y="201"/>
                  <a:pt x="198" y="244"/>
                  <a:pt x="240" y="244"/>
                </a:cubicBezTo>
                <a:cubicBezTo>
                  <a:pt x="254" y="244"/>
                  <a:pt x="265" y="239"/>
                  <a:pt x="272" y="230"/>
                </a:cubicBezTo>
                <a:cubicBezTo>
                  <a:pt x="288" y="210"/>
                  <a:pt x="279" y="176"/>
                  <a:pt x="274" y="158"/>
                </a:cubicBezTo>
                <a:cubicBezTo>
                  <a:pt x="274" y="156"/>
                  <a:pt x="273" y="153"/>
                  <a:pt x="273" y="152"/>
                </a:cubicBezTo>
                <a:close/>
                <a:moveTo>
                  <a:pt x="225" y="75"/>
                </a:moveTo>
                <a:cubicBezTo>
                  <a:pt x="208" y="77"/>
                  <a:pt x="207" y="55"/>
                  <a:pt x="207" y="55"/>
                </a:cubicBezTo>
                <a:cubicBezTo>
                  <a:pt x="225" y="59"/>
                  <a:pt x="225" y="59"/>
                  <a:pt x="225" y="59"/>
                </a:cubicBezTo>
                <a:lnTo>
                  <a:pt x="225" y="75"/>
                </a:lnTo>
                <a:close/>
                <a:moveTo>
                  <a:pt x="47" y="27"/>
                </a:moveTo>
                <a:cubicBezTo>
                  <a:pt x="145" y="27"/>
                  <a:pt x="145" y="27"/>
                  <a:pt x="145" y="27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47" y="105"/>
                  <a:pt x="47" y="105"/>
                  <a:pt x="47" y="105"/>
                </a:cubicBezTo>
                <a:lnTo>
                  <a:pt x="47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0" name="Freeform 518"/>
          <p:cNvSpPr>
            <a:spLocks noEditPoints="1"/>
          </p:cNvSpPr>
          <p:nvPr/>
        </p:nvSpPr>
        <p:spPr bwMode="auto">
          <a:xfrm>
            <a:off x="9062720" y="3804285"/>
            <a:ext cx="283210" cy="241300"/>
          </a:xfrm>
          <a:custGeom>
            <a:avLst/>
            <a:gdLst>
              <a:gd name="T0" fmla="*/ 189 w 289"/>
              <a:gd name="T1" fmla="*/ 160 h 245"/>
              <a:gd name="T2" fmla="*/ 228 w 289"/>
              <a:gd name="T3" fmla="*/ 133 h 245"/>
              <a:gd name="T4" fmla="*/ 197 w 289"/>
              <a:gd name="T5" fmla="*/ 50 h 245"/>
              <a:gd name="T6" fmla="*/ 145 w 289"/>
              <a:gd name="T7" fmla="*/ 0 h 245"/>
              <a:gd name="T8" fmla="*/ 92 w 289"/>
              <a:gd name="T9" fmla="*/ 49 h 245"/>
              <a:gd name="T10" fmla="*/ 61 w 289"/>
              <a:gd name="T11" fmla="*/ 133 h 245"/>
              <a:gd name="T12" fmla="*/ 99 w 289"/>
              <a:gd name="T13" fmla="*/ 161 h 245"/>
              <a:gd name="T14" fmla="*/ 0 w 289"/>
              <a:gd name="T15" fmla="*/ 224 h 245"/>
              <a:gd name="T16" fmla="*/ 289 w 289"/>
              <a:gd name="T17" fmla="*/ 245 h 245"/>
              <a:gd name="T18" fmla="*/ 243 w 289"/>
              <a:gd name="T19" fmla="*/ 183 h 245"/>
              <a:gd name="T20" fmla="*/ 71 w 289"/>
              <a:gd name="T21" fmla="*/ 130 h 245"/>
              <a:gd name="T22" fmla="*/ 70 w 289"/>
              <a:gd name="T23" fmla="*/ 132 h 245"/>
              <a:gd name="T24" fmla="*/ 93 w 289"/>
              <a:gd name="T25" fmla="*/ 70 h 245"/>
              <a:gd name="T26" fmla="*/ 136 w 289"/>
              <a:gd name="T27" fmla="*/ 55 h 245"/>
              <a:gd name="T28" fmla="*/ 142 w 289"/>
              <a:gd name="T29" fmla="*/ 55 h 245"/>
              <a:gd name="T30" fmla="*/ 154 w 289"/>
              <a:gd name="T31" fmla="*/ 53 h 245"/>
              <a:gd name="T32" fmla="*/ 198 w 289"/>
              <a:gd name="T33" fmla="*/ 69 h 245"/>
              <a:gd name="T34" fmla="*/ 219 w 289"/>
              <a:gd name="T35" fmla="*/ 133 h 245"/>
              <a:gd name="T36" fmla="*/ 217 w 289"/>
              <a:gd name="T37" fmla="*/ 132 h 245"/>
              <a:gd name="T38" fmla="*/ 193 w 289"/>
              <a:gd name="T39" fmla="*/ 72 h 245"/>
              <a:gd name="T40" fmla="*/ 167 w 289"/>
              <a:gd name="T41" fmla="*/ 57 h 245"/>
              <a:gd name="T42" fmla="*/ 145 w 289"/>
              <a:gd name="T43" fmla="*/ 58 h 245"/>
              <a:gd name="T44" fmla="*/ 144 w 289"/>
              <a:gd name="T45" fmla="*/ 58 h 245"/>
              <a:gd name="T46" fmla="*/ 121 w 289"/>
              <a:gd name="T47" fmla="*/ 55 h 245"/>
              <a:gd name="T48" fmla="*/ 151 w 289"/>
              <a:gd name="T49" fmla="*/ 107 h 245"/>
              <a:gd name="T50" fmla="*/ 138 w 289"/>
              <a:gd name="T51" fmla="*/ 107 h 245"/>
              <a:gd name="T52" fmla="*/ 138 w 289"/>
              <a:gd name="T53" fmla="*/ 100 h 245"/>
              <a:gd name="T54" fmla="*/ 151 w 289"/>
              <a:gd name="T55" fmla="*/ 100 h 245"/>
              <a:gd name="T56" fmla="*/ 107 w 289"/>
              <a:gd name="T57" fmla="*/ 86 h 245"/>
              <a:gd name="T58" fmla="*/ 110 w 289"/>
              <a:gd name="T59" fmla="*/ 69 h 245"/>
              <a:gd name="T60" fmla="*/ 124 w 289"/>
              <a:gd name="T61" fmla="*/ 61 h 245"/>
              <a:gd name="T62" fmla="*/ 141 w 289"/>
              <a:gd name="T63" fmla="*/ 68 h 245"/>
              <a:gd name="T64" fmla="*/ 140 w 289"/>
              <a:gd name="T65" fmla="*/ 85 h 245"/>
              <a:gd name="T66" fmla="*/ 107 w 289"/>
              <a:gd name="T67" fmla="*/ 86 h 245"/>
              <a:gd name="T68" fmla="*/ 115 w 289"/>
              <a:gd name="T69" fmla="*/ 136 h 245"/>
              <a:gd name="T70" fmla="*/ 123 w 289"/>
              <a:gd name="T71" fmla="*/ 136 h 245"/>
              <a:gd name="T72" fmla="*/ 127 w 289"/>
              <a:gd name="T73" fmla="*/ 133 h 245"/>
              <a:gd name="T74" fmla="*/ 127 w 289"/>
              <a:gd name="T75" fmla="*/ 125 h 245"/>
              <a:gd name="T76" fmla="*/ 135 w 289"/>
              <a:gd name="T77" fmla="*/ 133 h 245"/>
              <a:gd name="T78" fmla="*/ 130 w 289"/>
              <a:gd name="T79" fmla="*/ 120 h 245"/>
              <a:gd name="T80" fmla="*/ 135 w 289"/>
              <a:gd name="T81" fmla="*/ 133 h 245"/>
              <a:gd name="T82" fmla="*/ 138 w 289"/>
              <a:gd name="T83" fmla="*/ 133 h 245"/>
              <a:gd name="T84" fmla="*/ 143 w 289"/>
              <a:gd name="T85" fmla="*/ 111 h 245"/>
              <a:gd name="T86" fmla="*/ 151 w 289"/>
              <a:gd name="T87" fmla="*/ 133 h 245"/>
              <a:gd name="T88" fmla="*/ 146 w 289"/>
              <a:gd name="T89" fmla="*/ 111 h 245"/>
              <a:gd name="T90" fmla="*/ 151 w 289"/>
              <a:gd name="T91" fmla="*/ 133 h 245"/>
              <a:gd name="T92" fmla="*/ 154 w 289"/>
              <a:gd name="T93" fmla="*/ 133 h 245"/>
              <a:gd name="T94" fmla="*/ 158 w 289"/>
              <a:gd name="T95" fmla="*/ 120 h 245"/>
              <a:gd name="T96" fmla="*/ 161 w 289"/>
              <a:gd name="T97" fmla="*/ 133 h 245"/>
              <a:gd name="T98" fmla="*/ 167 w 289"/>
              <a:gd name="T99" fmla="*/ 133 h 245"/>
              <a:gd name="T100" fmla="*/ 171 w 289"/>
              <a:gd name="T101" fmla="*/ 140 h 245"/>
              <a:gd name="T102" fmla="*/ 171 w 289"/>
              <a:gd name="T103" fmla="*/ 132 h 245"/>
              <a:gd name="T104" fmla="*/ 171 w 289"/>
              <a:gd name="T105" fmla="*/ 140 h 245"/>
              <a:gd name="T106" fmla="*/ 183 w 289"/>
              <a:gd name="T107" fmla="*/ 86 h 245"/>
              <a:gd name="T108" fmla="*/ 149 w 289"/>
              <a:gd name="T109" fmla="*/ 85 h 245"/>
              <a:gd name="T110" fmla="*/ 149 w 289"/>
              <a:gd name="T111" fmla="*/ 68 h 245"/>
              <a:gd name="T112" fmla="*/ 166 w 289"/>
              <a:gd name="T113" fmla="*/ 61 h 245"/>
              <a:gd name="T114" fmla="*/ 179 w 289"/>
              <a:gd name="T115" fmla="*/ 6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9" h="245">
                <a:moveTo>
                  <a:pt x="243" y="183"/>
                </a:moveTo>
                <a:cubicBezTo>
                  <a:pt x="229" y="177"/>
                  <a:pt x="213" y="167"/>
                  <a:pt x="189" y="160"/>
                </a:cubicBezTo>
                <a:cubicBezTo>
                  <a:pt x="188" y="157"/>
                  <a:pt x="186" y="153"/>
                  <a:pt x="185" y="148"/>
                </a:cubicBezTo>
                <a:cubicBezTo>
                  <a:pt x="207" y="144"/>
                  <a:pt x="228" y="138"/>
                  <a:pt x="228" y="133"/>
                </a:cubicBezTo>
                <a:cubicBezTo>
                  <a:pt x="228" y="124"/>
                  <a:pt x="197" y="62"/>
                  <a:pt x="197" y="50"/>
                </a:cubicBezTo>
                <a:cubicBezTo>
                  <a:pt x="197" y="50"/>
                  <a:pt x="197" y="50"/>
                  <a:pt x="197" y="50"/>
                </a:cubicBezTo>
                <a:cubicBezTo>
                  <a:pt x="197" y="49"/>
                  <a:pt x="197" y="47"/>
                  <a:pt x="197" y="46"/>
                </a:cubicBezTo>
                <a:cubicBezTo>
                  <a:pt x="197" y="15"/>
                  <a:pt x="175" y="0"/>
                  <a:pt x="145" y="0"/>
                </a:cubicBezTo>
                <a:cubicBezTo>
                  <a:pt x="114" y="0"/>
                  <a:pt x="92" y="15"/>
                  <a:pt x="92" y="46"/>
                </a:cubicBezTo>
                <a:cubicBezTo>
                  <a:pt x="92" y="47"/>
                  <a:pt x="92" y="48"/>
                  <a:pt x="92" y="49"/>
                </a:cubicBezTo>
                <a:cubicBezTo>
                  <a:pt x="92" y="50"/>
                  <a:pt x="92" y="50"/>
                  <a:pt x="92" y="50"/>
                </a:cubicBezTo>
                <a:cubicBezTo>
                  <a:pt x="92" y="62"/>
                  <a:pt x="61" y="124"/>
                  <a:pt x="61" y="133"/>
                </a:cubicBezTo>
                <a:cubicBezTo>
                  <a:pt x="61" y="138"/>
                  <a:pt x="82" y="144"/>
                  <a:pt x="104" y="148"/>
                </a:cubicBezTo>
                <a:cubicBezTo>
                  <a:pt x="102" y="153"/>
                  <a:pt x="100" y="157"/>
                  <a:pt x="99" y="161"/>
                </a:cubicBezTo>
                <a:cubicBezTo>
                  <a:pt x="75" y="167"/>
                  <a:pt x="60" y="177"/>
                  <a:pt x="47" y="183"/>
                </a:cubicBezTo>
                <a:cubicBezTo>
                  <a:pt x="12" y="199"/>
                  <a:pt x="0" y="224"/>
                  <a:pt x="0" y="224"/>
                </a:cubicBezTo>
                <a:cubicBezTo>
                  <a:pt x="0" y="245"/>
                  <a:pt x="0" y="245"/>
                  <a:pt x="0" y="245"/>
                </a:cubicBezTo>
                <a:cubicBezTo>
                  <a:pt x="289" y="245"/>
                  <a:pt x="289" y="245"/>
                  <a:pt x="289" y="245"/>
                </a:cubicBezTo>
                <a:cubicBezTo>
                  <a:pt x="289" y="224"/>
                  <a:pt x="289" y="224"/>
                  <a:pt x="289" y="224"/>
                </a:cubicBezTo>
                <a:cubicBezTo>
                  <a:pt x="289" y="224"/>
                  <a:pt x="278" y="199"/>
                  <a:pt x="243" y="183"/>
                </a:cubicBezTo>
                <a:close/>
                <a:moveTo>
                  <a:pt x="96" y="71"/>
                </a:moveTo>
                <a:cubicBezTo>
                  <a:pt x="86" y="86"/>
                  <a:pt x="71" y="127"/>
                  <a:pt x="71" y="130"/>
                </a:cubicBezTo>
                <a:cubicBezTo>
                  <a:pt x="72" y="131"/>
                  <a:pt x="71" y="132"/>
                  <a:pt x="70" y="132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69" y="132"/>
                  <a:pt x="69" y="131"/>
                  <a:pt x="69" y="131"/>
                </a:cubicBezTo>
                <a:cubicBezTo>
                  <a:pt x="68" y="126"/>
                  <a:pt x="85" y="83"/>
                  <a:pt x="93" y="70"/>
                </a:cubicBezTo>
                <a:cubicBezTo>
                  <a:pt x="100" y="59"/>
                  <a:pt x="109" y="54"/>
                  <a:pt x="121" y="53"/>
                </a:cubicBezTo>
                <a:cubicBezTo>
                  <a:pt x="126" y="52"/>
                  <a:pt x="132" y="54"/>
                  <a:pt x="136" y="55"/>
                </a:cubicBezTo>
                <a:cubicBezTo>
                  <a:pt x="137" y="55"/>
                  <a:pt x="138" y="55"/>
                  <a:pt x="138" y="55"/>
                </a:cubicBezTo>
                <a:cubicBezTo>
                  <a:pt x="139" y="55"/>
                  <a:pt x="141" y="55"/>
                  <a:pt x="142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7" y="55"/>
                  <a:pt x="151" y="54"/>
                  <a:pt x="154" y="53"/>
                </a:cubicBezTo>
                <a:cubicBezTo>
                  <a:pt x="160" y="52"/>
                  <a:pt x="166" y="51"/>
                  <a:pt x="169" y="51"/>
                </a:cubicBezTo>
                <a:cubicBezTo>
                  <a:pt x="182" y="52"/>
                  <a:pt x="191" y="58"/>
                  <a:pt x="198" y="69"/>
                </a:cubicBezTo>
                <a:cubicBezTo>
                  <a:pt x="205" y="82"/>
                  <a:pt x="223" y="125"/>
                  <a:pt x="222" y="131"/>
                </a:cubicBezTo>
                <a:cubicBezTo>
                  <a:pt x="222" y="132"/>
                  <a:pt x="221" y="133"/>
                  <a:pt x="219" y="133"/>
                </a:cubicBezTo>
                <a:cubicBezTo>
                  <a:pt x="219" y="133"/>
                  <a:pt x="219" y="133"/>
                  <a:pt x="219" y="133"/>
                </a:cubicBezTo>
                <a:cubicBezTo>
                  <a:pt x="218" y="133"/>
                  <a:pt x="218" y="133"/>
                  <a:pt x="217" y="132"/>
                </a:cubicBezTo>
                <a:cubicBezTo>
                  <a:pt x="217" y="132"/>
                  <a:pt x="217" y="131"/>
                  <a:pt x="217" y="130"/>
                </a:cubicBezTo>
                <a:cubicBezTo>
                  <a:pt x="217" y="127"/>
                  <a:pt x="201" y="86"/>
                  <a:pt x="193" y="72"/>
                </a:cubicBezTo>
                <a:cubicBezTo>
                  <a:pt x="184" y="58"/>
                  <a:pt x="172" y="57"/>
                  <a:pt x="169" y="57"/>
                </a:cubicBezTo>
                <a:cubicBezTo>
                  <a:pt x="168" y="57"/>
                  <a:pt x="167" y="57"/>
                  <a:pt x="167" y="57"/>
                </a:cubicBezTo>
                <a:cubicBezTo>
                  <a:pt x="164" y="57"/>
                  <a:pt x="158" y="57"/>
                  <a:pt x="146" y="58"/>
                </a:cubicBezTo>
                <a:cubicBezTo>
                  <a:pt x="145" y="58"/>
                  <a:pt x="145" y="58"/>
                  <a:pt x="145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38" y="58"/>
                  <a:pt x="138" y="58"/>
                  <a:pt x="138" y="58"/>
                </a:cubicBezTo>
                <a:cubicBezTo>
                  <a:pt x="137" y="58"/>
                  <a:pt x="127" y="55"/>
                  <a:pt x="121" y="55"/>
                </a:cubicBezTo>
                <a:cubicBezTo>
                  <a:pt x="117" y="56"/>
                  <a:pt x="104" y="57"/>
                  <a:pt x="96" y="71"/>
                </a:cubicBezTo>
                <a:close/>
                <a:moveTo>
                  <a:pt x="151" y="107"/>
                </a:moveTo>
                <a:cubicBezTo>
                  <a:pt x="151" y="107"/>
                  <a:pt x="151" y="107"/>
                  <a:pt x="151" y="107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8" y="97"/>
                  <a:pt x="141" y="94"/>
                  <a:pt x="144" y="94"/>
                </a:cubicBezTo>
                <a:cubicBezTo>
                  <a:pt x="148" y="94"/>
                  <a:pt x="151" y="97"/>
                  <a:pt x="151" y="100"/>
                </a:cubicBezTo>
                <a:lnTo>
                  <a:pt x="151" y="107"/>
                </a:lnTo>
                <a:close/>
                <a:moveTo>
                  <a:pt x="107" y="86"/>
                </a:moveTo>
                <a:cubicBezTo>
                  <a:pt x="107" y="86"/>
                  <a:pt x="107" y="86"/>
                  <a:pt x="107" y="86"/>
                </a:cubicBezTo>
                <a:cubicBezTo>
                  <a:pt x="105" y="80"/>
                  <a:pt x="107" y="74"/>
                  <a:pt x="110" y="69"/>
                </a:cubicBezTo>
                <a:cubicBezTo>
                  <a:pt x="114" y="65"/>
                  <a:pt x="119" y="61"/>
                  <a:pt x="123" y="61"/>
                </a:cubicBezTo>
                <a:cubicBezTo>
                  <a:pt x="124" y="61"/>
                  <a:pt x="124" y="61"/>
                  <a:pt x="124" y="61"/>
                </a:cubicBezTo>
                <a:cubicBezTo>
                  <a:pt x="131" y="61"/>
                  <a:pt x="140" y="68"/>
                  <a:pt x="140" y="68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0" y="85"/>
                  <a:pt x="140" y="85"/>
                  <a:pt x="140" y="85"/>
                </a:cubicBezTo>
                <a:cubicBezTo>
                  <a:pt x="140" y="86"/>
                  <a:pt x="136" y="89"/>
                  <a:pt x="126" y="89"/>
                </a:cubicBezTo>
                <a:cubicBezTo>
                  <a:pt x="110" y="89"/>
                  <a:pt x="107" y="86"/>
                  <a:pt x="107" y="86"/>
                </a:cubicBezTo>
                <a:close/>
                <a:moveTo>
                  <a:pt x="119" y="140"/>
                </a:moveTo>
                <a:cubicBezTo>
                  <a:pt x="117" y="140"/>
                  <a:pt x="115" y="138"/>
                  <a:pt x="115" y="136"/>
                </a:cubicBezTo>
                <a:cubicBezTo>
                  <a:pt x="115" y="134"/>
                  <a:pt x="117" y="132"/>
                  <a:pt x="119" y="132"/>
                </a:cubicBezTo>
                <a:cubicBezTo>
                  <a:pt x="121" y="132"/>
                  <a:pt x="123" y="134"/>
                  <a:pt x="123" y="136"/>
                </a:cubicBezTo>
                <a:cubicBezTo>
                  <a:pt x="123" y="138"/>
                  <a:pt x="121" y="140"/>
                  <a:pt x="119" y="140"/>
                </a:cubicBezTo>
                <a:close/>
                <a:moveTo>
                  <a:pt x="127" y="133"/>
                </a:moveTo>
                <a:cubicBezTo>
                  <a:pt x="122" y="133"/>
                  <a:pt x="122" y="133"/>
                  <a:pt x="122" y="133"/>
                </a:cubicBezTo>
                <a:cubicBezTo>
                  <a:pt x="127" y="125"/>
                  <a:pt x="127" y="125"/>
                  <a:pt x="127" y="125"/>
                </a:cubicBezTo>
                <a:lnTo>
                  <a:pt x="127" y="133"/>
                </a:lnTo>
                <a:close/>
                <a:moveTo>
                  <a:pt x="135" y="133"/>
                </a:moveTo>
                <a:cubicBezTo>
                  <a:pt x="130" y="133"/>
                  <a:pt x="130" y="133"/>
                  <a:pt x="130" y="133"/>
                </a:cubicBezTo>
                <a:cubicBezTo>
                  <a:pt x="130" y="120"/>
                  <a:pt x="130" y="120"/>
                  <a:pt x="130" y="120"/>
                </a:cubicBezTo>
                <a:cubicBezTo>
                  <a:pt x="135" y="112"/>
                  <a:pt x="135" y="112"/>
                  <a:pt x="135" y="112"/>
                </a:cubicBezTo>
                <a:lnTo>
                  <a:pt x="135" y="133"/>
                </a:lnTo>
                <a:close/>
                <a:moveTo>
                  <a:pt x="143" y="133"/>
                </a:moveTo>
                <a:cubicBezTo>
                  <a:pt x="138" y="133"/>
                  <a:pt x="138" y="133"/>
                  <a:pt x="138" y="133"/>
                </a:cubicBezTo>
                <a:cubicBezTo>
                  <a:pt x="138" y="111"/>
                  <a:pt x="138" y="111"/>
                  <a:pt x="138" y="111"/>
                </a:cubicBezTo>
                <a:cubicBezTo>
                  <a:pt x="143" y="111"/>
                  <a:pt x="143" y="111"/>
                  <a:pt x="143" y="111"/>
                </a:cubicBezTo>
                <a:lnTo>
                  <a:pt x="143" y="133"/>
                </a:lnTo>
                <a:close/>
                <a:moveTo>
                  <a:pt x="151" y="133"/>
                </a:moveTo>
                <a:cubicBezTo>
                  <a:pt x="146" y="133"/>
                  <a:pt x="146" y="133"/>
                  <a:pt x="146" y="133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151" y="111"/>
                  <a:pt x="151" y="111"/>
                  <a:pt x="151" y="111"/>
                </a:cubicBezTo>
                <a:lnTo>
                  <a:pt x="151" y="133"/>
                </a:lnTo>
                <a:close/>
                <a:moveTo>
                  <a:pt x="158" y="133"/>
                </a:moveTo>
                <a:cubicBezTo>
                  <a:pt x="154" y="133"/>
                  <a:pt x="154" y="133"/>
                  <a:pt x="154" y="133"/>
                </a:cubicBezTo>
                <a:cubicBezTo>
                  <a:pt x="154" y="112"/>
                  <a:pt x="154" y="112"/>
                  <a:pt x="154" y="112"/>
                </a:cubicBezTo>
                <a:cubicBezTo>
                  <a:pt x="158" y="120"/>
                  <a:pt x="158" y="120"/>
                  <a:pt x="158" y="120"/>
                </a:cubicBezTo>
                <a:lnTo>
                  <a:pt x="158" y="133"/>
                </a:lnTo>
                <a:close/>
                <a:moveTo>
                  <a:pt x="161" y="133"/>
                </a:moveTo>
                <a:cubicBezTo>
                  <a:pt x="161" y="125"/>
                  <a:pt x="161" y="125"/>
                  <a:pt x="161" y="125"/>
                </a:cubicBezTo>
                <a:cubicBezTo>
                  <a:pt x="167" y="133"/>
                  <a:pt x="167" y="133"/>
                  <a:pt x="167" y="133"/>
                </a:cubicBezTo>
                <a:lnTo>
                  <a:pt x="161" y="133"/>
                </a:lnTo>
                <a:close/>
                <a:moveTo>
                  <a:pt x="171" y="140"/>
                </a:moveTo>
                <a:cubicBezTo>
                  <a:pt x="168" y="140"/>
                  <a:pt x="167" y="138"/>
                  <a:pt x="167" y="136"/>
                </a:cubicBezTo>
                <a:cubicBezTo>
                  <a:pt x="167" y="134"/>
                  <a:pt x="168" y="132"/>
                  <a:pt x="171" y="132"/>
                </a:cubicBezTo>
                <a:cubicBezTo>
                  <a:pt x="173" y="132"/>
                  <a:pt x="174" y="134"/>
                  <a:pt x="174" y="136"/>
                </a:cubicBezTo>
                <a:cubicBezTo>
                  <a:pt x="174" y="138"/>
                  <a:pt x="173" y="140"/>
                  <a:pt x="171" y="140"/>
                </a:cubicBezTo>
                <a:close/>
                <a:moveTo>
                  <a:pt x="183" y="86"/>
                </a:moveTo>
                <a:cubicBezTo>
                  <a:pt x="183" y="86"/>
                  <a:pt x="183" y="86"/>
                  <a:pt x="183" y="86"/>
                </a:cubicBezTo>
                <a:cubicBezTo>
                  <a:pt x="182" y="86"/>
                  <a:pt x="180" y="89"/>
                  <a:pt x="163" y="89"/>
                </a:cubicBezTo>
                <a:cubicBezTo>
                  <a:pt x="154" y="89"/>
                  <a:pt x="149" y="86"/>
                  <a:pt x="149" y="85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50" y="68"/>
                  <a:pt x="159" y="61"/>
                  <a:pt x="166" y="61"/>
                </a:cubicBezTo>
                <a:cubicBezTo>
                  <a:pt x="166" y="61"/>
                  <a:pt x="166" y="61"/>
                  <a:pt x="166" y="61"/>
                </a:cubicBezTo>
                <a:cubicBezTo>
                  <a:pt x="170" y="61"/>
                  <a:pt x="176" y="65"/>
                  <a:pt x="179" y="69"/>
                </a:cubicBezTo>
                <a:cubicBezTo>
                  <a:pt x="183" y="74"/>
                  <a:pt x="184" y="80"/>
                  <a:pt x="183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3" name="文本框 522"/>
          <p:cNvSpPr txBox="1"/>
          <p:nvPr/>
        </p:nvSpPr>
        <p:spPr>
          <a:xfrm>
            <a:off x="4875153" y="8450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+mn-cs"/>
                <a:sym typeface="阿里巴巴普惠体 M" panose="00020600040101010101" pitchFamily="18" charset="-122"/>
              </a:rPr>
              <a:t>赠送图标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cs typeface="+mn-cs"/>
              <a:sym typeface="阿里巴巴普惠体 M" panose="00020600040101010101" pitchFamily="18" charset="-122"/>
            </a:endParaRPr>
          </a:p>
        </p:txBody>
      </p:sp>
      <p:cxnSp>
        <p:nvCxnSpPr>
          <p:cNvPr id="524" name="直接连接符 523"/>
          <p:cNvCxnSpPr/>
          <p:nvPr/>
        </p:nvCxnSpPr>
        <p:spPr>
          <a:xfrm>
            <a:off x="5814060" y="1082625"/>
            <a:ext cx="563880" cy="0"/>
          </a:xfrm>
          <a:prstGeom prst="line">
            <a:avLst/>
          </a:prstGeom>
          <a:noFill/>
          <a:ln w="38100" cap="flat" cmpd="sng" algn="ctr">
            <a:solidFill>
              <a:srgbClr val="E40F0C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文本框 522"/>
          <p:cNvSpPr txBox="1"/>
          <p:nvPr/>
        </p:nvSpPr>
        <p:spPr>
          <a:xfrm>
            <a:off x="4875153" y="8450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+mn-cs"/>
                <a:sym typeface="阿里巴巴普惠体 M" panose="00020600040101010101" pitchFamily="18" charset="-122"/>
              </a:rPr>
              <a:t>赠送图标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cs typeface="+mn-cs"/>
              <a:sym typeface="阿里巴巴普惠体 M" panose="00020600040101010101" pitchFamily="18" charset="-122"/>
            </a:endParaRPr>
          </a:p>
        </p:txBody>
      </p:sp>
      <p:cxnSp>
        <p:nvCxnSpPr>
          <p:cNvPr id="524" name="直接连接符 523"/>
          <p:cNvCxnSpPr/>
          <p:nvPr/>
        </p:nvCxnSpPr>
        <p:spPr>
          <a:xfrm>
            <a:off x="5814060" y="1082625"/>
            <a:ext cx="563880" cy="0"/>
          </a:xfrm>
          <a:prstGeom prst="line">
            <a:avLst/>
          </a:prstGeom>
          <a:noFill/>
          <a:ln w="38100" cap="flat" cmpd="sng" algn="ctr">
            <a:solidFill>
              <a:srgbClr val="E40F0C"/>
            </a:solidFill>
            <a:prstDash val="solid"/>
            <a:miter lim="800000"/>
          </a:ln>
          <a:effectLst/>
        </p:spPr>
      </p:cxnSp>
      <p:sp>
        <p:nvSpPr>
          <p:cNvPr id="522" name="Freeform 453"/>
          <p:cNvSpPr>
            <a:spLocks noEditPoints="1"/>
          </p:cNvSpPr>
          <p:nvPr/>
        </p:nvSpPr>
        <p:spPr bwMode="auto">
          <a:xfrm>
            <a:off x="1625600" y="1368425"/>
            <a:ext cx="277495" cy="247015"/>
          </a:xfrm>
          <a:custGeom>
            <a:avLst/>
            <a:gdLst>
              <a:gd name="T0" fmla="*/ 178 w 210"/>
              <a:gd name="T1" fmla="*/ 0 h 187"/>
              <a:gd name="T2" fmla="*/ 31 w 210"/>
              <a:gd name="T3" fmla="*/ 0 h 187"/>
              <a:gd name="T4" fmla="*/ 0 w 210"/>
              <a:gd name="T5" fmla="*/ 85 h 187"/>
              <a:gd name="T6" fmla="*/ 0 w 210"/>
              <a:gd name="T7" fmla="*/ 187 h 187"/>
              <a:gd name="T8" fmla="*/ 210 w 210"/>
              <a:gd name="T9" fmla="*/ 187 h 187"/>
              <a:gd name="T10" fmla="*/ 210 w 210"/>
              <a:gd name="T11" fmla="*/ 84 h 187"/>
              <a:gd name="T12" fmla="*/ 178 w 210"/>
              <a:gd name="T13" fmla="*/ 0 h 187"/>
              <a:gd name="T14" fmla="*/ 28 w 210"/>
              <a:gd name="T15" fmla="*/ 77 h 187"/>
              <a:gd name="T16" fmla="*/ 48 w 210"/>
              <a:gd name="T17" fmla="*/ 15 h 187"/>
              <a:gd name="T18" fmla="*/ 162 w 210"/>
              <a:gd name="T19" fmla="*/ 15 h 187"/>
              <a:gd name="T20" fmla="*/ 183 w 210"/>
              <a:gd name="T21" fmla="*/ 77 h 187"/>
              <a:gd name="T22" fmla="*/ 28 w 210"/>
              <a:gd name="T23" fmla="*/ 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87">
                <a:moveTo>
                  <a:pt x="178" y="0"/>
                </a:moveTo>
                <a:lnTo>
                  <a:pt x="31" y="0"/>
                </a:lnTo>
                <a:lnTo>
                  <a:pt x="0" y="85"/>
                </a:lnTo>
                <a:lnTo>
                  <a:pt x="0" y="187"/>
                </a:lnTo>
                <a:lnTo>
                  <a:pt x="210" y="187"/>
                </a:lnTo>
                <a:lnTo>
                  <a:pt x="210" y="84"/>
                </a:lnTo>
                <a:lnTo>
                  <a:pt x="178" y="0"/>
                </a:lnTo>
                <a:close/>
                <a:moveTo>
                  <a:pt x="28" y="77"/>
                </a:moveTo>
                <a:lnTo>
                  <a:pt x="48" y="15"/>
                </a:lnTo>
                <a:lnTo>
                  <a:pt x="162" y="15"/>
                </a:lnTo>
                <a:lnTo>
                  <a:pt x="183" y="77"/>
                </a:lnTo>
                <a:lnTo>
                  <a:pt x="28" y="7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5" name="Freeform 454"/>
          <p:cNvSpPr/>
          <p:nvPr/>
        </p:nvSpPr>
        <p:spPr bwMode="auto">
          <a:xfrm>
            <a:off x="1680210" y="1445260"/>
            <a:ext cx="170180" cy="11430"/>
          </a:xfrm>
          <a:custGeom>
            <a:avLst/>
            <a:gdLst>
              <a:gd name="T0" fmla="*/ 129 w 129"/>
              <a:gd name="T1" fmla="*/ 9 h 9"/>
              <a:gd name="T2" fmla="*/ 126 w 129"/>
              <a:gd name="T3" fmla="*/ 0 h 9"/>
              <a:gd name="T4" fmla="*/ 3 w 129"/>
              <a:gd name="T5" fmla="*/ 0 h 9"/>
              <a:gd name="T6" fmla="*/ 0 w 129"/>
              <a:gd name="T7" fmla="*/ 9 h 9"/>
              <a:gd name="T8" fmla="*/ 129 w 12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9">
                <a:moveTo>
                  <a:pt x="129" y="9"/>
                </a:moveTo>
                <a:lnTo>
                  <a:pt x="126" y="0"/>
                </a:lnTo>
                <a:lnTo>
                  <a:pt x="3" y="0"/>
                </a:lnTo>
                <a:lnTo>
                  <a:pt x="0" y="9"/>
                </a:lnTo>
                <a:lnTo>
                  <a:pt x="129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6" name="Freeform 455"/>
          <p:cNvSpPr/>
          <p:nvPr/>
        </p:nvSpPr>
        <p:spPr bwMode="auto">
          <a:xfrm>
            <a:off x="1694815" y="1401445"/>
            <a:ext cx="139700" cy="9525"/>
          </a:xfrm>
          <a:custGeom>
            <a:avLst/>
            <a:gdLst>
              <a:gd name="T0" fmla="*/ 106 w 106"/>
              <a:gd name="T1" fmla="*/ 7 h 7"/>
              <a:gd name="T2" fmla="*/ 104 w 106"/>
              <a:gd name="T3" fmla="*/ 0 h 7"/>
              <a:gd name="T4" fmla="*/ 3 w 106"/>
              <a:gd name="T5" fmla="*/ 0 h 7"/>
              <a:gd name="T6" fmla="*/ 0 w 106"/>
              <a:gd name="T7" fmla="*/ 7 h 7"/>
              <a:gd name="T8" fmla="*/ 106 w 10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7">
                <a:moveTo>
                  <a:pt x="106" y="7"/>
                </a:moveTo>
                <a:lnTo>
                  <a:pt x="104" y="0"/>
                </a:lnTo>
                <a:lnTo>
                  <a:pt x="3" y="0"/>
                </a:lnTo>
                <a:lnTo>
                  <a:pt x="0" y="7"/>
                </a:lnTo>
                <a:lnTo>
                  <a:pt x="106" y="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7" name="Freeform 456"/>
          <p:cNvSpPr/>
          <p:nvPr/>
        </p:nvSpPr>
        <p:spPr bwMode="auto">
          <a:xfrm>
            <a:off x="1686560" y="1422400"/>
            <a:ext cx="156210" cy="12065"/>
          </a:xfrm>
          <a:custGeom>
            <a:avLst/>
            <a:gdLst>
              <a:gd name="T0" fmla="*/ 3 w 118"/>
              <a:gd name="T1" fmla="*/ 0 h 9"/>
              <a:gd name="T2" fmla="*/ 0 w 118"/>
              <a:gd name="T3" fmla="*/ 9 h 9"/>
              <a:gd name="T4" fmla="*/ 118 w 118"/>
              <a:gd name="T5" fmla="*/ 9 h 9"/>
              <a:gd name="T6" fmla="*/ 115 w 118"/>
              <a:gd name="T7" fmla="*/ 0 h 9"/>
              <a:gd name="T8" fmla="*/ 3 w 11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9">
                <a:moveTo>
                  <a:pt x="3" y="0"/>
                </a:moveTo>
                <a:lnTo>
                  <a:pt x="0" y="9"/>
                </a:lnTo>
                <a:lnTo>
                  <a:pt x="118" y="9"/>
                </a:lnTo>
                <a:lnTo>
                  <a:pt x="115" y="0"/>
                </a:lnTo>
                <a:lnTo>
                  <a:pt x="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8" name="Freeform 457"/>
          <p:cNvSpPr>
            <a:spLocks noEditPoints="1"/>
          </p:cNvSpPr>
          <p:nvPr/>
        </p:nvSpPr>
        <p:spPr bwMode="auto">
          <a:xfrm>
            <a:off x="2181860" y="1368425"/>
            <a:ext cx="277495" cy="247015"/>
          </a:xfrm>
          <a:custGeom>
            <a:avLst/>
            <a:gdLst>
              <a:gd name="T0" fmla="*/ 178 w 210"/>
              <a:gd name="T1" fmla="*/ 0 h 187"/>
              <a:gd name="T2" fmla="*/ 31 w 210"/>
              <a:gd name="T3" fmla="*/ 0 h 187"/>
              <a:gd name="T4" fmla="*/ 0 w 210"/>
              <a:gd name="T5" fmla="*/ 85 h 187"/>
              <a:gd name="T6" fmla="*/ 0 w 210"/>
              <a:gd name="T7" fmla="*/ 187 h 187"/>
              <a:gd name="T8" fmla="*/ 210 w 210"/>
              <a:gd name="T9" fmla="*/ 187 h 187"/>
              <a:gd name="T10" fmla="*/ 210 w 210"/>
              <a:gd name="T11" fmla="*/ 84 h 187"/>
              <a:gd name="T12" fmla="*/ 178 w 210"/>
              <a:gd name="T13" fmla="*/ 0 h 187"/>
              <a:gd name="T14" fmla="*/ 28 w 210"/>
              <a:gd name="T15" fmla="*/ 77 h 187"/>
              <a:gd name="T16" fmla="*/ 48 w 210"/>
              <a:gd name="T17" fmla="*/ 15 h 187"/>
              <a:gd name="T18" fmla="*/ 162 w 210"/>
              <a:gd name="T19" fmla="*/ 15 h 187"/>
              <a:gd name="T20" fmla="*/ 183 w 210"/>
              <a:gd name="T21" fmla="*/ 77 h 187"/>
              <a:gd name="T22" fmla="*/ 28 w 210"/>
              <a:gd name="T23" fmla="*/ 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87">
                <a:moveTo>
                  <a:pt x="178" y="0"/>
                </a:moveTo>
                <a:lnTo>
                  <a:pt x="31" y="0"/>
                </a:lnTo>
                <a:lnTo>
                  <a:pt x="0" y="85"/>
                </a:lnTo>
                <a:lnTo>
                  <a:pt x="0" y="187"/>
                </a:lnTo>
                <a:lnTo>
                  <a:pt x="210" y="187"/>
                </a:lnTo>
                <a:lnTo>
                  <a:pt x="210" y="84"/>
                </a:lnTo>
                <a:lnTo>
                  <a:pt x="178" y="0"/>
                </a:lnTo>
                <a:close/>
                <a:moveTo>
                  <a:pt x="28" y="77"/>
                </a:moveTo>
                <a:lnTo>
                  <a:pt x="48" y="15"/>
                </a:lnTo>
                <a:lnTo>
                  <a:pt x="162" y="15"/>
                </a:lnTo>
                <a:lnTo>
                  <a:pt x="183" y="77"/>
                </a:lnTo>
                <a:lnTo>
                  <a:pt x="28" y="7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9" name="Freeform 458"/>
          <p:cNvSpPr>
            <a:spLocks noEditPoints="1"/>
          </p:cNvSpPr>
          <p:nvPr/>
        </p:nvSpPr>
        <p:spPr bwMode="auto">
          <a:xfrm>
            <a:off x="6627495" y="2482215"/>
            <a:ext cx="285115" cy="253365"/>
          </a:xfrm>
          <a:custGeom>
            <a:avLst/>
            <a:gdLst>
              <a:gd name="T0" fmla="*/ 148 w 296"/>
              <a:gd name="T1" fmla="*/ 0 h 262"/>
              <a:gd name="T2" fmla="*/ 164 w 296"/>
              <a:gd name="T3" fmla="*/ 8 h 262"/>
              <a:gd name="T4" fmla="*/ 287 w 296"/>
              <a:gd name="T5" fmla="*/ 150 h 262"/>
              <a:gd name="T6" fmla="*/ 278 w 296"/>
              <a:gd name="T7" fmla="*/ 170 h 262"/>
              <a:gd name="T8" fmla="*/ 227 w 296"/>
              <a:gd name="T9" fmla="*/ 170 h 262"/>
              <a:gd name="T10" fmla="*/ 202 w 296"/>
              <a:gd name="T11" fmla="*/ 170 h 262"/>
              <a:gd name="T12" fmla="*/ 202 w 296"/>
              <a:gd name="T13" fmla="*/ 237 h 262"/>
              <a:gd name="T14" fmla="*/ 177 w 296"/>
              <a:gd name="T15" fmla="*/ 262 h 262"/>
              <a:gd name="T16" fmla="*/ 119 w 296"/>
              <a:gd name="T17" fmla="*/ 262 h 262"/>
              <a:gd name="T18" fmla="*/ 94 w 296"/>
              <a:gd name="T19" fmla="*/ 237 h 262"/>
              <a:gd name="T20" fmla="*/ 94 w 296"/>
              <a:gd name="T21" fmla="*/ 170 h 262"/>
              <a:gd name="T22" fmla="*/ 68 w 296"/>
              <a:gd name="T23" fmla="*/ 170 h 262"/>
              <a:gd name="T24" fmla="*/ 18 w 296"/>
              <a:gd name="T25" fmla="*/ 170 h 262"/>
              <a:gd name="T26" fmla="*/ 9 w 296"/>
              <a:gd name="T27" fmla="*/ 150 h 262"/>
              <a:gd name="T28" fmla="*/ 132 w 296"/>
              <a:gd name="T29" fmla="*/ 8 h 262"/>
              <a:gd name="T30" fmla="*/ 148 w 296"/>
              <a:gd name="T31" fmla="*/ 0 h 262"/>
              <a:gd name="T32" fmla="*/ 148 w 296"/>
              <a:gd name="T33" fmla="*/ 19 h 262"/>
              <a:gd name="T34" fmla="*/ 146 w 296"/>
              <a:gd name="T35" fmla="*/ 20 h 262"/>
              <a:gd name="T36" fmla="*/ 146 w 296"/>
              <a:gd name="T37" fmla="*/ 21 h 262"/>
              <a:gd name="T38" fmla="*/ 33 w 296"/>
              <a:gd name="T39" fmla="*/ 151 h 262"/>
              <a:gd name="T40" fmla="*/ 68 w 296"/>
              <a:gd name="T41" fmla="*/ 151 h 262"/>
              <a:gd name="T42" fmla="*/ 94 w 296"/>
              <a:gd name="T43" fmla="*/ 151 h 262"/>
              <a:gd name="T44" fmla="*/ 112 w 296"/>
              <a:gd name="T45" fmla="*/ 170 h 262"/>
              <a:gd name="T46" fmla="*/ 112 w 296"/>
              <a:gd name="T47" fmla="*/ 237 h 262"/>
              <a:gd name="T48" fmla="*/ 119 w 296"/>
              <a:gd name="T49" fmla="*/ 244 h 262"/>
              <a:gd name="T50" fmla="*/ 177 w 296"/>
              <a:gd name="T51" fmla="*/ 244 h 262"/>
              <a:gd name="T52" fmla="*/ 183 w 296"/>
              <a:gd name="T53" fmla="*/ 237 h 262"/>
              <a:gd name="T54" fmla="*/ 183 w 296"/>
              <a:gd name="T55" fmla="*/ 170 h 262"/>
              <a:gd name="T56" fmla="*/ 202 w 296"/>
              <a:gd name="T57" fmla="*/ 151 h 262"/>
              <a:gd name="T58" fmla="*/ 227 w 296"/>
              <a:gd name="T59" fmla="*/ 151 h 262"/>
              <a:gd name="T60" fmla="*/ 263 w 296"/>
              <a:gd name="T61" fmla="*/ 151 h 262"/>
              <a:gd name="T62" fmla="*/ 150 w 296"/>
              <a:gd name="T63" fmla="*/ 21 h 262"/>
              <a:gd name="T64" fmla="*/ 150 w 296"/>
              <a:gd name="T65" fmla="*/ 20 h 262"/>
              <a:gd name="T66" fmla="*/ 148 w 296"/>
              <a:gd name="T67" fmla="*/ 1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0" name="Freeform 459"/>
          <p:cNvSpPr>
            <a:spLocks noEditPoints="1"/>
          </p:cNvSpPr>
          <p:nvPr/>
        </p:nvSpPr>
        <p:spPr bwMode="auto">
          <a:xfrm>
            <a:off x="7187565" y="2524125"/>
            <a:ext cx="277495" cy="170815"/>
          </a:xfrm>
          <a:custGeom>
            <a:avLst/>
            <a:gdLst>
              <a:gd name="T0" fmla="*/ 273 w 288"/>
              <a:gd name="T1" fmla="*/ 0 h 177"/>
              <a:gd name="T2" fmla="*/ 16 w 288"/>
              <a:gd name="T3" fmla="*/ 0 h 177"/>
              <a:gd name="T4" fmla="*/ 0 w 288"/>
              <a:gd name="T5" fmla="*/ 15 h 177"/>
              <a:gd name="T6" fmla="*/ 0 w 288"/>
              <a:gd name="T7" fmla="*/ 162 h 177"/>
              <a:gd name="T8" fmla="*/ 16 w 288"/>
              <a:gd name="T9" fmla="*/ 177 h 177"/>
              <a:gd name="T10" fmla="*/ 273 w 288"/>
              <a:gd name="T11" fmla="*/ 177 h 177"/>
              <a:gd name="T12" fmla="*/ 288 w 288"/>
              <a:gd name="T13" fmla="*/ 162 h 177"/>
              <a:gd name="T14" fmla="*/ 288 w 288"/>
              <a:gd name="T15" fmla="*/ 15 h 177"/>
              <a:gd name="T16" fmla="*/ 273 w 288"/>
              <a:gd name="T17" fmla="*/ 0 h 177"/>
              <a:gd name="T18" fmla="*/ 273 w 288"/>
              <a:gd name="T19" fmla="*/ 162 h 177"/>
              <a:gd name="T20" fmla="*/ 273 w 288"/>
              <a:gd name="T21" fmla="*/ 162 h 177"/>
              <a:gd name="T22" fmla="*/ 16 w 288"/>
              <a:gd name="T23" fmla="*/ 162 h 177"/>
              <a:gd name="T24" fmla="*/ 15 w 288"/>
              <a:gd name="T25" fmla="*/ 162 h 177"/>
              <a:gd name="T26" fmla="*/ 15 w 288"/>
              <a:gd name="T27" fmla="*/ 15 h 177"/>
              <a:gd name="T28" fmla="*/ 16 w 288"/>
              <a:gd name="T29" fmla="*/ 15 h 177"/>
              <a:gd name="T30" fmla="*/ 273 w 288"/>
              <a:gd name="T31" fmla="*/ 15 h 177"/>
              <a:gd name="T32" fmla="*/ 273 w 288"/>
              <a:gd name="T33" fmla="*/ 15 h 177"/>
              <a:gd name="T34" fmla="*/ 273 w 288"/>
              <a:gd name="T35" fmla="*/ 16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177">
                <a:moveTo>
                  <a:pt x="273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0"/>
                  <a:pt x="7" y="177"/>
                  <a:pt x="16" y="177"/>
                </a:cubicBezTo>
                <a:cubicBezTo>
                  <a:pt x="273" y="177"/>
                  <a:pt x="273" y="177"/>
                  <a:pt x="273" y="177"/>
                </a:cubicBezTo>
                <a:cubicBezTo>
                  <a:pt x="281" y="177"/>
                  <a:pt x="288" y="170"/>
                  <a:pt x="288" y="162"/>
                </a:cubicBezTo>
                <a:cubicBezTo>
                  <a:pt x="288" y="15"/>
                  <a:pt x="288" y="15"/>
                  <a:pt x="288" y="15"/>
                </a:cubicBezTo>
                <a:cubicBezTo>
                  <a:pt x="288" y="7"/>
                  <a:pt x="281" y="0"/>
                  <a:pt x="273" y="0"/>
                </a:cubicBezTo>
                <a:close/>
                <a:moveTo>
                  <a:pt x="273" y="162"/>
                </a:moveTo>
                <a:cubicBezTo>
                  <a:pt x="273" y="162"/>
                  <a:pt x="273" y="162"/>
                  <a:pt x="273" y="162"/>
                </a:cubicBezTo>
                <a:cubicBezTo>
                  <a:pt x="16" y="162"/>
                  <a:pt x="16" y="162"/>
                  <a:pt x="16" y="162"/>
                </a:cubicBezTo>
                <a:cubicBezTo>
                  <a:pt x="15" y="162"/>
                  <a:pt x="15" y="162"/>
                  <a:pt x="15" y="162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6" y="15"/>
                </a:cubicBezTo>
                <a:cubicBezTo>
                  <a:pt x="273" y="15"/>
                  <a:pt x="273" y="15"/>
                  <a:pt x="273" y="15"/>
                </a:cubicBezTo>
                <a:cubicBezTo>
                  <a:pt x="273" y="15"/>
                  <a:pt x="273" y="15"/>
                  <a:pt x="273" y="15"/>
                </a:cubicBezTo>
                <a:lnTo>
                  <a:pt x="273" y="16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1" name="Rectangle 460"/>
          <p:cNvSpPr>
            <a:spLocks noChangeArrowheads="1"/>
          </p:cNvSpPr>
          <p:nvPr/>
        </p:nvSpPr>
        <p:spPr bwMode="auto">
          <a:xfrm>
            <a:off x="7228840" y="2557145"/>
            <a:ext cx="22225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2" name="Rectangle 461"/>
          <p:cNvSpPr>
            <a:spLocks noChangeArrowheads="1"/>
          </p:cNvSpPr>
          <p:nvPr/>
        </p:nvSpPr>
        <p:spPr bwMode="auto">
          <a:xfrm>
            <a:off x="7270750" y="2557145"/>
            <a:ext cx="24130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3" name="Rectangle 462"/>
          <p:cNvSpPr>
            <a:spLocks noChangeArrowheads="1"/>
          </p:cNvSpPr>
          <p:nvPr/>
        </p:nvSpPr>
        <p:spPr bwMode="auto">
          <a:xfrm>
            <a:off x="7314565" y="2557145"/>
            <a:ext cx="24765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4" name="Rectangle 463"/>
          <p:cNvSpPr>
            <a:spLocks noChangeArrowheads="1"/>
          </p:cNvSpPr>
          <p:nvPr/>
        </p:nvSpPr>
        <p:spPr bwMode="auto">
          <a:xfrm>
            <a:off x="7359650" y="2557145"/>
            <a:ext cx="22225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5" name="Rectangle 464"/>
          <p:cNvSpPr>
            <a:spLocks noChangeArrowheads="1"/>
          </p:cNvSpPr>
          <p:nvPr/>
        </p:nvSpPr>
        <p:spPr bwMode="auto">
          <a:xfrm>
            <a:off x="7402830" y="2557145"/>
            <a:ext cx="22860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6" name="Rectangle 465"/>
          <p:cNvSpPr>
            <a:spLocks noChangeArrowheads="1"/>
          </p:cNvSpPr>
          <p:nvPr/>
        </p:nvSpPr>
        <p:spPr bwMode="auto">
          <a:xfrm>
            <a:off x="7249795" y="2598420"/>
            <a:ext cx="24765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7" name="Rectangle 466"/>
          <p:cNvSpPr>
            <a:spLocks noChangeArrowheads="1"/>
          </p:cNvSpPr>
          <p:nvPr/>
        </p:nvSpPr>
        <p:spPr bwMode="auto">
          <a:xfrm>
            <a:off x="7293610" y="2598420"/>
            <a:ext cx="24765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8" name="Rectangle 467"/>
          <p:cNvSpPr>
            <a:spLocks noChangeArrowheads="1"/>
          </p:cNvSpPr>
          <p:nvPr/>
        </p:nvSpPr>
        <p:spPr bwMode="auto">
          <a:xfrm>
            <a:off x="7338060" y="2598420"/>
            <a:ext cx="22860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9" name="Rectangle 468"/>
          <p:cNvSpPr>
            <a:spLocks noChangeArrowheads="1"/>
          </p:cNvSpPr>
          <p:nvPr/>
        </p:nvSpPr>
        <p:spPr bwMode="auto">
          <a:xfrm>
            <a:off x="7381875" y="2598420"/>
            <a:ext cx="22225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0" name="Rectangle 469"/>
          <p:cNvSpPr>
            <a:spLocks noChangeArrowheads="1"/>
          </p:cNvSpPr>
          <p:nvPr/>
        </p:nvSpPr>
        <p:spPr bwMode="auto">
          <a:xfrm>
            <a:off x="7270750" y="2639060"/>
            <a:ext cx="111125" cy="241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1" name="Freeform 470"/>
          <p:cNvSpPr>
            <a:spLocks noEditPoints="1"/>
          </p:cNvSpPr>
          <p:nvPr/>
        </p:nvSpPr>
        <p:spPr bwMode="auto">
          <a:xfrm>
            <a:off x="7742555" y="3578860"/>
            <a:ext cx="278765" cy="276860"/>
          </a:xfrm>
          <a:custGeom>
            <a:avLst/>
            <a:gdLst>
              <a:gd name="T0" fmla="*/ 144 w 289"/>
              <a:gd name="T1" fmla="*/ 0 h 288"/>
              <a:gd name="T2" fmla="*/ 0 w 289"/>
              <a:gd name="T3" fmla="*/ 144 h 288"/>
              <a:gd name="T4" fmla="*/ 144 w 289"/>
              <a:gd name="T5" fmla="*/ 288 h 288"/>
              <a:gd name="T6" fmla="*/ 289 w 289"/>
              <a:gd name="T7" fmla="*/ 144 h 288"/>
              <a:gd name="T8" fmla="*/ 144 w 289"/>
              <a:gd name="T9" fmla="*/ 0 h 288"/>
              <a:gd name="T10" fmla="*/ 144 w 289"/>
              <a:gd name="T11" fmla="*/ 252 h 288"/>
              <a:gd name="T12" fmla="*/ 36 w 289"/>
              <a:gd name="T13" fmla="*/ 144 h 288"/>
              <a:gd name="T14" fmla="*/ 144 w 289"/>
              <a:gd name="T15" fmla="*/ 36 h 288"/>
              <a:gd name="T16" fmla="*/ 253 w 289"/>
              <a:gd name="T17" fmla="*/ 144 h 288"/>
              <a:gd name="T18" fmla="*/ 144 w 289"/>
              <a:gd name="T19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9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9" y="223"/>
                  <a:pt x="289" y="144"/>
                </a:cubicBezTo>
                <a:cubicBezTo>
                  <a:pt x="289" y="64"/>
                  <a:pt x="224" y="0"/>
                  <a:pt x="144" y="0"/>
                </a:cubicBezTo>
                <a:close/>
                <a:moveTo>
                  <a:pt x="144" y="252"/>
                </a:moveTo>
                <a:cubicBezTo>
                  <a:pt x="85" y="252"/>
                  <a:pt x="36" y="203"/>
                  <a:pt x="36" y="144"/>
                </a:cubicBezTo>
                <a:cubicBezTo>
                  <a:pt x="36" y="84"/>
                  <a:pt x="85" y="36"/>
                  <a:pt x="144" y="36"/>
                </a:cubicBezTo>
                <a:cubicBezTo>
                  <a:pt x="204" y="36"/>
                  <a:pt x="253" y="84"/>
                  <a:pt x="253" y="144"/>
                </a:cubicBezTo>
                <a:cubicBezTo>
                  <a:pt x="253" y="203"/>
                  <a:pt x="204" y="252"/>
                  <a:pt x="144" y="25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" name="Freeform 471"/>
          <p:cNvSpPr>
            <a:spLocks noEditPoints="1"/>
          </p:cNvSpPr>
          <p:nvPr/>
        </p:nvSpPr>
        <p:spPr bwMode="auto">
          <a:xfrm>
            <a:off x="7800340" y="3635375"/>
            <a:ext cx="167005" cy="166370"/>
          </a:xfrm>
          <a:custGeom>
            <a:avLst/>
            <a:gdLst>
              <a:gd name="T0" fmla="*/ 86 w 172"/>
              <a:gd name="T1" fmla="*/ 0 h 172"/>
              <a:gd name="T2" fmla="*/ 0 w 172"/>
              <a:gd name="T3" fmla="*/ 86 h 172"/>
              <a:gd name="T4" fmla="*/ 86 w 172"/>
              <a:gd name="T5" fmla="*/ 172 h 172"/>
              <a:gd name="T6" fmla="*/ 172 w 172"/>
              <a:gd name="T7" fmla="*/ 86 h 172"/>
              <a:gd name="T8" fmla="*/ 86 w 172"/>
              <a:gd name="T9" fmla="*/ 0 h 172"/>
              <a:gd name="T10" fmla="*/ 63 w 172"/>
              <a:gd name="T11" fmla="*/ 58 h 172"/>
              <a:gd name="T12" fmla="*/ 39 w 172"/>
              <a:gd name="T13" fmla="*/ 93 h 172"/>
              <a:gd name="T14" fmla="*/ 24 w 172"/>
              <a:gd name="T15" fmla="*/ 82 h 172"/>
              <a:gd name="T16" fmla="*/ 24 w 172"/>
              <a:gd name="T17" fmla="*/ 79 h 172"/>
              <a:gd name="T18" fmla="*/ 83 w 172"/>
              <a:gd name="T19" fmla="*/ 20 h 172"/>
              <a:gd name="T20" fmla="*/ 87 w 172"/>
              <a:gd name="T21" fmla="*/ 20 h 172"/>
              <a:gd name="T22" fmla="*/ 97 w 172"/>
              <a:gd name="T23" fmla="*/ 34 h 172"/>
              <a:gd name="T24" fmla="*/ 63 w 172"/>
              <a:gd name="T25" fmla="*/ 58 h 172"/>
              <a:gd name="T26" fmla="*/ 112 w 172"/>
              <a:gd name="T27" fmla="*/ 128 h 172"/>
              <a:gd name="T28" fmla="*/ 98 w 172"/>
              <a:gd name="T29" fmla="*/ 114 h 172"/>
              <a:gd name="T30" fmla="*/ 112 w 172"/>
              <a:gd name="T31" fmla="*/ 100 h 172"/>
              <a:gd name="T32" fmla="*/ 126 w 172"/>
              <a:gd name="T33" fmla="*/ 114 h 172"/>
              <a:gd name="T34" fmla="*/ 112 w 172"/>
              <a:gd name="T35" fmla="*/ 12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" h="172">
                <a:moveTo>
                  <a:pt x="86" y="0"/>
                </a:moveTo>
                <a:cubicBezTo>
                  <a:pt x="38" y="0"/>
                  <a:pt x="0" y="38"/>
                  <a:pt x="0" y="86"/>
                </a:cubicBezTo>
                <a:cubicBezTo>
                  <a:pt x="0" y="133"/>
                  <a:pt x="38" y="172"/>
                  <a:pt x="86" y="172"/>
                </a:cubicBezTo>
                <a:cubicBezTo>
                  <a:pt x="133" y="172"/>
                  <a:pt x="172" y="133"/>
                  <a:pt x="172" y="86"/>
                </a:cubicBezTo>
                <a:cubicBezTo>
                  <a:pt x="172" y="38"/>
                  <a:pt x="133" y="0"/>
                  <a:pt x="86" y="0"/>
                </a:cubicBezTo>
                <a:close/>
                <a:moveTo>
                  <a:pt x="63" y="58"/>
                </a:moveTo>
                <a:cubicBezTo>
                  <a:pt x="53" y="67"/>
                  <a:pt x="43" y="85"/>
                  <a:pt x="39" y="93"/>
                </a:cubicBezTo>
                <a:cubicBezTo>
                  <a:pt x="24" y="82"/>
                  <a:pt x="24" y="82"/>
                  <a:pt x="24" y="82"/>
                </a:cubicBezTo>
                <a:cubicBezTo>
                  <a:pt x="24" y="81"/>
                  <a:pt x="24" y="80"/>
                  <a:pt x="24" y="79"/>
                </a:cubicBezTo>
                <a:cubicBezTo>
                  <a:pt x="24" y="51"/>
                  <a:pt x="55" y="20"/>
                  <a:pt x="83" y="20"/>
                </a:cubicBezTo>
                <a:cubicBezTo>
                  <a:pt x="84" y="20"/>
                  <a:pt x="86" y="20"/>
                  <a:pt x="87" y="20"/>
                </a:cubicBezTo>
                <a:cubicBezTo>
                  <a:pt x="97" y="34"/>
                  <a:pt x="97" y="34"/>
                  <a:pt x="97" y="34"/>
                </a:cubicBezTo>
                <a:cubicBezTo>
                  <a:pt x="88" y="39"/>
                  <a:pt x="74" y="46"/>
                  <a:pt x="63" y="58"/>
                </a:cubicBezTo>
                <a:close/>
                <a:moveTo>
                  <a:pt x="112" y="128"/>
                </a:moveTo>
                <a:cubicBezTo>
                  <a:pt x="104" y="128"/>
                  <a:pt x="98" y="122"/>
                  <a:pt x="98" y="114"/>
                </a:cubicBezTo>
                <a:cubicBezTo>
                  <a:pt x="98" y="106"/>
                  <a:pt x="104" y="100"/>
                  <a:pt x="112" y="100"/>
                </a:cubicBezTo>
                <a:cubicBezTo>
                  <a:pt x="119" y="100"/>
                  <a:pt x="126" y="106"/>
                  <a:pt x="126" y="114"/>
                </a:cubicBezTo>
                <a:cubicBezTo>
                  <a:pt x="126" y="122"/>
                  <a:pt x="119" y="128"/>
                  <a:pt x="112" y="1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3" name="Freeform 472"/>
          <p:cNvSpPr/>
          <p:nvPr/>
        </p:nvSpPr>
        <p:spPr bwMode="auto">
          <a:xfrm>
            <a:off x="4405630" y="1370965"/>
            <a:ext cx="277495" cy="241935"/>
          </a:xfrm>
          <a:custGeom>
            <a:avLst/>
            <a:gdLst>
              <a:gd name="T0" fmla="*/ 251 w 288"/>
              <a:gd name="T1" fmla="*/ 175 h 250"/>
              <a:gd name="T2" fmla="*/ 251 w 288"/>
              <a:gd name="T3" fmla="*/ 60 h 250"/>
              <a:gd name="T4" fmla="*/ 191 w 288"/>
              <a:gd name="T5" fmla="*/ 0 h 250"/>
              <a:gd name="T6" fmla="*/ 190 w 288"/>
              <a:gd name="T7" fmla="*/ 0 h 250"/>
              <a:gd name="T8" fmla="*/ 189 w 288"/>
              <a:gd name="T9" fmla="*/ 0 h 250"/>
              <a:gd name="T10" fmla="*/ 129 w 288"/>
              <a:gd name="T11" fmla="*/ 60 h 250"/>
              <a:gd name="T12" fmla="*/ 129 w 288"/>
              <a:gd name="T13" fmla="*/ 190 h 250"/>
              <a:gd name="T14" fmla="*/ 99 w 288"/>
              <a:gd name="T15" fmla="*/ 220 h 250"/>
              <a:gd name="T16" fmla="*/ 98 w 288"/>
              <a:gd name="T17" fmla="*/ 220 h 250"/>
              <a:gd name="T18" fmla="*/ 97 w 288"/>
              <a:gd name="T19" fmla="*/ 220 h 250"/>
              <a:gd name="T20" fmla="*/ 67 w 288"/>
              <a:gd name="T21" fmla="*/ 190 h 250"/>
              <a:gd name="T22" fmla="*/ 67 w 288"/>
              <a:gd name="T23" fmla="*/ 75 h 250"/>
              <a:gd name="T24" fmla="*/ 105 w 288"/>
              <a:gd name="T25" fmla="*/ 75 h 250"/>
              <a:gd name="T26" fmla="*/ 52 w 288"/>
              <a:gd name="T27" fmla="*/ 19 h 250"/>
              <a:gd name="T28" fmla="*/ 0 w 288"/>
              <a:gd name="T29" fmla="*/ 75 h 250"/>
              <a:gd name="T30" fmla="*/ 37 w 288"/>
              <a:gd name="T31" fmla="*/ 75 h 250"/>
              <a:gd name="T32" fmla="*/ 37 w 288"/>
              <a:gd name="T33" fmla="*/ 190 h 250"/>
              <a:gd name="T34" fmla="*/ 97 w 288"/>
              <a:gd name="T35" fmla="*/ 250 h 250"/>
              <a:gd name="T36" fmla="*/ 98 w 288"/>
              <a:gd name="T37" fmla="*/ 250 h 250"/>
              <a:gd name="T38" fmla="*/ 99 w 288"/>
              <a:gd name="T39" fmla="*/ 250 h 250"/>
              <a:gd name="T40" fmla="*/ 159 w 288"/>
              <a:gd name="T41" fmla="*/ 190 h 250"/>
              <a:gd name="T42" fmla="*/ 159 w 288"/>
              <a:gd name="T43" fmla="*/ 60 h 250"/>
              <a:gd name="T44" fmla="*/ 189 w 288"/>
              <a:gd name="T45" fmla="*/ 30 h 250"/>
              <a:gd name="T46" fmla="*/ 190 w 288"/>
              <a:gd name="T47" fmla="*/ 30 h 250"/>
              <a:gd name="T48" fmla="*/ 191 w 288"/>
              <a:gd name="T49" fmla="*/ 30 h 250"/>
              <a:gd name="T50" fmla="*/ 221 w 288"/>
              <a:gd name="T51" fmla="*/ 60 h 250"/>
              <a:gd name="T52" fmla="*/ 221 w 288"/>
              <a:gd name="T53" fmla="*/ 175 h 250"/>
              <a:gd name="T54" fmla="*/ 184 w 288"/>
              <a:gd name="T55" fmla="*/ 175 h 250"/>
              <a:gd name="T56" fmla="*/ 236 w 288"/>
              <a:gd name="T57" fmla="*/ 231 h 250"/>
              <a:gd name="T58" fmla="*/ 288 w 288"/>
              <a:gd name="T59" fmla="*/ 175 h 250"/>
              <a:gd name="T60" fmla="*/ 251 w 288"/>
              <a:gd name="T61" fmla="*/ 175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50">
                <a:moveTo>
                  <a:pt x="251" y="175"/>
                </a:moveTo>
                <a:cubicBezTo>
                  <a:pt x="251" y="60"/>
                  <a:pt x="251" y="60"/>
                  <a:pt x="251" y="60"/>
                </a:cubicBezTo>
                <a:cubicBezTo>
                  <a:pt x="251" y="27"/>
                  <a:pt x="224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89" y="0"/>
                  <a:pt x="189" y="0"/>
                </a:cubicBezTo>
                <a:cubicBezTo>
                  <a:pt x="156" y="0"/>
                  <a:pt x="129" y="27"/>
                  <a:pt x="129" y="60"/>
                </a:cubicBezTo>
                <a:cubicBezTo>
                  <a:pt x="129" y="190"/>
                  <a:pt x="129" y="190"/>
                  <a:pt x="129" y="190"/>
                </a:cubicBezTo>
                <a:cubicBezTo>
                  <a:pt x="129" y="206"/>
                  <a:pt x="116" y="220"/>
                  <a:pt x="99" y="220"/>
                </a:cubicBezTo>
                <a:cubicBezTo>
                  <a:pt x="99" y="220"/>
                  <a:pt x="98" y="220"/>
                  <a:pt x="98" y="220"/>
                </a:cubicBezTo>
                <a:cubicBezTo>
                  <a:pt x="98" y="220"/>
                  <a:pt x="97" y="220"/>
                  <a:pt x="97" y="220"/>
                </a:cubicBezTo>
                <a:cubicBezTo>
                  <a:pt x="81" y="220"/>
                  <a:pt x="67" y="206"/>
                  <a:pt x="67" y="190"/>
                </a:cubicBezTo>
                <a:cubicBezTo>
                  <a:pt x="67" y="75"/>
                  <a:pt x="67" y="75"/>
                  <a:pt x="67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52" y="19"/>
                  <a:pt x="52" y="19"/>
                  <a:pt x="52" y="19"/>
                </a:cubicBezTo>
                <a:cubicBezTo>
                  <a:pt x="0" y="75"/>
                  <a:pt x="0" y="75"/>
                  <a:pt x="0" y="75"/>
                </a:cubicBezTo>
                <a:cubicBezTo>
                  <a:pt x="37" y="75"/>
                  <a:pt x="37" y="75"/>
                  <a:pt x="37" y="75"/>
                </a:cubicBezTo>
                <a:cubicBezTo>
                  <a:pt x="37" y="190"/>
                  <a:pt x="37" y="190"/>
                  <a:pt x="37" y="190"/>
                </a:cubicBezTo>
                <a:cubicBezTo>
                  <a:pt x="37" y="223"/>
                  <a:pt x="64" y="250"/>
                  <a:pt x="97" y="250"/>
                </a:cubicBezTo>
                <a:cubicBezTo>
                  <a:pt x="98" y="250"/>
                  <a:pt x="98" y="250"/>
                  <a:pt x="98" y="250"/>
                </a:cubicBezTo>
                <a:cubicBezTo>
                  <a:pt x="99" y="250"/>
                  <a:pt x="99" y="250"/>
                  <a:pt x="99" y="250"/>
                </a:cubicBezTo>
                <a:cubicBezTo>
                  <a:pt x="132" y="250"/>
                  <a:pt x="159" y="223"/>
                  <a:pt x="159" y="19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59" y="44"/>
                  <a:pt x="172" y="30"/>
                  <a:pt x="189" y="30"/>
                </a:cubicBezTo>
                <a:cubicBezTo>
                  <a:pt x="189" y="30"/>
                  <a:pt x="190" y="30"/>
                  <a:pt x="190" y="30"/>
                </a:cubicBezTo>
                <a:cubicBezTo>
                  <a:pt x="190" y="30"/>
                  <a:pt x="191" y="30"/>
                  <a:pt x="191" y="30"/>
                </a:cubicBezTo>
                <a:cubicBezTo>
                  <a:pt x="208" y="30"/>
                  <a:pt x="221" y="44"/>
                  <a:pt x="221" y="60"/>
                </a:cubicBezTo>
                <a:cubicBezTo>
                  <a:pt x="221" y="175"/>
                  <a:pt x="221" y="175"/>
                  <a:pt x="221" y="175"/>
                </a:cubicBezTo>
                <a:cubicBezTo>
                  <a:pt x="184" y="175"/>
                  <a:pt x="184" y="175"/>
                  <a:pt x="184" y="175"/>
                </a:cubicBezTo>
                <a:cubicBezTo>
                  <a:pt x="236" y="231"/>
                  <a:pt x="236" y="231"/>
                  <a:pt x="236" y="231"/>
                </a:cubicBezTo>
                <a:cubicBezTo>
                  <a:pt x="288" y="175"/>
                  <a:pt x="288" y="175"/>
                  <a:pt x="288" y="175"/>
                </a:cubicBezTo>
                <a:lnTo>
                  <a:pt x="251" y="17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4" name="Freeform 473"/>
          <p:cNvSpPr/>
          <p:nvPr/>
        </p:nvSpPr>
        <p:spPr bwMode="auto">
          <a:xfrm>
            <a:off x="3291840" y="4689475"/>
            <a:ext cx="281305" cy="281305"/>
          </a:xfrm>
          <a:custGeom>
            <a:avLst/>
            <a:gdLst>
              <a:gd name="T0" fmla="*/ 283 w 291"/>
              <a:gd name="T1" fmla="*/ 157 h 291"/>
              <a:gd name="T2" fmla="*/ 283 w 291"/>
              <a:gd name="T3" fmla="*/ 133 h 291"/>
              <a:gd name="T4" fmla="*/ 283 w 291"/>
              <a:gd name="T5" fmla="*/ 99 h 291"/>
              <a:gd name="T6" fmla="*/ 283 w 291"/>
              <a:gd name="T7" fmla="*/ 75 h 291"/>
              <a:gd name="T8" fmla="*/ 278 w 291"/>
              <a:gd name="T9" fmla="*/ 43 h 291"/>
              <a:gd name="T10" fmla="*/ 285 w 291"/>
              <a:gd name="T11" fmla="*/ 13 h 291"/>
              <a:gd name="T12" fmla="*/ 254 w 291"/>
              <a:gd name="T13" fmla="*/ 6 h 291"/>
              <a:gd name="T14" fmla="*/ 233 w 291"/>
              <a:gd name="T15" fmla="*/ 21 h 291"/>
              <a:gd name="T16" fmla="*/ 204 w 291"/>
              <a:gd name="T17" fmla="*/ 1 h 291"/>
              <a:gd name="T18" fmla="*/ 175 w 291"/>
              <a:gd name="T19" fmla="*/ 21 h 291"/>
              <a:gd name="T20" fmla="*/ 146 w 291"/>
              <a:gd name="T21" fmla="*/ 1 h 291"/>
              <a:gd name="T22" fmla="*/ 117 w 291"/>
              <a:gd name="T23" fmla="*/ 21 h 291"/>
              <a:gd name="T24" fmla="*/ 88 w 291"/>
              <a:gd name="T25" fmla="*/ 1 h 291"/>
              <a:gd name="T26" fmla="*/ 59 w 291"/>
              <a:gd name="T27" fmla="*/ 21 h 291"/>
              <a:gd name="T28" fmla="*/ 37 w 291"/>
              <a:gd name="T29" fmla="*/ 6 h 291"/>
              <a:gd name="T30" fmla="*/ 7 w 291"/>
              <a:gd name="T31" fmla="*/ 13 h 291"/>
              <a:gd name="T32" fmla="*/ 12 w 291"/>
              <a:gd name="T33" fmla="*/ 42 h 291"/>
              <a:gd name="T34" fmla="*/ 9 w 291"/>
              <a:gd name="T35" fmla="*/ 75 h 291"/>
              <a:gd name="T36" fmla="*/ 10 w 291"/>
              <a:gd name="T37" fmla="*/ 99 h 291"/>
              <a:gd name="T38" fmla="*/ 9 w 291"/>
              <a:gd name="T39" fmla="*/ 133 h 291"/>
              <a:gd name="T40" fmla="*/ 10 w 291"/>
              <a:gd name="T41" fmla="*/ 157 h 291"/>
              <a:gd name="T42" fmla="*/ 9 w 291"/>
              <a:gd name="T43" fmla="*/ 191 h 291"/>
              <a:gd name="T44" fmla="*/ 10 w 291"/>
              <a:gd name="T45" fmla="*/ 215 h 291"/>
              <a:gd name="T46" fmla="*/ 12 w 291"/>
              <a:gd name="T47" fmla="*/ 248 h 291"/>
              <a:gd name="T48" fmla="*/ 7 w 291"/>
              <a:gd name="T49" fmla="*/ 278 h 291"/>
              <a:gd name="T50" fmla="*/ 37 w 291"/>
              <a:gd name="T51" fmla="*/ 284 h 291"/>
              <a:gd name="T52" fmla="*/ 59 w 291"/>
              <a:gd name="T53" fmla="*/ 269 h 291"/>
              <a:gd name="T54" fmla="*/ 88 w 291"/>
              <a:gd name="T55" fmla="*/ 289 h 291"/>
              <a:gd name="T56" fmla="*/ 117 w 291"/>
              <a:gd name="T57" fmla="*/ 269 h 291"/>
              <a:gd name="T58" fmla="*/ 146 w 291"/>
              <a:gd name="T59" fmla="*/ 289 h 291"/>
              <a:gd name="T60" fmla="*/ 175 w 291"/>
              <a:gd name="T61" fmla="*/ 269 h 291"/>
              <a:gd name="T62" fmla="*/ 204 w 291"/>
              <a:gd name="T63" fmla="*/ 289 h 291"/>
              <a:gd name="T64" fmla="*/ 233 w 291"/>
              <a:gd name="T65" fmla="*/ 269 h 291"/>
              <a:gd name="T66" fmla="*/ 254 w 291"/>
              <a:gd name="T67" fmla="*/ 284 h 291"/>
              <a:gd name="T68" fmla="*/ 285 w 291"/>
              <a:gd name="T69" fmla="*/ 278 h 291"/>
              <a:gd name="T70" fmla="*/ 277 w 291"/>
              <a:gd name="T71" fmla="*/ 247 h 291"/>
              <a:gd name="T72" fmla="*/ 283 w 291"/>
              <a:gd name="T73" fmla="*/ 215 h 291"/>
              <a:gd name="T74" fmla="*/ 284 w 291"/>
              <a:gd name="T75" fmla="*/ 191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1" h="291">
                <a:moveTo>
                  <a:pt x="270" y="174"/>
                </a:moveTo>
                <a:cubicBezTo>
                  <a:pt x="270" y="167"/>
                  <a:pt x="275" y="160"/>
                  <a:pt x="283" y="157"/>
                </a:cubicBez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5" name="Freeform 474"/>
          <p:cNvSpPr>
            <a:spLocks noEditPoints="1"/>
          </p:cNvSpPr>
          <p:nvPr/>
        </p:nvSpPr>
        <p:spPr bwMode="auto">
          <a:xfrm>
            <a:off x="3848100" y="4689475"/>
            <a:ext cx="281305" cy="281305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154 w 291"/>
              <a:gd name="T77" fmla="*/ 200 h 291"/>
              <a:gd name="T78" fmla="*/ 81 w 291"/>
              <a:gd name="T79" fmla="*/ 217 h 291"/>
              <a:gd name="T80" fmla="*/ 65 w 291"/>
              <a:gd name="T81" fmla="*/ 144 h 291"/>
              <a:gd name="T82" fmla="*/ 228 w 291"/>
              <a:gd name="T83" fmla="*/ 12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154" y="200"/>
                </a:moveTo>
                <a:cubicBezTo>
                  <a:pt x="146" y="201"/>
                  <a:pt x="138" y="201"/>
                  <a:pt x="130" y="200"/>
                </a:cubicBezTo>
                <a:cubicBezTo>
                  <a:pt x="104" y="227"/>
                  <a:pt x="75" y="222"/>
                  <a:pt x="81" y="217"/>
                </a:cubicBezTo>
                <a:cubicBezTo>
                  <a:pt x="95" y="207"/>
                  <a:pt x="98" y="197"/>
                  <a:pt x="97" y="189"/>
                </a:cubicBezTo>
                <a:cubicBezTo>
                  <a:pt x="79" y="179"/>
                  <a:pt x="67" y="163"/>
                  <a:pt x="65" y="144"/>
                </a:cubicBezTo>
                <a:cubicBezTo>
                  <a:pt x="60" y="108"/>
                  <a:pt x="94" y="75"/>
                  <a:pt x="139" y="70"/>
                </a:cubicBezTo>
                <a:cubicBezTo>
                  <a:pt x="184" y="65"/>
                  <a:pt x="223" y="90"/>
                  <a:pt x="228" y="126"/>
                </a:cubicBezTo>
                <a:cubicBezTo>
                  <a:pt x="232" y="162"/>
                  <a:pt x="199" y="195"/>
                  <a:pt x="154" y="20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6" name="Freeform 475"/>
          <p:cNvSpPr>
            <a:spLocks noEditPoints="1"/>
          </p:cNvSpPr>
          <p:nvPr/>
        </p:nvSpPr>
        <p:spPr bwMode="auto">
          <a:xfrm>
            <a:off x="4404360" y="4689475"/>
            <a:ext cx="281305" cy="281305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68 w 291"/>
              <a:gd name="T77" fmla="*/ 86 h 291"/>
              <a:gd name="T78" fmla="*/ 226 w 291"/>
              <a:gd name="T79" fmla="*/ 86 h 291"/>
              <a:gd name="T80" fmla="*/ 161 w 291"/>
              <a:gd name="T81" fmla="*/ 142 h 291"/>
              <a:gd name="T82" fmla="*/ 131 w 291"/>
              <a:gd name="T83" fmla="*/ 142 h 291"/>
              <a:gd name="T84" fmla="*/ 65 w 291"/>
              <a:gd name="T85" fmla="*/ 86 h 291"/>
              <a:gd name="T86" fmla="*/ 58 w 291"/>
              <a:gd name="T87" fmla="*/ 197 h 291"/>
              <a:gd name="T88" fmla="*/ 58 w 291"/>
              <a:gd name="T89" fmla="*/ 96 h 291"/>
              <a:gd name="T90" fmla="*/ 116 w 291"/>
              <a:gd name="T91" fmla="*/ 142 h 291"/>
              <a:gd name="T92" fmla="*/ 223 w 291"/>
              <a:gd name="T93" fmla="*/ 205 h 291"/>
              <a:gd name="T94" fmla="*/ 65 w 291"/>
              <a:gd name="T95" fmla="*/ 204 h 291"/>
              <a:gd name="T96" fmla="*/ 146 w 291"/>
              <a:gd name="T97" fmla="*/ 167 h 291"/>
              <a:gd name="T98" fmla="*/ 226 w 291"/>
              <a:gd name="T99" fmla="*/ 204 h 291"/>
              <a:gd name="T100" fmla="*/ 234 w 291"/>
              <a:gd name="T101" fmla="*/ 194 h 291"/>
              <a:gd name="T102" fmla="*/ 176 w 291"/>
              <a:gd name="T103" fmla="*/ 142 h 291"/>
              <a:gd name="T104" fmla="*/ 234 w 291"/>
              <a:gd name="T105" fmla="*/ 9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68" y="86"/>
                </a:moveTo>
                <a:cubicBezTo>
                  <a:pt x="223" y="86"/>
                  <a:pt x="223" y="86"/>
                  <a:pt x="223" y="86"/>
                </a:cubicBezTo>
                <a:cubicBezTo>
                  <a:pt x="224" y="86"/>
                  <a:pt x="225" y="86"/>
                  <a:pt x="226" y="86"/>
                </a:cubicBezTo>
                <a:cubicBezTo>
                  <a:pt x="168" y="136"/>
                  <a:pt x="168" y="136"/>
                  <a:pt x="168" y="136"/>
                </a:cubicBezTo>
                <a:cubicBezTo>
                  <a:pt x="161" y="142"/>
                  <a:pt x="161" y="142"/>
                  <a:pt x="161" y="1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31" y="142"/>
                  <a:pt x="131" y="142"/>
                  <a:pt x="131" y="14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65" y="86"/>
                  <a:pt x="65" y="86"/>
                  <a:pt x="65" y="86"/>
                </a:cubicBezTo>
                <a:cubicBezTo>
                  <a:pt x="66" y="86"/>
                  <a:pt x="67" y="86"/>
                  <a:pt x="68" y="86"/>
                </a:cubicBezTo>
                <a:close/>
                <a:moveTo>
                  <a:pt x="58" y="197"/>
                </a:moveTo>
                <a:cubicBezTo>
                  <a:pt x="58" y="196"/>
                  <a:pt x="58" y="195"/>
                  <a:pt x="58" y="194"/>
                </a:cubicBezTo>
                <a:cubicBezTo>
                  <a:pt x="58" y="96"/>
                  <a:pt x="58" y="96"/>
                  <a:pt x="58" y="96"/>
                </a:cubicBezTo>
                <a:cubicBezTo>
                  <a:pt x="58" y="95"/>
                  <a:pt x="58" y="94"/>
                  <a:pt x="58" y="93"/>
                </a:cubicBezTo>
                <a:cubicBezTo>
                  <a:pt x="116" y="142"/>
                  <a:pt x="116" y="142"/>
                  <a:pt x="116" y="142"/>
                </a:cubicBezTo>
                <a:lnTo>
                  <a:pt x="58" y="197"/>
                </a:lnTo>
                <a:close/>
                <a:moveTo>
                  <a:pt x="223" y="205"/>
                </a:moveTo>
                <a:cubicBezTo>
                  <a:pt x="68" y="205"/>
                  <a:pt x="68" y="205"/>
                  <a:pt x="68" y="205"/>
                </a:cubicBezTo>
                <a:cubicBezTo>
                  <a:pt x="67" y="205"/>
                  <a:pt x="66" y="204"/>
                  <a:pt x="65" y="204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46" y="167"/>
                  <a:pt x="146" y="167"/>
                  <a:pt x="146" y="167"/>
                </a:cubicBezTo>
                <a:cubicBezTo>
                  <a:pt x="168" y="149"/>
                  <a:pt x="168" y="149"/>
                  <a:pt x="168" y="149"/>
                </a:cubicBezTo>
                <a:cubicBezTo>
                  <a:pt x="226" y="204"/>
                  <a:pt x="226" y="204"/>
                  <a:pt x="226" y="204"/>
                </a:cubicBezTo>
                <a:cubicBezTo>
                  <a:pt x="225" y="204"/>
                  <a:pt x="224" y="205"/>
                  <a:pt x="223" y="205"/>
                </a:cubicBezTo>
                <a:close/>
                <a:moveTo>
                  <a:pt x="234" y="194"/>
                </a:moveTo>
                <a:cubicBezTo>
                  <a:pt x="234" y="195"/>
                  <a:pt x="233" y="196"/>
                  <a:pt x="233" y="197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233" y="93"/>
                  <a:pt x="233" y="93"/>
                  <a:pt x="233" y="93"/>
                </a:cubicBezTo>
                <a:cubicBezTo>
                  <a:pt x="233" y="94"/>
                  <a:pt x="234" y="95"/>
                  <a:pt x="234" y="96"/>
                </a:cubicBezTo>
                <a:lnTo>
                  <a:pt x="234" y="1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7" name="Freeform 476"/>
          <p:cNvSpPr>
            <a:spLocks noEditPoints="1"/>
          </p:cNvSpPr>
          <p:nvPr/>
        </p:nvSpPr>
        <p:spPr bwMode="auto">
          <a:xfrm>
            <a:off x="4959985" y="4690745"/>
            <a:ext cx="281940" cy="277495"/>
          </a:xfrm>
          <a:custGeom>
            <a:avLst/>
            <a:gdLst>
              <a:gd name="T0" fmla="*/ 290 w 291"/>
              <a:gd name="T1" fmla="*/ 144 h 288"/>
              <a:gd name="T2" fmla="*/ 270 w 291"/>
              <a:gd name="T3" fmla="*/ 115 h 288"/>
              <a:gd name="T4" fmla="*/ 290 w 291"/>
              <a:gd name="T5" fmla="*/ 86 h 288"/>
              <a:gd name="T6" fmla="*/ 270 w 291"/>
              <a:gd name="T7" fmla="*/ 57 h 288"/>
              <a:gd name="T8" fmla="*/ 284 w 291"/>
              <a:gd name="T9" fmla="*/ 36 h 288"/>
              <a:gd name="T10" fmla="*/ 278 w 291"/>
              <a:gd name="T11" fmla="*/ 5 h 288"/>
              <a:gd name="T12" fmla="*/ 254 w 291"/>
              <a:gd name="T13" fmla="*/ 5 h 288"/>
              <a:gd name="T14" fmla="*/ 233 w 291"/>
              <a:gd name="T15" fmla="*/ 20 h 288"/>
              <a:gd name="T16" fmla="*/ 204 w 291"/>
              <a:gd name="T17" fmla="*/ 0 h 288"/>
              <a:gd name="T18" fmla="*/ 175 w 291"/>
              <a:gd name="T19" fmla="*/ 20 h 288"/>
              <a:gd name="T20" fmla="*/ 146 w 291"/>
              <a:gd name="T21" fmla="*/ 0 h 288"/>
              <a:gd name="T22" fmla="*/ 117 w 291"/>
              <a:gd name="T23" fmla="*/ 20 h 288"/>
              <a:gd name="T24" fmla="*/ 88 w 291"/>
              <a:gd name="T25" fmla="*/ 0 h 288"/>
              <a:gd name="T26" fmla="*/ 59 w 291"/>
              <a:gd name="T27" fmla="*/ 20 h 288"/>
              <a:gd name="T28" fmla="*/ 37 w 291"/>
              <a:gd name="T29" fmla="*/ 5 h 288"/>
              <a:gd name="T30" fmla="*/ 13 w 291"/>
              <a:gd name="T31" fmla="*/ 5 h 288"/>
              <a:gd name="T32" fmla="*/ 7 w 291"/>
              <a:gd name="T33" fmla="*/ 36 h 288"/>
              <a:gd name="T34" fmla="*/ 23 w 291"/>
              <a:gd name="T35" fmla="*/ 57 h 288"/>
              <a:gd name="T36" fmla="*/ 2 w 291"/>
              <a:gd name="T37" fmla="*/ 86 h 288"/>
              <a:gd name="T38" fmla="*/ 23 w 291"/>
              <a:gd name="T39" fmla="*/ 115 h 288"/>
              <a:gd name="T40" fmla="*/ 2 w 291"/>
              <a:gd name="T41" fmla="*/ 144 h 288"/>
              <a:gd name="T42" fmla="*/ 23 w 291"/>
              <a:gd name="T43" fmla="*/ 173 h 288"/>
              <a:gd name="T44" fmla="*/ 2 w 291"/>
              <a:gd name="T45" fmla="*/ 202 h 288"/>
              <a:gd name="T46" fmla="*/ 23 w 291"/>
              <a:gd name="T47" fmla="*/ 231 h 288"/>
              <a:gd name="T48" fmla="*/ 7 w 291"/>
              <a:gd name="T49" fmla="*/ 253 h 288"/>
              <a:gd name="T50" fmla="*/ 13 w 291"/>
              <a:gd name="T51" fmla="*/ 283 h 288"/>
              <a:gd name="T52" fmla="*/ 37 w 291"/>
              <a:gd name="T53" fmla="*/ 283 h 288"/>
              <a:gd name="T54" fmla="*/ 59 w 291"/>
              <a:gd name="T55" fmla="*/ 268 h 288"/>
              <a:gd name="T56" fmla="*/ 88 w 291"/>
              <a:gd name="T57" fmla="*/ 288 h 288"/>
              <a:gd name="T58" fmla="*/ 117 w 291"/>
              <a:gd name="T59" fmla="*/ 268 h 288"/>
              <a:gd name="T60" fmla="*/ 146 w 291"/>
              <a:gd name="T61" fmla="*/ 288 h 288"/>
              <a:gd name="T62" fmla="*/ 175 w 291"/>
              <a:gd name="T63" fmla="*/ 268 h 288"/>
              <a:gd name="T64" fmla="*/ 204 w 291"/>
              <a:gd name="T65" fmla="*/ 288 h 288"/>
              <a:gd name="T66" fmla="*/ 233 w 291"/>
              <a:gd name="T67" fmla="*/ 268 h 288"/>
              <a:gd name="T68" fmla="*/ 254 w 291"/>
              <a:gd name="T69" fmla="*/ 283 h 288"/>
              <a:gd name="T70" fmla="*/ 278 w 291"/>
              <a:gd name="T71" fmla="*/ 283 h 288"/>
              <a:gd name="T72" fmla="*/ 284 w 291"/>
              <a:gd name="T73" fmla="*/ 253 h 288"/>
              <a:gd name="T74" fmla="*/ 270 w 291"/>
              <a:gd name="T75" fmla="*/ 231 h 288"/>
              <a:gd name="T76" fmla="*/ 290 w 291"/>
              <a:gd name="T77" fmla="*/ 202 h 288"/>
              <a:gd name="T78" fmla="*/ 270 w 291"/>
              <a:gd name="T79" fmla="*/ 173 h 288"/>
              <a:gd name="T80" fmla="*/ 245 w 291"/>
              <a:gd name="T81" fmla="*/ 243 h 288"/>
              <a:gd name="T82" fmla="*/ 47 w 291"/>
              <a:gd name="T83" fmla="*/ 45 h 288"/>
              <a:gd name="T84" fmla="*/ 245 w 291"/>
              <a:gd name="T85" fmla="*/ 24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91" h="288">
                <a:moveTo>
                  <a:pt x="282" y="156"/>
                </a:moveTo>
                <a:cubicBezTo>
                  <a:pt x="287" y="153"/>
                  <a:pt x="290" y="148"/>
                  <a:pt x="290" y="144"/>
                </a:cubicBezTo>
                <a:cubicBezTo>
                  <a:pt x="290" y="140"/>
                  <a:pt x="287" y="136"/>
                  <a:pt x="283" y="132"/>
                </a:cubicBezTo>
                <a:cubicBezTo>
                  <a:pt x="274" y="129"/>
                  <a:pt x="270" y="123"/>
                  <a:pt x="270" y="115"/>
                </a:cubicBezTo>
                <a:cubicBezTo>
                  <a:pt x="270" y="107"/>
                  <a:pt x="274" y="101"/>
                  <a:pt x="282" y="98"/>
                </a:cubicBezTo>
                <a:cubicBezTo>
                  <a:pt x="287" y="95"/>
                  <a:pt x="290" y="91"/>
                  <a:pt x="290" y="86"/>
                </a:cubicBezTo>
                <a:cubicBezTo>
                  <a:pt x="290" y="82"/>
                  <a:pt x="287" y="78"/>
                  <a:pt x="283" y="74"/>
                </a:cubicBezTo>
                <a:cubicBezTo>
                  <a:pt x="274" y="72"/>
                  <a:pt x="270" y="65"/>
                  <a:pt x="270" y="57"/>
                </a:cubicBezTo>
                <a:cubicBezTo>
                  <a:pt x="270" y="51"/>
                  <a:pt x="271" y="46"/>
                  <a:pt x="278" y="42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291" y="29"/>
                  <a:pt x="291" y="19"/>
                  <a:pt x="284" y="12"/>
                </a:cubicBezTo>
                <a:cubicBezTo>
                  <a:pt x="278" y="5"/>
                  <a:pt x="278" y="5"/>
                  <a:pt x="278" y="5"/>
                </a:cubicBezTo>
                <a:cubicBezTo>
                  <a:pt x="274" y="2"/>
                  <a:pt x="270" y="1"/>
                  <a:pt x="266" y="1"/>
                </a:cubicBezTo>
                <a:cubicBezTo>
                  <a:pt x="261" y="1"/>
                  <a:pt x="257" y="2"/>
                  <a:pt x="254" y="5"/>
                </a:cubicBezTo>
                <a:cubicBezTo>
                  <a:pt x="249" y="10"/>
                  <a:pt x="249" y="10"/>
                  <a:pt x="249" y="10"/>
                </a:cubicBezTo>
                <a:cubicBezTo>
                  <a:pt x="246" y="18"/>
                  <a:pt x="240" y="20"/>
                  <a:pt x="233" y="20"/>
                </a:cubicBezTo>
                <a:cubicBezTo>
                  <a:pt x="225" y="20"/>
                  <a:pt x="219" y="16"/>
                  <a:pt x="216" y="7"/>
                </a:cubicBezTo>
                <a:cubicBezTo>
                  <a:pt x="212" y="3"/>
                  <a:pt x="208" y="0"/>
                  <a:pt x="204" y="0"/>
                </a:cubicBezTo>
                <a:cubicBezTo>
                  <a:pt x="200" y="0"/>
                  <a:pt x="196" y="3"/>
                  <a:pt x="192" y="7"/>
                </a:cubicBezTo>
                <a:cubicBezTo>
                  <a:pt x="189" y="16"/>
                  <a:pt x="183" y="20"/>
                  <a:pt x="175" y="20"/>
                </a:cubicBezTo>
                <a:cubicBezTo>
                  <a:pt x="167" y="20"/>
                  <a:pt x="161" y="16"/>
                  <a:pt x="158" y="7"/>
                </a:cubicBezTo>
                <a:cubicBezTo>
                  <a:pt x="155" y="3"/>
                  <a:pt x="151" y="0"/>
                  <a:pt x="146" y="0"/>
                </a:cubicBezTo>
                <a:cubicBezTo>
                  <a:pt x="142" y="0"/>
                  <a:pt x="138" y="3"/>
                  <a:pt x="134" y="7"/>
                </a:cubicBezTo>
                <a:cubicBezTo>
                  <a:pt x="132" y="16"/>
                  <a:pt x="125" y="20"/>
                  <a:pt x="117" y="20"/>
                </a:cubicBezTo>
                <a:cubicBezTo>
                  <a:pt x="109" y="20"/>
                  <a:pt x="103" y="16"/>
                  <a:pt x="100" y="7"/>
                </a:cubicBezTo>
                <a:cubicBezTo>
                  <a:pt x="97" y="3"/>
                  <a:pt x="93" y="0"/>
                  <a:pt x="88" y="0"/>
                </a:cubicBezTo>
                <a:cubicBezTo>
                  <a:pt x="84" y="0"/>
                  <a:pt x="80" y="3"/>
                  <a:pt x="77" y="7"/>
                </a:cubicBezTo>
                <a:cubicBezTo>
                  <a:pt x="74" y="16"/>
                  <a:pt x="67" y="20"/>
                  <a:pt x="59" y="20"/>
                </a:cubicBezTo>
                <a:cubicBezTo>
                  <a:pt x="53" y="20"/>
                  <a:pt x="48" y="19"/>
                  <a:pt x="45" y="13"/>
                </a:cubicBezTo>
                <a:cubicBezTo>
                  <a:pt x="37" y="5"/>
                  <a:pt x="37" y="5"/>
                  <a:pt x="37" y="5"/>
                </a:cubicBezTo>
                <a:cubicBezTo>
                  <a:pt x="34" y="2"/>
                  <a:pt x="29" y="1"/>
                  <a:pt x="25" y="1"/>
                </a:cubicBezTo>
                <a:cubicBezTo>
                  <a:pt x="21" y="1"/>
                  <a:pt x="16" y="2"/>
                  <a:pt x="13" y="5"/>
                </a:cubicBezTo>
                <a:cubicBezTo>
                  <a:pt x="7" y="12"/>
                  <a:pt x="7" y="12"/>
                  <a:pt x="7" y="12"/>
                </a:cubicBezTo>
                <a:cubicBezTo>
                  <a:pt x="0" y="19"/>
                  <a:pt x="0" y="29"/>
                  <a:pt x="7" y="36"/>
                </a:cubicBezTo>
                <a:cubicBezTo>
                  <a:pt x="12" y="41"/>
                  <a:pt x="12" y="41"/>
                  <a:pt x="12" y="41"/>
                </a:cubicBezTo>
                <a:cubicBezTo>
                  <a:pt x="19" y="44"/>
                  <a:pt x="23" y="50"/>
                  <a:pt x="23" y="57"/>
                </a:cubicBezTo>
                <a:cubicBezTo>
                  <a:pt x="23" y="65"/>
                  <a:pt x="18" y="72"/>
                  <a:pt x="9" y="74"/>
                </a:cubicBezTo>
                <a:cubicBezTo>
                  <a:pt x="5" y="78"/>
                  <a:pt x="2" y="82"/>
                  <a:pt x="2" y="86"/>
                </a:cubicBezTo>
                <a:cubicBezTo>
                  <a:pt x="2" y="91"/>
                  <a:pt x="5" y="95"/>
                  <a:pt x="10" y="98"/>
                </a:cubicBezTo>
                <a:cubicBezTo>
                  <a:pt x="18" y="101"/>
                  <a:pt x="23" y="107"/>
                  <a:pt x="23" y="115"/>
                </a:cubicBezTo>
                <a:cubicBezTo>
                  <a:pt x="23" y="123"/>
                  <a:pt x="18" y="130"/>
                  <a:pt x="9" y="132"/>
                </a:cubicBezTo>
                <a:cubicBezTo>
                  <a:pt x="5" y="136"/>
                  <a:pt x="2" y="140"/>
                  <a:pt x="2" y="144"/>
                </a:cubicBezTo>
                <a:cubicBezTo>
                  <a:pt x="2" y="148"/>
                  <a:pt x="5" y="153"/>
                  <a:pt x="10" y="156"/>
                </a:cubicBezTo>
                <a:cubicBezTo>
                  <a:pt x="18" y="159"/>
                  <a:pt x="23" y="165"/>
                  <a:pt x="23" y="173"/>
                </a:cubicBezTo>
                <a:cubicBezTo>
                  <a:pt x="23" y="181"/>
                  <a:pt x="18" y="187"/>
                  <a:pt x="9" y="190"/>
                </a:cubicBezTo>
                <a:cubicBezTo>
                  <a:pt x="5" y="193"/>
                  <a:pt x="2" y="197"/>
                  <a:pt x="2" y="202"/>
                </a:cubicBezTo>
                <a:cubicBezTo>
                  <a:pt x="2" y="206"/>
                  <a:pt x="5" y="211"/>
                  <a:pt x="10" y="214"/>
                </a:cubicBezTo>
                <a:cubicBezTo>
                  <a:pt x="18" y="217"/>
                  <a:pt x="23" y="223"/>
                  <a:pt x="23" y="231"/>
                </a:cubicBezTo>
                <a:cubicBezTo>
                  <a:pt x="23" y="238"/>
                  <a:pt x="20" y="244"/>
                  <a:pt x="12" y="247"/>
                </a:cubicBezTo>
                <a:cubicBezTo>
                  <a:pt x="7" y="253"/>
                  <a:pt x="7" y="253"/>
                  <a:pt x="7" y="253"/>
                </a:cubicBezTo>
                <a:cubicBezTo>
                  <a:pt x="0" y="259"/>
                  <a:pt x="0" y="270"/>
                  <a:pt x="7" y="277"/>
                </a:cubicBezTo>
                <a:cubicBezTo>
                  <a:pt x="13" y="283"/>
                  <a:pt x="13" y="283"/>
                  <a:pt x="13" y="283"/>
                </a:cubicBezTo>
                <a:cubicBezTo>
                  <a:pt x="16" y="286"/>
                  <a:pt x="21" y="288"/>
                  <a:pt x="25" y="288"/>
                </a:cubicBezTo>
                <a:cubicBezTo>
                  <a:pt x="29" y="288"/>
                  <a:pt x="34" y="286"/>
                  <a:pt x="37" y="283"/>
                </a:cubicBezTo>
                <a:cubicBezTo>
                  <a:pt x="44" y="276"/>
                  <a:pt x="44" y="276"/>
                  <a:pt x="44" y="276"/>
                </a:cubicBezTo>
                <a:cubicBezTo>
                  <a:pt x="48" y="269"/>
                  <a:pt x="53" y="268"/>
                  <a:pt x="59" y="268"/>
                </a:cubicBezTo>
                <a:cubicBezTo>
                  <a:pt x="67" y="268"/>
                  <a:pt x="73" y="272"/>
                  <a:pt x="76" y="281"/>
                </a:cubicBezTo>
                <a:cubicBezTo>
                  <a:pt x="80" y="285"/>
                  <a:pt x="84" y="288"/>
                  <a:pt x="88" y="288"/>
                </a:cubicBezTo>
                <a:cubicBezTo>
                  <a:pt x="93" y="288"/>
                  <a:pt x="97" y="285"/>
                  <a:pt x="100" y="281"/>
                </a:cubicBezTo>
                <a:cubicBezTo>
                  <a:pt x="103" y="272"/>
                  <a:pt x="110" y="268"/>
                  <a:pt x="117" y="268"/>
                </a:cubicBezTo>
                <a:cubicBezTo>
                  <a:pt x="125" y="268"/>
                  <a:pt x="131" y="272"/>
                  <a:pt x="134" y="281"/>
                </a:cubicBezTo>
                <a:cubicBezTo>
                  <a:pt x="137" y="285"/>
                  <a:pt x="142" y="288"/>
                  <a:pt x="146" y="288"/>
                </a:cubicBezTo>
                <a:cubicBezTo>
                  <a:pt x="151" y="288"/>
                  <a:pt x="155" y="285"/>
                  <a:pt x="158" y="281"/>
                </a:cubicBezTo>
                <a:cubicBezTo>
                  <a:pt x="161" y="272"/>
                  <a:pt x="167" y="268"/>
                  <a:pt x="175" y="268"/>
                </a:cubicBezTo>
                <a:cubicBezTo>
                  <a:pt x="183" y="268"/>
                  <a:pt x="189" y="272"/>
                  <a:pt x="192" y="281"/>
                </a:cubicBezTo>
                <a:cubicBezTo>
                  <a:pt x="195" y="285"/>
                  <a:pt x="200" y="288"/>
                  <a:pt x="204" y="288"/>
                </a:cubicBezTo>
                <a:cubicBezTo>
                  <a:pt x="208" y="288"/>
                  <a:pt x="213" y="285"/>
                  <a:pt x="216" y="281"/>
                </a:cubicBezTo>
                <a:cubicBezTo>
                  <a:pt x="219" y="272"/>
                  <a:pt x="225" y="268"/>
                  <a:pt x="233" y="268"/>
                </a:cubicBezTo>
                <a:cubicBezTo>
                  <a:pt x="240" y="268"/>
                  <a:pt x="246" y="271"/>
                  <a:pt x="249" y="279"/>
                </a:cubicBezTo>
                <a:cubicBezTo>
                  <a:pt x="254" y="283"/>
                  <a:pt x="254" y="283"/>
                  <a:pt x="254" y="283"/>
                </a:cubicBezTo>
                <a:cubicBezTo>
                  <a:pt x="257" y="286"/>
                  <a:pt x="261" y="288"/>
                  <a:pt x="266" y="288"/>
                </a:cubicBezTo>
                <a:cubicBezTo>
                  <a:pt x="270" y="288"/>
                  <a:pt x="274" y="286"/>
                  <a:pt x="278" y="283"/>
                </a:cubicBezTo>
                <a:cubicBezTo>
                  <a:pt x="284" y="277"/>
                  <a:pt x="284" y="277"/>
                  <a:pt x="284" y="277"/>
                </a:cubicBezTo>
                <a:cubicBezTo>
                  <a:pt x="291" y="270"/>
                  <a:pt x="291" y="259"/>
                  <a:pt x="284" y="253"/>
                </a:cubicBezTo>
                <a:cubicBezTo>
                  <a:pt x="277" y="245"/>
                  <a:pt x="277" y="245"/>
                  <a:pt x="277" y="245"/>
                </a:cubicBezTo>
                <a:cubicBezTo>
                  <a:pt x="271" y="242"/>
                  <a:pt x="270" y="237"/>
                  <a:pt x="270" y="231"/>
                </a:cubicBezTo>
                <a:cubicBezTo>
                  <a:pt x="270" y="223"/>
                  <a:pt x="274" y="217"/>
                  <a:pt x="283" y="214"/>
                </a:cubicBezTo>
                <a:cubicBezTo>
                  <a:pt x="287" y="211"/>
                  <a:pt x="290" y="206"/>
                  <a:pt x="290" y="202"/>
                </a:cubicBezTo>
                <a:cubicBezTo>
                  <a:pt x="290" y="197"/>
                  <a:pt x="287" y="193"/>
                  <a:pt x="283" y="190"/>
                </a:cubicBezTo>
                <a:cubicBezTo>
                  <a:pt x="275" y="187"/>
                  <a:pt x="270" y="181"/>
                  <a:pt x="270" y="173"/>
                </a:cubicBezTo>
                <a:cubicBezTo>
                  <a:pt x="270" y="165"/>
                  <a:pt x="274" y="159"/>
                  <a:pt x="282" y="156"/>
                </a:cubicBezTo>
                <a:close/>
                <a:moveTo>
                  <a:pt x="245" y="243"/>
                </a:moveTo>
                <a:cubicBezTo>
                  <a:pt x="47" y="243"/>
                  <a:pt x="47" y="243"/>
                  <a:pt x="47" y="243"/>
                </a:cubicBezTo>
                <a:cubicBezTo>
                  <a:pt x="47" y="45"/>
                  <a:pt x="47" y="45"/>
                  <a:pt x="47" y="45"/>
                </a:cubicBezTo>
                <a:cubicBezTo>
                  <a:pt x="245" y="45"/>
                  <a:pt x="245" y="45"/>
                  <a:pt x="245" y="45"/>
                </a:cubicBezTo>
                <a:lnTo>
                  <a:pt x="245" y="24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8" name="Freeform 477"/>
          <p:cNvSpPr>
            <a:spLocks noEditPoints="1"/>
          </p:cNvSpPr>
          <p:nvPr/>
        </p:nvSpPr>
        <p:spPr bwMode="auto">
          <a:xfrm>
            <a:off x="7812405" y="3023870"/>
            <a:ext cx="135890" cy="277495"/>
          </a:xfrm>
          <a:custGeom>
            <a:avLst/>
            <a:gdLst>
              <a:gd name="T0" fmla="*/ 60 w 103"/>
              <a:gd name="T1" fmla="*/ 105 h 210"/>
              <a:gd name="T2" fmla="*/ 60 w 103"/>
              <a:gd name="T3" fmla="*/ 104 h 210"/>
              <a:gd name="T4" fmla="*/ 103 w 103"/>
              <a:gd name="T5" fmla="*/ 61 h 210"/>
              <a:gd name="T6" fmla="*/ 42 w 103"/>
              <a:gd name="T7" fmla="*/ 0 h 210"/>
              <a:gd name="T8" fmla="*/ 42 w 103"/>
              <a:gd name="T9" fmla="*/ 87 h 210"/>
              <a:gd name="T10" fmla="*/ 10 w 103"/>
              <a:gd name="T11" fmla="*/ 54 h 210"/>
              <a:gd name="T12" fmla="*/ 0 w 103"/>
              <a:gd name="T13" fmla="*/ 65 h 210"/>
              <a:gd name="T14" fmla="*/ 39 w 103"/>
              <a:gd name="T15" fmla="*/ 105 h 210"/>
              <a:gd name="T16" fmla="*/ 0 w 103"/>
              <a:gd name="T17" fmla="*/ 144 h 210"/>
              <a:gd name="T18" fmla="*/ 10 w 103"/>
              <a:gd name="T19" fmla="*/ 154 h 210"/>
              <a:gd name="T20" fmla="*/ 42 w 103"/>
              <a:gd name="T21" fmla="*/ 122 h 210"/>
              <a:gd name="T22" fmla="*/ 42 w 103"/>
              <a:gd name="T23" fmla="*/ 210 h 210"/>
              <a:gd name="T24" fmla="*/ 103 w 103"/>
              <a:gd name="T25" fmla="*/ 149 h 210"/>
              <a:gd name="T26" fmla="*/ 60 w 103"/>
              <a:gd name="T27" fmla="*/ 105 h 210"/>
              <a:gd name="T28" fmla="*/ 60 w 103"/>
              <a:gd name="T29" fmla="*/ 105 h 210"/>
              <a:gd name="T30" fmla="*/ 57 w 103"/>
              <a:gd name="T31" fmla="*/ 35 h 210"/>
              <a:gd name="T32" fmla="*/ 83 w 103"/>
              <a:gd name="T33" fmla="*/ 61 h 210"/>
              <a:gd name="T34" fmla="*/ 57 w 103"/>
              <a:gd name="T35" fmla="*/ 87 h 210"/>
              <a:gd name="T36" fmla="*/ 57 w 103"/>
              <a:gd name="T37" fmla="*/ 35 h 210"/>
              <a:gd name="T38" fmla="*/ 57 w 103"/>
              <a:gd name="T39" fmla="*/ 174 h 210"/>
              <a:gd name="T40" fmla="*/ 57 w 103"/>
              <a:gd name="T41" fmla="*/ 122 h 210"/>
              <a:gd name="T42" fmla="*/ 83 w 103"/>
              <a:gd name="T43" fmla="*/ 149 h 210"/>
              <a:gd name="T44" fmla="*/ 57 w 103"/>
              <a:gd name="T45" fmla="*/ 17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3" h="210">
                <a:moveTo>
                  <a:pt x="60" y="105"/>
                </a:moveTo>
                <a:lnTo>
                  <a:pt x="60" y="104"/>
                </a:lnTo>
                <a:lnTo>
                  <a:pt x="103" y="61"/>
                </a:lnTo>
                <a:lnTo>
                  <a:pt x="42" y="0"/>
                </a:lnTo>
                <a:lnTo>
                  <a:pt x="42" y="87"/>
                </a:lnTo>
                <a:lnTo>
                  <a:pt x="10" y="54"/>
                </a:lnTo>
                <a:lnTo>
                  <a:pt x="0" y="65"/>
                </a:lnTo>
                <a:lnTo>
                  <a:pt x="39" y="105"/>
                </a:lnTo>
                <a:lnTo>
                  <a:pt x="0" y="144"/>
                </a:lnTo>
                <a:lnTo>
                  <a:pt x="10" y="154"/>
                </a:lnTo>
                <a:lnTo>
                  <a:pt x="42" y="122"/>
                </a:lnTo>
                <a:lnTo>
                  <a:pt x="42" y="210"/>
                </a:lnTo>
                <a:lnTo>
                  <a:pt x="103" y="149"/>
                </a:lnTo>
                <a:lnTo>
                  <a:pt x="60" y="105"/>
                </a:lnTo>
                <a:lnTo>
                  <a:pt x="60" y="105"/>
                </a:lnTo>
                <a:close/>
                <a:moveTo>
                  <a:pt x="57" y="35"/>
                </a:moveTo>
                <a:lnTo>
                  <a:pt x="83" y="61"/>
                </a:lnTo>
                <a:lnTo>
                  <a:pt x="57" y="87"/>
                </a:lnTo>
                <a:lnTo>
                  <a:pt x="57" y="35"/>
                </a:lnTo>
                <a:close/>
                <a:moveTo>
                  <a:pt x="57" y="174"/>
                </a:moveTo>
                <a:lnTo>
                  <a:pt x="57" y="122"/>
                </a:lnTo>
                <a:lnTo>
                  <a:pt x="83" y="149"/>
                </a:lnTo>
                <a:lnTo>
                  <a:pt x="57" y="17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9" name="Freeform 478"/>
          <p:cNvSpPr/>
          <p:nvPr/>
        </p:nvSpPr>
        <p:spPr bwMode="auto">
          <a:xfrm>
            <a:off x="2794000" y="5247005"/>
            <a:ext cx="99060" cy="277495"/>
          </a:xfrm>
          <a:custGeom>
            <a:avLst/>
            <a:gdLst>
              <a:gd name="T0" fmla="*/ 71 w 102"/>
              <a:gd name="T1" fmla="*/ 97 h 288"/>
              <a:gd name="T2" fmla="*/ 71 w 102"/>
              <a:gd name="T3" fmla="*/ 13 h 288"/>
              <a:gd name="T4" fmla="*/ 60 w 102"/>
              <a:gd name="T5" fmla="*/ 0 h 288"/>
              <a:gd name="T6" fmla="*/ 42 w 102"/>
              <a:gd name="T7" fmla="*/ 0 h 288"/>
              <a:gd name="T8" fmla="*/ 31 w 102"/>
              <a:gd name="T9" fmla="*/ 13 h 288"/>
              <a:gd name="T10" fmla="*/ 31 w 102"/>
              <a:gd name="T11" fmla="*/ 97 h 288"/>
              <a:gd name="T12" fmla="*/ 0 w 102"/>
              <a:gd name="T13" fmla="*/ 142 h 288"/>
              <a:gd name="T14" fmla="*/ 0 w 102"/>
              <a:gd name="T15" fmla="*/ 269 h 288"/>
              <a:gd name="T16" fmla="*/ 19 w 102"/>
              <a:gd name="T17" fmla="*/ 288 h 288"/>
              <a:gd name="T18" fmla="*/ 83 w 102"/>
              <a:gd name="T19" fmla="*/ 288 h 288"/>
              <a:gd name="T20" fmla="*/ 102 w 102"/>
              <a:gd name="T21" fmla="*/ 269 h 288"/>
              <a:gd name="T22" fmla="*/ 102 w 102"/>
              <a:gd name="T23" fmla="*/ 142 h 288"/>
              <a:gd name="T24" fmla="*/ 71 w 102"/>
              <a:gd name="T25" fmla="*/ 9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288">
                <a:moveTo>
                  <a:pt x="71" y="97"/>
                </a:moveTo>
                <a:cubicBezTo>
                  <a:pt x="71" y="13"/>
                  <a:pt x="71" y="13"/>
                  <a:pt x="71" y="13"/>
                </a:cubicBezTo>
                <a:cubicBezTo>
                  <a:pt x="71" y="6"/>
                  <a:pt x="68" y="0"/>
                  <a:pt x="6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34" y="0"/>
                  <a:pt x="31" y="6"/>
                  <a:pt x="31" y="13"/>
                </a:cubicBezTo>
                <a:cubicBezTo>
                  <a:pt x="31" y="97"/>
                  <a:pt x="31" y="97"/>
                  <a:pt x="31" y="97"/>
                </a:cubicBezTo>
                <a:cubicBezTo>
                  <a:pt x="21" y="98"/>
                  <a:pt x="0" y="116"/>
                  <a:pt x="0" y="142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79"/>
                  <a:pt x="9" y="288"/>
                  <a:pt x="19" y="288"/>
                </a:cubicBezTo>
                <a:cubicBezTo>
                  <a:pt x="83" y="288"/>
                  <a:pt x="83" y="288"/>
                  <a:pt x="83" y="288"/>
                </a:cubicBezTo>
                <a:cubicBezTo>
                  <a:pt x="94" y="288"/>
                  <a:pt x="102" y="279"/>
                  <a:pt x="102" y="269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15"/>
                  <a:pt x="81" y="97"/>
                  <a:pt x="71" y="9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0" name="Freeform 479"/>
          <p:cNvSpPr>
            <a:spLocks noEditPoints="1"/>
          </p:cNvSpPr>
          <p:nvPr/>
        </p:nvSpPr>
        <p:spPr bwMode="auto">
          <a:xfrm>
            <a:off x="3383915" y="5247005"/>
            <a:ext cx="99695" cy="277495"/>
          </a:xfrm>
          <a:custGeom>
            <a:avLst/>
            <a:gdLst>
              <a:gd name="T0" fmla="*/ 70 w 102"/>
              <a:gd name="T1" fmla="*/ 97 h 288"/>
              <a:gd name="T2" fmla="*/ 70 w 102"/>
              <a:gd name="T3" fmla="*/ 13 h 288"/>
              <a:gd name="T4" fmla="*/ 60 w 102"/>
              <a:gd name="T5" fmla="*/ 0 h 288"/>
              <a:gd name="T6" fmla="*/ 41 w 102"/>
              <a:gd name="T7" fmla="*/ 0 h 288"/>
              <a:gd name="T8" fmla="*/ 31 w 102"/>
              <a:gd name="T9" fmla="*/ 13 h 288"/>
              <a:gd name="T10" fmla="*/ 31 w 102"/>
              <a:gd name="T11" fmla="*/ 97 h 288"/>
              <a:gd name="T12" fmla="*/ 0 w 102"/>
              <a:gd name="T13" fmla="*/ 142 h 288"/>
              <a:gd name="T14" fmla="*/ 0 w 102"/>
              <a:gd name="T15" fmla="*/ 269 h 288"/>
              <a:gd name="T16" fmla="*/ 19 w 102"/>
              <a:gd name="T17" fmla="*/ 288 h 288"/>
              <a:gd name="T18" fmla="*/ 83 w 102"/>
              <a:gd name="T19" fmla="*/ 288 h 288"/>
              <a:gd name="T20" fmla="*/ 102 w 102"/>
              <a:gd name="T21" fmla="*/ 269 h 288"/>
              <a:gd name="T22" fmla="*/ 102 w 102"/>
              <a:gd name="T23" fmla="*/ 142 h 288"/>
              <a:gd name="T24" fmla="*/ 70 w 102"/>
              <a:gd name="T25" fmla="*/ 97 h 288"/>
              <a:gd name="T26" fmla="*/ 90 w 102"/>
              <a:gd name="T27" fmla="*/ 228 h 288"/>
              <a:gd name="T28" fmla="*/ 11 w 102"/>
              <a:gd name="T29" fmla="*/ 228 h 288"/>
              <a:gd name="T30" fmla="*/ 11 w 102"/>
              <a:gd name="T31" fmla="*/ 171 h 288"/>
              <a:gd name="T32" fmla="*/ 90 w 102"/>
              <a:gd name="T33" fmla="*/ 171 h 288"/>
              <a:gd name="T34" fmla="*/ 90 w 102"/>
              <a:gd name="T35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2" h="288">
                <a:moveTo>
                  <a:pt x="70" y="97"/>
                </a:moveTo>
                <a:cubicBezTo>
                  <a:pt x="70" y="13"/>
                  <a:pt x="70" y="13"/>
                  <a:pt x="70" y="13"/>
                </a:cubicBezTo>
                <a:cubicBezTo>
                  <a:pt x="70" y="6"/>
                  <a:pt x="67" y="0"/>
                  <a:pt x="6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0"/>
                  <a:pt x="31" y="6"/>
                  <a:pt x="31" y="13"/>
                </a:cubicBezTo>
                <a:cubicBezTo>
                  <a:pt x="31" y="97"/>
                  <a:pt x="31" y="97"/>
                  <a:pt x="31" y="97"/>
                </a:cubicBezTo>
                <a:cubicBezTo>
                  <a:pt x="20" y="98"/>
                  <a:pt x="0" y="116"/>
                  <a:pt x="0" y="142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79"/>
                  <a:pt x="8" y="288"/>
                  <a:pt x="19" y="288"/>
                </a:cubicBezTo>
                <a:cubicBezTo>
                  <a:pt x="83" y="288"/>
                  <a:pt x="83" y="288"/>
                  <a:pt x="83" y="288"/>
                </a:cubicBezTo>
                <a:cubicBezTo>
                  <a:pt x="93" y="288"/>
                  <a:pt x="102" y="279"/>
                  <a:pt x="102" y="269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15"/>
                  <a:pt x="81" y="97"/>
                  <a:pt x="70" y="97"/>
                </a:cubicBezTo>
                <a:close/>
                <a:moveTo>
                  <a:pt x="90" y="228"/>
                </a:moveTo>
                <a:cubicBezTo>
                  <a:pt x="11" y="228"/>
                  <a:pt x="11" y="228"/>
                  <a:pt x="11" y="228"/>
                </a:cubicBezTo>
                <a:cubicBezTo>
                  <a:pt x="11" y="171"/>
                  <a:pt x="11" y="171"/>
                  <a:pt x="11" y="171"/>
                </a:cubicBezTo>
                <a:cubicBezTo>
                  <a:pt x="90" y="171"/>
                  <a:pt x="90" y="171"/>
                  <a:pt x="90" y="171"/>
                </a:cubicBezTo>
                <a:lnTo>
                  <a:pt x="90" y="22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1" name="Freeform 480"/>
          <p:cNvSpPr/>
          <p:nvPr/>
        </p:nvSpPr>
        <p:spPr bwMode="auto">
          <a:xfrm>
            <a:off x="3876675" y="5247005"/>
            <a:ext cx="223520" cy="277495"/>
          </a:xfrm>
          <a:custGeom>
            <a:avLst/>
            <a:gdLst>
              <a:gd name="T0" fmla="*/ 231 w 231"/>
              <a:gd name="T1" fmla="*/ 0 h 288"/>
              <a:gd name="T2" fmla="*/ 0 w 231"/>
              <a:gd name="T3" fmla="*/ 0 h 288"/>
              <a:gd name="T4" fmla="*/ 99 w 231"/>
              <a:gd name="T5" fmla="*/ 114 h 288"/>
              <a:gd name="T6" fmla="*/ 99 w 231"/>
              <a:gd name="T7" fmla="*/ 243 h 288"/>
              <a:gd name="T8" fmla="*/ 46 w 231"/>
              <a:gd name="T9" fmla="*/ 288 h 288"/>
              <a:gd name="T10" fmla="*/ 185 w 231"/>
              <a:gd name="T11" fmla="*/ 288 h 288"/>
              <a:gd name="T12" fmla="*/ 132 w 231"/>
              <a:gd name="T13" fmla="*/ 243 h 288"/>
              <a:gd name="T14" fmla="*/ 132 w 231"/>
              <a:gd name="T15" fmla="*/ 114 h 288"/>
              <a:gd name="T16" fmla="*/ 231 w 231"/>
              <a:gd name="T1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1" h="288">
                <a:moveTo>
                  <a:pt x="2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8"/>
                  <a:pt x="43" y="106"/>
                  <a:pt x="99" y="114"/>
                </a:cubicBezTo>
                <a:cubicBezTo>
                  <a:pt x="99" y="243"/>
                  <a:pt x="99" y="243"/>
                  <a:pt x="99" y="243"/>
                </a:cubicBezTo>
                <a:cubicBezTo>
                  <a:pt x="68" y="248"/>
                  <a:pt x="46" y="266"/>
                  <a:pt x="46" y="288"/>
                </a:cubicBezTo>
                <a:cubicBezTo>
                  <a:pt x="185" y="288"/>
                  <a:pt x="185" y="288"/>
                  <a:pt x="185" y="288"/>
                </a:cubicBezTo>
                <a:cubicBezTo>
                  <a:pt x="185" y="266"/>
                  <a:pt x="162" y="248"/>
                  <a:pt x="132" y="243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88" y="106"/>
                  <a:pt x="231" y="58"/>
                  <a:pt x="231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2" name="Line 481"/>
          <p:cNvSpPr>
            <a:spLocks noChangeShapeType="1"/>
          </p:cNvSpPr>
          <p:nvPr/>
        </p:nvSpPr>
        <p:spPr bwMode="auto">
          <a:xfrm>
            <a:off x="7792720" y="135382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3" name="Line 482"/>
          <p:cNvSpPr>
            <a:spLocks noChangeShapeType="1"/>
          </p:cNvSpPr>
          <p:nvPr/>
        </p:nvSpPr>
        <p:spPr bwMode="auto">
          <a:xfrm>
            <a:off x="7792720" y="135382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4" name="Freeform 483"/>
          <p:cNvSpPr/>
          <p:nvPr/>
        </p:nvSpPr>
        <p:spPr bwMode="auto">
          <a:xfrm>
            <a:off x="7792720" y="1353820"/>
            <a:ext cx="174625" cy="277495"/>
          </a:xfrm>
          <a:custGeom>
            <a:avLst/>
            <a:gdLst>
              <a:gd name="T0" fmla="*/ 132 w 132"/>
              <a:gd name="T1" fmla="*/ 119 h 210"/>
              <a:gd name="T2" fmla="*/ 0 w 132"/>
              <a:gd name="T3" fmla="*/ 0 h 210"/>
              <a:gd name="T4" fmla="*/ 0 w 132"/>
              <a:gd name="T5" fmla="*/ 0 h 210"/>
              <a:gd name="T6" fmla="*/ 0 w 132"/>
              <a:gd name="T7" fmla="*/ 0 h 210"/>
              <a:gd name="T8" fmla="*/ 0 w 132"/>
              <a:gd name="T9" fmla="*/ 0 h 210"/>
              <a:gd name="T10" fmla="*/ 0 w 132"/>
              <a:gd name="T11" fmla="*/ 178 h 210"/>
              <a:gd name="T12" fmla="*/ 45 w 132"/>
              <a:gd name="T13" fmla="*/ 147 h 210"/>
              <a:gd name="T14" fmla="*/ 74 w 132"/>
              <a:gd name="T15" fmla="*/ 210 h 210"/>
              <a:gd name="T16" fmla="*/ 106 w 132"/>
              <a:gd name="T17" fmla="*/ 196 h 210"/>
              <a:gd name="T18" fmla="*/ 78 w 132"/>
              <a:gd name="T19" fmla="*/ 132 h 210"/>
              <a:gd name="T20" fmla="*/ 132 w 132"/>
              <a:gd name="T21" fmla="*/ 11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210">
                <a:moveTo>
                  <a:pt x="132" y="119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78"/>
                </a:lnTo>
                <a:lnTo>
                  <a:pt x="45" y="147"/>
                </a:lnTo>
                <a:lnTo>
                  <a:pt x="74" y="210"/>
                </a:lnTo>
                <a:lnTo>
                  <a:pt x="106" y="196"/>
                </a:lnTo>
                <a:lnTo>
                  <a:pt x="78" y="132"/>
                </a:lnTo>
                <a:lnTo>
                  <a:pt x="132" y="11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5" name="Rectangle 484"/>
          <p:cNvSpPr>
            <a:spLocks noChangeArrowheads="1"/>
          </p:cNvSpPr>
          <p:nvPr/>
        </p:nvSpPr>
        <p:spPr bwMode="auto">
          <a:xfrm>
            <a:off x="2739390" y="4710430"/>
            <a:ext cx="162560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6" name="Rectangle 485"/>
          <p:cNvSpPr>
            <a:spLocks noChangeArrowheads="1"/>
          </p:cNvSpPr>
          <p:nvPr/>
        </p:nvSpPr>
        <p:spPr bwMode="auto">
          <a:xfrm>
            <a:off x="2739390" y="4777105"/>
            <a:ext cx="162560" cy="298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7" name="Freeform 486"/>
          <p:cNvSpPr/>
          <p:nvPr/>
        </p:nvSpPr>
        <p:spPr bwMode="auto">
          <a:xfrm>
            <a:off x="2739390" y="4841240"/>
            <a:ext cx="162560" cy="31750"/>
          </a:xfrm>
          <a:custGeom>
            <a:avLst/>
            <a:gdLst>
              <a:gd name="T0" fmla="*/ 169 w 169"/>
              <a:gd name="T1" fmla="*/ 0 h 32"/>
              <a:gd name="T2" fmla="*/ 0 w 169"/>
              <a:gd name="T3" fmla="*/ 0 h 32"/>
              <a:gd name="T4" fmla="*/ 0 w 169"/>
              <a:gd name="T5" fmla="*/ 32 h 32"/>
              <a:gd name="T6" fmla="*/ 130 w 169"/>
              <a:gd name="T7" fmla="*/ 32 h 32"/>
              <a:gd name="T8" fmla="*/ 169 w 169"/>
              <a:gd name="T9" fmla="*/ 18 h 32"/>
              <a:gd name="T10" fmla="*/ 169 w 169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" h="32">
                <a:moveTo>
                  <a:pt x="16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130" y="32"/>
                  <a:pt x="130" y="32"/>
                  <a:pt x="130" y="32"/>
                </a:cubicBezTo>
                <a:cubicBezTo>
                  <a:pt x="141" y="25"/>
                  <a:pt x="155" y="20"/>
                  <a:pt x="169" y="18"/>
                </a:cubicBezTo>
                <a:lnTo>
                  <a:pt x="169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8" name="Freeform 487"/>
          <p:cNvSpPr/>
          <p:nvPr/>
        </p:nvSpPr>
        <p:spPr bwMode="auto">
          <a:xfrm>
            <a:off x="2739390" y="4907280"/>
            <a:ext cx="99060" cy="30480"/>
          </a:xfrm>
          <a:custGeom>
            <a:avLst/>
            <a:gdLst>
              <a:gd name="T0" fmla="*/ 103 w 103"/>
              <a:gd name="T1" fmla="*/ 0 h 32"/>
              <a:gd name="T2" fmla="*/ 0 w 103"/>
              <a:gd name="T3" fmla="*/ 0 h 32"/>
              <a:gd name="T4" fmla="*/ 0 w 103"/>
              <a:gd name="T5" fmla="*/ 32 h 32"/>
              <a:gd name="T6" fmla="*/ 102 w 103"/>
              <a:gd name="T7" fmla="*/ 32 h 32"/>
              <a:gd name="T8" fmla="*/ 100 w 103"/>
              <a:gd name="T9" fmla="*/ 18 h 32"/>
              <a:gd name="T10" fmla="*/ 103 w 103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" h="32">
                <a:moveTo>
                  <a:pt x="10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1" y="28"/>
                  <a:pt x="100" y="23"/>
                  <a:pt x="100" y="18"/>
                </a:cubicBezTo>
                <a:cubicBezTo>
                  <a:pt x="100" y="12"/>
                  <a:pt x="101" y="6"/>
                  <a:pt x="10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9" name="Freeform 488"/>
          <p:cNvSpPr/>
          <p:nvPr/>
        </p:nvSpPr>
        <p:spPr bwMode="auto">
          <a:xfrm>
            <a:off x="2858135" y="4690745"/>
            <a:ext cx="160020" cy="277495"/>
          </a:xfrm>
          <a:custGeom>
            <a:avLst/>
            <a:gdLst>
              <a:gd name="T0" fmla="*/ 81 w 165"/>
              <a:gd name="T1" fmla="*/ 19 h 287"/>
              <a:gd name="T2" fmla="*/ 81 w 165"/>
              <a:gd name="T3" fmla="*/ 202 h 287"/>
              <a:gd name="T4" fmla="*/ 56 w 165"/>
              <a:gd name="T5" fmla="*/ 197 h 287"/>
              <a:gd name="T6" fmla="*/ 0 w 165"/>
              <a:gd name="T7" fmla="*/ 242 h 287"/>
              <a:gd name="T8" fmla="*/ 56 w 165"/>
              <a:gd name="T9" fmla="*/ 287 h 287"/>
              <a:gd name="T10" fmla="*/ 112 w 165"/>
              <a:gd name="T11" fmla="*/ 243 h 287"/>
              <a:gd name="T12" fmla="*/ 112 w 165"/>
              <a:gd name="T13" fmla="*/ 243 h 287"/>
              <a:gd name="T14" fmla="*/ 112 w 165"/>
              <a:gd name="T15" fmla="*/ 72 h 287"/>
              <a:gd name="T16" fmla="*/ 165 w 165"/>
              <a:gd name="T17" fmla="*/ 59 h 287"/>
              <a:gd name="T18" fmla="*/ 165 w 165"/>
              <a:gd name="T19" fmla="*/ 0 h 287"/>
              <a:gd name="T20" fmla="*/ 82 w 165"/>
              <a:gd name="T21" fmla="*/ 19 h 287"/>
              <a:gd name="T22" fmla="*/ 81 w 165"/>
              <a:gd name="T23" fmla="*/ 1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5" h="287">
                <a:moveTo>
                  <a:pt x="81" y="19"/>
                </a:moveTo>
                <a:cubicBezTo>
                  <a:pt x="81" y="202"/>
                  <a:pt x="81" y="202"/>
                  <a:pt x="81" y="202"/>
                </a:cubicBezTo>
                <a:cubicBezTo>
                  <a:pt x="73" y="199"/>
                  <a:pt x="65" y="197"/>
                  <a:pt x="56" y="197"/>
                </a:cubicBezTo>
                <a:cubicBezTo>
                  <a:pt x="25" y="197"/>
                  <a:pt x="0" y="217"/>
                  <a:pt x="0" y="242"/>
                </a:cubicBezTo>
                <a:cubicBezTo>
                  <a:pt x="0" y="267"/>
                  <a:pt x="25" y="287"/>
                  <a:pt x="56" y="287"/>
                </a:cubicBezTo>
                <a:cubicBezTo>
                  <a:pt x="87" y="287"/>
                  <a:pt x="112" y="267"/>
                  <a:pt x="112" y="243"/>
                </a:cubicBezTo>
                <a:cubicBezTo>
                  <a:pt x="112" y="243"/>
                  <a:pt x="112" y="243"/>
                  <a:pt x="112" y="243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65" y="59"/>
                  <a:pt x="165" y="59"/>
                  <a:pt x="165" y="59"/>
                </a:cubicBezTo>
                <a:cubicBezTo>
                  <a:pt x="165" y="0"/>
                  <a:pt x="165" y="0"/>
                  <a:pt x="165" y="0"/>
                </a:cubicBezTo>
                <a:cubicBezTo>
                  <a:pt x="82" y="19"/>
                  <a:pt x="82" y="19"/>
                  <a:pt x="82" y="19"/>
                </a:cubicBezTo>
                <a:lnTo>
                  <a:pt x="81" y="1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0" name="Freeform 489"/>
          <p:cNvSpPr/>
          <p:nvPr/>
        </p:nvSpPr>
        <p:spPr bwMode="auto">
          <a:xfrm>
            <a:off x="2180590" y="2557145"/>
            <a:ext cx="97790" cy="97790"/>
          </a:xfrm>
          <a:custGeom>
            <a:avLst/>
            <a:gdLst>
              <a:gd name="T0" fmla="*/ 74 w 74"/>
              <a:gd name="T1" fmla="*/ 31 h 74"/>
              <a:gd name="T2" fmla="*/ 74 w 74"/>
              <a:gd name="T3" fmla="*/ 0 h 74"/>
              <a:gd name="T4" fmla="*/ 0 w 74"/>
              <a:gd name="T5" fmla="*/ 0 h 74"/>
              <a:gd name="T6" fmla="*/ 0 w 74"/>
              <a:gd name="T7" fmla="*/ 74 h 74"/>
              <a:gd name="T8" fmla="*/ 48 w 74"/>
              <a:gd name="T9" fmla="*/ 74 h 74"/>
              <a:gd name="T10" fmla="*/ 51 w 74"/>
              <a:gd name="T11" fmla="*/ 68 h 74"/>
              <a:gd name="T12" fmla="*/ 74 w 74"/>
              <a:gd name="T13" fmla="*/ 3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" h="74">
                <a:moveTo>
                  <a:pt x="74" y="31"/>
                </a:moveTo>
                <a:lnTo>
                  <a:pt x="74" y="0"/>
                </a:lnTo>
                <a:lnTo>
                  <a:pt x="0" y="0"/>
                </a:lnTo>
                <a:lnTo>
                  <a:pt x="0" y="74"/>
                </a:lnTo>
                <a:lnTo>
                  <a:pt x="48" y="74"/>
                </a:lnTo>
                <a:lnTo>
                  <a:pt x="51" y="68"/>
                </a:lnTo>
                <a:lnTo>
                  <a:pt x="74" y="3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1" name="Freeform 490"/>
          <p:cNvSpPr/>
          <p:nvPr/>
        </p:nvSpPr>
        <p:spPr bwMode="auto">
          <a:xfrm>
            <a:off x="2364105" y="2557145"/>
            <a:ext cx="96520" cy="97790"/>
          </a:xfrm>
          <a:custGeom>
            <a:avLst/>
            <a:gdLst>
              <a:gd name="T0" fmla="*/ 49 w 100"/>
              <a:gd name="T1" fmla="*/ 0 h 101"/>
              <a:gd name="T2" fmla="*/ 0 w 100"/>
              <a:gd name="T3" fmla="*/ 39 h 101"/>
              <a:gd name="T4" fmla="*/ 32 w 100"/>
              <a:gd name="T5" fmla="*/ 92 h 101"/>
              <a:gd name="T6" fmla="*/ 36 w 100"/>
              <a:gd name="T7" fmla="*/ 100 h 101"/>
              <a:gd name="T8" fmla="*/ 49 w 100"/>
              <a:gd name="T9" fmla="*/ 101 h 101"/>
              <a:gd name="T10" fmla="*/ 100 w 100"/>
              <a:gd name="T11" fmla="*/ 51 h 101"/>
              <a:gd name="T12" fmla="*/ 49 w 100"/>
              <a:gd name="T13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01">
                <a:moveTo>
                  <a:pt x="49" y="0"/>
                </a:moveTo>
                <a:cubicBezTo>
                  <a:pt x="25" y="0"/>
                  <a:pt x="5" y="17"/>
                  <a:pt x="0" y="39"/>
                </a:cubicBezTo>
                <a:cubicBezTo>
                  <a:pt x="32" y="92"/>
                  <a:pt x="32" y="92"/>
                  <a:pt x="32" y="92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40" y="101"/>
                  <a:pt x="45" y="101"/>
                  <a:pt x="49" y="101"/>
                </a:cubicBezTo>
                <a:cubicBezTo>
                  <a:pt x="77" y="101"/>
                  <a:pt x="100" y="79"/>
                  <a:pt x="100" y="51"/>
                </a:cubicBezTo>
                <a:cubicBezTo>
                  <a:pt x="100" y="23"/>
                  <a:pt x="77" y="0"/>
                  <a:pt x="49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2" name="Freeform 491"/>
          <p:cNvSpPr/>
          <p:nvPr/>
        </p:nvSpPr>
        <p:spPr bwMode="auto">
          <a:xfrm>
            <a:off x="2262505" y="2557145"/>
            <a:ext cx="117475" cy="97790"/>
          </a:xfrm>
          <a:custGeom>
            <a:avLst/>
            <a:gdLst>
              <a:gd name="T0" fmla="*/ 45 w 89"/>
              <a:gd name="T1" fmla="*/ 0 h 74"/>
              <a:gd name="T2" fmla="*/ 0 w 89"/>
              <a:gd name="T3" fmla="*/ 74 h 74"/>
              <a:gd name="T4" fmla="*/ 89 w 89"/>
              <a:gd name="T5" fmla="*/ 74 h 74"/>
              <a:gd name="T6" fmla="*/ 45 w 89"/>
              <a:gd name="T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74">
                <a:moveTo>
                  <a:pt x="45" y="0"/>
                </a:moveTo>
                <a:lnTo>
                  <a:pt x="0" y="74"/>
                </a:lnTo>
                <a:lnTo>
                  <a:pt x="89" y="74"/>
                </a:lnTo>
                <a:lnTo>
                  <a:pt x="45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" name="Freeform 492"/>
          <p:cNvSpPr/>
          <p:nvPr/>
        </p:nvSpPr>
        <p:spPr bwMode="auto">
          <a:xfrm>
            <a:off x="11355705" y="1631315"/>
            <a:ext cx="1270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4" name="Freeform 493"/>
          <p:cNvSpPr/>
          <p:nvPr/>
        </p:nvSpPr>
        <p:spPr bwMode="auto">
          <a:xfrm>
            <a:off x="11304270" y="1578610"/>
            <a:ext cx="52705" cy="52705"/>
          </a:xfrm>
          <a:custGeom>
            <a:avLst/>
            <a:gdLst>
              <a:gd name="T0" fmla="*/ 39 w 40"/>
              <a:gd name="T1" fmla="*/ 40 h 40"/>
              <a:gd name="T2" fmla="*/ 40 w 40"/>
              <a:gd name="T3" fmla="*/ 40 h 40"/>
              <a:gd name="T4" fmla="*/ 40 w 40"/>
              <a:gd name="T5" fmla="*/ 0 h 40"/>
              <a:gd name="T6" fmla="*/ 0 w 40"/>
              <a:gd name="T7" fmla="*/ 40 h 40"/>
              <a:gd name="T8" fmla="*/ 39 w 40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40">
                <a:moveTo>
                  <a:pt x="39" y="40"/>
                </a:moveTo>
                <a:lnTo>
                  <a:pt x="40" y="40"/>
                </a:lnTo>
                <a:lnTo>
                  <a:pt x="40" y="0"/>
                </a:lnTo>
                <a:lnTo>
                  <a:pt x="0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5" name="Freeform 494"/>
          <p:cNvSpPr/>
          <p:nvPr/>
        </p:nvSpPr>
        <p:spPr bwMode="auto">
          <a:xfrm>
            <a:off x="11191875" y="1467485"/>
            <a:ext cx="165100" cy="163830"/>
          </a:xfrm>
          <a:custGeom>
            <a:avLst/>
            <a:gdLst>
              <a:gd name="T0" fmla="*/ 39 w 125"/>
              <a:gd name="T1" fmla="*/ 124 h 124"/>
              <a:gd name="T2" fmla="*/ 125 w 125"/>
              <a:gd name="T3" fmla="*/ 38 h 124"/>
              <a:gd name="T4" fmla="*/ 125 w 125"/>
              <a:gd name="T5" fmla="*/ 0 h 124"/>
              <a:gd name="T6" fmla="*/ 0 w 125"/>
              <a:gd name="T7" fmla="*/ 124 h 124"/>
              <a:gd name="T8" fmla="*/ 39 w 125"/>
              <a:gd name="T9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39" y="124"/>
                </a:moveTo>
                <a:lnTo>
                  <a:pt x="125" y="38"/>
                </a:lnTo>
                <a:lnTo>
                  <a:pt x="125" y="0"/>
                </a:lnTo>
                <a:lnTo>
                  <a:pt x="0" y="124"/>
                </a:lnTo>
                <a:lnTo>
                  <a:pt x="39" y="12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6" name="Freeform 495"/>
          <p:cNvSpPr/>
          <p:nvPr/>
        </p:nvSpPr>
        <p:spPr bwMode="auto">
          <a:xfrm>
            <a:off x="11079480" y="1353820"/>
            <a:ext cx="277495" cy="277495"/>
          </a:xfrm>
          <a:custGeom>
            <a:avLst/>
            <a:gdLst>
              <a:gd name="T0" fmla="*/ 0 w 210"/>
              <a:gd name="T1" fmla="*/ 210 h 210"/>
              <a:gd name="T2" fmla="*/ 39 w 210"/>
              <a:gd name="T3" fmla="*/ 210 h 210"/>
              <a:gd name="T4" fmla="*/ 210 w 210"/>
              <a:gd name="T5" fmla="*/ 39 h 210"/>
              <a:gd name="T6" fmla="*/ 210 w 210"/>
              <a:gd name="T7" fmla="*/ 0 h 210"/>
              <a:gd name="T8" fmla="*/ 0 w 210"/>
              <a:gd name="T9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210">
                <a:moveTo>
                  <a:pt x="0" y="210"/>
                </a:moveTo>
                <a:lnTo>
                  <a:pt x="39" y="210"/>
                </a:lnTo>
                <a:lnTo>
                  <a:pt x="210" y="39"/>
                </a:lnTo>
                <a:lnTo>
                  <a:pt x="210" y="0"/>
                </a:lnTo>
                <a:lnTo>
                  <a:pt x="0" y="2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7" name="Freeform 496"/>
          <p:cNvSpPr>
            <a:spLocks noEditPoints="1"/>
          </p:cNvSpPr>
          <p:nvPr/>
        </p:nvSpPr>
        <p:spPr bwMode="auto">
          <a:xfrm>
            <a:off x="3294380" y="1922145"/>
            <a:ext cx="277495" cy="255905"/>
          </a:xfrm>
          <a:custGeom>
            <a:avLst/>
            <a:gdLst>
              <a:gd name="T0" fmla="*/ 229 w 288"/>
              <a:gd name="T1" fmla="*/ 0 h 266"/>
              <a:gd name="T2" fmla="*/ 58 w 288"/>
              <a:gd name="T3" fmla="*/ 0 h 266"/>
              <a:gd name="T4" fmla="*/ 0 w 288"/>
              <a:gd name="T5" fmla="*/ 59 h 266"/>
              <a:gd name="T6" fmla="*/ 0 w 288"/>
              <a:gd name="T7" fmla="*/ 208 h 266"/>
              <a:gd name="T8" fmla="*/ 58 w 288"/>
              <a:gd name="T9" fmla="*/ 266 h 266"/>
              <a:gd name="T10" fmla="*/ 229 w 288"/>
              <a:gd name="T11" fmla="*/ 266 h 266"/>
              <a:gd name="T12" fmla="*/ 288 w 288"/>
              <a:gd name="T13" fmla="*/ 208 h 266"/>
              <a:gd name="T14" fmla="*/ 288 w 288"/>
              <a:gd name="T15" fmla="*/ 59 h 266"/>
              <a:gd name="T16" fmla="*/ 229 w 288"/>
              <a:gd name="T17" fmla="*/ 0 h 266"/>
              <a:gd name="T18" fmla="*/ 255 w 288"/>
              <a:gd name="T19" fmla="*/ 208 h 266"/>
              <a:gd name="T20" fmla="*/ 229 w 288"/>
              <a:gd name="T21" fmla="*/ 233 h 266"/>
              <a:gd name="T22" fmla="*/ 58 w 288"/>
              <a:gd name="T23" fmla="*/ 233 h 266"/>
              <a:gd name="T24" fmla="*/ 33 w 288"/>
              <a:gd name="T25" fmla="*/ 208 h 266"/>
              <a:gd name="T26" fmla="*/ 33 w 288"/>
              <a:gd name="T27" fmla="*/ 59 h 266"/>
              <a:gd name="T28" fmla="*/ 58 w 288"/>
              <a:gd name="T29" fmla="*/ 33 h 266"/>
              <a:gd name="T30" fmla="*/ 229 w 288"/>
              <a:gd name="T31" fmla="*/ 33 h 266"/>
              <a:gd name="T32" fmla="*/ 255 w 288"/>
              <a:gd name="T33" fmla="*/ 59 h 266"/>
              <a:gd name="T34" fmla="*/ 255 w 288"/>
              <a:gd name="T35" fmla="*/ 20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66">
                <a:moveTo>
                  <a:pt x="229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0" y="27"/>
                  <a:pt x="0" y="59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40"/>
                  <a:pt x="26" y="266"/>
                  <a:pt x="58" y="266"/>
                </a:cubicBezTo>
                <a:cubicBezTo>
                  <a:pt x="229" y="266"/>
                  <a:pt x="229" y="266"/>
                  <a:pt x="229" y="266"/>
                </a:cubicBezTo>
                <a:cubicBezTo>
                  <a:pt x="262" y="266"/>
                  <a:pt x="288" y="240"/>
                  <a:pt x="288" y="208"/>
                </a:cubicBezTo>
                <a:cubicBezTo>
                  <a:pt x="288" y="59"/>
                  <a:pt x="288" y="59"/>
                  <a:pt x="288" y="59"/>
                </a:cubicBezTo>
                <a:cubicBezTo>
                  <a:pt x="288" y="27"/>
                  <a:pt x="262" y="0"/>
                  <a:pt x="229" y="0"/>
                </a:cubicBezTo>
                <a:close/>
                <a:moveTo>
                  <a:pt x="255" y="208"/>
                </a:moveTo>
                <a:cubicBezTo>
                  <a:pt x="255" y="222"/>
                  <a:pt x="243" y="233"/>
                  <a:pt x="229" y="233"/>
                </a:cubicBezTo>
                <a:cubicBezTo>
                  <a:pt x="58" y="233"/>
                  <a:pt x="58" y="233"/>
                  <a:pt x="58" y="233"/>
                </a:cubicBezTo>
                <a:cubicBezTo>
                  <a:pt x="44" y="233"/>
                  <a:pt x="33" y="222"/>
                  <a:pt x="33" y="208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45"/>
                  <a:pt x="44" y="33"/>
                  <a:pt x="58" y="33"/>
                </a:cubicBezTo>
                <a:cubicBezTo>
                  <a:pt x="229" y="33"/>
                  <a:pt x="229" y="33"/>
                  <a:pt x="229" y="33"/>
                </a:cubicBezTo>
                <a:cubicBezTo>
                  <a:pt x="243" y="33"/>
                  <a:pt x="255" y="45"/>
                  <a:pt x="255" y="59"/>
                </a:cubicBezTo>
                <a:lnTo>
                  <a:pt x="255" y="20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8" name="Freeform 497"/>
          <p:cNvSpPr/>
          <p:nvPr/>
        </p:nvSpPr>
        <p:spPr bwMode="auto">
          <a:xfrm>
            <a:off x="3369945" y="2015490"/>
            <a:ext cx="127635" cy="79375"/>
          </a:xfrm>
          <a:custGeom>
            <a:avLst/>
            <a:gdLst>
              <a:gd name="T0" fmla="*/ 49 w 97"/>
              <a:gd name="T1" fmla="*/ 60 h 60"/>
              <a:gd name="T2" fmla="*/ 97 w 97"/>
              <a:gd name="T3" fmla="*/ 0 h 60"/>
              <a:gd name="T4" fmla="*/ 0 w 97"/>
              <a:gd name="T5" fmla="*/ 0 h 60"/>
              <a:gd name="T6" fmla="*/ 49 w 97"/>
              <a:gd name="T7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60">
                <a:moveTo>
                  <a:pt x="49" y="60"/>
                </a:moveTo>
                <a:lnTo>
                  <a:pt x="97" y="0"/>
                </a:lnTo>
                <a:lnTo>
                  <a:pt x="0" y="0"/>
                </a:lnTo>
                <a:lnTo>
                  <a:pt x="49" y="6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9" name="Rectangle 498"/>
          <p:cNvSpPr>
            <a:spLocks noChangeArrowheads="1"/>
          </p:cNvSpPr>
          <p:nvPr/>
        </p:nvSpPr>
        <p:spPr bwMode="auto">
          <a:xfrm>
            <a:off x="1624330" y="1915160"/>
            <a:ext cx="278765" cy="317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0" name="Rectangle 499"/>
          <p:cNvSpPr>
            <a:spLocks noChangeArrowheads="1"/>
          </p:cNvSpPr>
          <p:nvPr/>
        </p:nvSpPr>
        <p:spPr bwMode="auto">
          <a:xfrm>
            <a:off x="1624330" y="1994535"/>
            <a:ext cx="278765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1" name="Rectangle 500"/>
          <p:cNvSpPr>
            <a:spLocks noChangeArrowheads="1"/>
          </p:cNvSpPr>
          <p:nvPr/>
        </p:nvSpPr>
        <p:spPr bwMode="auto">
          <a:xfrm>
            <a:off x="1624330" y="2072640"/>
            <a:ext cx="278765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2" name="Rectangle 501"/>
          <p:cNvSpPr>
            <a:spLocks noChangeArrowheads="1"/>
          </p:cNvSpPr>
          <p:nvPr/>
        </p:nvSpPr>
        <p:spPr bwMode="auto">
          <a:xfrm>
            <a:off x="1624330" y="2150745"/>
            <a:ext cx="278765" cy="298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3" name="Rectangle 502"/>
          <p:cNvSpPr>
            <a:spLocks noChangeArrowheads="1"/>
          </p:cNvSpPr>
          <p:nvPr/>
        </p:nvSpPr>
        <p:spPr bwMode="auto">
          <a:xfrm>
            <a:off x="2273300" y="2005330"/>
            <a:ext cx="92075" cy="92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4" name="Rectangle 503"/>
          <p:cNvSpPr>
            <a:spLocks noChangeArrowheads="1"/>
          </p:cNvSpPr>
          <p:nvPr/>
        </p:nvSpPr>
        <p:spPr bwMode="auto">
          <a:xfrm>
            <a:off x="2390775" y="2005330"/>
            <a:ext cx="22225" cy="92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5" name="Rectangle 504"/>
          <p:cNvSpPr>
            <a:spLocks noChangeArrowheads="1"/>
          </p:cNvSpPr>
          <p:nvPr/>
        </p:nvSpPr>
        <p:spPr bwMode="auto">
          <a:xfrm>
            <a:off x="2438400" y="1979930"/>
            <a:ext cx="20955" cy="142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6" name="Rectangle 505"/>
          <p:cNvSpPr>
            <a:spLocks noChangeArrowheads="1"/>
          </p:cNvSpPr>
          <p:nvPr/>
        </p:nvSpPr>
        <p:spPr bwMode="auto">
          <a:xfrm>
            <a:off x="2226945" y="2005330"/>
            <a:ext cx="20955" cy="92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7" name="Rectangle 506"/>
          <p:cNvSpPr>
            <a:spLocks noChangeArrowheads="1"/>
          </p:cNvSpPr>
          <p:nvPr/>
        </p:nvSpPr>
        <p:spPr bwMode="auto">
          <a:xfrm>
            <a:off x="2180590" y="1979930"/>
            <a:ext cx="20955" cy="142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8" name="Freeform 507"/>
          <p:cNvSpPr>
            <a:spLocks noEditPoints="1"/>
          </p:cNvSpPr>
          <p:nvPr/>
        </p:nvSpPr>
        <p:spPr bwMode="auto">
          <a:xfrm>
            <a:off x="2736850" y="1945640"/>
            <a:ext cx="278765" cy="208915"/>
          </a:xfrm>
          <a:custGeom>
            <a:avLst/>
            <a:gdLst>
              <a:gd name="T0" fmla="*/ 0 w 211"/>
              <a:gd name="T1" fmla="*/ 0 h 158"/>
              <a:gd name="T2" fmla="*/ 0 w 211"/>
              <a:gd name="T3" fmla="*/ 158 h 158"/>
              <a:gd name="T4" fmla="*/ 211 w 211"/>
              <a:gd name="T5" fmla="*/ 158 h 158"/>
              <a:gd name="T6" fmla="*/ 211 w 211"/>
              <a:gd name="T7" fmla="*/ 0 h 158"/>
              <a:gd name="T8" fmla="*/ 0 w 211"/>
              <a:gd name="T9" fmla="*/ 0 h 158"/>
              <a:gd name="T10" fmla="*/ 129 w 211"/>
              <a:gd name="T11" fmla="*/ 18 h 158"/>
              <a:gd name="T12" fmla="*/ 129 w 211"/>
              <a:gd name="T13" fmla="*/ 140 h 158"/>
              <a:gd name="T14" fmla="*/ 81 w 211"/>
              <a:gd name="T15" fmla="*/ 140 h 158"/>
              <a:gd name="T16" fmla="*/ 81 w 211"/>
              <a:gd name="T17" fmla="*/ 18 h 158"/>
              <a:gd name="T18" fmla="*/ 129 w 211"/>
              <a:gd name="T19" fmla="*/ 18 h 158"/>
              <a:gd name="T20" fmla="*/ 18 w 211"/>
              <a:gd name="T21" fmla="*/ 18 h 158"/>
              <a:gd name="T22" fmla="*/ 64 w 211"/>
              <a:gd name="T23" fmla="*/ 18 h 158"/>
              <a:gd name="T24" fmla="*/ 64 w 211"/>
              <a:gd name="T25" fmla="*/ 140 h 158"/>
              <a:gd name="T26" fmla="*/ 18 w 211"/>
              <a:gd name="T27" fmla="*/ 140 h 158"/>
              <a:gd name="T28" fmla="*/ 18 w 211"/>
              <a:gd name="T29" fmla="*/ 18 h 158"/>
              <a:gd name="T30" fmla="*/ 193 w 211"/>
              <a:gd name="T31" fmla="*/ 140 h 158"/>
              <a:gd name="T32" fmla="*/ 147 w 211"/>
              <a:gd name="T33" fmla="*/ 140 h 158"/>
              <a:gd name="T34" fmla="*/ 147 w 211"/>
              <a:gd name="T35" fmla="*/ 18 h 158"/>
              <a:gd name="T36" fmla="*/ 193 w 211"/>
              <a:gd name="T37" fmla="*/ 18 h 158"/>
              <a:gd name="T38" fmla="*/ 193 w 211"/>
              <a:gd name="T39" fmla="*/ 14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" h="158">
                <a:moveTo>
                  <a:pt x="0" y="0"/>
                </a:moveTo>
                <a:lnTo>
                  <a:pt x="0" y="158"/>
                </a:lnTo>
                <a:lnTo>
                  <a:pt x="211" y="158"/>
                </a:lnTo>
                <a:lnTo>
                  <a:pt x="211" y="0"/>
                </a:lnTo>
                <a:lnTo>
                  <a:pt x="0" y="0"/>
                </a:lnTo>
                <a:close/>
                <a:moveTo>
                  <a:pt x="129" y="18"/>
                </a:moveTo>
                <a:lnTo>
                  <a:pt x="129" y="140"/>
                </a:lnTo>
                <a:lnTo>
                  <a:pt x="81" y="140"/>
                </a:lnTo>
                <a:lnTo>
                  <a:pt x="81" y="18"/>
                </a:lnTo>
                <a:lnTo>
                  <a:pt x="129" y="18"/>
                </a:lnTo>
                <a:close/>
                <a:moveTo>
                  <a:pt x="18" y="18"/>
                </a:moveTo>
                <a:lnTo>
                  <a:pt x="64" y="18"/>
                </a:lnTo>
                <a:lnTo>
                  <a:pt x="64" y="140"/>
                </a:lnTo>
                <a:lnTo>
                  <a:pt x="18" y="140"/>
                </a:lnTo>
                <a:lnTo>
                  <a:pt x="18" y="18"/>
                </a:lnTo>
                <a:close/>
                <a:moveTo>
                  <a:pt x="193" y="140"/>
                </a:moveTo>
                <a:lnTo>
                  <a:pt x="147" y="140"/>
                </a:lnTo>
                <a:lnTo>
                  <a:pt x="147" y="18"/>
                </a:lnTo>
                <a:lnTo>
                  <a:pt x="193" y="18"/>
                </a:lnTo>
                <a:lnTo>
                  <a:pt x="193" y="14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9" name="Freeform 508"/>
          <p:cNvSpPr/>
          <p:nvPr/>
        </p:nvSpPr>
        <p:spPr bwMode="auto">
          <a:xfrm>
            <a:off x="8927465" y="1494155"/>
            <a:ext cx="71120" cy="71120"/>
          </a:xfrm>
          <a:custGeom>
            <a:avLst/>
            <a:gdLst>
              <a:gd name="T0" fmla="*/ 0 w 54"/>
              <a:gd name="T1" fmla="*/ 54 h 54"/>
              <a:gd name="T2" fmla="*/ 54 w 54"/>
              <a:gd name="T3" fmla="*/ 0 h 54"/>
              <a:gd name="T4" fmla="*/ 0 w 54"/>
              <a:gd name="T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54">
                <a:moveTo>
                  <a:pt x="0" y="54"/>
                </a:moveTo>
                <a:lnTo>
                  <a:pt x="54" y="0"/>
                </a:lnTo>
                <a:lnTo>
                  <a:pt x="0" y="5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0" name="Line 509"/>
          <p:cNvSpPr>
            <a:spLocks noChangeShapeType="1"/>
          </p:cNvSpPr>
          <p:nvPr/>
        </p:nvSpPr>
        <p:spPr bwMode="auto">
          <a:xfrm flipV="1">
            <a:off x="8927465" y="1494155"/>
            <a:ext cx="71120" cy="7112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1" name="Line 510"/>
          <p:cNvSpPr>
            <a:spLocks noChangeShapeType="1"/>
          </p:cNvSpPr>
          <p:nvPr/>
        </p:nvSpPr>
        <p:spPr bwMode="auto">
          <a:xfrm>
            <a:off x="8927465" y="142240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2" name="Line 511"/>
          <p:cNvSpPr>
            <a:spLocks noChangeShapeType="1"/>
          </p:cNvSpPr>
          <p:nvPr/>
        </p:nvSpPr>
        <p:spPr bwMode="auto">
          <a:xfrm>
            <a:off x="8927465" y="142240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3" name="Freeform 512"/>
          <p:cNvSpPr/>
          <p:nvPr/>
        </p:nvSpPr>
        <p:spPr bwMode="auto">
          <a:xfrm>
            <a:off x="8927465" y="1355090"/>
            <a:ext cx="140335" cy="277495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4" name="Freeform 513"/>
          <p:cNvSpPr/>
          <p:nvPr/>
        </p:nvSpPr>
        <p:spPr bwMode="auto">
          <a:xfrm>
            <a:off x="9482455" y="1355090"/>
            <a:ext cx="147955" cy="276225"/>
          </a:xfrm>
          <a:custGeom>
            <a:avLst/>
            <a:gdLst>
              <a:gd name="T0" fmla="*/ 149 w 153"/>
              <a:gd name="T1" fmla="*/ 137 h 286"/>
              <a:gd name="T2" fmla="*/ 16 w 153"/>
              <a:gd name="T3" fmla="*/ 3 h 286"/>
              <a:gd name="T4" fmla="*/ 9 w 153"/>
              <a:gd name="T5" fmla="*/ 0 h 286"/>
              <a:gd name="T6" fmla="*/ 3 w 153"/>
              <a:gd name="T7" fmla="*/ 3 h 286"/>
              <a:gd name="T8" fmla="*/ 2 w 153"/>
              <a:gd name="T9" fmla="*/ 3 h 286"/>
              <a:gd name="T10" fmla="*/ 0 w 153"/>
              <a:gd name="T11" fmla="*/ 10 h 286"/>
              <a:gd name="T12" fmla="*/ 0 w 153"/>
              <a:gd name="T13" fmla="*/ 75 h 286"/>
              <a:gd name="T14" fmla="*/ 2 w 153"/>
              <a:gd name="T15" fmla="*/ 81 h 286"/>
              <a:gd name="T16" fmla="*/ 64 w 153"/>
              <a:gd name="T17" fmla="*/ 143 h 286"/>
              <a:gd name="T18" fmla="*/ 2 w 153"/>
              <a:gd name="T19" fmla="*/ 205 h 286"/>
              <a:gd name="T20" fmla="*/ 0 w 153"/>
              <a:gd name="T21" fmla="*/ 212 h 286"/>
              <a:gd name="T22" fmla="*/ 0 w 153"/>
              <a:gd name="T23" fmla="*/ 277 h 286"/>
              <a:gd name="T24" fmla="*/ 2 w 153"/>
              <a:gd name="T25" fmla="*/ 283 h 286"/>
              <a:gd name="T26" fmla="*/ 3 w 153"/>
              <a:gd name="T27" fmla="*/ 283 h 286"/>
              <a:gd name="T28" fmla="*/ 9 w 153"/>
              <a:gd name="T29" fmla="*/ 286 h 286"/>
              <a:gd name="T30" fmla="*/ 16 w 153"/>
              <a:gd name="T31" fmla="*/ 283 h 286"/>
              <a:gd name="T32" fmla="*/ 149 w 153"/>
              <a:gd name="T33" fmla="*/ 150 h 286"/>
              <a:gd name="T34" fmla="*/ 149 w 153"/>
              <a:gd name="T35" fmla="*/ 137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286">
                <a:moveTo>
                  <a:pt x="149" y="137"/>
                </a:moveTo>
                <a:cubicBezTo>
                  <a:pt x="16" y="3"/>
                  <a:pt x="16" y="3"/>
                  <a:pt x="16" y="3"/>
                </a:cubicBezTo>
                <a:cubicBezTo>
                  <a:pt x="14" y="1"/>
                  <a:pt x="11" y="0"/>
                  <a:pt x="9" y="0"/>
                </a:cubicBezTo>
                <a:cubicBezTo>
                  <a:pt x="7" y="0"/>
                  <a:pt x="4" y="1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5"/>
                  <a:pt x="0" y="7"/>
                  <a:pt x="0" y="10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7"/>
                  <a:pt x="1" y="79"/>
                  <a:pt x="2" y="81"/>
                </a:cubicBezTo>
                <a:cubicBezTo>
                  <a:pt x="64" y="143"/>
                  <a:pt x="64" y="143"/>
                  <a:pt x="64" y="143"/>
                </a:cubicBezTo>
                <a:cubicBezTo>
                  <a:pt x="2" y="205"/>
                  <a:pt x="2" y="205"/>
                  <a:pt x="2" y="205"/>
                </a:cubicBezTo>
                <a:cubicBezTo>
                  <a:pt x="1" y="207"/>
                  <a:pt x="0" y="209"/>
                  <a:pt x="0" y="212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79"/>
                  <a:pt x="1" y="281"/>
                  <a:pt x="2" y="283"/>
                </a:cubicBezTo>
                <a:cubicBezTo>
                  <a:pt x="3" y="283"/>
                  <a:pt x="3" y="283"/>
                  <a:pt x="3" y="283"/>
                </a:cubicBezTo>
                <a:cubicBezTo>
                  <a:pt x="4" y="285"/>
                  <a:pt x="7" y="286"/>
                  <a:pt x="9" y="286"/>
                </a:cubicBezTo>
                <a:cubicBezTo>
                  <a:pt x="12" y="286"/>
                  <a:pt x="14" y="285"/>
                  <a:pt x="16" y="283"/>
                </a:cubicBezTo>
                <a:cubicBezTo>
                  <a:pt x="149" y="150"/>
                  <a:pt x="149" y="150"/>
                  <a:pt x="149" y="150"/>
                </a:cubicBezTo>
                <a:cubicBezTo>
                  <a:pt x="153" y="146"/>
                  <a:pt x="153" y="140"/>
                  <a:pt x="149" y="13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5" name="Freeform 514"/>
          <p:cNvSpPr>
            <a:spLocks noEditPoints="1"/>
          </p:cNvSpPr>
          <p:nvPr/>
        </p:nvSpPr>
        <p:spPr bwMode="auto">
          <a:xfrm>
            <a:off x="9966960" y="1352550"/>
            <a:ext cx="277495" cy="278765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6" name="Freeform 515"/>
          <p:cNvSpPr>
            <a:spLocks noEditPoints="1"/>
          </p:cNvSpPr>
          <p:nvPr/>
        </p:nvSpPr>
        <p:spPr bwMode="auto">
          <a:xfrm>
            <a:off x="6631305" y="4690745"/>
            <a:ext cx="277495" cy="278765"/>
          </a:xfrm>
          <a:custGeom>
            <a:avLst/>
            <a:gdLst>
              <a:gd name="T0" fmla="*/ 0 w 210"/>
              <a:gd name="T1" fmla="*/ 0 h 211"/>
              <a:gd name="T2" fmla="*/ 0 w 210"/>
              <a:gd name="T3" fmla="*/ 211 h 211"/>
              <a:gd name="T4" fmla="*/ 210 w 210"/>
              <a:gd name="T5" fmla="*/ 211 h 211"/>
              <a:gd name="T6" fmla="*/ 210 w 210"/>
              <a:gd name="T7" fmla="*/ 0 h 211"/>
              <a:gd name="T8" fmla="*/ 0 w 210"/>
              <a:gd name="T9" fmla="*/ 0 h 211"/>
              <a:gd name="T10" fmla="*/ 17 w 210"/>
              <a:gd name="T11" fmla="*/ 136 h 211"/>
              <a:gd name="T12" fmla="*/ 75 w 210"/>
              <a:gd name="T13" fmla="*/ 193 h 211"/>
              <a:gd name="T14" fmla="*/ 17 w 210"/>
              <a:gd name="T15" fmla="*/ 193 h 211"/>
              <a:gd name="T16" fmla="*/ 17 w 210"/>
              <a:gd name="T17" fmla="*/ 136 h 211"/>
              <a:gd name="T18" fmla="*/ 12 w 210"/>
              <a:gd name="T19" fmla="*/ 105 h 211"/>
              <a:gd name="T20" fmla="*/ 105 w 210"/>
              <a:gd name="T21" fmla="*/ 105 h 211"/>
              <a:gd name="T22" fmla="*/ 105 w 210"/>
              <a:gd name="T23" fmla="*/ 198 h 211"/>
              <a:gd name="T24" fmla="*/ 12 w 210"/>
              <a:gd name="T25" fmla="*/ 10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0" h="211">
                <a:moveTo>
                  <a:pt x="0" y="0"/>
                </a:moveTo>
                <a:lnTo>
                  <a:pt x="0" y="211"/>
                </a:lnTo>
                <a:lnTo>
                  <a:pt x="210" y="211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7" y="136"/>
                </a:moveTo>
                <a:lnTo>
                  <a:pt x="75" y="193"/>
                </a:lnTo>
                <a:lnTo>
                  <a:pt x="17" y="193"/>
                </a:lnTo>
                <a:lnTo>
                  <a:pt x="17" y="136"/>
                </a:lnTo>
                <a:close/>
                <a:moveTo>
                  <a:pt x="12" y="105"/>
                </a:moveTo>
                <a:lnTo>
                  <a:pt x="105" y="105"/>
                </a:lnTo>
                <a:lnTo>
                  <a:pt x="105" y="198"/>
                </a:lnTo>
                <a:lnTo>
                  <a:pt x="12" y="10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7" name="Freeform 516"/>
          <p:cNvSpPr>
            <a:spLocks noEditPoints="1"/>
          </p:cNvSpPr>
          <p:nvPr/>
        </p:nvSpPr>
        <p:spPr bwMode="auto">
          <a:xfrm>
            <a:off x="1625600" y="2467610"/>
            <a:ext cx="276225" cy="277495"/>
          </a:xfrm>
          <a:custGeom>
            <a:avLst/>
            <a:gdLst>
              <a:gd name="T0" fmla="*/ 286 w 286"/>
              <a:gd name="T1" fmla="*/ 131 h 288"/>
              <a:gd name="T2" fmla="*/ 259 w 286"/>
              <a:gd name="T3" fmla="*/ 131 h 288"/>
              <a:gd name="T4" fmla="*/ 155 w 286"/>
              <a:gd name="T5" fmla="*/ 26 h 288"/>
              <a:gd name="T6" fmla="*/ 155 w 286"/>
              <a:gd name="T7" fmla="*/ 0 h 288"/>
              <a:gd name="T8" fmla="*/ 131 w 286"/>
              <a:gd name="T9" fmla="*/ 0 h 288"/>
              <a:gd name="T10" fmla="*/ 131 w 286"/>
              <a:gd name="T11" fmla="*/ 26 h 288"/>
              <a:gd name="T12" fmla="*/ 27 w 286"/>
              <a:gd name="T13" fmla="*/ 131 h 288"/>
              <a:gd name="T14" fmla="*/ 0 w 286"/>
              <a:gd name="T15" fmla="*/ 131 h 288"/>
              <a:gd name="T16" fmla="*/ 0 w 286"/>
              <a:gd name="T17" fmla="*/ 155 h 288"/>
              <a:gd name="T18" fmla="*/ 28 w 286"/>
              <a:gd name="T19" fmla="*/ 155 h 288"/>
              <a:gd name="T20" fmla="*/ 131 w 286"/>
              <a:gd name="T21" fmla="*/ 258 h 288"/>
              <a:gd name="T22" fmla="*/ 131 w 286"/>
              <a:gd name="T23" fmla="*/ 288 h 288"/>
              <a:gd name="T24" fmla="*/ 155 w 286"/>
              <a:gd name="T25" fmla="*/ 288 h 288"/>
              <a:gd name="T26" fmla="*/ 155 w 286"/>
              <a:gd name="T27" fmla="*/ 258 h 288"/>
              <a:gd name="T28" fmla="*/ 259 w 286"/>
              <a:gd name="T29" fmla="*/ 155 h 288"/>
              <a:gd name="T30" fmla="*/ 286 w 286"/>
              <a:gd name="T31" fmla="*/ 155 h 288"/>
              <a:gd name="T32" fmla="*/ 286 w 286"/>
              <a:gd name="T33" fmla="*/ 131 h 288"/>
              <a:gd name="T34" fmla="*/ 235 w 286"/>
              <a:gd name="T35" fmla="*/ 131 h 288"/>
              <a:gd name="T36" fmla="*/ 155 w 286"/>
              <a:gd name="T37" fmla="*/ 131 h 288"/>
              <a:gd name="T38" fmla="*/ 155 w 286"/>
              <a:gd name="T39" fmla="*/ 50 h 288"/>
              <a:gd name="T40" fmla="*/ 235 w 286"/>
              <a:gd name="T41" fmla="*/ 131 h 288"/>
              <a:gd name="T42" fmla="*/ 131 w 286"/>
              <a:gd name="T43" fmla="*/ 50 h 288"/>
              <a:gd name="T44" fmla="*/ 131 w 286"/>
              <a:gd name="T45" fmla="*/ 131 h 288"/>
              <a:gd name="T46" fmla="*/ 51 w 286"/>
              <a:gd name="T47" fmla="*/ 131 h 288"/>
              <a:gd name="T48" fmla="*/ 131 w 286"/>
              <a:gd name="T49" fmla="*/ 50 h 288"/>
              <a:gd name="T50" fmla="*/ 52 w 286"/>
              <a:gd name="T51" fmla="*/ 155 h 288"/>
              <a:gd name="T52" fmla="*/ 131 w 286"/>
              <a:gd name="T53" fmla="*/ 155 h 288"/>
              <a:gd name="T54" fmla="*/ 131 w 286"/>
              <a:gd name="T55" fmla="*/ 234 h 288"/>
              <a:gd name="T56" fmla="*/ 52 w 286"/>
              <a:gd name="T57" fmla="*/ 155 h 288"/>
              <a:gd name="T58" fmla="*/ 155 w 286"/>
              <a:gd name="T59" fmla="*/ 234 h 288"/>
              <a:gd name="T60" fmla="*/ 155 w 286"/>
              <a:gd name="T61" fmla="*/ 155 h 288"/>
              <a:gd name="T62" fmla="*/ 235 w 286"/>
              <a:gd name="T63" fmla="*/ 155 h 288"/>
              <a:gd name="T64" fmla="*/ 155 w 286"/>
              <a:gd name="T65" fmla="*/ 23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6" h="288">
                <a:moveTo>
                  <a:pt x="286" y="131"/>
                </a:moveTo>
                <a:cubicBezTo>
                  <a:pt x="259" y="131"/>
                  <a:pt x="259" y="131"/>
                  <a:pt x="259" y="131"/>
                </a:cubicBezTo>
                <a:cubicBezTo>
                  <a:pt x="254" y="76"/>
                  <a:pt x="210" y="31"/>
                  <a:pt x="155" y="26"/>
                </a:cubicBezTo>
                <a:cubicBezTo>
                  <a:pt x="155" y="0"/>
                  <a:pt x="155" y="0"/>
                  <a:pt x="15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76" y="32"/>
                  <a:pt x="32" y="76"/>
                  <a:pt x="27" y="13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5"/>
                  <a:pt x="0" y="155"/>
                  <a:pt x="0" y="155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3" y="209"/>
                  <a:pt x="77" y="252"/>
                  <a:pt x="131" y="258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55" y="288"/>
                  <a:pt x="155" y="288"/>
                  <a:pt x="155" y="288"/>
                </a:cubicBezTo>
                <a:cubicBezTo>
                  <a:pt x="155" y="258"/>
                  <a:pt x="155" y="258"/>
                  <a:pt x="155" y="258"/>
                </a:cubicBezTo>
                <a:cubicBezTo>
                  <a:pt x="210" y="253"/>
                  <a:pt x="253" y="209"/>
                  <a:pt x="259" y="155"/>
                </a:cubicBezTo>
                <a:cubicBezTo>
                  <a:pt x="286" y="155"/>
                  <a:pt x="286" y="155"/>
                  <a:pt x="286" y="155"/>
                </a:cubicBezTo>
                <a:lnTo>
                  <a:pt x="286" y="131"/>
                </a:lnTo>
                <a:close/>
                <a:moveTo>
                  <a:pt x="235" y="131"/>
                </a:moveTo>
                <a:cubicBezTo>
                  <a:pt x="155" y="131"/>
                  <a:pt x="155" y="131"/>
                  <a:pt x="155" y="131"/>
                </a:cubicBezTo>
                <a:cubicBezTo>
                  <a:pt x="155" y="50"/>
                  <a:pt x="155" y="50"/>
                  <a:pt x="155" y="50"/>
                </a:cubicBezTo>
                <a:cubicBezTo>
                  <a:pt x="197" y="55"/>
                  <a:pt x="231" y="89"/>
                  <a:pt x="235" y="131"/>
                </a:cubicBezTo>
                <a:close/>
                <a:moveTo>
                  <a:pt x="131" y="50"/>
                </a:moveTo>
                <a:cubicBezTo>
                  <a:pt x="131" y="131"/>
                  <a:pt x="131" y="131"/>
                  <a:pt x="131" y="131"/>
                </a:cubicBezTo>
                <a:cubicBezTo>
                  <a:pt x="51" y="131"/>
                  <a:pt x="51" y="131"/>
                  <a:pt x="51" y="131"/>
                </a:cubicBezTo>
                <a:cubicBezTo>
                  <a:pt x="56" y="89"/>
                  <a:pt x="89" y="56"/>
                  <a:pt x="131" y="50"/>
                </a:cubicBezTo>
                <a:close/>
                <a:moveTo>
                  <a:pt x="52" y="155"/>
                </a:moveTo>
                <a:cubicBezTo>
                  <a:pt x="131" y="155"/>
                  <a:pt x="131" y="155"/>
                  <a:pt x="131" y="155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90" y="228"/>
                  <a:pt x="57" y="196"/>
                  <a:pt x="52" y="155"/>
                </a:cubicBezTo>
                <a:close/>
                <a:moveTo>
                  <a:pt x="155" y="234"/>
                </a:moveTo>
                <a:cubicBezTo>
                  <a:pt x="155" y="155"/>
                  <a:pt x="155" y="155"/>
                  <a:pt x="155" y="155"/>
                </a:cubicBezTo>
                <a:cubicBezTo>
                  <a:pt x="235" y="155"/>
                  <a:pt x="235" y="155"/>
                  <a:pt x="235" y="155"/>
                </a:cubicBezTo>
                <a:cubicBezTo>
                  <a:pt x="229" y="196"/>
                  <a:pt x="196" y="229"/>
                  <a:pt x="155" y="23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8" name="Freeform 517"/>
          <p:cNvSpPr/>
          <p:nvPr/>
        </p:nvSpPr>
        <p:spPr bwMode="auto">
          <a:xfrm>
            <a:off x="8993505" y="5368925"/>
            <a:ext cx="0" cy="2540"/>
          </a:xfrm>
          <a:custGeom>
            <a:avLst/>
            <a:gdLst>
              <a:gd name="T0" fmla="*/ 1 h 2"/>
              <a:gd name="T1" fmla="*/ 2 h 2"/>
              <a:gd name="T2" fmla="*/ 1 h 2"/>
              <a:gd name="T3" fmla="*/ 0 h 2"/>
              <a:gd name="T4" fmla="*/ 1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2">
                <a:moveTo>
                  <a:pt x="0" y="1"/>
                </a:move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9" name="Freeform 518"/>
          <p:cNvSpPr/>
          <p:nvPr/>
        </p:nvSpPr>
        <p:spPr bwMode="auto">
          <a:xfrm>
            <a:off x="8924925" y="5248275"/>
            <a:ext cx="135890" cy="121920"/>
          </a:xfrm>
          <a:custGeom>
            <a:avLst/>
            <a:gdLst>
              <a:gd name="T0" fmla="*/ 71 w 141"/>
              <a:gd name="T1" fmla="*/ 126 h 126"/>
              <a:gd name="T2" fmla="*/ 71 w 141"/>
              <a:gd name="T3" fmla="*/ 125 h 126"/>
              <a:gd name="T4" fmla="*/ 71 w 141"/>
              <a:gd name="T5" fmla="*/ 126 h 126"/>
              <a:gd name="T6" fmla="*/ 141 w 141"/>
              <a:gd name="T7" fmla="*/ 36 h 126"/>
              <a:gd name="T8" fmla="*/ 71 w 141"/>
              <a:gd name="T9" fmla="*/ 0 h 126"/>
              <a:gd name="T10" fmla="*/ 71 w 141"/>
              <a:gd name="T11" fmla="*/ 0 h 126"/>
              <a:gd name="T12" fmla="*/ 71 w 141"/>
              <a:gd name="T13" fmla="*/ 0 h 126"/>
              <a:gd name="T14" fmla="*/ 70 w 141"/>
              <a:gd name="T15" fmla="*/ 0 h 126"/>
              <a:gd name="T16" fmla="*/ 70 w 141"/>
              <a:gd name="T17" fmla="*/ 0 h 126"/>
              <a:gd name="T18" fmla="*/ 0 w 141"/>
              <a:gd name="T19" fmla="*/ 35 h 126"/>
              <a:gd name="T20" fmla="*/ 71 w 141"/>
              <a:gd name="T21" fmla="*/ 12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1" h="126">
                <a:moveTo>
                  <a:pt x="71" y="126"/>
                </a:moveTo>
                <a:cubicBezTo>
                  <a:pt x="71" y="126"/>
                  <a:pt x="71" y="125"/>
                  <a:pt x="71" y="125"/>
                </a:cubicBezTo>
                <a:cubicBezTo>
                  <a:pt x="71" y="125"/>
                  <a:pt x="71" y="126"/>
                  <a:pt x="71" y="126"/>
                </a:cubicBezTo>
                <a:cubicBezTo>
                  <a:pt x="83" y="88"/>
                  <a:pt x="108" y="57"/>
                  <a:pt x="141" y="36"/>
                </a:cubicBezTo>
                <a:cubicBezTo>
                  <a:pt x="122" y="17"/>
                  <a:pt x="98" y="4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0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44" y="4"/>
                  <a:pt x="19" y="17"/>
                  <a:pt x="0" y="35"/>
                </a:cubicBezTo>
                <a:cubicBezTo>
                  <a:pt x="33" y="56"/>
                  <a:pt x="58" y="88"/>
                  <a:pt x="71" y="12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0" name="Freeform 519"/>
          <p:cNvSpPr/>
          <p:nvPr/>
        </p:nvSpPr>
        <p:spPr bwMode="auto">
          <a:xfrm>
            <a:off x="8855075" y="5282565"/>
            <a:ext cx="121285" cy="243205"/>
          </a:xfrm>
          <a:custGeom>
            <a:avLst/>
            <a:gdLst>
              <a:gd name="T0" fmla="*/ 126 w 126"/>
              <a:gd name="T1" fmla="*/ 252 h 252"/>
              <a:gd name="T2" fmla="*/ 126 w 126"/>
              <a:gd name="T3" fmla="*/ 127 h 252"/>
              <a:gd name="T4" fmla="*/ 126 w 126"/>
              <a:gd name="T5" fmla="*/ 127 h 252"/>
              <a:gd name="T6" fmla="*/ 0 w 126"/>
              <a:gd name="T7" fmla="*/ 0 h 252"/>
              <a:gd name="T8" fmla="*/ 0 w 126"/>
              <a:gd name="T9" fmla="*/ 127 h 252"/>
              <a:gd name="T10" fmla="*/ 0 w 126"/>
              <a:gd name="T11" fmla="*/ 127 h 252"/>
              <a:gd name="T12" fmla="*/ 126 w 126"/>
              <a:gd name="T13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" h="252">
                <a:moveTo>
                  <a:pt x="126" y="252"/>
                </a:moveTo>
                <a:cubicBezTo>
                  <a:pt x="126" y="127"/>
                  <a:pt x="126" y="127"/>
                  <a:pt x="126" y="127"/>
                </a:cubicBezTo>
                <a:cubicBezTo>
                  <a:pt x="126" y="127"/>
                  <a:pt x="126" y="127"/>
                  <a:pt x="126" y="127"/>
                </a:cubicBezTo>
                <a:cubicBezTo>
                  <a:pt x="118" y="61"/>
                  <a:pt x="66" y="8"/>
                  <a:pt x="0" y="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9" y="192"/>
                  <a:pt x="61" y="243"/>
                  <a:pt x="126" y="25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1" name="Freeform 520"/>
          <p:cNvSpPr/>
          <p:nvPr/>
        </p:nvSpPr>
        <p:spPr bwMode="auto">
          <a:xfrm>
            <a:off x="9010650" y="5282565"/>
            <a:ext cx="121920" cy="243205"/>
          </a:xfrm>
          <a:custGeom>
            <a:avLst/>
            <a:gdLst>
              <a:gd name="T0" fmla="*/ 127 w 127"/>
              <a:gd name="T1" fmla="*/ 0 h 252"/>
              <a:gd name="T2" fmla="*/ 0 w 127"/>
              <a:gd name="T3" fmla="*/ 127 h 252"/>
              <a:gd name="T4" fmla="*/ 0 w 127"/>
              <a:gd name="T5" fmla="*/ 127 h 252"/>
              <a:gd name="T6" fmla="*/ 0 w 127"/>
              <a:gd name="T7" fmla="*/ 252 h 252"/>
              <a:gd name="T8" fmla="*/ 127 w 127"/>
              <a:gd name="T9" fmla="*/ 127 h 252"/>
              <a:gd name="T10" fmla="*/ 127 w 127"/>
              <a:gd name="T11" fmla="*/ 127 h 252"/>
              <a:gd name="T12" fmla="*/ 127 w 127"/>
              <a:gd name="T13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" h="252">
                <a:moveTo>
                  <a:pt x="127" y="0"/>
                </a:moveTo>
                <a:cubicBezTo>
                  <a:pt x="61" y="8"/>
                  <a:pt x="8" y="61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252"/>
                  <a:pt x="0" y="252"/>
                  <a:pt x="0" y="252"/>
                </a:cubicBezTo>
                <a:cubicBezTo>
                  <a:pt x="66" y="243"/>
                  <a:pt x="118" y="192"/>
                  <a:pt x="127" y="127"/>
                </a:cubicBezTo>
                <a:cubicBezTo>
                  <a:pt x="127" y="127"/>
                  <a:pt x="127" y="127"/>
                  <a:pt x="127" y="127"/>
                </a:cubicBezTo>
                <a:lnTo>
                  <a:pt x="12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2" name="Freeform 521"/>
          <p:cNvSpPr/>
          <p:nvPr/>
        </p:nvSpPr>
        <p:spPr bwMode="auto">
          <a:xfrm>
            <a:off x="2738120" y="5881370"/>
            <a:ext cx="277495" cy="122555"/>
          </a:xfrm>
          <a:custGeom>
            <a:avLst/>
            <a:gdLst>
              <a:gd name="T0" fmla="*/ 255 w 288"/>
              <a:gd name="T1" fmla="*/ 0 h 127"/>
              <a:gd name="T2" fmla="*/ 255 w 288"/>
              <a:gd name="T3" fmla="*/ 0 h 127"/>
              <a:gd name="T4" fmla="*/ 254 w 288"/>
              <a:gd name="T5" fmla="*/ 0 h 127"/>
              <a:gd name="T6" fmla="*/ 222 w 288"/>
              <a:gd name="T7" fmla="*/ 95 h 127"/>
              <a:gd name="T8" fmla="*/ 210 w 288"/>
              <a:gd name="T9" fmla="*/ 106 h 127"/>
              <a:gd name="T10" fmla="*/ 199 w 288"/>
              <a:gd name="T11" fmla="*/ 95 h 127"/>
              <a:gd name="T12" fmla="*/ 166 w 288"/>
              <a:gd name="T13" fmla="*/ 0 h 127"/>
              <a:gd name="T14" fmla="*/ 166 w 288"/>
              <a:gd name="T15" fmla="*/ 0 h 127"/>
              <a:gd name="T16" fmla="*/ 166 w 288"/>
              <a:gd name="T17" fmla="*/ 0 h 127"/>
              <a:gd name="T18" fmla="*/ 133 w 288"/>
              <a:gd name="T19" fmla="*/ 32 h 127"/>
              <a:gd name="T20" fmla="*/ 122 w 288"/>
              <a:gd name="T21" fmla="*/ 106 h 127"/>
              <a:gd name="T22" fmla="*/ 121 w 288"/>
              <a:gd name="T23" fmla="*/ 106 h 127"/>
              <a:gd name="T24" fmla="*/ 110 w 288"/>
              <a:gd name="T25" fmla="*/ 32 h 127"/>
              <a:gd name="T26" fmla="*/ 78 w 288"/>
              <a:gd name="T27" fmla="*/ 0 h 127"/>
              <a:gd name="T28" fmla="*/ 77 w 288"/>
              <a:gd name="T29" fmla="*/ 0 h 127"/>
              <a:gd name="T30" fmla="*/ 77 w 288"/>
              <a:gd name="T31" fmla="*/ 0 h 127"/>
              <a:gd name="T32" fmla="*/ 44 w 288"/>
              <a:gd name="T33" fmla="*/ 95 h 127"/>
              <a:gd name="T34" fmla="*/ 33 w 288"/>
              <a:gd name="T35" fmla="*/ 106 h 127"/>
              <a:gd name="T36" fmla="*/ 21 w 288"/>
              <a:gd name="T37" fmla="*/ 95 h 127"/>
              <a:gd name="T38" fmla="*/ 18 w 288"/>
              <a:gd name="T39" fmla="*/ 59 h 127"/>
              <a:gd name="T40" fmla="*/ 0 w 288"/>
              <a:gd name="T41" fmla="*/ 62 h 127"/>
              <a:gd name="T42" fmla="*/ 32 w 288"/>
              <a:gd name="T43" fmla="*/ 127 h 127"/>
              <a:gd name="T44" fmla="*/ 33 w 288"/>
              <a:gd name="T45" fmla="*/ 127 h 127"/>
              <a:gd name="T46" fmla="*/ 33 w 288"/>
              <a:gd name="T47" fmla="*/ 127 h 127"/>
              <a:gd name="T48" fmla="*/ 33 w 288"/>
              <a:gd name="T49" fmla="*/ 127 h 127"/>
              <a:gd name="T50" fmla="*/ 66 w 288"/>
              <a:gd name="T51" fmla="*/ 32 h 127"/>
              <a:gd name="T52" fmla="*/ 77 w 288"/>
              <a:gd name="T53" fmla="*/ 21 h 127"/>
              <a:gd name="T54" fmla="*/ 89 w 288"/>
              <a:gd name="T55" fmla="*/ 32 h 127"/>
              <a:gd name="T56" fmla="*/ 121 w 288"/>
              <a:gd name="T57" fmla="*/ 127 h 127"/>
              <a:gd name="T58" fmla="*/ 121 w 288"/>
              <a:gd name="T59" fmla="*/ 127 h 127"/>
              <a:gd name="T60" fmla="*/ 122 w 288"/>
              <a:gd name="T61" fmla="*/ 127 h 127"/>
              <a:gd name="T62" fmla="*/ 122 w 288"/>
              <a:gd name="T63" fmla="*/ 127 h 127"/>
              <a:gd name="T64" fmla="*/ 154 w 288"/>
              <a:gd name="T65" fmla="*/ 32 h 127"/>
              <a:gd name="T66" fmla="*/ 166 w 288"/>
              <a:gd name="T67" fmla="*/ 21 h 127"/>
              <a:gd name="T68" fmla="*/ 177 w 288"/>
              <a:gd name="T69" fmla="*/ 32 h 127"/>
              <a:gd name="T70" fmla="*/ 210 w 288"/>
              <a:gd name="T71" fmla="*/ 127 h 127"/>
              <a:gd name="T72" fmla="*/ 210 w 288"/>
              <a:gd name="T73" fmla="*/ 127 h 127"/>
              <a:gd name="T74" fmla="*/ 210 w 288"/>
              <a:gd name="T75" fmla="*/ 127 h 127"/>
              <a:gd name="T76" fmla="*/ 211 w 288"/>
              <a:gd name="T77" fmla="*/ 127 h 127"/>
              <a:gd name="T78" fmla="*/ 243 w 288"/>
              <a:gd name="T79" fmla="*/ 32 h 127"/>
              <a:gd name="T80" fmla="*/ 255 w 288"/>
              <a:gd name="T81" fmla="*/ 21 h 127"/>
              <a:gd name="T82" fmla="*/ 266 w 288"/>
              <a:gd name="T83" fmla="*/ 32 h 127"/>
              <a:gd name="T84" fmla="*/ 270 w 288"/>
              <a:gd name="T85" fmla="*/ 66 h 127"/>
              <a:gd name="T86" fmla="*/ 288 w 288"/>
              <a:gd name="T87" fmla="*/ 62 h 127"/>
              <a:gd name="T88" fmla="*/ 255 w 288"/>
              <a:gd name="T89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127">
                <a:moveTo>
                  <a:pt x="255" y="0"/>
                </a:moveTo>
                <a:cubicBezTo>
                  <a:pt x="255" y="0"/>
                  <a:pt x="255" y="0"/>
                  <a:pt x="255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36" y="0"/>
                  <a:pt x="222" y="14"/>
                  <a:pt x="222" y="32"/>
                </a:cubicBezTo>
                <a:cubicBezTo>
                  <a:pt x="222" y="95"/>
                  <a:pt x="222" y="95"/>
                  <a:pt x="222" y="95"/>
                </a:cubicBezTo>
                <a:cubicBezTo>
                  <a:pt x="222" y="101"/>
                  <a:pt x="217" y="106"/>
                  <a:pt x="211" y="106"/>
                </a:cubicBezTo>
                <a:cubicBezTo>
                  <a:pt x="211" y="106"/>
                  <a:pt x="210" y="106"/>
                  <a:pt x="210" y="106"/>
                </a:cubicBezTo>
                <a:cubicBezTo>
                  <a:pt x="210" y="106"/>
                  <a:pt x="210" y="106"/>
                  <a:pt x="210" y="106"/>
                </a:cubicBezTo>
                <a:cubicBezTo>
                  <a:pt x="204" y="106"/>
                  <a:pt x="199" y="101"/>
                  <a:pt x="199" y="95"/>
                </a:cubicBezTo>
                <a:cubicBezTo>
                  <a:pt x="199" y="32"/>
                  <a:pt x="199" y="32"/>
                  <a:pt x="199" y="32"/>
                </a:cubicBezTo>
                <a:cubicBezTo>
                  <a:pt x="199" y="14"/>
                  <a:pt x="184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48" y="0"/>
                  <a:pt x="133" y="14"/>
                  <a:pt x="133" y="32"/>
                </a:cubicBezTo>
                <a:cubicBezTo>
                  <a:pt x="133" y="95"/>
                  <a:pt x="133" y="95"/>
                  <a:pt x="133" y="95"/>
                </a:cubicBezTo>
                <a:cubicBezTo>
                  <a:pt x="133" y="101"/>
                  <a:pt x="128" y="106"/>
                  <a:pt x="122" y="106"/>
                </a:cubicBezTo>
                <a:cubicBezTo>
                  <a:pt x="122" y="106"/>
                  <a:pt x="122" y="106"/>
                  <a:pt x="121" y="106"/>
                </a:cubicBezTo>
                <a:cubicBezTo>
                  <a:pt x="121" y="106"/>
                  <a:pt x="121" y="106"/>
                  <a:pt x="121" y="106"/>
                </a:cubicBezTo>
                <a:cubicBezTo>
                  <a:pt x="115" y="106"/>
                  <a:pt x="110" y="101"/>
                  <a:pt x="110" y="95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14"/>
                  <a:pt x="96" y="0"/>
                  <a:pt x="78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59" y="0"/>
                  <a:pt x="44" y="14"/>
                  <a:pt x="44" y="32"/>
                </a:cubicBezTo>
                <a:cubicBezTo>
                  <a:pt x="44" y="95"/>
                  <a:pt x="44" y="95"/>
                  <a:pt x="44" y="95"/>
                </a:cubicBezTo>
                <a:cubicBezTo>
                  <a:pt x="44" y="101"/>
                  <a:pt x="39" y="106"/>
                  <a:pt x="33" y="106"/>
                </a:cubicBezTo>
                <a:cubicBezTo>
                  <a:pt x="33" y="106"/>
                  <a:pt x="33" y="106"/>
                  <a:pt x="33" y="106"/>
                </a:cubicBezTo>
                <a:cubicBezTo>
                  <a:pt x="33" y="106"/>
                  <a:pt x="32" y="106"/>
                  <a:pt x="32" y="106"/>
                </a:cubicBezTo>
                <a:cubicBezTo>
                  <a:pt x="26" y="106"/>
                  <a:pt x="21" y="101"/>
                  <a:pt x="21" y="95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0"/>
                  <a:pt x="20" y="59"/>
                  <a:pt x="18" y="59"/>
                </a:cubicBezTo>
                <a:cubicBezTo>
                  <a:pt x="3" y="59"/>
                  <a:pt x="3" y="59"/>
                  <a:pt x="3" y="59"/>
                </a:cubicBezTo>
                <a:cubicBezTo>
                  <a:pt x="2" y="59"/>
                  <a:pt x="0" y="60"/>
                  <a:pt x="0" y="62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3"/>
                  <a:pt x="14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51" y="127"/>
                  <a:pt x="66" y="113"/>
                  <a:pt x="66" y="95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26"/>
                  <a:pt x="71" y="21"/>
                  <a:pt x="77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1"/>
                  <a:pt x="78" y="21"/>
                  <a:pt x="78" y="21"/>
                </a:cubicBezTo>
                <a:cubicBezTo>
                  <a:pt x="84" y="21"/>
                  <a:pt x="89" y="26"/>
                  <a:pt x="89" y="32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113"/>
                  <a:pt x="103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40" y="127"/>
                  <a:pt x="154" y="113"/>
                  <a:pt x="154" y="95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4" y="26"/>
                  <a:pt x="159" y="21"/>
                  <a:pt x="165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72" y="21"/>
                  <a:pt x="177" y="26"/>
                  <a:pt x="177" y="32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7" y="113"/>
                  <a:pt x="192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1" y="127"/>
                  <a:pt x="211" y="127"/>
                </a:cubicBezTo>
                <a:cubicBezTo>
                  <a:pt x="211" y="127"/>
                  <a:pt x="211" y="127"/>
                  <a:pt x="211" y="127"/>
                </a:cubicBezTo>
                <a:cubicBezTo>
                  <a:pt x="229" y="127"/>
                  <a:pt x="243" y="113"/>
                  <a:pt x="243" y="95"/>
                </a:cubicBezTo>
                <a:cubicBezTo>
                  <a:pt x="243" y="32"/>
                  <a:pt x="243" y="32"/>
                  <a:pt x="243" y="32"/>
                </a:cubicBezTo>
                <a:cubicBezTo>
                  <a:pt x="243" y="26"/>
                  <a:pt x="248" y="21"/>
                  <a:pt x="254" y="21"/>
                </a:cubicBezTo>
                <a:cubicBezTo>
                  <a:pt x="254" y="21"/>
                  <a:pt x="255" y="21"/>
                  <a:pt x="255" y="21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61" y="21"/>
                  <a:pt x="266" y="26"/>
                  <a:pt x="266" y="32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6" y="64"/>
                  <a:pt x="268" y="66"/>
                  <a:pt x="270" y="66"/>
                </a:cubicBezTo>
                <a:cubicBezTo>
                  <a:pt x="284" y="66"/>
                  <a:pt x="284" y="66"/>
                  <a:pt x="284" y="66"/>
                </a:cubicBezTo>
                <a:cubicBezTo>
                  <a:pt x="286" y="66"/>
                  <a:pt x="288" y="64"/>
                  <a:pt x="288" y="62"/>
                </a:cubicBezTo>
                <a:cubicBezTo>
                  <a:pt x="288" y="32"/>
                  <a:pt x="288" y="32"/>
                  <a:pt x="288" y="32"/>
                </a:cubicBezTo>
                <a:cubicBezTo>
                  <a:pt x="288" y="14"/>
                  <a:pt x="273" y="0"/>
                  <a:pt x="255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3" name="Rectangle 522"/>
          <p:cNvSpPr>
            <a:spLocks noChangeArrowheads="1"/>
          </p:cNvSpPr>
          <p:nvPr/>
        </p:nvSpPr>
        <p:spPr bwMode="auto">
          <a:xfrm>
            <a:off x="7314565" y="5430520"/>
            <a:ext cx="24765" cy="939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4" name="Freeform 523"/>
          <p:cNvSpPr/>
          <p:nvPr/>
        </p:nvSpPr>
        <p:spPr bwMode="auto">
          <a:xfrm>
            <a:off x="7203440" y="5247005"/>
            <a:ext cx="222250" cy="78105"/>
          </a:xfrm>
          <a:custGeom>
            <a:avLst/>
            <a:gdLst>
              <a:gd name="T0" fmla="*/ 115 w 231"/>
              <a:gd name="T1" fmla="*/ 28 h 81"/>
              <a:gd name="T2" fmla="*/ 30 w 231"/>
              <a:gd name="T3" fmla="*/ 28 h 81"/>
              <a:gd name="T4" fmla="*/ 25 w 231"/>
              <a:gd name="T5" fmla="*/ 30 h 81"/>
              <a:gd name="T6" fmla="*/ 2 w 231"/>
              <a:gd name="T7" fmla="*/ 50 h 81"/>
              <a:gd name="T8" fmla="*/ 0 w 231"/>
              <a:gd name="T9" fmla="*/ 54 h 81"/>
              <a:gd name="T10" fmla="*/ 0 w 231"/>
              <a:gd name="T11" fmla="*/ 55 h 81"/>
              <a:gd name="T12" fmla="*/ 2 w 231"/>
              <a:gd name="T13" fmla="*/ 60 h 81"/>
              <a:gd name="T14" fmla="*/ 25 w 231"/>
              <a:gd name="T15" fmla="*/ 79 h 81"/>
              <a:gd name="T16" fmla="*/ 30 w 231"/>
              <a:gd name="T17" fmla="*/ 81 h 81"/>
              <a:gd name="T18" fmla="*/ 229 w 231"/>
              <a:gd name="T19" fmla="*/ 81 h 81"/>
              <a:gd name="T20" fmla="*/ 231 w 231"/>
              <a:gd name="T21" fmla="*/ 78 h 81"/>
              <a:gd name="T22" fmla="*/ 231 w 231"/>
              <a:gd name="T23" fmla="*/ 31 h 81"/>
              <a:gd name="T24" fmla="*/ 229 w 231"/>
              <a:gd name="T25" fmla="*/ 28 h 81"/>
              <a:gd name="T26" fmla="*/ 142 w 231"/>
              <a:gd name="T27" fmla="*/ 28 h 81"/>
              <a:gd name="T28" fmla="*/ 142 w 231"/>
              <a:gd name="T29" fmla="*/ 13 h 81"/>
              <a:gd name="T30" fmla="*/ 142 w 231"/>
              <a:gd name="T31" fmla="*/ 0 h 81"/>
              <a:gd name="T32" fmla="*/ 115 w 231"/>
              <a:gd name="T33" fmla="*/ 0 h 81"/>
              <a:gd name="T34" fmla="*/ 115 w 231"/>
              <a:gd name="T35" fmla="*/ 13 h 81"/>
              <a:gd name="T36" fmla="*/ 115 w 231"/>
              <a:gd name="T37" fmla="*/ 28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81">
                <a:moveTo>
                  <a:pt x="115" y="28"/>
                </a:moveTo>
                <a:cubicBezTo>
                  <a:pt x="30" y="28"/>
                  <a:pt x="30" y="28"/>
                  <a:pt x="30" y="28"/>
                </a:cubicBezTo>
                <a:cubicBezTo>
                  <a:pt x="28" y="28"/>
                  <a:pt x="26" y="29"/>
                  <a:pt x="25" y="3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1"/>
                  <a:pt x="0" y="53"/>
                  <a:pt x="0" y="54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9"/>
                  <a:pt x="2" y="60"/>
                </a:cubicBezTo>
                <a:cubicBezTo>
                  <a:pt x="25" y="79"/>
                  <a:pt x="25" y="79"/>
                  <a:pt x="25" y="79"/>
                </a:cubicBezTo>
                <a:cubicBezTo>
                  <a:pt x="26" y="80"/>
                  <a:pt x="28" y="81"/>
                  <a:pt x="30" y="81"/>
                </a:cubicBezTo>
                <a:cubicBezTo>
                  <a:pt x="229" y="81"/>
                  <a:pt x="229" y="81"/>
                  <a:pt x="229" y="81"/>
                </a:cubicBezTo>
                <a:cubicBezTo>
                  <a:pt x="230" y="81"/>
                  <a:pt x="231" y="80"/>
                  <a:pt x="231" y="78"/>
                </a:cubicBezTo>
                <a:cubicBezTo>
                  <a:pt x="231" y="31"/>
                  <a:pt x="231" y="31"/>
                  <a:pt x="231" y="31"/>
                </a:cubicBezTo>
                <a:cubicBezTo>
                  <a:pt x="231" y="30"/>
                  <a:pt x="230" y="28"/>
                  <a:pt x="229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5" y="13"/>
                  <a:pt x="115" y="13"/>
                  <a:pt x="115" y="13"/>
                </a:cubicBezTo>
                <a:lnTo>
                  <a:pt x="115" y="2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5" name="Freeform 524"/>
          <p:cNvSpPr/>
          <p:nvPr/>
        </p:nvSpPr>
        <p:spPr bwMode="auto">
          <a:xfrm>
            <a:off x="7228840" y="5339715"/>
            <a:ext cx="221615" cy="76200"/>
          </a:xfrm>
          <a:custGeom>
            <a:avLst/>
            <a:gdLst>
              <a:gd name="T0" fmla="*/ 89 w 231"/>
              <a:gd name="T1" fmla="*/ 27 h 80"/>
              <a:gd name="T2" fmla="*/ 3 w 231"/>
              <a:gd name="T3" fmla="*/ 27 h 80"/>
              <a:gd name="T4" fmla="*/ 0 w 231"/>
              <a:gd name="T5" fmla="*/ 30 h 80"/>
              <a:gd name="T6" fmla="*/ 0 w 231"/>
              <a:gd name="T7" fmla="*/ 77 h 80"/>
              <a:gd name="T8" fmla="*/ 3 w 231"/>
              <a:gd name="T9" fmla="*/ 80 h 80"/>
              <a:gd name="T10" fmla="*/ 202 w 231"/>
              <a:gd name="T11" fmla="*/ 80 h 80"/>
              <a:gd name="T12" fmla="*/ 206 w 231"/>
              <a:gd name="T13" fmla="*/ 78 h 80"/>
              <a:gd name="T14" fmla="*/ 229 w 231"/>
              <a:gd name="T15" fmla="*/ 59 h 80"/>
              <a:gd name="T16" fmla="*/ 231 w 231"/>
              <a:gd name="T17" fmla="*/ 54 h 80"/>
              <a:gd name="T18" fmla="*/ 231 w 231"/>
              <a:gd name="T19" fmla="*/ 53 h 80"/>
              <a:gd name="T20" fmla="*/ 229 w 231"/>
              <a:gd name="T21" fmla="*/ 49 h 80"/>
              <a:gd name="T22" fmla="*/ 206 w 231"/>
              <a:gd name="T23" fmla="*/ 29 h 80"/>
              <a:gd name="T24" fmla="*/ 202 w 231"/>
              <a:gd name="T25" fmla="*/ 27 h 80"/>
              <a:gd name="T26" fmla="*/ 116 w 231"/>
              <a:gd name="T27" fmla="*/ 27 h 80"/>
              <a:gd name="T28" fmla="*/ 116 w 231"/>
              <a:gd name="T29" fmla="*/ 12 h 80"/>
              <a:gd name="T30" fmla="*/ 116 w 231"/>
              <a:gd name="T31" fmla="*/ 1 h 80"/>
              <a:gd name="T32" fmla="*/ 116 w 231"/>
              <a:gd name="T33" fmla="*/ 0 h 80"/>
              <a:gd name="T34" fmla="*/ 89 w 231"/>
              <a:gd name="T35" fmla="*/ 0 h 80"/>
              <a:gd name="T36" fmla="*/ 89 w 231"/>
              <a:gd name="T37" fmla="*/ 1 h 80"/>
              <a:gd name="T38" fmla="*/ 89 w 231"/>
              <a:gd name="T39" fmla="*/ 12 h 80"/>
              <a:gd name="T40" fmla="*/ 89 w 231"/>
              <a:gd name="T41" fmla="*/ 2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1" h="80">
                <a:moveTo>
                  <a:pt x="89" y="27"/>
                </a:moveTo>
                <a:cubicBezTo>
                  <a:pt x="3" y="27"/>
                  <a:pt x="3" y="27"/>
                  <a:pt x="3" y="27"/>
                </a:cubicBezTo>
                <a:cubicBezTo>
                  <a:pt x="1" y="27"/>
                  <a:pt x="0" y="29"/>
                  <a:pt x="0" y="3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9"/>
                  <a:pt x="1" y="80"/>
                  <a:pt x="3" y="80"/>
                </a:cubicBezTo>
                <a:cubicBezTo>
                  <a:pt x="202" y="80"/>
                  <a:pt x="202" y="80"/>
                  <a:pt x="202" y="80"/>
                </a:cubicBezTo>
                <a:cubicBezTo>
                  <a:pt x="203" y="80"/>
                  <a:pt x="205" y="79"/>
                  <a:pt x="206" y="78"/>
                </a:cubicBezTo>
                <a:cubicBezTo>
                  <a:pt x="229" y="59"/>
                  <a:pt x="229" y="59"/>
                  <a:pt x="229" y="59"/>
                </a:cubicBezTo>
                <a:cubicBezTo>
                  <a:pt x="230" y="58"/>
                  <a:pt x="231" y="55"/>
                  <a:pt x="231" y="54"/>
                </a:cubicBezTo>
                <a:cubicBezTo>
                  <a:pt x="231" y="53"/>
                  <a:pt x="231" y="53"/>
                  <a:pt x="231" y="53"/>
                </a:cubicBezTo>
                <a:cubicBezTo>
                  <a:pt x="231" y="52"/>
                  <a:pt x="230" y="50"/>
                  <a:pt x="229" y="4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5" y="28"/>
                  <a:pt x="203" y="27"/>
                  <a:pt x="202" y="27"/>
                </a:cubicBezTo>
                <a:cubicBezTo>
                  <a:pt x="116" y="27"/>
                  <a:pt x="116" y="27"/>
                  <a:pt x="116" y="27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0"/>
                  <a:pt x="116" y="0"/>
                  <a:pt x="116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1"/>
                  <a:pt x="89" y="1"/>
                  <a:pt x="89" y="1"/>
                </a:cubicBezTo>
                <a:cubicBezTo>
                  <a:pt x="89" y="12"/>
                  <a:pt x="89" y="12"/>
                  <a:pt x="89" y="12"/>
                </a:cubicBezTo>
                <a:lnTo>
                  <a:pt x="89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6" name="Freeform 525"/>
          <p:cNvSpPr/>
          <p:nvPr/>
        </p:nvSpPr>
        <p:spPr bwMode="auto">
          <a:xfrm>
            <a:off x="7808595" y="5245735"/>
            <a:ext cx="188595" cy="161290"/>
          </a:xfrm>
          <a:custGeom>
            <a:avLst/>
            <a:gdLst>
              <a:gd name="T0" fmla="*/ 134 w 196"/>
              <a:gd name="T1" fmla="*/ 102 h 167"/>
              <a:gd name="T2" fmla="*/ 196 w 196"/>
              <a:gd name="T3" fmla="*/ 34 h 167"/>
              <a:gd name="T4" fmla="*/ 76 w 196"/>
              <a:gd name="T5" fmla="*/ 22 h 167"/>
              <a:gd name="T6" fmla="*/ 0 w 196"/>
              <a:gd name="T7" fmla="*/ 2 h 167"/>
              <a:gd name="T8" fmla="*/ 0 w 196"/>
              <a:gd name="T9" fmla="*/ 137 h 167"/>
              <a:gd name="T10" fmla="*/ 39 w 196"/>
              <a:gd name="T11" fmla="*/ 135 h 167"/>
              <a:gd name="T12" fmla="*/ 191 w 196"/>
              <a:gd name="T13" fmla="*/ 160 h 167"/>
              <a:gd name="T14" fmla="*/ 134 w 196"/>
              <a:gd name="T15" fmla="*/ 102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" h="167">
                <a:moveTo>
                  <a:pt x="134" y="102"/>
                </a:moveTo>
                <a:cubicBezTo>
                  <a:pt x="134" y="87"/>
                  <a:pt x="196" y="34"/>
                  <a:pt x="196" y="34"/>
                </a:cubicBezTo>
                <a:cubicBezTo>
                  <a:pt x="164" y="48"/>
                  <a:pt x="117" y="44"/>
                  <a:pt x="76" y="22"/>
                </a:cubicBezTo>
                <a:cubicBezTo>
                  <a:pt x="35" y="0"/>
                  <a:pt x="0" y="2"/>
                  <a:pt x="0" y="2"/>
                </a:cubicBezTo>
                <a:cubicBezTo>
                  <a:pt x="0" y="137"/>
                  <a:pt x="0" y="137"/>
                  <a:pt x="0" y="137"/>
                </a:cubicBezTo>
                <a:cubicBezTo>
                  <a:pt x="2" y="136"/>
                  <a:pt x="11" y="133"/>
                  <a:pt x="39" y="135"/>
                </a:cubicBezTo>
                <a:cubicBezTo>
                  <a:pt x="73" y="139"/>
                  <a:pt x="160" y="167"/>
                  <a:pt x="191" y="160"/>
                </a:cubicBezTo>
                <a:cubicBezTo>
                  <a:pt x="191" y="160"/>
                  <a:pt x="134" y="112"/>
                  <a:pt x="134" y="10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7" name="Rectangle 526"/>
          <p:cNvSpPr>
            <a:spLocks noChangeArrowheads="1"/>
          </p:cNvSpPr>
          <p:nvPr/>
        </p:nvSpPr>
        <p:spPr bwMode="auto">
          <a:xfrm>
            <a:off x="7762240" y="5247005"/>
            <a:ext cx="24130" cy="277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8" name="Freeform 527"/>
          <p:cNvSpPr/>
          <p:nvPr/>
        </p:nvSpPr>
        <p:spPr bwMode="auto">
          <a:xfrm>
            <a:off x="3969385" y="1907540"/>
            <a:ext cx="161290" cy="162560"/>
          </a:xfrm>
          <a:custGeom>
            <a:avLst/>
            <a:gdLst>
              <a:gd name="T0" fmla="*/ 60 w 122"/>
              <a:gd name="T1" fmla="*/ 0 h 123"/>
              <a:gd name="T2" fmla="*/ 0 w 122"/>
              <a:gd name="T3" fmla="*/ 62 h 123"/>
              <a:gd name="T4" fmla="*/ 60 w 122"/>
              <a:gd name="T5" fmla="*/ 123 h 123"/>
              <a:gd name="T6" fmla="*/ 122 w 122"/>
              <a:gd name="T7" fmla="*/ 62 h 123"/>
              <a:gd name="T8" fmla="*/ 60 w 122"/>
              <a:gd name="T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123">
                <a:moveTo>
                  <a:pt x="60" y="0"/>
                </a:moveTo>
                <a:lnTo>
                  <a:pt x="0" y="62"/>
                </a:lnTo>
                <a:lnTo>
                  <a:pt x="60" y="123"/>
                </a:lnTo>
                <a:lnTo>
                  <a:pt x="122" y="62"/>
                </a:lnTo>
                <a:lnTo>
                  <a:pt x="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9" name="Freeform 528"/>
          <p:cNvSpPr>
            <a:spLocks noEditPoints="1"/>
          </p:cNvSpPr>
          <p:nvPr/>
        </p:nvSpPr>
        <p:spPr bwMode="auto">
          <a:xfrm>
            <a:off x="3850640" y="2015490"/>
            <a:ext cx="171450" cy="172085"/>
          </a:xfrm>
          <a:custGeom>
            <a:avLst/>
            <a:gdLst>
              <a:gd name="T0" fmla="*/ 25 w 178"/>
              <a:gd name="T1" fmla="*/ 71 h 179"/>
              <a:gd name="T2" fmla="*/ 0 w 178"/>
              <a:gd name="T3" fmla="*/ 152 h 179"/>
              <a:gd name="T4" fmla="*/ 27 w 178"/>
              <a:gd name="T5" fmla="*/ 179 h 179"/>
              <a:gd name="T6" fmla="*/ 108 w 178"/>
              <a:gd name="T7" fmla="*/ 153 h 179"/>
              <a:gd name="T8" fmla="*/ 178 w 178"/>
              <a:gd name="T9" fmla="*/ 57 h 179"/>
              <a:gd name="T10" fmla="*/ 121 w 178"/>
              <a:gd name="T11" fmla="*/ 0 h 179"/>
              <a:gd name="T12" fmla="*/ 25 w 178"/>
              <a:gd name="T13" fmla="*/ 71 h 179"/>
              <a:gd name="T14" fmla="*/ 81 w 178"/>
              <a:gd name="T15" fmla="*/ 120 h 179"/>
              <a:gd name="T16" fmla="*/ 59 w 178"/>
              <a:gd name="T17" fmla="*/ 120 h 179"/>
              <a:gd name="T18" fmla="*/ 59 w 178"/>
              <a:gd name="T19" fmla="*/ 98 h 179"/>
              <a:gd name="T20" fmla="*/ 81 w 178"/>
              <a:gd name="T21" fmla="*/ 98 h 179"/>
              <a:gd name="T22" fmla="*/ 81 w 178"/>
              <a:gd name="T23" fmla="*/ 12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8" h="179">
                <a:moveTo>
                  <a:pt x="25" y="71"/>
                </a:moveTo>
                <a:cubicBezTo>
                  <a:pt x="38" y="88"/>
                  <a:pt x="27" y="122"/>
                  <a:pt x="0" y="152"/>
                </a:cubicBezTo>
                <a:cubicBezTo>
                  <a:pt x="27" y="179"/>
                  <a:pt x="27" y="179"/>
                  <a:pt x="27" y="179"/>
                </a:cubicBezTo>
                <a:cubicBezTo>
                  <a:pt x="57" y="152"/>
                  <a:pt x="91" y="141"/>
                  <a:pt x="108" y="153"/>
                </a:cubicBezTo>
                <a:cubicBezTo>
                  <a:pt x="178" y="57"/>
                  <a:pt x="178" y="57"/>
                  <a:pt x="178" y="57"/>
                </a:cubicBezTo>
                <a:cubicBezTo>
                  <a:pt x="121" y="0"/>
                  <a:pt x="121" y="0"/>
                  <a:pt x="121" y="0"/>
                </a:cubicBezTo>
                <a:lnTo>
                  <a:pt x="25" y="71"/>
                </a:lnTo>
                <a:close/>
                <a:moveTo>
                  <a:pt x="81" y="120"/>
                </a:moveTo>
                <a:cubicBezTo>
                  <a:pt x="75" y="126"/>
                  <a:pt x="65" y="126"/>
                  <a:pt x="59" y="120"/>
                </a:cubicBezTo>
                <a:cubicBezTo>
                  <a:pt x="53" y="114"/>
                  <a:pt x="53" y="104"/>
                  <a:pt x="59" y="98"/>
                </a:cubicBezTo>
                <a:cubicBezTo>
                  <a:pt x="65" y="91"/>
                  <a:pt x="75" y="91"/>
                  <a:pt x="81" y="98"/>
                </a:cubicBezTo>
                <a:cubicBezTo>
                  <a:pt x="88" y="104"/>
                  <a:pt x="88" y="114"/>
                  <a:pt x="8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0" name="Freeform 529"/>
          <p:cNvSpPr>
            <a:spLocks noEditPoints="1"/>
          </p:cNvSpPr>
          <p:nvPr/>
        </p:nvSpPr>
        <p:spPr bwMode="auto">
          <a:xfrm>
            <a:off x="4406900" y="2089785"/>
            <a:ext cx="97790" cy="97790"/>
          </a:xfrm>
          <a:custGeom>
            <a:avLst/>
            <a:gdLst>
              <a:gd name="T0" fmla="*/ 15 w 102"/>
              <a:gd name="T1" fmla="*/ 40 h 102"/>
              <a:gd name="T2" fmla="*/ 0 w 102"/>
              <a:gd name="T3" fmla="*/ 87 h 102"/>
              <a:gd name="T4" fmla="*/ 15 w 102"/>
              <a:gd name="T5" fmla="*/ 102 h 102"/>
              <a:gd name="T6" fmla="*/ 62 w 102"/>
              <a:gd name="T7" fmla="*/ 87 h 102"/>
              <a:gd name="T8" fmla="*/ 102 w 102"/>
              <a:gd name="T9" fmla="*/ 32 h 102"/>
              <a:gd name="T10" fmla="*/ 69 w 102"/>
              <a:gd name="T11" fmla="*/ 0 h 102"/>
              <a:gd name="T12" fmla="*/ 15 w 102"/>
              <a:gd name="T13" fmla="*/ 40 h 102"/>
              <a:gd name="T14" fmla="*/ 47 w 102"/>
              <a:gd name="T15" fmla="*/ 68 h 102"/>
              <a:gd name="T16" fmla="*/ 34 w 102"/>
              <a:gd name="T17" fmla="*/ 68 h 102"/>
              <a:gd name="T18" fmla="*/ 34 w 102"/>
              <a:gd name="T19" fmla="*/ 55 h 102"/>
              <a:gd name="T20" fmla="*/ 47 w 102"/>
              <a:gd name="T21" fmla="*/ 55 h 102"/>
              <a:gd name="T22" fmla="*/ 47 w 102"/>
              <a:gd name="T23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" h="102">
                <a:moveTo>
                  <a:pt x="15" y="40"/>
                </a:moveTo>
                <a:cubicBezTo>
                  <a:pt x="22" y="50"/>
                  <a:pt x="16" y="69"/>
                  <a:pt x="0" y="87"/>
                </a:cubicBezTo>
                <a:cubicBezTo>
                  <a:pt x="15" y="102"/>
                  <a:pt x="15" y="102"/>
                  <a:pt x="15" y="102"/>
                </a:cubicBezTo>
                <a:cubicBezTo>
                  <a:pt x="32" y="87"/>
                  <a:pt x="52" y="80"/>
                  <a:pt x="62" y="87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69" y="0"/>
                  <a:pt x="69" y="0"/>
                  <a:pt x="69" y="0"/>
                </a:cubicBezTo>
                <a:lnTo>
                  <a:pt x="15" y="40"/>
                </a:lnTo>
                <a:close/>
                <a:moveTo>
                  <a:pt x="47" y="68"/>
                </a:moveTo>
                <a:cubicBezTo>
                  <a:pt x="43" y="72"/>
                  <a:pt x="37" y="72"/>
                  <a:pt x="34" y="68"/>
                </a:cubicBezTo>
                <a:cubicBezTo>
                  <a:pt x="30" y="65"/>
                  <a:pt x="30" y="59"/>
                  <a:pt x="34" y="55"/>
                </a:cubicBezTo>
                <a:cubicBezTo>
                  <a:pt x="37" y="52"/>
                  <a:pt x="43" y="52"/>
                  <a:pt x="47" y="55"/>
                </a:cubicBezTo>
                <a:cubicBezTo>
                  <a:pt x="50" y="59"/>
                  <a:pt x="50" y="65"/>
                  <a:pt x="47" y="6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1" name="Freeform 530"/>
          <p:cNvSpPr/>
          <p:nvPr/>
        </p:nvSpPr>
        <p:spPr bwMode="auto">
          <a:xfrm>
            <a:off x="4474210" y="1907540"/>
            <a:ext cx="211455" cy="212725"/>
          </a:xfrm>
          <a:custGeom>
            <a:avLst/>
            <a:gdLst>
              <a:gd name="T0" fmla="*/ 209 w 220"/>
              <a:gd name="T1" fmla="*/ 10 h 220"/>
              <a:gd name="T2" fmla="*/ 171 w 220"/>
              <a:gd name="T3" fmla="*/ 10 h 220"/>
              <a:gd name="T4" fmla="*/ 53 w 220"/>
              <a:gd name="T5" fmla="*/ 129 h 220"/>
              <a:gd name="T6" fmla="*/ 48 w 220"/>
              <a:gd name="T7" fmla="*/ 124 h 220"/>
              <a:gd name="T8" fmla="*/ 0 w 220"/>
              <a:gd name="T9" fmla="*/ 172 h 220"/>
              <a:gd name="T10" fmla="*/ 48 w 220"/>
              <a:gd name="T11" fmla="*/ 220 h 220"/>
              <a:gd name="T12" fmla="*/ 96 w 220"/>
              <a:gd name="T13" fmla="*/ 172 h 220"/>
              <a:gd name="T14" fmla="*/ 91 w 220"/>
              <a:gd name="T15" fmla="*/ 167 h 220"/>
              <a:gd name="T16" fmla="*/ 209 w 220"/>
              <a:gd name="T17" fmla="*/ 49 h 220"/>
              <a:gd name="T18" fmla="*/ 209 w 220"/>
              <a:gd name="T19" fmla="*/ 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0" h="220">
                <a:moveTo>
                  <a:pt x="209" y="10"/>
                </a:moveTo>
                <a:cubicBezTo>
                  <a:pt x="199" y="0"/>
                  <a:pt x="182" y="0"/>
                  <a:pt x="171" y="10"/>
                </a:cubicBezTo>
                <a:cubicBezTo>
                  <a:pt x="53" y="129"/>
                  <a:pt x="53" y="129"/>
                  <a:pt x="53" y="129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0" y="172"/>
                  <a:pt x="0" y="172"/>
                  <a:pt x="0" y="172"/>
                </a:cubicBezTo>
                <a:cubicBezTo>
                  <a:pt x="48" y="220"/>
                  <a:pt x="48" y="220"/>
                  <a:pt x="48" y="220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1" y="167"/>
                  <a:pt x="91" y="167"/>
                  <a:pt x="91" y="167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20" y="38"/>
                  <a:pt x="220" y="21"/>
                  <a:pt x="209" y="1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2" name="Freeform 531"/>
          <p:cNvSpPr/>
          <p:nvPr/>
        </p:nvSpPr>
        <p:spPr bwMode="auto">
          <a:xfrm>
            <a:off x="4957445" y="2068830"/>
            <a:ext cx="147955" cy="120015"/>
          </a:xfrm>
          <a:custGeom>
            <a:avLst/>
            <a:gdLst>
              <a:gd name="T0" fmla="*/ 124 w 153"/>
              <a:gd name="T1" fmla="*/ 5 h 125"/>
              <a:gd name="T2" fmla="*/ 114 w 153"/>
              <a:gd name="T3" fmla="*/ 0 h 125"/>
              <a:gd name="T4" fmla="*/ 52 w 153"/>
              <a:gd name="T5" fmla="*/ 48 h 125"/>
              <a:gd name="T6" fmla="*/ 5 w 153"/>
              <a:gd name="T7" fmla="*/ 91 h 125"/>
              <a:gd name="T8" fmla="*/ 46 w 153"/>
              <a:gd name="T9" fmla="*/ 124 h 125"/>
              <a:gd name="T10" fmla="*/ 152 w 153"/>
              <a:gd name="T11" fmla="*/ 41 h 125"/>
              <a:gd name="T12" fmla="*/ 153 w 153"/>
              <a:gd name="T13" fmla="*/ 40 h 125"/>
              <a:gd name="T14" fmla="*/ 124 w 153"/>
              <a:gd name="T15" fmla="*/ 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125">
                <a:moveTo>
                  <a:pt x="124" y="5"/>
                </a:moveTo>
                <a:cubicBezTo>
                  <a:pt x="120" y="3"/>
                  <a:pt x="117" y="2"/>
                  <a:pt x="114" y="0"/>
                </a:cubicBezTo>
                <a:cubicBezTo>
                  <a:pt x="102" y="2"/>
                  <a:pt x="56" y="12"/>
                  <a:pt x="52" y="48"/>
                </a:cubicBezTo>
                <a:cubicBezTo>
                  <a:pt x="46" y="99"/>
                  <a:pt x="12" y="91"/>
                  <a:pt x="5" y="91"/>
                </a:cubicBezTo>
                <a:cubicBezTo>
                  <a:pt x="0" y="92"/>
                  <a:pt x="9" y="122"/>
                  <a:pt x="46" y="124"/>
                </a:cubicBezTo>
                <a:cubicBezTo>
                  <a:pt x="83" y="125"/>
                  <a:pt x="149" y="101"/>
                  <a:pt x="152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48" y="21"/>
                  <a:pt x="136" y="11"/>
                  <a:pt x="124" y="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3" name="Freeform 532"/>
          <p:cNvSpPr/>
          <p:nvPr/>
        </p:nvSpPr>
        <p:spPr bwMode="auto">
          <a:xfrm>
            <a:off x="5076825" y="1907540"/>
            <a:ext cx="165100" cy="188595"/>
          </a:xfrm>
          <a:custGeom>
            <a:avLst/>
            <a:gdLst>
              <a:gd name="T0" fmla="*/ 163 w 171"/>
              <a:gd name="T1" fmla="*/ 6 h 195"/>
              <a:gd name="T2" fmla="*/ 139 w 171"/>
              <a:gd name="T3" fmla="*/ 8 h 195"/>
              <a:gd name="T4" fmla="*/ 37 w 171"/>
              <a:gd name="T5" fmla="*/ 129 h 195"/>
              <a:gd name="T6" fmla="*/ 15 w 171"/>
              <a:gd name="T7" fmla="*/ 139 h 195"/>
              <a:gd name="T8" fmla="*/ 0 w 171"/>
              <a:gd name="T9" fmla="*/ 157 h 195"/>
              <a:gd name="T10" fmla="*/ 6 w 171"/>
              <a:gd name="T11" fmla="*/ 160 h 195"/>
              <a:gd name="T12" fmla="*/ 39 w 171"/>
              <a:gd name="T13" fmla="*/ 195 h 195"/>
              <a:gd name="T14" fmla="*/ 57 w 171"/>
              <a:gd name="T15" fmla="*/ 174 h 195"/>
              <a:gd name="T16" fmla="*/ 63 w 171"/>
              <a:gd name="T17" fmla="*/ 151 h 195"/>
              <a:gd name="T18" fmla="*/ 165 w 171"/>
              <a:gd name="T19" fmla="*/ 30 h 195"/>
              <a:gd name="T20" fmla="*/ 163 w 171"/>
              <a:gd name="T21" fmla="*/ 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1" h="195">
                <a:moveTo>
                  <a:pt x="163" y="6"/>
                </a:moveTo>
                <a:cubicBezTo>
                  <a:pt x="156" y="0"/>
                  <a:pt x="145" y="1"/>
                  <a:pt x="139" y="8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29" y="129"/>
                  <a:pt x="21" y="132"/>
                  <a:pt x="15" y="139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8"/>
                  <a:pt x="4" y="159"/>
                  <a:pt x="6" y="160"/>
                </a:cubicBezTo>
                <a:cubicBezTo>
                  <a:pt x="19" y="166"/>
                  <a:pt x="32" y="178"/>
                  <a:pt x="39" y="195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63" y="167"/>
                  <a:pt x="64" y="159"/>
                  <a:pt x="63" y="151"/>
                </a:cubicBezTo>
                <a:cubicBezTo>
                  <a:pt x="165" y="30"/>
                  <a:pt x="165" y="30"/>
                  <a:pt x="165" y="30"/>
                </a:cubicBezTo>
                <a:cubicBezTo>
                  <a:pt x="171" y="23"/>
                  <a:pt x="170" y="12"/>
                  <a:pt x="163" y="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4" name="Freeform 533"/>
          <p:cNvSpPr>
            <a:spLocks noEditPoints="1"/>
          </p:cNvSpPr>
          <p:nvPr/>
        </p:nvSpPr>
        <p:spPr bwMode="auto">
          <a:xfrm>
            <a:off x="5695950" y="2089785"/>
            <a:ext cx="99060" cy="97790"/>
          </a:xfrm>
          <a:custGeom>
            <a:avLst/>
            <a:gdLst>
              <a:gd name="T0" fmla="*/ 88 w 103"/>
              <a:gd name="T1" fmla="*/ 40 h 102"/>
              <a:gd name="T2" fmla="*/ 33 w 103"/>
              <a:gd name="T3" fmla="*/ 0 h 102"/>
              <a:gd name="T4" fmla="*/ 0 w 103"/>
              <a:gd name="T5" fmla="*/ 32 h 102"/>
              <a:gd name="T6" fmla="*/ 41 w 103"/>
              <a:gd name="T7" fmla="*/ 87 h 102"/>
              <a:gd name="T8" fmla="*/ 87 w 103"/>
              <a:gd name="T9" fmla="*/ 102 h 102"/>
              <a:gd name="T10" fmla="*/ 103 w 103"/>
              <a:gd name="T11" fmla="*/ 86 h 102"/>
              <a:gd name="T12" fmla="*/ 88 w 103"/>
              <a:gd name="T13" fmla="*/ 40 h 102"/>
              <a:gd name="T14" fmla="*/ 69 w 103"/>
              <a:gd name="T15" fmla="*/ 68 h 102"/>
              <a:gd name="T16" fmla="*/ 56 w 103"/>
              <a:gd name="T17" fmla="*/ 68 h 102"/>
              <a:gd name="T18" fmla="*/ 56 w 103"/>
              <a:gd name="T19" fmla="*/ 55 h 102"/>
              <a:gd name="T20" fmla="*/ 69 w 103"/>
              <a:gd name="T21" fmla="*/ 55 h 102"/>
              <a:gd name="T22" fmla="*/ 69 w 103"/>
              <a:gd name="T23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" h="102">
                <a:moveTo>
                  <a:pt x="88" y="40"/>
                </a:moveTo>
                <a:cubicBezTo>
                  <a:pt x="33" y="0"/>
                  <a:pt x="33" y="0"/>
                  <a:pt x="33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41" y="87"/>
                  <a:pt x="41" y="87"/>
                  <a:pt x="41" y="87"/>
                </a:cubicBezTo>
                <a:cubicBezTo>
                  <a:pt x="50" y="80"/>
                  <a:pt x="70" y="86"/>
                  <a:pt x="87" y="10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87" y="69"/>
                  <a:pt x="81" y="50"/>
                  <a:pt x="88" y="40"/>
                </a:cubicBezTo>
                <a:close/>
                <a:moveTo>
                  <a:pt x="69" y="68"/>
                </a:moveTo>
                <a:cubicBezTo>
                  <a:pt x="65" y="72"/>
                  <a:pt x="60" y="72"/>
                  <a:pt x="56" y="68"/>
                </a:cubicBezTo>
                <a:cubicBezTo>
                  <a:pt x="52" y="65"/>
                  <a:pt x="52" y="59"/>
                  <a:pt x="56" y="55"/>
                </a:cubicBezTo>
                <a:cubicBezTo>
                  <a:pt x="60" y="52"/>
                  <a:pt x="65" y="52"/>
                  <a:pt x="69" y="55"/>
                </a:cubicBezTo>
                <a:cubicBezTo>
                  <a:pt x="73" y="59"/>
                  <a:pt x="73" y="65"/>
                  <a:pt x="69" y="6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5" name="Freeform 534"/>
          <p:cNvSpPr/>
          <p:nvPr/>
        </p:nvSpPr>
        <p:spPr bwMode="auto">
          <a:xfrm>
            <a:off x="5676265" y="2056765"/>
            <a:ext cx="50165" cy="63500"/>
          </a:xfrm>
          <a:custGeom>
            <a:avLst/>
            <a:gdLst>
              <a:gd name="T0" fmla="*/ 36 w 53"/>
              <a:gd name="T1" fmla="*/ 0 h 66"/>
              <a:gd name="T2" fmla="*/ 34 w 53"/>
              <a:gd name="T3" fmla="*/ 2 h 66"/>
              <a:gd name="T4" fmla="*/ 24 w 53"/>
              <a:gd name="T5" fmla="*/ 30 h 66"/>
              <a:gd name="T6" fmla="*/ 0 w 53"/>
              <a:gd name="T7" fmla="*/ 59 h 66"/>
              <a:gd name="T8" fmla="*/ 0 w 53"/>
              <a:gd name="T9" fmla="*/ 60 h 66"/>
              <a:gd name="T10" fmla="*/ 6 w 53"/>
              <a:gd name="T11" fmla="*/ 66 h 66"/>
              <a:gd name="T12" fmla="*/ 53 w 53"/>
              <a:gd name="T13" fmla="*/ 18 h 66"/>
              <a:gd name="T14" fmla="*/ 36 w 53"/>
              <a:gd name="T1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66">
                <a:moveTo>
                  <a:pt x="36" y="0"/>
                </a:moveTo>
                <a:cubicBezTo>
                  <a:pt x="34" y="2"/>
                  <a:pt x="34" y="2"/>
                  <a:pt x="34" y="2"/>
                </a:cubicBezTo>
                <a:cubicBezTo>
                  <a:pt x="35" y="12"/>
                  <a:pt x="31" y="22"/>
                  <a:pt x="24" y="30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60"/>
                  <a:pt x="0" y="60"/>
                </a:cubicBezTo>
                <a:cubicBezTo>
                  <a:pt x="6" y="66"/>
                  <a:pt x="6" y="66"/>
                  <a:pt x="6" y="66"/>
                </a:cubicBezTo>
                <a:cubicBezTo>
                  <a:pt x="53" y="18"/>
                  <a:pt x="53" y="18"/>
                  <a:pt x="53" y="18"/>
                </a:cubicBezTo>
                <a:lnTo>
                  <a:pt x="36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6" name="Freeform 535"/>
          <p:cNvSpPr/>
          <p:nvPr/>
        </p:nvSpPr>
        <p:spPr bwMode="auto">
          <a:xfrm>
            <a:off x="5513705" y="1907540"/>
            <a:ext cx="147955" cy="142240"/>
          </a:xfrm>
          <a:custGeom>
            <a:avLst/>
            <a:gdLst>
              <a:gd name="T0" fmla="*/ 109 w 152"/>
              <a:gd name="T1" fmla="*/ 147 h 147"/>
              <a:gd name="T2" fmla="*/ 125 w 152"/>
              <a:gd name="T3" fmla="*/ 128 h 147"/>
              <a:gd name="T4" fmla="*/ 151 w 152"/>
              <a:gd name="T5" fmla="*/ 114 h 147"/>
              <a:gd name="T6" fmla="*/ 152 w 152"/>
              <a:gd name="T7" fmla="*/ 113 h 147"/>
              <a:gd name="T8" fmla="*/ 49 w 152"/>
              <a:gd name="T9" fmla="*/ 10 h 147"/>
              <a:gd name="T10" fmla="*/ 11 w 152"/>
              <a:gd name="T11" fmla="*/ 10 h 147"/>
              <a:gd name="T12" fmla="*/ 11 w 152"/>
              <a:gd name="T13" fmla="*/ 49 h 147"/>
              <a:gd name="T14" fmla="*/ 109 w 152"/>
              <a:gd name="T15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47">
                <a:moveTo>
                  <a:pt x="109" y="147"/>
                </a:moveTo>
                <a:cubicBezTo>
                  <a:pt x="125" y="128"/>
                  <a:pt x="125" y="128"/>
                  <a:pt x="125" y="128"/>
                </a:cubicBezTo>
                <a:cubicBezTo>
                  <a:pt x="132" y="120"/>
                  <a:pt x="141" y="115"/>
                  <a:pt x="151" y="114"/>
                </a:cubicBezTo>
                <a:cubicBezTo>
                  <a:pt x="152" y="113"/>
                  <a:pt x="152" y="113"/>
                  <a:pt x="152" y="113"/>
                </a:cubicBezTo>
                <a:cubicBezTo>
                  <a:pt x="49" y="10"/>
                  <a:pt x="49" y="10"/>
                  <a:pt x="49" y="10"/>
                </a:cubicBezTo>
                <a:cubicBezTo>
                  <a:pt x="39" y="0"/>
                  <a:pt x="22" y="0"/>
                  <a:pt x="11" y="10"/>
                </a:cubicBezTo>
                <a:cubicBezTo>
                  <a:pt x="0" y="21"/>
                  <a:pt x="0" y="38"/>
                  <a:pt x="11" y="49"/>
                </a:cubicBezTo>
                <a:lnTo>
                  <a:pt x="109" y="14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7" name="Freeform 536"/>
          <p:cNvSpPr/>
          <p:nvPr/>
        </p:nvSpPr>
        <p:spPr bwMode="auto">
          <a:xfrm>
            <a:off x="5513705" y="2068830"/>
            <a:ext cx="147955" cy="120015"/>
          </a:xfrm>
          <a:custGeom>
            <a:avLst/>
            <a:gdLst>
              <a:gd name="T0" fmla="*/ 124 w 153"/>
              <a:gd name="T1" fmla="*/ 5 h 125"/>
              <a:gd name="T2" fmla="*/ 114 w 153"/>
              <a:gd name="T3" fmla="*/ 0 h 125"/>
              <a:gd name="T4" fmla="*/ 52 w 153"/>
              <a:gd name="T5" fmla="*/ 48 h 125"/>
              <a:gd name="T6" fmla="*/ 5 w 153"/>
              <a:gd name="T7" fmla="*/ 91 h 125"/>
              <a:gd name="T8" fmla="*/ 46 w 153"/>
              <a:gd name="T9" fmla="*/ 124 h 125"/>
              <a:gd name="T10" fmla="*/ 152 w 153"/>
              <a:gd name="T11" fmla="*/ 41 h 125"/>
              <a:gd name="T12" fmla="*/ 153 w 153"/>
              <a:gd name="T13" fmla="*/ 40 h 125"/>
              <a:gd name="T14" fmla="*/ 124 w 153"/>
              <a:gd name="T15" fmla="*/ 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125">
                <a:moveTo>
                  <a:pt x="124" y="5"/>
                </a:moveTo>
                <a:cubicBezTo>
                  <a:pt x="120" y="3"/>
                  <a:pt x="117" y="2"/>
                  <a:pt x="114" y="0"/>
                </a:cubicBezTo>
                <a:cubicBezTo>
                  <a:pt x="102" y="2"/>
                  <a:pt x="56" y="12"/>
                  <a:pt x="52" y="48"/>
                </a:cubicBezTo>
                <a:cubicBezTo>
                  <a:pt x="46" y="99"/>
                  <a:pt x="12" y="91"/>
                  <a:pt x="5" y="91"/>
                </a:cubicBezTo>
                <a:cubicBezTo>
                  <a:pt x="0" y="92"/>
                  <a:pt x="9" y="122"/>
                  <a:pt x="46" y="124"/>
                </a:cubicBezTo>
                <a:cubicBezTo>
                  <a:pt x="83" y="125"/>
                  <a:pt x="149" y="101"/>
                  <a:pt x="152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48" y="21"/>
                  <a:pt x="136" y="11"/>
                  <a:pt x="124" y="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8" name="Freeform 537"/>
          <p:cNvSpPr/>
          <p:nvPr/>
        </p:nvSpPr>
        <p:spPr bwMode="auto">
          <a:xfrm>
            <a:off x="5632450" y="1907540"/>
            <a:ext cx="165100" cy="188595"/>
          </a:xfrm>
          <a:custGeom>
            <a:avLst/>
            <a:gdLst>
              <a:gd name="T0" fmla="*/ 63 w 171"/>
              <a:gd name="T1" fmla="*/ 151 h 195"/>
              <a:gd name="T2" fmla="*/ 165 w 171"/>
              <a:gd name="T3" fmla="*/ 30 h 195"/>
              <a:gd name="T4" fmla="*/ 163 w 171"/>
              <a:gd name="T5" fmla="*/ 6 h 195"/>
              <a:gd name="T6" fmla="*/ 139 w 171"/>
              <a:gd name="T7" fmla="*/ 8 h 195"/>
              <a:gd name="T8" fmla="*/ 37 w 171"/>
              <a:gd name="T9" fmla="*/ 129 h 195"/>
              <a:gd name="T10" fmla="*/ 15 w 171"/>
              <a:gd name="T11" fmla="*/ 139 h 195"/>
              <a:gd name="T12" fmla="*/ 0 w 171"/>
              <a:gd name="T13" fmla="*/ 157 h 195"/>
              <a:gd name="T14" fmla="*/ 6 w 171"/>
              <a:gd name="T15" fmla="*/ 160 h 195"/>
              <a:gd name="T16" fmla="*/ 39 w 171"/>
              <a:gd name="T17" fmla="*/ 195 h 195"/>
              <a:gd name="T18" fmla="*/ 57 w 171"/>
              <a:gd name="T19" fmla="*/ 174 h 195"/>
              <a:gd name="T20" fmla="*/ 63 w 171"/>
              <a:gd name="T21" fmla="*/ 15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1" h="195">
                <a:moveTo>
                  <a:pt x="63" y="151"/>
                </a:moveTo>
                <a:cubicBezTo>
                  <a:pt x="165" y="30"/>
                  <a:pt x="165" y="30"/>
                  <a:pt x="165" y="30"/>
                </a:cubicBezTo>
                <a:cubicBezTo>
                  <a:pt x="171" y="23"/>
                  <a:pt x="170" y="12"/>
                  <a:pt x="163" y="6"/>
                </a:cubicBezTo>
                <a:cubicBezTo>
                  <a:pt x="156" y="0"/>
                  <a:pt x="145" y="1"/>
                  <a:pt x="139" y="8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29" y="129"/>
                  <a:pt x="21" y="132"/>
                  <a:pt x="15" y="139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8"/>
                  <a:pt x="4" y="159"/>
                  <a:pt x="6" y="160"/>
                </a:cubicBezTo>
                <a:cubicBezTo>
                  <a:pt x="19" y="166"/>
                  <a:pt x="32" y="178"/>
                  <a:pt x="39" y="195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63" y="167"/>
                  <a:pt x="64" y="159"/>
                  <a:pt x="63" y="15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9" name="Freeform 538"/>
          <p:cNvSpPr>
            <a:spLocks noEditPoints="1"/>
          </p:cNvSpPr>
          <p:nvPr/>
        </p:nvSpPr>
        <p:spPr bwMode="auto">
          <a:xfrm>
            <a:off x="8348980" y="1355090"/>
            <a:ext cx="173990" cy="277495"/>
          </a:xfrm>
          <a:custGeom>
            <a:avLst/>
            <a:gdLst>
              <a:gd name="T0" fmla="*/ 132 w 132"/>
              <a:gd name="T1" fmla="*/ 119 h 210"/>
              <a:gd name="T2" fmla="*/ 0 w 132"/>
              <a:gd name="T3" fmla="*/ 0 h 210"/>
              <a:gd name="T4" fmla="*/ 0 w 132"/>
              <a:gd name="T5" fmla="*/ 0 h 210"/>
              <a:gd name="T6" fmla="*/ 0 w 132"/>
              <a:gd name="T7" fmla="*/ 177 h 210"/>
              <a:gd name="T8" fmla="*/ 46 w 132"/>
              <a:gd name="T9" fmla="*/ 147 h 210"/>
              <a:gd name="T10" fmla="*/ 74 w 132"/>
              <a:gd name="T11" fmla="*/ 210 h 210"/>
              <a:gd name="T12" fmla="*/ 107 w 132"/>
              <a:gd name="T13" fmla="*/ 196 h 210"/>
              <a:gd name="T14" fmla="*/ 78 w 132"/>
              <a:gd name="T15" fmla="*/ 132 h 210"/>
              <a:gd name="T16" fmla="*/ 132 w 132"/>
              <a:gd name="T17" fmla="*/ 119 h 210"/>
              <a:gd name="T18" fmla="*/ 53 w 132"/>
              <a:gd name="T19" fmla="*/ 120 h 210"/>
              <a:gd name="T20" fmla="*/ 36 w 132"/>
              <a:gd name="T21" fmla="*/ 132 h 210"/>
              <a:gd name="T22" fmla="*/ 18 w 132"/>
              <a:gd name="T23" fmla="*/ 144 h 210"/>
              <a:gd name="T24" fmla="*/ 18 w 132"/>
              <a:gd name="T25" fmla="*/ 39 h 210"/>
              <a:gd name="T26" fmla="*/ 96 w 132"/>
              <a:gd name="T27" fmla="*/ 110 h 210"/>
              <a:gd name="T28" fmla="*/ 74 w 132"/>
              <a:gd name="T29" fmla="*/ 115 h 210"/>
              <a:gd name="T30" fmla="*/ 53 w 132"/>
              <a:gd name="T31" fmla="*/ 12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2" h="210">
                <a:moveTo>
                  <a:pt x="132" y="119"/>
                </a:moveTo>
                <a:lnTo>
                  <a:pt x="0" y="0"/>
                </a:lnTo>
                <a:lnTo>
                  <a:pt x="0" y="0"/>
                </a:lnTo>
                <a:lnTo>
                  <a:pt x="0" y="177"/>
                </a:lnTo>
                <a:lnTo>
                  <a:pt x="46" y="147"/>
                </a:lnTo>
                <a:lnTo>
                  <a:pt x="74" y="210"/>
                </a:lnTo>
                <a:lnTo>
                  <a:pt x="107" y="196"/>
                </a:lnTo>
                <a:lnTo>
                  <a:pt x="78" y="132"/>
                </a:lnTo>
                <a:lnTo>
                  <a:pt x="132" y="119"/>
                </a:lnTo>
                <a:close/>
                <a:moveTo>
                  <a:pt x="53" y="120"/>
                </a:moveTo>
                <a:lnTo>
                  <a:pt x="36" y="132"/>
                </a:lnTo>
                <a:lnTo>
                  <a:pt x="18" y="144"/>
                </a:lnTo>
                <a:lnTo>
                  <a:pt x="18" y="39"/>
                </a:lnTo>
                <a:lnTo>
                  <a:pt x="96" y="110"/>
                </a:lnTo>
                <a:lnTo>
                  <a:pt x="74" y="115"/>
                </a:lnTo>
                <a:lnTo>
                  <a:pt x="53" y="12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0" name="Freeform 539"/>
          <p:cNvSpPr/>
          <p:nvPr/>
        </p:nvSpPr>
        <p:spPr bwMode="auto">
          <a:xfrm>
            <a:off x="5030470" y="2467610"/>
            <a:ext cx="139700" cy="277495"/>
          </a:xfrm>
          <a:custGeom>
            <a:avLst/>
            <a:gdLst>
              <a:gd name="T0" fmla="*/ 144 w 144"/>
              <a:gd name="T1" fmla="*/ 72 h 288"/>
              <a:gd name="T2" fmla="*/ 72 w 144"/>
              <a:gd name="T3" fmla="*/ 0 h 288"/>
              <a:gd name="T4" fmla="*/ 0 w 144"/>
              <a:gd name="T5" fmla="*/ 72 h 288"/>
              <a:gd name="T6" fmla="*/ 36 w 144"/>
              <a:gd name="T7" fmla="*/ 134 h 288"/>
              <a:gd name="T8" fmla="*/ 0 w 144"/>
              <a:gd name="T9" fmla="*/ 288 h 288"/>
              <a:gd name="T10" fmla="*/ 144 w 144"/>
              <a:gd name="T11" fmla="*/ 288 h 288"/>
              <a:gd name="T12" fmla="*/ 109 w 144"/>
              <a:gd name="T13" fmla="*/ 134 h 288"/>
              <a:gd name="T14" fmla="*/ 144 w 144"/>
              <a:gd name="T15" fmla="*/ 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288">
                <a:moveTo>
                  <a:pt x="144" y="72"/>
                </a:moveTo>
                <a:cubicBezTo>
                  <a:pt x="144" y="32"/>
                  <a:pt x="112" y="0"/>
                  <a:pt x="72" y="0"/>
                </a:cubicBezTo>
                <a:cubicBezTo>
                  <a:pt x="33" y="0"/>
                  <a:pt x="0" y="32"/>
                  <a:pt x="0" y="72"/>
                </a:cubicBezTo>
                <a:cubicBezTo>
                  <a:pt x="0" y="98"/>
                  <a:pt x="14" y="121"/>
                  <a:pt x="36" y="134"/>
                </a:cubicBezTo>
                <a:cubicBezTo>
                  <a:pt x="0" y="288"/>
                  <a:pt x="0" y="288"/>
                  <a:pt x="0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30" y="121"/>
                  <a:pt x="144" y="98"/>
                  <a:pt x="144" y="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1" name="Freeform 540"/>
          <p:cNvSpPr>
            <a:spLocks noEditPoints="1"/>
          </p:cNvSpPr>
          <p:nvPr/>
        </p:nvSpPr>
        <p:spPr bwMode="auto">
          <a:xfrm>
            <a:off x="3294380" y="2466340"/>
            <a:ext cx="27749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5 w 288"/>
              <a:gd name="T11" fmla="*/ 226 h 288"/>
              <a:gd name="T12" fmla="*/ 104 w 288"/>
              <a:gd name="T13" fmla="*/ 226 h 288"/>
              <a:gd name="T14" fmla="*/ 124 w 288"/>
              <a:gd name="T15" fmla="*/ 139 h 288"/>
              <a:gd name="T16" fmla="*/ 104 w 288"/>
              <a:gd name="T17" fmla="*/ 104 h 288"/>
              <a:gd name="T18" fmla="*/ 145 w 288"/>
              <a:gd name="T19" fmla="*/ 63 h 288"/>
              <a:gd name="T20" fmla="*/ 185 w 288"/>
              <a:gd name="T21" fmla="*/ 104 h 288"/>
              <a:gd name="T22" fmla="*/ 165 w 288"/>
              <a:gd name="T23" fmla="*/ 139 h 288"/>
              <a:gd name="T24" fmla="*/ 185 w 288"/>
              <a:gd name="T25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2" name="Freeform 541"/>
          <p:cNvSpPr>
            <a:spLocks noEditPoints="1"/>
          </p:cNvSpPr>
          <p:nvPr/>
        </p:nvSpPr>
        <p:spPr bwMode="auto">
          <a:xfrm>
            <a:off x="3886200" y="2466340"/>
            <a:ext cx="208915" cy="277495"/>
          </a:xfrm>
          <a:custGeom>
            <a:avLst/>
            <a:gdLst>
              <a:gd name="T0" fmla="*/ 188 w 216"/>
              <a:gd name="T1" fmla="*/ 126 h 288"/>
              <a:gd name="T2" fmla="*/ 188 w 216"/>
              <a:gd name="T3" fmla="*/ 79 h 288"/>
              <a:gd name="T4" fmla="*/ 109 w 216"/>
              <a:gd name="T5" fmla="*/ 0 h 288"/>
              <a:gd name="T6" fmla="*/ 108 w 216"/>
              <a:gd name="T7" fmla="*/ 0 h 288"/>
              <a:gd name="T8" fmla="*/ 106 w 216"/>
              <a:gd name="T9" fmla="*/ 0 h 288"/>
              <a:gd name="T10" fmla="*/ 28 w 216"/>
              <a:gd name="T11" fmla="*/ 79 h 288"/>
              <a:gd name="T12" fmla="*/ 28 w 216"/>
              <a:gd name="T13" fmla="*/ 126 h 288"/>
              <a:gd name="T14" fmla="*/ 0 w 216"/>
              <a:gd name="T15" fmla="*/ 126 h 288"/>
              <a:gd name="T16" fmla="*/ 0 w 216"/>
              <a:gd name="T17" fmla="*/ 288 h 288"/>
              <a:gd name="T18" fmla="*/ 216 w 216"/>
              <a:gd name="T19" fmla="*/ 288 h 288"/>
              <a:gd name="T20" fmla="*/ 216 w 216"/>
              <a:gd name="T21" fmla="*/ 126 h 288"/>
              <a:gd name="T22" fmla="*/ 188 w 216"/>
              <a:gd name="T23" fmla="*/ 126 h 288"/>
              <a:gd name="T24" fmla="*/ 133 w 216"/>
              <a:gd name="T25" fmla="*/ 259 h 288"/>
              <a:gd name="T26" fmla="*/ 84 w 216"/>
              <a:gd name="T27" fmla="*/ 259 h 288"/>
              <a:gd name="T28" fmla="*/ 96 w 216"/>
              <a:gd name="T29" fmla="*/ 206 h 288"/>
              <a:gd name="T30" fmla="*/ 84 w 216"/>
              <a:gd name="T31" fmla="*/ 185 h 288"/>
              <a:gd name="T32" fmla="*/ 108 w 216"/>
              <a:gd name="T33" fmla="*/ 161 h 288"/>
              <a:gd name="T34" fmla="*/ 133 w 216"/>
              <a:gd name="T35" fmla="*/ 185 h 288"/>
              <a:gd name="T36" fmla="*/ 120 w 216"/>
              <a:gd name="T37" fmla="*/ 206 h 288"/>
              <a:gd name="T38" fmla="*/ 133 w 216"/>
              <a:gd name="T39" fmla="*/ 259 h 288"/>
              <a:gd name="T40" fmla="*/ 148 w 216"/>
              <a:gd name="T41" fmla="*/ 126 h 288"/>
              <a:gd name="T42" fmla="*/ 67 w 216"/>
              <a:gd name="T43" fmla="*/ 126 h 288"/>
              <a:gd name="T44" fmla="*/ 67 w 216"/>
              <a:gd name="T45" fmla="*/ 79 h 288"/>
              <a:gd name="T46" fmla="*/ 106 w 216"/>
              <a:gd name="T47" fmla="*/ 40 h 288"/>
              <a:gd name="T48" fmla="*/ 108 w 216"/>
              <a:gd name="T49" fmla="*/ 40 h 288"/>
              <a:gd name="T50" fmla="*/ 109 w 216"/>
              <a:gd name="T51" fmla="*/ 40 h 288"/>
              <a:gd name="T52" fmla="*/ 148 w 216"/>
              <a:gd name="T53" fmla="*/ 79 h 288"/>
              <a:gd name="T54" fmla="*/ 148 w 216"/>
              <a:gd name="T55" fmla="*/ 1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3" name="Freeform 542"/>
          <p:cNvSpPr>
            <a:spLocks noEditPoints="1"/>
          </p:cNvSpPr>
          <p:nvPr/>
        </p:nvSpPr>
        <p:spPr bwMode="auto">
          <a:xfrm>
            <a:off x="4406900" y="2475230"/>
            <a:ext cx="277495" cy="260350"/>
          </a:xfrm>
          <a:custGeom>
            <a:avLst/>
            <a:gdLst>
              <a:gd name="T0" fmla="*/ 215 w 288"/>
              <a:gd name="T1" fmla="*/ 0 h 269"/>
              <a:gd name="T2" fmla="*/ 213 w 288"/>
              <a:gd name="T3" fmla="*/ 0 h 269"/>
              <a:gd name="T4" fmla="*/ 212 w 288"/>
              <a:gd name="T5" fmla="*/ 0 h 269"/>
              <a:gd name="T6" fmla="*/ 139 w 288"/>
              <a:gd name="T7" fmla="*/ 73 h 269"/>
              <a:gd name="T8" fmla="*/ 139 w 288"/>
              <a:gd name="T9" fmla="*/ 117 h 269"/>
              <a:gd name="T10" fmla="*/ 0 w 288"/>
              <a:gd name="T11" fmla="*/ 117 h 269"/>
              <a:gd name="T12" fmla="*/ 0 w 288"/>
              <a:gd name="T13" fmla="*/ 269 h 269"/>
              <a:gd name="T14" fmla="*/ 202 w 288"/>
              <a:gd name="T15" fmla="*/ 269 h 269"/>
              <a:gd name="T16" fmla="*/ 202 w 288"/>
              <a:gd name="T17" fmla="*/ 117 h 269"/>
              <a:gd name="T18" fmla="*/ 175 w 288"/>
              <a:gd name="T19" fmla="*/ 117 h 269"/>
              <a:gd name="T20" fmla="*/ 175 w 288"/>
              <a:gd name="T21" fmla="*/ 73 h 269"/>
              <a:gd name="T22" fmla="*/ 212 w 288"/>
              <a:gd name="T23" fmla="*/ 36 h 269"/>
              <a:gd name="T24" fmla="*/ 214 w 288"/>
              <a:gd name="T25" fmla="*/ 36 h 269"/>
              <a:gd name="T26" fmla="*/ 215 w 288"/>
              <a:gd name="T27" fmla="*/ 36 h 269"/>
              <a:gd name="T28" fmla="*/ 251 w 288"/>
              <a:gd name="T29" fmla="*/ 73 h 269"/>
              <a:gd name="T30" fmla="*/ 251 w 288"/>
              <a:gd name="T31" fmla="*/ 91 h 269"/>
              <a:gd name="T32" fmla="*/ 264 w 288"/>
              <a:gd name="T33" fmla="*/ 91 h 269"/>
              <a:gd name="T34" fmla="*/ 264 w 288"/>
              <a:gd name="T35" fmla="*/ 95 h 269"/>
              <a:gd name="T36" fmla="*/ 251 w 288"/>
              <a:gd name="T37" fmla="*/ 107 h 269"/>
              <a:gd name="T38" fmla="*/ 251 w 288"/>
              <a:gd name="T39" fmla="*/ 117 h 269"/>
              <a:gd name="T40" fmla="*/ 288 w 288"/>
              <a:gd name="T41" fmla="*/ 117 h 269"/>
              <a:gd name="T42" fmla="*/ 288 w 288"/>
              <a:gd name="T43" fmla="*/ 73 h 269"/>
              <a:gd name="T44" fmla="*/ 215 w 288"/>
              <a:gd name="T45" fmla="*/ 0 h 269"/>
              <a:gd name="T46" fmla="*/ 124 w 288"/>
              <a:gd name="T47" fmla="*/ 241 h 269"/>
              <a:gd name="T48" fmla="*/ 78 w 288"/>
              <a:gd name="T49" fmla="*/ 241 h 269"/>
              <a:gd name="T50" fmla="*/ 89 w 288"/>
              <a:gd name="T51" fmla="*/ 192 h 269"/>
              <a:gd name="T52" fmla="*/ 78 w 288"/>
              <a:gd name="T53" fmla="*/ 172 h 269"/>
              <a:gd name="T54" fmla="*/ 101 w 288"/>
              <a:gd name="T55" fmla="*/ 149 h 269"/>
              <a:gd name="T56" fmla="*/ 124 w 288"/>
              <a:gd name="T57" fmla="*/ 172 h 269"/>
              <a:gd name="T58" fmla="*/ 112 w 288"/>
              <a:gd name="T59" fmla="*/ 192 h 269"/>
              <a:gd name="T60" fmla="*/ 124 w 288"/>
              <a:gd name="T61" fmla="*/ 24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69"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13" y="0"/>
                  <a:pt x="212" y="0"/>
                  <a:pt x="212" y="0"/>
                </a:cubicBezTo>
                <a:cubicBezTo>
                  <a:pt x="172" y="0"/>
                  <a:pt x="139" y="33"/>
                  <a:pt x="139" y="73"/>
                </a:cubicBezTo>
                <a:cubicBezTo>
                  <a:pt x="139" y="73"/>
                  <a:pt x="139" y="99"/>
                  <a:pt x="139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269"/>
                  <a:pt x="0" y="269"/>
                  <a:pt x="0" y="269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202" y="117"/>
                  <a:pt x="202" y="117"/>
                  <a:pt x="202" y="11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99"/>
                  <a:pt x="175" y="73"/>
                  <a:pt x="175" y="73"/>
                </a:cubicBezTo>
                <a:cubicBezTo>
                  <a:pt x="175" y="53"/>
                  <a:pt x="192" y="36"/>
                  <a:pt x="212" y="36"/>
                </a:cubicBezTo>
                <a:cubicBezTo>
                  <a:pt x="213" y="36"/>
                  <a:pt x="214" y="36"/>
                  <a:pt x="214" y="36"/>
                </a:cubicBezTo>
                <a:cubicBezTo>
                  <a:pt x="214" y="36"/>
                  <a:pt x="214" y="36"/>
                  <a:pt x="215" y="36"/>
                </a:cubicBezTo>
                <a:cubicBezTo>
                  <a:pt x="235" y="36"/>
                  <a:pt x="251" y="53"/>
                  <a:pt x="251" y="73"/>
                </a:cubicBezTo>
                <a:cubicBezTo>
                  <a:pt x="251" y="73"/>
                  <a:pt x="251" y="81"/>
                  <a:pt x="251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4" y="95"/>
                  <a:pt x="264" y="95"/>
                  <a:pt x="264" y="95"/>
                </a:cubicBezTo>
                <a:cubicBezTo>
                  <a:pt x="251" y="107"/>
                  <a:pt x="251" y="107"/>
                  <a:pt x="251" y="107"/>
                </a:cubicBezTo>
                <a:cubicBezTo>
                  <a:pt x="251" y="111"/>
                  <a:pt x="251" y="114"/>
                  <a:pt x="251" y="117"/>
                </a:cubicBezTo>
                <a:cubicBezTo>
                  <a:pt x="288" y="117"/>
                  <a:pt x="288" y="117"/>
                  <a:pt x="288" y="117"/>
                </a:cubicBezTo>
                <a:cubicBezTo>
                  <a:pt x="288" y="99"/>
                  <a:pt x="288" y="73"/>
                  <a:pt x="288" y="73"/>
                </a:cubicBezTo>
                <a:cubicBezTo>
                  <a:pt x="288" y="33"/>
                  <a:pt x="255" y="0"/>
                  <a:pt x="215" y="0"/>
                </a:cubicBezTo>
                <a:close/>
                <a:moveTo>
                  <a:pt x="124" y="241"/>
                </a:moveTo>
                <a:cubicBezTo>
                  <a:pt x="78" y="241"/>
                  <a:pt x="78" y="241"/>
                  <a:pt x="78" y="241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2" y="188"/>
                  <a:pt x="78" y="181"/>
                  <a:pt x="78" y="172"/>
                </a:cubicBezTo>
                <a:cubicBezTo>
                  <a:pt x="78" y="160"/>
                  <a:pt x="88" y="149"/>
                  <a:pt x="101" y="149"/>
                </a:cubicBezTo>
                <a:cubicBezTo>
                  <a:pt x="113" y="149"/>
                  <a:pt x="124" y="160"/>
                  <a:pt x="124" y="172"/>
                </a:cubicBezTo>
                <a:cubicBezTo>
                  <a:pt x="124" y="181"/>
                  <a:pt x="119" y="188"/>
                  <a:pt x="112" y="192"/>
                </a:cubicBezTo>
                <a:lnTo>
                  <a:pt x="124" y="24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" name="Freeform 543"/>
          <p:cNvSpPr/>
          <p:nvPr/>
        </p:nvSpPr>
        <p:spPr bwMode="auto">
          <a:xfrm>
            <a:off x="11079480" y="2075180"/>
            <a:ext cx="277495" cy="58420"/>
          </a:xfrm>
          <a:custGeom>
            <a:avLst/>
            <a:gdLst>
              <a:gd name="T0" fmla="*/ 61 w 210"/>
              <a:gd name="T1" fmla="*/ 44 h 44"/>
              <a:gd name="T2" fmla="*/ 210 w 210"/>
              <a:gd name="T3" fmla="*/ 44 h 44"/>
              <a:gd name="T4" fmla="*/ 177 w 210"/>
              <a:gd name="T5" fmla="*/ 20 h 44"/>
              <a:gd name="T6" fmla="*/ 61 w 210"/>
              <a:gd name="T7" fmla="*/ 20 h 44"/>
              <a:gd name="T8" fmla="*/ 55 w 210"/>
              <a:gd name="T9" fmla="*/ 20 h 44"/>
              <a:gd name="T10" fmla="*/ 51 w 210"/>
              <a:gd name="T11" fmla="*/ 17 h 44"/>
              <a:gd name="T12" fmla="*/ 27 w 210"/>
              <a:gd name="T13" fmla="*/ 0 h 44"/>
              <a:gd name="T14" fmla="*/ 0 w 210"/>
              <a:gd name="T15" fmla="*/ 0 h 44"/>
              <a:gd name="T16" fmla="*/ 61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61" y="44"/>
                </a:moveTo>
                <a:lnTo>
                  <a:pt x="210" y="44"/>
                </a:ln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" name="Freeform 544"/>
          <p:cNvSpPr/>
          <p:nvPr/>
        </p:nvSpPr>
        <p:spPr bwMode="auto">
          <a:xfrm>
            <a:off x="11079480" y="2021205"/>
            <a:ext cx="277495" cy="57785"/>
          </a:xfrm>
          <a:custGeom>
            <a:avLst/>
            <a:gdLst>
              <a:gd name="T0" fmla="*/ 210 w 210"/>
              <a:gd name="T1" fmla="*/ 44 h 44"/>
              <a:gd name="T2" fmla="*/ 177 w 210"/>
              <a:gd name="T3" fmla="*/ 20 h 44"/>
              <a:gd name="T4" fmla="*/ 61 w 210"/>
              <a:gd name="T5" fmla="*/ 20 h 44"/>
              <a:gd name="T6" fmla="*/ 55 w 210"/>
              <a:gd name="T7" fmla="*/ 20 h 44"/>
              <a:gd name="T8" fmla="*/ 51 w 210"/>
              <a:gd name="T9" fmla="*/ 17 h 44"/>
              <a:gd name="T10" fmla="*/ 27 w 210"/>
              <a:gd name="T11" fmla="*/ 0 h 44"/>
              <a:gd name="T12" fmla="*/ 0 w 210"/>
              <a:gd name="T13" fmla="*/ 0 h 44"/>
              <a:gd name="T14" fmla="*/ 61 w 210"/>
              <a:gd name="T15" fmla="*/ 44 h 44"/>
              <a:gd name="T16" fmla="*/ 210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6" name="Freeform 545"/>
          <p:cNvSpPr/>
          <p:nvPr/>
        </p:nvSpPr>
        <p:spPr bwMode="auto">
          <a:xfrm>
            <a:off x="11079480" y="1966595"/>
            <a:ext cx="277495" cy="58420"/>
          </a:xfrm>
          <a:custGeom>
            <a:avLst/>
            <a:gdLst>
              <a:gd name="T0" fmla="*/ 210 w 210"/>
              <a:gd name="T1" fmla="*/ 44 h 44"/>
              <a:gd name="T2" fmla="*/ 149 w 210"/>
              <a:gd name="T3" fmla="*/ 0 h 44"/>
              <a:gd name="T4" fmla="*/ 0 w 210"/>
              <a:gd name="T5" fmla="*/ 0 h 44"/>
              <a:gd name="T6" fmla="*/ 61 w 210"/>
              <a:gd name="T7" fmla="*/ 44 h 44"/>
              <a:gd name="T8" fmla="*/ 210 w 210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49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7" name="Freeform 546"/>
          <p:cNvSpPr>
            <a:spLocks noEditPoints="1"/>
          </p:cNvSpPr>
          <p:nvPr/>
        </p:nvSpPr>
        <p:spPr bwMode="auto">
          <a:xfrm>
            <a:off x="5518785" y="4712335"/>
            <a:ext cx="278765" cy="234950"/>
          </a:xfrm>
          <a:custGeom>
            <a:avLst/>
            <a:gdLst>
              <a:gd name="T0" fmla="*/ 262 w 288"/>
              <a:gd name="T1" fmla="*/ 36 h 244"/>
              <a:gd name="T2" fmla="*/ 262 w 288"/>
              <a:gd name="T3" fmla="*/ 0 h 244"/>
              <a:gd name="T4" fmla="*/ 144 w 288"/>
              <a:gd name="T5" fmla="*/ 35 h 244"/>
              <a:gd name="T6" fmla="*/ 26 w 288"/>
              <a:gd name="T7" fmla="*/ 0 h 244"/>
              <a:gd name="T8" fmla="*/ 26 w 288"/>
              <a:gd name="T9" fmla="*/ 36 h 244"/>
              <a:gd name="T10" fmla="*/ 0 w 288"/>
              <a:gd name="T11" fmla="*/ 35 h 244"/>
              <a:gd name="T12" fmla="*/ 0 w 288"/>
              <a:gd name="T13" fmla="*/ 219 h 244"/>
              <a:gd name="T14" fmla="*/ 119 w 288"/>
              <a:gd name="T15" fmla="*/ 231 h 244"/>
              <a:gd name="T16" fmla="*/ 144 w 288"/>
              <a:gd name="T17" fmla="*/ 244 h 244"/>
              <a:gd name="T18" fmla="*/ 169 w 288"/>
              <a:gd name="T19" fmla="*/ 231 h 244"/>
              <a:gd name="T20" fmla="*/ 288 w 288"/>
              <a:gd name="T21" fmla="*/ 219 h 244"/>
              <a:gd name="T22" fmla="*/ 288 w 288"/>
              <a:gd name="T23" fmla="*/ 35 h 244"/>
              <a:gd name="T24" fmla="*/ 262 w 288"/>
              <a:gd name="T25" fmla="*/ 36 h 244"/>
              <a:gd name="T26" fmla="*/ 39 w 288"/>
              <a:gd name="T27" fmla="*/ 13 h 244"/>
              <a:gd name="T28" fmla="*/ 132 w 288"/>
              <a:gd name="T29" fmla="*/ 41 h 244"/>
              <a:gd name="T30" fmla="*/ 135 w 288"/>
              <a:gd name="T31" fmla="*/ 48 h 244"/>
              <a:gd name="T32" fmla="*/ 135 w 288"/>
              <a:gd name="T33" fmla="*/ 207 h 244"/>
              <a:gd name="T34" fmla="*/ 40 w 288"/>
              <a:gd name="T35" fmla="*/ 188 h 244"/>
              <a:gd name="T36" fmla="*/ 39 w 288"/>
              <a:gd name="T37" fmla="*/ 188 h 244"/>
              <a:gd name="T38" fmla="*/ 39 w 288"/>
              <a:gd name="T39" fmla="*/ 13 h 244"/>
              <a:gd name="T40" fmla="*/ 248 w 288"/>
              <a:gd name="T41" fmla="*/ 13 h 244"/>
              <a:gd name="T42" fmla="*/ 248 w 288"/>
              <a:gd name="T43" fmla="*/ 188 h 244"/>
              <a:gd name="T44" fmla="*/ 247 w 288"/>
              <a:gd name="T45" fmla="*/ 188 h 244"/>
              <a:gd name="T46" fmla="*/ 152 w 288"/>
              <a:gd name="T47" fmla="*/ 207 h 244"/>
              <a:gd name="T48" fmla="*/ 152 w 288"/>
              <a:gd name="T49" fmla="*/ 49 h 244"/>
              <a:gd name="T50" fmla="*/ 156 w 288"/>
              <a:gd name="T51" fmla="*/ 41 h 244"/>
              <a:gd name="T52" fmla="*/ 248 w 288"/>
              <a:gd name="T53" fmla="*/ 13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244">
                <a:moveTo>
                  <a:pt x="262" y="36"/>
                </a:moveTo>
                <a:cubicBezTo>
                  <a:pt x="262" y="0"/>
                  <a:pt x="262" y="0"/>
                  <a:pt x="262" y="0"/>
                </a:cubicBezTo>
                <a:cubicBezTo>
                  <a:pt x="160" y="0"/>
                  <a:pt x="145" y="33"/>
                  <a:pt x="144" y="35"/>
                </a:cubicBezTo>
                <a:cubicBezTo>
                  <a:pt x="143" y="33"/>
                  <a:pt x="127" y="0"/>
                  <a:pt x="26" y="0"/>
                </a:cubicBezTo>
                <a:cubicBezTo>
                  <a:pt x="26" y="36"/>
                  <a:pt x="26" y="36"/>
                  <a:pt x="26" y="36"/>
                </a:cubicBezTo>
                <a:cubicBezTo>
                  <a:pt x="18" y="35"/>
                  <a:pt x="9" y="35"/>
                  <a:pt x="0" y="35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19"/>
                  <a:pt x="79" y="210"/>
                  <a:pt x="119" y="231"/>
                </a:cubicBezTo>
                <a:cubicBezTo>
                  <a:pt x="126" y="235"/>
                  <a:pt x="133" y="244"/>
                  <a:pt x="144" y="244"/>
                </a:cubicBezTo>
                <a:cubicBezTo>
                  <a:pt x="155" y="244"/>
                  <a:pt x="162" y="235"/>
                  <a:pt x="169" y="231"/>
                </a:cubicBezTo>
                <a:cubicBezTo>
                  <a:pt x="208" y="210"/>
                  <a:pt x="288" y="219"/>
                  <a:pt x="288" y="219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8" y="35"/>
                  <a:pt x="270" y="35"/>
                  <a:pt x="262" y="36"/>
                </a:cubicBezTo>
                <a:close/>
                <a:moveTo>
                  <a:pt x="39" y="13"/>
                </a:moveTo>
                <a:cubicBezTo>
                  <a:pt x="117" y="16"/>
                  <a:pt x="131" y="39"/>
                  <a:pt x="132" y="41"/>
                </a:cubicBezTo>
                <a:cubicBezTo>
                  <a:pt x="135" y="48"/>
                  <a:pt x="135" y="48"/>
                  <a:pt x="135" y="48"/>
                </a:cubicBezTo>
                <a:cubicBezTo>
                  <a:pt x="135" y="207"/>
                  <a:pt x="135" y="207"/>
                  <a:pt x="135" y="207"/>
                </a:cubicBezTo>
                <a:cubicBezTo>
                  <a:pt x="107" y="191"/>
                  <a:pt x="66" y="188"/>
                  <a:pt x="40" y="188"/>
                </a:cubicBezTo>
                <a:cubicBezTo>
                  <a:pt x="40" y="188"/>
                  <a:pt x="39" y="188"/>
                  <a:pt x="39" y="188"/>
                </a:cubicBezTo>
                <a:lnTo>
                  <a:pt x="39" y="13"/>
                </a:lnTo>
                <a:close/>
                <a:moveTo>
                  <a:pt x="248" y="13"/>
                </a:moveTo>
                <a:cubicBezTo>
                  <a:pt x="248" y="188"/>
                  <a:pt x="248" y="188"/>
                  <a:pt x="248" y="188"/>
                </a:cubicBezTo>
                <a:cubicBezTo>
                  <a:pt x="248" y="188"/>
                  <a:pt x="248" y="188"/>
                  <a:pt x="247" y="188"/>
                </a:cubicBezTo>
                <a:cubicBezTo>
                  <a:pt x="221" y="188"/>
                  <a:pt x="180" y="191"/>
                  <a:pt x="152" y="207"/>
                </a:cubicBezTo>
                <a:cubicBezTo>
                  <a:pt x="152" y="49"/>
                  <a:pt x="152" y="49"/>
                  <a:pt x="152" y="49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6" y="39"/>
                  <a:pt x="171" y="16"/>
                  <a:pt x="248" y="1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8" name="Freeform 547"/>
          <p:cNvSpPr/>
          <p:nvPr/>
        </p:nvSpPr>
        <p:spPr bwMode="auto">
          <a:xfrm>
            <a:off x="5662930" y="1483360"/>
            <a:ext cx="99060" cy="147955"/>
          </a:xfrm>
          <a:custGeom>
            <a:avLst/>
            <a:gdLst>
              <a:gd name="T0" fmla="*/ 39 w 102"/>
              <a:gd name="T1" fmla="*/ 0 h 154"/>
              <a:gd name="T2" fmla="*/ 57 w 102"/>
              <a:gd name="T3" fmla="*/ 23 h 154"/>
              <a:gd name="T4" fmla="*/ 71 w 102"/>
              <a:gd name="T5" fmla="*/ 64 h 154"/>
              <a:gd name="T6" fmla="*/ 71 w 102"/>
              <a:gd name="T7" fmla="*/ 94 h 154"/>
              <a:gd name="T8" fmla="*/ 102 w 102"/>
              <a:gd name="T9" fmla="*/ 94 h 154"/>
              <a:gd name="T10" fmla="*/ 51 w 102"/>
              <a:gd name="T11" fmla="*/ 154 h 154"/>
              <a:gd name="T12" fmla="*/ 0 w 102"/>
              <a:gd name="T13" fmla="*/ 94 h 154"/>
              <a:gd name="T14" fmla="*/ 33 w 102"/>
              <a:gd name="T15" fmla="*/ 94 h 154"/>
              <a:gd name="T16" fmla="*/ 33 w 102"/>
              <a:gd name="T17" fmla="*/ 64 h 154"/>
              <a:gd name="T18" fmla="*/ 19 w 102"/>
              <a:gd name="T19" fmla="*/ 35 h 154"/>
              <a:gd name="T20" fmla="*/ 11 w 102"/>
              <a:gd name="T21" fmla="*/ 26 h 154"/>
              <a:gd name="T22" fmla="*/ 23 w 102"/>
              <a:gd name="T23" fmla="*/ 15 h 154"/>
              <a:gd name="T24" fmla="*/ 39 w 102"/>
              <a:gd name="T2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154">
                <a:moveTo>
                  <a:pt x="39" y="0"/>
                </a:moveTo>
                <a:cubicBezTo>
                  <a:pt x="46" y="7"/>
                  <a:pt x="52" y="15"/>
                  <a:pt x="57" y="23"/>
                </a:cubicBezTo>
                <a:cubicBezTo>
                  <a:pt x="65" y="35"/>
                  <a:pt x="71" y="48"/>
                  <a:pt x="71" y="64"/>
                </a:cubicBezTo>
                <a:cubicBezTo>
                  <a:pt x="71" y="79"/>
                  <a:pt x="71" y="86"/>
                  <a:pt x="71" y="94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51" y="154"/>
                  <a:pt x="51" y="154"/>
                  <a:pt x="51" y="154"/>
                </a:cubicBezTo>
                <a:cubicBezTo>
                  <a:pt x="0" y="94"/>
                  <a:pt x="0" y="94"/>
                  <a:pt x="0" y="94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86"/>
                  <a:pt x="33" y="79"/>
                  <a:pt x="33" y="64"/>
                </a:cubicBezTo>
                <a:cubicBezTo>
                  <a:pt x="33" y="57"/>
                  <a:pt x="29" y="47"/>
                  <a:pt x="19" y="35"/>
                </a:cubicBezTo>
                <a:cubicBezTo>
                  <a:pt x="16" y="32"/>
                  <a:pt x="14" y="29"/>
                  <a:pt x="11" y="26"/>
                </a:cubicBezTo>
                <a:cubicBezTo>
                  <a:pt x="15" y="23"/>
                  <a:pt x="19" y="19"/>
                  <a:pt x="23" y="15"/>
                </a:cubicBezTo>
                <a:cubicBezTo>
                  <a:pt x="28" y="10"/>
                  <a:pt x="34" y="5"/>
                  <a:pt x="39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9" name="Freeform 548"/>
          <p:cNvSpPr/>
          <p:nvPr/>
        </p:nvSpPr>
        <p:spPr bwMode="auto">
          <a:xfrm>
            <a:off x="5550535" y="1355090"/>
            <a:ext cx="180975" cy="276225"/>
          </a:xfrm>
          <a:custGeom>
            <a:avLst/>
            <a:gdLst>
              <a:gd name="T0" fmla="*/ 71 w 187"/>
              <a:gd name="T1" fmla="*/ 196 h 287"/>
              <a:gd name="T2" fmla="*/ 71 w 187"/>
              <a:gd name="T3" fmla="*/ 196 h 287"/>
              <a:gd name="T4" fmla="*/ 71 w 187"/>
              <a:gd name="T5" fmla="*/ 227 h 287"/>
              <a:gd name="T6" fmla="*/ 102 w 187"/>
              <a:gd name="T7" fmla="*/ 227 h 287"/>
              <a:gd name="T8" fmla="*/ 51 w 187"/>
              <a:gd name="T9" fmla="*/ 287 h 287"/>
              <a:gd name="T10" fmla="*/ 0 w 187"/>
              <a:gd name="T11" fmla="*/ 227 h 287"/>
              <a:gd name="T12" fmla="*/ 32 w 187"/>
              <a:gd name="T13" fmla="*/ 227 h 287"/>
              <a:gd name="T14" fmla="*/ 32 w 187"/>
              <a:gd name="T15" fmla="*/ 196 h 287"/>
              <a:gd name="T16" fmla="*/ 55 w 187"/>
              <a:gd name="T17" fmla="*/ 144 h 287"/>
              <a:gd name="T18" fmla="*/ 118 w 187"/>
              <a:gd name="T19" fmla="*/ 82 h 287"/>
              <a:gd name="T20" fmla="*/ 141 w 187"/>
              <a:gd name="T21" fmla="*/ 54 h 287"/>
              <a:gd name="T22" fmla="*/ 149 w 187"/>
              <a:gd name="T23" fmla="*/ 34 h 287"/>
              <a:gd name="T24" fmla="*/ 149 w 187"/>
              <a:gd name="T25" fmla="*/ 34 h 287"/>
              <a:gd name="T26" fmla="*/ 149 w 187"/>
              <a:gd name="T27" fmla="*/ 0 h 287"/>
              <a:gd name="T28" fmla="*/ 187 w 187"/>
              <a:gd name="T29" fmla="*/ 0 h 287"/>
              <a:gd name="T30" fmla="*/ 187 w 187"/>
              <a:gd name="T31" fmla="*/ 34 h 287"/>
              <a:gd name="T32" fmla="*/ 165 w 187"/>
              <a:gd name="T33" fmla="*/ 87 h 287"/>
              <a:gd name="T34" fmla="*/ 102 w 187"/>
              <a:gd name="T35" fmla="*/ 150 h 287"/>
              <a:gd name="T36" fmla="*/ 78 w 187"/>
              <a:gd name="T37" fmla="*/ 177 h 287"/>
              <a:gd name="T38" fmla="*/ 71 w 187"/>
              <a:gd name="T39" fmla="*/ 196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87">
                <a:moveTo>
                  <a:pt x="71" y="196"/>
                </a:moveTo>
                <a:cubicBezTo>
                  <a:pt x="71" y="196"/>
                  <a:pt x="71" y="196"/>
                  <a:pt x="71" y="196"/>
                </a:cubicBezTo>
                <a:cubicBezTo>
                  <a:pt x="71" y="212"/>
                  <a:pt x="71" y="219"/>
                  <a:pt x="71" y="227"/>
                </a:cubicBezTo>
                <a:cubicBezTo>
                  <a:pt x="102" y="227"/>
                  <a:pt x="102" y="227"/>
                  <a:pt x="102" y="227"/>
                </a:cubicBezTo>
                <a:cubicBezTo>
                  <a:pt x="51" y="287"/>
                  <a:pt x="51" y="287"/>
                  <a:pt x="51" y="287"/>
                </a:cubicBezTo>
                <a:cubicBezTo>
                  <a:pt x="0" y="227"/>
                  <a:pt x="0" y="227"/>
                  <a:pt x="0" y="227"/>
                </a:cubicBezTo>
                <a:cubicBezTo>
                  <a:pt x="32" y="227"/>
                  <a:pt x="32" y="227"/>
                  <a:pt x="32" y="227"/>
                </a:cubicBezTo>
                <a:cubicBezTo>
                  <a:pt x="32" y="219"/>
                  <a:pt x="32" y="212"/>
                  <a:pt x="32" y="196"/>
                </a:cubicBezTo>
                <a:cubicBezTo>
                  <a:pt x="32" y="176"/>
                  <a:pt x="43" y="159"/>
                  <a:pt x="55" y="144"/>
                </a:cubicBezTo>
                <a:cubicBezTo>
                  <a:pt x="73" y="121"/>
                  <a:pt x="98" y="101"/>
                  <a:pt x="118" y="82"/>
                </a:cubicBezTo>
                <a:cubicBezTo>
                  <a:pt x="127" y="72"/>
                  <a:pt x="136" y="63"/>
                  <a:pt x="141" y="54"/>
                </a:cubicBezTo>
                <a:cubicBezTo>
                  <a:pt x="146" y="46"/>
                  <a:pt x="149" y="39"/>
                  <a:pt x="149" y="34"/>
                </a:cubicBezTo>
                <a:cubicBezTo>
                  <a:pt x="149" y="34"/>
                  <a:pt x="149" y="34"/>
                  <a:pt x="149" y="34"/>
                </a:cubicBezTo>
                <a:cubicBezTo>
                  <a:pt x="149" y="19"/>
                  <a:pt x="149" y="8"/>
                  <a:pt x="149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8"/>
                  <a:pt x="187" y="19"/>
                  <a:pt x="187" y="34"/>
                </a:cubicBezTo>
                <a:cubicBezTo>
                  <a:pt x="187" y="55"/>
                  <a:pt x="177" y="72"/>
                  <a:pt x="165" y="87"/>
                </a:cubicBezTo>
                <a:cubicBezTo>
                  <a:pt x="147" y="110"/>
                  <a:pt x="122" y="130"/>
                  <a:pt x="102" y="150"/>
                </a:cubicBezTo>
                <a:cubicBezTo>
                  <a:pt x="92" y="159"/>
                  <a:pt x="84" y="169"/>
                  <a:pt x="78" y="177"/>
                </a:cubicBezTo>
                <a:cubicBezTo>
                  <a:pt x="73" y="185"/>
                  <a:pt x="71" y="192"/>
                  <a:pt x="71" y="19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0" name="Freeform 549"/>
          <p:cNvSpPr/>
          <p:nvPr/>
        </p:nvSpPr>
        <p:spPr bwMode="auto">
          <a:xfrm>
            <a:off x="6073775" y="1373505"/>
            <a:ext cx="278765" cy="238125"/>
          </a:xfrm>
          <a:custGeom>
            <a:avLst/>
            <a:gdLst>
              <a:gd name="T0" fmla="*/ 261 w 288"/>
              <a:gd name="T1" fmla="*/ 195 h 247"/>
              <a:gd name="T2" fmla="*/ 261 w 288"/>
              <a:gd name="T3" fmla="*/ 169 h 247"/>
              <a:gd name="T4" fmla="*/ 241 w 288"/>
              <a:gd name="T5" fmla="*/ 124 h 247"/>
              <a:gd name="T6" fmla="*/ 187 w 288"/>
              <a:gd name="T7" fmla="*/ 70 h 247"/>
              <a:gd name="T8" fmla="*/ 167 w 288"/>
              <a:gd name="T9" fmla="*/ 47 h 247"/>
              <a:gd name="T10" fmla="*/ 161 w 288"/>
              <a:gd name="T11" fmla="*/ 29 h 247"/>
              <a:gd name="T12" fmla="*/ 161 w 288"/>
              <a:gd name="T13" fmla="*/ 29 h 247"/>
              <a:gd name="T14" fmla="*/ 161 w 288"/>
              <a:gd name="T15" fmla="*/ 0 h 247"/>
              <a:gd name="T16" fmla="*/ 128 w 288"/>
              <a:gd name="T17" fmla="*/ 0 h 247"/>
              <a:gd name="T18" fmla="*/ 128 w 288"/>
              <a:gd name="T19" fmla="*/ 0 h 247"/>
              <a:gd name="T20" fmla="*/ 128 w 288"/>
              <a:gd name="T21" fmla="*/ 0 h 247"/>
              <a:gd name="T22" fmla="*/ 128 w 288"/>
              <a:gd name="T23" fmla="*/ 29 h 247"/>
              <a:gd name="T24" fmla="*/ 128 w 288"/>
              <a:gd name="T25" fmla="*/ 29 h 247"/>
              <a:gd name="T26" fmla="*/ 121 w 288"/>
              <a:gd name="T27" fmla="*/ 47 h 247"/>
              <a:gd name="T28" fmla="*/ 101 w 288"/>
              <a:gd name="T29" fmla="*/ 70 h 247"/>
              <a:gd name="T30" fmla="*/ 47 w 288"/>
              <a:gd name="T31" fmla="*/ 124 h 247"/>
              <a:gd name="T32" fmla="*/ 28 w 288"/>
              <a:gd name="T33" fmla="*/ 169 h 247"/>
              <a:gd name="T34" fmla="*/ 28 w 288"/>
              <a:gd name="T35" fmla="*/ 195 h 247"/>
              <a:gd name="T36" fmla="*/ 0 w 288"/>
              <a:gd name="T37" fmla="*/ 195 h 247"/>
              <a:gd name="T38" fmla="*/ 44 w 288"/>
              <a:gd name="T39" fmla="*/ 247 h 247"/>
              <a:gd name="T40" fmla="*/ 88 w 288"/>
              <a:gd name="T41" fmla="*/ 195 h 247"/>
              <a:gd name="T42" fmla="*/ 61 w 288"/>
              <a:gd name="T43" fmla="*/ 195 h 247"/>
              <a:gd name="T44" fmla="*/ 61 w 288"/>
              <a:gd name="T45" fmla="*/ 169 h 247"/>
              <a:gd name="T46" fmla="*/ 61 w 288"/>
              <a:gd name="T47" fmla="*/ 169 h 247"/>
              <a:gd name="T48" fmla="*/ 67 w 288"/>
              <a:gd name="T49" fmla="*/ 152 h 247"/>
              <a:gd name="T50" fmla="*/ 88 w 288"/>
              <a:gd name="T51" fmla="*/ 129 h 247"/>
              <a:gd name="T52" fmla="*/ 127 w 288"/>
              <a:gd name="T53" fmla="*/ 91 h 247"/>
              <a:gd name="T54" fmla="*/ 127 w 288"/>
              <a:gd name="T55" fmla="*/ 195 h 247"/>
              <a:gd name="T56" fmla="*/ 101 w 288"/>
              <a:gd name="T57" fmla="*/ 195 h 247"/>
              <a:gd name="T58" fmla="*/ 144 w 288"/>
              <a:gd name="T59" fmla="*/ 247 h 247"/>
              <a:gd name="T60" fmla="*/ 188 w 288"/>
              <a:gd name="T61" fmla="*/ 195 h 247"/>
              <a:gd name="T62" fmla="*/ 161 w 288"/>
              <a:gd name="T63" fmla="*/ 195 h 247"/>
              <a:gd name="T64" fmla="*/ 161 w 288"/>
              <a:gd name="T65" fmla="*/ 90 h 247"/>
              <a:gd name="T66" fmla="*/ 201 w 288"/>
              <a:gd name="T67" fmla="*/ 129 h 247"/>
              <a:gd name="T68" fmla="*/ 221 w 288"/>
              <a:gd name="T69" fmla="*/ 152 h 247"/>
              <a:gd name="T70" fmla="*/ 227 w 288"/>
              <a:gd name="T71" fmla="*/ 169 h 247"/>
              <a:gd name="T72" fmla="*/ 227 w 288"/>
              <a:gd name="T73" fmla="*/ 169 h 247"/>
              <a:gd name="T74" fmla="*/ 227 w 288"/>
              <a:gd name="T75" fmla="*/ 195 h 247"/>
              <a:gd name="T76" fmla="*/ 201 w 288"/>
              <a:gd name="T77" fmla="*/ 195 h 247"/>
              <a:gd name="T78" fmla="*/ 244 w 288"/>
              <a:gd name="T79" fmla="*/ 247 h 247"/>
              <a:gd name="T80" fmla="*/ 288 w 288"/>
              <a:gd name="T81" fmla="*/ 195 h 247"/>
              <a:gd name="T82" fmla="*/ 261 w 288"/>
              <a:gd name="T83" fmla="*/ 195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8" h="247">
                <a:moveTo>
                  <a:pt x="261" y="195"/>
                </a:moveTo>
                <a:cubicBezTo>
                  <a:pt x="261" y="188"/>
                  <a:pt x="261" y="182"/>
                  <a:pt x="261" y="169"/>
                </a:cubicBezTo>
                <a:cubicBezTo>
                  <a:pt x="260" y="151"/>
                  <a:pt x="252" y="136"/>
                  <a:pt x="241" y="124"/>
                </a:cubicBezTo>
                <a:cubicBezTo>
                  <a:pt x="226" y="104"/>
                  <a:pt x="204" y="87"/>
                  <a:pt x="187" y="70"/>
                </a:cubicBezTo>
                <a:cubicBezTo>
                  <a:pt x="179" y="62"/>
                  <a:pt x="172" y="54"/>
                  <a:pt x="167" y="47"/>
                </a:cubicBezTo>
                <a:cubicBezTo>
                  <a:pt x="163" y="40"/>
                  <a:pt x="161" y="34"/>
                  <a:pt x="161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1" y="16"/>
                  <a:pt x="161" y="7"/>
                  <a:pt x="16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7"/>
                  <a:pt x="128" y="16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4"/>
                  <a:pt x="126" y="40"/>
                  <a:pt x="121" y="47"/>
                </a:cubicBezTo>
                <a:cubicBezTo>
                  <a:pt x="116" y="54"/>
                  <a:pt x="109" y="62"/>
                  <a:pt x="101" y="70"/>
                </a:cubicBezTo>
                <a:cubicBezTo>
                  <a:pt x="84" y="87"/>
                  <a:pt x="63" y="104"/>
                  <a:pt x="47" y="124"/>
                </a:cubicBezTo>
                <a:cubicBezTo>
                  <a:pt x="37" y="136"/>
                  <a:pt x="28" y="151"/>
                  <a:pt x="28" y="169"/>
                </a:cubicBezTo>
                <a:cubicBezTo>
                  <a:pt x="28" y="182"/>
                  <a:pt x="28" y="188"/>
                  <a:pt x="2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61" y="188"/>
                  <a:pt x="61" y="182"/>
                  <a:pt x="61" y="169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1" y="165"/>
                  <a:pt x="63" y="159"/>
                  <a:pt x="67" y="152"/>
                </a:cubicBezTo>
                <a:cubicBezTo>
                  <a:pt x="72" y="145"/>
                  <a:pt x="79" y="137"/>
                  <a:pt x="88" y="129"/>
                </a:cubicBezTo>
                <a:cubicBezTo>
                  <a:pt x="100" y="116"/>
                  <a:pt x="114" y="104"/>
                  <a:pt x="127" y="91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88" y="195"/>
                  <a:pt x="188" y="195"/>
                  <a:pt x="188" y="195"/>
                </a:cubicBezTo>
                <a:cubicBezTo>
                  <a:pt x="161" y="195"/>
                  <a:pt x="161" y="195"/>
                  <a:pt x="161" y="195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74" y="104"/>
                  <a:pt x="189" y="116"/>
                  <a:pt x="201" y="129"/>
                </a:cubicBezTo>
                <a:cubicBezTo>
                  <a:pt x="209" y="137"/>
                  <a:pt x="216" y="145"/>
                  <a:pt x="221" y="152"/>
                </a:cubicBezTo>
                <a:cubicBezTo>
                  <a:pt x="226" y="159"/>
                  <a:pt x="227" y="164"/>
                  <a:pt x="227" y="169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2"/>
                  <a:pt x="227" y="188"/>
                  <a:pt x="227" y="195"/>
                </a:cubicBezTo>
                <a:cubicBezTo>
                  <a:pt x="201" y="195"/>
                  <a:pt x="201" y="195"/>
                  <a:pt x="201" y="195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88" y="195"/>
                  <a:pt x="288" y="195"/>
                  <a:pt x="288" y="195"/>
                </a:cubicBezTo>
                <a:lnTo>
                  <a:pt x="261" y="19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1" name="Freeform 550"/>
          <p:cNvSpPr>
            <a:spLocks noEditPoints="1"/>
          </p:cNvSpPr>
          <p:nvPr/>
        </p:nvSpPr>
        <p:spPr bwMode="auto">
          <a:xfrm>
            <a:off x="7766050" y="2467610"/>
            <a:ext cx="234315" cy="276225"/>
          </a:xfrm>
          <a:custGeom>
            <a:avLst/>
            <a:gdLst>
              <a:gd name="T0" fmla="*/ 139 w 242"/>
              <a:gd name="T1" fmla="*/ 47 h 287"/>
              <a:gd name="T2" fmla="*/ 139 w 242"/>
              <a:gd name="T3" fmla="*/ 23 h 287"/>
              <a:gd name="T4" fmla="*/ 152 w 242"/>
              <a:gd name="T5" fmla="*/ 23 h 287"/>
              <a:gd name="T6" fmla="*/ 163 w 242"/>
              <a:gd name="T7" fmla="*/ 11 h 287"/>
              <a:gd name="T8" fmla="*/ 152 w 242"/>
              <a:gd name="T9" fmla="*/ 0 h 287"/>
              <a:gd name="T10" fmla="*/ 91 w 242"/>
              <a:gd name="T11" fmla="*/ 0 h 287"/>
              <a:gd name="T12" fmla="*/ 79 w 242"/>
              <a:gd name="T13" fmla="*/ 11 h 287"/>
              <a:gd name="T14" fmla="*/ 91 w 242"/>
              <a:gd name="T15" fmla="*/ 23 h 287"/>
              <a:gd name="T16" fmla="*/ 103 w 242"/>
              <a:gd name="T17" fmla="*/ 23 h 287"/>
              <a:gd name="T18" fmla="*/ 103 w 242"/>
              <a:gd name="T19" fmla="*/ 47 h 287"/>
              <a:gd name="T20" fmla="*/ 0 w 242"/>
              <a:gd name="T21" fmla="*/ 166 h 287"/>
              <a:gd name="T22" fmla="*/ 121 w 242"/>
              <a:gd name="T23" fmla="*/ 287 h 287"/>
              <a:gd name="T24" fmla="*/ 242 w 242"/>
              <a:gd name="T25" fmla="*/ 166 h 287"/>
              <a:gd name="T26" fmla="*/ 139 w 242"/>
              <a:gd name="T27" fmla="*/ 47 h 287"/>
              <a:gd name="T28" fmla="*/ 121 w 242"/>
              <a:gd name="T29" fmla="*/ 257 h 287"/>
              <a:gd name="T30" fmla="*/ 30 w 242"/>
              <a:gd name="T31" fmla="*/ 166 h 287"/>
              <a:gd name="T32" fmla="*/ 121 w 242"/>
              <a:gd name="T33" fmla="*/ 75 h 287"/>
              <a:gd name="T34" fmla="*/ 212 w 242"/>
              <a:gd name="T35" fmla="*/ 166 h 287"/>
              <a:gd name="T36" fmla="*/ 121 w 242"/>
              <a:gd name="T37" fmla="*/ 25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2" h="287">
                <a:moveTo>
                  <a:pt x="139" y="47"/>
                </a:moveTo>
                <a:cubicBezTo>
                  <a:pt x="139" y="23"/>
                  <a:pt x="139" y="23"/>
                  <a:pt x="139" y="23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8" y="23"/>
                  <a:pt x="163" y="18"/>
                  <a:pt x="163" y="11"/>
                </a:cubicBezTo>
                <a:cubicBezTo>
                  <a:pt x="163" y="5"/>
                  <a:pt x="158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79" y="5"/>
                  <a:pt x="79" y="11"/>
                </a:cubicBezTo>
                <a:cubicBezTo>
                  <a:pt x="79" y="18"/>
                  <a:pt x="84" y="23"/>
                  <a:pt x="91" y="23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5"/>
                  <a:pt x="0" y="106"/>
                  <a:pt x="0" y="166"/>
                </a:cubicBezTo>
                <a:cubicBezTo>
                  <a:pt x="0" y="233"/>
                  <a:pt x="54" y="287"/>
                  <a:pt x="121" y="287"/>
                </a:cubicBezTo>
                <a:cubicBezTo>
                  <a:pt x="188" y="287"/>
                  <a:pt x="242" y="233"/>
                  <a:pt x="242" y="166"/>
                </a:cubicBezTo>
                <a:cubicBezTo>
                  <a:pt x="242" y="105"/>
                  <a:pt x="197" y="55"/>
                  <a:pt x="139" y="47"/>
                </a:cubicBezTo>
                <a:close/>
                <a:moveTo>
                  <a:pt x="121" y="257"/>
                </a:moveTo>
                <a:cubicBezTo>
                  <a:pt x="71" y="257"/>
                  <a:pt x="30" y="216"/>
                  <a:pt x="30" y="166"/>
                </a:cubicBezTo>
                <a:cubicBezTo>
                  <a:pt x="30" y="116"/>
                  <a:pt x="71" y="75"/>
                  <a:pt x="121" y="75"/>
                </a:cubicBezTo>
                <a:cubicBezTo>
                  <a:pt x="171" y="75"/>
                  <a:pt x="212" y="116"/>
                  <a:pt x="212" y="166"/>
                </a:cubicBezTo>
                <a:cubicBezTo>
                  <a:pt x="212" y="216"/>
                  <a:pt x="171" y="257"/>
                  <a:pt x="121" y="25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2" name="Freeform 551"/>
          <p:cNvSpPr/>
          <p:nvPr/>
        </p:nvSpPr>
        <p:spPr bwMode="auto">
          <a:xfrm>
            <a:off x="7872095" y="2564130"/>
            <a:ext cx="71120" cy="109220"/>
          </a:xfrm>
          <a:custGeom>
            <a:avLst/>
            <a:gdLst>
              <a:gd name="T0" fmla="*/ 71 w 74"/>
              <a:gd name="T1" fmla="*/ 93 h 114"/>
              <a:gd name="T2" fmla="*/ 23 w 74"/>
              <a:gd name="T3" fmla="*/ 61 h 114"/>
              <a:gd name="T4" fmla="*/ 23 w 74"/>
              <a:gd name="T5" fmla="*/ 5 h 114"/>
              <a:gd name="T6" fmla="*/ 21 w 74"/>
              <a:gd name="T7" fmla="*/ 2 h 114"/>
              <a:gd name="T8" fmla="*/ 18 w 74"/>
              <a:gd name="T9" fmla="*/ 0 h 114"/>
              <a:gd name="T10" fmla="*/ 5 w 74"/>
              <a:gd name="T11" fmla="*/ 0 h 114"/>
              <a:gd name="T12" fmla="*/ 1 w 74"/>
              <a:gd name="T13" fmla="*/ 2 h 114"/>
              <a:gd name="T14" fmla="*/ 0 w 74"/>
              <a:gd name="T15" fmla="*/ 5 h 114"/>
              <a:gd name="T16" fmla="*/ 0 w 74"/>
              <a:gd name="T17" fmla="*/ 71 h 114"/>
              <a:gd name="T18" fmla="*/ 1 w 74"/>
              <a:gd name="T19" fmla="*/ 75 h 114"/>
              <a:gd name="T20" fmla="*/ 2 w 74"/>
              <a:gd name="T21" fmla="*/ 75 h 114"/>
              <a:gd name="T22" fmla="*/ 58 w 74"/>
              <a:gd name="T23" fmla="*/ 113 h 114"/>
              <a:gd name="T24" fmla="*/ 61 w 74"/>
              <a:gd name="T25" fmla="*/ 114 h 114"/>
              <a:gd name="T26" fmla="*/ 62 w 74"/>
              <a:gd name="T27" fmla="*/ 114 h 114"/>
              <a:gd name="T28" fmla="*/ 65 w 74"/>
              <a:gd name="T29" fmla="*/ 111 h 114"/>
              <a:gd name="T30" fmla="*/ 72 w 74"/>
              <a:gd name="T31" fmla="*/ 100 h 114"/>
              <a:gd name="T32" fmla="*/ 71 w 74"/>
              <a:gd name="T33" fmla="*/ 9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4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2"/>
                </a:cubicBezTo>
                <a:cubicBezTo>
                  <a:pt x="21" y="1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1"/>
                  <a:pt x="1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4"/>
                  <a:pt x="1" y="75"/>
                </a:cubicBezTo>
                <a:cubicBezTo>
                  <a:pt x="1" y="75"/>
                  <a:pt x="2" y="75"/>
                  <a:pt x="2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4"/>
                  <a:pt x="61" y="114"/>
                </a:cubicBezTo>
                <a:cubicBezTo>
                  <a:pt x="61" y="114"/>
                  <a:pt x="62" y="114"/>
                  <a:pt x="62" y="114"/>
                </a:cubicBezTo>
                <a:cubicBezTo>
                  <a:pt x="63" y="113"/>
                  <a:pt x="64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5"/>
                  <a:pt x="71" y="9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3" name="Freeform 552"/>
          <p:cNvSpPr>
            <a:spLocks noEditPoints="1"/>
          </p:cNvSpPr>
          <p:nvPr/>
        </p:nvSpPr>
        <p:spPr bwMode="auto">
          <a:xfrm>
            <a:off x="8322310" y="2466340"/>
            <a:ext cx="233680" cy="277495"/>
          </a:xfrm>
          <a:custGeom>
            <a:avLst/>
            <a:gdLst>
              <a:gd name="T0" fmla="*/ 140 w 243"/>
              <a:gd name="T1" fmla="*/ 47 h 288"/>
              <a:gd name="T2" fmla="*/ 140 w 243"/>
              <a:gd name="T3" fmla="*/ 24 h 288"/>
              <a:gd name="T4" fmla="*/ 152 w 243"/>
              <a:gd name="T5" fmla="*/ 24 h 288"/>
              <a:gd name="T6" fmla="*/ 164 w 243"/>
              <a:gd name="T7" fmla="*/ 12 h 288"/>
              <a:gd name="T8" fmla="*/ 152 w 243"/>
              <a:gd name="T9" fmla="*/ 0 h 288"/>
              <a:gd name="T10" fmla="*/ 91 w 243"/>
              <a:gd name="T11" fmla="*/ 0 h 288"/>
              <a:gd name="T12" fmla="*/ 79 w 243"/>
              <a:gd name="T13" fmla="*/ 12 h 288"/>
              <a:gd name="T14" fmla="*/ 91 w 243"/>
              <a:gd name="T15" fmla="*/ 24 h 288"/>
              <a:gd name="T16" fmla="*/ 103 w 243"/>
              <a:gd name="T17" fmla="*/ 24 h 288"/>
              <a:gd name="T18" fmla="*/ 103 w 243"/>
              <a:gd name="T19" fmla="*/ 47 h 288"/>
              <a:gd name="T20" fmla="*/ 0 w 243"/>
              <a:gd name="T21" fmla="*/ 167 h 288"/>
              <a:gd name="T22" fmla="*/ 122 w 243"/>
              <a:gd name="T23" fmla="*/ 288 h 288"/>
              <a:gd name="T24" fmla="*/ 243 w 243"/>
              <a:gd name="T25" fmla="*/ 167 h 288"/>
              <a:gd name="T26" fmla="*/ 140 w 243"/>
              <a:gd name="T27" fmla="*/ 47 h 288"/>
              <a:gd name="T28" fmla="*/ 122 w 243"/>
              <a:gd name="T29" fmla="*/ 258 h 288"/>
              <a:gd name="T30" fmla="*/ 31 w 243"/>
              <a:gd name="T31" fmla="*/ 167 h 288"/>
              <a:gd name="T32" fmla="*/ 122 w 243"/>
              <a:gd name="T33" fmla="*/ 76 h 288"/>
              <a:gd name="T34" fmla="*/ 213 w 243"/>
              <a:gd name="T35" fmla="*/ 167 h 288"/>
              <a:gd name="T36" fmla="*/ 122 w 243"/>
              <a:gd name="T37" fmla="*/ 25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" h="288">
                <a:moveTo>
                  <a:pt x="140" y="47"/>
                </a:moveTo>
                <a:cubicBezTo>
                  <a:pt x="140" y="24"/>
                  <a:pt x="140" y="24"/>
                  <a:pt x="140" y="24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59" y="24"/>
                  <a:pt x="164" y="18"/>
                  <a:pt x="164" y="12"/>
                </a:cubicBezTo>
                <a:cubicBezTo>
                  <a:pt x="164" y="5"/>
                  <a:pt x="159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5" y="0"/>
                  <a:pt x="79" y="5"/>
                  <a:pt x="79" y="12"/>
                </a:cubicBezTo>
                <a:cubicBezTo>
                  <a:pt x="79" y="18"/>
                  <a:pt x="85" y="24"/>
                  <a:pt x="91" y="24"/>
                </a:cubicBezTo>
                <a:cubicBezTo>
                  <a:pt x="103" y="24"/>
                  <a:pt x="103" y="24"/>
                  <a:pt x="103" y="24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6"/>
                  <a:pt x="0" y="106"/>
                  <a:pt x="0" y="167"/>
                </a:cubicBezTo>
                <a:cubicBezTo>
                  <a:pt x="0" y="234"/>
                  <a:pt x="55" y="288"/>
                  <a:pt x="122" y="288"/>
                </a:cubicBezTo>
                <a:cubicBezTo>
                  <a:pt x="189" y="288"/>
                  <a:pt x="243" y="234"/>
                  <a:pt x="243" y="167"/>
                </a:cubicBezTo>
                <a:cubicBezTo>
                  <a:pt x="243" y="106"/>
                  <a:pt x="198" y="56"/>
                  <a:pt x="140" y="47"/>
                </a:cubicBezTo>
                <a:close/>
                <a:moveTo>
                  <a:pt x="122" y="258"/>
                </a:moveTo>
                <a:cubicBezTo>
                  <a:pt x="71" y="258"/>
                  <a:pt x="31" y="217"/>
                  <a:pt x="31" y="167"/>
                </a:cubicBezTo>
                <a:cubicBezTo>
                  <a:pt x="31" y="117"/>
                  <a:pt x="71" y="76"/>
                  <a:pt x="122" y="76"/>
                </a:cubicBezTo>
                <a:cubicBezTo>
                  <a:pt x="172" y="76"/>
                  <a:pt x="213" y="117"/>
                  <a:pt x="213" y="167"/>
                </a:cubicBezTo>
                <a:cubicBezTo>
                  <a:pt x="213" y="217"/>
                  <a:pt x="172" y="258"/>
                  <a:pt x="122" y="2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4" name="Freeform 553"/>
          <p:cNvSpPr/>
          <p:nvPr/>
        </p:nvSpPr>
        <p:spPr bwMode="auto">
          <a:xfrm>
            <a:off x="8387080" y="2574290"/>
            <a:ext cx="104140" cy="104775"/>
          </a:xfrm>
          <a:custGeom>
            <a:avLst/>
            <a:gdLst>
              <a:gd name="T0" fmla="*/ 62 w 79"/>
              <a:gd name="T1" fmla="*/ 0 h 79"/>
              <a:gd name="T2" fmla="*/ 40 w 79"/>
              <a:gd name="T3" fmla="*/ 22 h 79"/>
              <a:gd name="T4" fmla="*/ 18 w 79"/>
              <a:gd name="T5" fmla="*/ 0 h 79"/>
              <a:gd name="T6" fmla="*/ 0 w 79"/>
              <a:gd name="T7" fmla="*/ 18 h 79"/>
              <a:gd name="T8" fmla="*/ 22 w 79"/>
              <a:gd name="T9" fmla="*/ 40 h 79"/>
              <a:gd name="T10" fmla="*/ 0 w 79"/>
              <a:gd name="T11" fmla="*/ 62 h 79"/>
              <a:gd name="T12" fmla="*/ 18 w 79"/>
              <a:gd name="T13" fmla="*/ 79 h 79"/>
              <a:gd name="T14" fmla="*/ 40 w 79"/>
              <a:gd name="T15" fmla="*/ 57 h 79"/>
              <a:gd name="T16" fmla="*/ 62 w 79"/>
              <a:gd name="T17" fmla="*/ 79 h 79"/>
              <a:gd name="T18" fmla="*/ 79 w 79"/>
              <a:gd name="T19" fmla="*/ 62 h 79"/>
              <a:gd name="T20" fmla="*/ 57 w 79"/>
              <a:gd name="T21" fmla="*/ 40 h 79"/>
              <a:gd name="T22" fmla="*/ 79 w 79"/>
              <a:gd name="T23" fmla="*/ 18 h 79"/>
              <a:gd name="T24" fmla="*/ 62 w 79"/>
              <a:gd name="T2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79">
                <a:moveTo>
                  <a:pt x="62" y="0"/>
                </a:moveTo>
                <a:lnTo>
                  <a:pt x="40" y="22"/>
                </a:lnTo>
                <a:lnTo>
                  <a:pt x="18" y="0"/>
                </a:lnTo>
                <a:lnTo>
                  <a:pt x="0" y="18"/>
                </a:lnTo>
                <a:lnTo>
                  <a:pt x="22" y="40"/>
                </a:lnTo>
                <a:lnTo>
                  <a:pt x="0" y="62"/>
                </a:lnTo>
                <a:lnTo>
                  <a:pt x="18" y="79"/>
                </a:lnTo>
                <a:lnTo>
                  <a:pt x="40" y="57"/>
                </a:lnTo>
                <a:lnTo>
                  <a:pt x="62" y="79"/>
                </a:lnTo>
                <a:lnTo>
                  <a:pt x="79" y="62"/>
                </a:lnTo>
                <a:lnTo>
                  <a:pt x="57" y="40"/>
                </a:lnTo>
                <a:lnTo>
                  <a:pt x="79" y="18"/>
                </a:lnTo>
                <a:lnTo>
                  <a:pt x="6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5" name="Freeform 554"/>
          <p:cNvSpPr/>
          <p:nvPr/>
        </p:nvSpPr>
        <p:spPr bwMode="auto">
          <a:xfrm>
            <a:off x="6654165" y="1355090"/>
            <a:ext cx="232410" cy="277495"/>
          </a:xfrm>
          <a:custGeom>
            <a:avLst/>
            <a:gdLst>
              <a:gd name="T0" fmla="*/ 184 w 240"/>
              <a:gd name="T1" fmla="*/ 0 h 288"/>
              <a:gd name="T2" fmla="*/ 128 w 240"/>
              <a:gd name="T3" fmla="*/ 67 h 288"/>
              <a:gd name="T4" fmla="*/ 163 w 240"/>
              <a:gd name="T5" fmla="*/ 67 h 288"/>
              <a:gd name="T6" fmla="*/ 163 w 240"/>
              <a:gd name="T7" fmla="*/ 100 h 288"/>
              <a:gd name="T8" fmla="*/ 163 w 240"/>
              <a:gd name="T9" fmla="*/ 101 h 288"/>
              <a:gd name="T10" fmla="*/ 154 w 240"/>
              <a:gd name="T11" fmla="*/ 122 h 288"/>
              <a:gd name="T12" fmla="*/ 128 w 240"/>
              <a:gd name="T13" fmla="*/ 152 h 288"/>
              <a:gd name="T14" fmla="*/ 120 w 240"/>
              <a:gd name="T15" fmla="*/ 160 h 288"/>
              <a:gd name="T16" fmla="*/ 112 w 240"/>
              <a:gd name="T17" fmla="*/ 152 h 288"/>
              <a:gd name="T18" fmla="*/ 86 w 240"/>
              <a:gd name="T19" fmla="*/ 122 h 288"/>
              <a:gd name="T20" fmla="*/ 78 w 240"/>
              <a:gd name="T21" fmla="*/ 101 h 288"/>
              <a:gd name="T22" fmla="*/ 78 w 240"/>
              <a:gd name="T23" fmla="*/ 100 h 288"/>
              <a:gd name="T24" fmla="*/ 78 w 240"/>
              <a:gd name="T25" fmla="*/ 67 h 288"/>
              <a:gd name="T26" fmla="*/ 112 w 240"/>
              <a:gd name="T27" fmla="*/ 67 h 288"/>
              <a:gd name="T28" fmla="*/ 56 w 240"/>
              <a:gd name="T29" fmla="*/ 0 h 288"/>
              <a:gd name="T30" fmla="*/ 0 w 240"/>
              <a:gd name="T31" fmla="*/ 67 h 288"/>
              <a:gd name="T32" fmla="*/ 35 w 240"/>
              <a:gd name="T33" fmla="*/ 67 h 288"/>
              <a:gd name="T34" fmla="*/ 35 w 240"/>
              <a:gd name="T35" fmla="*/ 100 h 288"/>
              <a:gd name="T36" fmla="*/ 60 w 240"/>
              <a:gd name="T37" fmla="*/ 158 h 288"/>
              <a:gd name="T38" fmla="*/ 89 w 240"/>
              <a:gd name="T39" fmla="*/ 189 h 288"/>
              <a:gd name="T40" fmla="*/ 89 w 240"/>
              <a:gd name="T41" fmla="*/ 189 h 288"/>
              <a:gd name="T42" fmla="*/ 89 w 240"/>
              <a:gd name="T43" fmla="*/ 288 h 288"/>
              <a:gd name="T44" fmla="*/ 152 w 240"/>
              <a:gd name="T45" fmla="*/ 288 h 288"/>
              <a:gd name="T46" fmla="*/ 152 w 240"/>
              <a:gd name="T47" fmla="*/ 188 h 288"/>
              <a:gd name="T48" fmla="*/ 180 w 240"/>
              <a:gd name="T49" fmla="*/ 158 h 288"/>
              <a:gd name="T50" fmla="*/ 205 w 240"/>
              <a:gd name="T51" fmla="*/ 100 h 288"/>
              <a:gd name="T52" fmla="*/ 205 w 240"/>
              <a:gd name="T53" fmla="*/ 67 h 288"/>
              <a:gd name="T54" fmla="*/ 240 w 240"/>
              <a:gd name="T55" fmla="*/ 67 h 288"/>
              <a:gd name="T56" fmla="*/ 184 w 240"/>
              <a:gd name="T5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0" h="288">
                <a:moveTo>
                  <a:pt x="184" y="0"/>
                </a:moveTo>
                <a:cubicBezTo>
                  <a:pt x="128" y="67"/>
                  <a:pt x="128" y="67"/>
                  <a:pt x="128" y="67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76"/>
                  <a:pt x="163" y="83"/>
                  <a:pt x="163" y="100"/>
                </a:cubicBezTo>
                <a:cubicBezTo>
                  <a:pt x="163" y="101"/>
                  <a:pt x="163" y="101"/>
                  <a:pt x="163" y="101"/>
                </a:cubicBezTo>
                <a:cubicBezTo>
                  <a:pt x="163" y="106"/>
                  <a:pt x="160" y="113"/>
                  <a:pt x="154" y="122"/>
                </a:cubicBezTo>
                <a:cubicBezTo>
                  <a:pt x="148" y="131"/>
                  <a:pt x="139" y="141"/>
                  <a:pt x="128" y="152"/>
                </a:cubicBezTo>
                <a:cubicBezTo>
                  <a:pt x="126" y="155"/>
                  <a:pt x="123" y="157"/>
                  <a:pt x="120" y="160"/>
                </a:cubicBezTo>
                <a:cubicBezTo>
                  <a:pt x="117" y="157"/>
                  <a:pt x="114" y="155"/>
                  <a:pt x="112" y="152"/>
                </a:cubicBezTo>
                <a:cubicBezTo>
                  <a:pt x="101" y="141"/>
                  <a:pt x="92" y="131"/>
                  <a:pt x="86" y="122"/>
                </a:cubicBezTo>
                <a:cubicBezTo>
                  <a:pt x="80" y="113"/>
                  <a:pt x="78" y="106"/>
                  <a:pt x="78" y="101"/>
                </a:cubicBezTo>
                <a:cubicBezTo>
                  <a:pt x="78" y="101"/>
                  <a:pt x="78" y="101"/>
                  <a:pt x="78" y="100"/>
                </a:cubicBezTo>
                <a:cubicBezTo>
                  <a:pt x="78" y="83"/>
                  <a:pt x="78" y="76"/>
                  <a:pt x="78" y="67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56" y="0"/>
                  <a:pt x="56" y="0"/>
                  <a:pt x="56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76"/>
                  <a:pt x="35" y="83"/>
                  <a:pt x="35" y="100"/>
                </a:cubicBezTo>
                <a:cubicBezTo>
                  <a:pt x="35" y="123"/>
                  <a:pt x="47" y="142"/>
                  <a:pt x="60" y="158"/>
                </a:cubicBezTo>
                <a:cubicBezTo>
                  <a:pt x="69" y="169"/>
                  <a:pt x="79" y="179"/>
                  <a:pt x="89" y="189"/>
                </a:cubicBezTo>
                <a:cubicBezTo>
                  <a:pt x="89" y="189"/>
                  <a:pt x="89" y="189"/>
                  <a:pt x="89" y="189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152" y="288"/>
                  <a:pt x="152" y="288"/>
                  <a:pt x="152" y="288"/>
                </a:cubicBezTo>
                <a:cubicBezTo>
                  <a:pt x="152" y="188"/>
                  <a:pt x="152" y="188"/>
                  <a:pt x="152" y="188"/>
                </a:cubicBezTo>
                <a:cubicBezTo>
                  <a:pt x="162" y="179"/>
                  <a:pt x="172" y="169"/>
                  <a:pt x="180" y="158"/>
                </a:cubicBezTo>
                <a:cubicBezTo>
                  <a:pt x="194" y="142"/>
                  <a:pt x="205" y="123"/>
                  <a:pt x="205" y="100"/>
                </a:cubicBezTo>
                <a:cubicBezTo>
                  <a:pt x="205" y="83"/>
                  <a:pt x="205" y="76"/>
                  <a:pt x="205" y="67"/>
                </a:cubicBezTo>
                <a:cubicBezTo>
                  <a:pt x="240" y="67"/>
                  <a:pt x="240" y="67"/>
                  <a:pt x="240" y="67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6" name="Freeform 555"/>
          <p:cNvSpPr/>
          <p:nvPr/>
        </p:nvSpPr>
        <p:spPr bwMode="auto">
          <a:xfrm>
            <a:off x="7239000" y="1355090"/>
            <a:ext cx="169545" cy="277495"/>
          </a:xfrm>
          <a:custGeom>
            <a:avLst/>
            <a:gdLst>
              <a:gd name="T0" fmla="*/ 146 w 175"/>
              <a:gd name="T1" fmla="*/ 196 h 288"/>
              <a:gd name="T2" fmla="*/ 119 w 175"/>
              <a:gd name="T3" fmla="*/ 166 h 288"/>
              <a:gd name="T4" fmla="*/ 118 w 175"/>
              <a:gd name="T5" fmla="*/ 166 h 288"/>
              <a:gd name="T6" fmla="*/ 118 w 175"/>
              <a:gd name="T7" fmla="*/ 93 h 288"/>
              <a:gd name="T8" fmla="*/ 175 w 175"/>
              <a:gd name="T9" fmla="*/ 93 h 288"/>
              <a:gd name="T10" fmla="*/ 88 w 175"/>
              <a:gd name="T11" fmla="*/ 0 h 288"/>
              <a:gd name="T12" fmla="*/ 0 w 175"/>
              <a:gd name="T13" fmla="*/ 93 h 288"/>
              <a:gd name="T14" fmla="*/ 59 w 175"/>
              <a:gd name="T15" fmla="*/ 93 h 288"/>
              <a:gd name="T16" fmla="*/ 59 w 175"/>
              <a:gd name="T17" fmla="*/ 167 h 288"/>
              <a:gd name="T18" fmla="*/ 31 w 175"/>
              <a:gd name="T19" fmla="*/ 196 h 288"/>
              <a:gd name="T20" fmla="*/ 8 w 175"/>
              <a:gd name="T21" fmla="*/ 251 h 288"/>
              <a:gd name="T22" fmla="*/ 8 w 175"/>
              <a:gd name="T23" fmla="*/ 288 h 288"/>
              <a:gd name="T24" fmla="*/ 48 w 175"/>
              <a:gd name="T25" fmla="*/ 288 h 288"/>
              <a:gd name="T26" fmla="*/ 48 w 175"/>
              <a:gd name="T27" fmla="*/ 251 h 288"/>
              <a:gd name="T28" fmla="*/ 48 w 175"/>
              <a:gd name="T29" fmla="*/ 251 h 288"/>
              <a:gd name="T30" fmla="*/ 56 w 175"/>
              <a:gd name="T31" fmla="*/ 230 h 288"/>
              <a:gd name="T32" fmla="*/ 81 w 175"/>
              <a:gd name="T33" fmla="*/ 202 h 288"/>
              <a:gd name="T34" fmla="*/ 89 w 175"/>
              <a:gd name="T35" fmla="*/ 194 h 288"/>
              <a:gd name="T36" fmla="*/ 97 w 175"/>
              <a:gd name="T37" fmla="*/ 202 h 288"/>
              <a:gd name="T38" fmla="*/ 121 w 175"/>
              <a:gd name="T39" fmla="*/ 230 h 288"/>
              <a:gd name="T40" fmla="*/ 129 w 175"/>
              <a:gd name="T41" fmla="*/ 251 h 288"/>
              <a:gd name="T42" fmla="*/ 129 w 175"/>
              <a:gd name="T43" fmla="*/ 251 h 288"/>
              <a:gd name="T44" fmla="*/ 129 w 175"/>
              <a:gd name="T45" fmla="*/ 288 h 288"/>
              <a:gd name="T46" fmla="*/ 170 w 175"/>
              <a:gd name="T47" fmla="*/ 288 h 288"/>
              <a:gd name="T48" fmla="*/ 170 w 175"/>
              <a:gd name="T49" fmla="*/ 251 h 288"/>
              <a:gd name="T50" fmla="*/ 146 w 175"/>
              <a:gd name="T51" fmla="*/ 1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5" h="288">
                <a:moveTo>
                  <a:pt x="146" y="196"/>
                </a:moveTo>
                <a:cubicBezTo>
                  <a:pt x="138" y="186"/>
                  <a:pt x="128" y="176"/>
                  <a:pt x="119" y="166"/>
                </a:cubicBezTo>
                <a:cubicBezTo>
                  <a:pt x="118" y="166"/>
                  <a:pt x="118" y="166"/>
                  <a:pt x="118" y="166"/>
                </a:cubicBezTo>
                <a:cubicBezTo>
                  <a:pt x="118" y="166"/>
                  <a:pt x="118" y="101"/>
                  <a:pt x="118" y="93"/>
                </a:cubicBezTo>
                <a:cubicBezTo>
                  <a:pt x="175" y="93"/>
                  <a:pt x="175" y="93"/>
                  <a:pt x="175" y="93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3"/>
                  <a:pt x="0" y="93"/>
                  <a:pt x="0" y="93"/>
                </a:cubicBezTo>
                <a:cubicBezTo>
                  <a:pt x="59" y="93"/>
                  <a:pt x="59" y="93"/>
                  <a:pt x="59" y="93"/>
                </a:cubicBezTo>
                <a:cubicBezTo>
                  <a:pt x="59" y="105"/>
                  <a:pt x="59" y="167"/>
                  <a:pt x="59" y="167"/>
                </a:cubicBezTo>
                <a:cubicBezTo>
                  <a:pt x="49" y="176"/>
                  <a:pt x="39" y="186"/>
                  <a:pt x="31" y="196"/>
                </a:cubicBezTo>
                <a:cubicBezTo>
                  <a:pt x="19" y="211"/>
                  <a:pt x="8" y="229"/>
                  <a:pt x="8" y="251"/>
                </a:cubicBezTo>
                <a:cubicBezTo>
                  <a:pt x="8" y="267"/>
                  <a:pt x="8" y="280"/>
                  <a:pt x="8" y="288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48" y="280"/>
                  <a:pt x="48" y="267"/>
                  <a:pt x="48" y="251"/>
                </a:cubicBezTo>
                <a:cubicBezTo>
                  <a:pt x="48" y="251"/>
                  <a:pt x="48" y="251"/>
                  <a:pt x="48" y="251"/>
                </a:cubicBezTo>
                <a:cubicBezTo>
                  <a:pt x="48" y="246"/>
                  <a:pt x="51" y="239"/>
                  <a:pt x="56" y="230"/>
                </a:cubicBezTo>
                <a:cubicBezTo>
                  <a:pt x="62" y="222"/>
                  <a:pt x="71" y="212"/>
                  <a:pt x="81" y="202"/>
                </a:cubicBezTo>
                <a:cubicBezTo>
                  <a:pt x="84" y="199"/>
                  <a:pt x="86" y="197"/>
                  <a:pt x="89" y="194"/>
                </a:cubicBezTo>
                <a:cubicBezTo>
                  <a:pt x="92" y="197"/>
                  <a:pt x="94" y="199"/>
                  <a:pt x="97" y="202"/>
                </a:cubicBezTo>
                <a:cubicBezTo>
                  <a:pt x="107" y="212"/>
                  <a:pt x="116" y="222"/>
                  <a:pt x="121" y="230"/>
                </a:cubicBezTo>
                <a:cubicBezTo>
                  <a:pt x="127" y="239"/>
                  <a:pt x="129" y="246"/>
                  <a:pt x="129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67"/>
                  <a:pt x="129" y="280"/>
                  <a:pt x="129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70" y="280"/>
                  <a:pt x="170" y="267"/>
                  <a:pt x="170" y="251"/>
                </a:cubicBezTo>
                <a:cubicBezTo>
                  <a:pt x="170" y="229"/>
                  <a:pt x="159" y="211"/>
                  <a:pt x="146" y="19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7" name="Freeform 556"/>
          <p:cNvSpPr/>
          <p:nvPr/>
        </p:nvSpPr>
        <p:spPr bwMode="auto">
          <a:xfrm>
            <a:off x="10169525" y="3023870"/>
            <a:ext cx="7620" cy="0"/>
          </a:xfrm>
          <a:custGeom>
            <a:avLst/>
            <a:gdLst>
              <a:gd name="T0" fmla="*/ 0 w 6"/>
              <a:gd name="T1" fmla="*/ 6 w 6"/>
              <a:gd name="T2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8" name="Line 557"/>
          <p:cNvSpPr>
            <a:spLocks noChangeShapeType="1"/>
          </p:cNvSpPr>
          <p:nvPr/>
        </p:nvSpPr>
        <p:spPr bwMode="auto">
          <a:xfrm>
            <a:off x="10169525" y="3023870"/>
            <a:ext cx="762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9" name="Freeform 558"/>
          <p:cNvSpPr>
            <a:spLocks noEditPoints="1"/>
          </p:cNvSpPr>
          <p:nvPr/>
        </p:nvSpPr>
        <p:spPr bwMode="auto">
          <a:xfrm>
            <a:off x="10020300" y="3023870"/>
            <a:ext cx="170180" cy="278765"/>
          </a:xfrm>
          <a:custGeom>
            <a:avLst/>
            <a:gdLst>
              <a:gd name="T0" fmla="*/ 155 w 176"/>
              <a:gd name="T1" fmla="*/ 0 h 289"/>
              <a:gd name="T2" fmla="*/ 22 w 176"/>
              <a:gd name="T3" fmla="*/ 0 h 289"/>
              <a:gd name="T4" fmla="*/ 0 w 176"/>
              <a:gd name="T5" fmla="*/ 21 h 289"/>
              <a:gd name="T6" fmla="*/ 0 w 176"/>
              <a:gd name="T7" fmla="*/ 267 h 289"/>
              <a:gd name="T8" fmla="*/ 22 w 176"/>
              <a:gd name="T9" fmla="*/ 289 h 289"/>
              <a:gd name="T10" fmla="*/ 155 w 176"/>
              <a:gd name="T11" fmla="*/ 289 h 289"/>
              <a:gd name="T12" fmla="*/ 176 w 176"/>
              <a:gd name="T13" fmla="*/ 267 h 289"/>
              <a:gd name="T14" fmla="*/ 176 w 176"/>
              <a:gd name="T15" fmla="*/ 21 h 289"/>
              <a:gd name="T16" fmla="*/ 155 w 176"/>
              <a:gd name="T17" fmla="*/ 0 h 289"/>
              <a:gd name="T18" fmla="*/ 88 w 176"/>
              <a:gd name="T19" fmla="*/ 274 h 289"/>
              <a:gd name="T20" fmla="*/ 75 w 176"/>
              <a:gd name="T21" fmla="*/ 261 h 289"/>
              <a:gd name="T22" fmla="*/ 88 w 176"/>
              <a:gd name="T23" fmla="*/ 247 h 289"/>
              <a:gd name="T24" fmla="*/ 102 w 176"/>
              <a:gd name="T25" fmla="*/ 261 h 289"/>
              <a:gd name="T26" fmla="*/ 88 w 176"/>
              <a:gd name="T27" fmla="*/ 274 h 289"/>
              <a:gd name="T28" fmla="*/ 160 w 176"/>
              <a:gd name="T29" fmla="*/ 233 h 289"/>
              <a:gd name="T30" fmla="*/ 16 w 176"/>
              <a:gd name="T31" fmla="*/ 233 h 289"/>
              <a:gd name="T32" fmla="*/ 16 w 176"/>
              <a:gd name="T33" fmla="*/ 56 h 289"/>
              <a:gd name="T34" fmla="*/ 160 w 176"/>
              <a:gd name="T35" fmla="*/ 56 h 289"/>
              <a:gd name="T36" fmla="*/ 160 w 176"/>
              <a:gd name="T37" fmla="*/ 23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6" h="289">
                <a:moveTo>
                  <a:pt x="15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9"/>
                  <a:pt x="10" y="289"/>
                  <a:pt x="22" y="289"/>
                </a:cubicBezTo>
                <a:cubicBezTo>
                  <a:pt x="155" y="289"/>
                  <a:pt x="155" y="289"/>
                  <a:pt x="155" y="289"/>
                </a:cubicBezTo>
                <a:cubicBezTo>
                  <a:pt x="167" y="289"/>
                  <a:pt x="176" y="279"/>
                  <a:pt x="176" y="267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9"/>
                  <a:pt x="167" y="0"/>
                  <a:pt x="155" y="0"/>
                </a:cubicBezTo>
                <a:close/>
                <a:moveTo>
                  <a:pt x="88" y="274"/>
                </a:moveTo>
                <a:cubicBezTo>
                  <a:pt x="81" y="274"/>
                  <a:pt x="75" y="268"/>
                  <a:pt x="75" y="261"/>
                </a:cubicBezTo>
                <a:cubicBezTo>
                  <a:pt x="75" y="253"/>
                  <a:pt x="81" y="247"/>
                  <a:pt x="88" y="247"/>
                </a:cubicBezTo>
                <a:cubicBezTo>
                  <a:pt x="96" y="247"/>
                  <a:pt x="102" y="253"/>
                  <a:pt x="102" y="261"/>
                </a:cubicBezTo>
                <a:cubicBezTo>
                  <a:pt x="102" y="268"/>
                  <a:pt x="96" y="274"/>
                  <a:pt x="88" y="274"/>
                </a:cubicBezTo>
                <a:close/>
                <a:moveTo>
                  <a:pt x="160" y="233"/>
                </a:moveTo>
                <a:cubicBezTo>
                  <a:pt x="16" y="233"/>
                  <a:pt x="16" y="233"/>
                  <a:pt x="16" y="233"/>
                </a:cubicBezTo>
                <a:cubicBezTo>
                  <a:pt x="16" y="56"/>
                  <a:pt x="16" y="56"/>
                  <a:pt x="16" y="56"/>
                </a:cubicBezTo>
                <a:cubicBezTo>
                  <a:pt x="160" y="56"/>
                  <a:pt x="160" y="56"/>
                  <a:pt x="160" y="56"/>
                </a:cubicBezTo>
                <a:lnTo>
                  <a:pt x="160" y="23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0" name="Freeform 559"/>
          <p:cNvSpPr>
            <a:spLocks noEditPoints="1"/>
          </p:cNvSpPr>
          <p:nvPr/>
        </p:nvSpPr>
        <p:spPr bwMode="auto">
          <a:xfrm>
            <a:off x="10556240" y="3023870"/>
            <a:ext cx="208915" cy="277495"/>
          </a:xfrm>
          <a:custGeom>
            <a:avLst/>
            <a:gdLst>
              <a:gd name="T0" fmla="*/ 194 w 216"/>
              <a:gd name="T1" fmla="*/ 0 h 288"/>
              <a:gd name="T2" fmla="*/ 21 w 216"/>
              <a:gd name="T3" fmla="*/ 0 h 288"/>
              <a:gd name="T4" fmla="*/ 0 w 216"/>
              <a:gd name="T5" fmla="*/ 21 h 288"/>
              <a:gd name="T6" fmla="*/ 0 w 216"/>
              <a:gd name="T7" fmla="*/ 267 h 288"/>
              <a:gd name="T8" fmla="*/ 21 w 216"/>
              <a:gd name="T9" fmla="*/ 288 h 288"/>
              <a:gd name="T10" fmla="*/ 194 w 216"/>
              <a:gd name="T11" fmla="*/ 288 h 288"/>
              <a:gd name="T12" fmla="*/ 216 w 216"/>
              <a:gd name="T13" fmla="*/ 267 h 288"/>
              <a:gd name="T14" fmla="*/ 216 w 216"/>
              <a:gd name="T15" fmla="*/ 21 h 288"/>
              <a:gd name="T16" fmla="*/ 194 w 216"/>
              <a:gd name="T17" fmla="*/ 0 h 288"/>
              <a:gd name="T18" fmla="*/ 108 w 216"/>
              <a:gd name="T19" fmla="*/ 279 h 288"/>
              <a:gd name="T20" fmla="*/ 101 w 216"/>
              <a:gd name="T21" fmla="*/ 272 h 288"/>
              <a:gd name="T22" fmla="*/ 108 w 216"/>
              <a:gd name="T23" fmla="*/ 265 h 288"/>
              <a:gd name="T24" fmla="*/ 116 w 216"/>
              <a:gd name="T25" fmla="*/ 272 h 288"/>
              <a:gd name="T26" fmla="*/ 108 w 216"/>
              <a:gd name="T27" fmla="*/ 279 h 288"/>
              <a:gd name="T28" fmla="*/ 184 w 216"/>
              <a:gd name="T29" fmla="*/ 256 h 288"/>
              <a:gd name="T30" fmla="*/ 32 w 216"/>
              <a:gd name="T31" fmla="*/ 256 h 288"/>
              <a:gd name="T32" fmla="*/ 32 w 216"/>
              <a:gd name="T33" fmla="*/ 32 h 288"/>
              <a:gd name="T34" fmla="*/ 184 w 216"/>
              <a:gd name="T35" fmla="*/ 32 h 288"/>
              <a:gd name="T36" fmla="*/ 184 w 216"/>
              <a:gd name="T37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6" h="288">
                <a:moveTo>
                  <a:pt x="194" y="0"/>
                </a:moveTo>
                <a:cubicBezTo>
                  <a:pt x="21" y="0"/>
                  <a:pt x="21" y="0"/>
                  <a:pt x="21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8"/>
                  <a:pt x="10" y="288"/>
                  <a:pt x="21" y="288"/>
                </a:cubicBezTo>
                <a:cubicBezTo>
                  <a:pt x="194" y="288"/>
                  <a:pt x="194" y="288"/>
                  <a:pt x="194" y="288"/>
                </a:cubicBezTo>
                <a:cubicBezTo>
                  <a:pt x="206" y="288"/>
                  <a:pt x="216" y="278"/>
                  <a:pt x="216" y="267"/>
                </a:cubicBezTo>
                <a:cubicBezTo>
                  <a:pt x="216" y="21"/>
                  <a:pt x="216" y="21"/>
                  <a:pt x="216" y="21"/>
                </a:cubicBezTo>
                <a:cubicBezTo>
                  <a:pt x="216" y="9"/>
                  <a:pt x="206" y="0"/>
                  <a:pt x="194" y="0"/>
                </a:cubicBezTo>
                <a:close/>
                <a:moveTo>
                  <a:pt x="108" y="279"/>
                </a:moveTo>
                <a:cubicBezTo>
                  <a:pt x="105" y="279"/>
                  <a:pt x="101" y="276"/>
                  <a:pt x="101" y="272"/>
                </a:cubicBezTo>
                <a:cubicBezTo>
                  <a:pt x="101" y="268"/>
                  <a:pt x="105" y="265"/>
                  <a:pt x="108" y="265"/>
                </a:cubicBezTo>
                <a:cubicBezTo>
                  <a:pt x="112" y="265"/>
                  <a:pt x="116" y="268"/>
                  <a:pt x="116" y="272"/>
                </a:cubicBezTo>
                <a:cubicBezTo>
                  <a:pt x="116" y="276"/>
                  <a:pt x="112" y="279"/>
                  <a:pt x="108" y="279"/>
                </a:cubicBezTo>
                <a:close/>
                <a:moveTo>
                  <a:pt x="184" y="256"/>
                </a:moveTo>
                <a:cubicBezTo>
                  <a:pt x="32" y="256"/>
                  <a:pt x="32" y="256"/>
                  <a:pt x="32" y="256"/>
                </a:cubicBezTo>
                <a:cubicBezTo>
                  <a:pt x="32" y="32"/>
                  <a:pt x="32" y="32"/>
                  <a:pt x="32" y="32"/>
                </a:cubicBezTo>
                <a:cubicBezTo>
                  <a:pt x="184" y="32"/>
                  <a:pt x="184" y="32"/>
                  <a:pt x="184" y="32"/>
                </a:cubicBezTo>
                <a:lnTo>
                  <a:pt x="184" y="25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1" name="Freeform 560"/>
          <p:cNvSpPr>
            <a:spLocks noEditPoints="1"/>
          </p:cNvSpPr>
          <p:nvPr/>
        </p:nvSpPr>
        <p:spPr bwMode="auto">
          <a:xfrm>
            <a:off x="5518785" y="2466340"/>
            <a:ext cx="278765" cy="277495"/>
          </a:xfrm>
          <a:custGeom>
            <a:avLst/>
            <a:gdLst>
              <a:gd name="T0" fmla="*/ 179 w 288"/>
              <a:gd name="T1" fmla="*/ 120 h 288"/>
              <a:gd name="T2" fmla="*/ 183 w 288"/>
              <a:gd name="T3" fmla="*/ 92 h 288"/>
              <a:gd name="T4" fmla="*/ 92 w 288"/>
              <a:gd name="T5" fmla="*/ 0 h 288"/>
              <a:gd name="T6" fmla="*/ 0 w 288"/>
              <a:gd name="T7" fmla="*/ 92 h 288"/>
              <a:gd name="T8" fmla="*/ 92 w 288"/>
              <a:gd name="T9" fmla="*/ 183 h 288"/>
              <a:gd name="T10" fmla="*/ 121 w 288"/>
              <a:gd name="T11" fmla="*/ 178 h 288"/>
              <a:gd name="T12" fmla="*/ 142 w 288"/>
              <a:gd name="T13" fmla="*/ 199 h 288"/>
              <a:gd name="T14" fmla="*/ 186 w 288"/>
              <a:gd name="T15" fmla="*/ 199 h 288"/>
              <a:gd name="T16" fmla="*/ 186 w 288"/>
              <a:gd name="T17" fmla="*/ 244 h 288"/>
              <a:gd name="T18" fmla="*/ 186 w 288"/>
              <a:gd name="T19" fmla="*/ 244 h 288"/>
              <a:gd name="T20" fmla="*/ 230 w 288"/>
              <a:gd name="T21" fmla="*/ 244 h 288"/>
              <a:gd name="T22" fmla="*/ 230 w 288"/>
              <a:gd name="T23" fmla="*/ 288 h 288"/>
              <a:gd name="T24" fmla="*/ 230 w 288"/>
              <a:gd name="T25" fmla="*/ 288 h 288"/>
              <a:gd name="T26" fmla="*/ 288 w 288"/>
              <a:gd name="T27" fmla="*/ 288 h 288"/>
              <a:gd name="T28" fmla="*/ 288 w 288"/>
              <a:gd name="T29" fmla="*/ 288 h 288"/>
              <a:gd name="T30" fmla="*/ 288 w 288"/>
              <a:gd name="T31" fmla="*/ 288 h 288"/>
              <a:gd name="T32" fmla="*/ 288 w 288"/>
              <a:gd name="T33" fmla="*/ 230 h 288"/>
              <a:gd name="T34" fmla="*/ 179 w 288"/>
              <a:gd name="T35" fmla="*/ 120 h 288"/>
              <a:gd name="T36" fmla="*/ 73 w 288"/>
              <a:gd name="T37" fmla="*/ 103 h 288"/>
              <a:gd name="T38" fmla="*/ 42 w 288"/>
              <a:gd name="T39" fmla="*/ 72 h 288"/>
              <a:gd name="T40" fmla="*/ 73 w 288"/>
              <a:gd name="T41" fmla="*/ 41 h 288"/>
              <a:gd name="T42" fmla="*/ 104 w 288"/>
              <a:gd name="T43" fmla="*/ 72 h 288"/>
              <a:gd name="T44" fmla="*/ 73 w 288"/>
              <a:gd name="T45" fmla="*/ 1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2" name="Freeform 561"/>
          <p:cNvSpPr>
            <a:spLocks noEditPoints="1"/>
          </p:cNvSpPr>
          <p:nvPr/>
        </p:nvSpPr>
        <p:spPr bwMode="auto">
          <a:xfrm>
            <a:off x="6122670" y="2466340"/>
            <a:ext cx="185420" cy="278765"/>
          </a:xfrm>
          <a:custGeom>
            <a:avLst/>
            <a:gdLst>
              <a:gd name="T0" fmla="*/ 174 w 192"/>
              <a:gd name="T1" fmla="*/ 107 h 289"/>
              <a:gd name="T2" fmla="*/ 187 w 192"/>
              <a:gd name="T3" fmla="*/ 75 h 289"/>
              <a:gd name="T4" fmla="*/ 165 w 192"/>
              <a:gd name="T5" fmla="*/ 23 h 289"/>
              <a:gd name="T6" fmla="*/ 104 w 192"/>
              <a:gd name="T7" fmla="*/ 0 h 289"/>
              <a:gd name="T8" fmla="*/ 25 w 192"/>
              <a:gd name="T9" fmla="*/ 61 h 289"/>
              <a:gd name="T10" fmla="*/ 36 w 192"/>
              <a:gd name="T11" fmla="*/ 100 h 289"/>
              <a:gd name="T12" fmla="*/ 34 w 192"/>
              <a:gd name="T13" fmla="*/ 164 h 289"/>
              <a:gd name="T14" fmla="*/ 36 w 192"/>
              <a:gd name="T15" fmla="*/ 201 h 289"/>
              <a:gd name="T16" fmla="*/ 14 w 192"/>
              <a:gd name="T17" fmla="*/ 210 h 289"/>
              <a:gd name="T18" fmla="*/ 0 w 192"/>
              <a:gd name="T19" fmla="*/ 241 h 289"/>
              <a:gd name="T20" fmla="*/ 11 w 192"/>
              <a:gd name="T21" fmla="*/ 270 h 289"/>
              <a:gd name="T22" fmla="*/ 11 w 192"/>
              <a:gd name="T23" fmla="*/ 270 h 289"/>
              <a:gd name="T24" fmla="*/ 66 w 192"/>
              <a:gd name="T25" fmla="*/ 203 h 289"/>
              <a:gd name="T26" fmla="*/ 64 w 192"/>
              <a:gd name="T27" fmla="*/ 196 h 289"/>
              <a:gd name="T28" fmla="*/ 55 w 192"/>
              <a:gd name="T29" fmla="*/ 180 h 289"/>
              <a:gd name="T30" fmla="*/ 55 w 192"/>
              <a:gd name="T31" fmla="*/ 91 h 289"/>
              <a:gd name="T32" fmla="*/ 55 w 192"/>
              <a:gd name="T33" fmla="*/ 86 h 289"/>
              <a:gd name="T34" fmla="*/ 45 w 192"/>
              <a:gd name="T35" fmla="*/ 66 h 289"/>
              <a:gd name="T36" fmla="*/ 63 w 192"/>
              <a:gd name="T37" fmla="*/ 33 h 289"/>
              <a:gd name="T38" fmla="*/ 104 w 192"/>
              <a:gd name="T39" fmla="*/ 20 h 289"/>
              <a:gd name="T40" fmla="*/ 152 w 192"/>
              <a:gd name="T41" fmla="*/ 37 h 289"/>
              <a:gd name="T42" fmla="*/ 168 w 192"/>
              <a:gd name="T43" fmla="*/ 73 h 289"/>
              <a:gd name="T44" fmla="*/ 158 w 192"/>
              <a:gd name="T45" fmla="*/ 95 h 289"/>
              <a:gd name="T46" fmla="*/ 143 w 192"/>
              <a:gd name="T47" fmla="*/ 91 h 289"/>
              <a:gd name="T48" fmla="*/ 150 w 192"/>
              <a:gd name="T49" fmla="*/ 103 h 289"/>
              <a:gd name="T50" fmla="*/ 134 w 192"/>
              <a:gd name="T51" fmla="*/ 101 h 289"/>
              <a:gd name="T52" fmla="*/ 64 w 192"/>
              <a:gd name="T53" fmla="*/ 101 h 289"/>
              <a:gd name="T54" fmla="*/ 77 w 192"/>
              <a:gd name="T55" fmla="*/ 180 h 289"/>
              <a:gd name="T56" fmla="*/ 94 w 192"/>
              <a:gd name="T57" fmla="*/ 213 h 289"/>
              <a:gd name="T58" fmla="*/ 77 w 192"/>
              <a:gd name="T59" fmla="*/ 230 h 289"/>
              <a:gd name="T60" fmla="*/ 77 w 192"/>
              <a:gd name="T61" fmla="*/ 264 h 289"/>
              <a:gd name="T62" fmla="*/ 99 w 192"/>
              <a:gd name="T63" fmla="*/ 287 h 289"/>
              <a:gd name="T64" fmla="*/ 99 w 192"/>
              <a:gd name="T65" fmla="*/ 287 h 289"/>
              <a:gd name="T66" fmla="*/ 121 w 192"/>
              <a:gd name="T67" fmla="*/ 180 h 289"/>
              <a:gd name="T68" fmla="*/ 148 w 192"/>
              <a:gd name="T69" fmla="*/ 127 h 289"/>
              <a:gd name="T70" fmla="*/ 162 w 192"/>
              <a:gd name="T71" fmla="*/ 136 h 289"/>
              <a:gd name="T72" fmla="*/ 134 w 192"/>
              <a:gd name="T73" fmla="*/ 188 h 289"/>
              <a:gd name="T74" fmla="*/ 141 w 192"/>
              <a:gd name="T75" fmla="*/ 271 h 289"/>
              <a:gd name="T76" fmla="*/ 167 w 192"/>
              <a:gd name="T77" fmla="*/ 289 h 289"/>
              <a:gd name="T78" fmla="*/ 184 w 192"/>
              <a:gd name="T79" fmla="*/ 263 h 289"/>
              <a:gd name="T80" fmla="*/ 164 w 192"/>
              <a:gd name="T81" fmla="*/ 249 h 289"/>
              <a:gd name="T82" fmla="*/ 178 w 192"/>
              <a:gd name="T83" fmla="*/ 229 h 289"/>
              <a:gd name="T84" fmla="*/ 171 w 192"/>
              <a:gd name="T85" fmla="*/ 196 h 289"/>
              <a:gd name="T86" fmla="*/ 179 w 192"/>
              <a:gd name="T87" fmla="*/ 169 h 289"/>
              <a:gd name="T88" fmla="*/ 99 w 192"/>
              <a:gd name="T89" fmla="*/ 138 h 289"/>
              <a:gd name="T90" fmla="*/ 87 w 192"/>
              <a:gd name="T91" fmla="*/ 109 h 289"/>
              <a:gd name="T92" fmla="*/ 111 w 192"/>
              <a:gd name="T93" fmla="*/ 10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3" name="Freeform 562"/>
          <p:cNvSpPr>
            <a:spLocks noEditPoints="1"/>
          </p:cNvSpPr>
          <p:nvPr/>
        </p:nvSpPr>
        <p:spPr bwMode="auto">
          <a:xfrm>
            <a:off x="9965690" y="1907540"/>
            <a:ext cx="281305" cy="280035"/>
          </a:xfrm>
          <a:custGeom>
            <a:avLst/>
            <a:gdLst>
              <a:gd name="T0" fmla="*/ 32 w 292"/>
              <a:gd name="T1" fmla="*/ 289 h 291"/>
              <a:gd name="T2" fmla="*/ 54 w 292"/>
              <a:gd name="T3" fmla="*/ 267 h 291"/>
              <a:gd name="T4" fmla="*/ 75 w 292"/>
              <a:gd name="T5" fmla="*/ 266 h 291"/>
              <a:gd name="T6" fmla="*/ 201 w 292"/>
              <a:gd name="T7" fmla="*/ 140 h 291"/>
              <a:gd name="T8" fmla="*/ 212 w 292"/>
              <a:gd name="T9" fmla="*/ 151 h 291"/>
              <a:gd name="T10" fmla="*/ 247 w 292"/>
              <a:gd name="T11" fmla="*/ 149 h 291"/>
              <a:gd name="T12" fmla="*/ 250 w 292"/>
              <a:gd name="T13" fmla="*/ 114 h 291"/>
              <a:gd name="T14" fmla="*/ 238 w 292"/>
              <a:gd name="T15" fmla="*/ 103 h 291"/>
              <a:gd name="T16" fmla="*/ 278 w 292"/>
              <a:gd name="T17" fmla="*/ 63 h 291"/>
              <a:gd name="T18" fmla="*/ 278 w 292"/>
              <a:gd name="T19" fmla="*/ 63 h 291"/>
              <a:gd name="T20" fmla="*/ 278 w 292"/>
              <a:gd name="T21" fmla="*/ 14 h 291"/>
              <a:gd name="T22" fmla="*/ 228 w 292"/>
              <a:gd name="T23" fmla="*/ 14 h 291"/>
              <a:gd name="T24" fmla="*/ 189 w 292"/>
              <a:gd name="T25" fmla="*/ 53 h 291"/>
              <a:gd name="T26" fmla="*/ 177 w 292"/>
              <a:gd name="T27" fmla="*/ 41 h 291"/>
              <a:gd name="T28" fmla="*/ 142 w 292"/>
              <a:gd name="T29" fmla="*/ 44 h 291"/>
              <a:gd name="T30" fmla="*/ 139 w 292"/>
              <a:gd name="T31" fmla="*/ 78 h 291"/>
              <a:gd name="T32" fmla="*/ 151 w 292"/>
              <a:gd name="T33" fmla="*/ 90 h 291"/>
              <a:gd name="T34" fmla="*/ 25 w 292"/>
              <a:gd name="T35" fmla="*/ 216 h 291"/>
              <a:gd name="T36" fmla="*/ 21 w 292"/>
              <a:gd name="T37" fmla="*/ 228 h 291"/>
              <a:gd name="T38" fmla="*/ 24 w 292"/>
              <a:gd name="T39" fmla="*/ 237 h 291"/>
              <a:gd name="T40" fmla="*/ 2 w 292"/>
              <a:gd name="T41" fmla="*/ 260 h 291"/>
              <a:gd name="T42" fmla="*/ 0 w 292"/>
              <a:gd name="T43" fmla="*/ 265 h 291"/>
              <a:gd name="T44" fmla="*/ 2 w 292"/>
              <a:gd name="T45" fmla="*/ 271 h 291"/>
              <a:gd name="T46" fmla="*/ 21 w 292"/>
              <a:gd name="T47" fmla="*/ 289 h 291"/>
              <a:gd name="T48" fmla="*/ 26 w 292"/>
              <a:gd name="T49" fmla="*/ 291 h 291"/>
              <a:gd name="T50" fmla="*/ 32 w 292"/>
              <a:gd name="T51" fmla="*/ 289 h 291"/>
              <a:gd name="T52" fmla="*/ 162 w 292"/>
              <a:gd name="T53" fmla="*/ 101 h 291"/>
              <a:gd name="T54" fmla="*/ 190 w 292"/>
              <a:gd name="T55" fmla="*/ 129 h 291"/>
              <a:gd name="T56" fmla="*/ 64 w 292"/>
              <a:gd name="T57" fmla="*/ 255 h 291"/>
              <a:gd name="T58" fmla="*/ 36 w 292"/>
              <a:gd name="T59" fmla="*/ 228 h 291"/>
              <a:gd name="T60" fmla="*/ 162 w 292"/>
              <a:gd name="T61" fmla="*/ 101 h 291"/>
              <a:gd name="T62" fmla="*/ 19 w 292"/>
              <a:gd name="T63" fmla="*/ 265 h 291"/>
              <a:gd name="T64" fmla="*/ 34 w 292"/>
              <a:gd name="T65" fmla="*/ 250 h 291"/>
              <a:gd name="T66" fmla="*/ 41 w 292"/>
              <a:gd name="T67" fmla="*/ 258 h 291"/>
              <a:gd name="T68" fmla="*/ 26 w 292"/>
              <a:gd name="T69" fmla="*/ 272 h 291"/>
              <a:gd name="T70" fmla="*/ 19 w 292"/>
              <a:gd name="T71" fmla="*/ 265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2" h="291">
                <a:moveTo>
                  <a:pt x="32" y="289"/>
                </a:moveTo>
                <a:cubicBezTo>
                  <a:pt x="54" y="267"/>
                  <a:pt x="54" y="267"/>
                  <a:pt x="54" y="267"/>
                </a:cubicBezTo>
                <a:cubicBezTo>
                  <a:pt x="60" y="272"/>
                  <a:pt x="69" y="272"/>
                  <a:pt x="75" y="266"/>
                </a:cubicBezTo>
                <a:cubicBezTo>
                  <a:pt x="201" y="140"/>
                  <a:pt x="201" y="140"/>
                  <a:pt x="201" y="140"/>
                </a:cubicBezTo>
                <a:cubicBezTo>
                  <a:pt x="212" y="151"/>
                  <a:pt x="212" y="151"/>
                  <a:pt x="212" y="151"/>
                </a:cubicBezTo>
                <a:cubicBezTo>
                  <a:pt x="221" y="160"/>
                  <a:pt x="237" y="159"/>
                  <a:pt x="247" y="149"/>
                </a:cubicBezTo>
                <a:cubicBezTo>
                  <a:pt x="257" y="138"/>
                  <a:pt x="258" y="123"/>
                  <a:pt x="250" y="114"/>
                </a:cubicBezTo>
                <a:cubicBezTo>
                  <a:pt x="238" y="103"/>
                  <a:pt x="238" y="103"/>
                  <a:pt x="238" y="103"/>
                </a:cubicBezTo>
                <a:cubicBezTo>
                  <a:pt x="278" y="63"/>
                  <a:pt x="278" y="63"/>
                  <a:pt x="278" y="63"/>
                </a:cubicBezTo>
                <a:cubicBezTo>
                  <a:pt x="278" y="63"/>
                  <a:pt x="278" y="63"/>
                  <a:pt x="278" y="63"/>
                </a:cubicBezTo>
                <a:cubicBezTo>
                  <a:pt x="292" y="50"/>
                  <a:pt x="292" y="27"/>
                  <a:pt x="278" y="14"/>
                </a:cubicBezTo>
                <a:cubicBezTo>
                  <a:pt x="264" y="0"/>
                  <a:pt x="242" y="0"/>
                  <a:pt x="228" y="14"/>
                </a:cubicBezTo>
                <a:cubicBezTo>
                  <a:pt x="189" y="53"/>
                  <a:pt x="189" y="53"/>
                  <a:pt x="189" y="53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68" y="32"/>
                  <a:pt x="152" y="33"/>
                  <a:pt x="142" y="44"/>
                </a:cubicBezTo>
                <a:cubicBezTo>
                  <a:pt x="132" y="54"/>
                  <a:pt x="130" y="70"/>
                  <a:pt x="139" y="78"/>
                </a:cubicBezTo>
                <a:cubicBezTo>
                  <a:pt x="151" y="90"/>
                  <a:pt x="151" y="90"/>
                  <a:pt x="151" y="90"/>
                </a:cubicBezTo>
                <a:cubicBezTo>
                  <a:pt x="25" y="216"/>
                  <a:pt x="25" y="216"/>
                  <a:pt x="25" y="216"/>
                </a:cubicBezTo>
                <a:cubicBezTo>
                  <a:pt x="22" y="219"/>
                  <a:pt x="21" y="223"/>
                  <a:pt x="21" y="228"/>
                </a:cubicBezTo>
                <a:cubicBezTo>
                  <a:pt x="21" y="231"/>
                  <a:pt x="22" y="235"/>
                  <a:pt x="24" y="237"/>
                </a:cubicBezTo>
                <a:cubicBezTo>
                  <a:pt x="2" y="260"/>
                  <a:pt x="2" y="260"/>
                  <a:pt x="2" y="260"/>
                </a:cubicBezTo>
                <a:cubicBezTo>
                  <a:pt x="1" y="261"/>
                  <a:pt x="0" y="263"/>
                  <a:pt x="0" y="265"/>
                </a:cubicBezTo>
                <a:cubicBezTo>
                  <a:pt x="0" y="267"/>
                  <a:pt x="1" y="269"/>
                  <a:pt x="2" y="271"/>
                </a:cubicBezTo>
                <a:cubicBezTo>
                  <a:pt x="21" y="289"/>
                  <a:pt x="21" y="289"/>
                  <a:pt x="21" y="289"/>
                </a:cubicBezTo>
                <a:cubicBezTo>
                  <a:pt x="22" y="291"/>
                  <a:pt x="24" y="291"/>
                  <a:pt x="26" y="291"/>
                </a:cubicBezTo>
                <a:cubicBezTo>
                  <a:pt x="28" y="291"/>
                  <a:pt x="30" y="291"/>
                  <a:pt x="32" y="289"/>
                </a:cubicBezTo>
                <a:close/>
                <a:moveTo>
                  <a:pt x="162" y="101"/>
                </a:moveTo>
                <a:cubicBezTo>
                  <a:pt x="190" y="129"/>
                  <a:pt x="190" y="129"/>
                  <a:pt x="190" y="129"/>
                </a:cubicBezTo>
                <a:cubicBezTo>
                  <a:pt x="64" y="255"/>
                  <a:pt x="64" y="255"/>
                  <a:pt x="64" y="255"/>
                </a:cubicBezTo>
                <a:cubicBezTo>
                  <a:pt x="36" y="228"/>
                  <a:pt x="36" y="228"/>
                  <a:pt x="36" y="228"/>
                </a:cubicBezTo>
                <a:lnTo>
                  <a:pt x="162" y="101"/>
                </a:lnTo>
                <a:close/>
                <a:moveTo>
                  <a:pt x="19" y="265"/>
                </a:moveTo>
                <a:cubicBezTo>
                  <a:pt x="34" y="250"/>
                  <a:pt x="34" y="250"/>
                  <a:pt x="34" y="250"/>
                </a:cubicBezTo>
                <a:cubicBezTo>
                  <a:pt x="41" y="258"/>
                  <a:pt x="41" y="258"/>
                  <a:pt x="41" y="258"/>
                </a:cubicBezTo>
                <a:cubicBezTo>
                  <a:pt x="26" y="272"/>
                  <a:pt x="26" y="272"/>
                  <a:pt x="26" y="272"/>
                </a:cubicBezTo>
                <a:lnTo>
                  <a:pt x="19" y="26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4" name="Freeform 563"/>
          <p:cNvSpPr>
            <a:spLocks noEditPoints="1"/>
          </p:cNvSpPr>
          <p:nvPr/>
        </p:nvSpPr>
        <p:spPr bwMode="auto">
          <a:xfrm>
            <a:off x="2738120" y="2467610"/>
            <a:ext cx="277495" cy="277495"/>
          </a:xfrm>
          <a:custGeom>
            <a:avLst/>
            <a:gdLst>
              <a:gd name="T0" fmla="*/ 195 w 288"/>
              <a:gd name="T1" fmla="*/ 73 h 288"/>
              <a:gd name="T2" fmla="*/ 195 w 288"/>
              <a:gd name="T3" fmla="*/ 0 h 288"/>
              <a:gd name="T4" fmla="*/ 0 w 288"/>
              <a:gd name="T5" fmla="*/ 0 h 288"/>
              <a:gd name="T6" fmla="*/ 0 w 288"/>
              <a:gd name="T7" fmla="*/ 195 h 288"/>
              <a:gd name="T8" fmla="*/ 73 w 288"/>
              <a:gd name="T9" fmla="*/ 195 h 288"/>
              <a:gd name="T10" fmla="*/ 180 w 288"/>
              <a:gd name="T11" fmla="*/ 288 h 288"/>
              <a:gd name="T12" fmla="*/ 288 w 288"/>
              <a:gd name="T13" fmla="*/ 180 h 288"/>
              <a:gd name="T14" fmla="*/ 195 w 288"/>
              <a:gd name="T15" fmla="*/ 73 h 288"/>
              <a:gd name="T16" fmla="*/ 72 w 288"/>
              <a:gd name="T17" fmla="*/ 171 h 288"/>
              <a:gd name="T18" fmla="*/ 24 w 288"/>
              <a:gd name="T19" fmla="*/ 171 h 288"/>
              <a:gd name="T20" fmla="*/ 24 w 288"/>
              <a:gd name="T21" fmla="*/ 24 h 288"/>
              <a:gd name="T22" fmla="*/ 171 w 288"/>
              <a:gd name="T23" fmla="*/ 24 h 288"/>
              <a:gd name="T24" fmla="*/ 171 w 288"/>
              <a:gd name="T25" fmla="*/ 72 h 288"/>
              <a:gd name="T26" fmla="*/ 72 w 288"/>
              <a:gd name="T27" fmla="*/ 171 h 288"/>
              <a:gd name="T28" fmla="*/ 180 w 288"/>
              <a:gd name="T29" fmla="*/ 264 h 288"/>
              <a:gd name="T30" fmla="*/ 97 w 288"/>
              <a:gd name="T31" fmla="*/ 195 h 288"/>
              <a:gd name="T32" fmla="*/ 195 w 288"/>
              <a:gd name="T33" fmla="*/ 195 h 288"/>
              <a:gd name="T34" fmla="*/ 195 w 288"/>
              <a:gd name="T35" fmla="*/ 97 h 288"/>
              <a:gd name="T36" fmla="*/ 264 w 288"/>
              <a:gd name="T37" fmla="*/ 180 h 288"/>
              <a:gd name="T38" fmla="*/ 180 w 288"/>
              <a:gd name="T39" fmla="*/ 26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8">
                <a:moveTo>
                  <a:pt x="195" y="73"/>
                </a:moveTo>
                <a:cubicBezTo>
                  <a:pt x="195" y="0"/>
                  <a:pt x="195" y="0"/>
                  <a:pt x="1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5"/>
                  <a:pt x="0" y="195"/>
                  <a:pt x="0" y="195"/>
                </a:cubicBezTo>
                <a:cubicBezTo>
                  <a:pt x="73" y="195"/>
                  <a:pt x="73" y="195"/>
                  <a:pt x="73" y="195"/>
                </a:cubicBezTo>
                <a:cubicBezTo>
                  <a:pt x="80" y="247"/>
                  <a:pt x="125" y="288"/>
                  <a:pt x="180" y="288"/>
                </a:cubicBezTo>
                <a:cubicBezTo>
                  <a:pt x="240" y="288"/>
                  <a:pt x="288" y="239"/>
                  <a:pt x="288" y="180"/>
                </a:cubicBezTo>
                <a:cubicBezTo>
                  <a:pt x="288" y="125"/>
                  <a:pt x="248" y="80"/>
                  <a:pt x="195" y="73"/>
                </a:cubicBezTo>
                <a:close/>
                <a:moveTo>
                  <a:pt x="72" y="171"/>
                </a:moveTo>
                <a:cubicBezTo>
                  <a:pt x="24" y="171"/>
                  <a:pt x="24" y="171"/>
                  <a:pt x="24" y="171"/>
                </a:cubicBezTo>
                <a:cubicBezTo>
                  <a:pt x="24" y="24"/>
                  <a:pt x="24" y="24"/>
                  <a:pt x="24" y="24"/>
                </a:cubicBezTo>
                <a:cubicBezTo>
                  <a:pt x="171" y="24"/>
                  <a:pt x="171" y="24"/>
                  <a:pt x="171" y="24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19" y="76"/>
                  <a:pt x="77" y="118"/>
                  <a:pt x="72" y="171"/>
                </a:cubicBezTo>
                <a:close/>
                <a:moveTo>
                  <a:pt x="180" y="264"/>
                </a:moveTo>
                <a:cubicBezTo>
                  <a:pt x="139" y="264"/>
                  <a:pt x="105" y="234"/>
                  <a:pt x="97" y="195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234" y="104"/>
                  <a:pt x="264" y="138"/>
                  <a:pt x="264" y="180"/>
                </a:cubicBezTo>
                <a:cubicBezTo>
                  <a:pt x="264" y="226"/>
                  <a:pt x="226" y="264"/>
                  <a:pt x="180" y="26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5" name="Freeform 564"/>
          <p:cNvSpPr/>
          <p:nvPr/>
        </p:nvSpPr>
        <p:spPr bwMode="auto">
          <a:xfrm>
            <a:off x="2940050" y="3084195"/>
            <a:ext cx="76835" cy="154940"/>
          </a:xfrm>
          <a:custGeom>
            <a:avLst/>
            <a:gdLst>
              <a:gd name="T0" fmla="*/ 0 w 58"/>
              <a:gd name="T1" fmla="*/ 0 h 117"/>
              <a:gd name="T2" fmla="*/ 0 w 58"/>
              <a:gd name="T3" fmla="*/ 0 h 117"/>
              <a:gd name="T4" fmla="*/ 0 w 58"/>
              <a:gd name="T5" fmla="*/ 28 h 117"/>
              <a:gd name="T6" fmla="*/ 30 w 58"/>
              <a:gd name="T7" fmla="*/ 58 h 117"/>
              <a:gd name="T8" fmla="*/ 0 w 58"/>
              <a:gd name="T9" fmla="*/ 88 h 117"/>
              <a:gd name="T10" fmla="*/ 0 w 58"/>
              <a:gd name="T11" fmla="*/ 117 h 117"/>
              <a:gd name="T12" fmla="*/ 0 w 58"/>
              <a:gd name="T13" fmla="*/ 117 h 117"/>
              <a:gd name="T14" fmla="*/ 58 w 58"/>
              <a:gd name="T15" fmla="*/ 58 h 117"/>
              <a:gd name="T16" fmla="*/ 0 w 58"/>
              <a:gd name="T17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117">
                <a:moveTo>
                  <a:pt x="0" y="0"/>
                </a:moveTo>
                <a:lnTo>
                  <a:pt x="0" y="0"/>
                </a:lnTo>
                <a:lnTo>
                  <a:pt x="0" y="28"/>
                </a:lnTo>
                <a:lnTo>
                  <a:pt x="30" y="58"/>
                </a:lnTo>
                <a:lnTo>
                  <a:pt x="0" y="88"/>
                </a:lnTo>
                <a:lnTo>
                  <a:pt x="0" y="117"/>
                </a:lnTo>
                <a:lnTo>
                  <a:pt x="0" y="117"/>
                </a:lnTo>
                <a:lnTo>
                  <a:pt x="58" y="5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6" name="Freeform 565"/>
          <p:cNvSpPr/>
          <p:nvPr/>
        </p:nvSpPr>
        <p:spPr bwMode="auto">
          <a:xfrm>
            <a:off x="2739390" y="3084195"/>
            <a:ext cx="76835" cy="154940"/>
          </a:xfrm>
          <a:custGeom>
            <a:avLst/>
            <a:gdLst>
              <a:gd name="T0" fmla="*/ 58 w 58"/>
              <a:gd name="T1" fmla="*/ 28 h 117"/>
              <a:gd name="T2" fmla="*/ 58 w 58"/>
              <a:gd name="T3" fmla="*/ 0 h 117"/>
              <a:gd name="T4" fmla="*/ 57 w 58"/>
              <a:gd name="T5" fmla="*/ 0 h 117"/>
              <a:gd name="T6" fmla="*/ 0 w 58"/>
              <a:gd name="T7" fmla="*/ 58 h 117"/>
              <a:gd name="T8" fmla="*/ 57 w 58"/>
              <a:gd name="T9" fmla="*/ 117 h 117"/>
              <a:gd name="T10" fmla="*/ 58 w 58"/>
              <a:gd name="T11" fmla="*/ 117 h 117"/>
              <a:gd name="T12" fmla="*/ 58 w 58"/>
              <a:gd name="T13" fmla="*/ 88 h 117"/>
              <a:gd name="T14" fmla="*/ 28 w 58"/>
              <a:gd name="T15" fmla="*/ 58 h 117"/>
              <a:gd name="T16" fmla="*/ 58 w 58"/>
              <a:gd name="T17" fmla="*/ 28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117">
                <a:moveTo>
                  <a:pt x="58" y="28"/>
                </a:moveTo>
                <a:lnTo>
                  <a:pt x="58" y="0"/>
                </a:lnTo>
                <a:lnTo>
                  <a:pt x="57" y="0"/>
                </a:lnTo>
                <a:lnTo>
                  <a:pt x="0" y="58"/>
                </a:lnTo>
                <a:lnTo>
                  <a:pt x="57" y="117"/>
                </a:lnTo>
                <a:lnTo>
                  <a:pt x="58" y="117"/>
                </a:lnTo>
                <a:lnTo>
                  <a:pt x="58" y="88"/>
                </a:lnTo>
                <a:lnTo>
                  <a:pt x="28" y="58"/>
                </a:lnTo>
                <a:lnTo>
                  <a:pt x="58" y="2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7" name="Rectangle 566"/>
          <p:cNvSpPr>
            <a:spLocks noChangeArrowheads="1"/>
          </p:cNvSpPr>
          <p:nvPr/>
        </p:nvSpPr>
        <p:spPr bwMode="auto">
          <a:xfrm>
            <a:off x="2814955" y="3147695"/>
            <a:ext cx="273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8" name="Rectangle 567"/>
          <p:cNvSpPr>
            <a:spLocks noChangeArrowheads="1"/>
          </p:cNvSpPr>
          <p:nvPr/>
        </p:nvSpPr>
        <p:spPr bwMode="auto">
          <a:xfrm>
            <a:off x="2865120" y="3147695"/>
            <a:ext cx="2603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9" name="Rectangle 568"/>
          <p:cNvSpPr>
            <a:spLocks noChangeArrowheads="1"/>
          </p:cNvSpPr>
          <p:nvPr/>
        </p:nvSpPr>
        <p:spPr bwMode="auto">
          <a:xfrm>
            <a:off x="2912745" y="3147695"/>
            <a:ext cx="273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0" name="Freeform 569"/>
          <p:cNvSpPr>
            <a:spLocks noEditPoints="1"/>
          </p:cNvSpPr>
          <p:nvPr/>
        </p:nvSpPr>
        <p:spPr bwMode="auto">
          <a:xfrm>
            <a:off x="9964420" y="2466340"/>
            <a:ext cx="278765" cy="277495"/>
          </a:xfrm>
          <a:custGeom>
            <a:avLst/>
            <a:gdLst>
              <a:gd name="T0" fmla="*/ 266 w 288"/>
              <a:gd name="T1" fmla="*/ 85 h 288"/>
              <a:gd name="T2" fmla="*/ 260 w 288"/>
              <a:gd name="T3" fmla="*/ 86 h 288"/>
              <a:gd name="T4" fmla="*/ 203 w 288"/>
              <a:gd name="T5" fmla="*/ 26 h 288"/>
              <a:gd name="T6" fmla="*/ 144 w 288"/>
              <a:gd name="T7" fmla="*/ 0 h 288"/>
              <a:gd name="T8" fmla="*/ 86 w 288"/>
              <a:gd name="T9" fmla="*/ 26 h 288"/>
              <a:gd name="T10" fmla="*/ 28 w 288"/>
              <a:gd name="T11" fmla="*/ 86 h 288"/>
              <a:gd name="T12" fmla="*/ 22 w 288"/>
              <a:gd name="T13" fmla="*/ 85 h 288"/>
              <a:gd name="T14" fmla="*/ 0 w 288"/>
              <a:gd name="T15" fmla="*/ 144 h 288"/>
              <a:gd name="T16" fmla="*/ 22 w 288"/>
              <a:gd name="T17" fmla="*/ 203 h 288"/>
              <a:gd name="T18" fmla="*/ 28 w 288"/>
              <a:gd name="T19" fmla="*/ 202 h 288"/>
              <a:gd name="T20" fmla="*/ 86 w 288"/>
              <a:gd name="T21" fmla="*/ 262 h 288"/>
              <a:gd name="T22" fmla="*/ 144 w 288"/>
              <a:gd name="T23" fmla="*/ 288 h 288"/>
              <a:gd name="T24" fmla="*/ 203 w 288"/>
              <a:gd name="T25" fmla="*/ 262 h 288"/>
              <a:gd name="T26" fmla="*/ 260 w 288"/>
              <a:gd name="T27" fmla="*/ 202 h 288"/>
              <a:gd name="T28" fmla="*/ 266 w 288"/>
              <a:gd name="T29" fmla="*/ 203 h 288"/>
              <a:gd name="T30" fmla="*/ 288 w 288"/>
              <a:gd name="T31" fmla="*/ 144 h 288"/>
              <a:gd name="T32" fmla="*/ 266 w 288"/>
              <a:gd name="T33" fmla="*/ 189 h 288"/>
              <a:gd name="T34" fmla="*/ 216 w 288"/>
              <a:gd name="T35" fmla="*/ 144 h 288"/>
              <a:gd name="T36" fmla="*/ 266 w 288"/>
              <a:gd name="T37" fmla="*/ 100 h 288"/>
              <a:gd name="T38" fmla="*/ 266 w 288"/>
              <a:gd name="T39" fmla="*/ 189 h 288"/>
              <a:gd name="T40" fmla="*/ 144 w 288"/>
              <a:gd name="T41" fmla="*/ 274 h 288"/>
              <a:gd name="T42" fmla="*/ 114 w 288"/>
              <a:gd name="T43" fmla="*/ 209 h 288"/>
              <a:gd name="T44" fmla="*/ 175 w 288"/>
              <a:gd name="T45" fmla="*/ 209 h 288"/>
              <a:gd name="T46" fmla="*/ 181 w 288"/>
              <a:gd name="T47" fmla="*/ 196 h 288"/>
              <a:gd name="T48" fmla="*/ 168 w 288"/>
              <a:gd name="T49" fmla="*/ 196 h 288"/>
              <a:gd name="T50" fmla="*/ 120 w 288"/>
              <a:gd name="T51" fmla="*/ 196 h 288"/>
              <a:gd name="T52" fmla="*/ 107 w 288"/>
              <a:gd name="T53" fmla="*/ 196 h 288"/>
              <a:gd name="T54" fmla="*/ 86 w 288"/>
              <a:gd name="T55" fmla="*/ 187 h 288"/>
              <a:gd name="T56" fmla="*/ 92 w 288"/>
              <a:gd name="T57" fmla="*/ 168 h 288"/>
              <a:gd name="T58" fmla="*/ 92 w 288"/>
              <a:gd name="T59" fmla="*/ 120 h 288"/>
              <a:gd name="T60" fmla="*/ 86 w 288"/>
              <a:gd name="T61" fmla="*/ 101 h 288"/>
              <a:gd name="T62" fmla="*/ 107 w 288"/>
              <a:gd name="T63" fmla="*/ 92 h 288"/>
              <a:gd name="T64" fmla="*/ 120 w 288"/>
              <a:gd name="T65" fmla="*/ 92 h 288"/>
              <a:gd name="T66" fmla="*/ 168 w 288"/>
              <a:gd name="T67" fmla="*/ 92 h 288"/>
              <a:gd name="T68" fmla="*/ 181 w 288"/>
              <a:gd name="T69" fmla="*/ 92 h 288"/>
              <a:gd name="T70" fmla="*/ 202 w 288"/>
              <a:gd name="T71" fmla="*/ 101 h 288"/>
              <a:gd name="T72" fmla="*/ 196 w 288"/>
              <a:gd name="T73" fmla="*/ 120 h 288"/>
              <a:gd name="T74" fmla="*/ 196 w 288"/>
              <a:gd name="T75" fmla="*/ 168 h 288"/>
              <a:gd name="T76" fmla="*/ 202 w 288"/>
              <a:gd name="T77" fmla="*/ 187 h 288"/>
              <a:gd name="T78" fmla="*/ 181 w 288"/>
              <a:gd name="T79" fmla="*/ 196 h 288"/>
              <a:gd name="T80" fmla="*/ 22 w 288"/>
              <a:gd name="T81" fmla="*/ 100 h 288"/>
              <a:gd name="T82" fmla="*/ 72 w 288"/>
              <a:gd name="T83" fmla="*/ 144 h 288"/>
              <a:gd name="T84" fmla="*/ 22 w 288"/>
              <a:gd name="T85" fmla="*/ 189 h 288"/>
              <a:gd name="T86" fmla="*/ 144 w 288"/>
              <a:gd name="T87" fmla="*/ 14 h 288"/>
              <a:gd name="T88" fmla="*/ 175 w 288"/>
              <a:gd name="T89" fmla="*/ 79 h 288"/>
              <a:gd name="T90" fmla="*/ 114 w 288"/>
              <a:gd name="T91" fmla="*/ 79 h 288"/>
              <a:gd name="T92" fmla="*/ 144 w 288"/>
              <a:gd name="T9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8" h="288">
                <a:moveTo>
                  <a:pt x="279" y="95"/>
                </a:moveTo>
                <a:cubicBezTo>
                  <a:pt x="277" y="89"/>
                  <a:pt x="272" y="85"/>
                  <a:pt x="266" y="85"/>
                </a:cubicBezTo>
                <a:cubicBezTo>
                  <a:pt x="265" y="85"/>
                  <a:pt x="263" y="85"/>
                  <a:pt x="262" y="86"/>
                </a:cubicBezTo>
                <a:cubicBezTo>
                  <a:pt x="260" y="86"/>
                  <a:pt x="260" y="86"/>
                  <a:pt x="260" y="86"/>
                </a:cubicBezTo>
                <a:cubicBezTo>
                  <a:pt x="247" y="61"/>
                  <a:pt x="227" y="41"/>
                  <a:pt x="202" y="28"/>
                </a:cubicBezTo>
                <a:cubicBezTo>
                  <a:pt x="203" y="26"/>
                  <a:pt x="203" y="26"/>
                  <a:pt x="203" y="26"/>
                </a:cubicBezTo>
                <a:cubicBezTo>
                  <a:pt x="204" y="19"/>
                  <a:pt x="200" y="11"/>
                  <a:pt x="194" y="9"/>
                </a:cubicBezTo>
                <a:cubicBezTo>
                  <a:pt x="178" y="3"/>
                  <a:pt x="161" y="0"/>
                  <a:pt x="144" y="0"/>
                </a:cubicBezTo>
                <a:cubicBezTo>
                  <a:pt x="127" y="0"/>
                  <a:pt x="110" y="3"/>
                  <a:pt x="95" y="9"/>
                </a:cubicBezTo>
                <a:cubicBezTo>
                  <a:pt x="88" y="11"/>
                  <a:pt x="84" y="19"/>
                  <a:pt x="86" y="26"/>
                </a:cubicBezTo>
                <a:cubicBezTo>
                  <a:pt x="86" y="28"/>
                  <a:pt x="86" y="28"/>
                  <a:pt x="86" y="28"/>
                </a:cubicBezTo>
                <a:cubicBezTo>
                  <a:pt x="61" y="41"/>
                  <a:pt x="41" y="61"/>
                  <a:pt x="28" y="86"/>
                </a:cubicBezTo>
                <a:cubicBezTo>
                  <a:pt x="26" y="86"/>
                  <a:pt x="26" y="86"/>
                  <a:pt x="26" y="86"/>
                </a:cubicBezTo>
                <a:cubicBezTo>
                  <a:pt x="25" y="85"/>
                  <a:pt x="23" y="85"/>
                  <a:pt x="22" y="85"/>
                </a:cubicBezTo>
                <a:cubicBezTo>
                  <a:pt x="16" y="85"/>
                  <a:pt x="11" y="89"/>
                  <a:pt x="9" y="95"/>
                </a:cubicBezTo>
                <a:cubicBezTo>
                  <a:pt x="3" y="110"/>
                  <a:pt x="0" y="127"/>
                  <a:pt x="0" y="144"/>
                </a:cubicBezTo>
                <a:cubicBezTo>
                  <a:pt x="0" y="161"/>
                  <a:pt x="3" y="178"/>
                  <a:pt x="9" y="194"/>
                </a:cubicBezTo>
                <a:cubicBezTo>
                  <a:pt x="11" y="199"/>
                  <a:pt x="16" y="203"/>
                  <a:pt x="22" y="203"/>
                </a:cubicBezTo>
                <a:cubicBezTo>
                  <a:pt x="23" y="203"/>
                  <a:pt x="25" y="203"/>
                  <a:pt x="26" y="203"/>
                </a:cubicBezTo>
                <a:cubicBezTo>
                  <a:pt x="28" y="202"/>
                  <a:pt x="28" y="202"/>
                  <a:pt x="28" y="202"/>
                </a:cubicBezTo>
                <a:cubicBezTo>
                  <a:pt x="41" y="227"/>
                  <a:pt x="61" y="247"/>
                  <a:pt x="86" y="260"/>
                </a:cubicBezTo>
                <a:cubicBezTo>
                  <a:pt x="86" y="262"/>
                  <a:pt x="86" y="262"/>
                  <a:pt x="86" y="262"/>
                </a:cubicBezTo>
                <a:cubicBezTo>
                  <a:pt x="84" y="269"/>
                  <a:pt x="88" y="277"/>
                  <a:pt x="95" y="279"/>
                </a:cubicBezTo>
                <a:cubicBezTo>
                  <a:pt x="110" y="285"/>
                  <a:pt x="127" y="288"/>
                  <a:pt x="144" y="288"/>
                </a:cubicBezTo>
                <a:cubicBezTo>
                  <a:pt x="161" y="288"/>
                  <a:pt x="178" y="285"/>
                  <a:pt x="194" y="279"/>
                </a:cubicBezTo>
                <a:cubicBezTo>
                  <a:pt x="200" y="277"/>
                  <a:pt x="204" y="269"/>
                  <a:pt x="203" y="262"/>
                </a:cubicBezTo>
                <a:cubicBezTo>
                  <a:pt x="202" y="260"/>
                  <a:pt x="202" y="260"/>
                  <a:pt x="202" y="260"/>
                </a:cubicBezTo>
                <a:cubicBezTo>
                  <a:pt x="227" y="247"/>
                  <a:pt x="247" y="227"/>
                  <a:pt x="260" y="202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3" y="203"/>
                  <a:pt x="265" y="203"/>
                  <a:pt x="266" y="203"/>
                </a:cubicBezTo>
                <a:cubicBezTo>
                  <a:pt x="272" y="203"/>
                  <a:pt x="277" y="199"/>
                  <a:pt x="279" y="194"/>
                </a:cubicBezTo>
                <a:cubicBezTo>
                  <a:pt x="285" y="178"/>
                  <a:pt x="288" y="161"/>
                  <a:pt x="288" y="144"/>
                </a:cubicBezTo>
                <a:cubicBezTo>
                  <a:pt x="288" y="127"/>
                  <a:pt x="285" y="110"/>
                  <a:pt x="279" y="95"/>
                </a:cubicBezTo>
                <a:close/>
                <a:moveTo>
                  <a:pt x="266" y="189"/>
                </a:moveTo>
                <a:cubicBezTo>
                  <a:pt x="209" y="175"/>
                  <a:pt x="209" y="175"/>
                  <a:pt x="209" y="175"/>
                </a:cubicBezTo>
                <a:cubicBezTo>
                  <a:pt x="213" y="165"/>
                  <a:pt x="216" y="155"/>
                  <a:pt x="216" y="144"/>
                </a:cubicBezTo>
                <a:cubicBezTo>
                  <a:pt x="216" y="133"/>
                  <a:pt x="214" y="123"/>
                  <a:pt x="209" y="113"/>
                </a:cubicBezTo>
                <a:cubicBezTo>
                  <a:pt x="266" y="100"/>
                  <a:pt x="266" y="100"/>
                  <a:pt x="266" y="100"/>
                </a:cubicBezTo>
                <a:cubicBezTo>
                  <a:pt x="271" y="113"/>
                  <a:pt x="274" y="128"/>
                  <a:pt x="274" y="144"/>
                </a:cubicBezTo>
                <a:cubicBezTo>
                  <a:pt x="274" y="160"/>
                  <a:pt x="271" y="175"/>
                  <a:pt x="266" y="189"/>
                </a:cubicBezTo>
                <a:close/>
                <a:moveTo>
                  <a:pt x="189" y="266"/>
                </a:moveTo>
                <a:cubicBezTo>
                  <a:pt x="175" y="271"/>
                  <a:pt x="160" y="274"/>
                  <a:pt x="144" y="274"/>
                </a:cubicBezTo>
                <a:cubicBezTo>
                  <a:pt x="128" y="274"/>
                  <a:pt x="113" y="271"/>
                  <a:pt x="100" y="266"/>
                </a:cubicBezTo>
                <a:cubicBezTo>
                  <a:pt x="114" y="209"/>
                  <a:pt x="114" y="209"/>
                  <a:pt x="114" y="209"/>
                </a:cubicBezTo>
                <a:cubicBezTo>
                  <a:pt x="123" y="213"/>
                  <a:pt x="133" y="216"/>
                  <a:pt x="144" y="216"/>
                </a:cubicBezTo>
                <a:cubicBezTo>
                  <a:pt x="155" y="216"/>
                  <a:pt x="165" y="213"/>
                  <a:pt x="175" y="209"/>
                </a:cubicBezTo>
                <a:lnTo>
                  <a:pt x="189" y="266"/>
                </a:lnTo>
                <a:close/>
                <a:moveTo>
                  <a:pt x="181" y="196"/>
                </a:moveTo>
                <a:cubicBezTo>
                  <a:pt x="179" y="195"/>
                  <a:pt x="177" y="195"/>
                  <a:pt x="175" y="195"/>
                </a:cubicBezTo>
                <a:cubicBezTo>
                  <a:pt x="173" y="195"/>
                  <a:pt x="170" y="195"/>
                  <a:pt x="168" y="196"/>
                </a:cubicBezTo>
                <a:cubicBezTo>
                  <a:pt x="161" y="200"/>
                  <a:pt x="153" y="202"/>
                  <a:pt x="144" y="202"/>
                </a:cubicBezTo>
                <a:cubicBezTo>
                  <a:pt x="136" y="202"/>
                  <a:pt x="127" y="200"/>
                  <a:pt x="120" y="196"/>
                </a:cubicBezTo>
                <a:cubicBezTo>
                  <a:pt x="118" y="195"/>
                  <a:pt x="116" y="195"/>
                  <a:pt x="114" y="195"/>
                </a:cubicBezTo>
                <a:cubicBezTo>
                  <a:pt x="111" y="195"/>
                  <a:pt x="109" y="195"/>
                  <a:pt x="107" y="196"/>
                </a:cubicBezTo>
                <a:cubicBezTo>
                  <a:pt x="105" y="197"/>
                  <a:pt x="103" y="199"/>
                  <a:pt x="101" y="202"/>
                </a:cubicBezTo>
                <a:cubicBezTo>
                  <a:pt x="96" y="198"/>
                  <a:pt x="91" y="193"/>
                  <a:pt x="86" y="187"/>
                </a:cubicBezTo>
                <a:cubicBezTo>
                  <a:pt x="89" y="185"/>
                  <a:pt x="91" y="183"/>
                  <a:pt x="92" y="181"/>
                </a:cubicBezTo>
                <a:cubicBezTo>
                  <a:pt x="94" y="177"/>
                  <a:pt x="94" y="172"/>
                  <a:pt x="92" y="168"/>
                </a:cubicBezTo>
                <a:cubicBezTo>
                  <a:pt x="88" y="161"/>
                  <a:pt x="86" y="152"/>
                  <a:pt x="86" y="144"/>
                </a:cubicBezTo>
                <a:cubicBezTo>
                  <a:pt x="86" y="136"/>
                  <a:pt x="88" y="127"/>
                  <a:pt x="92" y="120"/>
                </a:cubicBezTo>
                <a:cubicBezTo>
                  <a:pt x="94" y="116"/>
                  <a:pt x="94" y="111"/>
                  <a:pt x="92" y="107"/>
                </a:cubicBezTo>
                <a:cubicBezTo>
                  <a:pt x="91" y="105"/>
                  <a:pt x="89" y="103"/>
                  <a:pt x="86" y="101"/>
                </a:cubicBezTo>
                <a:cubicBezTo>
                  <a:pt x="90" y="95"/>
                  <a:pt x="96" y="90"/>
                  <a:pt x="101" y="86"/>
                </a:cubicBezTo>
                <a:cubicBezTo>
                  <a:pt x="103" y="89"/>
                  <a:pt x="105" y="91"/>
                  <a:pt x="107" y="92"/>
                </a:cubicBezTo>
                <a:cubicBezTo>
                  <a:pt x="109" y="93"/>
                  <a:pt x="111" y="93"/>
                  <a:pt x="114" y="93"/>
                </a:cubicBezTo>
                <a:cubicBezTo>
                  <a:pt x="116" y="93"/>
                  <a:pt x="118" y="93"/>
                  <a:pt x="120" y="92"/>
                </a:cubicBezTo>
                <a:cubicBezTo>
                  <a:pt x="127" y="88"/>
                  <a:pt x="136" y="86"/>
                  <a:pt x="144" y="86"/>
                </a:cubicBezTo>
                <a:cubicBezTo>
                  <a:pt x="152" y="86"/>
                  <a:pt x="161" y="88"/>
                  <a:pt x="168" y="92"/>
                </a:cubicBezTo>
                <a:cubicBezTo>
                  <a:pt x="170" y="93"/>
                  <a:pt x="172" y="93"/>
                  <a:pt x="175" y="93"/>
                </a:cubicBezTo>
                <a:cubicBezTo>
                  <a:pt x="177" y="93"/>
                  <a:pt x="179" y="93"/>
                  <a:pt x="181" y="92"/>
                </a:cubicBezTo>
                <a:cubicBezTo>
                  <a:pt x="183" y="91"/>
                  <a:pt x="185" y="89"/>
                  <a:pt x="187" y="86"/>
                </a:cubicBezTo>
                <a:cubicBezTo>
                  <a:pt x="193" y="91"/>
                  <a:pt x="198" y="96"/>
                  <a:pt x="202" y="101"/>
                </a:cubicBezTo>
                <a:cubicBezTo>
                  <a:pt x="199" y="103"/>
                  <a:pt x="197" y="105"/>
                  <a:pt x="196" y="107"/>
                </a:cubicBezTo>
                <a:cubicBezTo>
                  <a:pt x="194" y="111"/>
                  <a:pt x="194" y="116"/>
                  <a:pt x="196" y="120"/>
                </a:cubicBezTo>
                <a:cubicBezTo>
                  <a:pt x="200" y="127"/>
                  <a:pt x="202" y="136"/>
                  <a:pt x="202" y="144"/>
                </a:cubicBezTo>
                <a:cubicBezTo>
                  <a:pt x="202" y="152"/>
                  <a:pt x="200" y="161"/>
                  <a:pt x="196" y="168"/>
                </a:cubicBezTo>
                <a:cubicBezTo>
                  <a:pt x="194" y="172"/>
                  <a:pt x="194" y="177"/>
                  <a:pt x="196" y="181"/>
                </a:cubicBezTo>
                <a:cubicBezTo>
                  <a:pt x="197" y="183"/>
                  <a:pt x="199" y="185"/>
                  <a:pt x="202" y="187"/>
                </a:cubicBezTo>
                <a:cubicBezTo>
                  <a:pt x="198" y="193"/>
                  <a:pt x="193" y="198"/>
                  <a:pt x="187" y="202"/>
                </a:cubicBezTo>
                <a:cubicBezTo>
                  <a:pt x="185" y="199"/>
                  <a:pt x="183" y="197"/>
                  <a:pt x="181" y="196"/>
                </a:cubicBezTo>
                <a:close/>
                <a:moveTo>
                  <a:pt x="14" y="144"/>
                </a:moveTo>
                <a:cubicBezTo>
                  <a:pt x="14" y="128"/>
                  <a:pt x="17" y="113"/>
                  <a:pt x="22" y="100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5" y="123"/>
                  <a:pt x="72" y="133"/>
                  <a:pt x="72" y="144"/>
                </a:cubicBezTo>
                <a:cubicBezTo>
                  <a:pt x="72" y="155"/>
                  <a:pt x="75" y="165"/>
                  <a:pt x="79" y="175"/>
                </a:cubicBezTo>
                <a:cubicBezTo>
                  <a:pt x="22" y="189"/>
                  <a:pt x="22" y="189"/>
                  <a:pt x="22" y="189"/>
                </a:cubicBezTo>
                <a:cubicBezTo>
                  <a:pt x="17" y="175"/>
                  <a:pt x="14" y="160"/>
                  <a:pt x="14" y="144"/>
                </a:cubicBezTo>
                <a:close/>
                <a:moveTo>
                  <a:pt x="144" y="14"/>
                </a:moveTo>
                <a:cubicBezTo>
                  <a:pt x="160" y="14"/>
                  <a:pt x="175" y="17"/>
                  <a:pt x="189" y="22"/>
                </a:cubicBezTo>
                <a:cubicBezTo>
                  <a:pt x="175" y="79"/>
                  <a:pt x="175" y="79"/>
                  <a:pt x="175" y="79"/>
                </a:cubicBezTo>
                <a:cubicBezTo>
                  <a:pt x="165" y="75"/>
                  <a:pt x="155" y="72"/>
                  <a:pt x="144" y="72"/>
                </a:cubicBezTo>
                <a:cubicBezTo>
                  <a:pt x="133" y="72"/>
                  <a:pt x="123" y="75"/>
                  <a:pt x="114" y="79"/>
                </a:cubicBezTo>
                <a:cubicBezTo>
                  <a:pt x="100" y="22"/>
                  <a:pt x="100" y="22"/>
                  <a:pt x="100" y="22"/>
                </a:cubicBezTo>
                <a:cubicBezTo>
                  <a:pt x="113" y="17"/>
                  <a:pt x="128" y="14"/>
                  <a:pt x="144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1" name="Freeform 570"/>
          <p:cNvSpPr/>
          <p:nvPr/>
        </p:nvSpPr>
        <p:spPr bwMode="auto">
          <a:xfrm>
            <a:off x="9964420" y="4131945"/>
            <a:ext cx="280035" cy="278765"/>
          </a:xfrm>
          <a:custGeom>
            <a:avLst/>
            <a:gdLst>
              <a:gd name="T0" fmla="*/ 268 w 290"/>
              <a:gd name="T1" fmla="*/ 181 h 290"/>
              <a:gd name="T2" fmla="*/ 217 w 290"/>
              <a:gd name="T3" fmla="*/ 186 h 290"/>
              <a:gd name="T4" fmla="*/ 159 w 290"/>
              <a:gd name="T5" fmla="*/ 127 h 290"/>
              <a:gd name="T6" fmla="*/ 287 w 290"/>
              <a:gd name="T7" fmla="*/ 50 h 290"/>
              <a:gd name="T8" fmla="*/ 265 w 290"/>
              <a:gd name="T9" fmla="*/ 28 h 290"/>
              <a:gd name="T10" fmla="*/ 101 w 290"/>
              <a:gd name="T11" fmla="*/ 70 h 290"/>
              <a:gd name="T12" fmla="*/ 41 w 290"/>
              <a:gd name="T13" fmla="*/ 9 h 290"/>
              <a:gd name="T14" fmla="*/ 9 w 290"/>
              <a:gd name="T15" fmla="*/ 9 h 290"/>
              <a:gd name="T16" fmla="*/ 9 w 290"/>
              <a:gd name="T17" fmla="*/ 41 h 290"/>
              <a:gd name="T18" fmla="*/ 70 w 290"/>
              <a:gd name="T19" fmla="*/ 101 h 290"/>
              <a:gd name="T20" fmla="*/ 28 w 290"/>
              <a:gd name="T21" fmla="*/ 265 h 290"/>
              <a:gd name="T22" fmla="*/ 50 w 290"/>
              <a:gd name="T23" fmla="*/ 287 h 290"/>
              <a:gd name="T24" fmla="*/ 127 w 290"/>
              <a:gd name="T25" fmla="*/ 159 h 290"/>
              <a:gd name="T26" fmla="*/ 185 w 290"/>
              <a:gd name="T27" fmla="*/ 217 h 290"/>
              <a:gd name="T28" fmla="*/ 181 w 290"/>
              <a:gd name="T29" fmla="*/ 269 h 290"/>
              <a:gd name="T30" fmla="*/ 203 w 290"/>
              <a:gd name="T31" fmla="*/ 290 h 290"/>
              <a:gd name="T32" fmla="*/ 234 w 290"/>
              <a:gd name="T33" fmla="*/ 234 h 290"/>
              <a:gd name="T34" fmla="*/ 290 w 290"/>
              <a:gd name="T35" fmla="*/ 203 h 290"/>
              <a:gd name="T36" fmla="*/ 268 w 290"/>
              <a:gd name="T37" fmla="*/ 18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0" h="290">
                <a:moveTo>
                  <a:pt x="268" y="181"/>
                </a:moveTo>
                <a:cubicBezTo>
                  <a:pt x="217" y="186"/>
                  <a:pt x="217" y="186"/>
                  <a:pt x="217" y="186"/>
                </a:cubicBezTo>
                <a:cubicBezTo>
                  <a:pt x="159" y="127"/>
                  <a:pt x="159" y="127"/>
                  <a:pt x="159" y="127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65" y="28"/>
                  <a:pt x="265" y="28"/>
                  <a:pt x="265" y="2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41" y="9"/>
                  <a:pt x="41" y="9"/>
                  <a:pt x="41" y="9"/>
                </a:cubicBezTo>
                <a:cubicBezTo>
                  <a:pt x="32" y="0"/>
                  <a:pt x="18" y="0"/>
                  <a:pt x="9" y="9"/>
                </a:cubicBezTo>
                <a:cubicBezTo>
                  <a:pt x="0" y="18"/>
                  <a:pt x="0" y="32"/>
                  <a:pt x="9" y="41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50" y="287"/>
                  <a:pt x="50" y="287"/>
                  <a:pt x="50" y="28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85" y="217"/>
                  <a:pt x="185" y="217"/>
                  <a:pt x="185" y="217"/>
                </a:cubicBezTo>
                <a:cubicBezTo>
                  <a:pt x="181" y="269"/>
                  <a:pt x="181" y="269"/>
                  <a:pt x="181" y="269"/>
                </a:cubicBezTo>
                <a:cubicBezTo>
                  <a:pt x="203" y="290"/>
                  <a:pt x="203" y="290"/>
                  <a:pt x="203" y="290"/>
                </a:cubicBezTo>
                <a:cubicBezTo>
                  <a:pt x="234" y="234"/>
                  <a:pt x="234" y="234"/>
                  <a:pt x="234" y="234"/>
                </a:cubicBezTo>
                <a:cubicBezTo>
                  <a:pt x="290" y="203"/>
                  <a:pt x="290" y="203"/>
                  <a:pt x="290" y="203"/>
                </a:cubicBezTo>
                <a:lnTo>
                  <a:pt x="268" y="18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2" name="Freeform 571"/>
          <p:cNvSpPr/>
          <p:nvPr/>
        </p:nvSpPr>
        <p:spPr bwMode="auto">
          <a:xfrm>
            <a:off x="1747520" y="3022600"/>
            <a:ext cx="34290" cy="86995"/>
          </a:xfrm>
          <a:custGeom>
            <a:avLst/>
            <a:gdLst>
              <a:gd name="T0" fmla="*/ 18 w 36"/>
              <a:gd name="T1" fmla="*/ 0 h 91"/>
              <a:gd name="T2" fmla="*/ 0 w 36"/>
              <a:gd name="T3" fmla="*/ 14 h 91"/>
              <a:gd name="T4" fmla="*/ 0 w 36"/>
              <a:gd name="T5" fmla="*/ 77 h 91"/>
              <a:gd name="T6" fmla="*/ 18 w 36"/>
              <a:gd name="T7" fmla="*/ 91 h 91"/>
              <a:gd name="T8" fmla="*/ 36 w 36"/>
              <a:gd name="T9" fmla="*/ 77 h 91"/>
              <a:gd name="T10" fmla="*/ 36 w 36"/>
              <a:gd name="T11" fmla="*/ 14 h 91"/>
              <a:gd name="T12" fmla="*/ 18 w 36"/>
              <a:gd name="T1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1">
                <a:moveTo>
                  <a:pt x="18" y="0"/>
                </a:moveTo>
                <a:cubicBezTo>
                  <a:pt x="8" y="0"/>
                  <a:pt x="0" y="6"/>
                  <a:pt x="0" y="1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5"/>
                  <a:pt x="8" y="91"/>
                  <a:pt x="18" y="91"/>
                </a:cubicBezTo>
                <a:cubicBezTo>
                  <a:pt x="28" y="91"/>
                  <a:pt x="36" y="85"/>
                  <a:pt x="36" y="77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6"/>
                  <a:pt x="28" y="0"/>
                  <a:pt x="18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3" name="Freeform 572"/>
          <p:cNvSpPr/>
          <p:nvPr/>
        </p:nvSpPr>
        <p:spPr bwMode="auto">
          <a:xfrm>
            <a:off x="1747520" y="3212465"/>
            <a:ext cx="34290" cy="87630"/>
          </a:xfrm>
          <a:custGeom>
            <a:avLst/>
            <a:gdLst>
              <a:gd name="T0" fmla="*/ 18 w 36"/>
              <a:gd name="T1" fmla="*/ 0 h 91"/>
              <a:gd name="T2" fmla="*/ 0 w 36"/>
              <a:gd name="T3" fmla="*/ 14 h 91"/>
              <a:gd name="T4" fmla="*/ 0 w 36"/>
              <a:gd name="T5" fmla="*/ 77 h 91"/>
              <a:gd name="T6" fmla="*/ 18 w 36"/>
              <a:gd name="T7" fmla="*/ 91 h 91"/>
              <a:gd name="T8" fmla="*/ 36 w 36"/>
              <a:gd name="T9" fmla="*/ 77 h 91"/>
              <a:gd name="T10" fmla="*/ 36 w 36"/>
              <a:gd name="T11" fmla="*/ 14 h 91"/>
              <a:gd name="T12" fmla="*/ 18 w 36"/>
              <a:gd name="T1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1">
                <a:moveTo>
                  <a:pt x="18" y="0"/>
                </a:moveTo>
                <a:cubicBezTo>
                  <a:pt x="8" y="0"/>
                  <a:pt x="0" y="7"/>
                  <a:pt x="0" y="1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5"/>
                  <a:pt x="8" y="91"/>
                  <a:pt x="18" y="91"/>
                </a:cubicBezTo>
                <a:cubicBezTo>
                  <a:pt x="28" y="91"/>
                  <a:pt x="36" y="85"/>
                  <a:pt x="36" y="77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7"/>
                  <a:pt x="28" y="0"/>
                  <a:pt x="18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4" name="Freeform 573"/>
          <p:cNvSpPr/>
          <p:nvPr/>
        </p:nvSpPr>
        <p:spPr bwMode="auto">
          <a:xfrm>
            <a:off x="1816100" y="3143885"/>
            <a:ext cx="86995" cy="34290"/>
          </a:xfrm>
          <a:custGeom>
            <a:avLst/>
            <a:gdLst>
              <a:gd name="T0" fmla="*/ 77 w 91"/>
              <a:gd name="T1" fmla="*/ 0 h 36"/>
              <a:gd name="T2" fmla="*/ 14 w 91"/>
              <a:gd name="T3" fmla="*/ 0 h 36"/>
              <a:gd name="T4" fmla="*/ 0 w 91"/>
              <a:gd name="T5" fmla="*/ 18 h 36"/>
              <a:gd name="T6" fmla="*/ 14 w 91"/>
              <a:gd name="T7" fmla="*/ 36 h 36"/>
              <a:gd name="T8" fmla="*/ 77 w 91"/>
              <a:gd name="T9" fmla="*/ 36 h 36"/>
              <a:gd name="T10" fmla="*/ 91 w 91"/>
              <a:gd name="T11" fmla="*/ 18 h 36"/>
              <a:gd name="T12" fmla="*/ 77 w 91"/>
              <a:gd name="T1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36">
                <a:moveTo>
                  <a:pt x="77" y="0"/>
                </a:move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9"/>
                  <a:pt x="0" y="18"/>
                </a:cubicBezTo>
                <a:cubicBezTo>
                  <a:pt x="0" y="28"/>
                  <a:pt x="7" y="36"/>
                  <a:pt x="14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5" y="36"/>
                  <a:pt x="91" y="28"/>
                  <a:pt x="91" y="18"/>
                </a:cubicBezTo>
                <a:cubicBezTo>
                  <a:pt x="91" y="9"/>
                  <a:pt x="85" y="0"/>
                  <a:pt x="77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5" name="Freeform 574"/>
          <p:cNvSpPr/>
          <p:nvPr/>
        </p:nvSpPr>
        <p:spPr bwMode="auto">
          <a:xfrm>
            <a:off x="1625600" y="3143885"/>
            <a:ext cx="87630" cy="34290"/>
          </a:xfrm>
          <a:custGeom>
            <a:avLst/>
            <a:gdLst>
              <a:gd name="T0" fmla="*/ 91 w 91"/>
              <a:gd name="T1" fmla="*/ 18 h 36"/>
              <a:gd name="T2" fmla="*/ 77 w 91"/>
              <a:gd name="T3" fmla="*/ 0 h 36"/>
              <a:gd name="T4" fmla="*/ 14 w 91"/>
              <a:gd name="T5" fmla="*/ 0 h 36"/>
              <a:gd name="T6" fmla="*/ 0 w 91"/>
              <a:gd name="T7" fmla="*/ 18 h 36"/>
              <a:gd name="T8" fmla="*/ 14 w 91"/>
              <a:gd name="T9" fmla="*/ 36 h 36"/>
              <a:gd name="T10" fmla="*/ 77 w 91"/>
              <a:gd name="T11" fmla="*/ 36 h 36"/>
              <a:gd name="T12" fmla="*/ 91 w 91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36">
                <a:moveTo>
                  <a:pt x="91" y="18"/>
                </a:moveTo>
                <a:cubicBezTo>
                  <a:pt x="91" y="9"/>
                  <a:pt x="84" y="0"/>
                  <a:pt x="7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9"/>
                  <a:pt x="0" y="18"/>
                </a:cubicBezTo>
                <a:cubicBezTo>
                  <a:pt x="0" y="28"/>
                  <a:pt x="6" y="36"/>
                  <a:pt x="14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4" y="36"/>
                  <a:pt x="91" y="28"/>
                  <a:pt x="91" y="1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6" name="Freeform 575"/>
          <p:cNvSpPr/>
          <p:nvPr/>
        </p:nvSpPr>
        <p:spPr bwMode="auto">
          <a:xfrm>
            <a:off x="1792605" y="3055620"/>
            <a:ext cx="78740" cy="77470"/>
          </a:xfrm>
          <a:custGeom>
            <a:avLst/>
            <a:gdLst>
              <a:gd name="T0" fmla="*/ 31 w 81"/>
              <a:gd name="T1" fmla="*/ 75 h 81"/>
              <a:gd name="T2" fmla="*/ 76 w 81"/>
              <a:gd name="T3" fmla="*/ 31 h 81"/>
              <a:gd name="T4" fmla="*/ 73 w 81"/>
              <a:gd name="T5" fmla="*/ 8 h 81"/>
              <a:gd name="T6" fmla="*/ 50 w 81"/>
              <a:gd name="T7" fmla="*/ 5 h 81"/>
              <a:gd name="T8" fmla="*/ 6 w 81"/>
              <a:gd name="T9" fmla="*/ 50 h 81"/>
              <a:gd name="T10" fmla="*/ 9 w 81"/>
              <a:gd name="T11" fmla="*/ 72 h 81"/>
              <a:gd name="T12" fmla="*/ 31 w 81"/>
              <a:gd name="T13" fmla="*/ 7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1">
                <a:moveTo>
                  <a:pt x="31" y="75"/>
                </a:moveTo>
                <a:cubicBezTo>
                  <a:pt x="76" y="31"/>
                  <a:pt x="76" y="31"/>
                  <a:pt x="76" y="31"/>
                </a:cubicBezTo>
                <a:cubicBezTo>
                  <a:pt x="81" y="25"/>
                  <a:pt x="80" y="15"/>
                  <a:pt x="73" y="8"/>
                </a:cubicBezTo>
                <a:cubicBezTo>
                  <a:pt x="66" y="1"/>
                  <a:pt x="56" y="0"/>
                  <a:pt x="50" y="5"/>
                </a:cubicBezTo>
                <a:cubicBezTo>
                  <a:pt x="6" y="50"/>
                  <a:pt x="6" y="50"/>
                  <a:pt x="6" y="50"/>
                </a:cubicBezTo>
                <a:cubicBezTo>
                  <a:pt x="0" y="55"/>
                  <a:pt x="2" y="65"/>
                  <a:pt x="9" y="72"/>
                </a:cubicBezTo>
                <a:cubicBezTo>
                  <a:pt x="16" y="79"/>
                  <a:pt x="26" y="81"/>
                  <a:pt x="31" y="7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7" name="Freeform 576"/>
          <p:cNvSpPr/>
          <p:nvPr/>
        </p:nvSpPr>
        <p:spPr bwMode="auto">
          <a:xfrm>
            <a:off x="1658620" y="3190240"/>
            <a:ext cx="78105" cy="76835"/>
          </a:xfrm>
          <a:custGeom>
            <a:avLst/>
            <a:gdLst>
              <a:gd name="T0" fmla="*/ 50 w 81"/>
              <a:gd name="T1" fmla="*/ 5 h 80"/>
              <a:gd name="T2" fmla="*/ 5 w 81"/>
              <a:gd name="T3" fmla="*/ 49 h 80"/>
              <a:gd name="T4" fmla="*/ 8 w 81"/>
              <a:gd name="T5" fmla="*/ 72 h 80"/>
              <a:gd name="T6" fmla="*/ 31 w 81"/>
              <a:gd name="T7" fmla="*/ 75 h 80"/>
              <a:gd name="T8" fmla="*/ 75 w 81"/>
              <a:gd name="T9" fmla="*/ 30 h 80"/>
              <a:gd name="T10" fmla="*/ 72 w 81"/>
              <a:gd name="T11" fmla="*/ 8 h 80"/>
              <a:gd name="T12" fmla="*/ 50 w 81"/>
              <a:gd name="T13" fmla="*/ 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0">
                <a:moveTo>
                  <a:pt x="50" y="5"/>
                </a:moveTo>
                <a:cubicBezTo>
                  <a:pt x="5" y="49"/>
                  <a:pt x="5" y="49"/>
                  <a:pt x="5" y="49"/>
                </a:cubicBezTo>
                <a:cubicBezTo>
                  <a:pt x="0" y="55"/>
                  <a:pt x="1" y="65"/>
                  <a:pt x="8" y="72"/>
                </a:cubicBezTo>
                <a:cubicBezTo>
                  <a:pt x="15" y="79"/>
                  <a:pt x="25" y="80"/>
                  <a:pt x="31" y="75"/>
                </a:cubicBezTo>
                <a:cubicBezTo>
                  <a:pt x="75" y="30"/>
                  <a:pt x="75" y="30"/>
                  <a:pt x="75" y="30"/>
                </a:cubicBezTo>
                <a:cubicBezTo>
                  <a:pt x="81" y="25"/>
                  <a:pt x="79" y="15"/>
                  <a:pt x="72" y="8"/>
                </a:cubicBezTo>
                <a:cubicBezTo>
                  <a:pt x="65" y="1"/>
                  <a:pt x="55" y="0"/>
                  <a:pt x="50" y="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8" name="Freeform 577"/>
          <p:cNvSpPr/>
          <p:nvPr/>
        </p:nvSpPr>
        <p:spPr bwMode="auto">
          <a:xfrm>
            <a:off x="1792605" y="3190240"/>
            <a:ext cx="78740" cy="78105"/>
          </a:xfrm>
          <a:custGeom>
            <a:avLst/>
            <a:gdLst>
              <a:gd name="T0" fmla="*/ 31 w 81"/>
              <a:gd name="T1" fmla="*/ 5 h 81"/>
              <a:gd name="T2" fmla="*/ 9 w 81"/>
              <a:gd name="T3" fmla="*/ 8 h 81"/>
              <a:gd name="T4" fmla="*/ 6 w 81"/>
              <a:gd name="T5" fmla="*/ 31 h 81"/>
              <a:gd name="T6" fmla="*/ 50 w 81"/>
              <a:gd name="T7" fmla="*/ 75 h 81"/>
              <a:gd name="T8" fmla="*/ 73 w 81"/>
              <a:gd name="T9" fmla="*/ 72 h 81"/>
              <a:gd name="T10" fmla="*/ 76 w 81"/>
              <a:gd name="T11" fmla="*/ 50 h 81"/>
              <a:gd name="T12" fmla="*/ 31 w 81"/>
              <a:gd name="T13" fmla="*/ 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1">
                <a:moveTo>
                  <a:pt x="31" y="5"/>
                </a:moveTo>
                <a:cubicBezTo>
                  <a:pt x="26" y="0"/>
                  <a:pt x="16" y="1"/>
                  <a:pt x="9" y="8"/>
                </a:cubicBezTo>
                <a:cubicBezTo>
                  <a:pt x="1" y="15"/>
                  <a:pt x="0" y="25"/>
                  <a:pt x="6" y="31"/>
                </a:cubicBezTo>
                <a:cubicBezTo>
                  <a:pt x="50" y="75"/>
                  <a:pt x="50" y="75"/>
                  <a:pt x="50" y="75"/>
                </a:cubicBezTo>
                <a:cubicBezTo>
                  <a:pt x="55" y="81"/>
                  <a:pt x="66" y="79"/>
                  <a:pt x="73" y="72"/>
                </a:cubicBezTo>
                <a:cubicBezTo>
                  <a:pt x="80" y="65"/>
                  <a:pt x="81" y="55"/>
                  <a:pt x="76" y="50"/>
                </a:cubicBezTo>
                <a:lnTo>
                  <a:pt x="31" y="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9" name="Freeform 578"/>
          <p:cNvSpPr/>
          <p:nvPr/>
        </p:nvSpPr>
        <p:spPr bwMode="auto">
          <a:xfrm>
            <a:off x="1658620" y="3055620"/>
            <a:ext cx="76835" cy="77470"/>
          </a:xfrm>
          <a:custGeom>
            <a:avLst/>
            <a:gdLst>
              <a:gd name="T0" fmla="*/ 50 w 80"/>
              <a:gd name="T1" fmla="*/ 76 h 81"/>
              <a:gd name="T2" fmla="*/ 72 w 80"/>
              <a:gd name="T3" fmla="*/ 73 h 81"/>
              <a:gd name="T4" fmla="*/ 75 w 80"/>
              <a:gd name="T5" fmla="*/ 50 h 81"/>
              <a:gd name="T6" fmla="*/ 30 w 80"/>
              <a:gd name="T7" fmla="*/ 6 h 81"/>
              <a:gd name="T8" fmla="*/ 8 w 80"/>
              <a:gd name="T9" fmla="*/ 9 h 81"/>
              <a:gd name="T10" fmla="*/ 5 w 80"/>
              <a:gd name="T11" fmla="*/ 31 h 81"/>
              <a:gd name="T12" fmla="*/ 50 w 80"/>
              <a:gd name="T13" fmla="*/ 7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81">
                <a:moveTo>
                  <a:pt x="50" y="76"/>
                </a:moveTo>
                <a:cubicBezTo>
                  <a:pt x="55" y="81"/>
                  <a:pt x="65" y="80"/>
                  <a:pt x="72" y="73"/>
                </a:cubicBezTo>
                <a:cubicBezTo>
                  <a:pt x="79" y="66"/>
                  <a:pt x="80" y="56"/>
                  <a:pt x="75" y="50"/>
                </a:cubicBezTo>
                <a:cubicBezTo>
                  <a:pt x="30" y="6"/>
                  <a:pt x="30" y="6"/>
                  <a:pt x="30" y="6"/>
                </a:cubicBezTo>
                <a:cubicBezTo>
                  <a:pt x="25" y="0"/>
                  <a:pt x="15" y="2"/>
                  <a:pt x="8" y="9"/>
                </a:cubicBezTo>
                <a:cubicBezTo>
                  <a:pt x="1" y="16"/>
                  <a:pt x="0" y="26"/>
                  <a:pt x="5" y="31"/>
                </a:cubicBezTo>
                <a:lnTo>
                  <a:pt x="50" y="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0" name="Freeform 579"/>
          <p:cNvSpPr/>
          <p:nvPr/>
        </p:nvSpPr>
        <p:spPr bwMode="auto">
          <a:xfrm>
            <a:off x="2308860" y="3022600"/>
            <a:ext cx="23495" cy="77470"/>
          </a:xfrm>
          <a:custGeom>
            <a:avLst/>
            <a:gdLst>
              <a:gd name="T0" fmla="*/ 21 w 24"/>
              <a:gd name="T1" fmla="*/ 3 h 81"/>
              <a:gd name="T2" fmla="*/ 12 w 24"/>
              <a:gd name="T3" fmla="*/ 0 h 81"/>
              <a:gd name="T4" fmla="*/ 11 w 24"/>
              <a:gd name="T5" fmla="*/ 0 h 81"/>
              <a:gd name="T6" fmla="*/ 3 w 24"/>
              <a:gd name="T7" fmla="*/ 3 h 81"/>
              <a:gd name="T8" fmla="*/ 0 w 24"/>
              <a:gd name="T9" fmla="*/ 7 h 81"/>
              <a:gd name="T10" fmla="*/ 0 w 24"/>
              <a:gd name="T11" fmla="*/ 73 h 81"/>
              <a:gd name="T12" fmla="*/ 3 w 24"/>
              <a:gd name="T13" fmla="*/ 78 h 81"/>
              <a:gd name="T14" fmla="*/ 12 w 24"/>
              <a:gd name="T15" fmla="*/ 81 h 81"/>
              <a:gd name="T16" fmla="*/ 21 w 24"/>
              <a:gd name="T17" fmla="*/ 78 h 81"/>
              <a:gd name="T18" fmla="*/ 24 w 24"/>
              <a:gd name="T19" fmla="*/ 73 h 81"/>
              <a:gd name="T20" fmla="*/ 24 w 24"/>
              <a:gd name="T21" fmla="*/ 7 h 81"/>
              <a:gd name="T22" fmla="*/ 21 w 24"/>
              <a:gd name="T23" fmla="*/ 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81">
                <a:moveTo>
                  <a:pt x="21" y="3"/>
                </a:moveTo>
                <a:cubicBezTo>
                  <a:pt x="19" y="1"/>
                  <a:pt x="15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4"/>
                  <a:pt x="0" y="6"/>
                  <a:pt x="0" y="7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80"/>
                  <a:pt x="8" y="81"/>
                  <a:pt x="12" y="81"/>
                </a:cubicBezTo>
                <a:cubicBezTo>
                  <a:pt x="15" y="81"/>
                  <a:pt x="19" y="80"/>
                  <a:pt x="21" y="78"/>
                </a:cubicBezTo>
                <a:cubicBezTo>
                  <a:pt x="23" y="77"/>
                  <a:pt x="24" y="75"/>
                  <a:pt x="24" y="73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6"/>
                  <a:pt x="23" y="4"/>
                  <a:pt x="21" y="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1" name="Freeform 580"/>
          <p:cNvSpPr/>
          <p:nvPr/>
        </p:nvSpPr>
        <p:spPr bwMode="auto">
          <a:xfrm>
            <a:off x="2308860" y="3221990"/>
            <a:ext cx="23495" cy="78105"/>
          </a:xfrm>
          <a:custGeom>
            <a:avLst/>
            <a:gdLst>
              <a:gd name="T0" fmla="*/ 21 w 24"/>
              <a:gd name="T1" fmla="*/ 3 h 81"/>
              <a:gd name="T2" fmla="*/ 12 w 24"/>
              <a:gd name="T3" fmla="*/ 0 h 81"/>
              <a:gd name="T4" fmla="*/ 3 w 24"/>
              <a:gd name="T5" fmla="*/ 3 h 81"/>
              <a:gd name="T6" fmla="*/ 0 w 24"/>
              <a:gd name="T7" fmla="*/ 8 h 81"/>
              <a:gd name="T8" fmla="*/ 0 w 24"/>
              <a:gd name="T9" fmla="*/ 74 h 81"/>
              <a:gd name="T10" fmla="*/ 3 w 24"/>
              <a:gd name="T11" fmla="*/ 78 h 81"/>
              <a:gd name="T12" fmla="*/ 12 w 24"/>
              <a:gd name="T13" fmla="*/ 81 h 81"/>
              <a:gd name="T14" fmla="*/ 21 w 24"/>
              <a:gd name="T15" fmla="*/ 78 h 81"/>
              <a:gd name="T16" fmla="*/ 24 w 24"/>
              <a:gd name="T17" fmla="*/ 74 h 81"/>
              <a:gd name="T18" fmla="*/ 24 w 24"/>
              <a:gd name="T19" fmla="*/ 8 h 81"/>
              <a:gd name="T20" fmla="*/ 21 w 24"/>
              <a:gd name="T21" fmla="*/ 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81">
                <a:moveTo>
                  <a:pt x="21" y="3"/>
                </a:moveTo>
                <a:cubicBezTo>
                  <a:pt x="19" y="1"/>
                  <a:pt x="15" y="0"/>
                  <a:pt x="12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4"/>
                  <a:pt x="0" y="6"/>
                  <a:pt x="0" y="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80"/>
                  <a:pt x="8" y="81"/>
                  <a:pt x="12" y="81"/>
                </a:cubicBezTo>
                <a:cubicBezTo>
                  <a:pt x="15" y="81"/>
                  <a:pt x="19" y="80"/>
                  <a:pt x="21" y="78"/>
                </a:cubicBezTo>
                <a:cubicBezTo>
                  <a:pt x="23" y="77"/>
                  <a:pt x="24" y="75"/>
                  <a:pt x="24" y="74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6"/>
                  <a:pt x="23" y="4"/>
                  <a:pt x="21" y="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2" name="Freeform 581"/>
          <p:cNvSpPr/>
          <p:nvPr/>
        </p:nvSpPr>
        <p:spPr bwMode="auto">
          <a:xfrm>
            <a:off x="2383155" y="3148965"/>
            <a:ext cx="76200" cy="24130"/>
          </a:xfrm>
          <a:custGeom>
            <a:avLst/>
            <a:gdLst>
              <a:gd name="T0" fmla="*/ 78 w 80"/>
              <a:gd name="T1" fmla="*/ 3 h 24"/>
              <a:gd name="T2" fmla="*/ 73 w 80"/>
              <a:gd name="T3" fmla="*/ 0 h 24"/>
              <a:gd name="T4" fmla="*/ 7 w 80"/>
              <a:gd name="T5" fmla="*/ 0 h 24"/>
              <a:gd name="T6" fmla="*/ 2 w 80"/>
              <a:gd name="T7" fmla="*/ 3 h 24"/>
              <a:gd name="T8" fmla="*/ 0 w 80"/>
              <a:gd name="T9" fmla="*/ 12 h 24"/>
              <a:gd name="T10" fmla="*/ 2 w 80"/>
              <a:gd name="T11" fmla="*/ 21 h 24"/>
              <a:gd name="T12" fmla="*/ 7 w 80"/>
              <a:gd name="T13" fmla="*/ 24 h 24"/>
              <a:gd name="T14" fmla="*/ 73 w 80"/>
              <a:gd name="T15" fmla="*/ 24 h 24"/>
              <a:gd name="T16" fmla="*/ 78 w 80"/>
              <a:gd name="T17" fmla="*/ 21 h 24"/>
              <a:gd name="T18" fmla="*/ 80 w 80"/>
              <a:gd name="T19" fmla="*/ 12 h 24"/>
              <a:gd name="T20" fmla="*/ 80 w 80"/>
              <a:gd name="T21" fmla="*/ 12 h 24"/>
              <a:gd name="T22" fmla="*/ 78 w 80"/>
              <a:gd name="T23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0" h="24">
                <a:moveTo>
                  <a:pt x="78" y="3"/>
                </a:moveTo>
                <a:cubicBezTo>
                  <a:pt x="76" y="1"/>
                  <a:pt x="74" y="0"/>
                  <a:pt x="73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3"/>
                </a:cubicBezTo>
                <a:cubicBezTo>
                  <a:pt x="1" y="5"/>
                  <a:pt x="0" y="8"/>
                  <a:pt x="0" y="12"/>
                </a:cubicBezTo>
                <a:cubicBezTo>
                  <a:pt x="0" y="16"/>
                  <a:pt x="1" y="19"/>
                  <a:pt x="2" y="21"/>
                </a:cubicBezTo>
                <a:cubicBezTo>
                  <a:pt x="4" y="23"/>
                  <a:pt x="5" y="24"/>
                  <a:pt x="7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6" y="23"/>
                  <a:pt x="78" y="21"/>
                </a:cubicBezTo>
                <a:cubicBezTo>
                  <a:pt x="79" y="19"/>
                  <a:pt x="80" y="16"/>
                  <a:pt x="80" y="12"/>
                </a:cubicBezTo>
                <a:cubicBezTo>
                  <a:pt x="80" y="12"/>
                  <a:pt x="80" y="12"/>
                  <a:pt x="80" y="12"/>
                </a:cubicBezTo>
                <a:cubicBezTo>
                  <a:pt x="80" y="8"/>
                  <a:pt x="79" y="5"/>
                  <a:pt x="78" y="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3" name="Freeform 582"/>
          <p:cNvSpPr/>
          <p:nvPr/>
        </p:nvSpPr>
        <p:spPr bwMode="auto">
          <a:xfrm>
            <a:off x="2181860" y="3148965"/>
            <a:ext cx="78105" cy="24130"/>
          </a:xfrm>
          <a:custGeom>
            <a:avLst/>
            <a:gdLst>
              <a:gd name="T0" fmla="*/ 78 w 81"/>
              <a:gd name="T1" fmla="*/ 21 h 24"/>
              <a:gd name="T2" fmla="*/ 81 w 81"/>
              <a:gd name="T3" fmla="*/ 12 h 24"/>
              <a:gd name="T4" fmla="*/ 78 w 81"/>
              <a:gd name="T5" fmla="*/ 3 h 24"/>
              <a:gd name="T6" fmla="*/ 73 w 81"/>
              <a:gd name="T7" fmla="*/ 0 h 24"/>
              <a:gd name="T8" fmla="*/ 7 w 81"/>
              <a:gd name="T9" fmla="*/ 0 h 24"/>
              <a:gd name="T10" fmla="*/ 3 w 81"/>
              <a:gd name="T11" fmla="*/ 3 h 24"/>
              <a:gd name="T12" fmla="*/ 0 w 81"/>
              <a:gd name="T13" fmla="*/ 12 h 24"/>
              <a:gd name="T14" fmla="*/ 3 w 81"/>
              <a:gd name="T15" fmla="*/ 21 h 24"/>
              <a:gd name="T16" fmla="*/ 7 w 81"/>
              <a:gd name="T17" fmla="*/ 24 h 24"/>
              <a:gd name="T18" fmla="*/ 73 w 81"/>
              <a:gd name="T19" fmla="*/ 24 h 24"/>
              <a:gd name="T20" fmla="*/ 78 w 81"/>
              <a:gd name="T21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24">
                <a:moveTo>
                  <a:pt x="78" y="21"/>
                </a:moveTo>
                <a:cubicBezTo>
                  <a:pt x="79" y="19"/>
                  <a:pt x="81" y="16"/>
                  <a:pt x="81" y="12"/>
                </a:cubicBezTo>
                <a:cubicBezTo>
                  <a:pt x="81" y="8"/>
                  <a:pt x="79" y="5"/>
                  <a:pt x="78" y="3"/>
                </a:cubicBezTo>
                <a:cubicBezTo>
                  <a:pt x="77" y="1"/>
                  <a:pt x="75" y="0"/>
                  <a:pt x="73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4" y="1"/>
                  <a:pt x="3" y="3"/>
                </a:cubicBezTo>
                <a:cubicBezTo>
                  <a:pt x="1" y="5"/>
                  <a:pt x="0" y="8"/>
                  <a:pt x="0" y="12"/>
                </a:cubicBezTo>
                <a:cubicBezTo>
                  <a:pt x="0" y="16"/>
                  <a:pt x="1" y="19"/>
                  <a:pt x="3" y="21"/>
                </a:cubicBezTo>
                <a:cubicBezTo>
                  <a:pt x="4" y="23"/>
                  <a:pt x="6" y="24"/>
                  <a:pt x="7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5" y="24"/>
                  <a:pt x="77" y="23"/>
                  <a:pt x="78" y="2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4" name="Freeform 583"/>
          <p:cNvSpPr/>
          <p:nvPr/>
        </p:nvSpPr>
        <p:spPr bwMode="auto">
          <a:xfrm>
            <a:off x="2372360" y="3084195"/>
            <a:ext cx="71120" cy="53340"/>
          </a:xfrm>
          <a:custGeom>
            <a:avLst/>
            <a:gdLst>
              <a:gd name="T0" fmla="*/ 0 w 74"/>
              <a:gd name="T1" fmla="*/ 40 h 54"/>
              <a:gd name="T2" fmla="*/ 2 w 74"/>
              <a:gd name="T3" fmla="*/ 47 h 54"/>
              <a:gd name="T4" fmla="*/ 12 w 74"/>
              <a:gd name="T5" fmla="*/ 54 h 54"/>
              <a:gd name="T6" fmla="*/ 14 w 74"/>
              <a:gd name="T7" fmla="*/ 54 h 54"/>
              <a:gd name="T8" fmla="*/ 71 w 74"/>
              <a:gd name="T9" fmla="*/ 21 h 54"/>
              <a:gd name="T10" fmla="*/ 74 w 74"/>
              <a:gd name="T11" fmla="*/ 15 h 54"/>
              <a:gd name="T12" fmla="*/ 72 w 74"/>
              <a:gd name="T13" fmla="*/ 7 h 54"/>
              <a:gd name="T14" fmla="*/ 72 w 74"/>
              <a:gd name="T15" fmla="*/ 6 h 54"/>
              <a:gd name="T16" fmla="*/ 62 w 74"/>
              <a:gd name="T17" fmla="*/ 0 h 54"/>
              <a:gd name="T18" fmla="*/ 62 w 74"/>
              <a:gd name="T19" fmla="*/ 0 h 54"/>
              <a:gd name="T20" fmla="*/ 60 w 74"/>
              <a:gd name="T21" fmla="*/ 0 h 54"/>
              <a:gd name="T22" fmla="*/ 3 w 74"/>
              <a:gd name="T23" fmla="*/ 33 h 54"/>
              <a:gd name="T24" fmla="*/ 0 w 74"/>
              <a:gd name="T25" fmla="*/ 4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0" y="40"/>
                </a:moveTo>
                <a:cubicBezTo>
                  <a:pt x="0" y="42"/>
                  <a:pt x="1" y="45"/>
                  <a:pt x="2" y="47"/>
                </a:cubicBezTo>
                <a:cubicBezTo>
                  <a:pt x="5" y="52"/>
                  <a:pt x="9" y="54"/>
                  <a:pt x="12" y="54"/>
                </a:cubicBezTo>
                <a:cubicBezTo>
                  <a:pt x="13" y="54"/>
                  <a:pt x="14" y="54"/>
                  <a:pt x="14" y="54"/>
                </a:cubicBezTo>
                <a:cubicBezTo>
                  <a:pt x="71" y="21"/>
                  <a:pt x="71" y="21"/>
                  <a:pt x="71" y="21"/>
                </a:cubicBezTo>
                <a:cubicBezTo>
                  <a:pt x="73" y="20"/>
                  <a:pt x="74" y="18"/>
                  <a:pt x="74" y="15"/>
                </a:cubicBezTo>
                <a:cubicBezTo>
                  <a:pt x="74" y="12"/>
                  <a:pt x="73" y="10"/>
                  <a:pt x="72" y="7"/>
                </a:cubicBezTo>
                <a:cubicBezTo>
                  <a:pt x="72" y="6"/>
                  <a:pt x="72" y="6"/>
                  <a:pt x="72" y="6"/>
                </a:cubicBezTo>
                <a:cubicBezTo>
                  <a:pt x="69" y="2"/>
                  <a:pt x="65" y="0"/>
                  <a:pt x="6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4"/>
                  <a:pt x="0" y="37"/>
                  <a:pt x="0" y="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5" name="Freeform 584"/>
          <p:cNvSpPr/>
          <p:nvPr/>
        </p:nvSpPr>
        <p:spPr bwMode="auto">
          <a:xfrm>
            <a:off x="2344420" y="3038475"/>
            <a:ext cx="52705" cy="71120"/>
          </a:xfrm>
          <a:custGeom>
            <a:avLst/>
            <a:gdLst>
              <a:gd name="T0" fmla="*/ 7 w 54"/>
              <a:gd name="T1" fmla="*/ 72 h 74"/>
              <a:gd name="T2" fmla="*/ 14 w 54"/>
              <a:gd name="T3" fmla="*/ 74 h 74"/>
              <a:gd name="T4" fmla="*/ 21 w 54"/>
              <a:gd name="T5" fmla="*/ 71 h 74"/>
              <a:gd name="T6" fmla="*/ 53 w 54"/>
              <a:gd name="T7" fmla="*/ 14 h 74"/>
              <a:gd name="T8" fmla="*/ 54 w 54"/>
              <a:gd name="T9" fmla="*/ 12 h 74"/>
              <a:gd name="T10" fmla="*/ 47 w 54"/>
              <a:gd name="T11" fmla="*/ 2 h 74"/>
              <a:gd name="T12" fmla="*/ 47 w 54"/>
              <a:gd name="T13" fmla="*/ 2 h 74"/>
              <a:gd name="T14" fmla="*/ 39 w 54"/>
              <a:gd name="T15" fmla="*/ 0 h 74"/>
              <a:gd name="T16" fmla="*/ 39 w 54"/>
              <a:gd name="T17" fmla="*/ 0 h 74"/>
              <a:gd name="T18" fmla="*/ 33 w 54"/>
              <a:gd name="T19" fmla="*/ 2 h 74"/>
              <a:gd name="T20" fmla="*/ 0 w 54"/>
              <a:gd name="T21" fmla="*/ 60 h 74"/>
              <a:gd name="T22" fmla="*/ 0 w 54"/>
              <a:gd name="T23" fmla="*/ 62 h 74"/>
              <a:gd name="T24" fmla="*/ 7 w 54"/>
              <a:gd name="T25" fmla="*/ 7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7" y="72"/>
                </a:moveTo>
                <a:cubicBezTo>
                  <a:pt x="9" y="73"/>
                  <a:pt x="12" y="74"/>
                  <a:pt x="14" y="74"/>
                </a:cubicBezTo>
                <a:cubicBezTo>
                  <a:pt x="17" y="74"/>
                  <a:pt x="20" y="73"/>
                  <a:pt x="21" y="71"/>
                </a:cubicBezTo>
                <a:cubicBezTo>
                  <a:pt x="53" y="14"/>
                  <a:pt x="53" y="14"/>
                  <a:pt x="53" y="14"/>
                </a:cubicBezTo>
                <a:cubicBezTo>
                  <a:pt x="54" y="14"/>
                  <a:pt x="54" y="13"/>
                  <a:pt x="54" y="12"/>
                </a:cubicBezTo>
                <a:cubicBezTo>
                  <a:pt x="54" y="9"/>
                  <a:pt x="52" y="5"/>
                  <a:pt x="47" y="2"/>
                </a:cubicBezTo>
                <a:cubicBezTo>
                  <a:pt x="47" y="2"/>
                  <a:pt x="47" y="2"/>
                  <a:pt x="47" y="2"/>
                </a:cubicBezTo>
                <a:cubicBezTo>
                  <a:pt x="44" y="0"/>
                  <a:pt x="42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6" y="0"/>
                  <a:pt x="34" y="1"/>
                  <a:pt x="33" y="2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5"/>
                  <a:pt x="2" y="69"/>
                  <a:pt x="7" y="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6" name="Freeform 585"/>
          <p:cNvSpPr/>
          <p:nvPr/>
        </p:nvSpPr>
        <p:spPr bwMode="auto">
          <a:xfrm>
            <a:off x="2244090" y="3038475"/>
            <a:ext cx="52705" cy="71120"/>
          </a:xfrm>
          <a:custGeom>
            <a:avLst/>
            <a:gdLst>
              <a:gd name="T0" fmla="*/ 1 w 54"/>
              <a:gd name="T1" fmla="*/ 14 h 74"/>
              <a:gd name="T2" fmla="*/ 34 w 54"/>
              <a:gd name="T3" fmla="*/ 71 h 74"/>
              <a:gd name="T4" fmla="*/ 40 w 54"/>
              <a:gd name="T5" fmla="*/ 74 h 74"/>
              <a:gd name="T6" fmla="*/ 47 w 54"/>
              <a:gd name="T7" fmla="*/ 72 h 74"/>
              <a:gd name="T8" fmla="*/ 54 w 54"/>
              <a:gd name="T9" fmla="*/ 62 h 74"/>
              <a:gd name="T10" fmla="*/ 54 w 54"/>
              <a:gd name="T11" fmla="*/ 60 h 74"/>
              <a:gd name="T12" fmla="*/ 21 w 54"/>
              <a:gd name="T13" fmla="*/ 3 h 74"/>
              <a:gd name="T14" fmla="*/ 15 w 54"/>
              <a:gd name="T15" fmla="*/ 0 h 74"/>
              <a:gd name="T16" fmla="*/ 7 w 54"/>
              <a:gd name="T17" fmla="*/ 2 h 74"/>
              <a:gd name="T18" fmla="*/ 7 w 54"/>
              <a:gd name="T19" fmla="*/ 2 h 74"/>
              <a:gd name="T20" fmla="*/ 0 w 54"/>
              <a:gd name="T21" fmla="*/ 12 h 74"/>
              <a:gd name="T22" fmla="*/ 0 w 54"/>
              <a:gd name="T23" fmla="*/ 12 h 74"/>
              <a:gd name="T24" fmla="*/ 1 w 54"/>
              <a:gd name="T25" fmla="*/ 1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1" y="14"/>
                </a:moveTo>
                <a:cubicBezTo>
                  <a:pt x="34" y="71"/>
                  <a:pt x="34" y="71"/>
                  <a:pt x="34" y="71"/>
                </a:cubicBezTo>
                <a:cubicBezTo>
                  <a:pt x="34" y="73"/>
                  <a:pt x="37" y="74"/>
                  <a:pt x="40" y="74"/>
                </a:cubicBezTo>
                <a:cubicBezTo>
                  <a:pt x="42" y="74"/>
                  <a:pt x="45" y="73"/>
                  <a:pt x="47" y="72"/>
                </a:cubicBezTo>
                <a:cubicBezTo>
                  <a:pt x="52" y="69"/>
                  <a:pt x="54" y="65"/>
                  <a:pt x="54" y="62"/>
                </a:cubicBezTo>
                <a:cubicBezTo>
                  <a:pt x="54" y="61"/>
                  <a:pt x="54" y="60"/>
                  <a:pt x="54" y="60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1"/>
                  <a:pt x="18" y="0"/>
                  <a:pt x="15" y="0"/>
                </a:cubicBezTo>
                <a:cubicBezTo>
                  <a:pt x="12" y="0"/>
                  <a:pt x="10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2" y="5"/>
                  <a:pt x="0" y="9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4"/>
                  <a:pt x="1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7" name="Freeform 586"/>
          <p:cNvSpPr/>
          <p:nvPr/>
        </p:nvSpPr>
        <p:spPr bwMode="auto">
          <a:xfrm>
            <a:off x="2197735" y="3084195"/>
            <a:ext cx="71755" cy="53340"/>
          </a:xfrm>
          <a:custGeom>
            <a:avLst/>
            <a:gdLst>
              <a:gd name="T0" fmla="*/ 3 w 74"/>
              <a:gd name="T1" fmla="*/ 21 h 54"/>
              <a:gd name="T2" fmla="*/ 60 w 74"/>
              <a:gd name="T3" fmla="*/ 54 h 54"/>
              <a:gd name="T4" fmla="*/ 62 w 74"/>
              <a:gd name="T5" fmla="*/ 54 h 54"/>
              <a:gd name="T6" fmla="*/ 72 w 74"/>
              <a:gd name="T7" fmla="*/ 47 h 54"/>
              <a:gd name="T8" fmla="*/ 74 w 74"/>
              <a:gd name="T9" fmla="*/ 40 h 54"/>
              <a:gd name="T10" fmla="*/ 71 w 74"/>
              <a:gd name="T11" fmla="*/ 34 h 54"/>
              <a:gd name="T12" fmla="*/ 14 w 74"/>
              <a:gd name="T13" fmla="*/ 1 h 54"/>
              <a:gd name="T14" fmla="*/ 12 w 74"/>
              <a:gd name="T15" fmla="*/ 0 h 54"/>
              <a:gd name="T16" fmla="*/ 2 w 74"/>
              <a:gd name="T17" fmla="*/ 7 h 54"/>
              <a:gd name="T18" fmla="*/ 2 w 74"/>
              <a:gd name="T19" fmla="*/ 7 h 54"/>
              <a:gd name="T20" fmla="*/ 0 w 74"/>
              <a:gd name="T21" fmla="*/ 15 h 54"/>
              <a:gd name="T22" fmla="*/ 0 w 74"/>
              <a:gd name="T23" fmla="*/ 15 h 54"/>
              <a:gd name="T24" fmla="*/ 3 w 74"/>
              <a:gd name="T25" fmla="*/ 2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3" y="21"/>
                </a:move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1" y="54"/>
                  <a:pt x="62" y="54"/>
                </a:cubicBezTo>
                <a:cubicBezTo>
                  <a:pt x="65" y="54"/>
                  <a:pt x="69" y="52"/>
                  <a:pt x="72" y="47"/>
                </a:cubicBezTo>
                <a:cubicBezTo>
                  <a:pt x="73" y="45"/>
                  <a:pt x="74" y="42"/>
                  <a:pt x="74" y="40"/>
                </a:cubicBezTo>
                <a:cubicBezTo>
                  <a:pt x="74" y="37"/>
                  <a:pt x="73" y="34"/>
                  <a:pt x="71" y="34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9" y="0"/>
                  <a:pt x="5" y="2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10"/>
                  <a:pt x="0" y="12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1" y="20"/>
                  <a:pt x="3" y="2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8" name="Freeform 587"/>
          <p:cNvSpPr/>
          <p:nvPr/>
        </p:nvSpPr>
        <p:spPr bwMode="auto">
          <a:xfrm>
            <a:off x="2197735" y="3185160"/>
            <a:ext cx="71755" cy="52705"/>
          </a:xfrm>
          <a:custGeom>
            <a:avLst/>
            <a:gdLst>
              <a:gd name="T0" fmla="*/ 74 w 74"/>
              <a:gd name="T1" fmla="*/ 14 h 54"/>
              <a:gd name="T2" fmla="*/ 72 w 74"/>
              <a:gd name="T3" fmla="*/ 7 h 54"/>
              <a:gd name="T4" fmla="*/ 62 w 74"/>
              <a:gd name="T5" fmla="*/ 0 h 54"/>
              <a:gd name="T6" fmla="*/ 60 w 74"/>
              <a:gd name="T7" fmla="*/ 0 h 54"/>
              <a:gd name="T8" fmla="*/ 3 w 74"/>
              <a:gd name="T9" fmla="*/ 33 h 54"/>
              <a:gd name="T10" fmla="*/ 0 w 74"/>
              <a:gd name="T11" fmla="*/ 39 h 54"/>
              <a:gd name="T12" fmla="*/ 2 w 74"/>
              <a:gd name="T13" fmla="*/ 47 h 54"/>
              <a:gd name="T14" fmla="*/ 2 w 74"/>
              <a:gd name="T15" fmla="*/ 47 h 54"/>
              <a:gd name="T16" fmla="*/ 12 w 74"/>
              <a:gd name="T17" fmla="*/ 54 h 54"/>
              <a:gd name="T18" fmla="*/ 12 w 74"/>
              <a:gd name="T19" fmla="*/ 54 h 54"/>
              <a:gd name="T20" fmla="*/ 14 w 74"/>
              <a:gd name="T21" fmla="*/ 53 h 54"/>
              <a:gd name="T22" fmla="*/ 71 w 74"/>
              <a:gd name="T23" fmla="*/ 20 h 54"/>
              <a:gd name="T24" fmla="*/ 74 w 74"/>
              <a:gd name="T25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74" y="14"/>
                </a:moveTo>
                <a:cubicBezTo>
                  <a:pt x="74" y="12"/>
                  <a:pt x="73" y="9"/>
                  <a:pt x="72" y="7"/>
                </a:cubicBezTo>
                <a:cubicBezTo>
                  <a:pt x="69" y="2"/>
                  <a:pt x="65" y="0"/>
                  <a:pt x="62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4"/>
                  <a:pt x="0" y="36"/>
                  <a:pt x="0" y="39"/>
                </a:cubicBezTo>
                <a:cubicBezTo>
                  <a:pt x="0" y="42"/>
                  <a:pt x="1" y="44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5" y="52"/>
                  <a:pt x="9" y="54"/>
                  <a:pt x="12" y="54"/>
                </a:cubicBezTo>
                <a:cubicBezTo>
                  <a:pt x="12" y="54"/>
                  <a:pt x="12" y="54"/>
                  <a:pt x="12" y="54"/>
                </a:cubicBezTo>
                <a:cubicBezTo>
                  <a:pt x="13" y="54"/>
                  <a:pt x="14" y="54"/>
                  <a:pt x="14" y="53"/>
                </a:cubicBezTo>
                <a:cubicBezTo>
                  <a:pt x="71" y="20"/>
                  <a:pt x="71" y="20"/>
                  <a:pt x="71" y="20"/>
                </a:cubicBezTo>
                <a:cubicBezTo>
                  <a:pt x="73" y="20"/>
                  <a:pt x="74" y="17"/>
                  <a:pt x="74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9" name="Freeform 588"/>
          <p:cNvSpPr/>
          <p:nvPr/>
        </p:nvSpPr>
        <p:spPr bwMode="auto">
          <a:xfrm>
            <a:off x="2244090" y="3212465"/>
            <a:ext cx="52705" cy="71755"/>
          </a:xfrm>
          <a:custGeom>
            <a:avLst/>
            <a:gdLst>
              <a:gd name="T0" fmla="*/ 47 w 54"/>
              <a:gd name="T1" fmla="*/ 2 h 74"/>
              <a:gd name="T2" fmla="*/ 40 w 54"/>
              <a:gd name="T3" fmla="*/ 0 h 74"/>
              <a:gd name="T4" fmla="*/ 34 w 54"/>
              <a:gd name="T5" fmla="*/ 3 h 74"/>
              <a:gd name="T6" fmla="*/ 1 w 54"/>
              <a:gd name="T7" fmla="*/ 60 h 74"/>
              <a:gd name="T8" fmla="*/ 0 w 54"/>
              <a:gd name="T9" fmla="*/ 62 h 74"/>
              <a:gd name="T10" fmla="*/ 7 w 54"/>
              <a:gd name="T11" fmla="*/ 72 h 74"/>
              <a:gd name="T12" fmla="*/ 7 w 54"/>
              <a:gd name="T13" fmla="*/ 72 h 74"/>
              <a:gd name="T14" fmla="*/ 15 w 54"/>
              <a:gd name="T15" fmla="*/ 74 h 74"/>
              <a:gd name="T16" fmla="*/ 15 w 54"/>
              <a:gd name="T17" fmla="*/ 74 h 74"/>
              <a:gd name="T18" fmla="*/ 21 w 54"/>
              <a:gd name="T19" fmla="*/ 71 h 74"/>
              <a:gd name="T20" fmla="*/ 54 w 54"/>
              <a:gd name="T21" fmla="*/ 14 h 74"/>
              <a:gd name="T22" fmla="*/ 54 w 54"/>
              <a:gd name="T23" fmla="*/ 12 h 74"/>
              <a:gd name="T24" fmla="*/ 47 w 54"/>
              <a:gd name="T25" fmla="*/ 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47" y="2"/>
                </a:moveTo>
                <a:cubicBezTo>
                  <a:pt x="45" y="1"/>
                  <a:pt x="42" y="0"/>
                  <a:pt x="40" y="0"/>
                </a:cubicBezTo>
                <a:cubicBezTo>
                  <a:pt x="37" y="0"/>
                  <a:pt x="34" y="1"/>
                  <a:pt x="34" y="3"/>
                </a:cubicBezTo>
                <a:cubicBezTo>
                  <a:pt x="1" y="60"/>
                  <a:pt x="1" y="60"/>
                  <a:pt x="1" y="60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5"/>
                  <a:pt x="2" y="69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10" y="73"/>
                  <a:pt x="12" y="74"/>
                  <a:pt x="15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8" y="74"/>
                  <a:pt x="20" y="73"/>
                  <a:pt x="21" y="71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3"/>
                  <a:pt x="54" y="12"/>
                </a:cubicBezTo>
                <a:cubicBezTo>
                  <a:pt x="54" y="9"/>
                  <a:pt x="52" y="5"/>
                  <a:pt x="47" y="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0" name="Freeform 589"/>
          <p:cNvSpPr/>
          <p:nvPr/>
        </p:nvSpPr>
        <p:spPr bwMode="auto">
          <a:xfrm>
            <a:off x="2344420" y="3212465"/>
            <a:ext cx="52705" cy="71755"/>
          </a:xfrm>
          <a:custGeom>
            <a:avLst/>
            <a:gdLst>
              <a:gd name="T0" fmla="*/ 54 w 54"/>
              <a:gd name="T1" fmla="*/ 60 h 74"/>
              <a:gd name="T2" fmla="*/ 21 w 54"/>
              <a:gd name="T3" fmla="*/ 3 h 74"/>
              <a:gd name="T4" fmla="*/ 14 w 54"/>
              <a:gd name="T5" fmla="*/ 0 h 74"/>
              <a:gd name="T6" fmla="*/ 7 w 54"/>
              <a:gd name="T7" fmla="*/ 2 h 74"/>
              <a:gd name="T8" fmla="*/ 0 w 54"/>
              <a:gd name="T9" fmla="*/ 12 h 74"/>
              <a:gd name="T10" fmla="*/ 0 w 54"/>
              <a:gd name="T11" fmla="*/ 14 h 74"/>
              <a:gd name="T12" fmla="*/ 33 w 54"/>
              <a:gd name="T13" fmla="*/ 71 h 74"/>
              <a:gd name="T14" fmla="*/ 39 w 54"/>
              <a:gd name="T15" fmla="*/ 74 h 74"/>
              <a:gd name="T16" fmla="*/ 47 w 54"/>
              <a:gd name="T17" fmla="*/ 72 h 74"/>
              <a:gd name="T18" fmla="*/ 48 w 54"/>
              <a:gd name="T19" fmla="*/ 72 h 74"/>
              <a:gd name="T20" fmla="*/ 54 w 54"/>
              <a:gd name="T21" fmla="*/ 62 h 74"/>
              <a:gd name="T22" fmla="*/ 54 w 54"/>
              <a:gd name="T23" fmla="*/ 62 h 74"/>
              <a:gd name="T24" fmla="*/ 54 w 54"/>
              <a:gd name="T25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54" y="60"/>
                </a:moveTo>
                <a:cubicBezTo>
                  <a:pt x="21" y="3"/>
                  <a:pt x="21" y="3"/>
                  <a:pt x="21" y="3"/>
                </a:cubicBezTo>
                <a:cubicBezTo>
                  <a:pt x="20" y="1"/>
                  <a:pt x="18" y="0"/>
                  <a:pt x="14" y="0"/>
                </a:cubicBezTo>
                <a:cubicBezTo>
                  <a:pt x="12" y="0"/>
                  <a:pt x="9" y="1"/>
                  <a:pt x="7" y="2"/>
                </a:cubicBezTo>
                <a:cubicBezTo>
                  <a:pt x="2" y="5"/>
                  <a:pt x="0" y="9"/>
                  <a:pt x="0" y="12"/>
                </a:cubicBezTo>
                <a:cubicBezTo>
                  <a:pt x="0" y="13"/>
                  <a:pt x="0" y="14"/>
                  <a:pt x="0" y="14"/>
                </a:cubicBezTo>
                <a:cubicBezTo>
                  <a:pt x="33" y="71"/>
                  <a:pt x="33" y="71"/>
                  <a:pt x="33" y="71"/>
                </a:cubicBezTo>
                <a:cubicBezTo>
                  <a:pt x="34" y="73"/>
                  <a:pt x="36" y="74"/>
                  <a:pt x="39" y="74"/>
                </a:cubicBezTo>
                <a:cubicBezTo>
                  <a:pt x="42" y="74"/>
                  <a:pt x="44" y="73"/>
                  <a:pt x="47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52" y="69"/>
                  <a:pt x="54" y="65"/>
                  <a:pt x="54" y="62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1"/>
                  <a:pt x="54" y="60"/>
                  <a:pt x="54" y="6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1" name="Freeform 590"/>
          <p:cNvSpPr/>
          <p:nvPr/>
        </p:nvSpPr>
        <p:spPr bwMode="auto">
          <a:xfrm>
            <a:off x="2372360" y="3185160"/>
            <a:ext cx="71120" cy="52705"/>
          </a:xfrm>
          <a:custGeom>
            <a:avLst/>
            <a:gdLst>
              <a:gd name="T0" fmla="*/ 72 w 74"/>
              <a:gd name="T1" fmla="*/ 33 h 54"/>
              <a:gd name="T2" fmla="*/ 14 w 74"/>
              <a:gd name="T3" fmla="*/ 0 h 54"/>
              <a:gd name="T4" fmla="*/ 12 w 74"/>
              <a:gd name="T5" fmla="*/ 0 h 54"/>
              <a:gd name="T6" fmla="*/ 2 w 74"/>
              <a:gd name="T7" fmla="*/ 7 h 54"/>
              <a:gd name="T8" fmla="*/ 0 w 74"/>
              <a:gd name="T9" fmla="*/ 14 h 54"/>
              <a:gd name="T10" fmla="*/ 3 w 74"/>
              <a:gd name="T11" fmla="*/ 20 h 54"/>
              <a:gd name="T12" fmla="*/ 60 w 74"/>
              <a:gd name="T13" fmla="*/ 53 h 54"/>
              <a:gd name="T14" fmla="*/ 62 w 74"/>
              <a:gd name="T15" fmla="*/ 54 h 54"/>
              <a:gd name="T16" fmla="*/ 72 w 74"/>
              <a:gd name="T17" fmla="*/ 47 h 54"/>
              <a:gd name="T18" fmla="*/ 72 w 74"/>
              <a:gd name="T19" fmla="*/ 47 h 54"/>
              <a:gd name="T20" fmla="*/ 74 w 74"/>
              <a:gd name="T21" fmla="*/ 39 h 54"/>
              <a:gd name="T22" fmla="*/ 74 w 74"/>
              <a:gd name="T23" fmla="*/ 39 h 54"/>
              <a:gd name="T24" fmla="*/ 72 w 74"/>
              <a:gd name="T25" fmla="*/ 3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72" y="33"/>
                </a:move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0"/>
                  <a:pt x="12" y="0"/>
                </a:cubicBezTo>
                <a:cubicBezTo>
                  <a:pt x="9" y="0"/>
                  <a:pt x="5" y="2"/>
                  <a:pt x="2" y="7"/>
                </a:cubicBezTo>
                <a:cubicBezTo>
                  <a:pt x="1" y="9"/>
                  <a:pt x="0" y="12"/>
                  <a:pt x="0" y="14"/>
                </a:cubicBezTo>
                <a:cubicBezTo>
                  <a:pt x="0" y="17"/>
                  <a:pt x="1" y="20"/>
                  <a:pt x="3" y="20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4"/>
                  <a:pt x="61" y="54"/>
                  <a:pt x="62" y="54"/>
                </a:cubicBezTo>
                <a:cubicBezTo>
                  <a:pt x="65" y="54"/>
                  <a:pt x="69" y="52"/>
                  <a:pt x="72" y="47"/>
                </a:cubicBezTo>
                <a:cubicBezTo>
                  <a:pt x="72" y="47"/>
                  <a:pt x="72" y="47"/>
                  <a:pt x="72" y="47"/>
                </a:cubicBezTo>
                <a:cubicBezTo>
                  <a:pt x="74" y="44"/>
                  <a:pt x="74" y="42"/>
                  <a:pt x="74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4" y="36"/>
                  <a:pt x="73" y="34"/>
                  <a:pt x="72" y="3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2" name="Freeform 591"/>
          <p:cNvSpPr>
            <a:spLocks noEditPoints="1"/>
          </p:cNvSpPr>
          <p:nvPr/>
        </p:nvSpPr>
        <p:spPr bwMode="auto">
          <a:xfrm>
            <a:off x="8926195" y="2467610"/>
            <a:ext cx="135890" cy="277495"/>
          </a:xfrm>
          <a:custGeom>
            <a:avLst/>
            <a:gdLst>
              <a:gd name="T0" fmla="*/ 119 w 141"/>
              <a:gd name="T1" fmla="*/ 166 h 288"/>
              <a:gd name="T2" fmla="*/ 119 w 141"/>
              <a:gd name="T3" fmla="*/ 49 h 288"/>
              <a:gd name="T4" fmla="*/ 70 w 141"/>
              <a:gd name="T5" fmla="*/ 0 h 288"/>
              <a:gd name="T6" fmla="*/ 22 w 141"/>
              <a:gd name="T7" fmla="*/ 49 h 288"/>
              <a:gd name="T8" fmla="*/ 22 w 141"/>
              <a:gd name="T9" fmla="*/ 166 h 288"/>
              <a:gd name="T10" fmla="*/ 0 w 141"/>
              <a:gd name="T11" fmla="*/ 217 h 288"/>
              <a:gd name="T12" fmla="*/ 70 w 141"/>
              <a:gd name="T13" fmla="*/ 288 h 288"/>
              <a:gd name="T14" fmla="*/ 141 w 141"/>
              <a:gd name="T15" fmla="*/ 217 h 288"/>
              <a:gd name="T16" fmla="*/ 119 w 141"/>
              <a:gd name="T17" fmla="*/ 166 h 288"/>
              <a:gd name="T18" fmla="*/ 70 w 141"/>
              <a:gd name="T19" fmla="*/ 273 h 288"/>
              <a:gd name="T20" fmla="*/ 15 w 141"/>
              <a:gd name="T21" fmla="*/ 217 h 288"/>
              <a:gd name="T22" fmla="*/ 37 w 141"/>
              <a:gd name="T23" fmla="*/ 174 h 288"/>
              <a:gd name="T24" fmla="*/ 37 w 141"/>
              <a:gd name="T25" fmla="*/ 49 h 288"/>
              <a:gd name="T26" fmla="*/ 70 w 141"/>
              <a:gd name="T27" fmla="*/ 15 h 288"/>
              <a:gd name="T28" fmla="*/ 70 w 141"/>
              <a:gd name="T29" fmla="*/ 15 h 288"/>
              <a:gd name="T30" fmla="*/ 70 w 141"/>
              <a:gd name="T31" fmla="*/ 15 h 288"/>
              <a:gd name="T32" fmla="*/ 104 w 141"/>
              <a:gd name="T33" fmla="*/ 49 h 288"/>
              <a:gd name="T34" fmla="*/ 104 w 141"/>
              <a:gd name="T35" fmla="*/ 174 h 288"/>
              <a:gd name="T36" fmla="*/ 126 w 141"/>
              <a:gd name="T37" fmla="*/ 217 h 288"/>
              <a:gd name="T38" fmla="*/ 70 w 141"/>
              <a:gd name="T39" fmla="*/ 27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288">
                <a:moveTo>
                  <a:pt x="119" y="166"/>
                </a:moveTo>
                <a:cubicBezTo>
                  <a:pt x="119" y="49"/>
                  <a:pt x="119" y="49"/>
                  <a:pt x="119" y="49"/>
                </a:cubicBezTo>
                <a:cubicBezTo>
                  <a:pt x="119" y="22"/>
                  <a:pt x="97" y="0"/>
                  <a:pt x="70" y="0"/>
                </a:cubicBezTo>
                <a:cubicBezTo>
                  <a:pt x="44" y="0"/>
                  <a:pt x="22" y="22"/>
                  <a:pt x="22" y="49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8" y="180"/>
                  <a:pt x="0" y="198"/>
                  <a:pt x="0" y="217"/>
                </a:cubicBezTo>
                <a:cubicBezTo>
                  <a:pt x="0" y="256"/>
                  <a:pt x="32" y="288"/>
                  <a:pt x="70" y="288"/>
                </a:cubicBezTo>
                <a:cubicBezTo>
                  <a:pt x="109" y="288"/>
                  <a:pt x="141" y="256"/>
                  <a:pt x="141" y="217"/>
                </a:cubicBezTo>
                <a:cubicBezTo>
                  <a:pt x="141" y="198"/>
                  <a:pt x="133" y="180"/>
                  <a:pt x="119" y="166"/>
                </a:cubicBezTo>
                <a:close/>
                <a:moveTo>
                  <a:pt x="70" y="273"/>
                </a:moveTo>
                <a:cubicBezTo>
                  <a:pt x="40" y="273"/>
                  <a:pt x="15" y="248"/>
                  <a:pt x="15" y="217"/>
                </a:cubicBezTo>
                <a:cubicBezTo>
                  <a:pt x="15" y="200"/>
                  <a:pt x="23" y="184"/>
                  <a:pt x="37" y="174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30"/>
                  <a:pt x="52" y="15"/>
                  <a:pt x="70" y="15"/>
                </a:cubicBezTo>
                <a:cubicBezTo>
                  <a:pt x="70" y="15"/>
                  <a:pt x="70" y="15"/>
                  <a:pt x="70" y="15"/>
                </a:cubicBezTo>
                <a:cubicBezTo>
                  <a:pt x="70" y="15"/>
                  <a:pt x="70" y="15"/>
                  <a:pt x="70" y="15"/>
                </a:cubicBezTo>
                <a:cubicBezTo>
                  <a:pt x="89" y="15"/>
                  <a:pt x="104" y="30"/>
                  <a:pt x="104" y="49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17" y="184"/>
                  <a:pt x="126" y="200"/>
                  <a:pt x="126" y="217"/>
                </a:cubicBezTo>
                <a:cubicBezTo>
                  <a:pt x="126" y="248"/>
                  <a:pt x="101" y="273"/>
                  <a:pt x="70" y="27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3" name="Freeform 592"/>
          <p:cNvSpPr/>
          <p:nvPr/>
        </p:nvSpPr>
        <p:spPr bwMode="auto">
          <a:xfrm>
            <a:off x="8960485" y="2552065"/>
            <a:ext cx="67310" cy="160020"/>
          </a:xfrm>
          <a:custGeom>
            <a:avLst/>
            <a:gdLst>
              <a:gd name="T0" fmla="*/ 35 w 71"/>
              <a:gd name="T1" fmla="*/ 0 h 165"/>
              <a:gd name="T2" fmla="*/ 22 w 71"/>
              <a:gd name="T3" fmla="*/ 13 h 165"/>
              <a:gd name="T4" fmla="*/ 22 w 71"/>
              <a:gd name="T5" fmla="*/ 96 h 165"/>
              <a:gd name="T6" fmla="*/ 18 w 71"/>
              <a:gd name="T7" fmla="*/ 98 h 165"/>
              <a:gd name="T8" fmla="*/ 0 w 71"/>
              <a:gd name="T9" fmla="*/ 129 h 165"/>
              <a:gd name="T10" fmla="*/ 35 w 71"/>
              <a:gd name="T11" fmla="*/ 165 h 165"/>
              <a:gd name="T12" fmla="*/ 71 w 71"/>
              <a:gd name="T13" fmla="*/ 129 h 165"/>
              <a:gd name="T14" fmla="*/ 53 w 71"/>
              <a:gd name="T15" fmla="*/ 98 h 165"/>
              <a:gd name="T16" fmla="*/ 49 w 71"/>
              <a:gd name="T17" fmla="*/ 96 h 165"/>
              <a:gd name="T18" fmla="*/ 49 w 71"/>
              <a:gd name="T19" fmla="*/ 13 h 165"/>
              <a:gd name="T20" fmla="*/ 35 w 71"/>
              <a:gd name="T21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165">
                <a:moveTo>
                  <a:pt x="35" y="0"/>
                </a:moveTo>
                <a:cubicBezTo>
                  <a:pt x="28" y="0"/>
                  <a:pt x="22" y="6"/>
                  <a:pt x="22" y="13"/>
                </a:cubicBezTo>
                <a:cubicBezTo>
                  <a:pt x="22" y="96"/>
                  <a:pt x="22" y="96"/>
                  <a:pt x="22" y="96"/>
                </a:cubicBezTo>
                <a:cubicBezTo>
                  <a:pt x="18" y="98"/>
                  <a:pt x="18" y="98"/>
                  <a:pt x="18" y="98"/>
                </a:cubicBezTo>
                <a:cubicBezTo>
                  <a:pt x="7" y="104"/>
                  <a:pt x="0" y="116"/>
                  <a:pt x="0" y="129"/>
                </a:cubicBezTo>
                <a:cubicBezTo>
                  <a:pt x="0" y="149"/>
                  <a:pt x="16" y="165"/>
                  <a:pt x="35" y="165"/>
                </a:cubicBezTo>
                <a:cubicBezTo>
                  <a:pt x="55" y="165"/>
                  <a:pt x="71" y="149"/>
                  <a:pt x="71" y="129"/>
                </a:cubicBezTo>
                <a:cubicBezTo>
                  <a:pt x="71" y="116"/>
                  <a:pt x="64" y="104"/>
                  <a:pt x="53" y="98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13"/>
                  <a:pt x="49" y="13"/>
                  <a:pt x="49" y="13"/>
                </a:cubicBezTo>
                <a:cubicBezTo>
                  <a:pt x="49" y="6"/>
                  <a:pt x="43" y="0"/>
                  <a:pt x="35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4" name="Freeform 593"/>
          <p:cNvSpPr>
            <a:spLocks noEditPoints="1"/>
          </p:cNvSpPr>
          <p:nvPr/>
        </p:nvSpPr>
        <p:spPr bwMode="auto">
          <a:xfrm>
            <a:off x="3850640" y="3022600"/>
            <a:ext cx="277495" cy="277495"/>
          </a:xfrm>
          <a:custGeom>
            <a:avLst/>
            <a:gdLst>
              <a:gd name="T0" fmla="*/ 210 w 210"/>
              <a:gd name="T1" fmla="*/ 82 h 210"/>
              <a:gd name="T2" fmla="*/ 210 w 210"/>
              <a:gd name="T3" fmla="*/ 69 h 210"/>
              <a:gd name="T4" fmla="*/ 153 w 210"/>
              <a:gd name="T5" fmla="*/ 69 h 210"/>
              <a:gd name="T6" fmla="*/ 153 w 210"/>
              <a:gd name="T7" fmla="*/ 57 h 210"/>
              <a:gd name="T8" fmla="*/ 141 w 210"/>
              <a:gd name="T9" fmla="*/ 57 h 210"/>
              <a:gd name="T10" fmla="*/ 141 w 210"/>
              <a:gd name="T11" fmla="*/ 0 h 210"/>
              <a:gd name="T12" fmla="*/ 128 w 210"/>
              <a:gd name="T13" fmla="*/ 0 h 210"/>
              <a:gd name="T14" fmla="*/ 128 w 210"/>
              <a:gd name="T15" fmla="*/ 57 h 210"/>
              <a:gd name="T16" fmla="*/ 111 w 210"/>
              <a:gd name="T17" fmla="*/ 57 h 210"/>
              <a:gd name="T18" fmla="*/ 111 w 210"/>
              <a:gd name="T19" fmla="*/ 0 h 210"/>
              <a:gd name="T20" fmla="*/ 98 w 210"/>
              <a:gd name="T21" fmla="*/ 0 h 210"/>
              <a:gd name="T22" fmla="*/ 98 w 210"/>
              <a:gd name="T23" fmla="*/ 57 h 210"/>
              <a:gd name="T24" fmla="*/ 81 w 210"/>
              <a:gd name="T25" fmla="*/ 57 h 210"/>
              <a:gd name="T26" fmla="*/ 81 w 210"/>
              <a:gd name="T27" fmla="*/ 0 h 210"/>
              <a:gd name="T28" fmla="*/ 69 w 210"/>
              <a:gd name="T29" fmla="*/ 0 h 210"/>
              <a:gd name="T30" fmla="*/ 69 w 210"/>
              <a:gd name="T31" fmla="*/ 57 h 210"/>
              <a:gd name="T32" fmla="*/ 57 w 210"/>
              <a:gd name="T33" fmla="*/ 57 h 210"/>
              <a:gd name="T34" fmla="*/ 57 w 210"/>
              <a:gd name="T35" fmla="*/ 69 h 210"/>
              <a:gd name="T36" fmla="*/ 0 w 210"/>
              <a:gd name="T37" fmla="*/ 69 h 210"/>
              <a:gd name="T38" fmla="*/ 0 w 210"/>
              <a:gd name="T39" fmla="*/ 82 h 210"/>
              <a:gd name="T40" fmla="*/ 57 w 210"/>
              <a:gd name="T41" fmla="*/ 82 h 210"/>
              <a:gd name="T42" fmla="*/ 57 w 210"/>
              <a:gd name="T43" fmla="*/ 98 h 210"/>
              <a:gd name="T44" fmla="*/ 0 w 210"/>
              <a:gd name="T45" fmla="*/ 98 h 210"/>
              <a:gd name="T46" fmla="*/ 0 w 210"/>
              <a:gd name="T47" fmla="*/ 112 h 210"/>
              <a:gd name="T48" fmla="*/ 57 w 210"/>
              <a:gd name="T49" fmla="*/ 112 h 210"/>
              <a:gd name="T50" fmla="*/ 57 w 210"/>
              <a:gd name="T51" fmla="*/ 128 h 210"/>
              <a:gd name="T52" fmla="*/ 0 w 210"/>
              <a:gd name="T53" fmla="*/ 128 h 210"/>
              <a:gd name="T54" fmla="*/ 0 w 210"/>
              <a:gd name="T55" fmla="*/ 142 h 210"/>
              <a:gd name="T56" fmla="*/ 57 w 210"/>
              <a:gd name="T57" fmla="*/ 142 h 210"/>
              <a:gd name="T58" fmla="*/ 57 w 210"/>
              <a:gd name="T59" fmla="*/ 153 h 210"/>
              <a:gd name="T60" fmla="*/ 69 w 210"/>
              <a:gd name="T61" fmla="*/ 153 h 210"/>
              <a:gd name="T62" fmla="*/ 69 w 210"/>
              <a:gd name="T63" fmla="*/ 210 h 210"/>
              <a:gd name="T64" fmla="*/ 81 w 210"/>
              <a:gd name="T65" fmla="*/ 210 h 210"/>
              <a:gd name="T66" fmla="*/ 81 w 210"/>
              <a:gd name="T67" fmla="*/ 153 h 210"/>
              <a:gd name="T68" fmla="*/ 98 w 210"/>
              <a:gd name="T69" fmla="*/ 153 h 210"/>
              <a:gd name="T70" fmla="*/ 98 w 210"/>
              <a:gd name="T71" fmla="*/ 210 h 210"/>
              <a:gd name="T72" fmla="*/ 111 w 210"/>
              <a:gd name="T73" fmla="*/ 210 h 210"/>
              <a:gd name="T74" fmla="*/ 111 w 210"/>
              <a:gd name="T75" fmla="*/ 153 h 210"/>
              <a:gd name="T76" fmla="*/ 128 w 210"/>
              <a:gd name="T77" fmla="*/ 153 h 210"/>
              <a:gd name="T78" fmla="*/ 128 w 210"/>
              <a:gd name="T79" fmla="*/ 210 h 210"/>
              <a:gd name="T80" fmla="*/ 141 w 210"/>
              <a:gd name="T81" fmla="*/ 210 h 210"/>
              <a:gd name="T82" fmla="*/ 141 w 210"/>
              <a:gd name="T83" fmla="*/ 153 h 210"/>
              <a:gd name="T84" fmla="*/ 153 w 210"/>
              <a:gd name="T85" fmla="*/ 153 h 210"/>
              <a:gd name="T86" fmla="*/ 153 w 210"/>
              <a:gd name="T87" fmla="*/ 142 h 210"/>
              <a:gd name="T88" fmla="*/ 210 w 210"/>
              <a:gd name="T89" fmla="*/ 142 h 210"/>
              <a:gd name="T90" fmla="*/ 210 w 210"/>
              <a:gd name="T91" fmla="*/ 128 h 210"/>
              <a:gd name="T92" fmla="*/ 153 w 210"/>
              <a:gd name="T93" fmla="*/ 128 h 210"/>
              <a:gd name="T94" fmla="*/ 153 w 210"/>
              <a:gd name="T95" fmla="*/ 112 h 210"/>
              <a:gd name="T96" fmla="*/ 210 w 210"/>
              <a:gd name="T97" fmla="*/ 112 h 210"/>
              <a:gd name="T98" fmla="*/ 210 w 210"/>
              <a:gd name="T99" fmla="*/ 98 h 210"/>
              <a:gd name="T100" fmla="*/ 153 w 210"/>
              <a:gd name="T101" fmla="*/ 98 h 210"/>
              <a:gd name="T102" fmla="*/ 153 w 210"/>
              <a:gd name="T103" fmla="*/ 82 h 210"/>
              <a:gd name="T104" fmla="*/ 210 w 210"/>
              <a:gd name="T105" fmla="*/ 82 h 210"/>
              <a:gd name="T106" fmla="*/ 120 w 210"/>
              <a:gd name="T107" fmla="*/ 124 h 210"/>
              <a:gd name="T108" fmla="*/ 89 w 210"/>
              <a:gd name="T109" fmla="*/ 124 h 210"/>
              <a:gd name="T110" fmla="*/ 89 w 210"/>
              <a:gd name="T111" fmla="*/ 111 h 210"/>
              <a:gd name="T112" fmla="*/ 120 w 210"/>
              <a:gd name="T113" fmla="*/ 111 h 210"/>
              <a:gd name="T114" fmla="*/ 120 w 210"/>
              <a:gd name="T115" fmla="*/ 124 h 210"/>
              <a:gd name="T116" fmla="*/ 120 w 210"/>
              <a:gd name="T117" fmla="*/ 98 h 210"/>
              <a:gd name="T118" fmla="*/ 89 w 210"/>
              <a:gd name="T119" fmla="*/ 98 h 210"/>
              <a:gd name="T120" fmla="*/ 89 w 210"/>
              <a:gd name="T121" fmla="*/ 86 h 210"/>
              <a:gd name="T122" fmla="*/ 120 w 210"/>
              <a:gd name="T123" fmla="*/ 86 h 210"/>
              <a:gd name="T124" fmla="*/ 120 w 210"/>
              <a:gd name="T125" fmla="*/ 98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0" h="210">
                <a:moveTo>
                  <a:pt x="210" y="82"/>
                </a:moveTo>
                <a:lnTo>
                  <a:pt x="210" y="69"/>
                </a:lnTo>
                <a:lnTo>
                  <a:pt x="153" y="69"/>
                </a:lnTo>
                <a:lnTo>
                  <a:pt x="153" y="57"/>
                </a:lnTo>
                <a:lnTo>
                  <a:pt x="141" y="57"/>
                </a:lnTo>
                <a:lnTo>
                  <a:pt x="141" y="0"/>
                </a:lnTo>
                <a:lnTo>
                  <a:pt x="128" y="0"/>
                </a:lnTo>
                <a:lnTo>
                  <a:pt x="128" y="57"/>
                </a:lnTo>
                <a:lnTo>
                  <a:pt x="111" y="57"/>
                </a:lnTo>
                <a:lnTo>
                  <a:pt x="111" y="0"/>
                </a:lnTo>
                <a:lnTo>
                  <a:pt x="98" y="0"/>
                </a:lnTo>
                <a:lnTo>
                  <a:pt x="98" y="57"/>
                </a:lnTo>
                <a:lnTo>
                  <a:pt x="81" y="57"/>
                </a:lnTo>
                <a:lnTo>
                  <a:pt x="81" y="0"/>
                </a:lnTo>
                <a:lnTo>
                  <a:pt x="69" y="0"/>
                </a:lnTo>
                <a:lnTo>
                  <a:pt x="69" y="57"/>
                </a:lnTo>
                <a:lnTo>
                  <a:pt x="57" y="57"/>
                </a:lnTo>
                <a:lnTo>
                  <a:pt x="57" y="69"/>
                </a:lnTo>
                <a:lnTo>
                  <a:pt x="0" y="69"/>
                </a:lnTo>
                <a:lnTo>
                  <a:pt x="0" y="82"/>
                </a:lnTo>
                <a:lnTo>
                  <a:pt x="57" y="82"/>
                </a:lnTo>
                <a:lnTo>
                  <a:pt x="57" y="98"/>
                </a:lnTo>
                <a:lnTo>
                  <a:pt x="0" y="98"/>
                </a:lnTo>
                <a:lnTo>
                  <a:pt x="0" y="112"/>
                </a:lnTo>
                <a:lnTo>
                  <a:pt x="57" y="112"/>
                </a:lnTo>
                <a:lnTo>
                  <a:pt x="57" y="128"/>
                </a:lnTo>
                <a:lnTo>
                  <a:pt x="0" y="128"/>
                </a:lnTo>
                <a:lnTo>
                  <a:pt x="0" y="142"/>
                </a:lnTo>
                <a:lnTo>
                  <a:pt x="57" y="142"/>
                </a:lnTo>
                <a:lnTo>
                  <a:pt x="57" y="153"/>
                </a:lnTo>
                <a:lnTo>
                  <a:pt x="69" y="153"/>
                </a:lnTo>
                <a:lnTo>
                  <a:pt x="69" y="210"/>
                </a:lnTo>
                <a:lnTo>
                  <a:pt x="81" y="210"/>
                </a:lnTo>
                <a:lnTo>
                  <a:pt x="81" y="153"/>
                </a:lnTo>
                <a:lnTo>
                  <a:pt x="98" y="153"/>
                </a:lnTo>
                <a:lnTo>
                  <a:pt x="98" y="210"/>
                </a:lnTo>
                <a:lnTo>
                  <a:pt x="111" y="210"/>
                </a:lnTo>
                <a:lnTo>
                  <a:pt x="111" y="153"/>
                </a:lnTo>
                <a:lnTo>
                  <a:pt x="128" y="153"/>
                </a:lnTo>
                <a:lnTo>
                  <a:pt x="128" y="210"/>
                </a:lnTo>
                <a:lnTo>
                  <a:pt x="141" y="210"/>
                </a:lnTo>
                <a:lnTo>
                  <a:pt x="141" y="153"/>
                </a:lnTo>
                <a:lnTo>
                  <a:pt x="153" y="153"/>
                </a:lnTo>
                <a:lnTo>
                  <a:pt x="153" y="142"/>
                </a:lnTo>
                <a:lnTo>
                  <a:pt x="210" y="142"/>
                </a:lnTo>
                <a:lnTo>
                  <a:pt x="210" y="128"/>
                </a:lnTo>
                <a:lnTo>
                  <a:pt x="153" y="128"/>
                </a:lnTo>
                <a:lnTo>
                  <a:pt x="153" y="112"/>
                </a:lnTo>
                <a:lnTo>
                  <a:pt x="210" y="112"/>
                </a:lnTo>
                <a:lnTo>
                  <a:pt x="210" y="98"/>
                </a:lnTo>
                <a:lnTo>
                  <a:pt x="153" y="98"/>
                </a:lnTo>
                <a:lnTo>
                  <a:pt x="153" y="82"/>
                </a:lnTo>
                <a:lnTo>
                  <a:pt x="210" y="82"/>
                </a:lnTo>
                <a:close/>
                <a:moveTo>
                  <a:pt x="120" y="124"/>
                </a:moveTo>
                <a:lnTo>
                  <a:pt x="89" y="124"/>
                </a:lnTo>
                <a:lnTo>
                  <a:pt x="89" y="111"/>
                </a:lnTo>
                <a:lnTo>
                  <a:pt x="120" y="111"/>
                </a:lnTo>
                <a:lnTo>
                  <a:pt x="120" y="124"/>
                </a:lnTo>
                <a:close/>
                <a:moveTo>
                  <a:pt x="120" y="98"/>
                </a:moveTo>
                <a:lnTo>
                  <a:pt x="89" y="98"/>
                </a:lnTo>
                <a:lnTo>
                  <a:pt x="89" y="86"/>
                </a:lnTo>
                <a:lnTo>
                  <a:pt x="120" y="86"/>
                </a:lnTo>
                <a:lnTo>
                  <a:pt x="120" y="9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5" name="Freeform 594"/>
          <p:cNvSpPr>
            <a:spLocks noEditPoints="1"/>
          </p:cNvSpPr>
          <p:nvPr/>
        </p:nvSpPr>
        <p:spPr bwMode="auto">
          <a:xfrm>
            <a:off x="10565765" y="4192905"/>
            <a:ext cx="193040" cy="162560"/>
          </a:xfrm>
          <a:custGeom>
            <a:avLst/>
            <a:gdLst>
              <a:gd name="T0" fmla="*/ 100 w 200"/>
              <a:gd name="T1" fmla="*/ 0 h 168"/>
              <a:gd name="T2" fmla="*/ 0 w 200"/>
              <a:gd name="T3" fmla="*/ 28 h 168"/>
              <a:gd name="T4" fmla="*/ 0 w 200"/>
              <a:gd name="T5" fmla="*/ 141 h 168"/>
              <a:gd name="T6" fmla="*/ 100 w 200"/>
              <a:gd name="T7" fmla="*/ 168 h 168"/>
              <a:gd name="T8" fmla="*/ 200 w 200"/>
              <a:gd name="T9" fmla="*/ 140 h 168"/>
              <a:gd name="T10" fmla="*/ 200 w 200"/>
              <a:gd name="T11" fmla="*/ 29 h 168"/>
              <a:gd name="T12" fmla="*/ 100 w 200"/>
              <a:gd name="T13" fmla="*/ 0 h 168"/>
              <a:gd name="T14" fmla="*/ 162 w 200"/>
              <a:gd name="T15" fmla="*/ 82 h 168"/>
              <a:gd name="T16" fmla="*/ 146 w 200"/>
              <a:gd name="T17" fmla="*/ 82 h 168"/>
              <a:gd name="T18" fmla="*/ 146 w 200"/>
              <a:gd name="T19" fmla="*/ 60 h 168"/>
              <a:gd name="T20" fmla="*/ 126 w 200"/>
              <a:gd name="T21" fmla="*/ 60 h 168"/>
              <a:gd name="T22" fmla="*/ 126 w 200"/>
              <a:gd name="T23" fmla="*/ 82 h 168"/>
              <a:gd name="T24" fmla="*/ 110 w 200"/>
              <a:gd name="T25" fmla="*/ 82 h 168"/>
              <a:gd name="T26" fmla="*/ 110 w 200"/>
              <a:gd name="T27" fmla="*/ 60 h 168"/>
              <a:gd name="T28" fmla="*/ 90 w 200"/>
              <a:gd name="T29" fmla="*/ 60 h 168"/>
              <a:gd name="T30" fmla="*/ 90 w 200"/>
              <a:gd name="T31" fmla="*/ 82 h 168"/>
              <a:gd name="T32" fmla="*/ 74 w 200"/>
              <a:gd name="T33" fmla="*/ 82 h 168"/>
              <a:gd name="T34" fmla="*/ 74 w 200"/>
              <a:gd name="T35" fmla="*/ 60 h 168"/>
              <a:gd name="T36" fmla="*/ 54 w 200"/>
              <a:gd name="T37" fmla="*/ 60 h 168"/>
              <a:gd name="T38" fmla="*/ 54 w 200"/>
              <a:gd name="T39" fmla="*/ 82 h 168"/>
              <a:gd name="T40" fmla="*/ 38 w 200"/>
              <a:gd name="T41" fmla="*/ 82 h 168"/>
              <a:gd name="T42" fmla="*/ 38 w 200"/>
              <a:gd name="T43" fmla="*/ 60 h 168"/>
              <a:gd name="T44" fmla="*/ 19 w 200"/>
              <a:gd name="T45" fmla="*/ 60 h 168"/>
              <a:gd name="T46" fmla="*/ 19 w 200"/>
              <a:gd name="T47" fmla="*/ 44 h 168"/>
              <a:gd name="T48" fmla="*/ 38 w 200"/>
              <a:gd name="T49" fmla="*/ 44 h 168"/>
              <a:gd name="T50" fmla="*/ 38 w 200"/>
              <a:gd name="T51" fmla="*/ 23 h 168"/>
              <a:gd name="T52" fmla="*/ 54 w 200"/>
              <a:gd name="T53" fmla="*/ 23 h 168"/>
              <a:gd name="T54" fmla="*/ 54 w 200"/>
              <a:gd name="T55" fmla="*/ 44 h 168"/>
              <a:gd name="T56" fmla="*/ 74 w 200"/>
              <a:gd name="T57" fmla="*/ 44 h 168"/>
              <a:gd name="T58" fmla="*/ 74 w 200"/>
              <a:gd name="T59" fmla="*/ 23 h 168"/>
              <a:gd name="T60" fmla="*/ 90 w 200"/>
              <a:gd name="T61" fmla="*/ 23 h 168"/>
              <a:gd name="T62" fmla="*/ 90 w 200"/>
              <a:gd name="T63" fmla="*/ 44 h 168"/>
              <a:gd name="T64" fmla="*/ 110 w 200"/>
              <a:gd name="T65" fmla="*/ 44 h 168"/>
              <a:gd name="T66" fmla="*/ 110 w 200"/>
              <a:gd name="T67" fmla="*/ 23 h 168"/>
              <a:gd name="T68" fmla="*/ 126 w 200"/>
              <a:gd name="T69" fmla="*/ 23 h 168"/>
              <a:gd name="T70" fmla="*/ 126 w 200"/>
              <a:gd name="T71" fmla="*/ 44 h 168"/>
              <a:gd name="T72" fmla="*/ 146 w 200"/>
              <a:gd name="T73" fmla="*/ 44 h 168"/>
              <a:gd name="T74" fmla="*/ 146 w 200"/>
              <a:gd name="T75" fmla="*/ 23 h 168"/>
              <a:gd name="T76" fmla="*/ 162 w 200"/>
              <a:gd name="T77" fmla="*/ 23 h 168"/>
              <a:gd name="T78" fmla="*/ 162 w 200"/>
              <a:gd name="T79" fmla="*/ 44 h 168"/>
              <a:gd name="T80" fmla="*/ 182 w 200"/>
              <a:gd name="T81" fmla="*/ 44 h 168"/>
              <a:gd name="T82" fmla="*/ 182 w 200"/>
              <a:gd name="T83" fmla="*/ 60 h 168"/>
              <a:gd name="T84" fmla="*/ 162 w 200"/>
              <a:gd name="T85" fmla="*/ 60 h 168"/>
              <a:gd name="T86" fmla="*/ 162 w 200"/>
              <a:gd name="T87" fmla="*/ 82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0" h="168">
                <a:moveTo>
                  <a:pt x="100" y="0"/>
                </a:moveTo>
                <a:cubicBezTo>
                  <a:pt x="61" y="0"/>
                  <a:pt x="26" y="12"/>
                  <a:pt x="0" y="28"/>
                </a:cubicBezTo>
                <a:cubicBezTo>
                  <a:pt x="0" y="141"/>
                  <a:pt x="0" y="141"/>
                  <a:pt x="0" y="141"/>
                </a:cubicBezTo>
                <a:cubicBezTo>
                  <a:pt x="26" y="157"/>
                  <a:pt x="61" y="168"/>
                  <a:pt x="100" y="168"/>
                </a:cubicBezTo>
                <a:cubicBezTo>
                  <a:pt x="139" y="168"/>
                  <a:pt x="174" y="156"/>
                  <a:pt x="200" y="140"/>
                </a:cubicBezTo>
                <a:cubicBezTo>
                  <a:pt x="200" y="29"/>
                  <a:pt x="200" y="29"/>
                  <a:pt x="200" y="29"/>
                </a:cubicBezTo>
                <a:cubicBezTo>
                  <a:pt x="174" y="12"/>
                  <a:pt x="139" y="0"/>
                  <a:pt x="100" y="0"/>
                </a:cubicBezTo>
                <a:close/>
                <a:moveTo>
                  <a:pt x="162" y="82"/>
                </a:moveTo>
                <a:cubicBezTo>
                  <a:pt x="146" y="82"/>
                  <a:pt x="146" y="82"/>
                  <a:pt x="146" y="82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26" y="60"/>
                  <a:pt x="126" y="60"/>
                  <a:pt x="126" y="60"/>
                </a:cubicBezTo>
                <a:cubicBezTo>
                  <a:pt x="126" y="82"/>
                  <a:pt x="126" y="82"/>
                  <a:pt x="126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60"/>
                  <a:pt x="110" y="60"/>
                  <a:pt x="11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82"/>
                  <a:pt x="90" y="82"/>
                  <a:pt x="90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4" y="60"/>
                  <a:pt x="74" y="60"/>
                  <a:pt x="74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4" y="82"/>
                  <a:pt x="54" y="82"/>
                  <a:pt x="54" y="82"/>
                </a:cubicBezTo>
                <a:cubicBezTo>
                  <a:pt x="38" y="82"/>
                  <a:pt x="38" y="82"/>
                  <a:pt x="38" y="82"/>
                </a:cubicBezTo>
                <a:cubicBezTo>
                  <a:pt x="38" y="60"/>
                  <a:pt x="38" y="60"/>
                  <a:pt x="38" y="60"/>
                </a:cubicBezTo>
                <a:cubicBezTo>
                  <a:pt x="19" y="60"/>
                  <a:pt x="19" y="60"/>
                  <a:pt x="19" y="60"/>
                </a:cubicBezTo>
                <a:cubicBezTo>
                  <a:pt x="19" y="44"/>
                  <a:pt x="19" y="44"/>
                  <a:pt x="19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23"/>
                  <a:pt x="38" y="23"/>
                  <a:pt x="38" y="23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44"/>
                  <a:pt x="54" y="44"/>
                  <a:pt x="54" y="44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23"/>
                  <a:pt x="74" y="23"/>
                  <a:pt x="74" y="23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44"/>
                  <a:pt x="90" y="44"/>
                  <a:pt x="90" y="44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46" y="44"/>
                  <a:pt x="146" y="44"/>
                  <a:pt x="146" y="44"/>
                </a:cubicBezTo>
                <a:cubicBezTo>
                  <a:pt x="146" y="23"/>
                  <a:pt x="146" y="23"/>
                  <a:pt x="146" y="23"/>
                </a:cubicBezTo>
                <a:cubicBezTo>
                  <a:pt x="162" y="23"/>
                  <a:pt x="162" y="23"/>
                  <a:pt x="162" y="23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2" y="60"/>
                  <a:pt x="182" y="60"/>
                  <a:pt x="182" y="60"/>
                </a:cubicBezTo>
                <a:cubicBezTo>
                  <a:pt x="162" y="60"/>
                  <a:pt x="162" y="60"/>
                  <a:pt x="162" y="60"/>
                </a:cubicBezTo>
                <a:lnTo>
                  <a:pt x="162" y="8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6" name="Freeform 595"/>
          <p:cNvSpPr/>
          <p:nvPr/>
        </p:nvSpPr>
        <p:spPr bwMode="auto">
          <a:xfrm>
            <a:off x="10774680" y="4232275"/>
            <a:ext cx="26035" cy="86360"/>
          </a:xfrm>
          <a:custGeom>
            <a:avLst/>
            <a:gdLst>
              <a:gd name="T0" fmla="*/ 28 w 28"/>
              <a:gd name="T1" fmla="*/ 44 h 89"/>
              <a:gd name="T2" fmla="*/ 0 w 28"/>
              <a:gd name="T3" fmla="*/ 0 h 89"/>
              <a:gd name="T4" fmla="*/ 0 w 28"/>
              <a:gd name="T5" fmla="*/ 89 h 89"/>
              <a:gd name="T6" fmla="*/ 28 w 28"/>
              <a:gd name="T7" fmla="*/ 4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89">
                <a:moveTo>
                  <a:pt x="28" y="44"/>
                </a:moveTo>
                <a:cubicBezTo>
                  <a:pt x="28" y="31"/>
                  <a:pt x="18" y="15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8" y="74"/>
                  <a:pt x="28" y="58"/>
                  <a:pt x="28" y="4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7" name="Freeform 596"/>
          <p:cNvSpPr/>
          <p:nvPr/>
        </p:nvSpPr>
        <p:spPr bwMode="auto">
          <a:xfrm>
            <a:off x="10521950" y="4231005"/>
            <a:ext cx="27940" cy="87630"/>
          </a:xfrm>
          <a:custGeom>
            <a:avLst/>
            <a:gdLst>
              <a:gd name="T0" fmla="*/ 0 w 29"/>
              <a:gd name="T1" fmla="*/ 45 h 91"/>
              <a:gd name="T2" fmla="*/ 29 w 29"/>
              <a:gd name="T3" fmla="*/ 91 h 91"/>
              <a:gd name="T4" fmla="*/ 29 w 29"/>
              <a:gd name="T5" fmla="*/ 0 h 91"/>
              <a:gd name="T6" fmla="*/ 0 w 29"/>
              <a:gd name="T7" fmla="*/ 4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91">
                <a:moveTo>
                  <a:pt x="0" y="45"/>
                </a:moveTo>
                <a:cubicBezTo>
                  <a:pt x="0" y="59"/>
                  <a:pt x="11" y="76"/>
                  <a:pt x="29" y="91"/>
                </a:cubicBezTo>
                <a:cubicBezTo>
                  <a:pt x="29" y="0"/>
                  <a:pt x="29" y="0"/>
                  <a:pt x="29" y="0"/>
                </a:cubicBezTo>
                <a:cubicBezTo>
                  <a:pt x="11" y="15"/>
                  <a:pt x="0" y="31"/>
                  <a:pt x="0" y="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8" name="Freeform 597"/>
          <p:cNvSpPr>
            <a:spLocks noEditPoints="1"/>
          </p:cNvSpPr>
          <p:nvPr/>
        </p:nvSpPr>
        <p:spPr bwMode="auto">
          <a:xfrm>
            <a:off x="11079480" y="4134485"/>
            <a:ext cx="277495" cy="277495"/>
          </a:xfrm>
          <a:custGeom>
            <a:avLst/>
            <a:gdLst>
              <a:gd name="T0" fmla="*/ 286 w 288"/>
              <a:gd name="T1" fmla="*/ 121 h 287"/>
              <a:gd name="T2" fmla="*/ 265 w 288"/>
              <a:gd name="T3" fmla="*/ 66 h 287"/>
              <a:gd name="T4" fmla="*/ 173 w 288"/>
              <a:gd name="T5" fmla="*/ 3 h 287"/>
              <a:gd name="T6" fmla="*/ 144 w 288"/>
              <a:gd name="T7" fmla="*/ 0 h 287"/>
              <a:gd name="T8" fmla="*/ 116 w 288"/>
              <a:gd name="T9" fmla="*/ 3 h 287"/>
              <a:gd name="T10" fmla="*/ 23 w 288"/>
              <a:gd name="T11" fmla="*/ 66 h 287"/>
              <a:gd name="T12" fmla="*/ 2 w 288"/>
              <a:gd name="T13" fmla="*/ 121 h 287"/>
              <a:gd name="T14" fmla="*/ 0 w 288"/>
              <a:gd name="T15" fmla="*/ 143 h 287"/>
              <a:gd name="T16" fmla="*/ 41 w 288"/>
              <a:gd name="T17" fmla="*/ 244 h 287"/>
              <a:gd name="T18" fmla="*/ 97 w 288"/>
              <a:gd name="T19" fmla="*/ 280 h 287"/>
              <a:gd name="T20" fmla="*/ 144 w 288"/>
              <a:gd name="T21" fmla="*/ 287 h 287"/>
              <a:gd name="T22" fmla="*/ 191 w 288"/>
              <a:gd name="T23" fmla="*/ 279 h 287"/>
              <a:gd name="T24" fmla="*/ 247 w 288"/>
              <a:gd name="T25" fmla="*/ 244 h 287"/>
              <a:gd name="T26" fmla="*/ 288 w 288"/>
              <a:gd name="T27" fmla="*/ 143 h 287"/>
              <a:gd name="T28" fmla="*/ 286 w 288"/>
              <a:gd name="T29" fmla="*/ 121 h 287"/>
              <a:gd name="T30" fmla="*/ 241 w 288"/>
              <a:gd name="T31" fmla="*/ 225 h 287"/>
              <a:gd name="T32" fmla="*/ 239 w 288"/>
              <a:gd name="T33" fmla="*/ 218 h 287"/>
              <a:gd name="T34" fmla="*/ 188 w 288"/>
              <a:gd name="T35" fmla="*/ 218 h 287"/>
              <a:gd name="T36" fmla="*/ 172 w 288"/>
              <a:gd name="T37" fmla="*/ 266 h 287"/>
              <a:gd name="T38" fmla="*/ 174 w 288"/>
              <a:gd name="T39" fmla="*/ 267 h 287"/>
              <a:gd name="T40" fmla="*/ 144 w 288"/>
              <a:gd name="T41" fmla="*/ 270 h 287"/>
              <a:gd name="T42" fmla="*/ 115 w 288"/>
              <a:gd name="T43" fmla="*/ 267 h 287"/>
              <a:gd name="T44" fmla="*/ 116 w 288"/>
              <a:gd name="T45" fmla="*/ 266 h 287"/>
              <a:gd name="T46" fmla="*/ 101 w 288"/>
              <a:gd name="T47" fmla="*/ 218 h 287"/>
              <a:gd name="T48" fmla="*/ 50 w 288"/>
              <a:gd name="T49" fmla="*/ 218 h 287"/>
              <a:gd name="T50" fmla="*/ 48 w 288"/>
              <a:gd name="T51" fmla="*/ 226 h 287"/>
              <a:gd name="T52" fmla="*/ 17 w 288"/>
              <a:gd name="T53" fmla="*/ 143 h 287"/>
              <a:gd name="T54" fmla="*/ 18 w 288"/>
              <a:gd name="T55" fmla="*/ 132 h 287"/>
              <a:gd name="T56" fmla="*/ 34 w 288"/>
              <a:gd name="T57" fmla="*/ 144 h 287"/>
              <a:gd name="T58" fmla="*/ 75 w 288"/>
              <a:gd name="T59" fmla="*/ 114 h 287"/>
              <a:gd name="T60" fmla="*/ 60 w 288"/>
              <a:gd name="T61" fmla="*/ 66 h 287"/>
              <a:gd name="T62" fmla="*/ 43 w 288"/>
              <a:gd name="T63" fmla="*/ 66 h 287"/>
              <a:gd name="T64" fmla="*/ 110 w 288"/>
              <a:gd name="T65" fmla="*/ 21 h 287"/>
              <a:gd name="T66" fmla="*/ 104 w 288"/>
              <a:gd name="T67" fmla="*/ 40 h 287"/>
              <a:gd name="T68" fmla="*/ 145 w 288"/>
              <a:gd name="T69" fmla="*/ 69 h 287"/>
              <a:gd name="T70" fmla="*/ 185 w 288"/>
              <a:gd name="T71" fmla="*/ 40 h 287"/>
              <a:gd name="T72" fmla="*/ 180 w 288"/>
              <a:gd name="T73" fmla="*/ 22 h 287"/>
              <a:gd name="T74" fmla="*/ 245 w 288"/>
              <a:gd name="T75" fmla="*/ 66 h 287"/>
              <a:gd name="T76" fmla="*/ 229 w 288"/>
              <a:gd name="T77" fmla="*/ 66 h 287"/>
              <a:gd name="T78" fmla="*/ 213 w 288"/>
              <a:gd name="T79" fmla="*/ 114 h 287"/>
              <a:gd name="T80" fmla="*/ 254 w 288"/>
              <a:gd name="T81" fmla="*/ 144 h 287"/>
              <a:gd name="T82" fmla="*/ 270 w 288"/>
              <a:gd name="T83" fmla="*/ 132 h 287"/>
              <a:gd name="T84" fmla="*/ 271 w 288"/>
              <a:gd name="T85" fmla="*/ 143 h 287"/>
              <a:gd name="T86" fmla="*/ 241 w 288"/>
              <a:gd name="T87" fmla="*/ 22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8" h="287">
                <a:moveTo>
                  <a:pt x="286" y="121"/>
                </a:moveTo>
                <a:cubicBezTo>
                  <a:pt x="283" y="101"/>
                  <a:pt x="276" y="83"/>
                  <a:pt x="265" y="66"/>
                </a:cubicBezTo>
                <a:cubicBezTo>
                  <a:pt x="245" y="34"/>
                  <a:pt x="212" y="11"/>
                  <a:pt x="173" y="3"/>
                </a:cubicBezTo>
                <a:cubicBezTo>
                  <a:pt x="164" y="1"/>
                  <a:pt x="154" y="0"/>
                  <a:pt x="144" y="0"/>
                </a:cubicBezTo>
                <a:cubicBezTo>
                  <a:pt x="134" y="0"/>
                  <a:pt x="125" y="1"/>
                  <a:pt x="116" y="3"/>
                </a:cubicBezTo>
                <a:cubicBezTo>
                  <a:pt x="77" y="10"/>
                  <a:pt x="43" y="34"/>
                  <a:pt x="23" y="66"/>
                </a:cubicBezTo>
                <a:cubicBezTo>
                  <a:pt x="12" y="83"/>
                  <a:pt x="5" y="101"/>
                  <a:pt x="2" y="121"/>
                </a:cubicBezTo>
                <a:cubicBezTo>
                  <a:pt x="1" y="128"/>
                  <a:pt x="0" y="136"/>
                  <a:pt x="0" y="143"/>
                </a:cubicBezTo>
                <a:cubicBezTo>
                  <a:pt x="0" y="183"/>
                  <a:pt x="16" y="218"/>
                  <a:pt x="41" y="244"/>
                </a:cubicBezTo>
                <a:cubicBezTo>
                  <a:pt x="57" y="260"/>
                  <a:pt x="76" y="272"/>
                  <a:pt x="97" y="280"/>
                </a:cubicBezTo>
                <a:cubicBezTo>
                  <a:pt x="112" y="285"/>
                  <a:pt x="128" y="287"/>
                  <a:pt x="144" y="287"/>
                </a:cubicBezTo>
                <a:cubicBezTo>
                  <a:pt x="160" y="287"/>
                  <a:pt x="176" y="284"/>
                  <a:pt x="191" y="279"/>
                </a:cubicBezTo>
                <a:cubicBezTo>
                  <a:pt x="212" y="272"/>
                  <a:pt x="232" y="260"/>
                  <a:pt x="247" y="244"/>
                </a:cubicBezTo>
                <a:cubicBezTo>
                  <a:pt x="272" y="218"/>
                  <a:pt x="288" y="182"/>
                  <a:pt x="288" y="143"/>
                </a:cubicBezTo>
                <a:cubicBezTo>
                  <a:pt x="288" y="136"/>
                  <a:pt x="287" y="128"/>
                  <a:pt x="286" y="121"/>
                </a:cubicBezTo>
                <a:close/>
                <a:moveTo>
                  <a:pt x="241" y="225"/>
                </a:moveTo>
                <a:cubicBezTo>
                  <a:pt x="239" y="218"/>
                  <a:pt x="239" y="218"/>
                  <a:pt x="239" y="218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4" y="267"/>
                  <a:pt x="174" y="267"/>
                  <a:pt x="174" y="267"/>
                </a:cubicBezTo>
                <a:cubicBezTo>
                  <a:pt x="164" y="269"/>
                  <a:pt x="154" y="270"/>
                  <a:pt x="144" y="270"/>
                </a:cubicBezTo>
                <a:cubicBezTo>
                  <a:pt x="134" y="270"/>
                  <a:pt x="124" y="269"/>
                  <a:pt x="115" y="267"/>
                </a:cubicBezTo>
                <a:cubicBezTo>
                  <a:pt x="116" y="266"/>
                  <a:pt x="116" y="266"/>
                  <a:pt x="116" y="266"/>
                </a:cubicBezTo>
                <a:cubicBezTo>
                  <a:pt x="101" y="218"/>
                  <a:pt x="101" y="218"/>
                  <a:pt x="101" y="218"/>
                </a:cubicBezTo>
                <a:cubicBezTo>
                  <a:pt x="50" y="218"/>
                  <a:pt x="50" y="218"/>
                  <a:pt x="50" y="218"/>
                </a:cubicBezTo>
                <a:cubicBezTo>
                  <a:pt x="48" y="226"/>
                  <a:pt x="48" y="226"/>
                  <a:pt x="48" y="226"/>
                </a:cubicBezTo>
                <a:cubicBezTo>
                  <a:pt x="29" y="204"/>
                  <a:pt x="17" y="175"/>
                  <a:pt x="17" y="143"/>
                </a:cubicBezTo>
                <a:cubicBezTo>
                  <a:pt x="17" y="140"/>
                  <a:pt x="17" y="136"/>
                  <a:pt x="18" y="132"/>
                </a:cubicBezTo>
                <a:cubicBezTo>
                  <a:pt x="34" y="144"/>
                  <a:pt x="34" y="144"/>
                  <a:pt x="34" y="144"/>
                </a:cubicBezTo>
                <a:cubicBezTo>
                  <a:pt x="75" y="114"/>
                  <a:pt x="75" y="114"/>
                  <a:pt x="75" y="114"/>
                </a:cubicBezTo>
                <a:cubicBezTo>
                  <a:pt x="60" y="66"/>
                  <a:pt x="60" y="66"/>
                  <a:pt x="60" y="66"/>
                </a:cubicBezTo>
                <a:cubicBezTo>
                  <a:pt x="43" y="66"/>
                  <a:pt x="43" y="66"/>
                  <a:pt x="43" y="66"/>
                </a:cubicBezTo>
                <a:cubicBezTo>
                  <a:pt x="60" y="45"/>
                  <a:pt x="83" y="29"/>
                  <a:pt x="110" y="21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85" y="40"/>
                  <a:pt x="185" y="40"/>
                  <a:pt x="185" y="40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206" y="29"/>
                  <a:pt x="228" y="45"/>
                  <a:pt x="245" y="66"/>
                </a:cubicBezTo>
                <a:cubicBezTo>
                  <a:pt x="229" y="66"/>
                  <a:pt x="229" y="66"/>
                  <a:pt x="229" y="66"/>
                </a:cubicBezTo>
                <a:cubicBezTo>
                  <a:pt x="213" y="114"/>
                  <a:pt x="213" y="114"/>
                  <a:pt x="213" y="114"/>
                </a:cubicBezTo>
                <a:cubicBezTo>
                  <a:pt x="254" y="144"/>
                  <a:pt x="254" y="144"/>
                  <a:pt x="254" y="144"/>
                </a:cubicBezTo>
                <a:cubicBezTo>
                  <a:pt x="270" y="132"/>
                  <a:pt x="270" y="132"/>
                  <a:pt x="270" y="132"/>
                </a:cubicBezTo>
                <a:cubicBezTo>
                  <a:pt x="271" y="136"/>
                  <a:pt x="271" y="140"/>
                  <a:pt x="271" y="143"/>
                </a:cubicBezTo>
                <a:cubicBezTo>
                  <a:pt x="271" y="175"/>
                  <a:pt x="260" y="203"/>
                  <a:pt x="241" y="22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9" name="Freeform 598"/>
          <p:cNvSpPr/>
          <p:nvPr/>
        </p:nvSpPr>
        <p:spPr bwMode="auto">
          <a:xfrm>
            <a:off x="11172190" y="4239260"/>
            <a:ext cx="92075" cy="86995"/>
          </a:xfrm>
          <a:custGeom>
            <a:avLst/>
            <a:gdLst>
              <a:gd name="T0" fmla="*/ 0 w 70"/>
              <a:gd name="T1" fmla="*/ 26 h 66"/>
              <a:gd name="T2" fmla="*/ 14 w 70"/>
              <a:gd name="T3" fmla="*/ 66 h 66"/>
              <a:gd name="T4" fmla="*/ 57 w 70"/>
              <a:gd name="T5" fmla="*/ 66 h 66"/>
              <a:gd name="T6" fmla="*/ 70 w 70"/>
              <a:gd name="T7" fmla="*/ 26 h 66"/>
              <a:gd name="T8" fmla="*/ 35 w 70"/>
              <a:gd name="T9" fmla="*/ 0 h 66"/>
              <a:gd name="T10" fmla="*/ 0 w 70"/>
              <a:gd name="T11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" h="66">
                <a:moveTo>
                  <a:pt x="0" y="26"/>
                </a:moveTo>
                <a:lnTo>
                  <a:pt x="14" y="66"/>
                </a:lnTo>
                <a:lnTo>
                  <a:pt x="57" y="66"/>
                </a:lnTo>
                <a:lnTo>
                  <a:pt x="70" y="26"/>
                </a:lnTo>
                <a:lnTo>
                  <a:pt x="35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0" name="Freeform 599"/>
          <p:cNvSpPr/>
          <p:nvPr/>
        </p:nvSpPr>
        <p:spPr bwMode="auto">
          <a:xfrm>
            <a:off x="3375025" y="3103245"/>
            <a:ext cx="116205" cy="116205"/>
          </a:xfrm>
          <a:custGeom>
            <a:avLst/>
            <a:gdLst>
              <a:gd name="T0" fmla="*/ 120 w 120"/>
              <a:gd name="T1" fmla="*/ 0 h 120"/>
              <a:gd name="T2" fmla="*/ 119 w 120"/>
              <a:gd name="T3" fmla="*/ 0 h 120"/>
              <a:gd name="T4" fmla="*/ 115 w 120"/>
              <a:gd name="T5" fmla="*/ 0 h 120"/>
              <a:gd name="T6" fmla="*/ 5 w 120"/>
              <a:gd name="T7" fmla="*/ 0 h 120"/>
              <a:gd name="T8" fmla="*/ 1 w 120"/>
              <a:gd name="T9" fmla="*/ 0 h 120"/>
              <a:gd name="T10" fmla="*/ 0 w 120"/>
              <a:gd name="T11" fmla="*/ 0 h 120"/>
              <a:gd name="T12" fmla="*/ 0 w 120"/>
              <a:gd name="T13" fmla="*/ 1 h 120"/>
              <a:gd name="T14" fmla="*/ 0 w 120"/>
              <a:gd name="T15" fmla="*/ 5 h 120"/>
              <a:gd name="T16" fmla="*/ 0 w 120"/>
              <a:gd name="T17" fmla="*/ 115 h 120"/>
              <a:gd name="T18" fmla="*/ 0 w 120"/>
              <a:gd name="T19" fmla="*/ 119 h 120"/>
              <a:gd name="T20" fmla="*/ 0 w 120"/>
              <a:gd name="T21" fmla="*/ 120 h 120"/>
              <a:gd name="T22" fmla="*/ 1 w 120"/>
              <a:gd name="T23" fmla="*/ 120 h 120"/>
              <a:gd name="T24" fmla="*/ 5 w 120"/>
              <a:gd name="T25" fmla="*/ 120 h 120"/>
              <a:gd name="T26" fmla="*/ 115 w 120"/>
              <a:gd name="T27" fmla="*/ 120 h 120"/>
              <a:gd name="T28" fmla="*/ 119 w 120"/>
              <a:gd name="T29" fmla="*/ 120 h 120"/>
              <a:gd name="T30" fmla="*/ 120 w 120"/>
              <a:gd name="T31" fmla="*/ 120 h 120"/>
              <a:gd name="T32" fmla="*/ 120 w 120"/>
              <a:gd name="T33" fmla="*/ 119 h 120"/>
              <a:gd name="T34" fmla="*/ 120 w 120"/>
              <a:gd name="T35" fmla="*/ 115 h 120"/>
              <a:gd name="T36" fmla="*/ 120 w 120"/>
              <a:gd name="T37" fmla="*/ 5 h 120"/>
              <a:gd name="T38" fmla="*/ 120 w 120"/>
              <a:gd name="T39" fmla="*/ 1 h 120"/>
              <a:gd name="T40" fmla="*/ 120 w 120"/>
              <a:gd name="T41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0" h="120">
                <a:moveTo>
                  <a:pt x="120" y="0"/>
                </a:moveTo>
                <a:cubicBezTo>
                  <a:pt x="120" y="0"/>
                  <a:pt x="120" y="0"/>
                  <a:pt x="119" y="0"/>
                </a:cubicBezTo>
                <a:cubicBezTo>
                  <a:pt x="119" y="0"/>
                  <a:pt x="117" y="0"/>
                  <a:pt x="115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3"/>
                  <a:pt x="0" y="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7"/>
                  <a:pt x="0" y="118"/>
                  <a:pt x="0" y="119"/>
                </a:cubicBezTo>
                <a:cubicBezTo>
                  <a:pt x="0" y="119"/>
                  <a:pt x="0" y="120"/>
                  <a:pt x="0" y="120"/>
                </a:cubicBezTo>
                <a:cubicBezTo>
                  <a:pt x="1" y="120"/>
                  <a:pt x="1" y="120"/>
                  <a:pt x="1" y="120"/>
                </a:cubicBezTo>
                <a:cubicBezTo>
                  <a:pt x="1" y="120"/>
                  <a:pt x="3" y="120"/>
                  <a:pt x="5" y="120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7" y="120"/>
                  <a:pt x="118" y="120"/>
                  <a:pt x="119" y="120"/>
                </a:cubicBezTo>
                <a:cubicBezTo>
                  <a:pt x="119" y="120"/>
                  <a:pt x="120" y="120"/>
                  <a:pt x="120" y="120"/>
                </a:cubicBezTo>
                <a:cubicBezTo>
                  <a:pt x="120" y="120"/>
                  <a:pt x="120" y="120"/>
                  <a:pt x="120" y="119"/>
                </a:cubicBezTo>
                <a:cubicBezTo>
                  <a:pt x="120" y="119"/>
                  <a:pt x="120" y="117"/>
                  <a:pt x="120" y="115"/>
                </a:cubicBezTo>
                <a:cubicBezTo>
                  <a:pt x="120" y="5"/>
                  <a:pt x="120" y="5"/>
                  <a:pt x="120" y="5"/>
                </a:cubicBezTo>
                <a:cubicBezTo>
                  <a:pt x="120" y="3"/>
                  <a:pt x="120" y="2"/>
                  <a:pt x="120" y="1"/>
                </a:cubicBezTo>
                <a:cubicBezTo>
                  <a:pt x="120" y="1"/>
                  <a:pt x="120" y="0"/>
                  <a:pt x="12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1" name="Freeform 600"/>
          <p:cNvSpPr>
            <a:spLocks noEditPoints="1"/>
          </p:cNvSpPr>
          <p:nvPr/>
        </p:nvSpPr>
        <p:spPr bwMode="auto">
          <a:xfrm>
            <a:off x="3294380" y="3022600"/>
            <a:ext cx="277495" cy="277495"/>
          </a:xfrm>
          <a:custGeom>
            <a:avLst/>
            <a:gdLst>
              <a:gd name="T0" fmla="*/ 248 w 288"/>
              <a:gd name="T1" fmla="*/ 0 h 288"/>
              <a:gd name="T2" fmla="*/ 40 w 288"/>
              <a:gd name="T3" fmla="*/ 0 h 288"/>
              <a:gd name="T4" fmla="*/ 0 w 288"/>
              <a:gd name="T5" fmla="*/ 40 h 288"/>
              <a:gd name="T6" fmla="*/ 0 w 288"/>
              <a:gd name="T7" fmla="*/ 248 h 288"/>
              <a:gd name="T8" fmla="*/ 40 w 288"/>
              <a:gd name="T9" fmla="*/ 288 h 288"/>
              <a:gd name="T10" fmla="*/ 248 w 288"/>
              <a:gd name="T11" fmla="*/ 288 h 288"/>
              <a:gd name="T12" fmla="*/ 288 w 288"/>
              <a:gd name="T13" fmla="*/ 248 h 288"/>
              <a:gd name="T14" fmla="*/ 288 w 288"/>
              <a:gd name="T15" fmla="*/ 40 h 288"/>
              <a:gd name="T16" fmla="*/ 248 w 288"/>
              <a:gd name="T17" fmla="*/ 0 h 288"/>
              <a:gd name="T18" fmla="*/ 24 w 288"/>
              <a:gd name="T19" fmla="*/ 159 h 288"/>
              <a:gd name="T20" fmla="*/ 9 w 288"/>
              <a:gd name="T21" fmla="*/ 144 h 288"/>
              <a:gd name="T22" fmla="*/ 24 w 288"/>
              <a:gd name="T23" fmla="*/ 129 h 288"/>
              <a:gd name="T24" fmla="*/ 39 w 288"/>
              <a:gd name="T25" fmla="*/ 144 h 288"/>
              <a:gd name="T26" fmla="*/ 24 w 288"/>
              <a:gd name="T27" fmla="*/ 159 h 288"/>
              <a:gd name="T28" fmla="*/ 64 w 288"/>
              <a:gd name="T29" fmla="*/ 13 h 288"/>
              <a:gd name="T30" fmla="*/ 79 w 288"/>
              <a:gd name="T31" fmla="*/ 28 h 288"/>
              <a:gd name="T32" fmla="*/ 64 w 288"/>
              <a:gd name="T33" fmla="*/ 43 h 288"/>
              <a:gd name="T34" fmla="*/ 49 w 288"/>
              <a:gd name="T35" fmla="*/ 28 h 288"/>
              <a:gd name="T36" fmla="*/ 64 w 288"/>
              <a:gd name="T37" fmla="*/ 13 h 288"/>
              <a:gd name="T38" fmla="*/ 64 w 288"/>
              <a:gd name="T39" fmla="*/ 275 h 288"/>
              <a:gd name="T40" fmla="*/ 49 w 288"/>
              <a:gd name="T41" fmla="*/ 260 h 288"/>
              <a:gd name="T42" fmla="*/ 64 w 288"/>
              <a:gd name="T43" fmla="*/ 245 h 288"/>
              <a:gd name="T44" fmla="*/ 79 w 288"/>
              <a:gd name="T45" fmla="*/ 260 h 288"/>
              <a:gd name="T46" fmla="*/ 64 w 288"/>
              <a:gd name="T47" fmla="*/ 275 h 288"/>
              <a:gd name="T48" fmla="*/ 199 w 288"/>
              <a:gd name="T49" fmla="*/ 236 h 288"/>
              <a:gd name="T50" fmla="*/ 89 w 288"/>
              <a:gd name="T51" fmla="*/ 236 h 288"/>
              <a:gd name="T52" fmla="*/ 62 w 288"/>
              <a:gd name="T53" fmla="*/ 226 h 288"/>
              <a:gd name="T54" fmla="*/ 52 w 288"/>
              <a:gd name="T55" fmla="*/ 199 h 288"/>
              <a:gd name="T56" fmla="*/ 52 w 288"/>
              <a:gd name="T57" fmla="*/ 89 h 288"/>
              <a:gd name="T58" fmla="*/ 62 w 288"/>
              <a:gd name="T59" fmla="*/ 62 h 288"/>
              <a:gd name="T60" fmla="*/ 89 w 288"/>
              <a:gd name="T61" fmla="*/ 52 h 288"/>
              <a:gd name="T62" fmla="*/ 199 w 288"/>
              <a:gd name="T63" fmla="*/ 52 h 288"/>
              <a:gd name="T64" fmla="*/ 226 w 288"/>
              <a:gd name="T65" fmla="*/ 62 h 288"/>
              <a:gd name="T66" fmla="*/ 236 w 288"/>
              <a:gd name="T67" fmla="*/ 89 h 288"/>
              <a:gd name="T68" fmla="*/ 236 w 288"/>
              <a:gd name="T69" fmla="*/ 199 h 288"/>
              <a:gd name="T70" fmla="*/ 226 w 288"/>
              <a:gd name="T71" fmla="*/ 226 h 288"/>
              <a:gd name="T72" fmla="*/ 200 w 288"/>
              <a:gd name="T73" fmla="*/ 236 h 288"/>
              <a:gd name="T74" fmla="*/ 199 w 288"/>
              <a:gd name="T75" fmla="*/ 236 h 288"/>
              <a:gd name="T76" fmla="*/ 223 w 288"/>
              <a:gd name="T77" fmla="*/ 275 h 288"/>
              <a:gd name="T78" fmla="*/ 208 w 288"/>
              <a:gd name="T79" fmla="*/ 260 h 288"/>
              <a:gd name="T80" fmla="*/ 223 w 288"/>
              <a:gd name="T81" fmla="*/ 245 h 288"/>
              <a:gd name="T82" fmla="*/ 238 w 288"/>
              <a:gd name="T83" fmla="*/ 260 h 288"/>
              <a:gd name="T84" fmla="*/ 223 w 288"/>
              <a:gd name="T85" fmla="*/ 275 h 288"/>
              <a:gd name="T86" fmla="*/ 223 w 288"/>
              <a:gd name="T87" fmla="*/ 43 h 288"/>
              <a:gd name="T88" fmla="*/ 208 w 288"/>
              <a:gd name="T89" fmla="*/ 28 h 288"/>
              <a:gd name="T90" fmla="*/ 223 w 288"/>
              <a:gd name="T91" fmla="*/ 13 h 288"/>
              <a:gd name="T92" fmla="*/ 238 w 288"/>
              <a:gd name="T93" fmla="*/ 28 h 288"/>
              <a:gd name="T94" fmla="*/ 223 w 288"/>
              <a:gd name="T95" fmla="*/ 43 h 288"/>
              <a:gd name="T96" fmla="*/ 264 w 288"/>
              <a:gd name="T97" fmla="*/ 159 h 288"/>
              <a:gd name="T98" fmla="*/ 249 w 288"/>
              <a:gd name="T99" fmla="*/ 144 h 288"/>
              <a:gd name="T100" fmla="*/ 264 w 288"/>
              <a:gd name="T101" fmla="*/ 129 h 288"/>
              <a:gd name="T102" fmla="*/ 279 w 288"/>
              <a:gd name="T103" fmla="*/ 144 h 288"/>
              <a:gd name="T104" fmla="*/ 264 w 288"/>
              <a:gd name="T105" fmla="*/ 15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8" h="288">
                <a:moveTo>
                  <a:pt x="248" y="0"/>
                </a:moveTo>
                <a:cubicBezTo>
                  <a:pt x="40" y="0"/>
                  <a:pt x="40" y="0"/>
                  <a:pt x="40" y="0"/>
                </a:cubicBezTo>
                <a:cubicBezTo>
                  <a:pt x="13" y="0"/>
                  <a:pt x="0" y="13"/>
                  <a:pt x="0" y="40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5"/>
                  <a:pt x="13" y="288"/>
                  <a:pt x="40" y="288"/>
                </a:cubicBezTo>
                <a:cubicBezTo>
                  <a:pt x="248" y="288"/>
                  <a:pt x="248" y="288"/>
                  <a:pt x="248" y="288"/>
                </a:cubicBezTo>
                <a:cubicBezTo>
                  <a:pt x="275" y="288"/>
                  <a:pt x="288" y="275"/>
                  <a:pt x="288" y="248"/>
                </a:cubicBezTo>
                <a:cubicBezTo>
                  <a:pt x="288" y="40"/>
                  <a:pt x="288" y="40"/>
                  <a:pt x="288" y="40"/>
                </a:cubicBezTo>
                <a:cubicBezTo>
                  <a:pt x="288" y="13"/>
                  <a:pt x="275" y="0"/>
                  <a:pt x="248" y="0"/>
                </a:cubicBezTo>
                <a:close/>
                <a:moveTo>
                  <a:pt x="24" y="159"/>
                </a:moveTo>
                <a:cubicBezTo>
                  <a:pt x="16" y="159"/>
                  <a:pt x="9" y="153"/>
                  <a:pt x="9" y="144"/>
                </a:cubicBezTo>
                <a:cubicBezTo>
                  <a:pt x="9" y="136"/>
                  <a:pt x="16" y="129"/>
                  <a:pt x="24" y="129"/>
                </a:cubicBezTo>
                <a:cubicBezTo>
                  <a:pt x="32" y="129"/>
                  <a:pt x="39" y="136"/>
                  <a:pt x="39" y="144"/>
                </a:cubicBezTo>
                <a:cubicBezTo>
                  <a:pt x="39" y="153"/>
                  <a:pt x="32" y="159"/>
                  <a:pt x="24" y="159"/>
                </a:cubicBezTo>
                <a:close/>
                <a:moveTo>
                  <a:pt x="64" y="13"/>
                </a:moveTo>
                <a:cubicBezTo>
                  <a:pt x="73" y="13"/>
                  <a:pt x="79" y="20"/>
                  <a:pt x="79" y="28"/>
                </a:cubicBezTo>
                <a:cubicBezTo>
                  <a:pt x="79" y="36"/>
                  <a:pt x="73" y="43"/>
                  <a:pt x="64" y="43"/>
                </a:cubicBezTo>
                <a:cubicBezTo>
                  <a:pt x="56" y="43"/>
                  <a:pt x="50" y="36"/>
                  <a:pt x="49" y="28"/>
                </a:cubicBezTo>
                <a:cubicBezTo>
                  <a:pt x="50" y="20"/>
                  <a:pt x="56" y="13"/>
                  <a:pt x="64" y="13"/>
                </a:cubicBezTo>
                <a:close/>
                <a:moveTo>
                  <a:pt x="64" y="275"/>
                </a:moveTo>
                <a:cubicBezTo>
                  <a:pt x="56" y="275"/>
                  <a:pt x="50" y="268"/>
                  <a:pt x="49" y="260"/>
                </a:cubicBezTo>
                <a:cubicBezTo>
                  <a:pt x="50" y="252"/>
                  <a:pt x="56" y="245"/>
                  <a:pt x="64" y="245"/>
                </a:cubicBezTo>
                <a:cubicBezTo>
                  <a:pt x="73" y="245"/>
                  <a:pt x="79" y="252"/>
                  <a:pt x="79" y="260"/>
                </a:cubicBezTo>
                <a:cubicBezTo>
                  <a:pt x="79" y="268"/>
                  <a:pt x="73" y="275"/>
                  <a:pt x="64" y="275"/>
                </a:cubicBezTo>
                <a:close/>
                <a:moveTo>
                  <a:pt x="199" y="236"/>
                </a:moveTo>
                <a:cubicBezTo>
                  <a:pt x="89" y="236"/>
                  <a:pt x="89" y="236"/>
                  <a:pt x="89" y="236"/>
                </a:cubicBezTo>
                <a:cubicBezTo>
                  <a:pt x="79" y="236"/>
                  <a:pt x="69" y="234"/>
                  <a:pt x="62" y="226"/>
                </a:cubicBezTo>
                <a:cubicBezTo>
                  <a:pt x="54" y="219"/>
                  <a:pt x="52" y="209"/>
                  <a:pt x="52" y="199"/>
                </a:cubicBezTo>
                <a:cubicBezTo>
                  <a:pt x="52" y="89"/>
                  <a:pt x="52" y="89"/>
                  <a:pt x="52" y="89"/>
                </a:cubicBezTo>
                <a:cubicBezTo>
                  <a:pt x="52" y="79"/>
                  <a:pt x="54" y="69"/>
                  <a:pt x="62" y="62"/>
                </a:cubicBezTo>
                <a:cubicBezTo>
                  <a:pt x="69" y="54"/>
                  <a:pt x="79" y="52"/>
                  <a:pt x="89" y="52"/>
                </a:cubicBezTo>
                <a:cubicBezTo>
                  <a:pt x="199" y="52"/>
                  <a:pt x="199" y="52"/>
                  <a:pt x="199" y="52"/>
                </a:cubicBezTo>
                <a:cubicBezTo>
                  <a:pt x="209" y="52"/>
                  <a:pt x="219" y="54"/>
                  <a:pt x="226" y="62"/>
                </a:cubicBezTo>
                <a:cubicBezTo>
                  <a:pt x="234" y="69"/>
                  <a:pt x="237" y="79"/>
                  <a:pt x="236" y="89"/>
                </a:cubicBezTo>
                <a:cubicBezTo>
                  <a:pt x="236" y="199"/>
                  <a:pt x="236" y="199"/>
                  <a:pt x="236" y="199"/>
                </a:cubicBezTo>
                <a:cubicBezTo>
                  <a:pt x="237" y="209"/>
                  <a:pt x="234" y="219"/>
                  <a:pt x="226" y="226"/>
                </a:cubicBezTo>
                <a:cubicBezTo>
                  <a:pt x="219" y="234"/>
                  <a:pt x="209" y="236"/>
                  <a:pt x="200" y="236"/>
                </a:cubicBezTo>
                <a:cubicBezTo>
                  <a:pt x="199" y="236"/>
                  <a:pt x="199" y="236"/>
                  <a:pt x="199" y="236"/>
                </a:cubicBezTo>
                <a:close/>
                <a:moveTo>
                  <a:pt x="223" y="275"/>
                </a:moveTo>
                <a:cubicBezTo>
                  <a:pt x="215" y="275"/>
                  <a:pt x="208" y="268"/>
                  <a:pt x="208" y="260"/>
                </a:cubicBezTo>
                <a:cubicBezTo>
                  <a:pt x="208" y="252"/>
                  <a:pt x="215" y="245"/>
                  <a:pt x="223" y="245"/>
                </a:cubicBezTo>
                <a:cubicBezTo>
                  <a:pt x="231" y="245"/>
                  <a:pt x="238" y="252"/>
                  <a:pt x="238" y="260"/>
                </a:cubicBezTo>
                <a:cubicBezTo>
                  <a:pt x="238" y="268"/>
                  <a:pt x="231" y="275"/>
                  <a:pt x="223" y="275"/>
                </a:cubicBezTo>
                <a:close/>
                <a:moveTo>
                  <a:pt x="223" y="43"/>
                </a:moveTo>
                <a:cubicBezTo>
                  <a:pt x="215" y="43"/>
                  <a:pt x="208" y="36"/>
                  <a:pt x="208" y="28"/>
                </a:cubicBezTo>
                <a:cubicBezTo>
                  <a:pt x="208" y="20"/>
                  <a:pt x="215" y="13"/>
                  <a:pt x="223" y="13"/>
                </a:cubicBezTo>
                <a:cubicBezTo>
                  <a:pt x="231" y="13"/>
                  <a:pt x="238" y="20"/>
                  <a:pt x="238" y="28"/>
                </a:cubicBezTo>
                <a:cubicBezTo>
                  <a:pt x="238" y="36"/>
                  <a:pt x="231" y="43"/>
                  <a:pt x="223" y="43"/>
                </a:cubicBezTo>
                <a:close/>
                <a:moveTo>
                  <a:pt x="264" y="159"/>
                </a:moveTo>
                <a:cubicBezTo>
                  <a:pt x="256" y="159"/>
                  <a:pt x="249" y="153"/>
                  <a:pt x="249" y="144"/>
                </a:cubicBezTo>
                <a:cubicBezTo>
                  <a:pt x="249" y="136"/>
                  <a:pt x="256" y="129"/>
                  <a:pt x="264" y="129"/>
                </a:cubicBezTo>
                <a:cubicBezTo>
                  <a:pt x="273" y="129"/>
                  <a:pt x="279" y="136"/>
                  <a:pt x="279" y="144"/>
                </a:cubicBezTo>
                <a:cubicBezTo>
                  <a:pt x="279" y="153"/>
                  <a:pt x="273" y="159"/>
                  <a:pt x="264" y="15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2" name="Freeform 601"/>
          <p:cNvSpPr>
            <a:spLocks noEditPoints="1"/>
          </p:cNvSpPr>
          <p:nvPr/>
        </p:nvSpPr>
        <p:spPr bwMode="auto">
          <a:xfrm>
            <a:off x="8315960" y="3580130"/>
            <a:ext cx="243205" cy="277495"/>
          </a:xfrm>
          <a:custGeom>
            <a:avLst/>
            <a:gdLst>
              <a:gd name="T0" fmla="*/ 0 w 184"/>
              <a:gd name="T1" fmla="*/ 210 h 210"/>
              <a:gd name="T2" fmla="*/ 184 w 184"/>
              <a:gd name="T3" fmla="*/ 0 h 210"/>
              <a:gd name="T4" fmla="*/ 29 w 184"/>
              <a:gd name="T5" fmla="*/ 195 h 210"/>
              <a:gd name="T6" fmla="*/ 10 w 184"/>
              <a:gd name="T7" fmla="*/ 176 h 210"/>
              <a:gd name="T8" fmla="*/ 29 w 184"/>
              <a:gd name="T9" fmla="*/ 195 h 210"/>
              <a:gd name="T10" fmla="*/ 10 w 184"/>
              <a:gd name="T11" fmla="*/ 162 h 210"/>
              <a:gd name="T12" fmla="*/ 29 w 184"/>
              <a:gd name="T13" fmla="*/ 143 h 210"/>
              <a:gd name="T14" fmla="*/ 29 w 184"/>
              <a:gd name="T15" fmla="*/ 130 h 210"/>
              <a:gd name="T16" fmla="*/ 10 w 184"/>
              <a:gd name="T17" fmla="*/ 111 h 210"/>
              <a:gd name="T18" fmla="*/ 29 w 184"/>
              <a:gd name="T19" fmla="*/ 130 h 210"/>
              <a:gd name="T20" fmla="*/ 10 w 184"/>
              <a:gd name="T21" fmla="*/ 98 h 210"/>
              <a:gd name="T22" fmla="*/ 29 w 184"/>
              <a:gd name="T23" fmla="*/ 79 h 210"/>
              <a:gd name="T24" fmla="*/ 29 w 184"/>
              <a:gd name="T25" fmla="*/ 66 h 210"/>
              <a:gd name="T26" fmla="*/ 10 w 184"/>
              <a:gd name="T27" fmla="*/ 47 h 210"/>
              <a:gd name="T28" fmla="*/ 29 w 184"/>
              <a:gd name="T29" fmla="*/ 66 h 210"/>
              <a:gd name="T30" fmla="*/ 10 w 184"/>
              <a:gd name="T31" fmla="*/ 34 h 210"/>
              <a:gd name="T32" fmla="*/ 29 w 184"/>
              <a:gd name="T33" fmla="*/ 15 h 210"/>
              <a:gd name="T34" fmla="*/ 145 w 184"/>
              <a:gd name="T35" fmla="*/ 184 h 210"/>
              <a:gd name="T36" fmla="*/ 40 w 184"/>
              <a:gd name="T37" fmla="*/ 117 h 210"/>
              <a:gd name="T38" fmla="*/ 145 w 184"/>
              <a:gd name="T39" fmla="*/ 184 h 210"/>
              <a:gd name="T40" fmla="*/ 40 w 184"/>
              <a:gd name="T41" fmla="*/ 92 h 210"/>
              <a:gd name="T42" fmla="*/ 145 w 184"/>
              <a:gd name="T43" fmla="*/ 26 h 210"/>
              <a:gd name="T44" fmla="*/ 175 w 184"/>
              <a:gd name="T45" fmla="*/ 195 h 210"/>
              <a:gd name="T46" fmla="*/ 156 w 184"/>
              <a:gd name="T47" fmla="*/ 176 h 210"/>
              <a:gd name="T48" fmla="*/ 175 w 184"/>
              <a:gd name="T49" fmla="*/ 195 h 210"/>
              <a:gd name="T50" fmla="*/ 156 w 184"/>
              <a:gd name="T51" fmla="*/ 162 h 210"/>
              <a:gd name="T52" fmla="*/ 175 w 184"/>
              <a:gd name="T53" fmla="*/ 143 h 210"/>
              <a:gd name="T54" fmla="*/ 175 w 184"/>
              <a:gd name="T55" fmla="*/ 130 h 210"/>
              <a:gd name="T56" fmla="*/ 156 w 184"/>
              <a:gd name="T57" fmla="*/ 111 h 210"/>
              <a:gd name="T58" fmla="*/ 175 w 184"/>
              <a:gd name="T59" fmla="*/ 130 h 210"/>
              <a:gd name="T60" fmla="*/ 156 w 184"/>
              <a:gd name="T61" fmla="*/ 98 h 210"/>
              <a:gd name="T62" fmla="*/ 175 w 184"/>
              <a:gd name="T63" fmla="*/ 79 h 210"/>
              <a:gd name="T64" fmla="*/ 175 w 184"/>
              <a:gd name="T65" fmla="*/ 66 h 210"/>
              <a:gd name="T66" fmla="*/ 156 w 184"/>
              <a:gd name="T67" fmla="*/ 47 h 210"/>
              <a:gd name="T68" fmla="*/ 175 w 184"/>
              <a:gd name="T69" fmla="*/ 66 h 210"/>
              <a:gd name="T70" fmla="*/ 156 w 184"/>
              <a:gd name="T71" fmla="*/ 34 h 210"/>
              <a:gd name="T72" fmla="*/ 175 w 184"/>
              <a:gd name="T73" fmla="*/ 1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4" h="210">
                <a:moveTo>
                  <a:pt x="0" y="0"/>
                </a:moveTo>
                <a:lnTo>
                  <a:pt x="0" y="210"/>
                </a:lnTo>
                <a:lnTo>
                  <a:pt x="184" y="210"/>
                </a:lnTo>
                <a:lnTo>
                  <a:pt x="184" y="0"/>
                </a:lnTo>
                <a:lnTo>
                  <a:pt x="0" y="0"/>
                </a:lnTo>
                <a:close/>
                <a:moveTo>
                  <a:pt x="29" y="195"/>
                </a:moveTo>
                <a:lnTo>
                  <a:pt x="10" y="195"/>
                </a:lnTo>
                <a:lnTo>
                  <a:pt x="10" y="176"/>
                </a:lnTo>
                <a:lnTo>
                  <a:pt x="29" y="176"/>
                </a:lnTo>
                <a:lnTo>
                  <a:pt x="29" y="195"/>
                </a:lnTo>
                <a:close/>
                <a:moveTo>
                  <a:pt x="29" y="162"/>
                </a:moveTo>
                <a:lnTo>
                  <a:pt x="10" y="162"/>
                </a:lnTo>
                <a:lnTo>
                  <a:pt x="10" y="143"/>
                </a:lnTo>
                <a:lnTo>
                  <a:pt x="29" y="143"/>
                </a:lnTo>
                <a:lnTo>
                  <a:pt x="29" y="162"/>
                </a:lnTo>
                <a:close/>
                <a:moveTo>
                  <a:pt x="29" y="130"/>
                </a:moveTo>
                <a:lnTo>
                  <a:pt x="10" y="130"/>
                </a:lnTo>
                <a:lnTo>
                  <a:pt x="10" y="111"/>
                </a:lnTo>
                <a:lnTo>
                  <a:pt x="29" y="111"/>
                </a:lnTo>
                <a:lnTo>
                  <a:pt x="29" y="130"/>
                </a:lnTo>
                <a:close/>
                <a:moveTo>
                  <a:pt x="29" y="98"/>
                </a:moveTo>
                <a:lnTo>
                  <a:pt x="10" y="98"/>
                </a:lnTo>
                <a:lnTo>
                  <a:pt x="10" y="79"/>
                </a:lnTo>
                <a:lnTo>
                  <a:pt x="29" y="79"/>
                </a:lnTo>
                <a:lnTo>
                  <a:pt x="29" y="98"/>
                </a:lnTo>
                <a:close/>
                <a:moveTo>
                  <a:pt x="29" y="66"/>
                </a:moveTo>
                <a:lnTo>
                  <a:pt x="10" y="66"/>
                </a:lnTo>
                <a:lnTo>
                  <a:pt x="10" y="47"/>
                </a:lnTo>
                <a:lnTo>
                  <a:pt x="29" y="47"/>
                </a:lnTo>
                <a:lnTo>
                  <a:pt x="29" y="66"/>
                </a:lnTo>
                <a:close/>
                <a:moveTo>
                  <a:pt x="29" y="34"/>
                </a:moveTo>
                <a:lnTo>
                  <a:pt x="10" y="34"/>
                </a:lnTo>
                <a:lnTo>
                  <a:pt x="10" y="15"/>
                </a:lnTo>
                <a:lnTo>
                  <a:pt x="29" y="15"/>
                </a:lnTo>
                <a:lnTo>
                  <a:pt x="29" y="34"/>
                </a:lnTo>
                <a:close/>
                <a:moveTo>
                  <a:pt x="145" y="184"/>
                </a:moveTo>
                <a:lnTo>
                  <a:pt x="40" y="184"/>
                </a:lnTo>
                <a:lnTo>
                  <a:pt x="40" y="117"/>
                </a:lnTo>
                <a:lnTo>
                  <a:pt x="145" y="117"/>
                </a:lnTo>
                <a:lnTo>
                  <a:pt x="145" y="184"/>
                </a:lnTo>
                <a:close/>
                <a:moveTo>
                  <a:pt x="145" y="92"/>
                </a:moveTo>
                <a:lnTo>
                  <a:pt x="40" y="92"/>
                </a:lnTo>
                <a:lnTo>
                  <a:pt x="40" y="26"/>
                </a:lnTo>
                <a:lnTo>
                  <a:pt x="145" y="26"/>
                </a:lnTo>
                <a:lnTo>
                  <a:pt x="145" y="92"/>
                </a:lnTo>
                <a:close/>
                <a:moveTo>
                  <a:pt x="175" y="195"/>
                </a:moveTo>
                <a:lnTo>
                  <a:pt x="156" y="195"/>
                </a:lnTo>
                <a:lnTo>
                  <a:pt x="156" y="176"/>
                </a:lnTo>
                <a:lnTo>
                  <a:pt x="175" y="176"/>
                </a:lnTo>
                <a:lnTo>
                  <a:pt x="175" y="195"/>
                </a:lnTo>
                <a:close/>
                <a:moveTo>
                  <a:pt x="175" y="162"/>
                </a:moveTo>
                <a:lnTo>
                  <a:pt x="156" y="162"/>
                </a:lnTo>
                <a:lnTo>
                  <a:pt x="156" y="143"/>
                </a:lnTo>
                <a:lnTo>
                  <a:pt x="175" y="143"/>
                </a:lnTo>
                <a:lnTo>
                  <a:pt x="175" y="162"/>
                </a:lnTo>
                <a:close/>
                <a:moveTo>
                  <a:pt x="175" y="130"/>
                </a:moveTo>
                <a:lnTo>
                  <a:pt x="156" y="130"/>
                </a:lnTo>
                <a:lnTo>
                  <a:pt x="156" y="111"/>
                </a:lnTo>
                <a:lnTo>
                  <a:pt x="175" y="111"/>
                </a:lnTo>
                <a:lnTo>
                  <a:pt x="175" y="130"/>
                </a:lnTo>
                <a:close/>
                <a:moveTo>
                  <a:pt x="175" y="98"/>
                </a:moveTo>
                <a:lnTo>
                  <a:pt x="156" y="98"/>
                </a:lnTo>
                <a:lnTo>
                  <a:pt x="156" y="79"/>
                </a:lnTo>
                <a:lnTo>
                  <a:pt x="175" y="79"/>
                </a:lnTo>
                <a:lnTo>
                  <a:pt x="175" y="98"/>
                </a:lnTo>
                <a:close/>
                <a:moveTo>
                  <a:pt x="175" y="66"/>
                </a:moveTo>
                <a:lnTo>
                  <a:pt x="156" y="66"/>
                </a:lnTo>
                <a:lnTo>
                  <a:pt x="156" y="47"/>
                </a:lnTo>
                <a:lnTo>
                  <a:pt x="175" y="47"/>
                </a:lnTo>
                <a:lnTo>
                  <a:pt x="175" y="66"/>
                </a:lnTo>
                <a:close/>
                <a:moveTo>
                  <a:pt x="175" y="34"/>
                </a:moveTo>
                <a:lnTo>
                  <a:pt x="156" y="34"/>
                </a:lnTo>
                <a:lnTo>
                  <a:pt x="156" y="15"/>
                </a:lnTo>
                <a:lnTo>
                  <a:pt x="175" y="15"/>
                </a:lnTo>
                <a:lnTo>
                  <a:pt x="175" y="3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3" name="Freeform 602"/>
          <p:cNvSpPr>
            <a:spLocks noEditPoints="1"/>
          </p:cNvSpPr>
          <p:nvPr/>
        </p:nvSpPr>
        <p:spPr bwMode="auto">
          <a:xfrm>
            <a:off x="8335645" y="4690745"/>
            <a:ext cx="208915" cy="277495"/>
          </a:xfrm>
          <a:custGeom>
            <a:avLst/>
            <a:gdLst>
              <a:gd name="T0" fmla="*/ 191 w 217"/>
              <a:gd name="T1" fmla="*/ 36 h 288"/>
              <a:gd name="T2" fmla="*/ 156 w 217"/>
              <a:gd name="T3" fmla="*/ 0 h 288"/>
              <a:gd name="T4" fmla="*/ 60 w 217"/>
              <a:gd name="T5" fmla="*/ 0 h 288"/>
              <a:gd name="T6" fmla="*/ 27 w 217"/>
              <a:gd name="T7" fmla="*/ 36 h 288"/>
              <a:gd name="T8" fmla="*/ 0 w 217"/>
              <a:gd name="T9" fmla="*/ 36 h 288"/>
              <a:gd name="T10" fmla="*/ 0 w 217"/>
              <a:gd name="T11" fmla="*/ 288 h 288"/>
              <a:gd name="T12" fmla="*/ 217 w 217"/>
              <a:gd name="T13" fmla="*/ 288 h 288"/>
              <a:gd name="T14" fmla="*/ 217 w 217"/>
              <a:gd name="T15" fmla="*/ 36 h 288"/>
              <a:gd name="T16" fmla="*/ 191 w 217"/>
              <a:gd name="T17" fmla="*/ 36 h 288"/>
              <a:gd name="T18" fmla="*/ 74 w 217"/>
              <a:gd name="T19" fmla="*/ 16 h 288"/>
              <a:gd name="T20" fmla="*/ 142 w 217"/>
              <a:gd name="T21" fmla="*/ 16 h 288"/>
              <a:gd name="T22" fmla="*/ 150 w 217"/>
              <a:gd name="T23" fmla="*/ 24 h 288"/>
              <a:gd name="T24" fmla="*/ 142 w 217"/>
              <a:gd name="T25" fmla="*/ 33 h 288"/>
              <a:gd name="T26" fmla="*/ 74 w 217"/>
              <a:gd name="T27" fmla="*/ 33 h 288"/>
              <a:gd name="T28" fmla="*/ 65 w 217"/>
              <a:gd name="T29" fmla="*/ 24 h 288"/>
              <a:gd name="T30" fmla="*/ 74 w 217"/>
              <a:gd name="T31" fmla="*/ 16 h 288"/>
              <a:gd name="T32" fmla="*/ 180 w 217"/>
              <a:gd name="T33" fmla="*/ 260 h 288"/>
              <a:gd name="T34" fmla="*/ 36 w 217"/>
              <a:gd name="T35" fmla="*/ 260 h 288"/>
              <a:gd name="T36" fmla="*/ 36 w 217"/>
              <a:gd name="T37" fmla="*/ 67 h 288"/>
              <a:gd name="T38" fmla="*/ 74 w 217"/>
              <a:gd name="T39" fmla="*/ 67 h 288"/>
              <a:gd name="T40" fmla="*/ 70 w 217"/>
              <a:gd name="T41" fmla="*/ 79 h 288"/>
              <a:gd name="T42" fmla="*/ 70 w 217"/>
              <a:gd name="T43" fmla="*/ 80 h 288"/>
              <a:gd name="T44" fmla="*/ 80 w 217"/>
              <a:gd name="T45" fmla="*/ 87 h 288"/>
              <a:gd name="T46" fmla="*/ 138 w 217"/>
              <a:gd name="T47" fmla="*/ 87 h 288"/>
              <a:gd name="T48" fmla="*/ 148 w 217"/>
              <a:gd name="T49" fmla="*/ 80 h 288"/>
              <a:gd name="T50" fmla="*/ 148 w 217"/>
              <a:gd name="T51" fmla="*/ 79 h 288"/>
              <a:gd name="T52" fmla="*/ 144 w 217"/>
              <a:gd name="T53" fmla="*/ 67 h 288"/>
              <a:gd name="T54" fmla="*/ 180 w 217"/>
              <a:gd name="T55" fmla="*/ 67 h 288"/>
              <a:gd name="T56" fmla="*/ 180 w 217"/>
              <a:gd name="T57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7" h="288">
                <a:moveTo>
                  <a:pt x="191" y="36"/>
                </a:moveTo>
                <a:cubicBezTo>
                  <a:pt x="183" y="21"/>
                  <a:pt x="169" y="0"/>
                  <a:pt x="15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8" y="0"/>
                  <a:pt x="35" y="19"/>
                  <a:pt x="27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7" y="288"/>
                  <a:pt x="217" y="288"/>
                  <a:pt x="217" y="288"/>
                </a:cubicBezTo>
                <a:cubicBezTo>
                  <a:pt x="217" y="36"/>
                  <a:pt x="217" y="36"/>
                  <a:pt x="217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6" y="16"/>
                  <a:pt x="150" y="20"/>
                  <a:pt x="150" y="24"/>
                </a:cubicBezTo>
                <a:cubicBezTo>
                  <a:pt x="150" y="29"/>
                  <a:pt x="146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69" y="33"/>
                  <a:pt x="65" y="29"/>
                  <a:pt x="65" y="24"/>
                </a:cubicBezTo>
                <a:cubicBezTo>
                  <a:pt x="65" y="20"/>
                  <a:pt x="69" y="16"/>
                  <a:pt x="74" y="16"/>
                </a:cubicBezTo>
                <a:close/>
                <a:moveTo>
                  <a:pt x="180" y="260"/>
                </a:moveTo>
                <a:cubicBezTo>
                  <a:pt x="36" y="260"/>
                  <a:pt x="36" y="260"/>
                  <a:pt x="36" y="260"/>
                </a:cubicBezTo>
                <a:cubicBezTo>
                  <a:pt x="36" y="67"/>
                  <a:pt x="36" y="67"/>
                  <a:pt x="36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2" y="72"/>
                  <a:pt x="70" y="78"/>
                  <a:pt x="70" y="79"/>
                </a:cubicBezTo>
                <a:cubicBezTo>
                  <a:pt x="70" y="80"/>
                  <a:pt x="70" y="80"/>
                  <a:pt x="70" y="80"/>
                </a:cubicBezTo>
                <a:cubicBezTo>
                  <a:pt x="70" y="84"/>
                  <a:pt x="74" y="87"/>
                  <a:pt x="80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43" y="87"/>
                  <a:pt x="148" y="84"/>
                  <a:pt x="148" y="80"/>
                </a:cubicBezTo>
                <a:cubicBezTo>
                  <a:pt x="148" y="79"/>
                  <a:pt x="148" y="79"/>
                  <a:pt x="148" y="79"/>
                </a:cubicBezTo>
                <a:cubicBezTo>
                  <a:pt x="148" y="78"/>
                  <a:pt x="146" y="72"/>
                  <a:pt x="144" y="67"/>
                </a:cubicBezTo>
                <a:cubicBezTo>
                  <a:pt x="180" y="67"/>
                  <a:pt x="180" y="67"/>
                  <a:pt x="180" y="67"/>
                </a:cubicBezTo>
                <a:lnTo>
                  <a:pt x="180" y="26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4" name="Rectangle 603"/>
          <p:cNvSpPr>
            <a:spLocks noChangeArrowheads="1"/>
          </p:cNvSpPr>
          <p:nvPr/>
        </p:nvSpPr>
        <p:spPr bwMode="auto">
          <a:xfrm>
            <a:off x="10220960" y="4767580"/>
            <a:ext cx="22225" cy="1701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5" name="Freeform 604"/>
          <p:cNvSpPr>
            <a:spLocks noEditPoints="1"/>
          </p:cNvSpPr>
          <p:nvPr/>
        </p:nvSpPr>
        <p:spPr bwMode="auto">
          <a:xfrm>
            <a:off x="10012045" y="4723765"/>
            <a:ext cx="184785" cy="213995"/>
          </a:xfrm>
          <a:custGeom>
            <a:avLst/>
            <a:gdLst>
              <a:gd name="T0" fmla="*/ 176 w 192"/>
              <a:gd name="T1" fmla="*/ 46 h 222"/>
              <a:gd name="T2" fmla="*/ 132 w 192"/>
              <a:gd name="T3" fmla="*/ 0 h 222"/>
              <a:gd name="T4" fmla="*/ 60 w 192"/>
              <a:gd name="T5" fmla="*/ 0 h 222"/>
              <a:gd name="T6" fmla="*/ 18 w 192"/>
              <a:gd name="T7" fmla="*/ 46 h 222"/>
              <a:gd name="T8" fmla="*/ 0 w 192"/>
              <a:gd name="T9" fmla="*/ 46 h 222"/>
              <a:gd name="T10" fmla="*/ 0 w 192"/>
              <a:gd name="T11" fmla="*/ 222 h 222"/>
              <a:gd name="T12" fmla="*/ 192 w 192"/>
              <a:gd name="T13" fmla="*/ 222 h 222"/>
              <a:gd name="T14" fmla="*/ 192 w 192"/>
              <a:gd name="T15" fmla="*/ 46 h 222"/>
              <a:gd name="T16" fmla="*/ 176 w 192"/>
              <a:gd name="T17" fmla="*/ 46 h 222"/>
              <a:gd name="T18" fmla="*/ 113 w 192"/>
              <a:gd name="T19" fmla="*/ 42 h 222"/>
              <a:gd name="T20" fmla="*/ 77 w 192"/>
              <a:gd name="T21" fmla="*/ 42 h 222"/>
              <a:gd name="T22" fmla="*/ 67 w 192"/>
              <a:gd name="T23" fmla="*/ 31 h 222"/>
              <a:gd name="T24" fmla="*/ 77 w 192"/>
              <a:gd name="T25" fmla="*/ 20 h 222"/>
              <a:gd name="T26" fmla="*/ 113 w 192"/>
              <a:gd name="T27" fmla="*/ 20 h 222"/>
              <a:gd name="T28" fmla="*/ 124 w 192"/>
              <a:gd name="T29" fmla="*/ 31 h 222"/>
              <a:gd name="T30" fmla="*/ 113 w 192"/>
              <a:gd name="T31" fmla="*/ 4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2" h="222">
                <a:moveTo>
                  <a:pt x="176" y="46"/>
                </a:moveTo>
                <a:cubicBezTo>
                  <a:pt x="166" y="26"/>
                  <a:pt x="148" y="0"/>
                  <a:pt x="13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5" y="0"/>
                  <a:pt x="29" y="25"/>
                  <a:pt x="18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22"/>
                  <a:pt x="0" y="222"/>
                  <a:pt x="0" y="222"/>
                </a:cubicBezTo>
                <a:cubicBezTo>
                  <a:pt x="192" y="222"/>
                  <a:pt x="192" y="222"/>
                  <a:pt x="192" y="222"/>
                </a:cubicBezTo>
                <a:cubicBezTo>
                  <a:pt x="192" y="46"/>
                  <a:pt x="192" y="46"/>
                  <a:pt x="192" y="46"/>
                </a:cubicBezTo>
                <a:lnTo>
                  <a:pt x="176" y="46"/>
                </a:lnTo>
                <a:close/>
                <a:moveTo>
                  <a:pt x="113" y="42"/>
                </a:moveTo>
                <a:cubicBezTo>
                  <a:pt x="77" y="42"/>
                  <a:pt x="77" y="42"/>
                  <a:pt x="77" y="42"/>
                </a:cubicBezTo>
                <a:cubicBezTo>
                  <a:pt x="72" y="42"/>
                  <a:pt x="67" y="37"/>
                  <a:pt x="67" y="31"/>
                </a:cubicBezTo>
                <a:cubicBezTo>
                  <a:pt x="67" y="25"/>
                  <a:pt x="72" y="20"/>
                  <a:pt x="77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9" y="20"/>
                  <a:pt x="124" y="25"/>
                  <a:pt x="124" y="31"/>
                </a:cubicBezTo>
                <a:cubicBezTo>
                  <a:pt x="124" y="37"/>
                  <a:pt x="119" y="42"/>
                  <a:pt x="113" y="4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6" name="Rectangle 605"/>
          <p:cNvSpPr>
            <a:spLocks noChangeArrowheads="1"/>
          </p:cNvSpPr>
          <p:nvPr/>
        </p:nvSpPr>
        <p:spPr bwMode="auto">
          <a:xfrm>
            <a:off x="9965690" y="4767580"/>
            <a:ext cx="24130" cy="1701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7" name="Freeform 606"/>
          <p:cNvSpPr/>
          <p:nvPr/>
        </p:nvSpPr>
        <p:spPr bwMode="auto">
          <a:xfrm>
            <a:off x="8415020" y="4184650"/>
            <a:ext cx="161290" cy="141605"/>
          </a:xfrm>
          <a:custGeom>
            <a:avLst/>
            <a:gdLst>
              <a:gd name="T0" fmla="*/ 167 w 167"/>
              <a:gd name="T1" fmla="*/ 0 h 146"/>
              <a:gd name="T2" fmla="*/ 0 w 167"/>
              <a:gd name="T3" fmla="*/ 0 h 146"/>
              <a:gd name="T4" fmla="*/ 0 w 167"/>
              <a:gd name="T5" fmla="*/ 146 h 146"/>
              <a:gd name="T6" fmla="*/ 76 w 167"/>
              <a:gd name="T7" fmla="*/ 146 h 146"/>
              <a:gd name="T8" fmla="*/ 110 w 167"/>
              <a:gd name="T9" fmla="*/ 124 h 146"/>
              <a:gd name="T10" fmla="*/ 145 w 167"/>
              <a:gd name="T11" fmla="*/ 146 h 146"/>
              <a:gd name="T12" fmla="*/ 167 w 167"/>
              <a:gd name="T13" fmla="*/ 146 h 146"/>
              <a:gd name="T14" fmla="*/ 167 w 167"/>
              <a:gd name="T1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" h="146">
                <a:moveTo>
                  <a:pt x="16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82" y="133"/>
                  <a:pt x="95" y="124"/>
                  <a:pt x="110" y="124"/>
                </a:cubicBezTo>
                <a:cubicBezTo>
                  <a:pt x="126" y="124"/>
                  <a:pt x="139" y="133"/>
                  <a:pt x="145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8" name="Freeform 607"/>
          <p:cNvSpPr>
            <a:spLocks noEditPoints="1"/>
          </p:cNvSpPr>
          <p:nvPr/>
        </p:nvSpPr>
        <p:spPr bwMode="auto">
          <a:xfrm>
            <a:off x="8298815" y="4224655"/>
            <a:ext cx="99060" cy="101600"/>
          </a:xfrm>
          <a:custGeom>
            <a:avLst/>
            <a:gdLst>
              <a:gd name="T0" fmla="*/ 72 w 102"/>
              <a:gd name="T1" fmla="*/ 83 h 105"/>
              <a:gd name="T2" fmla="*/ 102 w 102"/>
              <a:gd name="T3" fmla="*/ 98 h 105"/>
              <a:gd name="T4" fmla="*/ 102 w 102"/>
              <a:gd name="T5" fmla="*/ 0 h 105"/>
              <a:gd name="T6" fmla="*/ 39 w 102"/>
              <a:gd name="T7" fmla="*/ 0 h 105"/>
              <a:gd name="T8" fmla="*/ 0 w 102"/>
              <a:gd name="T9" fmla="*/ 42 h 105"/>
              <a:gd name="T10" fmla="*/ 0 w 102"/>
              <a:gd name="T11" fmla="*/ 105 h 105"/>
              <a:gd name="T12" fmla="*/ 37 w 102"/>
              <a:gd name="T13" fmla="*/ 105 h 105"/>
              <a:gd name="T14" fmla="*/ 72 w 102"/>
              <a:gd name="T15" fmla="*/ 83 h 105"/>
              <a:gd name="T16" fmla="*/ 24 w 102"/>
              <a:gd name="T17" fmla="*/ 46 h 105"/>
              <a:gd name="T18" fmla="*/ 45 w 102"/>
              <a:gd name="T19" fmla="*/ 21 h 105"/>
              <a:gd name="T20" fmla="*/ 79 w 102"/>
              <a:gd name="T21" fmla="*/ 21 h 105"/>
              <a:gd name="T22" fmla="*/ 79 w 102"/>
              <a:gd name="T23" fmla="*/ 67 h 105"/>
              <a:gd name="T24" fmla="*/ 24 w 102"/>
              <a:gd name="T25" fmla="*/ 67 h 105"/>
              <a:gd name="T26" fmla="*/ 24 w 102"/>
              <a:gd name="T27" fmla="*/ 4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2" h="105">
                <a:moveTo>
                  <a:pt x="72" y="83"/>
                </a:moveTo>
                <a:cubicBezTo>
                  <a:pt x="84" y="83"/>
                  <a:pt x="95" y="89"/>
                  <a:pt x="102" y="98"/>
                </a:cubicBezTo>
                <a:cubicBezTo>
                  <a:pt x="102" y="0"/>
                  <a:pt x="102" y="0"/>
                  <a:pt x="102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05"/>
                  <a:pt x="0" y="105"/>
                  <a:pt x="0" y="105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43" y="92"/>
                  <a:pt x="56" y="83"/>
                  <a:pt x="72" y="83"/>
                </a:cubicBezTo>
                <a:close/>
                <a:moveTo>
                  <a:pt x="24" y="46"/>
                </a:moveTo>
                <a:cubicBezTo>
                  <a:pt x="45" y="21"/>
                  <a:pt x="45" y="21"/>
                  <a:pt x="45" y="21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67"/>
                  <a:pt x="79" y="67"/>
                  <a:pt x="79" y="67"/>
                </a:cubicBezTo>
                <a:cubicBezTo>
                  <a:pt x="24" y="67"/>
                  <a:pt x="24" y="67"/>
                  <a:pt x="24" y="67"/>
                </a:cubicBezTo>
                <a:lnTo>
                  <a:pt x="24" y="4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9" name="Oval 608"/>
          <p:cNvSpPr>
            <a:spLocks noChangeArrowheads="1"/>
          </p:cNvSpPr>
          <p:nvPr/>
        </p:nvSpPr>
        <p:spPr bwMode="auto">
          <a:xfrm>
            <a:off x="8343265" y="4317365"/>
            <a:ext cx="48895" cy="4889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0" name="Oval 609"/>
          <p:cNvSpPr>
            <a:spLocks noChangeArrowheads="1"/>
          </p:cNvSpPr>
          <p:nvPr/>
        </p:nvSpPr>
        <p:spPr bwMode="auto">
          <a:xfrm>
            <a:off x="8498205" y="4317365"/>
            <a:ext cx="48895" cy="4889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1" name="Freeform 610"/>
          <p:cNvSpPr/>
          <p:nvPr/>
        </p:nvSpPr>
        <p:spPr bwMode="auto">
          <a:xfrm>
            <a:off x="8971280" y="4184650"/>
            <a:ext cx="161290" cy="141605"/>
          </a:xfrm>
          <a:custGeom>
            <a:avLst/>
            <a:gdLst>
              <a:gd name="T0" fmla="*/ 167 w 167"/>
              <a:gd name="T1" fmla="*/ 0 h 146"/>
              <a:gd name="T2" fmla="*/ 0 w 167"/>
              <a:gd name="T3" fmla="*/ 0 h 146"/>
              <a:gd name="T4" fmla="*/ 0 w 167"/>
              <a:gd name="T5" fmla="*/ 146 h 146"/>
              <a:gd name="T6" fmla="*/ 76 w 167"/>
              <a:gd name="T7" fmla="*/ 146 h 146"/>
              <a:gd name="T8" fmla="*/ 111 w 167"/>
              <a:gd name="T9" fmla="*/ 124 h 146"/>
              <a:gd name="T10" fmla="*/ 145 w 167"/>
              <a:gd name="T11" fmla="*/ 146 h 146"/>
              <a:gd name="T12" fmla="*/ 167 w 167"/>
              <a:gd name="T13" fmla="*/ 146 h 146"/>
              <a:gd name="T14" fmla="*/ 167 w 167"/>
              <a:gd name="T1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" h="146">
                <a:moveTo>
                  <a:pt x="16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82" y="133"/>
                  <a:pt x="95" y="124"/>
                  <a:pt x="111" y="124"/>
                </a:cubicBezTo>
                <a:cubicBezTo>
                  <a:pt x="126" y="124"/>
                  <a:pt x="139" y="133"/>
                  <a:pt x="145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2" name="Freeform 611"/>
          <p:cNvSpPr/>
          <p:nvPr/>
        </p:nvSpPr>
        <p:spPr bwMode="auto">
          <a:xfrm>
            <a:off x="8856345" y="4224655"/>
            <a:ext cx="97790" cy="101600"/>
          </a:xfrm>
          <a:custGeom>
            <a:avLst/>
            <a:gdLst>
              <a:gd name="T0" fmla="*/ 71 w 101"/>
              <a:gd name="T1" fmla="*/ 83 h 105"/>
              <a:gd name="T2" fmla="*/ 101 w 101"/>
              <a:gd name="T3" fmla="*/ 98 h 105"/>
              <a:gd name="T4" fmla="*/ 101 w 101"/>
              <a:gd name="T5" fmla="*/ 0 h 105"/>
              <a:gd name="T6" fmla="*/ 38 w 101"/>
              <a:gd name="T7" fmla="*/ 0 h 105"/>
              <a:gd name="T8" fmla="*/ 0 w 101"/>
              <a:gd name="T9" fmla="*/ 42 h 105"/>
              <a:gd name="T10" fmla="*/ 0 w 101"/>
              <a:gd name="T11" fmla="*/ 105 h 105"/>
              <a:gd name="T12" fmla="*/ 36 w 101"/>
              <a:gd name="T13" fmla="*/ 105 h 105"/>
              <a:gd name="T14" fmla="*/ 71 w 101"/>
              <a:gd name="T15" fmla="*/ 8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105">
                <a:moveTo>
                  <a:pt x="71" y="83"/>
                </a:moveTo>
                <a:cubicBezTo>
                  <a:pt x="83" y="83"/>
                  <a:pt x="94" y="89"/>
                  <a:pt x="101" y="98"/>
                </a:cubicBezTo>
                <a:cubicBezTo>
                  <a:pt x="101" y="0"/>
                  <a:pt x="101" y="0"/>
                  <a:pt x="101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05"/>
                  <a:pt x="0" y="105"/>
                  <a:pt x="0" y="105"/>
                </a:cubicBezTo>
                <a:cubicBezTo>
                  <a:pt x="36" y="105"/>
                  <a:pt x="36" y="105"/>
                  <a:pt x="36" y="105"/>
                </a:cubicBezTo>
                <a:cubicBezTo>
                  <a:pt x="42" y="92"/>
                  <a:pt x="55" y="83"/>
                  <a:pt x="71" y="8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3" name="Oval 612"/>
          <p:cNvSpPr>
            <a:spLocks noChangeArrowheads="1"/>
          </p:cNvSpPr>
          <p:nvPr/>
        </p:nvSpPr>
        <p:spPr bwMode="auto">
          <a:xfrm>
            <a:off x="8899525" y="4317365"/>
            <a:ext cx="48895" cy="4699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4" name="Oval 613"/>
          <p:cNvSpPr>
            <a:spLocks noChangeArrowheads="1"/>
          </p:cNvSpPr>
          <p:nvPr/>
        </p:nvSpPr>
        <p:spPr bwMode="auto">
          <a:xfrm>
            <a:off x="9054465" y="4317365"/>
            <a:ext cx="48895" cy="4699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5" name="Freeform 614"/>
          <p:cNvSpPr/>
          <p:nvPr/>
        </p:nvSpPr>
        <p:spPr bwMode="auto">
          <a:xfrm>
            <a:off x="9478645" y="4222115"/>
            <a:ext cx="209550" cy="81915"/>
          </a:xfrm>
          <a:custGeom>
            <a:avLst/>
            <a:gdLst>
              <a:gd name="T0" fmla="*/ 218 w 218"/>
              <a:gd name="T1" fmla="*/ 0 h 84"/>
              <a:gd name="T2" fmla="*/ 0 w 218"/>
              <a:gd name="T3" fmla="*/ 0 h 84"/>
              <a:gd name="T4" fmla="*/ 0 w 218"/>
              <a:gd name="T5" fmla="*/ 84 h 84"/>
              <a:gd name="T6" fmla="*/ 165 w 218"/>
              <a:gd name="T7" fmla="*/ 84 h 84"/>
              <a:gd name="T8" fmla="*/ 185 w 218"/>
              <a:gd name="T9" fmla="*/ 71 h 84"/>
              <a:gd name="T10" fmla="*/ 205 w 218"/>
              <a:gd name="T11" fmla="*/ 84 h 84"/>
              <a:gd name="T12" fmla="*/ 218 w 218"/>
              <a:gd name="T13" fmla="*/ 84 h 84"/>
              <a:gd name="T14" fmla="*/ 218 w 218"/>
              <a:gd name="T15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8" h="84">
                <a:moveTo>
                  <a:pt x="21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4"/>
                  <a:pt x="0" y="84"/>
                  <a:pt x="0" y="84"/>
                </a:cubicBezTo>
                <a:cubicBezTo>
                  <a:pt x="165" y="84"/>
                  <a:pt x="165" y="84"/>
                  <a:pt x="165" y="84"/>
                </a:cubicBezTo>
                <a:cubicBezTo>
                  <a:pt x="169" y="77"/>
                  <a:pt x="176" y="71"/>
                  <a:pt x="185" y="71"/>
                </a:cubicBezTo>
                <a:cubicBezTo>
                  <a:pt x="194" y="71"/>
                  <a:pt x="201" y="77"/>
                  <a:pt x="205" y="84"/>
                </a:cubicBezTo>
                <a:cubicBezTo>
                  <a:pt x="218" y="84"/>
                  <a:pt x="218" y="84"/>
                  <a:pt x="218" y="84"/>
                </a:cubicBezTo>
                <a:lnTo>
                  <a:pt x="21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" name="Freeform 615"/>
          <p:cNvSpPr>
            <a:spLocks noEditPoints="1"/>
          </p:cNvSpPr>
          <p:nvPr/>
        </p:nvSpPr>
        <p:spPr bwMode="auto">
          <a:xfrm>
            <a:off x="9412605" y="4245610"/>
            <a:ext cx="55245" cy="58420"/>
          </a:xfrm>
          <a:custGeom>
            <a:avLst/>
            <a:gdLst>
              <a:gd name="T0" fmla="*/ 41 w 58"/>
              <a:gd name="T1" fmla="*/ 47 h 60"/>
              <a:gd name="T2" fmla="*/ 58 w 58"/>
              <a:gd name="T3" fmla="*/ 56 h 60"/>
              <a:gd name="T4" fmla="*/ 58 w 58"/>
              <a:gd name="T5" fmla="*/ 0 h 60"/>
              <a:gd name="T6" fmla="*/ 22 w 58"/>
              <a:gd name="T7" fmla="*/ 0 h 60"/>
              <a:gd name="T8" fmla="*/ 0 w 58"/>
              <a:gd name="T9" fmla="*/ 24 h 60"/>
              <a:gd name="T10" fmla="*/ 0 w 58"/>
              <a:gd name="T11" fmla="*/ 60 h 60"/>
              <a:gd name="T12" fmla="*/ 21 w 58"/>
              <a:gd name="T13" fmla="*/ 60 h 60"/>
              <a:gd name="T14" fmla="*/ 41 w 58"/>
              <a:gd name="T15" fmla="*/ 47 h 60"/>
              <a:gd name="T16" fmla="*/ 13 w 58"/>
              <a:gd name="T17" fmla="*/ 27 h 60"/>
              <a:gd name="T18" fmla="*/ 26 w 58"/>
              <a:gd name="T19" fmla="*/ 12 h 60"/>
              <a:gd name="T20" fmla="*/ 45 w 58"/>
              <a:gd name="T21" fmla="*/ 12 h 60"/>
              <a:gd name="T22" fmla="*/ 45 w 58"/>
              <a:gd name="T23" fmla="*/ 38 h 60"/>
              <a:gd name="T24" fmla="*/ 13 w 58"/>
              <a:gd name="T25" fmla="*/ 38 h 60"/>
              <a:gd name="T26" fmla="*/ 13 w 58"/>
              <a:gd name="T2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60">
                <a:moveTo>
                  <a:pt x="41" y="47"/>
                </a:moveTo>
                <a:cubicBezTo>
                  <a:pt x="48" y="47"/>
                  <a:pt x="54" y="51"/>
                  <a:pt x="58" y="56"/>
                </a:cubicBezTo>
                <a:cubicBezTo>
                  <a:pt x="58" y="0"/>
                  <a:pt x="58" y="0"/>
                  <a:pt x="5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60"/>
                  <a:pt x="0" y="60"/>
                  <a:pt x="0" y="60"/>
                </a:cubicBezTo>
                <a:cubicBezTo>
                  <a:pt x="21" y="60"/>
                  <a:pt x="21" y="60"/>
                  <a:pt x="21" y="60"/>
                </a:cubicBezTo>
                <a:cubicBezTo>
                  <a:pt x="24" y="53"/>
                  <a:pt x="32" y="47"/>
                  <a:pt x="41" y="47"/>
                </a:cubicBezTo>
                <a:close/>
                <a:moveTo>
                  <a:pt x="13" y="27"/>
                </a:moveTo>
                <a:cubicBezTo>
                  <a:pt x="26" y="12"/>
                  <a:pt x="26" y="12"/>
                  <a:pt x="26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38"/>
                  <a:pt x="45" y="38"/>
                  <a:pt x="45" y="38"/>
                </a:cubicBezTo>
                <a:cubicBezTo>
                  <a:pt x="13" y="38"/>
                  <a:pt x="13" y="38"/>
                  <a:pt x="13" y="38"/>
                </a:cubicBezTo>
                <a:lnTo>
                  <a:pt x="13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7" name="Oval 616"/>
          <p:cNvSpPr>
            <a:spLocks noChangeArrowheads="1"/>
          </p:cNvSpPr>
          <p:nvPr/>
        </p:nvSpPr>
        <p:spPr bwMode="auto">
          <a:xfrm>
            <a:off x="9437370" y="4298315"/>
            <a:ext cx="27940" cy="279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8" name="Oval 617"/>
          <p:cNvSpPr>
            <a:spLocks noChangeArrowheads="1"/>
          </p:cNvSpPr>
          <p:nvPr/>
        </p:nvSpPr>
        <p:spPr bwMode="auto">
          <a:xfrm>
            <a:off x="9643745" y="4298315"/>
            <a:ext cx="27305" cy="279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9" name="Freeform 618"/>
          <p:cNvSpPr/>
          <p:nvPr/>
        </p:nvSpPr>
        <p:spPr bwMode="auto">
          <a:xfrm>
            <a:off x="1809750" y="3697605"/>
            <a:ext cx="10160" cy="0"/>
          </a:xfrm>
          <a:custGeom>
            <a:avLst/>
            <a:gdLst>
              <a:gd name="T0" fmla="*/ 11 w 11"/>
              <a:gd name="T1" fmla="*/ 0 w 11"/>
              <a:gd name="T2" fmla="*/ 11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1">
                <a:moveTo>
                  <a:pt x="11" y="0"/>
                </a:moveTo>
                <a:cubicBezTo>
                  <a:pt x="8" y="0"/>
                  <a:pt x="4" y="0"/>
                  <a:pt x="0" y="0"/>
                </a:cubicBezTo>
                <a:cubicBezTo>
                  <a:pt x="3" y="0"/>
                  <a:pt x="7" y="0"/>
                  <a:pt x="11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0" name="Freeform 619"/>
          <p:cNvSpPr/>
          <p:nvPr/>
        </p:nvSpPr>
        <p:spPr bwMode="auto">
          <a:xfrm>
            <a:off x="1609725" y="3576955"/>
            <a:ext cx="297815" cy="285750"/>
          </a:xfrm>
          <a:custGeom>
            <a:avLst/>
            <a:gdLst>
              <a:gd name="T0" fmla="*/ 228 w 308"/>
              <a:gd name="T1" fmla="*/ 218 h 296"/>
              <a:gd name="T2" fmla="*/ 224 w 308"/>
              <a:gd name="T3" fmla="*/ 215 h 296"/>
              <a:gd name="T4" fmla="*/ 228 w 308"/>
              <a:gd name="T5" fmla="*/ 212 h 296"/>
              <a:gd name="T6" fmla="*/ 230 w 308"/>
              <a:gd name="T7" fmla="*/ 212 h 296"/>
              <a:gd name="T8" fmla="*/ 278 w 308"/>
              <a:gd name="T9" fmla="*/ 209 h 296"/>
              <a:gd name="T10" fmla="*/ 288 w 308"/>
              <a:gd name="T11" fmla="*/ 176 h 296"/>
              <a:gd name="T12" fmla="*/ 284 w 308"/>
              <a:gd name="T13" fmla="*/ 176 h 296"/>
              <a:gd name="T14" fmla="*/ 283 w 308"/>
              <a:gd name="T15" fmla="*/ 176 h 296"/>
              <a:gd name="T16" fmla="*/ 283 w 308"/>
              <a:gd name="T17" fmla="*/ 176 h 296"/>
              <a:gd name="T18" fmla="*/ 229 w 308"/>
              <a:gd name="T19" fmla="*/ 174 h 296"/>
              <a:gd name="T20" fmla="*/ 226 w 308"/>
              <a:gd name="T21" fmla="*/ 174 h 296"/>
              <a:gd name="T22" fmla="*/ 222 w 308"/>
              <a:gd name="T23" fmla="*/ 171 h 296"/>
              <a:gd name="T24" fmla="*/ 226 w 308"/>
              <a:gd name="T25" fmla="*/ 168 h 296"/>
              <a:gd name="T26" fmla="*/ 228 w 308"/>
              <a:gd name="T27" fmla="*/ 168 h 296"/>
              <a:gd name="T28" fmla="*/ 284 w 308"/>
              <a:gd name="T29" fmla="*/ 164 h 296"/>
              <a:gd name="T30" fmla="*/ 292 w 308"/>
              <a:gd name="T31" fmla="*/ 164 h 296"/>
              <a:gd name="T32" fmla="*/ 292 w 308"/>
              <a:gd name="T33" fmla="*/ 164 h 296"/>
              <a:gd name="T34" fmla="*/ 296 w 308"/>
              <a:gd name="T35" fmla="*/ 133 h 296"/>
              <a:gd name="T36" fmla="*/ 214 w 308"/>
              <a:gd name="T37" fmla="*/ 124 h 296"/>
              <a:gd name="T38" fmla="*/ 213 w 308"/>
              <a:gd name="T39" fmla="*/ 124 h 296"/>
              <a:gd name="T40" fmla="*/ 212 w 308"/>
              <a:gd name="T41" fmla="*/ 124 h 296"/>
              <a:gd name="T42" fmla="*/ 217 w 308"/>
              <a:gd name="T43" fmla="*/ 124 h 296"/>
              <a:gd name="T44" fmla="*/ 206 w 308"/>
              <a:gd name="T45" fmla="*/ 124 h 296"/>
              <a:gd name="T46" fmla="*/ 165 w 308"/>
              <a:gd name="T47" fmla="*/ 123 h 296"/>
              <a:gd name="T48" fmla="*/ 165 w 308"/>
              <a:gd name="T49" fmla="*/ 123 h 296"/>
              <a:gd name="T50" fmla="*/ 160 w 308"/>
              <a:gd name="T51" fmla="*/ 121 h 296"/>
              <a:gd name="T52" fmla="*/ 165 w 308"/>
              <a:gd name="T53" fmla="*/ 120 h 296"/>
              <a:gd name="T54" fmla="*/ 165 w 308"/>
              <a:gd name="T55" fmla="*/ 120 h 296"/>
              <a:gd name="T56" fmla="*/ 179 w 308"/>
              <a:gd name="T57" fmla="*/ 119 h 296"/>
              <a:gd name="T58" fmla="*/ 192 w 308"/>
              <a:gd name="T59" fmla="*/ 58 h 296"/>
              <a:gd name="T60" fmla="*/ 178 w 308"/>
              <a:gd name="T61" fmla="*/ 0 h 296"/>
              <a:gd name="T62" fmla="*/ 101 w 308"/>
              <a:gd name="T63" fmla="*/ 126 h 296"/>
              <a:gd name="T64" fmla="*/ 58 w 308"/>
              <a:gd name="T65" fmla="*/ 146 h 296"/>
              <a:gd name="T66" fmla="*/ 53 w 308"/>
              <a:gd name="T67" fmla="*/ 275 h 296"/>
              <a:gd name="T68" fmla="*/ 99 w 308"/>
              <a:gd name="T69" fmla="*/ 275 h 296"/>
              <a:gd name="T70" fmla="*/ 232 w 308"/>
              <a:gd name="T71" fmla="*/ 286 h 296"/>
              <a:gd name="T72" fmla="*/ 255 w 308"/>
              <a:gd name="T73" fmla="*/ 256 h 296"/>
              <a:gd name="T74" fmla="*/ 227 w 308"/>
              <a:gd name="T75" fmla="*/ 255 h 296"/>
              <a:gd name="T76" fmla="*/ 225 w 308"/>
              <a:gd name="T77" fmla="*/ 255 h 296"/>
              <a:gd name="T78" fmla="*/ 221 w 308"/>
              <a:gd name="T79" fmla="*/ 252 h 296"/>
              <a:gd name="T80" fmla="*/ 225 w 308"/>
              <a:gd name="T81" fmla="*/ 249 h 296"/>
              <a:gd name="T82" fmla="*/ 227 w 308"/>
              <a:gd name="T83" fmla="*/ 249 h 296"/>
              <a:gd name="T84" fmla="*/ 262 w 308"/>
              <a:gd name="T85" fmla="*/ 247 h 296"/>
              <a:gd name="T86" fmla="*/ 269 w 308"/>
              <a:gd name="T87" fmla="*/ 220 h 296"/>
              <a:gd name="T88" fmla="*/ 230 w 308"/>
              <a:gd name="T89" fmla="*/ 218 h 296"/>
              <a:gd name="T90" fmla="*/ 228 w 308"/>
              <a:gd name="T91" fmla="*/ 21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8" h="296">
                <a:moveTo>
                  <a:pt x="228" y="218"/>
                </a:moveTo>
                <a:cubicBezTo>
                  <a:pt x="224" y="215"/>
                  <a:pt x="224" y="215"/>
                  <a:pt x="224" y="215"/>
                </a:cubicBezTo>
                <a:cubicBezTo>
                  <a:pt x="228" y="212"/>
                  <a:pt x="228" y="212"/>
                  <a:pt x="228" y="212"/>
                </a:cubicBezTo>
                <a:cubicBezTo>
                  <a:pt x="230" y="212"/>
                  <a:pt x="230" y="212"/>
                  <a:pt x="230" y="212"/>
                </a:cubicBezTo>
                <a:cubicBezTo>
                  <a:pt x="232" y="212"/>
                  <a:pt x="263" y="210"/>
                  <a:pt x="278" y="209"/>
                </a:cubicBezTo>
                <a:cubicBezTo>
                  <a:pt x="295" y="197"/>
                  <a:pt x="292" y="183"/>
                  <a:pt x="288" y="176"/>
                </a:cubicBezTo>
                <a:cubicBezTo>
                  <a:pt x="287" y="176"/>
                  <a:pt x="285" y="176"/>
                  <a:pt x="284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78" y="176"/>
                  <a:pt x="231" y="174"/>
                  <a:pt x="229" y="174"/>
                </a:cubicBezTo>
                <a:cubicBezTo>
                  <a:pt x="226" y="174"/>
                  <a:pt x="226" y="174"/>
                  <a:pt x="226" y="174"/>
                </a:cubicBezTo>
                <a:cubicBezTo>
                  <a:pt x="222" y="171"/>
                  <a:pt x="222" y="171"/>
                  <a:pt x="222" y="171"/>
                </a:cubicBezTo>
                <a:cubicBezTo>
                  <a:pt x="226" y="168"/>
                  <a:pt x="226" y="168"/>
                  <a:pt x="226" y="168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31" y="168"/>
                  <a:pt x="280" y="164"/>
                  <a:pt x="284" y="164"/>
                </a:cubicBezTo>
                <a:cubicBezTo>
                  <a:pt x="290" y="164"/>
                  <a:pt x="292" y="164"/>
                  <a:pt x="292" y="164"/>
                </a:cubicBezTo>
                <a:cubicBezTo>
                  <a:pt x="292" y="164"/>
                  <a:pt x="292" y="164"/>
                  <a:pt x="292" y="164"/>
                </a:cubicBezTo>
                <a:cubicBezTo>
                  <a:pt x="302" y="155"/>
                  <a:pt x="308" y="144"/>
                  <a:pt x="296" y="133"/>
                </a:cubicBezTo>
                <a:cubicBezTo>
                  <a:pt x="285" y="123"/>
                  <a:pt x="243" y="125"/>
                  <a:pt x="214" y="124"/>
                </a:cubicBezTo>
                <a:cubicBezTo>
                  <a:pt x="213" y="124"/>
                  <a:pt x="213" y="124"/>
                  <a:pt x="213" y="124"/>
                </a:cubicBezTo>
                <a:cubicBezTo>
                  <a:pt x="212" y="124"/>
                  <a:pt x="212" y="124"/>
                  <a:pt x="212" y="124"/>
                </a:cubicBezTo>
                <a:cubicBezTo>
                  <a:pt x="212" y="124"/>
                  <a:pt x="219" y="124"/>
                  <a:pt x="217" y="124"/>
                </a:cubicBezTo>
                <a:cubicBezTo>
                  <a:pt x="213" y="124"/>
                  <a:pt x="209" y="124"/>
                  <a:pt x="206" y="124"/>
                </a:cubicBezTo>
                <a:cubicBezTo>
                  <a:pt x="192" y="123"/>
                  <a:pt x="167" y="123"/>
                  <a:pt x="165" y="123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0" y="121"/>
                  <a:pt x="160" y="121"/>
                  <a:pt x="160" y="121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6" y="120"/>
                  <a:pt x="169" y="120"/>
                  <a:pt x="179" y="119"/>
                </a:cubicBezTo>
                <a:cubicBezTo>
                  <a:pt x="165" y="90"/>
                  <a:pt x="188" y="73"/>
                  <a:pt x="192" y="58"/>
                </a:cubicBezTo>
                <a:cubicBezTo>
                  <a:pt x="206" y="5"/>
                  <a:pt x="178" y="0"/>
                  <a:pt x="178" y="0"/>
                </a:cubicBezTo>
                <a:cubicBezTo>
                  <a:pt x="178" y="0"/>
                  <a:pt x="108" y="96"/>
                  <a:pt x="101" y="126"/>
                </a:cubicBezTo>
                <a:cubicBezTo>
                  <a:pt x="96" y="148"/>
                  <a:pt x="67" y="146"/>
                  <a:pt x="58" y="146"/>
                </a:cubicBezTo>
                <a:cubicBezTo>
                  <a:pt x="10" y="144"/>
                  <a:pt x="0" y="264"/>
                  <a:pt x="53" y="275"/>
                </a:cubicBezTo>
                <a:cubicBezTo>
                  <a:pt x="64" y="277"/>
                  <a:pt x="76" y="265"/>
                  <a:pt x="99" y="275"/>
                </a:cubicBezTo>
                <a:cubicBezTo>
                  <a:pt x="149" y="296"/>
                  <a:pt x="192" y="287"/>
                  <a:pt x="232" y="286"/>
                </a:cubicBezTo>
                <a:cubicBezTo>
                  <a:pt x="259" y="285"/>
                  <a:pt x="257" y="266"/>
                  <a:pt x="255" y="256"/>
                </a:cubicBezTo>
                <a:cubicBezTo>
                  <a:pt x="242" y="256"/>
                  <a:pt x="229" y="255"/>
                  <a:pt x="227" y="255"/>
                </a:cubicBezTo>
                <a:cubicBezTo>
                  <a:pt x="225" y="255"/>
                  <a:pt x="225" y="255"/>
                  <a:pt x="225" y="255"/>
                </a:cubicBezTo>
                <a:cubicBezTo>
                  <a:pt x="221" y="252"/>
                  <a:pt x="221" y="252"/>
                  <a:pt x="221" y="252"/>
                </a:cubicBezTo>
                <a:cubicBezTo>
                  <a:pt x="225" y="249"/>
                  <a:pt x="225" y="249"/>
                  <a:pt x="225" y="249"/>
                </a:cubicBezTo>
                <a:cubicBezTo>
                  <a:pt x="227" y="249"/>
                  <a:pt x="227" y="249"/>
                  <a:pt x="227" y="249"/>
                </a:cubicBezTo>
                <a:cubicBezTo>
                  <a:pt x="229" y="249"/>
                  <a:pt x="247" y="248"/>
                  <a:pt x="262" y="247"/>
                </a:cubicBezTo>
                <a:cubicBezTo>
                  <a:pt x="275" y="237"/>
                  <a:pt x="272" y="227"/>
                  <a:pt x="269" y="220"/>
                </a:cubicBezTo>
                <a:cubicBezTo>
                  <a:pt x="253" y="219"/>
                  <a:pt x="232" y="218"/>
                  <a:pt x="230" y="218"/>
                </a:cubicBezTo>
                <a:lnTo>
                  <a:pt x="228" y="21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1" name="Freeform 620"/>
          <p:cNvSpPr/>
          <p:nvPr/>
        </p:nvSpPr>
        <p:spPr bwMode="auto">
          <a:xfrm>
            <a:off x="2265045" y="3736975"/>
            <a:ext cx="12065" cy="0"/>
          </a:xfrm>
          <a:custGeom>
            <a:avLst/>
            <a:gdLst>
              <a:gd name="T0" fmla="*/ 0 w 11"/>
              <a:gd name="T1" fmla="*/ 11 w 11"/>
              <a:gd name="T2" fmla="*/ 0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1">
                <a:moveTo>
                  <a:pt x="0" y="0"/>
                </a:moveTo>
                <a:cubicBezTo>
                  <a:pt x="3" y="0"/>
                  <a:pt x="7" y="0"/>
                  <a:pt x="11" y="0"/>
                </a:cubicBez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2" name="Freeform 621"/>
          <p:cNvSpPr/>
          <p:nvPr/>
        </p:nvSpPr>
        <p:spPr bwMode="auto">
          <a:xfrm>
            <a:off x="2178050" y="3570605"/>
            <a:ext cx="297180" cy="285115"/>
          </a:xfrm>
          <a:custGeom>
            <a:avLst/>
            <a:gdLst>
              <a:gd name="T0" fmla="*/ 80 w 308"/>
              <a:gd name="T1" fmla="*/ 78 h 296"/>
              <a:gd name="T2" fmla="*/ 84 w 308"/>
              <a:gd name="T3" fmla="*/ 81 h 296"/>
              <a:gd name="T4" fmla="*/ 80 w 308"/>
              <a:gd name="T5" fmla="*/ 84 h 296"/>
              <a:gd name="T6" fmla="*/ 78 w 308"/>
              <a:gd name="T7" fmla="*/ 84 h 296"/>
              <a:gd name="T8" fmla="*/ 30 w 308"/>
              <a:gd name="T9" fmla="*/ 87 h 296"/>
              <a:gd name="T10" fmla="*/ 20 w 308"/>
              <a:gd name="T11" fmla="*/ 120 h 296"/>
              <a:gd name="T12" fmla="*/ 24 w 308"/>
              <a:gd name="T13" fmla="*/ 120 h 296"/>
              <a:gd name="T14" fmla="*/ 24 w 308"/>
              <a:gd name="T15" fmla="*/ 120 h 296"/>
              <a:gd name="T16" fmla="*/ 24 w 308"/>
              <a:gd name="T17" fmla="*/ 120 h 296"/>
              <a:gd name="T18" fmla="*/ 79 w 308"/>
              <a:gd name="T19" fmla="*/ 122 h 296"/>
              <a:gd name="T20" fmla="*/ 81 w 308"/>
              <a:gd name="T21" fmla="*/ 122 h 296"/>
              <a:gd name="T22" fmla="*/ 86 w 308"/>
              <a:gd name="T23" fmla="*/ 125 h 296"/>
              <a:gd name="T24" fmla="*/ 82 w 308"/>
              <a:gd name="T25" fmla="*/ 128 h 296"/>
              <a:gd name="T26" fmla="*/ 79 w 308"/>
              <a:gd name="T27" fmla="*/ 128 h 296"/>
              <a:gd name="T28" fmla="*/ 24 w 308"/>
              <a:gd name="T29" fmla="*/ 132 h 296"/>
              <a:gd name="T30" fmla="*/ 15 w 308"/>
              <a:gd name="T31" fmla="*/ 132 h 296"/>
              <a:gd name="T32" fmla="*/ 15 w 308"/>
              <a:gd name="T33" fmla="*/ 132 h 296"/>
              <a:gd name="T34" fmla="*/ 12 w 308"/>
              <a:gd name="T35" fmla="*/ 163 h 296"/>
              <a:gd name="T36" fmla="*/ 94 w 308"/>
              <a:gd name="T37" fmla="*/ 172 h 296"/>
              <a:gd name="T38" fmla="*/ 95 w 308"/>
              <a:gd name="T39" fmla="*/ 172 h 296"/>
              <a:gd name="T40" fmla="*/ 95 w 308"/>
              <a:gd name="T41" fmla="*/ 172 h 296"/>
              <a:gd name="T42" fmla="*/ 91 w 308"/>
              <a:gd name="T43" fmla="*/ 172 h 296"/>
              <a:gd name="T44" fmla="*/ 102 w 308"/>
              <a:gd name="T45" fmla="*/ 172 h 296"/>
              <a:gd name="T46" fmla="*/ 142 w 308"/>
              <a:gd name="T47" fmla="*/ 173 h 296"/>
              <a:gd name="T48" fmla="*/ 143 w 308"/>
              <a:gd name="T49" fmla="*/ 173 h 296"/>
              <a:gd name="T50" fmla="*/ 148 w 308"/>
              <a:gd name="T51" fmla="*/ 175 h 296"/>
              <a:gd name="T52" fmla="*/ 143 w 308"/>
              <a:gd name="T53" fmla="*/ 176 h 296"/>
              <a:gd name="T54" fmla="*/ 142 w 308"/>
              <a:gd name="T55" fmla="*/ 176 h 296"/>
              <a:gd name="T56" fmla="*/ 129 w 308"/>
              <a:gd name="T57" fmla="*/ 177 h 296"/>
              <a:gd name="T58" fmla="*/ 115 w 308"/>
              <a:gd name="T59" fmla="*/ 238 h 296"/>
              <a:gd name="T60" fmla="*/ 129 w 308"/>
              <a:gd name="T61" fmla="*/ 296 h 296"/>
              <a:gd name="T62" fmla="*/ 207 w 308"/>
              <a:gd name="T63" fmla="*/ 169 h 296"/>
              <a:gd name="T64" fmla="*/ 250 w 308"/>
              <a:gd name="T65" fmla="*/ 150 h 296"/>
              <a:gd name="T66" fmla="*/ 255 w 308"/>
              <a:gd name="T67" fmla="*/ 21 h 296"/>
              <a:gd name="T68" fmla="*/ 209 w 308"/>
              <a:gd name="T69" fmla="*/ 21 h 296"/>
              <a:gd name="T70" fmla="*/ 76 w 308"/>
              <a:gd name="T71" fmla="*/ 10 h 296"/>
              <a:gd name="T72" fmla="*/ 53 w 308"/>
              <a:gd name="T73" fmla="*/ 40 h 296"/>
              <a:gd name="T74" fmla="*/ 80 w 308"/>
              <a:gd name="T75" fmla="*/ 41 h 296"/>
              <a:gd name="T76" fmla="*/ 83 w 308"/>
              <a:gd name="T77" fmla="*/ 41 h 296"/>
              <a:gd name="T78" fmla="*/ 87 w 308"/>
              <a:gd name="T79" fmla="*/ 44 h 296"/>
              <a:gd name="T80" fmla="*/ 83 w 308"/>
              <a:gd name="T81" fmla="*/ 47 h 296"/>
              <a:gd name="T82" fmla="*/ 81 w 308"/>
              <a:gd name="T83" fmla="*/ 47 h 296"/>
              <a:gd name="T84" fmla="*/ 46 w 308"/>
              <a:gd name="T85" fmla="*/ 49 h 296"/>
              <a:gd name="T86" fmla="*/ 39 w 308"/>
              <a:gd name="T87" fmla="*/ 76 h 296"/>
              <a:gd name="T88" fmla="*/ 77 w 308"/>
              <a:gd name="T89" fmla="*/ 78 h 296"/>
              <a:gd name="T90" fmla="*/ 80 w 308"/>
              <a:gd name="T91" fmla="*/ 7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8" h="296">
                <a:moveTo>
                  <a:pt x="80" y="78"/>
                </a:moveTo>
                <a:cubicBezTo>
                  <a:pt x="84" y="81"/>
                  <a:pt x="84" y="81"/>
                  <a:pt x="84" y="81"/>
                </a:cubicBezTo>
                <a:cubicBezTo>
                  <a:pt x="80" y="84"/>
                  <a:pt x="80" y="84"/>
                  <a:pt x="80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6" y="84"/>
                  <a:pt x="45" y="86"/>
                  <a:pt x="30" y="87"/>
                </a:cubicBezTo>
                <a:cubicBezTo>
                  <a:pt x="12" y="99"/>
                  <a:pt x="16" y="112"/>
                  <a:pt x="20" y="120"/>
                </a:cubicBezTo>
                <a:cubicBezTo>
                  <a:pt x="21" y="120"/>
                  <a:pt x="23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30" y="120"/>
                  <a:pt x="77" y="122"/>
                  <a:pt x="79" y="122"/>
                </a:cubicBezTo>
                <a:cubicBezTo>
                  <a:pt x="81" y="122"/>
                  <a:pt x="81" y="122"/>
                  <a:pt x="81" y="122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77" y="128"/>
                  <a:pt x="28" y="132"/>
                  <a:pt x="24" y="132"/>
                </a:cubicBezTo>
                <a:cubicBezTo>
                  <a:pt x="18" y="132"/>
                  <a:pt x="16" y="132"/>
                  <a:pt x="15" y="132"/>
                </a:cubicBezTo>
                <a:cubicBezTo>
                  <a:pt x="15" y="132"/>
                  <a:pt x="15" y="132"/>
                  <a:pt x="15" y="132"/>
                </a:cubicBezTo>
                <a:cubicBezTo>
                  <a:pt x="6" y="141"/>
                  <a:pt x="0" y="152"/>
                  <a:pt x="12" y="163"/>
                </a:cubicBezTo>
                <a:cubicBezTo>
                  <a:pt x="23" y="173"/>
                  <a:pt x="65" y="171"/>
                  <a:pt x="94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6" y="172"/>
                  <a:pt x="89" y="172"/>
                  <a:pt x="91" y="172"/>
                </a:cubicBezTo>
                <a:cubicBezTo>
                  <a:pt x="95" y="172"/>
                  <a:pt x="99" y="172"/>
                  <a:pt x="102" y="172"/>
                </a:cubicBezTo>
                <a:cubicBezTo>
                  <a:pt x="116" y="173"/>
                  <a:pt x="141" y="173"/>
                  <a:pt x="142" y="173"/>
                </a:cubicBezTo>
                <a:cubicBezTo>
                  <a:pt x="143" y="173"/>
                  <a:pt x="143" y="173"/>
                  <a:pt x="143" y="173"/>
                </a:cubicBezTo>
                <a:cubicBezTo>
                  <a:pt x="148" y="175"/>
                  <a:pt x="148" y="175"/>
                  <a:pt x="148" y="175"/>
                </a:cubicBezTo>
                <a:cubicBezTo>
                  <a:pt x="143" y="176"/>
                  <a:pt x="143" y="176"/>
                  <a:pt x="143" y="176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76"/>
                  <a:pt x="139" y="176"/>
                  <a:pt x="129" y="177"/>
                </a:cubicBezTo>
                <a:cubicBezTo>
                  <a:pt x="143" y="206"/>
                  <a:pt x="119" y="223"/>
                  <a:pt x="115" y="238"/>
                </a:cubicBezTo>
                <a:cubicBezTo>
                  <a:pt x="101" y="291"/>
                  <a:pt x="129" y="296"/>
                  <a:pt x="129" y="296"/>
                </a:cubicBezTo>
                <a:cubicBezTo>
                  <a:pt x="129" y="296"/>
                  <a:pt x="200" y="200"/>
                  <a:pt x="207" y="169"/>
                </a:cubicBezTo>
                <a:cubicBezTo>
                  <a:pt x="212" y="148"/>
                  <a:pt x="240" y="150"/>
                  <a:pt x="250" y="150"/>
                </a:cubicBezTo>
                <a:cubicBezTo>
                  <a:pt x="298" y="152"/>
                  <a:pt x="308" y="31"/>
                  <a:pt x="255" y="21"/>
                </a:cubicBezTo>
                <a:cubicBezTo>
                  <a:pt x="244" y="19"/>
                  <a:pt x="232" y="31"/>
                  <a:pt x="209" y="21"/>
                </a:cubicBezTo>
                <a:cubicBezTo>
                  <a:pt x="159" y="0"/>
                  <a:pt x="116" y="9"/>
                  <a:pt x="76" y="10"/>
                </a:cubicBezTo>
                <a:cubicBezTo>
                  <a:pt x="49" y="11"/>
                  <a:pt x="51" y="30"/>
                  <a:pt x="53" y="40"/>
                </a:cubicBezTo>
                <a:cubicBezTo>
                  <a:pt x="66" y="40"/>
                  <a:pt x="79" y="41"/>
                  <a:pt x="80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7" y="44"/>
                  <a:pt x="87" y="44"/>
                  <a:pt x="87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81" y="47"/>
                  <a:pt x="81" y="47"/>
                  <a:pt x="81" y="47"/>
                </a:cubicBezTo>
                <a:cubicBezTo>
                  <a:pt x="79" y="47"/>
                  <a:pt x="61" y="48"/>
                  <a:pt x="46" y="49"/>
                </a:cubicBezTo>
                <a:cubicBezTo>
                  <a:pt x="32" y="59"/>
                  <a:pt x="36" y="69"/>
                  <a:pt x="39" y="76"/>
                </a:cubicBezTo>
                <a:cubicBezTo>
                  <a:pt x="55" y="77"/>
                  <a:pt x="76" y="78"/>
                  <a:pt x="77" y="78"/>
                </a:cubicBezTo>
                <a:lnTo>
                  <a:pt x="80" y="7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3" name="Freeform 622"/>
          <p:cNvSpPr/>
          <p:nvPr/>
        </p:nvSpPr>
        <p:spPr bwMode="auto">
          <a:xfrm>
            <a:off x="2763520" y="3686810"/>
            <a:ext cx="44450" cy="145415"/>
          </a:xfrm>
          <a:custGeom>
            <a:avLst/>
            <a:gdLst>
              <a:gd name="T0" fmla="*/ 38 w 47"/>
              <a:gd name="T1" fmla="*/ 36 h 151"/>
              <a:gd name="T2" fmla="*/ 46 w 47"/>
              <a:gd name="T3" fmla="*/ 0 h 151"/>
              <a:gd name="T4" fmla="*/ 17 w 47"/>
              <a:gd name="T5" fmla="*/ 0 h 151"/>
              <a:gd name="T6" fmla="*/ 0 w 47"/>
              <a:gd name="T7" fmla="*/ 53 h 151"/>
              <a:gd name="T8" fmla="*/ 0 w 47"/>
              <a:gd name="T9" fmla="*/ 98 h 151"/>
              <a:gd name="T10" fmla="*/ 17 w 47"/>
              <a:gd name="T11" fmla="*/ 151 h 151"/>
              <a:gd name="T12" fmla="*/ 47 w 47"/>
              <a:gd name="T13" fmla="*/ 151 h 151"/>
              <a:gd name="T14" fmla="*/ 38 w 47"/>
              <a:gd name="T15" fmla="*/ 114 h 151"/>
              <a:gd name="T16" fmla="*/ 38 w 47"/>
              <a:gd name="T17" fmla="*/ 3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38" y="36"/>
                </a:moveTo>
                <a:cubicBezTo>
                  <a:pt x="38" y="27"/>
                  <a:pt x="41" y="13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39"/>
                  <a:pt x="0" y="53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2"/>
                  <a:pt x="8" y="151"/>
                  <a:pt x="17" y="1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41" y="137"/>
                  <a:pt x="38" y="123"/>
                  <a:pt x="38" y="114"/>
                </a:cubicBezTo>
                <a:lnTo>
                  <a:pt x="38" y="3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4" name="Freeform 623"/>
          <p:cNvSpPr/>
          <p:nvPr/>
        </p:nvSpPr>
        <p:spPr bwMode="auto">
          <a:xfrm>
            <a:off x="2816225" y="3576955"/>
            <a:ext cx="174625" cy="278765"/>
          </a:xfrm>
          <a:custGeom>
            <a:avLst/>
            <a:gdLst>
              <a:gd name="T0" fmla="*/ 17 w 180"/>
              <a:gd name="T1" fmla="*/ 100 h 289"/>
              <a:gd name="T2" fmla="*/ 0 w 180"/>
              <a:gd name="T3" fmla="*/ 149 h 289"/>
              <a:gd name="T4" fmla="*/ 0 w 180"/>
              <a:gd name="T5" fmla="*/ 227 h 289"/>
              <a:gd name="T6" fmla="*/ 36 w 180"/>
              <a:gd name="T7" fmla="*/ 289 h 289"/>
              <a:gd name="T8" fmla="*/ 131 w 180"/>
              <a:gd name="T9" fmla="*/ 289 h 289"/>
              <a:gd name="T10" fmla="*/ 166 w 180"/>
              <a:gd name="T11" fmla="*/ 255 h 289"/>
              <a:gd name="T12" fmla="*/ 167 w 180"/>
              <a:gd name="T13" fmla="*/ 253 h 289"/>
              <a:gd name="T14" fmla="*/ 94 w 180"/>
              <a:gd name="T15" fmla="*/ 253 h 289"/>
              <a:gd name="T16" fmla="*/ 82 w 180"/>
              <a:gd name="T17" fmla="*/ 241 h 289"/>
              <a:gd name="T18" fmla="*/ 94 w 180"/>
              <a:gd name="T19" fmla="*/ 230 h 289"/>
              <a:gd name="T20" fmla="*/ 169 w 180"/>
              <a:gd name="T21" fmla="*/ 230 h 289"/>
              <a:gd name="T22" fmla="*/ 172 w 180"/>
              <a:gd name="T23" fmla="*/ 199 h 289"/>
              <a:gd name="T24" fmla="*/ 94 w 180"/>
              <a:gd name="T25" fmla="*/ 199 h 289"/>
              <a:gd name="T26" fmla="*/ 82 w 180"/>
              <a:gd name="T27" fmla="*/ 188 h 289"/>
              <a:gd name="T28" fmla="*/ 94 w 180"/>
              <a:gd name="T29" fmla="*/ 177 h 289"/>
              <a:gd name="T30" fmla="*/ 175 w 180"/>
              <a:gd name="T31" fmla="*/ 177 h 289"/>
              <a:gd name="T32" fmla="*/ 178 w 180"/>
              <a:gd name="T33" fmla="*/ 146 h 289"/>
              <a:gd name="T34" fmla="*/ 94 w 180"/>
              <a:gd name="T35" fmla="*/ 146 h 289"/>
              <a:gd name="T36" fmla="*/ 82 w 180"/>
              <a:gd name="T37" fmla="*/ 135 h 289"/>
              <a:gd name="T38" fmla="*/ 94 w 180"/>
              <a:gd name="T39" fmla="*/ 124 h 289"/>
              <a:gd name="T40" fmla="*/ 180 w 180"/>
              <a:gd name="T41" fmla="*/ 124 h 289"/>
              <a:gd name="T42" fmla="*/ 180 w 180"/>
              <a:gd name="T43" fmla="*/ 121 h 289"/>
              <a:gd name="T44" fmla="*/ 145 w 180"/>
              <a:gd name="T45" fmla="*/ 87 h 289"/>
              <a:gd name="T46" fmla="*/ 82 w 180"/>
              <a:gd name="T47" fmla="*/ 87 h 289"/>
              <a:gd name="T48" fmla="*/ 84 w 180"/>
              <a:gd name="T49" fmla="*/ 71 h 289"/>
              <a:gd name="T50" fmla="*/ 90 w 180"/>
              <a:gd name="T51" fmla="*/ 38 h 289"/>
              <a:gd name="T52" fmla="*/ 64 w 180"/>
              <a:gd name="T53" fmla="*/ 2 h 289"/>
              <a:gd name="T54" fmla="*/ 29 w 180"/>
              <a:gd name="T55" fmla="*/ 28 h 289"/>
              <a:gd name="T56" fmla="*/ 21 w 180"/>
              <a:gd name="T57" fmla="*/ 74 h 289"/>
              <a:gd name="T58" fmla="*/ 17 w 180"/>
              <a:gd name="T59" fmla="*/ 10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7" y="100"/>
                </a:moveTo>
                <a:cubicBezTo>
                  <a:pt x="7" y="114"/>
                  <a:pt x="0" y="137"/>
                  <a:pt x="0" y="149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46"/>
                  <a:pt x="16" y="289"/>
                  <a:pt x="36" y="289"/>
                </a:cubicBezTo>
                <a:cubicBezTo>
                  <a:pt x="131" y="289"/>
                  <a:pt x="131" y="289"/>
                  <a:pt x="131" y="289"/>
                </a:cubicBezTo>
                <a:cubicBezTo>
                  <a:pt x="150" y="289"/>
                  <a:pt x="166" y="274"/>
                  <a:pt x="166" y="255"/>
                </a:cubicBezTo>
                <a:cubicBezTo>
                  <a:pt x="167" y="253"/>
                  <a:pt x="167" y="253"/>
                  <a:pt x="167" y="253"/>
                </a:cubicBezTo>
                <a:cubicBezTo>
                  <a:pt x="94" y="253"/>
                  <a:pt x="94" y="253"/>
                  <a:pt x="94" y="253"/>
                </a:cubicBezTo>
                <a:cubicBezTo>
                  <a:pt x="87" y="253"/>
                  <a:pt x="82" y="248"/>
                  <a:pt x="82" y="241"/>
                </a:cubicBezTo>
                <a:cubicBezTo>
                  <a:pt x="82" y="235"/>
                  <a:pt x="87" y="230"/>
                  <a:pt x="94" y="230"/>
                </a:cubicBezTo>
                <a:cubicBezTo>
                  <a:pt x="169" y="230"/>
                  <a:pt x="169" y="230"/>
                  <a:pt x="169" y="230"/>
                </a:cubicBezTo>
                <a:cubicBezTo>
                  <a:pt x="172" y="199"/>
                  <a:pt x="172" y="199"/>
                  <a:pt x="172" y="199"/>
                </a:cubicBezTo>
                <a:cubicBezTo>
                  <a:pt x="94" y="199"/>
                  <a:pt x="94" y="199"/>
                  <a:pt x="94" y="199"/>
                </a:cubicBezTo>
                <a:cubicBezTo>
                  <a:pt x="87" y="199"/>
                  <a:pt x="82" y="194"/>
                  <a:pt x="82" y="188"/>
                </a:cubicBezTo>
                <a:cubicBezTo>
                  <a:pt x="82" y="182"/>
                  <a:pt x="87" y="177"/>
                  <a:pt x="94" y="177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8" y="146"/>
                  <a:pt x="178" y="146"/>
                  <a:pt x="178" y="146"/>
                </a:cubicBezTo>
                <a:cubicBezTo>
                  <a:pt x="94" y="146"/>
                  <a:pt x="94" y="146"/>
                  <a:pt x="94" y="146"/>
                </a:cubicBezTo>
                <a:cubicBezTo>
                  <a:pt x="87" y="146"/>
                  <a:pt x="82" y="141"/>
                  <a:pt x="82" y="135"/>
                </a:cubicBezTo>
                <a:cubicBezTo>
                  <a:pt x="82" y="129"/>
                  <a:pt x="87" y="124"/>
                  <a:pt x="94" y="124"/>
                </a:cubicBezTo>
                <a:cubicBezTo>
                  <a:pt x="180" y="124"/>
                  <a:pt x="180" y="124"/>
                  <a:pt x="180" y="124"/>
                </a:cubicBezTo>
                <a:cubicBezTo>
                  <a:pt x="180" y="121"/>
                  <a:pt x="180" y="121"/>
                  <a:pt x="180" y="121"/>
                </a:cubicBezTo>
                <a:cubicBezTo>
                  <a:pt x="180" y="102"/>
                  <a:pt x="164" y="87"/>
                  <a:pt x="145" y="87"/>
                </a:cubicBezTo>
                <a:cubicBezTo>
                  <a:pt x="82" y="87"/>
                  <a:pt x="82" y="87"/>
                  <a:pt x="82" y="87"/>
                </a:cubicBezTo>
                <a:cubicBezTo>
                  <a:pt x="84" y="71"/>
                  <a:pt x="84" y="71"/>
                  <a:pt x="84" y="71"/>
                </a:cubicBezTo>
                <a:cubicBezTo>
                  <a:pt x="90" y="38"/>
                  <a:pt x="90" y="38"/>
                  <a:pt x="90" y="38"/>
                </a:cubicBezTo>
                <a:cubicBezTo>
                  <a:pt x="92" y="21"/>
                  <a:pt x="81" y="5"/>
                  <a:pt x="64" y="2"/>
                </a:cubicBezTo>
                <a:cubicBezTo>
                  <a:pt x="47" y="0"/>
                  <a:pt x="32" y="11"/>
                  <a:pt x="29" y="28"/>
                </a:cubicBezTo>
                <a:cubicBezTo>
                  <a:pt x="21" y="74"/>
                  <a:pt x="21" y="74"/>
                  <a:pt x="21" y="74"/>
                </a:cubicBezTo>
                <a:lnTo>
                  <a:pt x="17" y="1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5" name="Freeform 624"/>
          <p:cNvSpPr/>
          <p:nvPr/>
        </p:nvSpPr>
        <p:spPr bwMode="auto">
          <a:xfrm>
            <a:off x="3500755" y="3603625"/>
            <a:ext cx="44450" cy="145415"/>
          </a:xfrm>
          <a:custGeom>
            <a:avLst/>
            <a:gdLst>
              <a:gd name="T0" fmla="*/ 9 w 47"/>
              <a:gd name="T1" fmla="*/ 115 h 151"/>
              <a:gd name="T2" fmla="*/ 1 w 47"/>
              <a:gd name="T3" fmla="*/ 151 h 151"/>
              <a:gd name="T4" fmla="*/ 30 w 47"/>
              <a:gd name="T5" fmla="*/ 151 h 151"/>
              <a:gd name="T6" fmla="*/ 47 w 47"/>
              <a:gd name="T7" fmla="*/ 98 h 151"/>
              <a:gd name="T8" fmla="*/ 47 w 47"/>
              <a:gd name="T9" fmla="*/ 53 h 151"/>
              <a:gd name="T10" fmla="*/ 30 w 47"/>
              <a:gd name="T11" fmla="*/ 0 h 151"/>
              <a:gd name="T12" fmla="*/ 0 w 47"/>
              <a:gd name="T13" fmla="*/ 0 h 151"/>
              <a:gd name="T14" fmla="*/ 9 w 47"/>
              <a:gd name="T15" fmla="*/ 36 h 151"/>
              <a:gd name="T16" fmla="*/ 9 w 47"/>
              <a:gd name="T17" fmla="*/ 11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9" y="115"/>
                </a:moveTo>
                <a:cubicBezTo>
                  <a:pt x="9" y="124"/>
                  <a:pt x="6" y="137"/>
                  <a:pt x="1" y="151"/>
                </a:cubicBezTo>
                <a:cubicBezTo>
                  <a:pt x="30" y="151"/>
                  <a:pt x="30" y="151"/>
                  <a:pt x="30" y="151"/>
                </a:cubicBezTo>
                <a:cubicBezTo>
                  <a:pt x="39" y="151"/>
                  <a:pt x="47" y="112"/>
                  <a:pt x="47" y="98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39"/>
                  <a:pt x="39" y="0"/>
                  <a:pt x="30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14"/>
                  <a:pt x="9" y="28"/>
                  <a:pt x="9" y="36"/>
                </a:cubicBezTo>
                <a:lnTo>
                  <a:pt x="9" y="11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6" name="Freeform 625"/>
          <p:cNvSpPr/>
          <p:nvPr/>
        </p:nvSpPr>
        <p:spPr bwMode="auto">
          <a:xfrm>
            <a:off x="3319780" y="3580130"/>
            <a:ext cx="172720" cy="278765"/>
          </a:xfrm>
          <a:custGeom>
            <a:avLst/>
            <a:gdLst>
              <a:gd name="T0" fmla="*/ 163 w 180"/>
              <a:gd name="T1" fmla="*/ 189 h 289"/>
              <a:gd name="T2" fmla="*/ 180 w 180"/>
              <a:gd name="T3" fmla="*/ 140 h 289"/>
              <a:gd name="T4" fmla="*/ 180 w 180"/>
              <a:gd name="T5" fmla="*/ 61 h 289"/>
              <a:gd name="T6" fmla="*/ 144 w 180"/>
              <a:gd name="T7" fmla="*/ 0 h 289"/>
              <a:gd name="T8" fmla="*/ 49 w 180"/>
              <a:gd name="T9" fmla="*/ 0 h 289"/>
              <a:gd name="T10" fmla="*/ 14 w 180"/>
              <a:gd name="T11" fmla="*/ 33 h 289"/>
              <a:gd name="T12" fmla="*/ 13 w 180"/>
              <a:gd name="T13" fmla="*/ 36 h 289"/>
              <a:gd name="T14" fmla="*/ 86 w 180"/>
              <a:gd name="T15" fmla="*/ 36 h 289"/>
              <a:gd name="T16" fmla="*/ 98 w 180"/>
              <a:gd name="T17" fmla="*/ 47 h 289"/>
              <a:gd name="T18" fmla="*/ 86 w 180"/>
              <a:gd name="T19" fmla="*/ 59 h 289"/>
              <a:gd name="T20" fmla="*/ 11 w 180"/>
              <a:gd name="T21" fmla="*/ 59 h 289"/>
              <a:gd name="T22" fmla="*/ 8 w 180"/>
              <a:gd name="T23" fmla="*/ 89 h 289"/>
              <a:gd name="T24" fmla="*/ 86 w 180"/>
              <a:gd name="T25" fmla="*/ 89 h 289"/>
              <a:gd name="T26" fmla="*/ 98 w 180"/>
              <a:gd name="T27" fmla="*/ 101 h 289"/>
              <a:gd name="T28" fmla="*/ 86 w 180"/>
              <a:gd name="T29" fmla="*/ 112 h 289"/>
              <a:gd name="T30" fmla="*/ 5 w 180"/>
              <a:gd name="T31" fmla="*/ 112 h 289"/>
              <a:gd name="T32" fmla="*/ 2 w 180"/>
              <a:gd name="T33" fmla="*/ 143 h 289"/>
              <a:gd name="T34" fmla="*/ 86 w 180"/>
              <a:gd name="T35" fmla="*/ 143 h 289"/>
              <a:gd name="T36" fmla="*/ 98 w 180"/>
              <a:gd name="T37" fmla="*/ 154 h 289"/>
              <a:gd name="T38" fmla="*/ 86 w 180"/>
              <a:gd name="T39" fmla="*/ 165 h 289"/>
              <a:gd name="T40" fmla="*/ 0 w 180"/>
              <a:gd name="T41" fmla="*/ 165 h 289"/>
              <a:gd name="T42" fmla="*/ 0 w 180"/>
              <a:gd name="T43" fmla="*/ 168 h 289"/>
              <a:gd name="T44" fmla="*/ 35 w 180"/>
              <a:gd name="T45" fmla="*/ 201 h 289"/>
              <a:gd name="T46" fmla="*/ 98 w 180"/>
              <a:gd name="T47" fmla="*/ 201 h 289"/>
              <a:gd name="T48" fmla="*/ 96 w 180"/>
              <a:gd name="T49" fmla="*/ 218 h 289"/>
              <a:gd name="T50" fmla="*/ 90 w 180"/>
              <a:gd name="T51" fmla="*/ 251 h 289"/>
              <a:gd name="T52" fmla="*/ 116 w 180"/>
              <a:gd name="T53" fmla="*/ 287 h 289"/>
              <a:gd name="T54" fmla="*/ 151 w 180"/>
              <a:gd name="T55" fmla="*/ 261 h 289"/>
              <a:gd name="T56" fmla="*/ 159 w 180"/>
              <a:gd name="T57" fmla="*/ 215 h 289"/>
              <a:gd name="T58" fmla="*/ 163 w 180"/>
              <a:gd name="T59" fmla="*/ 1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63" y="189"/>
                </a:moveTo>
                <a:cubicBezTo>
                  <a:pt x="173" y="175"/>
                  <a:pt x="180" y="152"/>
                  <a:pt x="180" y="140"/>
                </a:cubicBezTo>
                <a:cubicBezTo>
                  <a:pt x="180" y="61"/>
                  <a:pt x="180" y="61"/>
                  <a:pt x="180" y="61"/>
                </a:cubicBezTo>
                <a:cubicBezTo>
                  <a:pt x="180" y="43"/>
                  <a:pt x="164" y="0"/>
                  <a:pt x="144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30" y="0"/>
                  <a:pt x="14" y="15"/>
                  <a:pt x="14" y="33"/>
                </a:cubicBezTo>
                <a:cubicBezTo>
                  <a:pt x="13" y="36"/>
                  <a:pt x="13" y="36"/>
                  <a:pt x="13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93" y="36"/>
                  <a:pt x="98" y="41"/>
                  <a:pt x="98" y="47"/>
                </a:cubicBezTo>
                <a:cubicBezTo>
                  <a:pt x="98" y="54"/>
                  <a:pt x="93" y="59"/>
                  <a:pt x="86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8" y="89"/>
                  <a:pt x="8" y="89"/>
                  <a:pt x="8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93" y="89"/>
                  <a:pt x="98" y="94"/>
                  <a:pt x="98" y="101"/>
                </a:cubicBezTo>
                <a:cubicBezTo>
                  <a:pt x="98" y="107"/>
                  <a:pt x="93" y="112"/>
                  <a:pt x="86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2" y="143"/>
                  <a:pt x="2" y="143"/>
                  <a:pt x="2" y="143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93" y="143"/>
                  <a:pt x="98" y="148"/>
                  <a:pt x="98" y="154"/>
                </a:cubicBezTo>
                <a:cubicBezTo>
                  <a:pt x="98" y="160"/>
                  <a:pt x="93" y="165"/>
                  <a:pt x="86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86"/>
                  <a:pt x="16" y="201"/>
                  <a:pt x="35" y="201"/>
                </a:cubicBezTo>
                <a:cubicBezTo>
                  <a:pt x="98" y="201"/>
                  <a:pt x="98" y="201"/>
                  <a:pt x="98" y="201"/>
                </a:cubicBezTo>
                <a:cubicBezTo>
                  <a:pt x="96" y="218"/>
                  <a:pt x="96" y="218"/>
                  <a:pt x="96" y="218"/>
                </a:cubicBezTo>
                <a:cubicBezTo>
                  <a:pt x="90" y="251"/>
                  <a:pt x="90" y="251"/>
                  <a:pt x="90" y="251"/>
                </a:cubicBezTo>
                <a:cubicBezTo>
                  <a:pt x="88" y="268"/>
                  <a:pt x="99" y="284"/>
                  <a:pt x="116" y="287"/>
                </a:cubicBezTo>
                <a:cubicBezTo>
                  <a:pt x="132" y="289"/>
                  <a:pt x="148" y="278"/>
                  <a:pt x="151" y="261"/>
                </a:cubicBezTo>
                <a:cubicBezTo>
                  <a:pt x="159" y="215"/>
                  <a:pt x="159" y="215"/>
                  <a:pt x="159" y="215"/>
                </a:cubicBezTo>
                <a:lnTo>
                  <a:pt x="163" y="18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7" name="Freeform 626"/>
          <p:cNvSpPr>
            <a:spLocks noEditPoints="1"/>
          </p:cNvSpPr>
          <p:nvPr/>
        </p:nvSpPr>
        <p:spPr bwMode="auto">
          <a:xfrm>
            <a:off x="9410700" y="2554605"/>
            <a:ext cx="223520" cy="154940"/>
          </a:xfrm>
          <a:custGeom>
            <a:avLst/>
            <a:gdLst>
              <a:gd name="T0" fmla="*/ 232 w 232"/>
              <a:gd name="T1" fmla="*/ 45 h 160"/>
              <a:gd name="T2" fmla="*/ 187 w 232"/>
              <a:gd name="T3" fmla="*/ 0 h 160"/>
              <a:gd name="T4" fmla="*/ 147 w 232"/>
              <a:gd name="T5" fmla="*/ 25 h 160"/>
              <a:gd name="T6" fmla="*/ 119 w 232"/>
              <a:gd name="T7" fmla="*/ 18 h 160"/>
              <a:gd name="T8" fmla="*/ 64 w 232"/>
              <a:gd name="T9" fmla="*/ 51 h 160"/>
              <a:gd name="T10" fmla="*/ 48 w 232"/>
              <a:gd name="T11" fmla="*/ 46 h 160"/>
              <a:gd name="T12" fmla="*/ 19 w 232"/>
              <a:gd name="T13" fmla="*/ 75 h 160"/>
              <a:gd name="T14" fmla="*/ 20 w 232"/>
              <a:gd name="T15" fmla="*/ 83 h 160"/>
              <a:gd name="T16" fmla="*/ 0 w 232"/>
              <a:gd name="T17" fmla="*/ 118 h 160"/>
              <a:gd name="T18" fmla="*/ 40 w 232"/>
              <a:gd name="T19" fmla="*/ 160 h 160"/>
              <a:gd name="T20" fmla="*/ 40 w 232"/>
              <a:gd name="T21" fmla="*/ 160 h 160"/>
              <a:gd name="T22" fmla="*/ 42 w 232"/>
              <a:gd name="T23" fmla="*/ 160 h 160"/>
              <a:gd name="T24" fmla="*/ 42 w 232"/>
              <a:gd name="T25" fmla="*/ 160 h 160"/>
              <a:gd name="T26" fmla="*/ 43 w 232"/>
              <a:gd name="T27" fmla="*/ 160 h 160"/>
              <a:gd name="T28" fmla="*/ 161 w 232"/>
              <a:gd name="T29" fmla="*/ 160 h 160"/>
              <a:gd name="T30" fmla="*/ 163 w 232"/>
              <a:gd name="T31" fmla="*/ 160 h 160"/>
              <a:gd name="T32" fmla="*/ 195 w 232"/>
              <a:gd name="T33" fmla="*/ 146 h 160"/>
              <a:gd name="T34" fmla="*/ 196 w 232"/>
              <a:gd name="T35" fmla="*/ 146 h 160"/>
              <a:gd name="T36" fmla="*/ 196 w 232"/>
              <a:gd name="T37" fmla="*/ 144 h 160"/>
              <a:gd name="T38" fmla="*/ 204 w 232"/>
              <a:gd name="T39" fmla="*/ 119 h 160"/>
              <a:gd name="T40" fmla="*/ 192 w 232"/>
              <a:gd name="T41" fmla="*/ 90 h 160"/>
              <a:gd name="T42" fmla="*/ 232 w 232"/>
              <a:gd name="T43" fmla="*/ 45 h 160"/>
              <a:gd name="T44" fmla="*/ 163 w 232"/>
              <a:gd name="T45" fmla="*/ 146 h 160"/>
              <a:gd name="T46" fmla="*/ 162 w 232"/>
              <a:gd name="T47" fmla="*/ 146 h 160"/>
              <a:gd name="T48" fmla="*/ 162 w 232"/>
              <a:gd name="T49" fmla="*/ 146 h 160"/>
              <a:gd name="T50" fmla="*/ 161 w 232"/>
              <a:gd name="T51" fmla="*/ 146 h 160"/>
              <a:gd name="T52" fmla="*/ 43 w 232"/>
              <a:gd name="T53" fmla="*/ 146 h 160"/>
              <a:gd name="T54" fmla="*/ 42 w 232"/>
              <a:gd name="T55" fmla="*/ 146 h 160"/>
              <a:gd name="T56" fmla="*/ 42 w 232"/>
              <a:gd name="T57" fmla="*/ 146 h 160"/>
              <a:gd name="T58" fmla="*/ 42 w 232"/>
              <a:gd name="T59" fmla="*/ 146 h 160"/>
              <a:gd name="T60" fmla="*/ 14 w 232"/>
              <a:gd name="T61" fmla="*/ 118 h 160"/>
              <a:gd name="T62" fmla="*/ 28 w 232"/>
              <a:gd name="T63" fmla="*/ 94 h 160"/>
              <a:gd name="T64" fmla="*/ 37 w 232"/>
              <a:gd name="T65" fmla="*/ 89 h 160"/>
              <a:gd name="T66" fmla="*/ 34 w 232"/>
              <a:gd name="T67" fmla="*/ 80 h 160"/>
              <a:gd name="T68" fmla="*/ 33 w 232"/>
              <a:gd name="T69" fmla="*/ 75 h 160"/>
              <a:gd name="T70" fmla="*/ 48 w 232"/>
              <a:gd name="T71" fmla="*/ 60 h 160"/>
              <a:gd name="T72" fmla="*/ 57 w 232"/>
              <a:gd name="T73" fmla="*/ 63 h 160"/>
              <a:gd name="T74" fmla="*/ 70 w 232"/>
              <a:gd name="T75" fmla="*/ 73 h 160"/>
              <a:gd name="T76" fmla="*/ 76 w 232"/>
              <a:gd name="T77" fmla="*/ 59 h 160"/>
              <a:gd name="T78" fmla="*/ 119 w 232"/>
              <a:gd name="T79" fmla="*/ 32 h 160"/>
              <a:gd name="T80" fmla="*/ 166 w 232"/>
              <a:gd name="T81" fmla="*/ 79 h 160"/>
              <a:gd name="T82" fmla="*/ 166 w 232"/>
              <a:gd name="T83" fmla="*/ 81 h 160"/>
              <a:gd name="T84" fmla="*/ 166 w 232"/>
              <a:gd name="T85" fmla="*/ 82 h 160"/>
              <a:gd name="T86" fmla="*/ 166 w 232"/>
              <a:gd name="T87" fmla="*/ 91 h 160"/>
              <a:gd name="T88" fmla="*/ 174 w 232"/>
              <a:gd name="T89" fmla="*/ 94 h 160"/>
              <a:gd name="T90" fmla="*/ 190 w 232"/>
              <a:gd name="T91" fmla="*/ 119 h 160"/>
              <a:gd name="T92" fmla="*/ 163 w 232"/>
              <a:gd name="T93" fmla="*/ 146 h 160"/>
              <a:gd name="T94" fmla="*/ 163 w 232"/>
              <a:gd name="T95" fmla="*/ 14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160">
                <a:moveTo>
                  <a:pt x="232" y="45"/>
                </a:moveTo>
                <a:cubicBezTo>
                  <a:pt x="232" y="20"/>
                  <a:pt x="212" y="0"/>
                  <a:pt x="187" y="0"/>
                </a:cubicBezTo>
                <a:cubicBezTo>
                  <a:pt x="170" y="0"/>
                  <a:pt x="155" y="10"/>
                  <a:pt x="147" y="25"/>
                </a:cubicBezTo>
                <a:cubicBezTo>
                  <a:pt x="139" y="20"/>
                  <a:pt x="129" y="18"/>
                  <a:pt x="119" y="18"/>
                </a:cubicBezTo>
                <a:cubicBezTo>
                  <a:pt x="95" y="18"/>
                  <a:pt x="75" y="31"/>
                  <a:pt x="64" y="51"/>
                </a:cubicBezTo>
                <a:cubicBezTo>
                  <a:pt x="60" y="48"/>
                  <a:pt x="54" y="46"/>
                  <a:pt x="48" y="46"/>
                </a:cubicBezTo>
                <a:cubicBezTo>
                  <a:pt x="32" y="46"/>
                  <a:pt x="19" y="59"/>
                  <a:pt x="19" y="75"/>
                </a:cubicBezTo>
                <a:cubicBezTo>
                  <a:pt x="19" y="78"/>
                  <a:pt x="19" y="80"/>
                  <a:pt x="20" y="83"/>
                </a:cubicBezTo>
                <a:cubicBezTo>
                  <a:pt x="8" y="90"/>
                  <a:pt x="0" y="103"/>
                  <a:pt x="0" y="118"/>
                </a:cubicBezTo>
                <a:cubicBezTo>
                  <a:pt x="0" y="141"/>
                  <a:pt x="18" y="159"/>
                  <a:pt x="40" y="16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3" y="160"/>
                  <a:pt x="43" y="160"/>
                  <a:pt x="43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2" y="160"/>
                  <a:pt x="163" y="160"/>
                  <a:pt x="163" y="160"/>
                </a:cubicBezTo>
                <a:cubicBezTo>
                  <a:pt x="176" y="160"/>
                  <a:pt x="187" y="155"/>
                  <a:pt x="195" y="146"/>
                </a:cubicBezTo>
                <a:cubicBezTo>
                  <a:pt x="196" y="146"/>
                  <a:pt x="196" y="146"/>
                  <a:pt x="196" y="146"/>
                </a:cubicBezTo>
                <a:cubicBezTo>
                  <a:pt x="196" y="144"/>
                  <a:pt x="196" y="144"/>
                  <a:pt x="196" y="144"/>
                </a:cubicBezTo>
                <a:cubicBezTo>
                  <a:pt x="201" y="137"/>
                  <a:pt x="204" y="129"/>
                  <a:pt x="204" y="119"/>
                </a:cubicBezTo>
                <a:cubicBezTo>
                  <a:pt x="204" y="108"/>
                  <a:pt x="200" y="97"/>
                  <a:pt x="192" y="90"/>
                </a:cubicBezTo>
                <a:cubicBezTo>
                  <a:pt x="214" y="87"/>
                  <a:pt x="232" y="68"/>
                  <a:pt x="232" y="45"/>
                </a:cubicBezTo>
                <a:close/>
                <a:moveTo>
                  <a:pt x="163" y="146"/>
                </a:move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1" y="146"/>
                  <a:pt x="161" y="146"/>
                  <a:pt x="161" y="146"/>
                </a:cubicBezTo>
                <a:cubicBezTo>
                  <a:pt x="43" y="146"/>
                  <a:pt x="43" y="146"/>
                  <a:pt x="43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27" y="146"/>
                  <a:pt x="14" y="133"/>
                  <a:pt x="14" y="118"/>
                </a:cubicBezTo>
                <a:cubicBezTo>
                  <a:pt x="14" y="108"/>
                  <a:pt x="20" y="99"/>
                  <a:pt x="28" y="94"/>
                </a:cubicBezTo>
                <a:cubicBezTo>
                  <a:pt x="37" y="89"/>
                  <a:pt x="37" y="89"/>
                  <a:pt x="37" y="89"/>
                </a:cubicBezTo>
                <a:cubicBezTo>
                  <a:pt x="34" y="80"/>
                  <a:pt x="34" y="80"/>
                  <a:pt x="34" y="80"/>
                </a:cubicBezTo>
                <a:cubicBezTo>
                  <a:pt x="33" y="78"/>
                  <a:pt x="33" y="77"/>
                  <a:pt x="33" y="75"/>
                </a:cubicBezTo>
                <a:cubicBezTo>
                  <a:pt x="33" y="67"/>
                  <a:pt x="40" y="60"/>
                  <a:pt x="48" y="60"/>
                </a:cubicBezTo>
                <a:cubicBezTo>
                  <a:pt x="51" y="60"/>
                  <a:pt x="55" y="61"/>
                  <a:pt x="57" y="63"/>
                </a:cubicBezTo>
                <a:cubicBezTo>
                  <a:pt x="70" y="73"/>
                  <a:pt x="70" y="73"/>
                  <a:pt x="70" y="73"/>
                </a:cubicBezTo>
                <a:cubicBezTo>
                  <a:pt x="76" y="59"/>
                  <a:pt x="76" y="59"/>
                  <a:pt x="76" y="59"/>
                </a:cubicBezTo>
                <a:cubicBezTo>
                  <a:pt x="84" y="42"/>
                  <a:pt x="101" y="32"/>
                  <a:pt x="119" y="32"/>
                </a:cubicBezTo>
                <a:cubicBezTo>
                  <a:pt x="145" y="32"/>
                  <a:pt x="166" y="53"/>
                  <a:pt x="166" y="79"/>
                </a:cubicBezTo>
                <a:cubicBezTo>
                  <a:pt x="166" y="80"/>
                  <a:pt x="166" y="80"/>
                  <a:pt x="166" y="81"/>
                </a:cubicBezTo>
                <a:cubicBezTo>
                  <a:pt x="166" y="82"/>
                  <a:pt x="166" y="82"/>
                  <a:pt x="166" y="82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84" y="98"/>
                  <a:pt x="190" y="108"/>
                  <a:pt x="190" y="119"/>
                </a:cubicBezTo>
                <a:cubicBezTo>
                  <a:pt x="190" y="134"/>
                  <a:pt x="178" y="146"/>
                  <a:pt x="163" y="146"/>
                </a:cubicBezTo>
                <a:cubicBezTo>
                  <a:pt x="163" y="146"/>
                  <a:pt x="163" y="146"/>
                  <a:pt x="163" y="14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8" name="Rectangle 627"/>
          <p:cNvSpPr>
            <a:spLocks noChangeArrowheads="1"/>
          </p:cNvSpPr>
          <p:nvPr/>
        </p:nvSpPr>
        <p:spPr bwMode="auto">
          <a:xfrm>
            <a:off x="9582785" y="2500630"/>
            <a:ext cx="17145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9" name="Rectangle 628"/>
          <p:cNvSpPr>
            <a:spLocks noChangeArrowheads="1"/>
          </p:cNvSpPr>
          <p:nvPr/>
        </p:nvSpPr>
        <p:spPr bwMode="auto">
          <a:xfrm>
            <a:off x="9659620" y="2588895"/>
            <a:ext cx="28575" cy="171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0" name="Freeform 629"/>
          <p:cNvSpPr/>
          <p:nvPr/>
        </p:nvSpPr>
        <p:spPr bwMode="auto">
          <a:xfrm>
            <a:off x="9634220" y="2522855"/>
            <a:ext cx="31750" cy="33020"/>
          </a:xfrm>
          <a:custGeom>
            <a:avLst/>
            <a:gdLst>
              <a:gd name="T0" fmla="*/ 24 w 24"/>
              <a:gd name="T1" fmla="*/ 10 h 25"/>
              <a:gd name="T2" fmla="*/ 15 w 24"/>
              <a:gd name="T3" fmla="*/ 0 h 25"/>
              <a:gd name="T4" fmla="*/ 0 w 24"/>
              <a:gd name="T5" fmla="*/ 16 h 25"/>
              <a:gd name="T6" fmla="*/ 8 w 24"/>
              <a:gd name="T7" fmla="*/ 25 h 25"/>
              <a:gd name="T8" fmla="*/ 24 w 24"/>
              <a:gd name="T9" fmla="*/ 1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24" y="10"/>
                </a:moveTo>
                <a:lnTo>
                  <a:pt x="15" y="0"/>
                </a:lnTo>
                <a:lnTo>
                  <a:pt x="0" y="16"/>
                </a:lnTo>
                <a:lnTo>
                  <a:pt x="8" y="25"/>
                </a:lnTo>
                <a:lnTo>
                  <a:pt x="24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1" name="Freeform 630"/>
          <p:cNvSpPr/>
          <p:nvPr/>
        </p:nvSpPr>
        <p:spPr bwMode="auto">
          <a:xfrm>
            <a:off x="9634220" y="2639060"/>
            <a:ext cx="31750" cy="33020"/>
          </a:xfrm>
          <a:custGeom>
            <a:avLst/>
            <a:gdLst>
              <a:gd name="T0" fmla="*/ 0 w 24"/>
              <a:gd name="T1" fmla="*/ 9 h 25"/>
              <a:gd name="T2" fmla="*/ 15 w 24"/>
              <a:gd name="T3" fmla="*/ 25 h 25"/>
              <a:gd name="T4" fmla="*/ 24 w 24"/>
              <a:gd name="T5" fmla="*/ 17 h 25"/>
              <a:gd name="T6" fmla="*/ 8 w 24"/>
              <a:gd name="T7" fmla="*/ 0 h 25"/>
              <a:gd name="T8" fmla="*/ 0 w 24"/>
              <a:gd name="T9" fmla="*/ 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0" y="9"/>
                </a:moveTo>
                <a:lnTo>
                  <a:pt x="15" y="25"/>
                </a:lnTo>
                <a:lnTo>
                  <a:pt x="24" y="17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2" name="Freeform 631"/>
          <p:cNvSpPr/>
          <p:nvPr/>
        </p:nvSpPr>
        <p:spPr bwMode="auto">
          <a:xfrm>
            <a:off x="9515475" y="2522855"/>
            <a:ext cx="34290" cy="33020"/>
          </a:xfrm>
          <a:custGeom>
            <a:avLst/>
            <a:gdLst>
              <a:gd name="T0" fmla="*/ 26 w 26"/>
              <a:gd name="T1" fmla="*/ 16 h 25"/>
              <a:gd name="T2" fmla="*/ 10 w 26"/>
              <a:gd name="T3" fmla="*/ 0 h 25"/>
              <a:gd name="T4" fmla="*/ 0 w 26"/>
              <a:gd name="T5" fmla="*/ 9 h 25"/>
              <a:gd name="T6" fmla="*/ 17 w 26"/>
              <a:gd name="T7" fmla="*/ 25 h 25"/>
              <a:gd name="T8" fmla="*/ 26 w 26"/>
              <a:gd name="T9" fmla="*/ 16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26" y="16"/>
                </a:moveTo>
                <a:lnTo>
                  <a:pt x="10" y="0"/>
                </a:lnTo>
                <a:lnTo>
                  <a:pt x="0" y="9"/>
                </a:lnTo>
                <a:lnTo>
                  <a:pt x="17" y="25"/>
                </a:lnTo>
                <a:lnTo>
                  <a:pt x="26" y="1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3" name="Freeform 632"/>
          <p:cNvSpPr>
            <a:spLocks noEditPoints="1"/>
          </p:cNvSpPr>
          <p:nvPr/>
        </p:nvSpPr>
        <p:spPr bwMode="auto">
          <a:xfrm>
            <a:off x="2179320" y="4688205"/>
            <a:ext cx="290830" cy="290830"/>
          </a:xfrm>
          <a:custGeom>
            <a:avLst/>
            <a:gdLst>
              <a:gd name="T0" fmla="*/ 271 w 301"/>
              <a:gd name="T1" fmla="*/ 165 h 301"/>
              <a:gd name="T2" fmla="*/ 219 w 301"/>
              <a:gd name="T3" fmla="*/ 143 h 301"/>
              <a:gd name="T4" fmla="*/ 204 w 301"/>
              <a:gd name="T5" fmla="*/ 117 h 301"/>
              <a:gd name="T6" fmla="*/ 136 w 301"/>
              <a:gd name="T7" fmla="*/ 113 h 301"/>
              <a:gd name="T8" fmla="*/ 74 w 301"/>
              <a:gd name="T9" fmla="*/ 52 h 301"/>
              <a:gd name="T10" fmla="*/ 66 w 301"/>
              <a:gd name="T11" fmla="*/ 28 h 301"/>
              <a:gd name="T12" fmla="*/ 49 w 301"/>
              <a:gd name="T13" fmla="*/ 11 h 301"/>
              <a:gd name="T14" fmla="*/ 11 w 301"/>
              <a:gd name="T15" fmla="*/ 11 h 301"/>
              <a:gd name="T16" fmla="*/ 11 w 301"/>
              <a:gd name="T17" fmla="*/ 49 h 301"/>
              <a:gd name="T18" fmla="*/ 28 w 301"/>
              <a:gd name="T19" fmla="*/ 66 h 301"/>
              <a:gd name="T20" fmla="*/ 52 w 301"/>
              <a:gd name="T21" fmla="*/ 74 h 301"/>
              <a:gd name="T22" fmla="*/ 113 w 301"/>
              <a:gd name="T23" fmla="*/ 136 h 301"/>
              <a:gd name="T24" fmla="*/ 117 w 301"/>
              <a:gd name="T25" fmla="*/ 204 h 301"/>
              <a:gd name="T26" fmla="*/ 143 w 301"/>
              <a:gd name="T27" fmla="*/ 219 h 301"/>
              <a:gd name="T28" fmla="*/ 165 w 301"/>
              <a:gd name="T29" fmla="*/ 271 h 301"/>
              <a:gd name="T30" fmla="*/ 265 w 301"/>
              <a:gd name="T31" fmla="*/ 265 h 301"/>
              <a:gd name="T32" fmla="*/ 271 w 301"/>
              <a:gd name="T33" fmla="*/ 165 h 301"/>
              <a:gd name="T34" fmla="*/ 181 w 301"/>
              <a:gd name="T35" fmla="*/ 181 h 301"/>
              <a:gd name="T36" fmla="*/ 148 w 301"/>
              <a:gd name="T37" fmla="*/ 181 h 301"/>
              <a:gd name="T38" fmla="*/ 141 w 301"/>
              <a:gd name="T39" fmla="*/ 164 h 301"/>
              <a:gd name="T40" fmla="*/ 148 w 301"/>
              <a:gd name="T41" fmla="*/ 148 h 301"/>
              <a:gd name="T42" fmla="*/ 164 w 301"/>
              <a:gd name="T43" fmla="*/ 141 h 301"/>
              <a:gd name="T44" fmla="*/ 181 w 301"/>
              <a:gd name="T45" fmla="*/ 148 h 301"/>
              <a:gd name="T46" fmla="*/ 181 w 301"/>
              <a:gd name="T47" fmla="*/ 18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1" h="301">
                <a:moveTo>
                  <a:pt x="271" y="165"/>
                </a:moveTo>
                <a:cubicBezTo>
                  <a:pt x="257" y="151"/>
                  <a:pt x="238" y="143"/>
                  <a:pt x="219" y="143"/>
                </a:cubicBezTo>
                <a:cubicBezTo>
                  <a:pt x="216" y="134"/>
                  <a:pt x="211" y="125"/>
                  <a:pt x="204" y="117"/>
                </a:cubicBezTo>
                <a:cubicBezTo>
                  <a:pt x="184" y="97"/>
                  <a:pt x="158" y="98"/>
                  <a:pt x="136" y="113"/>
                </a:cubicBezTo>
                <a:cubicBezTo>
                  <a:pt x="74" y="52"/>
                  <a:pt x="74" y="52"/>
                  <a:pt x="74" y="52"/>
                </a:cubicBezTo>
                <a:cubicBezTo>
                  <a:pt x="75" y="43"/>
                  <a:pt x="73" y="34"/>
                  <a:pt x="66" y="28"/>
                </a:cubicBezTo>
                <a:cubicBezTo>
                  <a:pt x="49" y="11"/>
                  <a:pt x="49" y="11"/>
                  <a:pt x="49" y="11"/>
                </a:cubicBezTo>
                <a:cubicBezTo>
                  <a:pt x="39" y="0"/>
                  <a:pt x="21" y="0"/>
                  <a:pt x="11" y="11"/>
                </a:cubicBezTo>
                <a:cubicBezTo>
                  <a:pt x="0" y="21"/>
                  <a:pt x="0" y="39"/>
                  <a:pt x="11" y="49"/>
                </a:cubicBezTo>
                <a:cubicBezTo>
                  <a:pt x="28" y="66"/>
                  <a:pt x="28" y="66"/>
                  <a:pt x="28" y="66"/>
                </a:cubicBezTo>
                <a:cubicBezTo>
                  <a:pt x="34" y="73"/>
                  <a:pt x="43" y="75"/>
                  <a:pt x="52" y="74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98" y="158"/>
                  <a:pt x="97" y="184"/>
                  <a:pt x="117" y="204"/>
                </a:cubicBezTo>
                <a:cubicBezTo>
                  <a:pt x="125" y="211"/>
                  <a:pt x="134" y="216"/>
                  <a:pt x="143" y="219"/>
                </a:cubicBezTo>
                <a:cubicBezTo>
                  <a:pt x="143" y="238"/>
                  <a:pt x="151" y="257"/>
                  <a:pt x="165" y="271"/>
                </a:cubicBezTo>
                <a:cubicBezTo>
                  <a:pt x="194" y="301"/>
                  <a:pt x="236" y="294"/>
                  <a:pt x="265" y="265"/>
                </a:cubicBezTo>
                <a:cubicBezTo>
                  <a:pt x="294" y="236"/>
                  <a:pt x="301" y="194"/>
                  <a:pt x="271" y="165"/>
                </a:cubicBezTo>
                <a:close/>
                <a:moveTo>
                  <a:pt x="181" y="181"/>
                </a:moveTo>
                <a:cubicBezTo>
                  <a:pt x="172" y="190"/>
                  <a:pt x="157" y="190"/>
                  <a:pt x="148" y="181"/>
                </a:cubicBezTo>
                <a:cubicBezTo>
                  <a:pt x="143" y="176"/>
                  <a:pt x="141" y="170"/>
                  <a:pt x="141" y="164"/>
                </a:cubicBezTo>
                <a:cubicBezTo>
                  <a:pt x="141" y="158"/>
                  <a:pt x="144" y="152"/>
                  <a:pt x="148" y="148"/>
                </a:cubicBezTo>
                <a:cubicBezTo>
                  <a:pt x="152" y="144"/>
                  <a:pt x="158" y="141"/>
                  <a:pt x="164" y="141"/>
                </a:cubicBezTo>
                <a:cubicBezTo>
                  <a:pt x="170" y="141"/>
                  <a:pt x="176" y="143"/>
                  <a:pt x="181" y="148"/>
                </a:cubicBezTo>
                <a:cubicBezTo>
                  <a:pt x="190" y="157"/>
                  <a:pt x="190" y="172"/>
                  <a:pt x="181" y="18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4" name="Freeform 633"/>
          <p:cNvSpPr>
            <a:spLocks noEditPoints="1"/>
          </p:cNvSpPr>
          <p:nvPr/>
        </p:nvSpPr>
        <p:spPr bwMode="auto">
          <a:xfrm>
            <a:off x="7188835" y="3614420"/>
            <a:ext cx="278765" cy="205740"/>
          </a:xfrm>
          <a:custGeom>
            <a:avLst/>
            <a:gdLst>
              <a:gd name="T0" fmla="*/ 279 w 288"/>
              <a:gd name="T1" fmla="*/ 35 h 214"/>
              <a:gd name="T2" fmla="*/ 205 w 288"/>
              <a:gd name="T3" fmla="*/ 35 h 214"/>
              <a:gd name="T4" fmla="*/ 205 w 288"/>
              <a:gd name="T5" fmla="*/ 34 h 214"/>
              <a:gd name="T6" fmla="*/ 196 w 288"/>
              <a:gd name="T7" fmla="*/ 8 h 214"/>
              <a:gd name="T8" fmla="*/ 183 w 288"/>
              <a:gd name="T9" fmla="*/ 0 h 214"/>
              <a:gd name="T10" fmla="*/ 108 w 288"/>
              <a:gd name="T11" fmla="*/ 0 h 214"/>
              <a:gd name="T12" fmla="*/ 94 w 288"/>
              <a:gd name="T13" fmla="*/ 8 h 214"/>
              <a:gd name="T14" fmla="*/ 86 w 288"/>
              <a:gd name="T15" fmla="*/ 34 h 214"/>
              <a:gd name="T16" fmla="*/ 86 w 288"/>
              <a:gd name="T17" fmla="*/ 35 h 214"/>
              <a:gd name="T18" fmla="*/ 9 w 288"/>
              <a:gd name="T19" fmla="*/ 35 h 214"/>
              <a:gd name="T20" fmla="*/ 0 w 288"/>
              <a:gd name="T21" fmla="*/ 44 h 214"/>
              <a:gd name="T22" fmla="*/ 0 w 288"/>
              <a:gd name="T23" fmla="*/ 205 h 214"/>
              <a:gd name="T24" fmla="*/ 9 w 288"/>
              <a:gd name="T25" fmla="*/ 214 h 214"/>
              <a:gd name="T26" fmla="*/ 279 w 288"/>
              <a:gd name="T27" fmla="*/ 214 h 214"/>
              <a:gd name="T28" fmla="*/ 288 w 288"/>
              <a:gd name="T29" fmla="*/ 205 h 214"/>
              <a:gd name="T30" fmla="*/ 288 w 288"/>
              <a:gd name="T31" fmla="*/ 44 h 214"/>
              <a:gd name="T32" fmla="*/ 279 w 288"/>
              <a:gd name="T33" fmla="*/ 35 h 214"/>
              <a:gd name="T34" fmla="*/ 179 w 288"/>
              <a:gd name="T35" fmla="*/ 181 h 214"/>
              <a:gd name="T36" fmla="*/ 33 w 288"/>
              <a:gd name="T37" fmla="*/ 181 h 214"/>
              <a:gd name="T38" fmla="*/ 33 w 288"/>
              <a:gd name="T39" fmla="*/ 69 h 214"/>
              <a:gd name="T40" fmla="*/ 179 w 288"/>
              <a:gd name="T41" fmla="*/ 69 h 214"/>
              <a:gd name="T42" fmla="*/ 179 w 288"/>
              <a:gd name="T43" fmla="*/ 18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14">
                <a:moveTo>
                  <a:pt x="279" y="35"/>
                </a:moveTo>
                <a:cubicBezTo>
                  <a:pt x="205" y="35"/>
                  <a:pt x="205" y="35"/>
                  <a:pt x="205" y="35"/>
                </a:cubicBezTo>
                <a:cubicBezTo>
                  <a:pt x="205" y="35"/>
                  <a:pt x="205" y="35"/>
                  <a:pt x="205" y="34"/>
                </a:cubicBezTo>
                <a:cubicBezTo>
                  <a:pt x="196" y="8"/>
                  <a:pt x="196" y="8"/>
                  <a:pt x="196" y="8"/>
                </a:cubicBezTo>
                <a:cubicBezTo>
                  <a:pt x="194" y="4"/>
                  <a:pt x="188" y="0"/>
                  <a:pt x="183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3" y="0"/>
                  <a:pt x="97" y="4"/>
                  <a:pt x="94" y="8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5"/>
                  <a:pt x="86" y="35"/>
                  <a:pt x="86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4" y="35"/>
                  <a:pt x="0" y="39"/>
                  <a:pt x="0" y="4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10"/>
                  <a:pt x="4" y="214"/>
                  <a:pt x="9" y="214"/>
                </a:cubicBezTo>
                <a:cubicBezTo>
                  <a:pt x="279" y="214"/>
                  <a:pt x="279" y="214"/>
                  <a:pt x="279" y="214"/>
                </a:cubicBezTo>
                <a:cubicBezTo>
                  <a:pt x="284" y="214"/>
                  <a:pt x="288" y="210"/>
                  <a:pt x="288" y="205"/>
                </a:cubicBezTo>
                <a:cubicBezTo>
                  <a:pt x="288" y="44"/>
                  <a:pt x="288" y="44"/>
                  <a:pt x="288" y="44"/>
                </a:cubicBezTo>
                <a:cubicBezTo>
                  <a:pt x="288" y="39"/>
                  <a:pt x="284" y="35"/>
                  <a:pt x="279" y="35"/>
                </a:cubicBezTo>
                <a:close/>
                <a:moveTo>
                  <a:pt x="179" y="181"/>
                </a:moveTo>
                <a:cubicBezTo>
                  <a:pt x="33" y="181"/>
                  <a:pt x="33" y="181"/>
                  <a:pt x="33" y="181"/>
                </a:cubicBezTo>
                <a:cubicBezTo>
                  <a:pt x="33" y="69"/>
                  <a:pt x="33" y="69"/>
                  <a:pt x="33" y="69"/>
                </a:cubicBezTo>
                <a:cubicBezTo>
                  <a:pt x="179" y="69"/>
                  <a:pt x="179" y="69"/>
                  <a:pt x="179" y="69"/>
                </a:cubicBezTo>
                <a:lnTo>
                  <a:pt x="179" y="18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5" name="Freeform 634"/>
          <p:cNvSpPr/>
          <p:nvPr/>
        </p:nvSpPr>
        <p:spPr bwMode="auto">
          <a:xfrm>
            <a:off x="5578475" y="3580130"/>
            <a:ext cx="154940" cy="277495"/>
          </a:xfrm>
          <a:custGeom>
            <a:avLst/>
            <a:gdLst>
              <a:gd name="T0" fmla="*/ 116 w 160"/>
              <a:gd name="T1" fmla="*/ 188 h 288"/>
              <a:gd name="T2" fmla="*/ 149 w 160"/>
              <a:gd name="T3" fmla="*/ 95 h 288"/>
              <a:gd name="T4" fmla="*/ 149 w 160"/>
              <a:gd name="T5" fmla="*/ 95 h 288"/>
              <a:gd name="T6" fmla="*/ 149 w 160"/>
              <a:gd name="T7" fmla="*/ 95 h 288"/>
              <a:gd name="T8" fmla="*/ 149 w 160"/>
              <a:gd name="T9" fmla="*/ 95 h 288"/>
              <a:gd name="T10" fmla="*/ 62 w 160"/>
              <a:gd name="T11" fmla="*/ 95 h 288"/>
              <a:gd name="T12" fmla="*/ 94 w 160"/>
              <a:gd name="T13" fmla="*/ 0 h 288"/>
              <a:gd name="T14" fmla="*/ 45 w 160"/>
              <a:gd name="T15" fmla="*/ 0 h 288"/>
              <a:gd name="T16" fmla="*/ 0 w 160"/>
              <a:gd name="T17" fmla="*/ 128 h 288"/>
              <a:gd name="T18" fmla="*/ 0 w 160"/>
              <a:gd name="T19" fmla="*/ 128 h 288"/>
              <a:gd name="T20" fmla="*/ 0 w 160"/>
              <a:gd name="T21" fmla="*/ 128 h 288"/>
              <a:gd name="T22" fmla="*/ 0 w 160"/>
              <a:gd name="T23" fmla="*/ 128 h 288"/>
              <a:gd name="T24" fmla="*/ 87 w 160"/>
              <a:gd name="T25" fmla="*/ 128 h 288"/>
              <a:gd name="T26" fmla="*/ 66 w 160"/>
              <a:gd name="T27" fmla="*/ 188 h 288"/>
              <a:gd name="T28" fmla="*/ 25 w 160"/>
              <a:gd name="T29" fmla="*/ 188 h 288"/>
              <a:gd name="T30" fmla="*/ 63 w 160"/>
              <a:gd name="T31" fmla="*/ 288 h 288"/>
              <a:gd name="T32" fmla="*/ 160 w 160"/>
              <a:gd name="T33" fmla="*/ 188 h 288"/>
              <a:gd name="T34" fmla="*/ 116 w 160"/>
              <a:gd name="T35" fmla="*/ 1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" h="288">
                <a:moveTo>
                  <a:pt x="116" y="188"/>
                </a:move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62" y="95"/>
                  <a:pt x="62" y="95"/>
                  <a:pt x="62" y="95"/>
                </a:cubicBezTo>
                <a:cubicBezTo>
                  <a:pt x="63" y="93"/>
                  <a:pt x="83" y="37"/>
                  <a:pt x="9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87" y="128"/>
                  <a:pt x="87" y="128"/>
                  <a:pt x="87" y="128"/>
                </a:cubicBezTo>
                <a:cubicBezTo>
                  <a:pt x="87" y="129"/>
                  <a:pt x="76" y="158"/>
                  <a:pt x="66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160" y="188"/>
                  <a:pt x="160" y="188"/>
                  <a:pt x="160" y="188"/>
                </a:cubicBezTo>
                <a:lnTo>
                  <a:pt x="116" y="18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6" name="Freeform 635"/>
          <p:cNvSpPr/>
          <p:nvPr/>
        </p:nvSpPr>
        <p:spPr bwMode="auto">
          <a:xfrm>
            <a:off x="5081905" y="3591560"/>
            <a:ext cx="158750" cy="252730"/>
          </a:xfrm>
          <a:custGeom>
            <a:avLst/>
            <a:gdLst>
              <a:gd name="T0" fmla="*/ 148 w 164"/>
              <a:gd name="T1" fmla="*/ 0 h 262"/>
              <a:gd name="T2" fmla="*/ 16 w 164"/>
              <a:gd name="T3" fmla="*/ 0 h 262"/>
              <a:gd name="T4" fmla="*/ 0 w 164"/>
              <a:gd name="T5" fmla="*/ 16 h 262"/>
              <a:gd name="T6" fmla="*/ 0 w 164"/>
              <a:gd name="T7" fmla="*/ 40 h 262"/>
              <a:gd name="T8" fmla="*/ 37 w 164"/>
              <a:gd name="T9" fmla="*/ 71 h 262"/>
              <a:gd name="T10" fmla="*/ 37 w 164"/>
              <a:gd name="T11" fmla="*/ 37 h 262"/>
              <a:gd name="T12" fmla="*/ 128 w 164"/>
              <a:gd name="T13" fmla="*/ 37 h 262"/>
              <a:gd name="T14" fmla="*/ 128 w 164"/>
              <a:gd name="T15" fmla="*/ 262 h 262"/>
              <a:gd name="T16" fmla="*/ 164 w 164"/>
              <a:gd name="T17" fmla="*/ 262 h 262"/>
              <a:gd name="T18" fmla="*/ 164 w 164"/>
              <a:gd name="T19" fmla="*/ 16 h 262"/>
              <a:gd name="T20" fmla="*/ 148 w 164"/>
              <a:gd name="T2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4" h="262">
                <a:moveTo>
                  <a:pt x="148" y="0"/>
                </a:moveTo>
                <a:cubicBezTo>
                  <a:pt x="16" y="0"/>
                  <a:pt x="16" y="0"/>
                  <a:pt x="16" y="0"/>
                </a:cubicBezTo>
                <a:cubicBezTo>
                  <a:pt x="5" y="0"/>
                  <a:pt x="0" y="5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37" y="71"/>
                  <a:pt x="37" y="71"/>
                  <a:pt x="37" y="71"/>
                </a:cubicBezTo>
                <a:cubicBezTo>
                  <a:pt x="37" y="37"/>
                  <a:pt x="37" y="37"/>
                  <a:pt x="37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62"/>
                  <a:pt x="128" y="262"/>
                  <a:pt x="128" y="26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4" y="16"/>
                  <a:pt x="164" y="16"/>
                  <a:pt x="164" y="16"/>
                </a:cubicBezTo>
                <a:cubicBezTo>
                  <a:pt x="164" y="5"/>
                  <a:pt x="159" y="0"/>
                  <a:pt x="148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7" name="Freeform 636"/>
          <p:cNvSpPr/>
          <p:nvPr/>
        </p:nvSpPr>
        <p:spPr bwMode="auto">
          <a:xfrm>
            <a:off x="5081905" y="3788410"/>
            <a:ext cx="35560" cy="55880"/>
          </a:xfrm>
          <a:custGeom>
            <a:avLst/>
            <a:gdLst>
              <a:gd name="T0" fmla="*/ 0 w 27"/>
              <a:gd name="T1" fmla="*/ 42 h 42"/>
              <a:gd name="T2" fmla="*/ 27 w 27"/>
              <a:gd name="T3" fmla="*/ 42 h 42"/>
              <a:gd name="T4" fmla="*/ 27 w 27"/>
              <a:gd name="T5" fmla="*/ 0 h 42"/>
              <a:gd name="T6" fmla="*/ 0 w 27"/>
              <a:gd name="T7" fmla="*/ 23 h 42"/>
              <a:gd name="T8" fmla="*/ 0 w 27"/>
              <a:gd name="T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42">
                <a:moveTo>
                  <a:pt x="0" y="42"/>
                </a:moveTo>
                <a:lnTo>
                  <a:pt x="27" y="42"/>
                </a:lnTo>
                <a:lnTo>
                  <a:pt x="27" y="0"/>
                </a:lnTo>
                <a:lnTo>
                  <a:pt x="0" y="23"/>
                </a:lnTo>
                <a:lnTo>
                  <a:pt x="0" y="4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8" name="Freeform 637"/>
          <p:cNvSpPr/>
          <p:nvPr/>
        </p:nvSpPr>
        <p:spPr bwMode="auto">
          <a:xfrm>
            <a:off x="4961890" y="3641725"/>
            <a:ext cx="193675" cy="165100"/>
          </a:xfrm>
          <a:custGeom>
            <a:avLst/>
            <a:gdLst>
              <a:gd name="T0" fmla="*/ 108 w 201"/>
              <a:gd name="T1" fmla="*/ 3 h 171"/>
              <a:gd name="T2" fmla="*/ 102 w 201"/>
              <a:gd name="T3" fmla="*/ 0 h 171"/>
              <a:gd name="T4" fmla="*/ 97 w 201"/>
              <a:gd name="T5" fmla="*/ 8 h 171"/>
              <a:gd name="T6" fmla="*/ 97 w 201"/>
              <a:gd name="T7" fmla="*/ 47 h 171"/>
              <a:gd name="T8" fmla="*/ 97 w 201"/>
              <a:gd name="T9" fmla="*/ 62 h 171"/>
              <a:gd name="T10" fmla="*/ 15 w 201"/>
              <a:gd name="T11" fmla="*/ 62 h 171"/>
              <a:gd name="T12" fmla="*/ 0 w 201"/>
              <a:gd name="T13" fmla="*/ 77 h 171"/>
              <a:gd name="T14" fmla="*/ 0 w 201"/>
              <a:gd name="T15" fmla="*/ 94 h 171"/>
              <a:gd name="T16" fmla="*/ 15 w 201"/>
              <a:gd name="T17" fmla="*/ 109 h 171"/>
              <a:gd name="T18" fmla="*/ 97 w 201"/>
              <a:gd name="T19" fmla="*/ 109 h 171"/>
              <a:gd name="T20" fmla="*/ 97 w 201"/>
              <a:gd name="T21" fmla="*/ 124 h 171"/>
              <a:gd name="T22" fmla="*/ 97 w 201"/>
              <a:gd name="T23" fmla="*/ 163 h 171"/>
              <a:gd name="T24" fmla="*/ 102 w 201"/>
              <a:gd name="T25" fmla="*/ 171 h 171"/>
              <a:gd name="T26" fmla="*/ 108 w 201"/>
              <a:gd name="T27" fmla="*/ 168 h 171"/>
              <a:gd name="T28" fmla="*/ 195 w 201"/>
              <a:gd name="T29" fmla="*/ 95 h 171"/>
              <a:gd name="T30" fmla="*/ 195 w 201"/>
              <a:gd name="T31" fmla="*/ 76 h 171"/>
              <a:gd name="T32" fmla="*/ 108 w 201"/>
              <a:gd name="T33" fmla="*/ 3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1" h="171">
                <a:moveTo>
                  <a:pt x="108" y="3"/>
                </a:moveTo>
                <a:cubicBezTo>
                  <a:pt x="106" y="1"/>
                  <a:pt x="104" y="0"/>
                  <a:pt x="102" y="0"/>
                </a:cubicBezTo>
                <a:cubicBezTo>
                  <a:pt x="99" y="0"/>
                  <a:pt x="97" y="3"/>
                  <a:pt x="97" y="8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51"/>
                  <a:pt x="97" y="56"/>
                  <a:pt x="97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7" y="62"/>
                  <a:pt x="0" y="69"/>
                  <a:pt x="0" y="7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102"/>
                  <a:pt x="7" y="109"/>
                  <a:pt x="15" y="109"/>
                </a:cubicBezTo>
                <a:cubicBezTo>
                  <a:pt x="97" y="109"/>
                  <a:pt x="97" y="109"/>
                  <a:pt x="97" y="109"/>
                </a:cubicBezTo>
                <a:cubicBezTo>
                  <a:pt x="97" y="115"/>
                  <a:pt x="97" y="120"/>
                  <a:pt x="97" y="124"/>
                </a:cubicBezTo>
                <a:cubicBezTo>
                  <a:pt x="97" y="163"/>
                  <a:pt x="97" y="163"/>
                  <a:pt x="97" y="163"/>
                </a:cubicBezTo>
                <a:cubicBezTo>
                  <a:pt x="97" y="168"/>
                  <a:pt x="99" y="171"/>
                  <a:pt x="102" y="171"/>
                </a:cubicBezTo>
                <a:cubicBezTo>
                  <a:pt x="104" y="171"/>
                  <a:pt x="106" y="170"/>
                  <a:pt x="108" y="168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201" y="90"/>
                  <a:pt x="201" y="81"/>
                  <a:pt x="195" y="76"/>
                </a:cubicBezTo>
                <a:lnTo>
                  <a:pt x="108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9" name="Freeform 638"/>
          <p:cNvSpPr/>
          <p:nvPr/>
        </p:nvSpPr>
        <p:spPr bwMode="auto">
          <a:xfrm>
            <a:off x="8338185" y="3048635"/>
            <a:ext cx="198120" cy="79375"/>
          </a:xfrm>
          <a:custGeom>
            <a:avLst/>
            <a:gdLst>
              <a:gd name="T0" fmla="*/ 103 w 206"/>
              <a:gd name="T1" fmla="*/ 29 h 82"/>
              <a:gd name="T2" fmla="*/ 183 w 206"/>
              <a:gd name="T3" fmla="*/ 82 h 82"/>
              <a:gd name="T4" fmla="*/ 206 w 206"/>
              <a:gd name="T5" fmla="*/ 62 h 82"/>
              <a:gd name="T6" fmla="*/ 103 w 206"/>
              <a:gd name="T7" fmla="*/ 0 h 82"/>
              <a:gd name="T8" fmla="*/ 0 w 206"/>
              <a:gd name="T9" fmla="*/ 62 h 82"/>
              <a:gd name="T10" fmla="*/ 23 w 206"/>
              <a:gd name="T11" fmla="*/ 82 h 82"/>
              <a:gd name="T12" fmla="*/ 103 w 206"/>
              <a:gd name="T13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82">
                <a:moveTo>
                  <a:pt x="103" y="29"/>
                </a:moveTo>
                <a:cubicBezTo>
                  <a:pt x="139" y="29"/>
                  <a:pt x="170" y="51"/>
                  <a:pt x="183" y="82"/>
                </a:cubicBezTo>
                <a:cubicBezTo>
                  <a:pt x="206" y="62"/>
                  <a:pt x="206" y="62"/>
                  <a:pt x="206" y="62"/>
                </a:cubicBezTo>
                <a:cubicBezTo>
                  <a:pt x="186" y="25"/>
                  <a:pt x="148" y="0"/>
                  <a:pt x="103" y="0"/>
                </a:cubicBezTo>
                <a:cubicBezTo>
                  <a:pt x="58" y="0"/>
                  <a:pt x="20" y="25"/>
                  <a:pt x="0" y="62"/>
                </a:cubicBezTo>
                <a:cubicBezTo>
                  <a:pt x="23" y="82"/>
                  <a:pt x="23" y="82"/>
                  <a:pt x="23" y="82"/>
                </a:cubicBezTo>
                <a:cubicBezTo>
                  <a:pt x="36" y="51"/>
                  <a:pt x="67" y="29"/>
                  <a:pt x="103" y="2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0" name="Freeform 639"/>
          <p:cNvSpPr/>
          <p:nvPr/>
        </p:nvSpPr>
        <p:spPr bwMode="auto">
          <a:xfrm>
            <a:off x="8338185" y="3192780"/>
            <a:ext cx="198120" cy="80645"/>
          </a:xfrm>
          <a:custGeom>
            <a:avLst/>
            <a:gdLst>
              <a:gd name="T0" fmla="*/ 103 w 206"/>
              <a:gd name="T1" fmla="*/ 54 h 83"/>
              <a:gd name="T2" fmla="*/ 23 w 206"/>
              <a:gd name="T3" fmla="*/ 0 h 83"/>
              <a:gd name="T4" fmla="*/ 0 w 206"/>
              <a:gd name="T5" fmla="*/ 21 h 83"/>
              <a:gd name="T6" fmla="*/ 103 w 206"/>
              <a:gd name="T7" fmla="*/ 83 h 83"/>
              <a:gd name="T8" fmla="*/ 206 w 206"/>
              <a:gd name="T9" fmla="*/ 21 h 83"/>
              <a:gd name="T10" fmla="*/ 183 w 206"/>
              <a:gd name="T11" fmla="*/ 0 h 83"/>
              <a:gd name="T12" fmla="*/ 103 w 206"/>
              <a:gd name="T13" fmla="*/ 5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83">
                <a:moveTo>
                  <a:pt x="103" y="54"/>
                </a:moveTo>
                <a:cubicBezTo>
                  <a:pt x="67" y="54"/>
                  <a:pt x="36" y="32"/>
                  <a:pt x="23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20" y="57"/>
                  <a:pt x="58" y="83"/>
                  <a:pt x="103" y="83"/>
                </a:cubicBezTo>
                <a:cubicBezTo>
                  <a:pt x="148" y="83"/>
                  <a:pt x="186" y="58"/>
                  <a:pt x="206" y="21"/>
                </a:cubicBezTo>
                <a:cubicBezTo>
                  <a:pt x="183" y="0"/>
                  <a:pt x="183" y="0"/>
                  <a:pt x="183" y="0"/>
                </a:cubicBezTo>
                <a:cubicBezTo>
                  <a:pt x="170" y="32"/>
                  <a:pt x="139" y="54"/>
                  <a:pt x="103" y="5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1" name="Freeform 640"/>
          <p:cNvSpPr/>
          <p:nvPr/>
        </p:nvSpPr>
        <p:spPr bwMode="auto">
          <a:xfrm>
            <a:off x="8479790" y="3072765"/>
            <a:ext cx="97790" cy="177165"/>
          </a:xfrm>
          <a:custGeom>
            <a:avLst/>
            <a:gdLst>
              <a:gd name="T0" fmla="*/ 74 w 74"/>
              <a:gd name="T1" fmla="*/ 0 h 134"/>
              <a:gd name="T2" fmla="*/ 43 w 74"/>
              <a:gd name="T3" fmla="*/ 28 h 134"/>
              <a:gd name="T4" fmla="*/ 27 w 74"/>
              <a:gd name="T5" fmla="*/ 42 h 134"/>
              <a:gd name="T6" fmla="*/ 0 w 74"/>
              <a:gd name="T7" fmla="*/ 67 h 134"/>
              <a:gd name="T8" fmla="*/ 27 w 74"/>
              <a:gd name="T9" fmla="*/ 91 h 134"/>
              <a:gd name="T10" fmla="*/ 43 w 74"/>
              <a:gd name="T11" fmla="*/ 107 h 134"/>
              <a:gd name="T12" fmla="*/ 74 w 74"/>
              <a:gd name="T13" fmla="*/ 134 h 134"/>
              <a:gd name="T14" fmla="*/ 74 w 74"/>
              <a:gd name="T15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" h="134">
                <a:moveTo>
                  <a:pt x="74" y="0"/>
                </a:moveTo>
                <a:lnTo>
                  <a:pt x="43" y="28"/>
                </a:lnTo>
                <a:lnTo>
                  <a:pt x="27" y="42"/>
                </a:lnTo>
                <a:lnTo>
                  <a:pt x="0" y="67"/>
                </a:lnTo>
                <a:lnTo>
                  <a:pt x="27" y="91"/>
                </a:lnTo>
                <a:lnTo>
                  <a:pt x="43" y="107"/>
                </a:lnTo>
                <a:lnTo>
                  <a:pt x="74" y="134"/>
                </a:lnTo>
                <a:lnTo>
                  <a:pt x="74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2" name="Freeform 641"/>
          <p:cNvSpPr/>
          <p:nvPr/>
        </p:nvSpPr>
        <p:spPr bwMode="auto">
          <a:xfrm>
            <a:off x="8297545" y="3072765"/>
            <a:ext cx="99060" cy="177165"/>
          </a:xfrm>
          <a:custGeom>
            <a:avLst/>
            <a:gdLst>
              <a:gd name="T0" fmla="*/ 75 w 75"/>
              <a:gd name="T1" fmla="*/ 67 h 134"/>
              <a:gd name="T2" fmla="*/ 48 w 75"/>
              <a:gd name="T3" fmla="*/ 42 h 134"/>
              <a:gd name="T4" fmla="*/ 31 w 75"/>
              <a:gd name="T5" fmla="*/ 28 h 134"/>
              <a:gd name="T6" fmla="*/ 0 w 75"/>
              <a:gd name="T7" fmla="*/ 0 h 134"/>
              <a:gd name="T8" fmla="*/ 0 w 75"/>
              <a:gd name="T9" fmla="*/ 134 h 134"/>
              <a:gd name="T10" fmla="*/ 31 w 75"/>
              <a:gd name="T11" fmla="*/ 107 h 134"/>
              <a:gd name="T12" fmla="*/ 48 w 75"/>
              <a:gd name="T13" fmla="*/ 91 h 134"/>
              <a:gd name="T14" fmla="*/ 75 w 75"/>
              <a:gd name="T15" fmla="*/ 6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" h="134">
                <a:moveTo>
                  <a:pt x="75" y="67"/>
                </a:moveTo>
                <a:lnTo>
                  <a:pt x="48" y="42"/>
                </a:lnTo>
                <a:lnTo>
                  <a:pt x="31" y="28"/>
                </a:lnTo>
                <a:lnTo>
                  <a:pt x="0" y="0"/>
                </a:lnTo>
                <a:lnTo>
                  <a:pt x="0" y="134"/>
                </a:lnTo>
                <a:lnTo>
                  <a:pt x="31" y="107"/>
                </a:lnTo>
                <a:lnTo>
                  <a:pt x="48" y="91"/>
                </a:lnTo>
                <a:lnTo>
                  <a:pt x="75" y="6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3" name="Freeform 642"/>
          <p:cNvSpPr/>
          <p:nvPr/>
        </p:nvSpPr>
        <p:spPr bwMode="auto">
          <a:xfrm>
            <a:off x="8888095" y="3113405"/>
            <a:ext cx="210820" cy="187960"/>
          </a:xfrm>
          <a:custGeom>
            <a:avLst/>
            <a:gdLst>
              <a:gd name="T0" fmla="*/ 177 w 218"/>
              <a:gd name="T1" fmla="*/ 1 h 195"/>
              <a:gd name="T2" fmla="*/ 158 w 218"/>
              <a:gd name="T3" fmla="*/ 20 h 195"/>
              <a:gd name="T4" fmla="*/ 191 w 218"/>
              <a:gd name="T5" fmla="*/ 86 h 195"/>
              <a:gd name="T6" fmla="*/ 109 w 218"/>
              <a:gd name="T7" fmla="*/ 167 h 195"/>
              <a:gd name="T8" fmla="*/ 28 w 218"/>
              <a:gd name="T9" fmla="*/ 86 h 195"/>
              <a:gd name="T10" fmla="*/ 61 w 218"/>
              <a:gd name="T11" fmla="*/ 20 h 195"/>
              <a:gd name="T12" fmla="*/ 42 w 218"/>
              <a:gd name="T13" fmla="*/ 0 h 195"/>
              <a:gd name="T14" fmla="*/ 0 w 218"/>
              <a:gd name="T15" fmla="*/ 86 h 195"/>
              <a:gd name="T16" fmla="*/ 109 w 218"/>
              <a:gd name="T17" fmla="*/ 195 h 195"/>
              <a:gd name="T18" fmla="*/ 218 w 218"/>
              <a:gd name="T19" fmla="*/ 86 h 195"/>
              <a:gd name="T20" fmla="*/ 177 w 218"/>
              <a:gd name="T21" fmla="*/ 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195">
                <a:moveTo>
                  <a:pt x="177" y="1"/>
                </a:moveTo>
                <a:cubicBezTo>
                  <a:pt x="158" y="20"/>
                  <a:pt x="158" y="20"/>
                  <a:pt x="158" y="20"/>
                </a:cubicBezTo>
                <a:cubicBezTo>
                  <a:pt x="178" y="35"/>
                  <a:pt x="191" y="59"/>
                  <a:pt x="191" y="86"/>
                </a:cubicBezTo>
                <a:cubicBezTo>
                  <a:pt x="191" y="131"/>
                  <a:pt x="154" y="167"/>
                  <a:pt x="109" y="167"/>
                </a:cubicBezTo>
                <a:cubicBezTo>
                  <a:pt x="64" y="167"/>
                  <a:pt x="28" y="131"/>
                  <a:pt x="28" y="86"/>
                </a:cubicBezTo>
                <a:cubicBezTo>
                  <a:pt x="28" y="59"/>
                  <a:pt x="41" y="35"/>
                  <a:pt x="61" y="20"/>
                </a:cubicBezTo>
                <a:cubicBezTo>
                  <a:pt x="42" y="0"/>
                  <a:pt x="42" y="0"/>
                  <a:pt x="42" y="0"/>
                </a:cubicBezTo>
                <a:cubicBezTo>
                  <a:pt x="17" y="20"/>
                  <a:pt x="0" y="51"/>
                  <a:pt x="0" y="86"/>
                </a:cubicBezTo>
                <a:cubicBezTo>
                  <a:pt x="0" y="146"/>
                  <a:pt x="49" y="195"/>
                  <a:pt x="109" y="195"/>
                </a:cubicBezTo>
                <a:cubicBezTo>
                  <a:pt x="169" y="195"/>
                  <a:pt x="218" y="146"/>
                  <a:pt x="218" y="86"/>
                </a:cubicBezTo>
                <a:cubicBezTo>
                  <a:pt x="218" y="51"/>
                  <a:pt x="202" y="20"/>
                  <a:pt x="177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4" name="Freeform 643"/>
          <p:cNvSpPr/>
          <p:nvPr/>
        </p:nvSpPr>
        <p:spPr bwMode="auto">
          <a:xfrm>
            <a:off x="8933815" y="3023870"/>
            <a:ext cx="120650" cy="167640"/>
          </a:xfrm>
          <a:custGeom>
            <a:avLst/>
            <a:gdLst>
              <a:gd name="T0" fmla="*/ 56 w 91"/>
              <a:gd name="T1" fmla="*/ 127 h 127"/>
              <a:gd name="T2" fmla="*/ 56 w 91"/>
              <a:gd name="T3" fmla="*/ 102 h 127"/>
              <a:gd name="T4" fmla="*/ 56 w 91"/>
              <a:gd name="T5" fmla="*/ 51 h 127"/>
              <a:gd name="T6" fmla="*/ 91 w 91"/>
              <a:gd name="T7" fmla="*/ 51 h 127"/>
              <a:gd name="T8" fmla="*/ 45 w 91"/>
              <a:gd name="T9" fmla="*/ 0 h 127"/>
              <a:gd name="T10" fmla="*/ 0 w 91"/>
              <a:gd name="T11" fmla="*/ 51 h 127"/>
              <a:gd name="T12" fmla="*/ 35 w 91"/>
              <a:gd name="T13" fmla="*/ 51 h 127"/>
              <a:gd name="T14" fmla="*/ 35 w 91"/>
              <a:gd name="T15" fmla="*/ 106 h 127"/>
              <a:gd name="T16" fmla="*/ 35 w 91"/>
              <a:gd name="T17" fmla="*/ 127 h 127"/>
              <a:gd name="T18" fmla="*/ 56 w 91"/>
              <a:gd name="T19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127">
                <a:moveTo>
                  <a:pt x="56" y="127"/>
                </a:moveTo>
                <a:lnTo>
                  <a:pt x="56" y="102"/>
                </a:lnTo>
                <a:lnTo>
                  <a:pt x="56" y="51"/>
                </a:lnTo>
                <a:lnTo>
                  <a:pt x="91" y="51"/>
                </a:lnTo>
                <a:lnTo>
                  <a:pt x="45" y="0"/>
                </a:lnTo>
                <a:lnTo>
                  <a:pt x="0" y="51"/>
                </a:lnTo>
                <a:lnTo>
                  <a:pt x="35" y="51"/>
                </a:lnTo>
                <a:lnTo>
                  <a:pt x="35" y="106"/>
                </a:lnTo>
                <a:lnTo>
                  <a:pt x="35" y="127"/>
                </a:lnTo>
                <a:lnTo>
                  <a:pt x="56" y="1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5" name="Freeform 644"/>
          <p:cNvSpPr>
            <a:spLocks noEditPoints="1"/>
          </p:cNvSpPr>
          <p:nvPr/>
        </p:nvSpPr>
        <p:spPr bwMode="auto">
          <a:xfrm>
            <a:off x="2738120" y="1384300"/>
            <a:ext cx="277495" cy="219075"/>
          </a:xfrm>
          <a:custGeom>
            <a:avLst/>
            <a:gdLst>
              <a:gd name="T0" fmla="*/ 105 w 210"/>
              <a:gd name="T1" fmla="*/ 0 h 166"/>
              <a:gd name="T2" fmla="*/ 0 w 210"/>
              <a:gd name="T3" fmla="*/ 29 h 166"/>
              <a:gd name="T4" fmla="*/ 0 w 210"/>
              <a:gd name="T5" fmla="*/ 29 h 166"/>
              <a:gd name="T6" fmla="*/ 0 w 210"/>
              <a:gd name="T7" fmla="*/ 139 h 166"/>
              <a:gd name="T8" fmla="*/ 98 w 210"/>
              <a:gd name="T9" fmla="*/ 166 h 166"/>
              <a:gd name="T10" fmla="*/ 98 w 210"/>
              <a:gd name="T11" fmla="*/ 55 h 166"/>
              <a:gd name="T12" fmla="*/ 28 w 210"/>
              <a:gd name="T13" fmla="*/ 36 h 166"/>
              <a:gd name="T14" fmla="*/ 105 w 210"/>
              <a:gd name="T15" fmla="*/ 15 h 166"/>
              <a:gd name="T16" fmla="*/ 182 w 210"/>
              <a:gd name="T17" fmla="*/ 36 h 166"/>
              <a:gd name="T18" fmla="*/ 182 w 210"/>
              <a:gd name="T19" fmla="*/ 36 h 166"/>
              <a:gd name="T20" fmla="*/ 112 w 210"/>
              <a:gd name="T21" fmla="*/ 55 h 166"/>
              <a:gd name="T22" fmla="*/ 112 w 210"/>
              <a:gd name="T23" fmla="*/ 166 h 166"/>
              <a:gd name="T24" fmla="*/ 210 w 210"/>
              <a:gd name="T25" fmla="*/ 139 h 166"/>
              <a:gd name="T26" fmla="*/ 210 w 210"/>
              <a:gd name="T27" fmla="*/ 29 h 166"/>
              <a:gd name="T28" fmla="*/ 105 w 210"/>
              <a:gd name="T29" fmla="*/ 0 h 166"/>
              <a:gd name="T30" fmla="*/ 183 w 210"/>
              <a:gd name="T31" fmla="*/ 80 h 166"/>
              <a:gd name="T32" fmla="*/ 142 w 210"/>
              <a:gd name="T33" fmla="*/ 92 h 166"/>
              <a:gd name="T34" fmla="*/ 142 w 210"/>
              <a:gd name="T35" fmla="*/ 71 h 166"/>
              <a:gd name="T36" fmla="*/ 183 w 210"/>
              <a:gd name="T37" fmla="*/ 60 h 166"/>
              <a:gd name="T38" fmla="*/ 183 w 210"/>
              <a:gd name="T39" fmla="*/ 8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166">
                <a:moveTo>
                  <a:pt x="105" y="0"/>
                </a:moveTo>
                <a:lnTo>
                  <a:pt x="0" y="29"/>
                </a:lnTo>
                <a:lnTo>
                  <a:pt x="0" y="29"/>
                </a:lnTo>
                <a:lnTo>
                  <a:pt x="0" y="139"/>
                </a:lnTo>
                <a:lnTo>
                  <a:pt x="98" y="166"/>
                </a:lnTo>
                <a:lnTo>
                  <a:pt x="98" y="55"/>
                </a:lnTo>
                <a:lnTo>
                  <a:pt x="28" y="36"/>
                </a:lnTo>
                <a:lnTo>
                  <a:pt x="105" y="15"/>
                </a:lnTo>
                <a:lnTo>
                  <a:pt x="182" y="36"/>
                </a:lnTo>
                <a:lnTo>
                  <a:pt x="182" y="36"/>
                </a:lnTo>
                <a:lnTo>
                  <a:pt x="112" y="55"/>
                </a:lnTo>
                <a:lnTo>
                  <a:pt x="112" y="166"/>
                </a:lnTo>
                <a:lnTo>
                  <a:pt x="210" y="139"/>
                </a:lnTo>
                <a:lnTo>
                  <a:pt x="210" y="29"/>
                </a:lnTo>
                <a:lnTo>
                  <a:pt x="105" y="0"/>
                </a:lnTo>
                <a:close/>
                <a:moveTo>
                  <a:pt x="183" y="80"/>
                </a:moveTo>
                <a:lnTo>
                  <a:pt x="142" y="92"/>
                </a:lnTo>
                <a:lnTo>
                  <a:pt x="142" y="71"/>
                </a:lnTo>
                <a:lnTo>
                  <a:pt x="183" y="60"/>
                </a:lnTo>
                <a:lnTo>
                  <a:pt x="183" y="8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6" name="Freeform 645"/>
          <p:cNvSpPr/>
          <p:nvPr/>
        </p:nvSpPr>
        <p:spPr bwMode="auto">
          <a:xfrm>
            <a:off x="3329940" y="1479550"/>
            <a:ext cx="97790" cy="151765"/>
          </a:xfrm>
          <a:custGeom>
            <a:avLst/>
            <a:gdLst>
              <a:gd name="T0" fmla="*/ 0 w 74"/>
              <a:gd name="T1" fmla="*/ 12 h 115"/>
              <a:gd name="T2" fmla="*/ 0 w 74"/>
              <a:gd name="T3" fmla="*/ 12 h 115"/>
              <a:gd name="T4" fmla="*/ 0 w 74"/>
              <a:gd name="T5" fmla="*/ 95 h 115"/>
              <a:gd name="T6" fmla="*/ 74 w 74"/>
              <a:gd name="T7" fmla="*/ 115 h 115"/>
              <a:gd name="T8" fmla="*/ 74 w 74"/>
              <a:gd name="T9" fmla="*/ 33 h 115"/>
              <a:gd name="T10" fmla="*/ 21 w 74"/>
              <a:gd name="T11" fmla="*/ 18 h 115"/>
              <a:gd name="T12" fmla="*/ 53 w 74"/>
              <a:gd name="T13" fmla="*/ 10 h 115"/>
              <a:gd name="T14" fmla="*/ 46 w 74"/>
              <a:gd name="T15" fmla="*/ 0 h 115"/>
              <a:gd name="T16" fmla="*/ 0 w 74"/>
              <a:gd name="T17" fmla="*/ 1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115">
                <a:moveTo>
                  <a:pt x="0" y="12"/>
                </a:moveTo>
                <a:lnTo>
                  <a:pt x="0" y="12"/>
                </a:lnTo>
                <a:lnTo>
                  <a:pt x="0" y="95"/>
                </a:lnTo>
                <a:lnTo>
                  <a:pt x="74" y="115"/>
                </a:lnTo>
                <a:lnTo>
                  <a:pt x="74" y="33"/>
                </a:lnTo>
                <a:lnTo>
                  <a:pt x="21" y="18"/>
                </a:lnTo>
                <a:lnTo>
                  <a:pt x="53" y="10"/>
                </a:lnTo>
                <a:lnTo>
                  <a:pt x="46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" name="Freeform 646"/>
          <p:cNvSpPr>
            <a:spLocks noEditPoints="1"/>
          </p:cNvSpPr>
          <p:nvPr/>
        </p:nvSpPr>
        <p:spPr bwMode="auto">
          <a:xfrm>
            <a:off x="3442335" y="1479550"/>
            <a:ext cx="96520" cy="151765"/>
          </a:xfrm>
          <a:custGeom>
            <a:avLst/>
            <a:gdLst>
              <a:gd name="T0" fmla="*/ 27 w 73"/>
              <a:gd name="T1" fmla="*/ 0 h 115"/>
              <a:gd name="T2" fmla="*/ 19 w 73"/>
              <a:gd name="T3" fmla="*/ 10 h 115"/>
              <a:gd name="T4" fmla="*/ 51 w 73"/>
              <a:gd name="T5" fmla="*/ 18 h 115"/>
              <a:gd name="T6" fmla="*/ 51 w 73"/>
              <a:gd name="T7" fmla="*/ 18 h 115"/>
              <a:gd name="T8" fmla="*/ 0 w 73"/>
              <a:gd name="T9" fmla="*/ 33 h 115"/>
              <a:gd name="T10" fmla="*/ 0 w 73"/>
              <a:gd name="T11" fmla="*/ 115 h 115"/>
              <a:gd name="T12" fmla="*/ 73 w 73"/>
              <a:gd name="T13" fmla="*/ 95 h 115"/>
              <a:gd name="T14" fmla="*/ 73 w 73"/>
              <a:gd name="T15" fmla="*/ 12 h 115"/>
              <a:gd name="T16" fmla="*/ 27 w 73"/>
              <a:gd name="T17" fmla="*/ 0 h 115"/>
              <a:gd name="T18" fmla="*/ 52 w 73"/>
              <a:gd name="T19" fmla="*/ 51 h 115"/>
              <a:gd name="T20" fmla="*/ 21 w 73"/>
              <a:gd name="T21" fmla="*/ 60 h 115"/>
              <a:gd name="T22" fmla="*/ 21 w 73"/>
              <a:gd name="T23" fmla="*/ 44 h 115"/>
              <a:gd name="T24" fmla="*/ 52 w 73"/>
              <a:gd name="T25" fmla="*/ 36 h 115"/>
              <a:gd name="T26" fmla="*/ 52 w 73"/>
              <a:gd name="T27" fmla="*/ 5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" h="115">
                <a:moveTo>
                  <a:pt x="27" y="0"/>
                </a:moveTo>
                <a:lnTo>
                  <a:pt x="19" y="10"/>
                </a:lnTo>
                <a:lnTo>
                  <a:pt x="51" y="18"/>
                </a:lnTo>
                <a:lnTo>
                  <a:pt x="51" y="18"/>
                </a:lnTo>
                <a:lnTo>
                  <a:pt x="0" y="33"/>
                </a:lnTo>
                <a:lnTo>
                  <a:pt x="0" y="115"/>
                </a:lnTo>
                <a:lnTo>
                  <a:pt x="73" y="95"/>
                </a:lnTo>
                <a:lnTo>
                  <a:pt x="73" y="12"/>
                </a:lnTo>
                <a:lnTo>
                  <a:pt x="27" y="0"/>
                </a:lnTo>
                <a:close/>
                <a:moveTo>
                  <a:pt x="52" y="51"/>
                </a:moveTo>
                <a:lnTo>
                  <a:pt x="21" y="60"/>
                </a:lnTo>
                <a:lnTo>
                  <a:pt x="21" y="44"/>
                </a:lnTo>
                <a:lnTo>
                  <a:pt x="52" y="36"/>
                </a:lnTo>
                <a:lnTo>
                  <a:pt x="52" y="5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8" name="Freeform 647"/>
          <p:cNvSpPr/>
          <p:nvPr/>
        </p:nvSpPr>
        <p:spPr bwMode="auto">
          <a:xfrm>
            <a:off x="3368675" y="1355090"/>
            <a:ext cx="132080" cy="147955"/>
          </a:xfrm>
          <a:custGeom>
            <a:avLst/>
            <a:gdLst>
              <a:gd name="T0" fmla="*/ 50 w 100"/>
              <a:gd name="T1" fmla="*/ 112 h 112"/>
              <a:gd name="T2" fmla="*/ 100 w 100"/>
              <a:gd name="T3" fmla="*/ 55 h 112"/>
              <a:gd name="T4" fmla="*/ 62 w 100"/>
              <a:gd name="T5" fmla="*/ 55 h 112"/>
              <a:gd name="T6" fmla="*/ 62 w 100"/>
              <a:gd name="T7" fmla="*/ 0 h 112"/>
              <a:gd name="T8" fmla="*/ 37 w 100"/>
              <a:gd name="T9" fmla="*/ 0 h 112"/>
              <a:gd name="T10" fmla="*/ 37 w 100"/>
              <a:gd name="T11" fmla="*/ 55 h 112"/>
              <a:gd name="T12" fmla="*/ 0 w 100"/>
              <a:gd name="T13" fmla="*/ 55 h 112"/>
              <a:gd name="T14" fmla="*/ 50 w 100"/>
              <a:gd name="T15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" h="112">
                <a:moveTo>
                  <a:pt x="50" y="112"/>
                </a:moveTo>
                <a:lnTo>
                  <a:pt x="100" y="55"/>
                </a:lnTo>
                <a:lnTo>
                  <a:pt x="62" y="55"/>
                </a:lnTo>
                <a:lnTo>
                  <a:pt x="62" y="0"/>
                </a:lnTo>
                <a:lnTo>
                  <a:pt x="37" y="0"/>
                </a:lnTo>
                <a:lnTo>
                  <a:pt x="37" y="55"/>
                </a:lnTo>
                <a:lnTo>
                  <a:pt x="0" y="55"/>
                </a:lnTo>
                <a:lnTo>
                  <a:pt x="50" y="11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9" name="Freeform 648"/>
          <p:cNvSpPr/>
          <p:nvPr/>
        </p:nvSpPr>
        <p:spPr bwMode="auto">
          <a:xfrm>
            <a:off x="4964430" y="1383030"/>
            <a:ext cx="277495" cy="221615"/>
          </a:xfrm>
          <a:custGeom>
            <a:avLst/>
            <a:gdLst>
              <a:gd name="T0" fmla="*/ 210 w 210"/>
              <a:gd name="T1" fmla="*/ 119 h 168"/>
              <a:gd name="T2" fmla="*/ 210 w 210"/>
              <a:gd name="T3" fmla="*/ 57 h 168"/>
              <a:gd name="T4" fmla="*/ 148 w 210"/>
              <a:gd name="T5" fmla="*/ 57 h 168"/>
              <a:gd name="T6" fmla="*/ 169 w 210"/>
              <a:gd name="T7" fmla="*/ 77 h 168"/>
              <a:gd name="T8" fmla="*/ 119 w 210"/>
              <a:gd name="T9" fmla="*/ 127 h 168"/>
              <a:gd name="T10" fmla="*/ 119 w 210"/>
              <a:gd name="T11" fmla="*/ 44 h 168"/>
              <a:gd name="T12" fmla="*/ 148 w 210"/>
              <a:gd name="T13" fmla="*/ 44 h 168"/>
              <a:gd name="T14" fmla="*/ 105 w 210"/>
              <a:gd name="T15" fmla="*/ 0 h 168"/>
              <a:gd name="T16" fmla="*/ 61 w 210"/>
              <a:gd name="T17" fmla="*/ 44 h 168"/>
              <a:gd name="T18" fmla="*/ 91 w 210"/>
              <a:gd name="T19" fmla="*/ 44 h 168"/>
              <a:gd name="T20" fmla="*/ 91 w 210"/>
              <a:gd name="T21" fmla="*/ 127 h 168"/>
              <a:gd name="T22" fmla="*/ 41 w 210"/>
              <a:gd name="T23" fmla="*/ 77 h 168"/>
              <a:gd name="T24" fmla="*/ 61 w 210"/>
              <a:gd name="T25" fmla="*/ 57 h 168"/>
              <a:gd name="T26" fmla="*/ 0 w 210"/>
              <a:gd name="T27" fmla="*/ 57 h 168"/>
              <a:gd name="T28" fmla="*/ 0 w 210"/>
              <a:gd name="T29" fmla="*/ 118 h 168"/>
              <a:gd name="T30" fmla="*/ 20 w 210"/>
              <a:gd name="T31" fmla="*/ 98 h 168"/>
              <a:gd name="T32" fmla="*/ 90 w 210"/>
              <a:gd name="T33" fmla="*/ 168 h 168"/>
              <a:gd name="T34" fmla="*/ 120 w 210"/>
              <a:gd name="T35" fmla="*/ 168 h 168"/>
              <a:gd name="T36" fmla="*/ 189 w 210"/>
              <a:gd name="T37" fmla="*/ 98 h 168"/>
              <a:gd name="T38" fmla="*/ 210 w 210"/>
              <a:gd name="T39" fmla="*/ 11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168">
                <a:moveTo>
                  <a:pt x="210" y="119"/>
                </a:moveTo>
                <a:lnTo>
                  <a:pt x="210" y="57"/>
                </a:lnTo>
                <a:lnTo>
                  <a:pt x="148" y="57"/>
                </a:lnTo>
                <a:lnTo>
                  <a:pt x="169" y="77"/>
                </a:lnTo>
                <a:lnTo>
                  <a:pt x="119" y="127"/>
                </a:lnTo>
                <a:lnTo>
                  <a:pt x="119" y="44"/>
                </a:lnTo>
                <a:lnTo>
                  <a:pt x="148" y="44"/>
                </a:lnTo>
                <a:lnTo>
                  <a:pt x="105" y="0"/>
                </a:lnTo>
                <a:lnTo>
                  <a:pt x="61" y="44"/>
                </a:lnTo>
                <a:lnTo>
                  <a:pt x="91" y="44"/>
                </a:lnTo>
                <a:lnTo>
                  <a:pt x="91" y="127"/>
                </a:lnTo>
                <a:lnTo>
                  <a:pt x="41" y="77"/>
                </a:lnTo>
                <a:lnTo>
                  <a:pt x="61" y="57"/>
                </a:lnTo>
                <a:lnTo>
                  <a:pt x="0" y="57"/>
                </a:lnTo>
                <a:lnTo>
                  <a:pt x="0" y="118"/>
                </a:lnTo>
                <a:lnTo>
                  <a:pt x="20" y="98"/>
                </a:lnTo>
                <a:lnTo>
                  <a:pt x="90" y="168"/>
                </a:lnTo>
                <a:lnTo>
                  <a:pt x="120" y="168"/>
                </a:lnTo>
                <a:lnTo>
                  <a:pt x="189" y="98"/>
                </a:lnTo>
                <a:lnTo>
                  <a:pt x="210" y="11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0" name="Freeform 649"/>
          <p:cNvSpPr>
            <a:spLocks noEditPoints="1"/>
          </p:cNvSpPr>
          <p:nvPr/>
        </p:nvSpPr>
        <p:spPr bwMode="auto">
          <a:xfrm>
            <a:off x="6668135" y="3023870"/>
            <a:ext cx="202565" cy="277495"/>
          </a:xfrm>
          <a:custGeom>
            <a:avLst/>
            <a:gdLst>
              <a:gd name="T0" fmla="*/ 45 w 153"/>
              <a:gd name="T1" fmla="*/ 0 h 210"/>
              <a:gd name="T2" fmla="*/ 45 w 153"/>
              <a:gd name="T3" fmla="*/ 0 h 210"/>
              <a:gd name="T4" fmla="*/ 0 w 153"/>
              <a:gd name="T5" fmla="*/ 43 h 210"/>
              <a:gd name="T6" fmla="*/ 0 w 153"/>
              <a:gd name="T7" fmla="*/ 210 h 210"/>
              <a:gd name="T8" fmla="*/ 153 w 153"/>
              <a:gd name="T9" fmla="*/ 210 h 210"/>
              <a:gd name="T10" fmla="*/ 153 w 153"/>
              <a:gd name="T11" fmla="*/ 0 h 210"/>
              <a:gd name="T12" fmla="*/ 45 w 153"/>
              <a:gd name="T13" fmla="*/ 0 h 210"/>
              <a:gd name="T14" fmla="*/ 136 w 153"/>
              <a:gd name="T15" fmla="*/ 54 h 210"/>
              <a:gd name="T16" fmla="*/ 98 w 153"/>
              <a:gd name="T17" fmla="*/ 17 h 210"/>
              <a:gd name="T18" fmla="*/ 136 w 153"/>
              <a:gd name="T19" fmla="*/ 17 h 210"/>
              <a:gd name="T20" fmla="*/ 136 w 153"/>
              <a:gd name="T21" fmla="*/ 54 h 210"/>
              <a:gd name="T22" fmla="*/ 73 w 153"/>
              <a:gd name="T23" fmla="*/ 27 h 210"/>
              <a:gd name="T24" fmla="*/ 73 w 153"/>
              <a:gd name="T25" fmla="*/ 192 h 210"/>
              <a:gd name="T26" fmla="*/ 20 w 153"/>
              <a:gd name="T27" fmla="*/ 192 h 210"/>
              <a:gd name="T28" fmla="*/ 73 w 153"/>
              <a:gd name="T29" fmla="*/ 27 h 210"/>
              <a:gd name="T30" fmla="*/ 18 w 153"/>
              <a:gd name="T31" fmla="*/ 169 h 210"/>
              <a:gd name="T32" fmla="*/ 18 w 153"/>
              <a:gd name="T33" fmla="*/ 61 h 210"/>
              <a:gd name="T34" fmla="*/ 52 w 153"/>
              <a:gd name="T35" fmla="*/ 61 h 210"/>
              <a:gd name="T36" fmla="*/ 18 w 153"/>
              <a:gd name="T37" fmla="*/ 169 h 210"/>
              <a:gd name="T38" fmla="*/ 82 w 153"/>
              <a:gd name="T39" fmla="*/ 27 h 210"/>
              <a:gd name="T40" fmla="*/ 134 w 153"/>
              <a:gd name="T41" fmla="*/ 192 h 210"/>
              <a:gd name="T42" fmla="*/ 82 w 153"/>
              <a:gd name="T43" fmla="*/ 192 h 210"/>
              <a:gd name="T44" fmla="*/ 82 w 153"/>
              <a:gd name="T45" fmla="*/ 27 h 210"/>
              <a:gd name="T46" fmla="*/ 88 w 153"/>
              <a:gd name="T47" fmla="*/ 19 h 210"/>
              <a:gd name="T48" fmla="*/ 136 w 153"/>
              <a:gd name="T49" fmla="*/ 66 h 210"/>
              <a:gd name="T50" fmla="*/ 136 w 153"/>
              <a:gd name="T51" fmla="*/ 168 h 210"/>
              <a:gd name="T52" fmla="*/ 88 w 153"/>
              <a:gd name="T53" fmla="*/ 19 h 210"/>
              <a:gd name="T54" fmla="*/ 67 w 153"/>
              <a:gd name="T55" fmla="*/ 17 h 210"/>
              <a:gd name="T56" fmla="*/ 63 w 153"/>
              <a:gd name="T57" fmla="*/ 30 h 210"/>
              <a:gd name="T58" fmla="*/ 63 w 153"/>
              <a:gd name="T59" fmla="*/ 17 h 210"/>
              <a:gd name="T60" fmla="*/ 67 w 153"/>
              <a:gd name="T61" fmla="*/ 17 h 210"/>
              <a:gd name="T62" fmla="*/ 49 w 153"/>
              <a:gd name="T63" fmla="*/ 14 h 210"/>
              <a:gd name="T64" fmla="*/ 49 w 153"/>
              <a:gd name="T65" fmla="*/ 49 h 210"/>
              <a:gd name="T66" fmla="*/ 15 w 153"/>
              <a:gd name="T67" fmla="*/ 49 h 210"/>
              <a:gd name="T68" fmla="*/ 49 w 153"/>
              <a:gd name="T69" fmla="*/ 1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" h="210">
                <a:moveTo>
                  <a:pt x="45" y="0"/>
                </a:moveTo>
                <a:lnTo>
                  <a:pt x="45" y="0"/>
                </a:lnTo>
                <a:lnTo>
                  <a:pt x="0" y="43"/>
                </a:lnTo>
                <a:lnTo>
                  <a:pt x="0" y="210"/>
                </a:lnTo>
                <a:lnTo>
                  <a:pt x="153" y="210"/>
                </a:lnTo>
                <a:lnTo>
                  <a:pt x="153" y="0"/>
                </a:lnTo>
                <a:lnTo>
                  <a:pt x="45" y="0"/>
                </a:lnTo>
                <a:close/>
                <a:moveTo>
                  <a:pt x="136" y="54"/>
                </a:moveTo>
                <a:lnTo>
                  <a:pt x="98" y="17"/>
                </a:lnTo>
                <a:lnTo>
                  <a:pt x="136" y="17"/>
                </a:lnTo>
                <a:lnTo>
                  <a:pt x="136" y="54"/>
                </a:lnTo>
                <a:close/>
                <a:moveTo>
                  <a:pt x="73" y="27"/>
                </a:moveTo>
                <a:lnTo>
                  <a:pt x="73" y="192"/>
                </a:lnTo>
                <a:lnTo>
                  <a:pt x="20" y="192"/>
                </a:lnTo>
                <a:lnTo>
                  <a:pt x="73" y="27"/>
                </a:lnTo>
                <a:close/>
                <a:moveTo>
                  <a:pt x="18" y="169"/>
                </a:moveTo>
                <a:lnTo>
                  <a:pt x="18" y="61"/>
                </a:lnTo>
                <a:lnTo>
                  <a:pt x="52" y="61"/>
                </a:lnTo>
                <a:lnTo>
                  <a:pt x="18" y="169"/>
                </a:lnTo>
                <a:close/>
                <a:moveTo>
                  <a:pt x="82" y="27"/>
                </a:moveTo>
                <a:lnTo>
                  <a:pt x="134" y="192"/>
                </a:lnTo>
                <a:lnTo>
                  <a:pt x="82" y="192"/>
                </a:lnTo>
                <a:lnTo>
                  <a:pt x="82" y="27"/>
                </a:lnTo>
                <a:close/>
                <a:moveTo>
                  <a:pt x="88" y="19"/>
                </a:moveTo>
                <a:lnTo>
                  <a:pt x="136" y="66"/>
                </a:lnTo>
                <a:lnTo>
                  <a:pt x="136" y="168"/>
                </a:lnTo>
                <a:lnTo>
                  <a:pt x="88" y="19"/>
                </a:lnTo>
                <a:close/>
                <a:moveTo>
                  <a:pt x="67" y="17"/>
                </a:moveTo>
                <a:lnTo>
                  <a:pt x="63" y="30"/>
                </a:lnTo>
                <a:lnTo>
                  <a:pt x="63" y="17"/>
                </a:lnTo>
                <a:lnTo>
                  <a:pt x="67" y="17"/>
                </a:lnTo>
                <a:close/>
                <a:moveTo>
                  <a:pt x="49" y="14"/>
                </a:moveTo>
                <a:lnTo>
                  <a:pt x="49" y="49"/>
                </a:lnTo>
                <a:lnTo>
                  <a:pt x="15" y="49"/>
                </a:lnTo>
                <a:lnTo>
                  <a:pt x="49" y="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1" name="Freeform 650"/>
          <p:cNvSpPr/>
          <p:nvPr/>
        </p:nvSpPr>
        <p:spPr bwMode="auto">
          <a:xfrm>
            <a:off x="9966960" y="3583940"/>
            <a:ext cx="297180" cy="267970"/>
          </a:xfrm>
          <a:custGeom>
            <a:avLst/>
            <a:gdLst>
              <a:gd name="T0" fmla="*/ 266 w 308"/>
              <a:gd name="T1" fmla="*/ 12 h 278"/>
              <a:gd name="T2" fmla="*/ 250 w 308"/>
              <a:gd name="T3" fmla="*/ 0 h 278"/>
              <a:gd name="T4" fmla="*/ 239 w 308"/>
              <a:gd name="T5" fmla="*/ 12 h 278"/>
              <a:gd name="T6" fmla="*/ 221 w 308"/>
              <a:gd name="T7" fmla="*/ 15 h 278"/>
              <a:gd name="T8" fmla="*/ 208 w 308"/>
              <a:gd name="T9" fmla="*/ 36 h 278"/>
              <a:gd name="T10" fmla="*/ 176 w 308"/>
              <a:gd name="T11" fmla="*/ 30 h 278"/>
              <a:gd name="T12" fmla="*/ 167 w 308"/>
              <a:gd name="T13" fmla="*/ 38 h 278"/>
              <a:gd name="T14" fmla="*/ 134 w 308"/>
              <a:gd name="T15" fmla="*/ 34 h 278"/>
              <a:gd name="T16" fmla="*/ 129 w 308"/>
              <a:gd name="T17" fmla="*/ 39 h 278"/>
              <a:gd name="T18" fmla="*/ 90 w 308"/>
              <a:gd name="T19" fmla="*/ 159 h 278"/>
              <a:gd name="T20" fmla="*/ 43 w 308"/>
              <a:gd name="T21" fmla="*/ 207 h 278"/>
              <a:gd name="T22" fmla="*/ 24 w 308"/>
              <a:gd name="T23" fmla="*/ 197 h 278"/>
              <a:gd name="T24" fmla="*/ 0 w 308"/>
              <a:gd name="T25" fmla="*/ 221 h 278"/>
              <a:gd name="T26" fmla="*/ 24 w 308"/>
              <a:gd name="T27" fmla="*/ 245 h 278"/>
              <a:gd name="T28" fmla="*/ 36 w 308"/>
              <a:gd name="T29" fmla="*/ 242 h 278"/>
              <a:gd name="T30" fmla="*/ 33 w 308"/>
              <a:gd name="T31" fmla="*/ 254 h 278"/>
              <a:gd name="T32" fmla="*/ 56 w 308"/>
              <a:gd name="T33" fmla="*/ 278 h 278"/>
              <a:gd name="T34" fmla="*/ 80 w 308"/>
              <a:gd name="T35" fmla="*/ 254 h 278"/>
              <a:gd name="T36" fmla="*/ 70 w 308"/>
              <a:gd name="T37" fmla="*/ 234 h 278"/>
              <a:gd name="T38" fmla="*/ 117 w 308"/>
              <a:gd name="T39" fmla="*/ 187 h 278"/>
              <a:gd name="T40" fmla="*/ 239 w 308"/>
              <a:gd name="T41" fmla="*/ 150 h 278"/>
              <a:gd name="T42" fmla="*/ 266 w 308"/>
              <a:gd name="T43" fmla="*/ 1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78">
                <a:moveTo>
                  <a:pt x="266" y="12"/>
                </a:moveTo>
                <a:cubicBezTo>
                  <a:pt x="261" y="7"/>
                  <a:pt x="256" y="3"/>
                  <a:pt x="250" y="0"/>
                </a:cubicBezTo>
                <a:cubicBezTo>
                  <a:pt x="248" y="5"/>
                  <a:pt x="244" y="9"/>
                  <a:pt x="239" y="12"/>
                </a:cubicBezTo>
                <a:cubicBezTo>
                  <a:pt x="233" y="15"/>
                  <a:pt x="227" y="16"/>
                  <a:pt x="221" y="15"/>
                </a:cubicBezTo>
                <a:cubicBezTo>
                  <a:pt x="220" y="24"/>
                  <a:pt x="215" y="32"/>
                  <a:pt x="208" y="36"/>
                </a:cubicBezTo>
                <a:cubicBezTo>
                  <a:pt x="198" y="41"/>
                  <a:pt x="186" y="38"/>
                  <a:pt x="176" y="30"/>
                </a:cubicBezTo>
                <a:cubicBezTo>
                  <a:pt x="174" y="33"/>
                  <a:pt x="171" y="36"/>
                  <a:pt x="167" y="38"/>
                </a:cubicBezTo>
                <a:cubicBezTo>
                  <a:pt x="156" y="44"/>
                  <a:pt x="143" y="42"/>
                  <a:pt x="134" y="34"/>
                </a:cubicBezTo>
                <a:cubicBezTo>
                  <a:pt x="132" y="36"/>
                  <a:pt x="130" y="37"/>
                  <a:pt x="129" y="39"/>
                </a:cubicBezTo>
                <a:cubicBezTo>
                  <a:pt x="91" y="77"/>
                  <a:pt x="76" y="126"/>
                  <a:pt x="90" y="159"/>
                </a:cubicBezTo>
                <a:cubicBezTo>
                  <a:pt x="43" y="207"/>
                  <a:pt x="43" y="207"/>
                  <a:pt x="43" y="207"/>
                </a:cubicBezTo>
                <a:cubicBezTo>
                  <a:pt x="38" y="201"/>
                  <a:pt x="31" y="197"/>
                  <a:pt x="24" y="197"/>
                </a:cubicBezTo>
                <a:cubicBezTo>
                  <a:pt x="11" y="197"/>
                  <a:pt x="0" y="208"/>
                  <a:pt x="0" y="221"/>
                </a:cubicBezTo>
                <a:cubicBezTo>
                  <a:pt x="0" y="234"/>
                  <a:pt x="11" y="245"/>
                  <a:pt x="24" y="245"/>
                </a:cubicBezTo>
                <a:cubicBezTo>
                  <a:pt x="28" y="245"/>
                  <a:pt x="32" y="244"/>
                  <a:pt x="36" y="242"/>
                </a:cubicBezTo>
                <a:cubicBezTo>
                  <a:pt x="34" y="245"/>
                  <a:pt x="33" y="249"/>
                  <a:pt x="33" y="254"/>
                </a:cubicBezTo>
                <a:cubicBezTo>
                  <a:pt x="33" y="267"/>
                  <a:pt x="43" y="278"/>
                  <a:pt x="56" y="278"/>
                </a:cubicBezTo>
                <a:cubicBezTo>
                  <a:pt x="69" y="278"/>
                  <a:pt x="80" y="267"/>
                  <a:pt x="80" y="254"/>
                </a:cubicBezTo>
                <a:cubicBezTo>
                  <a:pt x="80" y="246"/>
                  <a:pt x="76" y="239"/>
                  <a:pt x="70" y="234"/>
                </a:cubicBezTo>
                <a:cubicBezTo>
                  <a:pt x="117" y="187"/>
                  <a:pt x="117" y="187"/>
                  <a:pt x="117" y="187"/>
                </a:cubicBezTo>
                <a:cubicBezTo>
                  <a:pt x="150" y="203"/>
                  <a:pt x="200" y="189"/>
                  <a:pt x="239" y="150"/>
                </a:cubicBezTo>
                <a:cubicBezTo>
                  <a:pt x="284" y="104"/>
                  <a:pt x="308" y="55"/>
                  <a:pt x="266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2" name="Freeform 651"/>
          <p:cNvSpPr/>
          <p:nvPr/>
        </p:nvSpPr>
        <p:spPr bwMode="auto">
          <a:xfrm>
            <a:off x="10523220" y="3578860"/>
            <a:ext cx="276225" cy="276860"/>
          </a:xfrm>
          <a:custGeom>
            <a:avLst/>
            <a:gdLst>
              <a:gd name="T0" fmla="*/ 260 w 287"/>
              <a:gd name="T1" fmla="*/ 194 h 288"/>
              <a:gd name="T2" fmla="*/ 237 w 287"/>
              <a:gd name="T3" fmla="*/ 205 h 288"/>
              <a:gd name="T4" fmla="*/ 176 w 287"/>
              <a:gd name="T5" fmla="*/ 144 h 288"/>
              <a:gd name="T6" fmla="*/ 237 w 287"/>
              <a:gd name="T7" fmla="*/ 83 h 288"/>
              <a:gd name="T8" fmla="*/ 260 w 287"/>
              <a:gd name="T9" fmla="*/ 94 h 288"/>
              <a:gd name="T10" fmla="*/ 287 w 287"/>
              <a:gd name="T11" fmla="*/ 66 h 288"/>
              <a:gd name="T12" fmla="*/ 260 w 287"/>
              <a:gd name="T13" fmla="*/ 38 h 288"/>
              <a:gd name="T14" fmla="*/ 245 w 287"/>
              <a:gd name="T15" fmla="*/ 42 h 288"/>
              <a:gd name="T16" fmla="*/ 249 w 287"/>
              <a:gd name="T17" fmla="*/ 28 h 288"/>
              <a:gd name="T18" fmla="*/ 221 w 287"/>
              <a:gd name="T19" fmla="*/ 0 h 288"/>
              <a:gd name="T20" fmla="*/ 194 w 287"/>
              <a:gd name="T21" fmla="*/ 28 h 288"/>
              <a:gd name="T22" fmla="*/ 206 w 287"/>
              <a:gd name="T23" fmla="*/ 50 h 288"/>
              <a:gd name="T24" fmla="*/ 205 w 287"/>
              <a:gd name="T25" fmla="*/ 51 h 288"/>
              <a:gd name="T26" fmla="*/ 205 w 287"/>
              <a:gd name="T27" fmla="*/ 50 h 288"/>
              <a:gd name="T28" fmla="*/ 144 w 287"/>
              <a:gd name="T29" fmla="*/ 111 h 288"/>
              <a:gd name="T30" fmla="*/ 83 w 287"/>
              <a:gd name="T31" fmla="*/ 50 h 288"/>
              <a:gd name="T32" fmla="*/ 94 w 287"/>
              <a:gd name="T33" fmla="*/ 28 h 288"/>
              <a:gd name="T34" fmla="*/ 66 w 287"/>
              <a:gd name="T35" fmla="*/ 0 h 288"/>
              <a:gd name="T36" fmla="*/ 38 w 287"/>
              <a:gd name="T37" fmla="*/ 28 h 288"/>
              <a:gd name="T38" fmla="*/ 42 w 287"/>
              <a:gd name="T39" fmla="*/ 42 h 288"/>
              <a:gd name="T40" fmla="*/ 28 w 287"/>
              <a:gd name="T41" fmla="*/ 38 h 288"/>
              <a:gd name="T42" fmla="*/ 0 w 287"/>
              <a:gd name="T43" fmla="*/ 66 h 288"/>
              <a:gd name="T44" fmla="*/ 28 w 287"/>
              <a:gd name="T45" fmla="*/ 94 h 288"/>
              <a:gd name="T46" fmla="*/ 50 w 287"/>
              <a:gd name="T47" fmla="*/ 83 h 288"/>
              <a:gd name="T48" fmla="*/ 111 w 287"/>
              <a:gd name="T49" fmla="*/ 144 h 288"/>
              <a:gd name="T50" fmla="*/ 50 w 287"/>
              <a:gd name="T51" fmla="*/ 205 h 288"/>
              <a:gd name="T52" fmla="*/ 28 w 287"/>
              <a:gd name="T53" fmla="*/ 194 h 288"/>
              <a:gd name="T54" fmla="*/ 0 w 287"/>
              <a:gd name="T55" fmla="*/ 222 h 288"/>
              <a:gd name="T56" fmla="*/ 28 w 287"/>
              <a:gd name="T57" fmla="*/ 250 h 288"/>
              <a:gd name="T58" fmla="*/ 42 w 287"/>
              <a:gd name="T59" fmla="*/ 246 h 288"/>
              <a:gd name="T60" fmla="*/ 38 w 287"/>
              <a:gd name="T61" fmla="*/ 260 h 288"/>
              <a:gd name="T62" fmla="*/ 66 w 287"/>
              <a:gd name="T63" fmla="*/ 288 h 288"/>
              <a:gd name="T64" fmla="*/ 94 w 287"/>
              <a:gd name="T65" fmla="*/ 260 h 288"/>
              <a:gd name="T66" fmla="*/ 82 w 287"/>
              <a:gd name="T67" fmla="*/ 237 h 288"/>
              <a:gd name="T68" fmla="*/ 82 w 287"/>
              <a:gd name="T69" fmla="*/ 237 h 288"/>
              <a:gd name="T70" fmla="*/ 83 w 287"/>
              <a:gd name="T71" fmla="*/ 237 h 288"/>
              <a:gd name="T72" fmla="*/ 144 w 287"/>
              <a:gd name="T73" fmla="*/ 176 h 288"/>
              <a:gd name="T74" fmla="*/ 205 w 287"/>
              <a:gd name="T75" fmla="*/ 237 h 288"/>
              <a:gd name="T76" fmla="*/ 194 w 287"/>
              <a:gd name="T77" fmla="*/ 259 h 288"/>
              <a:gd name="T78" fmla="*/ 221 w 287"/>
              <a:gd name="T79" fmla="*/ 287 h 288"/>
              <a:gd name="T80" fmla="*/ 249 w 287"/>
              <a:gd name="T81" fmla="*/ 259 h 288"/>
              <a:gd name="T82" fmla="*/ 245 w 287"/>
              <a:gd name="T83" fmla="*/ 245 h 288"/>
              <a:gd name="T84" fmla="*/ 260 w 287"/>
              <a:gd name="T85" fmla="*/ 249 h 288"/>
              <a:gd name="T86" fmla="*/ 287 w 287"/>
              <a:gd name="T87" fmla="*/ 221 h 288"/>
              <a:gd name="T88" fmla="*/ 260 w 287"/>
              <a:gd name="T89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7" h="288">
                <a:moveTo>
                  <a:pt x="260" y="194"/>
                </a:moveTo>
                <a:cubicBezTo>
                  <a:pt x="250" y="194"/>
                  <a:pt x="242" y="198"/>
                  <a:pt x="237" y="205"/>
                </a:cubicBezTo>
                <a:cubicBezTo>
                  <a:pt x="176" y="144"/>
                  <a:pt x="176" y="144"/>
                  <a:pt x="176" y="144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43" y="89"/>
                  <a:pt x="251" y="94"/>
                  <a:pt x="260" y="94"/>
                </a:cubicBezTo>
                <a:cubicBezTo>
                  <a:pt x="275" y="94"/>
                  <a:pt x="287" y="81"/>
                  <a:pt x="287" y="66"/>
                </a:cubicBezTo>
                <a:cubicBezTo>
                  <a:pt x="287" y="50"/>
                  <a:pt x="275" y="38"/>
                  <a:pt x="260" y="38"/>
                </a:cubicBezTo>
                <a:cubicBezTo>
                  <a:pt x="254" y="38"/>
                  <a:pt x="249" y="39"/>
                  <a:pt x="245" y="42"/>
                </a:cubicBezTo>
                <a:cubicBezTo>
                  <a:pt x="248" y="38"/>
                  <a:pt x="249" y="33"/>
                  <a:pt x="249" y="28"/>
                </a:cubicBezTo>
                <a:cubicBezTo>
                  <a:pt x="249" y="12"/>
                  <a:pt x="237" y="0"/>
                  <a:pt x="221" y="0"/>
                </a:cubicBezTo>
                <a:cubicBezTo>
                  <a:pt x="206" y="0"/>
                  <a:pt x="194" y="12"/>
                  <a:pt x="194" y="28"/>
                </a:cubicBezTo>
                <a:cubicBezTo>
                  <a:pt x="194" y="37"/>
                  <a:pt x="198" y="45"/>
                  <a:pt x="206" y="50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144" y="111"/>
                  <a:pt x="144" y="111"/>
                  <a:pt x="144" y="111"/>
                </a:cubicBezTo>
                <a:cubicBezTo>
                  <a:pt x="83" y="50"/>
                  <a:pt x="83" y="50"/>
                  <a:pt x="83" y="50"/>
                </a:cubicBezTo>
                <a:cubicBezTo>
                  <a:pt x="89" y="45"/>
                  <a:pt x="94" y="37"/>
                  <a:pt x="94" y="28"/>
                </a:cubicBezTo>
                <a:cubicBezTo>
                  <a:pt x="94" y="13"/>
                  <a:pt x="81" y="0"/>
                  <a:pt x="66" y="0"/>
                </a:cubicBezTo>
                <a:cubicBezTo>
                  <a:pt x="51" y="0"/>
                  <a:pt x="38" y="13"/>
                  <a:pt x="38" y="28"/>
                </a:cubicBezTo>
                <a:cubicBezTo>
                  <a:pt x="38" y="33"/>
                  <a:pt x="40" y="38"/>
                  <a:pt x="42" y="42"/>
                </a:cubicBezTo>
                <a:cubicBezTo>
                  <a:pt x="38" y="40"/>
                  <a:pt x="33" y="38"/>
                  <a:pt x="28" y="38"/>
                </a:cubicBezTo>
                <a:cubicBezTo>
                  <a:pt x="12" y="38"/>
                  <a:pt x="0" y="51"/>
                  <a:pt x="0" y="66"/>
                </a:cubicBezTo>
                <a:cubicBezTo>
                  <a:pt x="0" y="81"/>
                  <a:pt x="12" y="94"/>
                  <a:pt x="28" y="94"/>
                </a:cubicBezTo>
                <a:cubicBezTo>
                  <a:pt x="37" y="94"/>
                  <a:pt x="45" y="89"/>
                  <a:pt x="50" y="83"/>
                </a:cubicBezTo>
                <a:cubicBezTo>
                  <a:pt x="111" y="144"/>
                  <a:pt x="111" y="144"/>
                  <a:pt x="111" y="144"/>
                </a:cubicBezTo>
                <a:cubicBezTo>
                  <a:pt x="50" y="205"/>
                  <a:pt x="50" y="205"/>
                  <a:pt x="50" y="205"/>
                </a:cubicBezTo>
                <a:cubicBezTo>
                  <a:pt x="45" y="198"/>
                  <a:pt x="37" y="194"/>
                  <a:pt x="28" y="194"/>
                </a:cubicBezTo>
                <a:cubicBezTo>
                  <a:pt x="12" y="194"/>
                  <a:pt x="0" y="206"/>
                  <a:pt x="0" y="222"/>
                </a:cubicBezTo>
                <a:cubicBezTo>
                  <a:pt x="0" y="237"/>
                  <a:pt x="12" y="250"/>
                  <a:pt x="28" y="250"/>
                </a:cubicBezTo>
                <a:cubicBezTo>
                  <a:pt x="33" y="250"/>
                  <a:pt x="38" y="248"/>
                  <a:pt x="42" y="246"/>
                </a:cubicBezTo>
                <a:cubicBezTo>
                  <a:pt x="40" y="250"/>
                  <a:pt x="38" y="255"/>
                  <a:pt x="38" y="260"/>
                </a:cubicBezTo>
                <a:cubicBezTo>
                  <a:pt x="38" y="275"/>
                  <a:pt x="51" y="288"/>
                  <a:pt x="66" y="288"/>
                </a:cubicBezTo>
                <a:cubicBezTo>
                  <a:pt x="81" y="288"/>
                  <a:pt x="94" y="275"/>
                  <a:pt x="94" y="260"/>
                </a:cubicBezTo>
                <a:cubicBezTo>
                  <a:pt x="94" y="250"/>
                  <a:pt x="89" y="242"/>
                  <a:pt x="82" y="237"/>
                </a:cubicBezTo>
                <a:cubicBezTo>
                  <a:pt x="82" y="237"/>
                  <a:pt x="82" y="237"/>
                  <a:pt x="82" y="237"/>
                </a:cubicBezTo>
                <a:cubicBezTo>
                  <a:pt x="83" y="237"/>
                  <a:pt x="83" y="237"/>
                  <a:pt x="83" y="237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205" y="237"/>
                  <a:pt x="205" y="237"/>
                  <a:pt x="205" y="237"/>
                </a:cubicBezTo>
                <a:cubicBezTo>
                  <a:pt x="198" y="242"/>
                  <a:pt x="194" y="250"/>
                  <a:pt x="194" y="259"/>
                </a:cubicBezTo>
                <a:cubicBezTo>
                  <a:pt x="194" y="275"/>
                  <a:pt x="206" y="287"/>
                  <a:pt x="221" y="287"/>
                </a:cubicBezTo>
                <a:cubicBezTo>
                  <a:pt x="237" y="287"/>
                  <a:pt x="249" y="275"/>
                  <a:pt x="249" y="259"/>
                </a:cubicBezTo>
                <a:cubicBezTo>
                  <a:pt x="249" y="254"/>
                  <a:pt x="248" y="249"/>
                  <a:pt x="245" y="245"/>
                </a:cubicBezTo>
                <a:cubicBezTo>
                  <a:pt x="249" y="248"/>
                  <a:pt x="254" y="249"/>
                  <a:pt x="260" y="249"/>
                </a:cubicBezTo>
                <a:cubicBezTo>
                  <a:pt x="275" y="249"/>
                  <a:pt x="287" y="237"/>
                  <a:pt x="287" y="221"/>
                </a:cubicBezTo>
                <a:cubicBezTo>
                  <a:pt x="287" y="206"/>
                  <a:pt x="275" y="194"/>
                  <a:pt x="260" y="19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3" name="Freeform 652"/>
          <p:cNvSpPr>
            <a:spLocks noEditPoints="1"/>
          </p:cNvSpPr>
          <p:nvPr/>
        </p:nvSpPr>
        <p:spPr bwMode="auto">
          <a:xfrm>
            <a:off x="11079480" y="3578860"/>
            <a:ext cx="277495" cy="276860"/>
          </a:xfrm>
          <a:custGeom>
            <a:avLst/>
            <a:gdLst>
              <a:gd name="T0" fmla="*/ 207 w 288"/>
              <a:gd name="T1" fmla="*/ 0 h 288"/>
              <a:gd name="T2" fmla="*/ 152 w 288"/>
              <a:gd name="T3" fmla="*/ 22 h 288"/>
              <a:gd name="T4" fmla="*/ 21 w 288"/>
              <a:gd name="T5" fmla="*/ 153 h 288"/>
              <a:gd name="T6" fmla="*/ 0 w 288"/>
              <a:gd name="T7" fmla="*/ 207 h 288"/>
              <a:gd name="T8" fmla="*/ 81 w 288"/>
              <a:gd name="T9" fmla="*/ 288 h 288"/>
              <a:gd name="T10" fmla="*/ 81 w 288"/>
              <a:gd name="T11" fmla="*/ 288 h 288"/>
              <a:gd name="T12" fmla="*/ 135 w 288"/>
              <a:gd name="T13" fmla="*/ 267 h 288"/>
              <a:gd name="T14" fmla="*/ 266 w 288"/>
              <a:gd name="T15" fmla="*/ 136 h 288"/>
              <a:gd name="T16" fmla="*/ 288 w 288"/>
              <a:gd name="T17" fmla="*/ 81 h 288"/>
              <a:gd name="T18" fmla="*/ 288 w 288"/>
              <a:gd name="T19" fmla="*/ 81 h 288"/>
              <a:gd name="T20" fmla="*/ 207 w 288"/>
              <a:gd name="T21" fmla="*/ 0 h 288"/>
              <a:gd name="T22" fmla="*/ 18 w 288"/>
              <a:gd name="T23" fmla="*/ 207 h 288"/>
              <a:gd name="T24" fmla="*/ 34 w 288"/>
              <a:gd name="T25" fmla="*/ 165 h 288"/>
              <a:gd name="T26" fmla="*/ 84 w 288"/>
              <a:gd name="T27" fmla="*/ 115 h 288"/>
              <a:gd name="T28" fmla="*/ 173 w 288"/>
              <a:gd name="T29" fmla="*/ 204 h 288"/>
              <a:gd name="T30" fmla="*/ 123 w 288"/>
              <a:gd name="T31" fmla="*/ 254 h 288"/>
              <a:gd name="T32" fmla="*/ 81 w 288"/>
              <a:gd name="T33" fmla="*/ 271 h 288"/>
              <a:gd name="T34" fmla="*/ 18 w 288"/>
              <a:gd name="T35" fmla="*/ 2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07" y="0"/>
                </a:moveTo>
                <a:cubicBezTo>
                  <a:pt x="186" y="0"/>
                  <a:pt x="166" y="8"/>
                  <a:pt x="152" y="22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8" y="167"/>
                  <a:pt x="0" y="186"/>
                  <a:pt x="0" y="207"/>
                </a:cubicBezTo>
                <a:cubicBezTo>
                  <a:pt x="0" y="252"/>
                  <a:pt x="36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102" y="288"/>
                  <a:pt x="121" y="280"/>
                  <a:pt x="135" y="267"/>
                </a:cubicBezTo>
                <a:cubicBezTo>
                  <a:pt x="266" y="136"/>
                  <a:pt x="266" y="136"/>
                  <a:pt x="266" y="136"/>
                </a:cubicBezTo>
                <a:cubicBezTo>
                  <a:pt x="279" y="122"/>
                  <a:pt x="288" y="102"/>
                  <a:pt x="288" y="81"/>
                </a:cubicBezTo>
                <a:cubicBezTo>
                  <a:pt x="288" y="81"/>
                  <a:pt x="288" y="81"/>
                  <a:pt x="288" y="81"/>
                </a:cubicBezTo>
                <a:cubicBezTo>
                  <a:pt x="288" y="36"/>
                  <a:pt x="252" y="0"/>
                  <a:pt x="207" y="0"/>
                </a:cubicBezTo>
                <a:close/>
                <a:moveTo>
                  <a:pt x="18" y="207"/>
                </a:moveTo>
                <a:cubicBezTo>
                  <a:pt x="18" y="192"/>
                  <a:pt x="23" y="177"/>
                  <a:pt x="34" y="165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173" y="204"/>
                  <a:pt x="173" y="204"/>
                  <a:pt x="173" y="204"/>
                </a:cubicBezTo>
                <a:cubicBezTo>
                  <a:pt x="123" y="254"/>
                  <a:pt x="123" y="254"/>
                  <a:pt x="123" y="254"/>
                </a:cubicBezTo>
                <a:cubicBezTo>
                  <a:pt x="111" y="265"/>
                  <a:pt x="96" y="271"/>
                  <a:pt x="81" y="271"/>
                </a:cubicBezTo>
                <a:cubicBezTo>
                  <a:pt x="46" y="271"/>
                  <a:pt x="18" y="242"/>
                  <a:pt x="18" y="20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4" name="Freeform 654"/>
          <p:cNvSpPr>
            <a:spLocks noEditPoints="1"/>
          </p:cNvSpPr>
          <p:nvPr/>
        </p:nvSpPr>
        <p:spPr bwMode="auto">
          <a:xfrm>
            <a:off x="2739390" y="4134485"/>
            <a:ext cx="277495" cy="277495"/>
          </a:xfrm>
          <a:custGeom>
            <a:avLst/>
            <a:gdLst>
              <a:gd name="T0" fmla="*/ 216 w 288"/>
              <a:gd name="T1" fmla="*/ 0 h 288"/>
              <a:gd name="T2" fmla="*/ 165 w 288"/>
              <a:gd name="T3" fmla="*/ 21 h 288"/>
              <a:gd name="T4" fmla="*/ 165 w 288"/>
              <a:gd name="T5" fmla="*/ 21 h 288"/>
              <a:gd name="T6" fmla="*/ 139 w 288"/>
              <a:gd name="T7" fmla="*/ 47 h 288"/>
              <a:gd name="T8" fmla="*/ 46 w 288"/>
              <a:gd name="T9" fmla="*/ 140 h 288"/>
              <a:gd name="T10" fmla="*/ 20 w 288"/>
              <a:gd name="T11" fmla="*/ 166 h 288"/>
              <a:gd name="T12" fmla="*/ 20 w 288"/>
              <a:gd name="T13" fmla="*/ 166 h 288"/>
              <a:gd name="T14" fmla="*/ 0 w 288"/>
              <a:gd name="T15" fmla="*/ 216 h 288"/>
              <a:gd name="T16" fmla="*/ 72 w 288"/>
              <a:gd name="T17" fmla="*/ 288 h 288"/>
              <a:gd name="T18" fmla="*/ 124 w 288"/>
              <a:gd name="T19" fmla="*/ 265 h 288"/>
              <a:gd name="T20" fmla="*/ 148 w 288"/>
              <a:gd name="T21" fmla="*/ 242 h 288"/>
              <a:gd name="T22" fmla="*/ 194 w 288"/>
              <a:gd name="T23" fmla="*/ 195 h 288"/>
              <a:gd name="T24" fmla="*/ 265 w 288"/>
              <a:gd name="T25" fmla="*/ 125 h 288"/>
              <a:gd name="T26" fmla="*/ 288 w 288"/>
              <a:gd name="T27" fmla="*/ 72 h 288"/>
              <a:gd name="T28" fmla="*/ 216 w 288"/>
              <a:gd name="T29" fmla="*/ 0 h 288"/>
              <a:gd name="T30" fmla="*/ 186 w 288"/>
              <a:gd name="T31" fmla="*/ 27 h 288"/>
              <a:gd name="T32" fmla="*/ 205 w 288"/>
              <a:gd name="T33" fmla="*/ 27 h 288"/>
              <a:gd name="T34" fmla="*/ 205 w 288"/>
              <a:gd name="T35" fmla="*/ 46 h 288"/>
              <a:gd name="T36" fmla="*/ 186 w 288"/>
              <a:gd name="T37" fmla="*/ 46 h 288"/>
              <a:gd name="T38" fmla="*/ 186 w 288"/>
              <a:gd name="T39" fmla="*/ 27 h 288"/>
              <a:gd name="T40" fmla="*/ 27 w 288"/>
              <a:gd name="T41" fmla="*/ 187 h 288"/>
              <a:gd name="T42" fmla="*/ 45 w 288"/>
              <a:gd name="T43" fmla="*/ 187 h 288"/>
              <a:gd name="T44" fmla="*/ 45 w 288"/>
              <a:gd name="T45" fmla="*/ 205 h 288"/>
              <a:gd name="T46" fmla="*/ 27 w 288"/>
              <a:gd name="T47" fmla="*/ 205 h 288"/>
              <a:gd name="T48" fmla="*/ 27 w 288"/>
              <a:gd name="T49" fmla="*/ 187 h 288"/>
              <a:gd name="T50" fmla="*/ 56 w 288"/>
              <a:gd name="T51" fmla="*/ 250 h 288"/>
              <a:gd name="T52" fmla="*/ 38 w 288"/>
              <a:gd name="T53" fmla="*/ 250 h 288"/>
              <a:gd name="T54" fmla="*/ 38 w 288"/>
              <a:gd name="T55" fmla="*/ 232 h 288"/>
              <a:gd name="T56" fmla="*/ 56 w 288"/>
              <a:gd name="T57" fmla="*/ 232 h 288"/>
              <a:gd name="T58" fmla="*/ 56 w 288"/>
              <a:gd name="T59" fmla="*/ 250 h 288"/>
              <a:gd name="T60" fmla="*/ 71 w 288"/>
              <a:gd name="T61" fmla="*/ 216 h 288"/>
              <a:gd name="T62" fmla="*/ 71 w 288"/>
              <a:gd name="T63" fmla="*/ 198 h 288"/>
              <a:gd name="T64" fmla="*/ 90 w 288"/>
              <a:gd name="T65" fmla="*/ 198 h 288"/>
              <a:gd name="T66" fmla="*/ 90 w 288"/>
              <a:gd name="T67" fmla="*/ 216 h 288"/>
              <a:gd name="T68" fmla="*/ 71 w 288"/>
              <a:gd name="T69" fmla="*/ 216 h 288"/>
              <a:gd name="T70" fmla="*/ 100 w 288"/>
              <a:gd name="T71" fmla="*/ 261 h 288"/>
              <a:gd name="T72" fmla="*/ 82 w 288"/>
              <a:gd name="T73" fmla="*/ 261 h 288"/>
              <a:gd name="T74" fmla="*/ 82 w 288"/>
              <a:gd name="T75" fmla="*/ 242 h 288"/>
              <a:gd name="T76" fmla="*/ 100 w 288"/>
              <a:gd name="T77" fmla="*/ 242 h 288"/>
              <a:gd name="T78" fmla="*/ 100 w 288"/>
              <a:gd name="T79" fmla="*/ 261 h 288"/>
              <a:gd name="T80" fmla="*/ 148 w 288"/>
              <a:gd name="T81" fmla="*/ 219 h 288"/>
              <a:gd name="T82" fmla="*/ 68 w 288"/>
              <a:gd name="T83" fmla="*/ 140 h 288"/>
              <a:gd name="T84" fmla="*/ 139 w 288"/>
              <a:gd name="T85" fmla="*/ 69 h 288"/>
              <a:gd name="T86" fmla="*/ 218 w 288"/>
              <a:gd name="T87" fmla="*/ 148 h 288"/>
              <a:gd name="T88" fmla="*/ 148 w 288"/>
              <a:gd name="T89" fmla="*/ 219 h 288"/>
              <a:gd name="T90" fmla="*/ 215 w 288"/>
              <a:gd name="T91" fmla="*/ 90 h 288"/>
              <a:gd name="T92" fmla="*/ 197 w 288"/>
              <a:gd name="T93" fmla="*/ 90 h 288"/>
              <a:gd name="T94" fmla="*/ 197 w 288"/>
              <a:gd name="T95" fmla="*/ 72 h 288"/>
              <a:gd name="T96" fmla="*/ 215 w 288"/>
              <a:gd name="T97" fmla="*/ 72 h 288"/>
              <a:gd name="T98" fmla="*/ 215 w 288"/>
              <a:gd name="T99" fmla="*/ 90 h 288"/>
              <a:gd name="T100" fmla="*/ 231 w 288"/>
              <a:gd name="T101" fmla="*/ 38 h 288"/>
              <a:gd name="T102" fmla="*/ 249 w 288"/>
              <a:gd name="T103" fmla="*/ 38 h 288"/>
              <a:gd name="T104" fmla="*/ 249 w 288"/>
              <a:gd name="T105" fmla="*/ 56 h 288"/>
              <a:gd name="T106" fmla="*/ 231 w 288"/>
              <a:gd name="T107" fmla="*/ 56 h 288"/>
              <a:gd name="T108" fmla="*/ 231 w 288"/>
              <a:gd name="T109" fmla="*/ 38 h 288"/>
              <a:gd name="T110" fmla="*/ 260 w 288"/>
              <a:gd name="T111" fmla="*/ 101 h 288"/>
              <a:gd name="T112" fmla="*/ 242 w 288"/>
              <a:gd name="T113" fmla="*/ 101 h 288"/>
              <a:gd name="T114" fmla="*/ 242 w 288"/>
              <a:gd name="T115" fmla="*/ 83 h 288"/>
              <a:gd name="T116" fmla="*/ 260 w 288"/>
              <a:gd name="T117" fmla="*/ 83 h 288"/>
              <a:gd name="T118" fmla="*/ 260 w 288"/>
              <a:gd name="T119" fmla="*/ 10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88">
                <a:moveTo>
                  <a:pt x="216" y="0"/>
                </a:moveTo>
                <a:cubicBezTo>
                  <a:pt x="196" y="0"/>
                  <a:pt x="178" y="8"/>
                  <a:pt x="165" y="21"/>
                </a:cubicBezTo>
                <a:cubicBezTo>
                  <a:pt x="165" y="21"/>
                  <a:pt x="165" y="21"/>
                  <a:pt x="165" y="21"/>
                </a:cubicBezTo>
                <a:cubicBezTo>
                  <a:pt x="139" y="47"/>
                  <a:pt x="139" y="47"/>
                  <a:pt x="139" y="47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7" y="179"/>
                  <a:pt x="0" y="197"/>
                  <a:pt x="0" y="216"/>
                </a:cubicBezTo>
                <a:cubicBezTo>
                  <a:pt x="0" y="256"/>
                  <a:pt x="32" y="288"/>
                  <a:pt x="72" y="288"/>
                </a:cubicBezTo>
                <a:cubicBezTo>
                  <a:pt x="92" y="288"/>
                  <a:pt x="111" y="279"/>
                  <a:pt x="124" y="265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94" y="195"/>
                  <a:pt x="194" y="195"/>
                  <a:pt x="194" y="195"/>
                </a:cubicBezTo>
                <a:cubicBezTo>
                  <a:pt x="265" y="125"/>
                  <a:pt x="265" y="125"/>
                  <a:pt x="265" y="125"/>
                </a:cubicBezTo>
                <a:cubicBezTo>
                  <a:pt x="279" y="112"/>
                  <a:pt x="288" y="93"/>
                  <a:pt x="288" y="72"/>
                </a:cubicBezTo>
                <a:cubicBezTo>
                  <a:pt x="288" y="32"/>
                  <a:pt x="255" y="0"/>
                  <a:pt x="216" y="0"/>
                </a:cubicBezTo>
                <a:close/>
                <a:moveTo>
                  <a:pt x="186" y="27"/>
                </a:moveTo>
                <a:cubicBezTo>
                  <a:pt x="192" y="22"/>
                  <a:pt x="200" y="22"/>
                  <a:pt x="205" y="27"/>
                </a:cubicBezTo>
                <a:cubicBezTo>
                  <a:pt x="210" y="32"/>
                  <a:pt x="210" y="41"/>
                  <a:pt x="205" y="46"/>
                </a:cubicBezTo>
                <a:cubicBezTo>
                  <a:pt x="200" y="51"/>
                  <a:pt x="192" y="51"/>
                  <a:pt x="186" y="46"/>
                </a:cubicBezTo>
                <a:cubicBezTo>
                  <a:pt x="181" y="41"/>
                  <a:pt x="181" y="32"/>
                  <a:pt x="186" y="27"/>
                </a:cubicBezTo>
                <a:close/>
                <a:moveTo>
                  <a:pt x="27" y="187"/>
                </a:moveTo>
                <a:cubicBezTo>
                  <a:pt x="32" y="182"/>
                  <a:pt x="40" y="182"/>
                  <a:pt x="45" y="187"/>
                </a:cubicBezTo>
                <a:cubicBezTo>
                  <a:pt x="50" y="192"/>
                  <a:pt x="50" y="200"/>
                  <a:pt x="45" y="205"/>
                </a:cubicBezTo>
                <a:cubicBezTo>
                  <a:pt x="40" y="210"/>
                  <a:pt x="32" y="210"/>
                  <a:pt x="27" y="205"/>
                </a:cubicBezTo>
                <a:cubicBezTo>
                  <a:pt x="22" y="200"/>
                  <a:pt x="22" y="192"/>
                  <a:pt x="27" y="187"/>
                </a:cubicBezTo>
                <a:close/>
                <a:moveTo>
                  <a:pt x="56" y="250"/>
                </a:moveTo>
                <a:cubicBezTo>
                  <a:pt x="51" y="255"/>
                  <a:pt x="43" y="255"/>
                  <a:pt x="38" y="250"/>
                </a:cubicBezTo>
                <a:cubicBezTo>
                  <a:pt x="32" y="245"/>
                  <a:pt x="32" y="237"/>
                  <a:pt x="38" y="232"/>
                </a:cubicBezTo>
                <a:cubicBezTo>
                  <a:pt x="43" y="226"/>
                  <a:pt x="51" y="226"/>
                  <a:pt x="56" y="232"/>
                </a:cubicBezTo>
                <a:cubicBezTo>
                  <a:pt x="61" y="237"/>
                  <a:pt x="61" y="245"/>
                  <a:pt x="56" y="250"/>
                </a:cubicBezTo>
                <a:close/>
                <a:moveTo>
                  <a:pt x="71" y="216"/>
                </a:moveTo>
                <a:cubicBezTo>
                  <a:pt x="66" y="211"/>
                  <a:pt x="66" y="203"/>
                  <a:pt x="71" y="198"/>
                </a:cubicBezTo>
                <a:cubicBezTo>
                  <a:pt x="77" y="193"/>
                  <a:pt x="85" y="193"/>
                  <a:pt x="90" y="198"/>
                </a:cubicBezTo>
                <a:cubicBezTo>
                  <a:pt x="95" y="203"/>
                  <a:pt x="95" y="211"/>
                  <a:pt x="90" y="216"/>
                </a:cubicBezTo>
                <a:cubicBezTo>
                  <a:pt x="85" y="221"/>
                  <a:pt x="77" y="221"/>
                  <a:pt x="71" y="216"/>
                </a:cubicBezTo>
                <a:close/>
                <a:moveTo>
                  <a:pt x="100" y="261"/>
                </a:moveTo>
                <a:cubicBezTo>
                  <a:pt x="95" y="266"/>
                  <a:pt x="87" y="266"/>
                  <a:pt x="82" y="261"/>
                </a:cubicBezTo>
                <a:cubicBezTo>
                  <a:pt x="77" y="255"/>
                  <a:pt x="77" y="247"/>
                  <a:pt x="82" y="242"/>
                </a:cubicBezTo>
                <a:cubicBezTo>
                  <a:pt x="87" y="237"/>
                  <a:pt x="95" y="237"/>
                  <a:pt x="100" y="242"/>
                </a:cubicBezTo>
                <a:cubicBezTo>
                  <a:pt x="106" y="247"/>
                  <a:pt x="106" y="255"/>
                  <a:pt x="100" y="261"/>
                </a:cubicBezTo>
                <a:close/>
                <a:moveTo>
                  <a:pt x="148" y="219"/>
                </a:moveTo>
                <a:cubicBezTo>
                  <a:pt x="68" y="140"/>
                  <a:pt x="68" y="140"/>
                  <a:pt x="68" y="140"/>
                </a:cubicBezTo>
                <a:cubicBezTo>
                  <a:pt x="139" y="69"/>
                  <a:pt x="139" y="69"/>
                  <a:pt x="139" y="69"/>
                </a:cubicBezTo>
                <a:cubicBezTo>
                  <a:pt x="218" y="148"/>
                  <a:pt x="218" y="148"/>
                  <a:pt x="218" y="148"/>
                </a:cubicBezTo>
                <a:lnTo>
                  <a:pt x="148" y="219"/>
                </a:lnTo>
                <a:close/>
                <a:moveTo>
                  <a:pt x="215" y="90"/>
                </a:moveTo>
                <a:cubicBezTo>
                  <a:pt x="210" y="95"/>
                  <a:pt x="202" y="95"/>
                  <a:pt x="197" y="90"/>
                </a:cubicBezTo>
                <a:cubicBezTo>
                  <a:pt x="192" y="85"/>
                  <a:pt x="192" y="77"/>
                  <a:pt x="197" y="72"/>
                </a:cubicBezTo>
                <a:cubicBezTo>
                  <a:pt x="202" y="67"/>
                  <a:pt x="210" y="67"/>
                  <a:pt x="215" y="72"/>
                </a:cubicBezTo>
                <a:cubicBezTo>
                  <a:pt x="221" y="77"/>
                  <a:pt x="221" y="85"/>
                  <a:pt x="215" y="90"/>
                </a:cubicBezTo>
                <a:close/>
                <a:moveTo>
                  <a:pt x="231" y="38"/>
                </a:moveTo>
                <a:cubicBezTo>
                  <a:pt x="236" y="33"/>
                  <a:pt x="244" y="33"/>
                  <a:pt x="249" y="38"/>
                </a:cubicBezTo>
                <a:cubicBezTo>
                  <a:pt x="254" y="43"/>
                  <a:pt x="254" y="51"/>
                  <a:pt x="249" y="56"/>
                </a:cubicBezTo>
                <a:cubicBezTo>
                  <a:pt x="244" y="61"/>
                  <a:pt x="236" y="61"/>
                  <a:pt x="231" y="56"/>
                </a:cubicBezTo>
                <a:cubicBezTo>
                  <a:pt x="226" y="51"/>
                  <a:pt x="226" y="43"/>
                  <a:pt x="231" y="38"/>
                </a:cubicBezTo>
                <a:close/>
                <a:moveTo>
                  <a:pt x="260" y="101"/>
                </a:moveTo>
                <a:cubicBezTo>
                  <a:pt x="255" y="106"/>
                  <a:pt x="247" y="106"/>
                  <a:pt x="242" y="101"/>
                </a:cubicBezTo>
                <a:cubicBezTo>
                  <a:pt x="237" y="96"/>
                  <a:pt x="237" y="88"/>
                  <a:pt x="242" y="83"/>
                </a:cubicBezTo>
                <a:cubicBezTo>
                  <a:pt x="247" y="77"/>
                  <a:pt x="255" y="77"/>
                  <a:pt x="260" y="83"/>
                </a:cubicBezTo>
                <a:cubicBezTo>
                  <a:pt x="265" y="88"/>
                  <a:pt x="265" y="96"/>
                  <a:pt x="260" y="10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5" name="Freeform 655"/>
          <p:cNvSpPr>
            <a:spLocks noEditPoints="1"/>
          </p:cNvSpPr>
          <p:nvPr/>
        </p:nvSpPr>
        <p:spPr bwMode="auto">
          <a:xfrm>
            <a:off x="9422765" y="3578860"/>
            <a:ext cx="257810" cy="276860"/>
          </a:xfrm>
          <a:custGeom>
            <a:avLst/>
            <a:gdLst>
              <a:gd name="T0" fmla="*/ 267 w 267"/>
              <a:gd name="T1" fmla="*/ 70 h 288"/>
              <a:gd name="T2" fmla="*/ 144 w 267"/>
              <a:gd name="T3" fmla="*/ 0 h 288"/>
              <a:gd name="T4" fmla="*/ 0 w 267"/>
              <a:gd name="T5" fmla="*/ 144 h 288"/>
              <a:gd name="T6" fmla="*/ 144 w 267"/>
              <a:gd name="T7" fmla="*/ 288 h 288"/>
              <a:gd name="T8" fmla="*/ 266 w 267"/>
              <a:gd name="T9" fmla="*/ 219 h 288"/>
              <a:gd name="T10" fmla="*/ 142 w 267"/>
              <a:gd name="T11" fmla="*/ 145 h 288"/>
              <a:gd name="T12" fmla="*/ 267 w 267"/>
              <a:gd name="T13" fmla="*/ 70 h 288"/>
              <a:gd name="T14" fmla="*/ 169 w 267"/>
              <a:gd name="T15" fmla="*/ 39 h 288"/>
              <a:gd name="T16" fmla="*/ 192 w 267"/>
              <a:gd name="T17" fmla="*/ 62 h 288"/>
              <a:gd name="T18" fmla="*/ 169 w 267"/>
              <a:gd name="T19" fmla="*/ 85 h 288"/>
              <a:gd name="T20" fmla="*/ 146 w 267"/>
              <a:gd name="T21" fmla="*/ 62 h 288"/>
              <a:gd name="T22" fmla="*/ 169 w 267"/>
              <a:gd name="T23" fmla="*/ 3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7" h="288">
                <a:moveTo>
                  <a:pt x="267" y="70"/>
                </a:moveTo>
                <a:cubicBezTo>
                  <a:pt x="242" y="28"/>
                  <a:pt x="196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195" y="288"/>
                  <a:pt x="241" y="261"/>
                  <a:pt x="266" y="219"/>
                </a:cubicBezTo>
                <a:cubicBezTo>
                  <a:pt x="142" y="145"/>
                  <a:pt x="142" y="145"/>
                  <a:pt x="142" y="145"/>
                </a:cubicBezTo>
                <a:lnTo>
                  <a:pt x="267" y="70"/>
                </a:lnTo>
                <a:close/>
                <a:moveTo>
                  <a:pt x="169" y="39"/>
                </a:moveTo>
                <a:cubicBezTo>
                  <a:pt x="182" y="39"/>
                  <a:pt x="192" y="49"/>
                  <a:pt x="192" y="62"/>
                </a:cubicBezTo>
                <a:cubicBezTo>
                  <a:pt x="192" y="74"/>
                  <a:pt x="182" y="85"/>
                  <a:pt x="169" y="85"/>
                </a:cubicBezTo>
                <a:cubicBezTo>
                  <a:pt x="156" y="85"/>
                  <a:pt x="146" y="74"/>
                  <a:pt x="146" y="62"/>
                </a:cubicBezTo>
                <a:cubicBezTo>
                  <a:pt x="146" y="49"/>
                  <a:pt x="156" y="39"/>
                  <a:pt x="169" y="3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6" name="Freeform 656"/>
          <p:cNvSpPr>
            <a:spLocks noEditPoints="1"/>
          </p:cNvSpPr>
          <p:nvPr/>
        </p:nvSpPr>
        <p:spPr bwMode="auto">
          <a:xfrm>
            <a:off x="5536565" y="5247005"/>
            <a:ext cx="242570" cy="277495"/>
          </a:xfrm>
          <a:custGeom>
            <a:avLst/>
            <a:gdLst>
              <a:gd name="T0" fmla="*/ 217 w 252"/>
              <a:gd name="T1" fmla="*/ 204 h 288"/>
              <a:gd name="T2" fmla="*/ 217 w 252"/>
              <a:gd name="T3" fmla="*/ 196 h 288"/>
              <a:gd name="T4" fmla="*/ 217 w 252"/>
              <a:gd name="T5" fmla="*/ 126 h 288"/>
              <a:gd name="T6" fmla="*/ 156 w 252"/>
              <a:gd name="T7" fmla="*/ 40 h 288"/>
              <a:gd name="T8" fmla="*/ 158 w 252"/>
              <a:gd name="T9" fmla="*/ 32 h 288"/>
              <a:gd name="T10" fmla="*/ 126 w 252"/>
              <a:gd name="T11" fmla="*/ 0 h 288"/>
              <a:gd name="T12" fmla="*/ 94 w 252"/>
              <a:gd name="T13" fmla="*/ 32 h 288"/>
              <a:gd name="T14" fmla="*/ 96 w 252"/>
              <a:gd name="T15" fmla="*/ 40 h 288"/>
              <a:gd name="T16" fmla="*/ 35 w 252"/>
              <a:gd name="T17" fmla="*/ 126 h 288"/>
              <a:gd name="T18" fmla="*/ 35 w 252"/>
              <a:gd name="T19" fmla="*/ 196 h 288"/>
              <a:gd name="T20" fmla="*/ 35 w 252"/>
              <a:gd name="T21" fmla="*/ 204 h 288"/>
              <a:gd name="T22" fmla="*/ 0 w 252"/>
              <a:gd name="T23" fmla="*/ 238 h 288"/>
              <a:gd name="T24" fmla="*/ 14 w 252"/>
              <a:gd name="T25" fmla="*/ 252 h 288"/>
              <a:gd name="T26" fmla="*/ 95 w 252"/>
              <a:gd name="T27" fmla="*/ 252 h 288"/>
              <a:gd name="T28" fmla="*/ 94 w 252"/>
              <a:gd name="T29" fmla="*/ 256 h 288"/>
              <a:gd name="T30" fmla="*/ 126 w 252"/>
              <a:gd name="T31" fmla="*/ 288 h 288"/>
              <a:gd name="T32" fmla="*/ 158 w 252"/>
              <a:gd name="T33" fmla="*/ 256 h 288"/>
              <a:gd name="T34" fmla="*/ 157 w 252"/>
              <a:gd name="T35" fmla="*/ 252 h 288"/>
              <a:gd name="T36" fmla="*/ 238 w 252"/>
              <a:gd name="T37" fmla="*/ 252 h 288"/>
              <a:gd name="T38" fmla="*/ 252 w 252"/>
              <a:gd name="T39" fmla="*/ 238 h 288"/>
              <a:gd name="T40" fmla="*/ 217 w 252"/>
              <a:gd name="T41" fmla="*/ 204 h 288"/>
              <a:gd name="T42" fmla="*/ 108 w 252"/>
              <a:gd name="T43" fmla="*/ 32 h 288"/>
              <a:gd name="T44" fmla="*/ 126 w 252"/>
              <a:gd name="T45" fmla="*/ 14 h 288"/>
              <a:gd name="T46" fmla="*/ 144 w 252"/>
              <a:gd name="T47" fmla="*/ 32 h 288"/>
              <a:gd name="T48" fmla="*/ 143 w 252"/>
              <a:gd name="T49" fmla="*/ 37 h 288"/>
              <a:gd name="T50" fmla="*/ 126 w 252"/>
              <a:gd name="T51" fmla="*/ 35 h 288"/>
              <a:gd name="T52" fmla="*/ 109 w 252"/>
              <a:gd name="T53" fmla="*/ 37 h 288"/>
              <a:gd name="T54" fmla="*/ 108 w 252"/>
              <a:gd name="T55" fmla="*/ 3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7" name="Freeform 657"/>
          <p:cNvSpPr>
            <a:spLocks noEditPoints="1"/>
          </p:cNvSpPr>
          <p:nvPr/>
        </p:nvSpPr>
        <p:spPr bwMode="auto">
          <a:xfrm>
            <a:off x="5517515" y="3022600"/>
            <a:ext cx="278765" cy="277495"/>
          </a:xfrm>
          <a:custGeom>
            <a:avLst/>
            <a:gdLst>
              <a:gd name="T0" fmla="*/ 268 w 288"/>
              <a:gd name="T1" fmla="*/ 0 h 288"/>
              <a:gd name="T2" fmla="*/ 20 w 288"/>
              <a:gd name="T3" fmla="*/ 0 h 288"/>
              <a:gd name="T4" fmla="*/ 0 w 288"/>
              <a:gd name="T5" fmla="*/ 20 h 288"/>
              <a:gd name="T6" fmla="*/ 0 w 288"/>
              <a:gd name="T7" fmla="*/ 240 h 288"/>
              <a:gd name="T8" fmla="*/ 48 w 288"/>
              <a:gd name="T9" fmla="*/ 288 h 288"/>
              <a:gd name="T10" fmla="*/ 62 w 288"/>
              <a:gd name="T11" fmla="*/ 288 h 288"/>
              <a:gd name="T12" fmla="*/ 62 w 288"/>
              <a:gd name="T13" fmla="*/ 204 h 288"/>
              <a:gd name="T14" fmla="*/ 196 w 288"/>
              <a:gd name="T15" fmla="*/ 204 h 288"/>
              <a:gd name="T16" fmla="*/ 196 w 288"/>
              <a:gd name="T17" fmla="*/ 288 h 288"/>
              <a:gd name="T18" fmla="*/ 268 w 288"/>
              <a:gd name="T19" fmla="*/ 288 h 288"/>
              <a:gd name="T20" fmla="*/ 288 w 288"/>
              <a:gd name="T21" fmla="*/ 268 h 288"/>
              <a:gd name="T22" fmla="*/ 288 w 288"/>
              <a:gd name="T23" fmla="*/ 20 h 288"/>
              <a:gd name="T24" fmla="*/ 268 w 288"/>
              <a:gd name="T25" fmla="*/ 0 h 288"/>
              <a:gd name="T26" fmla="*/ 244 w 288"/>
              <a:gd name="T27" fmla="*/ 145 h 288"/>
              <a:gd name="T28" fmla="*/ 44 w 288"/>
              <a:gd name="T29" fmla="*/ 145 h 288"/>
              <a:gd name="T30" fmla="*/ 44 w 288"/>
              <a:gd name="T31" fmla="*/ 14 h 288"/>
              <a:gd name="T32" fmla="*/ 244 w 288"/>
              <a:gd name="T33" fmla="*/ 14 h 288"/>
              <a:gd name="T34" fmla="*/ 244 w 288"/>
              <a:gd name="T35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68" y="0"/>
                </a:move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5"/>
                  <a:pt x="0" y="20"/>
                </a:cubicBezTo>
                <a:cubicBezTo>
                  <a:pt x="0" y="240"/>
                  <a:pt x="0" y="240"/>
                  <a:pt x="0" y="240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04"/>
                  <a:pt x="62" y="204"/>
                  <a:pt x="62" y="204"/>
                </a:cubicBezTo>
                <a:cubicBezTo>
                  <a:pt x="196" y="204"/>
                  <a:pt x="196" y="204"/>
                  <a:pt x="196" y="204"/>
                </a:cubicBezTo>
                <a:cubicBezTo>
                  <a:pt x="196" y="288"/>
                  <a:pt x="196" y="288"/>
                  <a:pt x="196" y="288"/>
                </a:cubicBezTo>
                <a:cubicBezTo>
                  <a:pt x="268" y="288"/>
                  <a:pt x="268" y="288"/>
                  <a:pt x="268" y="288"/>
                </a:cubicBezTo>
                <a:cubicBezTo>
                  <a:pt x="284" y="288"/>
                  <a:pt x="288" y="284"/>
                  <a:pt x="288" y="268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5"/>
                  <a:pt x="284" y="0"/>
                  <a:pt x="268" y="0"/>
                </a:cubicBezTo>
                <a:close/>
                <a:moveTo>
                  <a:pt x="244" y="145"/>
                </a:moveTo>
                <a:cubicBezTo>
                  <a:pt x="44" y="145"/>
                  <a:pt x="44" y="145"/>
                  <a:pt x="44" y="145"/>
                </a:cubicBezTo>
                <a:cubicBezTo>
                  <a:pt x="44" y="14"/>
                  <a:pt x="44" y="14"/>
                  <a:pt x="44" y="14"/>
                </a:cubicBezTo>
                <a:cubicBezTo>
                  <a:pt x="244" y="14"/>
                  <a:pt x="244" y="14"/>
                  <a:pt x="244" y="14"/>
                </a:cubicBezTo>
                <a:lnTo>
                  <a:pt x="244" y="14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8" name="Rectangle 658"/>
          <p:cNvSpPr>
            <a:spLocks noChangeArrowheads="1"/>
          </p:cNvSpPr>
          <p:nvPr/>
        </p:nvSpPr>
        <p:spPr bwMode="auto">
          <a:xfrm>
            <a:off x="5605145" y="3246755"/>
            <a:ext cx="31750" cy="533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9" name="Freeform 659"/>
          <p:cNvSpPr>
            <a:spLocks noEditPoints="1"/>
          </p:cNvSpPr>
          <p:nvPr/>
        </p:nvSpPr>
        <p:spPr bwMode="auto">
          <a:xfrm>
            <a:off x="7779385" y="4690745"/>
            <a:ext cx="210185" cy="277495"/>
          </a:xfrm>
          <a:custGeom>
            <a:avLst/>
            <a:gdLst>
              <a:gd name="T0" fmla="*/ 191 w 218"/>
              <a:gd name="T1" fmla="*/ 36 h 288"/>
              <a:gd name="T2" fmla="*/ 157 w 218"/>
              <a:gd name="T3" fmla="*/ 0 h 288"/>
              <a:gd name="T4" fmla="*/ 61 w 218"/>
              <a:gd name="T5" fmla="*/ 0 h 288"/>
              <a:gd name="T6" fmla="*/ 28 w 218"/>
              <a:gd name="T7" fmla="*/ 36 h 288"/>
              <a:gd name="T8" fmla="*/ 0 w 218"/>
              <a:gd name="T9" fmla="*/ 36 h 288"/>
              <a:gd name="T10" fmla="*/ 0 w 218"/>
              <a:gd name="T11" fmla="*/ 288 h 288"/>
              <a:gd name="T12" fmla="*/ 218 w 218"/>
              <a:gd name="T13" fmla="*/ 288 h 288"/>
              <a:gd name="T14" fmla="*/ 218 w 218"/>
              <a:gd name="T15" fmla="*/ 36 h 288"/>
              <a:gd name="T16" fmla="*/ 191 w 218"/>
              <a:gd name="T17" fmla="*/ 36 h 288"/>
              <a:gd name="T18" fmla="*/ 74 w 218"/>
              <a:gd name="T19" fmla="*/ 16 h 288"/>
              <a:gd name="T20" fmla="*/ 142 w 218"/>
              <a:gd name="T21" fmla="*/ 16 h 288"/>
              <a:gd name="T22" fmla="*/ 151 w 218"/>
              <a:gd name="T23" fmla="*/ 24 h 288"/>
              <a:gd name="T24" fmla="*/ 142 w 218"/>
              <a:gd name="T25" fmla="*/ 33 h 288"/>
              <a:gd name="T26" fmla="*/ 74 w 218"/>
              <a:gd name="T27" fmla="*/ 33 h 288"/>
              <a:gd name="T28" fmla="*/ 66 w 218"/>
              <a:gd name="T29" fmla="*/ 24 h 288"/>
              <a:gd name="T30" fmla="*/ 74 w 218"/>
              <a:gd name="T31" fmla="*/ 16 h 288"/>
              <a:gd name="T32" fmla="*/ 171 w 218"/>
              <a:gd name="T33" fmla="*/ 236 h 288"/>
              <a:gd name="T34" fmla="*/ 45 w 218"/>
              <a:gd name="T35" fmla="*/ 236 h 288"/>
              <a:gd name="T36" fmla="*/ 45 w 218"/>
              <a:gd name="T37" fmla="*/ 217 h 288"/>
              <a:gd name="T38" fmla="*/ 171 w 218"/>
              <a:gd name="T39" fmla="*/ 217 h 288"/>
              <a:gd name="T40" fmla="*/ 171 w 218"/>
              <a:gd name="T41" fmla="*/ 236 h 288"/>
              <a:gd name="T42" fmla="*/ 171 w 218"/>
              <a:gd name="T43" fmla="*/ 193 h 288"/>
              <a:gd name="T44" fmla="*/ 45 w 218"/>
              <a:gd name="T45" fmla="*/ 193 h 288"/>
              <a:gd name="T46" fmla="*/ 45 w 218"/>
              <a:gd name="T47" fmla="*/ 174 h 288"/>
              <a:gd name="T48" fmla="*/ 171 w 218"/>
              <a:gd name="T49" fmla="*/ 174 h 288"/>
              <a:gd name="T50" fmla="*/ 171 w 218"/>
              <a:gd name="T51" fmla="*/ 193 h 288"/>
              <a:gd name="T52" fmla="*/ 171 w 218"/>
              <a:gd name="T53" fmla="*/ 150 h 288"/>
              <a:gd name="T54" fmla="*/ 45 w 218"/>
              <a:gd name="T55" fmla="*/ 150 h 288"/>
              <a:gd name="T56" fmla="*/ 45 w 218"/>
              <a:gd name="T57" fmla="*/ 131 h 288"/>
              <a:gd name="T58" fmla="*/ 171 w 218"/>
              <a:gd name="T59" fmla="*/ 131 h 288"/>
              <a:gd name="T60" fmla="*/ 171 w 218"/>
              <a:gd name="T61" fmla="*/ 150 h 288"/>
              <a:gd name="T62" fmla="*/ 171 w 218"/>
              <a:gd name="T63" fmla="*/ 107 h 288"/>
              <a:gd name="T64" fmla="*/ 45 w 218"/>
              <a:gd name="T65" fmla="*/ 107 h 288"/>
              <a:gd name="T66" fmla="*/ 45 w 218"/>
              <a:gd name="T67" fmla="*/ 88 h 288"/>
              <a:gd name="T68" fmla="*/ 171 w 218"/>
              <a:gd name="T69" fmla="*/ 88 h 288"/>
              <a:gd name="T70" fmla="*/ 171 w 218"/>
              <a:gd name="T71" fmla="*/ 1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8" h="288">
                <a:moveTo>
                  <a:pt x="191" y="36"/>
                </a:moveTo>
                <a:cubicBezTo>
                  <a:pt x="183" y="21"/>
                  <a:pt x="169" y="0"/>
                  <a:pt x="157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49" y="0"/>
                  <a:pt x="36" y="19"/>
                  <a:pt x="2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8" y="288"/>
                  <a:pt x="218" y="288"/>
                  <a:pt x="218" y="288"/>
                </a:cubicBezTo>
                <a:cubicBezTo>
                  <a:pt x="218" y="36"/>
                  <a:pt x="218" y="36"/>
                  <a:pt x="218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7" y="16"/>
                  <a:pt x="151" y="20"/>
                  <a:pt x="151" y="24"/>
                </a:cubicBezTo>
                <a:cubicBezTo>
                  <a:pt x="151" y="29"/>
                  <a:pt x="147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70" y="33"/>
                  <a:pt x="66" y="29"/>
                  <a:pt x="66" y="24"/>
                </a:cubicBezTo>
                <a:cubicBezTo>
                  <a:pt x="66" y="20"/>
                  <a:pt x="70" y="16"/>
                  <a:pt x="74" y="16"/>
                </a:cubicBezTo>
                <a:close/>
                <a:moveTo>
                  <a:pt x="171" y="236"/>
                </a:moveTo>
                <a:cubicBezTo>
                  <a:pt x="45" y="236"/>
                  <a:pt x="45" y="236"/>
                  <a:pt x="45" y="236"/>
                </a:cubicBezTo>
                <a:cubicBezTo>
                  <a:pt x="45" y="217"/>
                  <a:pt x="45" y="217"/>
                  <a:pt x="45" y="217"/>
                </a:cubicBezTo>
                <a:cubicBezTo>
                  <a:pt x="171" y="217"/>
                  <a:pt x="171" y="217"/>
                  <a:pt x="171" y="217"/>
                </a:cubicBezTo>
                <a:lnTo>
                  <a:pt x="171" y="236"/>
                </a:lnTo>
                <a:close/>
                <a:moveTo>
                  <a:pt x="171" y="193"/>
                </a:moveTo>
                <a:cubicBezTo>
                  <a:pt x="45" y="193"/>
                  <a:pt x="45" y="193"/>
                  <a:pt x="45" y="193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171" y="174"/>
                  <a:pt x="171" y="174"/>
                  <a:pt x="171" y="174"/>
                </a:cubicBezTo>
                <a:lnTo>
                  <a:pt x="171" y="193"/>
                </a:lnTo>
                <a:close/>
                <a:moveTo>
                  <a:pt x="171" y="150"/>
                </a:moveTo>
                <a:cubicBezTo>
                  <a:pt x="45" y="150"/>
                  <a:pt x="45" y="150"/>
                  <a:pt x="45" y="15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171" y="131"/>
                  <a:pt x="171" y="131"/>
                  <a:pt x="171" y="131"/>
                </a:cubicBezTo>
                <a:lnTo>
                  <a:pt x="171" y="150"/>
                </a:lnTo>
                <a:close/>
                <a:moveTo>
                  <a:pt x="171" y="107"/>
                </a:moveTo>
                <a:cubicBezTo>
                  <a:pt x="45" y="107"/>
                  <a:pt x="45" y="107"/>
                  <a:pt x="45" y="107"/>
                </a:cubicBezTo>
                <a:cubicBezTo>
                  <a:pt x="45" y="88"/>
                  <a:pt x="45" y="88"/>
                  <a:pt x="45" y="88"/>
                </a:cubicBezTo>
                <a:cubicBezTo>
                  <a:pt x="171" y="88"/>
                  <a:pt x="171" y="88"/>
                  <a:pt x="171" y="88"/>
                </a:cubicBezTo>
                <a:lnTo>
                  <a:pt x="171" y="10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0" name="Freeform 660"/>
          <p:cNvSpPr/>
          <p:nvPr/>
        </p:nvSpPr>
        <p:spPr bwMode="auto">
          <a:xfrm>
            <a:off x="2183130" y="4187825"/>
            <a:ext cx="277495" cy="175260"/>
          </a:xfrm>
          <a:custGeom>
            <a:avLst/>
            <a:gdLst>
              <a:gd name="T0" fmla="*/ 288 w 288"/>
              <a:gd name="T1" fmla="*/ 67 h 182"/>
              <a:gd name="T2" fmla="*/ 267 w 288"/>
              <a:gd name="T3" fmla="*/ 67 h 182"/>
              <a:gd name="T4" fmla="*/ 267 w 288"/>
              <a:gd name="T5" fmla="*/ 50 h 182"/>
              <a:gd name="T6" fmla="*/ 252 w 288"/>
              <a:gd name="T7" fmla="*/ 31 h 182"/>
              <a:gd name="T8" fmla="*/ 250 w 288"/>
              <a:gd name="T9" fmla="*/ 31 h 182"/>
              <a:gd name="T10" fmla="*/ 235 w 288"/>
              <a:gd name="T11" fmla="*/ 48 h 182"/>
              <a:gd name="T12" fmla="*/ 235 w 288"/>
              <a:gd name="T13" fmla="*/ 19 h 182"/>
              <a:gd name="T14" fmla="*/ 220 w 288"/>
              <a:gd name="T15" fmla="*/ 0 h 182"/>
              <a:gd name="T16" fmla="*/ 219 w 288"/>
              <a:gd name="T17" fmla="*/ 0 h 182"/>
              <a:gd name="T18" fmla="*/ 204 w 288"/>
              <a:gd name="T19" fmla="*/ 19 h 182"/>
              <a:gd name="T20" fmla="*/ 204 w 288"/>
              <a:gd name="T21" fmla="*/ 67 h 182"/>
              <a:gd name="T22" fmla="*/ 84 w 288"/>
              <a:gd name="T23" fmla="*/ 67 h 182"/>
              <a:gd name="T24" fmla="*/ 84 w 288"/>
              <a:gd name="T25" fmla="*/ 19 h 182"/>
              <a:gd name="T26" fmla="*/ 68 w 288"/>
              <a:gd name="T27" fmla="*/ 0 h 182"/>
              <a:gd name="T28" fmla="*/ 67 w 288"/>
              <a:gd name="T29" fmla="*/ 0 h 182"/>
              <a:gd name="T30" fmla="*/ 52 w 288"/>
              <a:gd name="T31" fmla="*/ 19 h 182"/>
              <a:gd name="T32" fmla="*/ 52 w 288"/>
              <a:gd name="T33" fmla="*/ 48 h 182"/>
              <a:gd name="T34" fmla="*/ 37 w 288"/>
              <a:gd name="T35" fmla="*/ 31 h 182"/>
              <a:gd name="T36" fmla="*/ 36 w 288"/>
              <a:gd name="T37" fmla="*/ 31 h 182"/>
              <a:gd name="T38" fmla="*/ 20 w 288"/>
              <a:gd name="T39" fmla="*/ 50 h 182"/>
              <a:gd name="T40" fmla="*/ 20 w 288"/>
              <a:gd name="T41" fmla="*/ 67 h 182"/>
              <a:gd name="T42" fmla="*/ 0 w 288"/>
              <a:gd name="T43" fmla="*/ 67 h 182"/>
              <a:gd name="T44" fmla="*/ 0 w 288"/>
              <a:gd name="T45" fmla="*/ 115 h 182"/>
              <a:gd name="T46" fmla="*/ 20 w 288"/>
              <a:gd name="T47" fmla="*/ 115 h 182"/>
              <a:gd name="T48" fmla="*/ 20 w 288"/>
              <a:gd name="T49" fmla="*/ 132 h 182"/>
              <a:gd name="T50" fmla="*/ 36 w 288"/>
              <a:gd name="T51" fmla="*/ 151 h 182"/>
              <a:gd name="T52" fmla="*/ 37 w 288"/>
              <a:gd name="T53" fmla="*/ 151 h 182"/>
              <a:gd name="T54" fmla="*/ 52 w 288"/>
              <a:gd name="T55" fmla="*/ 135 h 182"/>
              <a:gd name="T56" fmla="*/ 52 w 288"/>
              <a:gd name="T57" fmla="*/ 163 h 182"/>
              <a:gd name="T58" fmla="*/ 67 w 288"/>
              <a:gd name="T59" fmla="*/ 182 h 182"/>
              <a:gd name="T60" fmla="*/ 68 w 288"/>
              <a:gd name="T61" fmla="*/ 182 h 182"/>
              <a:gd name="T62" fmla="*/ 84 w 288"/>
              <a:gd name="T63" fmla="*/ 163 h 182"/>
              <a:gd name="T64" fmla="*/ 84 w 288"/>
              <a:gd name="T65" fmla="*/ 115 h 182"/>
              <a:gd name="T66" fmla="*/ 204 w 288"/>
              <a:gd name="T67" fmla="*/ 115 h 182"/>
              <a:gd name="T68" fmla="*/ 204 w 288"/>
              <a:gd name="T69" fmla="*/ 163 h 182"/>
              <a:gd name="T70" fmla="*/ 219 w 288"/>
              <a:gd name="T71" fmla="*/ 182 h 182"/>
              <a:gd name="T72" fmla="*/ 220 w 288"/>
              <a:gd name="T73" fmla="*/ 182 h 182"/>
              <a:gd name="T74" fmla="*/ 235 w 288"/>
              <a:gd name="T75" fmla="*/ 163 h 182"/>
              <a:gd name="T76" fmla="*/ 235 w 288"/>
              <a:gd name="T77" fmla="*/ 135 h 182"/>
              <a:gd name="T78" fmla="*/ 250 w 288"/>
              <a:gd name="T79" fmla="*/ 151 h 182"/>
              <a:gd name="T80" fmla="*/ 252 w 288"/>
              <a:gd name="T81" fmla="*/ 151 h 182"/>
              <a:gd name="T82" fmla="*/ 267 w 288"/>
              <a:gd name="T83" fmla="*/ 132 h 182"/>
              <a:gd name="T84" fmla="*/ 267 w 288"/>
              <a:gd name="T85" fmla="*/ 115 h 182"/>
              <a:gd name="T86" fmla="*/ 288 w 288"/>
              <a:gd name="T87" fmla="*/ 115 h 182"/>
              <a:gd name="T88" fmla="*/ 288 w 288"/>
              <a:gd name="T89" fmla="*/ 6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182">
                <a:moveTo>
                  <a:pt x="288" y="67"/>
                </a:moveTo>
                <a:cubicBezTo>
                  <a:pt x="267" y="67"/>
                  <a:pt x="267" y="67"/>
                  <a:pt x="267" y="67"/>
                </a:cubicBezTo>
                <a:cubicBezTo>
                  <a:pt x="267" y="50"/>
                  <a:pt x="267" y="50"/>
                  <a:pt x="267" y="50"/>
                </a:cubicBezTo>
                <a:cubicBezTo>
                  <a:pt x="267" y="40"/>
                  <a:pt x="260" y="31"/>
                  <a:pt x="252" y="31"/>
                </a:cubicBezTo>
                <a:cubicBezTo>
                  <a:pt x="250" y="31"/>
                  <a:pt x="250" y="31"/>
                  <a:pt x="250" y="31"/>
                </a:cubicBezTo>
                <a:cubicBezTo>
                  <a:pt x="243" y="31"/>
                  <a:pt x="236" y="38"/>
                  <a:pt x="235" y="48"/>
                </a:cubicBezTo>
                <a:cubicBezTo>
                  <a:pt x="235" y="19"/>
                  <a:pt x="235" y="19"/>
                  <a:pt x="235" y="19"/>
                </a:cubicBezTo>
                <a:cubicBezTo>
                  <a:pt x="235" y="8"/>
                  <a:pt x="228" y="0"/>
                  <a:pt x="220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0" y="0"/>
                  <a:pt x="204" y="8"/>
                  <a:pt x="204" y="19"/>
                </a:cubicBezTo>
                <a:cubicBezTo>
                  <a:pt x="204" y="67"/>
                  <a:pt x="204" y="67"/>
                  <a:pt x="20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8"/>
                  <a:pt x="77" y="0"/>
                  <a:pt x="68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8"/>
                  <a:pt x="52" y="19"/>
                </a:cubicBezTo>
                <a:cubicBezTo>
                  <a:pt x="52" y="48"/>
                  <a:pt x="52" y="48"/>
                  <a:pt x="52" y="48"/>
                </a:cubicBezTo>
                <a:cubicBezTo>
                  <a:pt x="51" y="38"/>
                  <a:pt x="45" y="31"/>
                  <a:pt x="37" y="31"/>
                </a:cubicBezTo>
                <a:cubicBezTo>
                  <a:pt x="36" y="31"/>
                  <a:pt x="36" y="31"/>
                  <a:pt x="36" y="31"/>
                </a:cubicBezTo>
                <a:cubicBezTo>
                  <a:pt x="27" y="31"/>
                  <a:pt x="20" y="40"/>
                  <a:pt x="20" y="50"/>
                </a:cubicBezTo>
                <a:cubicBezTo>
                  <a:pt x="20" y="67"/>
                  <a:pt x="20" y="67"/>
                  <a:pt x="2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115"/>
                  <a:pt x="0" y="115"/>
                  <a:pt x="0" y="115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43"/>
                  <a:pt x="27" y="151"/>
                  <a:pt x="36" y="151"/>
                </a:cubicBezTo>
                <a:cubicBezTo>
                  <a:pt x="37" y="151"/>
                  <a:pt x="37" y="151"/>
                  <a:pt x="37" y="151"/>
                </a:cubicBezTo>
                <a:cubicBezTo>
                  <a:pt x="45" y="151"/>
                  <a:pt x="51" y="144"/>
                  <a:pt x="52" y="135"/>
                </a:cubicBezTo>
                <a:cubicBezTo>
                  <a:pt x="52" y="163"/>
                  <a:pt x="52" y="163"/>
                  <a:pt x="52" y="163"/>
                </a:cubicBezTo>
                <a:cubicBezTo>
                  <a:pt x="52" y="174"/>
                  <a:pt x="59" y="182"/>
                  <a:pt x="67" y="182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77" y="182"/>
                  <a:pt x="84" y="174"/>
                  <a:pt x="84" y="163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163"/>
                  <a:pt x="204" y="163"/>
                  <a:pt x="204" y="163"/>
                </a:cubicBezTo>
                <a:cubicBezTo>
                  <a:pt x="204" y="174"/>
                  <a:pt x="210" y="182"/>
                  <a:pt x="219" y="182"/>
                </a:cubicBezTo>
                <a:cubicBezTo>
                  <a:pt x="220" y="182"/>
                  <a:pt x="220" y="182"/>
                  <a:pt x="220" y="182"/>
                </a:cubicBezTo>
                <a:cubicBezTo>
                  <a:pt x="228" y="182"/>
                  <a:pt x="235" y="174"/>
                  <a:pt x="235" y="163"/>
                </a:cubicBezTo>
                <a:cubicBezTo>
                  <a:pt x="235" y="135"/>
                  <a:pt x="235" y="135"/>
                  <a:pt x="235" y="135"/>
                </a:cubicBezTo>
                <a:cubicBezTo>
                  <a:pt x="236" y="144"/>
                  <a:pt x="243" y="151"/>
                  <a:pt x="250" y="151"/>
                </a:cubicBezTo>
                <a:cubicBezTo>
                  <a:pt x="252" y="151"/>
                  <a:pt x="252" y="151"/>
                  <a:pt x="252" y="151"/>
                </a:cubicBezTo>
                <a:cubicBezTo>
                  <a:pt x="260" y="151"/>
                  <a:pt x="267" y="143"/>
                  <a:pt x="267" y="132"/>
                </a:cubicBezTo>
                <a:cubicBezTo>
                  <a:pt x="267" y="115"/>
                  <a:pt x="267" y="115"/>
                  <a:pt x="267" y="115"/>
                </a:cubicBezTo>
                <a:cubicBezTo>
                  <a:pt x="288" y="115"/>
                  <a:pt x="288" y="115"/>
                  <a:pt x="288" y="115"/>
                </a:cubicBezTo>
                <a:lnTo>
                  <a:pt x="288" y="6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1" name="Freeform 661"/>
          <p:cNvSpPr/>
          <p:nvPr/>
        </p:nvSpPr>
        <p:spPr bwMode="auto">
          <a:xfrm>
            <a:off x="1626870" y="4690745"/>
            <a:ext cx="277495" cy="278765"/>
          </a:xfrm>
          <a:custGeom>
            <a:avLst/>
            <a:gdLst>
              <a:gd name="T0" fmla="*/ 96 w 288"/>
              <a:gd name="T1" fmla="*/ 0 h 288"/>
              <a:gd name="T2" fmla="*/ 144 w 288"/>
              <a:gd name="T3" fmla="*/ 40 h 288"/>
              <a:gd name="T4" fmla="*/ 192 w 288"/>
              <a:gd name="T5" fmla="*/ 0 h 288"/>
              <a:gd name="T6" fmla="*/ 288 w 288"/>
              <a:gd name="T7" fmla="*/ 36 h 288"/>
              <a:gd name="T8" fmla="*/ 288 w 288"/>
              <a:gd name="T9" fmla="*/ 108 h 288"/>
              <a:gd name="T10" fmla="*/ 224 w 288"/>
              <a:gd name="T11" fmla="*/ 90 h 288"/>
              <a:gd name="T12" fmla="*/ 224 w 288"/>
              <a:gd name="T13" fmla="*/ 288 h 288"/>
              <a:gd name="T14" fmla="*/ 64 w 288"/>
              <a:gd name="T15" fmla="*/ 288 h 288"/>
              <a:gd name="T16" fmla="*/ 64 w 288"/>
              <a:gd name="T17" fmla="*/ 90 h 288"/>
              <a:gd name="T18" fmla="*/ 0 w 288"/>
              <a:gd name="T19" fmla="*/ 108 h 288"/>
              <a:gd name="T20" fmla="*/ 0 w 288"/>
              <a:gd name="T21" fmla="*/ 36 h 288"/>
              <a:gd name="T22" fmla="*/ 96 w 288"/>
              <a:gd name="T2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" h="288">
                <a:moveTo>
                  <a:pt x="96" y="0"/>
                </a:moveTo>
                <a:cubicBezTo>
                  <a:pt x="96" y="0"/>
                  <a:pt x="109" y="40"/>
                  <a:pt x="144" y="40"/>
                </a:cubicBezTo>
                <a:cubicBezTo>
                  <a:pt x="179" y="40"/>
                  <a:pt x="192" y="0"/>
                  <a:pt x="192" y="0"/>
                </a:cubicBezTo>
                <a:cubicBezTo>
                  <a:pt x="288" y="36"/>
                  <a:pt x="288" y="36"/>
                  <a:pt x="288" y="36"/>
                </a:cubicBezTo>
                <a:cubicBezTo>
                  <a:pt x="288" y="108"/>
                  <a:pt x="288" y="108"/>
                  <a:pt x="288" y="108"/>
                </a:cubicBezTo>
                <a:cubicBezTo>
                  <a:pt x="224" y="90"/>
                  <a:pt x="224" y="90"/>
                  <a:pt x="224" y="90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90"/>
                  <a:pt x="64" y="90"/>
                  <a:pt x="64" y="90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36"/>
                  <a:pt x="0" y="36"/>
                  <a:pt x="0" y="36"/>
                </a:cubicBezTo>
                <a:lnTo>
                  <a:pt x="96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2" name="Freeform 662"/>
          <p:cNvSpPr>
            <a:spLocks noEditPoints="1"/>
          </p:cNvSpPr>
          <p:nvPr/>
        </p:nvSpPr>
        <p:spPr bwMode="auto">
          <a:xfrm>
            <a:off x="8855075" y="3613150"/>
            <a:ext cx="277495" cy="205740"/>
          </a:xfrm>
          <a:custGeom>
            <a:avLst/>
            <a:gdLst>
              <a:gd name="T0" fmla="*/ 226 w 288"/>
              <a:gd name="T1" fmla="*/ 88 h 213"/>
              <a:gd name="T2" fmla="*/ 226 w 288"/>
              <a:gd name="T3" fmla="*/ 88 h 213"/>
              <a:gd name="T4" fmla="*/ 158 w 288"/>
              <a:gd name="T5" fmla="*/ 88 h 213"/>
              <a:gd name="T6" fmla="*/ 159 w 288"/>
              <a:gd name="T7" fmla="*/ 71 h 213"/>
              <a:gd name="T8" fmla="*/ 145 w 288"/>
              <a:gd name="T9" fmla="*/ 11 h 213"/>
              <a:gd name="T10" fmla="*/ 133 w 288"/>
              <a:gd name="T11" fmla="*/ 1 h 213"/>
              <a:gd name="T12" fmla="*/ 127 w 288"/>
              <a:gd name="T13" fmla="*/ 11 h 213"/>
              <a:gd name="T14" fmla="*/ 143 w 288"/>
              <a:gd name="T15" fmla="*/ 71 h 213"/>
              <a:gd name="T16" fmla="*/ 142 w 288"/>
              <a:gd name="T17" fmla="*/ 88 h 213"/>
              <a:gd name="T18" fmla="*/ 63 w 288"/>
              <a:gd name="T19" fmla="*/ 88 h 213"/>
              <a:gd name="T20" fmla="*/ 0 w 288"/>
              <a:gd name="T21" fmla="*/ 150 h 213"/>
              <a:gd name="T22" fmla="*/ 63 w 288"/>
              <a:gd name="T23" fmla="*/ 213 h 213"/>
              <a:gd name="T24" fmla="*/ 113 w 288"/>
              <a:gd name="T25" fmla="*/ 189 h 213"/>
              <a:gd name="T26" fmla="*/ 176 w 288"/>
              <a:gd name="T27" fmla="*/ 189 h 213"/>
              <a:gd name="T28" fmla="*/ 226 w 288"/>
              <a:gd name="T29" fmla="*/ 213 h 213"/>
              <a:gd name="T30" fmla="*/ 288 w 288"/>
              <a:gd name="T31" fmla="*/ 150 h 213"/>
              <a:gd name="T32" fmla="*/ 226 w 288"/>
              <a:gd name="T33" fmla="*/ 88 h 213"/>
              <a:gd name="T34" fmla="*/ 89 w 288"/>
              <a:gd name="T35" fmla="*/ 161 h 213"/>
              <a:gd name="T36" fmla="*/ 67 w 288"/>
              <a:gd name="T37" fmla="*/ 161 h 213"/>
              <a:gd name="T38" fmla="*/ 67 w 288"/>
              <a:gd name="T39" fmla="*/ 183 h 213"/>
              <a:gd name="T40" fmla="*/ 50 w 288"/>
              <a:gd name="T41" fmla="*/ 183 h 213"/>
              <a:gd name="T42" fmla="*/ 50 w 288"/>
              <a:gd name="T43" fmla="*/ 161 h 213"/>
              <a:gd name="T44" fmla="*/ 28 w 288"/>
              <a:gd name="T45" fmla="*/ 161 h 213"/>
              <a:gd name="T46" fmla="*/ 28 w 288"/>
              <a:gd name="T47" fmla="*/ 144 h 213"/>
              <a:gd name="T48" fmla="*/ 50 w 288"/>
              <a:gd name="T49" fmla="*/ 144 h 213"/>
              <a:gd name="T50" fmla="*/ 50 w 288"/>
              <a:gd name="T51" fmla="*/ 122 h 213"/>
              <a:gd name="T52" fmla="*/ 67 w 288"/>
              <a:gd name="T53" fmla="*/ 122 h 213"/>
              <a:gd name="T54" fmla="*/ 67 w 288"/>
              <a:gd name="T55" fmla="*/ 144 h 213"/>
              <a:gd name="T56" fmla="*/ 89 w 288"/>
              <a:gd name="T57" fmla="*/ 144 h 213"/>
              <a:gd name="T58" fmla="*/ 89 w 288"/>
              <a:gd name="T59" fmla="*/ 161 h 213"/>
              <a:gd name="T60" fmla="*/ 157 w 288"/>
              <a:gd name="T61" fmla="*/ 148 h 213"/>
              <a:gd name="T62" fmla="*/ 132 w 288"/>
              <a:gd name="T63" fmla="*/ 148 h 213"/>
              <a:gd name="T64" fmla="*/ 122 w 288"/>
              <a:gd name="T65" fmla="*/ 139 h 213"/>
              <a:gd name="T66" fmla="*/ 132 w 288"/>
              <a:gd name="T67" fmla="*/ 130 h 213"/>
              <a:gd name="T68" fmla="*/ 157 w 288"/>
              <a:gd name="T69" fmla="*/ 130 h 213"/>
              <a:gd name="T70" fmla="*/ 166 w 288"/>
              <a:gd name="T71" fmla="*/ 139 h 213"/>
              <a:gd name="T72" fmla="*/ 157 w 288"/>
              <a:gd name="T73" fmla="*/ 148 h 213"/>
              <a:gd name="T74" fmla="*/ 217 w 288"/>
              <a:gd name="T75" fmla="*/ 188 h 213"/>
              <a:gd name="T76" fmla="*/ 201 w 288"/>
              <a:gd name="T77" fmla="*/ 173 h 213"/>
              <a:gd name="T78" fmla="*/ 217 w 288"/>
              <a:gd name="T79" fmla="*/ 157 h 213"/>
              <a:gd name="T80" fmla="*/ 232 w 288"/>
              <a:gd name="T81" fmla="*/ 173 h 213"/>
              <a:gd name="T82" fmla="*/ 217 w 288"/>
              <a:gd name="T83" fmla="*/ 188 h 213"/>
              <a:gd name="T84" fmla="*/ 250 w 288"/>
              <a:gd name="T85" fmla="*/ 155 h 213"/>
              <a:gd name="T86" fmla="*/ 235 w 288"/>
              <a:gd name="T87" fmla="*/ 139 h 213"/>
              <a:gd name="T88" fmla="*/ 250 w 288"/>
              <a:gd name="T89" fmla="*/ 124 h 213"/>
              <a:gd name="T90" fmla="*/ 266 w 288"/>
              <a:gd name="T91" fmla="*/ 139 h 213"/>
              <a:gd name="T92" fmla="*/ 250 w 288"/>
              <a:gd name="T93" fmla="*/ 155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8" h="213">
                <a:moveTo>
                  <a:pt x="226" y="88"/>
                </a:moveTo>
                <a:cubicBezTo>
                  <a:pt x="226" y="88"/>
                  <a:pt x="226" y="88"/>
                  <a:pt x="226" y="88"/>
                </a:cubicBezTo>
                <a:cubicBezTo>
                  <a:pt x="158" y="88"/>
                  <a:pt x="158" y="88"/>
                  <a:pt x="158" y="88"/>
                </a:cubicBezTo>
                <a:cubicBezTo>
                  <a:pt x="158" y="83"/>
                  <a:pt x="159" y="77"/>
                  <a:pt x="159" y="71"/>
                </a:cubicBezTo>
                <a:cubicBezTo>
                  <a:pt x="159" y="54"/>
                  <a:pt x="156" y="32"/>
                  <a:pt x="145" y="11"/>
                </a:cubicBezTo>
                <a:cubicBezTo>
                  <a:pt x="145" y="11"/>
                  <a:pt x="142" y="0"/>
                  <a:pt x="133" y="1"/>
                </a:cubicBezTo>
                <a:cubicBezTo>
                  <a:pt x="122" y="2"/>
                  <a:pt x="127" y="11"/>
                  <a:pt x="127" y="11"/>
                </a:cubicBezTo>
                <a:cubicBezTo>
                  <a:pt x="140" y="31"/>
                  <a:pt x="143" y="54"/>
                  <a:pt x="143" y="71"/>
                </a:cubicBezTo>
                <a:cubicBezTo>
                  <a:pt x="143" y="77"/>
                  <a:pt x="142" y="83"/>
                  <a:pt x="142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28" y="88"/>
                  <a:pt x="0" y="116"/>
                  <a:pt x="0" y="150"/>
                </a:cubicBezTo>
                <a:cubicBezTo>
                  <a:pt x="0" y="185"/>
                  <a:pt x="28" y="213"/>
                  <a:pt x="63" y="213"/>
                </a:cubicBezTo>
                <a:cubicBezTo>
                  <a:pt x="83" y="213"/>
                  <a:pt x="101" y="203"/>
                  <a:pt x="113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87" y="203"/>
                  <a:pt x="205" y="213"/>
                  <a:pt x="226" y="213"/>
                </a:cubicBezTo>
                <a:cubicBezTo>
                  <a:pt x="260" y="213"/>
                  <a:pt x="288" y="185"/>
                  <a:pt x="288" y="150"/>
                </a:cubicBezTo>
                <a:cubicBezTo>
                  <a:pt x="288" y="116"/>
                  <a:pt x="261" y="88"/>
                  <a:pt x="226" y="88"/>
                </a:cubicBezTo>
                <a:close/>
                <a:moveTo>
                  <a:pt x="89" y="161"/>
                </a:moveTo>
                <a:cubicBezTo>
                  <a:pt x="67" y="161"/>
                  <a:pt x="67" y="161"/>
                  <a:pt x="67" y="161"/>
                </a:cubicBezTo>
                <a:cubicBezTo>
                  <a:pt x="67" y="183"/>
                  <a:pt x="67" y="183"/>
                  <a:pt x="67" y="183"/>
                </a:cubicBezTo>
                <a:cubicBezTo>
                  <a:pt x="50" y="183"/>
                  <a:pt x="50" y="183"/>
                  <a:pt x="50" y="183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28" y="161"/>
                  <a:pt x="28" y="161"/>
                  <a:pt x="28" y="161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7" y="122"/>
                  <a:pt x="67" y="122"/>
                  <a:pt x="67" y="122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89" y="144"/>
                  <a:pt x="89" y="144"/>
                  <a:pt x="89" y="144"/>
                </a:cubicBezTo>
                <a:lnTo>
                  <a:pt x="89" y="161"/>
                </a:lnTo>
                <a:close/>
                <a:moveTo>
                  <a:pt x="157" y="148"/>
                </a:moveTo>
                <a:cubicBezTo>
                  <a:pt x="132" y="148"/>
                  <a:pt x="132" y="148"/>
                  <a:pt x="132" y="148"/>
                </a:cubicBezTo>
                <a:cubicBezTo>
                  <a:pt x="126" y="148"/>
                  <a:pt x="122" y="144"/>
                  <a:pt x="122" y="139"/>
                </a:cubicBezTo>
                <a:cubicBezTo>
                  <a:pt x="122" y="134"/>
                  <a:pt x="126" y="130"/>
                  <a:pt x="132" y="130"/>
                </a:cubicBezTo>
                <a:cubicBezTo>
                  <a:pt x="157" y="130"/>
                  <a:pt x="157" y="130"/>
                  <a:pt x="157" y="130"/>
                </a:cubicBezTo>
                <a:cubicBezTo>
                  <a:pt x="162" y="130"/>
                  <a:pt x="166" y="134"/>
                  <a:pt x="166" y="139"/>
                </a:cubicBezTo>
                <a:cubicBezTo>
                  <a:pt x="166" y="144"/>
                  <a:pt x="162" y="148"/>
                  <a:pt x="157" y="148"/>
                </a:cubicBezTo>
                <a:close/>
                <a:moveTo>
                  <a:pt x="217" y="188"/>
                </a:moveTo>
                <a:cubicBezTo>
                  <a:pt x="208" y="188"/>
                  <a:pt x="201" y="181"/>
                  <a:pt x="201" y="173"/>
                </a:cubicBezTo>
                <a:cubicBezTo>
                  <a:pt x="201" y="164"/>
                  <a:pt x="208" y="157"/>
                  <a:pt x="217" y="157"/>
                </a:cubicBezTo>
                <a:cubicBezTo>
                  <a:pt x="225" y="157"/>
                  <a:pt x="232" y="164"/>
                  <a:pt x="232" y="173"/>
                </a:cubicBezTo>
                <a:cubicBezTo>
                  <a:pt x="232" y="181"/>
                  <a:pt x="225" y="188"/>
                  <a:pt x="217" y="188"/>
                </a:cubicBezTo>
                <a:close/>
                <a:moveTo>
                  <a:pt x="250" y="155"/>
                </a:moveTo>
                <a:cubicBezTo>
                  <a:pt x="241" y="155"/>
                  <a:pt x="235" y="148"/>
                  <a:pt x="235" y="139"/>
                </a:cubicBezTo>
                <a:cubicBezTo>
                  <a:pt x="235" y="131"/>
                  <a:pt x="241" y="124"/>
                  <a:pt x="250" y="124"/>
                </a:cubicBezTo>
                <a:cubicBezTo>
                  <a:pt x="259" y="124"/>
                  <a:pt x="266" y="131"/>
                  <a:pt x="266" y="139"/>
                </a:cubicBezTo>
                <a:cubicBezTo>
                  <a:pt x="266" y="148"/>
                  <a:pt x="259" y="155"/>
                  <a:pt x="250" y="15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3" name="Freeform 663"/>
          <p:cNvSpPr>
            <a:spLocks noEditPoints="1"/>
          </p:cNvSpPr>
          <p:nvPr/>
        </p:nvSpPr>
        <p:spPr bwMode="auto">
          <a:xfrm>
            <a:off x="10525760" y="1911350"/>
            <a:ext cx="277495" cy="277495"/>
          </a:xfrm>
          <a:custGeom>
            <a:avLst/>
            <a:gdLst>
              <a:gd name="T0" fmla="*/ 164 w 210"/>
              <a:gd name="T1" fmla="*/ 52 h 210"/>
              <a:gd name="T2" fmla="*/ 210 w 210"/>
              <a:gd name="T3" fmla="*/ 7 h 210"/>
              <a:gd name="T4" fmla="*/ 202 w 210"/>
              <a:gd name="T5" fmla="*/ 0 h 210"/>
              <a:gd name="T6" fmla="*/ 158 w 210"/>
              <a:gd name="T7" fmla="*/ 44 h 210"/>
              <a:gd name="T8" fmla="*/ 64 w 210"/>
              <a:gd name="T9" fmla="*/ 44 h 210"/>
              <a:gd name="T10" fmla="*/ 64 w 210"/>
              <a:gd name="T11" fmla="*/ 8 h 210"/>
              <a:gd name="T12" fmla="*/ 36 w 210"/>
              <a:gd name="T13" fmla="*/ 8 h 210"/>
              <a:gd name="T14" fmla="*/ 36 w 210"/>
              <a:gd name="T15" fmla="*/ 44 h 210"/>
              <a:gd name="T16" fmla="*/ 0 w 210"/>
              <a:gd name="T17" fmla="*/ 44 h 210"/>
              <a:gd name="T18" fmla="*/ 0 w 210"/>
              <a:gd name="T19" fmla="*/ 72 h 210"/>
              <a:gd name="T20" fmla="*/ 36 w 210"/>
              <a:gd name="T21" fmla="*/ 72 h 210"/>
              <a:gd name="T22" fmla="*/ 36 w 210"/>
              <a:gd name="T23" fmla="*/ 174 h 210"/>
              <a:gd name="T24" fmla="*/ 136 w 210"/>
              <a:gd name="T25" fmla="*/ 174 h 210"/>
              <a:gd name="T26" fmla="*/ 136 w 210"/>
              <a:gd name="T27" fmla="*/ 210 h 210"/>
              <a:gd name="T28" fmla="*/ 164 w 210"/>
              <a:gd name="T29" fmla="*/ 210 h 210"/>
              <a:gd name="T30" fmla="*/ 164 w 210"/>
              <a:gd name="T31" fmla="*/ 174 h 210"/>
              <a:gd name="T32" fmla="*/ 200 w 210"/>
              <a:gd name="T33" fmla="*/ 174 h 210"/>
              <a:gd name="T34" fmla="*/ 200 w 210"/>
              <a:gd name="T35" fmla="*/ 146 h 210"/>
              <a:gd name="T36" fmla="*/ 200 w 210"/>
              <a:gd name="T37" fmla="*/ 146 h 210"/>
              <a:gd name="T38" fmla="*/ 164 w 210"/>
              <a:gd name="T39" fmla="*/ 146 h 210"/>
              <a:gd name="T40" fmla="*/ 164 w 210"/>
              <a:gd name="T41" fmla="*/ 52 h 210"/>
              <a:gd name="T42" fmla="*/ 129 w 210"/>
              <a:gd name="T43" fmla="*/ 72 h 210"/>
              <a:gd name="T44" fmla="*/ 64 w 210"/>
              <a:gd name="T45" fmla="*/ 137 h 210"/>
              <a:gd name="T46" fmla="*/ 64 w 210"/>
              <a:gd name="T47" fmla="*/ 72 h 210"/>
              <a:gd name="T48" fmla="*/ 129 w 210"/>
              <a:gd name="T49" fmla="*/ 72 h 210"/>
              <a:gd name="T50" fmla="*/ 71 w 210"/>
              <a:gd name="T51" fmla="*/ 146 h 210"/>
              <a:gd name="T52" fmla="*/ 136 w 210"/>
              <a:gd name="T53" fmla="*/ 81 h 210"/>
              <a:gd name="T54" fmla="*/ 136 w 210"/>
              <a:gd name="T55" fmla="*/ 146 h 210"/>
              <a:gd name="T56" fmla="*/ 71 w 210"/>
              <a:gd name="T57" fmla="*/ 14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0" h="210">
                <a:moveTo>
                  <a:pt x="164" y="52"/>
                </a:moveTo>
                <a:lnTo>
                  <a:pt x="210" y="7"/>
                </a:lnTo>
                <a:lnTo>
                  <a:pt x="202" y="0"/>
                </a:lnTo>
                <a:lnTo>
                  <a:pt x="158" y="44"/>
                </a:lnTo>
                <a:lnTo>
                  <a:pt x="64" y="44"/>
                </a:lnTo>
                <a:lnTo>
                  <a:pt x="64" y="8"/>
                </a:lnTo>
                <a:lnTo>
                  <a:pt x="36" y="8"/>
                </a:lnTo>
                <a:lnTo>
                  <a:pt x="36" y="44"/>
                </a:lnTo>
                <a:lnTo>
                  <a:pt x="0" y="44"/>
                </a:lnTo>
                <a:lnTo>
                  <a:pt x="0" y="72"/>
                </a:lnTo>
                <a:lnTo>
                  <a:pt x="36" y="72"/>
                </a:lnTo>
                <a:lnTo>
                  <a:pt x="36" y="174"/>
                </a:lnTo>
                <a:lnTo>
                  <a:pt x="136" y="174"/>
                </a:lnTo>
                <a:lnTo>
                  <a:pt x="136" y="210"/>
                </a:lnTo>
                <a:lnTo>
                  <a:pt x="164" y="210"/>
                </a:lnTo>
                <a:lnTo>
                  <a:pt x="164" y="174"/>
                </a:lnTo>
                <a:lnTo>
                  <a:pt x="200" y="174"/>
                </a:lnTo>
                <a:lnTo>
                  <a:pt x="200" y="146"/>
                </a:lnTo>
                <a:lnTo>
                  <a:pt x="200" y="146"/>
                </a:lnTo>
                <a:lnTo>
                  <a:pt x="164" y="146"/>
                </a:lnTo>
                <a:lnTo>
                  <a:pt x="164" y="52"/>
                </a:lnTo>
                <a:close/>
                <a:moveTo>
                  <a:pt x="129" y="72"/>
                </a:moveTo>
                <a:lnTo>
                  <a:pt x="64" y="137"/>
                </a:lnTo>
                <a:lnTo>
                  <a:pt x="64" y="72"/>
                </a:lnTo>
                <a:lnTo>
                  <a:pt x="129" y="72"/>
                </a:lnTo>
                <a:close/>
                <a:moveTo>
                  <a:pt x="71" y="146"/>
                </a:moveTo>
                <a:lnTo>
                  <a:pt x="136" y="81"/>
                </a:lnTo>
                <a:lnTo>
                  <a:pt x="136" y="146"/>
                </a:lnTo>
                <a:lnTo>
                  <a:pt x="71" y="14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4" name="Freeform 664"/>
          <p:cNvSpPr>
            <a:spLocks noEditPoints="1"/>
          </p:cNvSpPr>
          <p:nvPr/>
        </p:nvSpPr>
        <p:spPr bwMode="auto">
          <a:xfrm>
            <a:off x="6628765" y="3622040"/>
            <a:ext cx="278765" cy="202565"/>
          </a:xfrm>
          <a:custGeom>
            <a:avLst/>
            <a:gdLst>
              <a:gd name="T0" fmla="*/ 278 w 288"/>
              <a:gd name="T1" fmla="*/ 24 h 210"/>
              <a:gd name="T2" fmla="*/ 128 w 288"/>
              <a:gd name="T3" fmla="*/ 24 h 210"/>
              <a:gd name="T4" fmla="*/ 128 w 288"/>
              <a:gd name="T5" fmla="*/ 24 h 210"/>
              <a:gd name="T6" fmla="*/ 118 w 288"/>
              <a:gd name="T7" fmla="*/ 8 h 210"/>
              <a:gd name="T8" fmla="*/ 104 w 288"/>
              <a:gd name="T9" fmla="*/ 0 h 210"/>
              <a:gd name="T10" fmla="*/ 61 w 288"/>
              <a:gd name="T11" fmla="*/ 0 h 210"/>
              <a:gd name="T12" fmla="*/ 47 w 288"/>
              <a:gd name="T13" fmla="*/ 8 h 210"/>
              <a:gd name="T14" fmla="*/ 37 w 288"/>
              <a:gd name="T15" fmla="*/ 24 h 210"/>
              <a:gd name="T16" fmla="*/ 37 w 288"/>
              <a:gd name="T17" fmla="*/ 24 h 210"/>
              <a:gd name="T18" fmla="*/ 10 w 288"/>
              <a:gd name="T19" fmla="*/ 24 h 210"/>
              <a:gd name="T20" fmla="*/ 0 w 288"/>
              <a:gd name="T21" fmla="*/ 34 h 210"/>
              <a:gd name="T22" fmla="*/ 0 w 288"/>
              <a:gd name="T23" fmla="*/ 200 h 210"/>
              <a:gd name="T24" fmla="*/ 10 w 288"/>
              <a:gd name="T25" fmla="*/ 210 h 210"/>
              <a:gd name="T26" fmla="*/ 278 w 288"/>
              <a:gd name="T27" fmla="*/ 210 h 210"/>
              <a:gd name="T28" fmla="*/ 288 w 288"/>
              <a:gd name="T29" fmla="*/ 200 h 210"/>
              <a:gd name="T30" fmla="*/ 288 w 288"/>
              <a:gd name="T31" fmla="*/ 34 h 210"/>
              <a:gd name="T32" fmla="*/ 278 w 288"/>
              <a:gd name="T33" fmla="*/ 24 h 210"/>
              <a:gd name="T34" fmla="*/ 42 w 288"/>
              <a:gd name="T35" fmla="*/ 194 h 210"/>
              <a:gd name="T36" fmla="*/ 8 w 288"/>
              <a:gd name="T37" fmla="*/ 194 h 210"/>
              <a:gd name="T38" fmla="*/ 8 w 288"/>
              <a:gd name="T39" fmla="*/ 41 h 210"/>
              <a:gd name="T40" fmla="*/ 42 w 288"/>
              <a:gd name="T41" fmla="*/ 41 h 210"/>
              <a:gd name="T42" fmla="*/ 42 w 288"/>
              <a:gd name="T43" fmla="*/ 194 h 210"/>
              <a:gd name="T44" fmla="*/ 144 w 288"/>
              <a:gd name="T45" fmla="*/ 179 h 210"/>
              <a:gd name="T46" fmla="*/ 82 w 288"/>
              <a:gd name="T47" fmla="*/ 117 h 210"/>
              <a:gd name="T48" fmla="*/ 144 w 288"/>
              <a:gd name="T49" fmla="*/ 56 h 210"/>
              <a:gd name="T50" fmla="*/ 205 w 288"/>
              <a:gd name="T51" fmla="*/ 117 h 210"/>
              <a:gd name="T52" fmla="*/ 144 w 288"/>
              <a:gd name="T53" fmla="*/ 179 h 210"/>
              <a:gd name="T54" fmla="*/ 261 w 288"/>
              <a:gd name="T55" fmla="*/ 91 h 210"/>
              <a:gd name="T56" fmla="*/ 225 w 288"/>
              <a:gd name="T57" fmla="*/ 91 h 210"/>
              <a:gd name="T58" fmla="*/ 225 w 288"/>
              <a:gd name="T59" fmla="*/ 55 h 210"/>
              <a:gd name="T60" fmla="*/ 261 w 288"/>
              <a:gd name="T61" fmla="*/ 55 h 210"/>
              <a:gd name="T62" fmla="*/ 261 w 288"/>
              <a:gd name="T63" fmla="*/ 9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8" h="210">
                <a:moveTo>
                  <a:pt x="27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18" y="8"/>
                  <a:pt x="118" y="8"/>
                  <a:pt x="118" y="8"/>
                </a:cubicBezTo>
                <a:cubicBezTo>
                  <a:pt x="116" y="4"/>
                  <a:pt x="109" y="0"/>
                  <a:pt x="10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56" y="0"/>
                  <a:pt x="49" y="4"/>
                  <a:pt x="47" y="8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5" y="24"/>
                  <a:pt x="0" y="28"/>
                  <a:pt x="0" y="34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06"/>
                  <a:pt x="5" y="210"/>
                  <a:pt x="10" y="210"/>
                </a:cubicBezTo>
                <a:cubicBezTo>
                  <a:pt x="278" y="210"/>
                  <a:pt x="278" y="210"/>
                  <a:pt x="278" y="210"/>
                </a:cubicBezTo>
                <a:cubicBezTo>
                  <a:pt x="284" y="210"/>
                  <a:pt x="288" y="206"/>
                  <a:pt x="288" y="200"/>
                </a:cubicBezTo>
                <a:cubicBezTo>
                  <a:pt x="288" y="34"/>
                  <a:pt x="288" y="34"/>
                  <a:pt x="288" y="34"/>
                </a:cubicBezTo>
                <a:cubicBezTo>
                  <a:pt x="288" y="28"/>
                  <a:pt x="284" y="24"/>
                  <a:pt x="278" y="24"/>
                </a:cubicBezTo>
                <a:close/>
                <a:moveTo>
                  <a:pt x="42" y="194"/>
                </a:moveTo>
                <a:cubicBezTo>
                  <a:pt x="8" y="194"/>
                  <a:pt x="8" y="194"/>
                  <a:pt x="8" y="194"/>
                </a:cubicBezTo>
                <a:cubicBezTo>
                  <a:pt x="8" y="41"/>
                  <a:pt x="8" y="41"/>
                  <a:pt x="8" y="41"/>
                </a:cubicBezTo>
                <a:cubicBezTo>
                  <a:pt x="42" y="41"/>
                  <a:pt x="42" y="41"/>
                  <a:pt x="42" y="41"/>
                </a:cubicBezTo>
                <a:lnTo>
                  <a:pt x="42" y="194"/>
                </a:lnTo>
                <a:close/>
                <a:moveTo>
                  <a:pt x="144" y="179"/>
                </a:moveTo>
                <a:cubicBezTo>
                  <a:pt x="110" y="179"/>
                  <a:pt x="82" y="151"/>
                  <a:pt x="82" y="117"/>
                </a:cubicBezTo>
                <a:cubicBezTo>
                  <a:pt x="82" y="83"/>
                  <a:pt x="110" y="56"/>
                  <a:pt x="144" y="56"/>
                </a:cubicBezTo>
                <a:cubicBezTo>
                  <a:pt x="178" y="56"/>
                  <a:pt x="205" y="83"/>
                  <a:pt x="205" y="117"/>
                </a:cubicBezTo>
                <a:cubicBezTo>
                  <a:pt x="205" y="151"/>
                  <a:pt x="178" y="179"/>
                  <a:pt x="144" y="179"/>
                </a:cubicBezTo>
                <a:close/>
                <a:moveTo>
                  <a:pt x="261" y="91"/>
                </a:moveTo>
                <a:cubicBezTo>
                  <a:pt x="225" y="91"/>
                  <a:pt x="225" y="91"/>
                  <a:pt x="225" y="91"/>
                </a:cubicBezTo>
                <a:cubicBezTo>
                  <a:pt x="225" y="55"/>
                  <a:pt x="225" y="55"/>
                  <a:pt x="225" y="55"/>
                </a:cubicBezTo>
                <a:cubicBezTo>
                  <a:pt x="261" y="55"/>
                  <a:pt x="261" y="55"/>
                  <a:pt x="261" y="55"/>
                </a:cubicBezTo>
                <a:lnTo>
                  <a:pt x="261" y="9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92655" y="5803265"/>
            <a:ext cx="254000" cy="278765"/>
            <a:chOff x="3453" y="9139"/>
            <a:chExt cx="400" cy="439"/>
          </a:xfrm>
        </p:grpSpPr>
        <p:sp>
          <p:nvSpPr>
            <p:cNvPr id="735" name="Freeform 665"/>
            <p:cNvSpPr/>
            <p:nvPr/>
          </p:nvSpPr>
          <p:spPr bwMode="auto">
            <a:xfrm>
              <a:off x="3453" y="9139"/>
              <a:ext cx="401" cy="310"/>
            </a:xfrm>
            <a:custGeom>
              <a:avLst/>
              <a:gdLst>
                <a:gd name="T0" fmla="*/ 179 w 193"/>
                <a:gd name="T1" fmla="*/ 54 h 149"/>
                <a:gd name="T2" fmla="*/ 193 w 193"/>
                <a:gd name="T3" fmla="*/ 0 h 149"/>
                <a:gd name="T4" fmla="*/ 138 w 193"/>
                <a:gd name="T5" fmla="*/ 13 h 149"/>
                <a:gd name="T6" fmla="*/ 152 w 193"/>
                <a:gd name="T7" fmla="*/ 27 h 149"/>
                <a:gd name="T8" fmla="*/ 99 w 193"/>
                <a:gd name="T9" fmla="*/ 79 h 149"/>
                <a:gd name="T10" fmla="*/ 77 w 193"/>
                <a:gd name="T11" fmla="*/ 57 h 149"/>
                <a:gd name="T12" fmla="*/ 0 w 193"/>
                <a:gd name="T13" fmla="*/ 134 h 149"/>
                <a:gd name="T14" fmla="*/ 15 w 193"/>
                <a:gd name="T15" fmla="*/ 149 h 149"/>
                <a:gd name="T16" fmla="*/ 15 w 193"/>
                <a:gd name="T17" fmla="*/ 149 h 149"/>
                <a:gd name="T18" fmla="*/ 77 w 193"/>
                <a:gd name="T19" fmla="*/ 87 h 149"/>
                <a:gd name="T20" fmla="*/ 99 w 193"/>
                <a:gd name="T21" fmla="*/ 108 h 149"/>
                <a:gd name="T22" fmla="*/ 167 w 193"/>
                <a:gd name="T23" fmla="*/ 41 h 149"/>
                <a:gd name="T24" fmla="*/ 179 w 193"/>
                <a:gd name="T25" fmla="*/ 5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6" name="Rectangle 666"/>
            <p:cNvSpPr>
              <a:spLocks noChangeArrowheads="1"/>
            </p:cNvSpPr>
            <p:nvPr/>
          </p:nvSpPr>
          <p:spPr bwMode="auto">
            <a:xfrm>
              <a:off x="3488" y="9472"/>
              <a:ext cx="59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7" name="Rectangle 667"/>
            <p:cNvSpPr>
              <a:spLocks noChangeArrowheads="1"/>
            </p:cNvSpPr>
            <p:nvPr/>
          </p:nvSpPr>
          <p:spPr bwMode="auto">
            <a:xfrm>
              <a:off x="3584" y="9420"/>
              <a:ext cx="58" cy="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8" name="Rectangle 668"/>
            <p:cNvSpPr>
              <a:spLocks noChangeArrowheads="1"/>
            </p:cNvSpPr>
            <p:nvPr/>
          </p:nvSpPr>
          <p:spPr bwMode="auto">
            <a:xfrm>
              <a:off x="3682" y="9368"/>
              <a:ext cx="58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9" name="Rectangle 669"/>
            <p:cNvSpPr>
              <a:spLocks noChangeArrowheads="1"/>
            </p:cNvSpPr>
            <p:nvPr/>
          </p:nvSpPr>
          <p:spPr bwMode="auto">
            <a:xfrm>
              <a:off x="3777" y="9316"/>
              <a:ext cx="59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40" name="Freeform 670"/>
          <p:cNvSpPr/>
          <p:nvPr/>
        </p:nvSpPr>
        <p:spPr bwMode="auto">
          <a:xfrm>
            <a:off x="9431020" y="3134995"/>
            <a:ext cx="238760" cy="165100"/>
          </a:xfrm>
          <a:custGeom>
            <a:avLst/>
            <a:gdLst>
              <a:gd name="T0" fmla="*/ 206 w 247"/>
              <a:gd name="T1" fmla="*/ 0 h 172"/>
              <a:gd name="T2" fmla="*/ 180 w 247"/>
              <a:gd name="T3" fmla="*/ 0 h 172"/>
              <a:gd name="T4" fmla="*/ 180 w 247"/>
              <a:gd name="T5" fmla="*/ 31 h 172"/>
              <a:gd name="T6" fmla="*/ 206 w 247"/>
              <a:gd name="T7" fmla="*/ 31 h 172"/>
              <a:gd name="T8" fmla="*/ 216 w 247"/>
              <a:gd name="T9" fmla="*/ 41 h 172"/>
              <a:gd name="T10" fmla="*/ 216 w 247"/>
              <a:gd name="T11" fmla="*/ 131 h 172"/>
              <a:gd name="T12" fmla="*/ 206 w 247"/>
              <a:gd name="T13" fmla="*/ 141 h 172"/>
              <a:gd name="T14" fmla="*/ 41 w 247"/>
              <a:gd name="T15" fmla="*/ 141 h 172"/>
              <a:gd name="T16" fmla="*/ 31 w 247"/>
              <a:gd name="T17" fmla="*/ 131 h 172"/>
              <a:gd name="T18" fmla="*/ 31 w 247"/>
              <a:gd name="T19" fmla="*/ 41 h 172"/>
              <a:gd name="T20" fmla="*/ 41 w 247"/>
              <a:gd name="T21" fmla="*/ 31 h 172"/>
              <a:gd name="T22" fmla="*/ 67 w 247"/>
              <a:gd name="T23" fmla="*/ 31 h 172"/>
              <a:gd name="T24" fmla="*/ 67 w 247"/>
              <a:gd name="T25" fmla="*/ 0 h 172"/>
              <a:gd name="T26" fmla="*/ 41 w 247"/>
              <a:gd name="T27" fmla="*/ 0 h 172"/>
              <a:gd name="T28" fmla="*/ 0 w 247"/>
              <a:gd name="T29" fmla="*/ 41 h 172"/>
              <a:gd name="T30" fmla="*/ 0 w 247"/>
              <a:gd name="T31" fmla="*/ 131 h 172"/>
              <a:gd name="T32" fmla="*/ 41 w 247"/>
              <a:gd name="T33" fmla="*/ 172 h 172"/>
              <a:gd name="T34" fmla="*/ 206 w 247"/>
              <a:gd name="T35" fmla="*/ 172 h 172"/>
              <a:gd name="T36" fmla="*/ 247 w 247"/>
              <a:gd name="T37" fmla="*/ 131 h 172"/>
              <a:gd name="T38" fmla="*/ 247 w 247"/>
              <a:gd name="T39" fmla="*/ 41 h 172"/>
              <a:gd name="T40" fmla="*/ 206 w 247"/>
              <a:gd name="T4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7" h="172">
                <a:moveTo>
                  <a:pt x="206" y="0"/>
                </a:moveTo>
                <a:cubicBezTo>
                  <a:pt x="180" y="0"/>
                  <a:pt x="180" y="0"/>
                  <a:pt x="180" y="0"/>
                </a:cubicBezTo>
                <a:cubicBezTo>
                  <a:pt x="180" y="31"/>
                  <a:pt x="180" y="31"/>
                  <a:pt x="180" y="31"/>
                </a:cubicBezTo>
                <a:cubicBezTo>
                  <a:pt x="206" y="31"/>
                  <a:pt x="206" y="31"/>
                  <a:pt x="206" y="31"/>
                </a:cubicBezTo>
                <a:cubicBezTo>
                  <a:pt x="212" y="31"/>
                  <a:pt x="216" y="36"/>
                  <a:pt x="216" y="41"/>
                </a:cubicBezTo>
                <a:cubicBezTo>
                  <a:pt x="216" y="131"/>
                  <a:pt x="216" y="131"/>
                  <a:pt x="216" y="131"/>
                </a:cubicBezTo>
                <a:cubicBezTo>
                  <a:pt x="216" y="136"/>
                  <a:pt x="212" y="141"/>
                  <a:pt x="206" y="141"/>
                </a:cubicBezTo>
                <a:cubicBezTo>
                  <a:pt x="41" y="141"/>
                  <a:pt x="41" y="141"/>
                  <a:pt x="41" y="141"/>
                </a:cubicBezTo>
                <a:cubicBezTo>
                  <a:pt x="36" y="141"/>
                  <a:pt x="31" y="136"/>
                  <a:pt x="31" y="13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36"/>
                  <a:pt x="36" y="31"/>
                  <a:pt x="41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7" y="0"/>
                  <a:pt x="67" y="0"/>
                  <a:pt x="6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9" y="0"/>
                  <a:pt x="0" y="19"/>
                  <a:pt x="0" y="4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3"/>
                  <a:pt x="19" y="172"/>
                  <a:pt x="41" y="172"/>
                </a:cubicBezTo>
                <a:cubicBezTo>
                  <a:pt x="206" y="172"/>
                  <a:pt x="206" y="172"/>
                  <a:pt x="206" y="172"/>
                </a:cubicBezTo>
                <a:cubicBezTo>
                  <a:pt x="229" y="172"/>
                  <a:pt x="247" y="153"/>
                  <a:pt x="247" y="131"/>
                </a:cubicBezTo>
                <a:cubicBezTo>
                  <a:pt x="247" y="41"/>
                  <a:pt x="247" y="41"/>
                  <a:pt x="247" y="41"/>
                </a:cubicBezTo>
                <a:cubicBezTo>
                  <a:pt x="247" y="19"/>
                  <a:pt x="229" y="0"/>
                  <a:pt x="20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1" name="Freeform 671"/>
          <p:cNvSpPr/>
          <p:nvPr/>
        </p:nvSpPr>
        <p:spPr bwMode="auto">
          <a:xfrm>
            <a:off x="9472930" y="3021330"/>
            <a:ext cx="153670" cy="199390"/>
          </a:xfrm>
          <a:custGeom>
            <a:avLst/>
            <a:gdLst>
              <a:gd name="T0" fmla="*/ 44 w 116"/>
              <a:gd name="T1" fmla="*/ 151 h 151"/>
              <a:gd name="T2" fmla="*/ 73 w 116"/>
              <a:gd name="T3" fmla="*/ 151 h 151"/>
              <a:gd name="T4" fmla="*/ 73 w 116"/>
              <a:gd name="T5" fmla="*/ 67 h 151"/>
              <a:gd name="T6" fmla="*/ 116 w 116"/>
              <a:gd name="T7" fmla="*/ 67 h 151"/>
              <a:gd name="T8" fmla="*/ 58 w 116"/>
              <a:gd name="T9" fmla="*/ 0 h 151"/>
              <a:gd name="T10" fmla="*/ 0 w 116"/>
              <a:gd name="T11" fmla="*/ 67 h 151"/>
              <a:gd name="T12" fmla="*/ 44 w 116"/>
              <a:gd name="T13" fmla="*/ 67 h 151"/>
              <a:gd name="T14" fmla="*/ 44 w 116"/>
              <a:gd name="T15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51">
                <a:moveTo>
                  <a:pt x="44" y="151"/>
                </a:moveTo>
                <a:lnTo>
                  <a:pt x="73" y="151"/>
                </a:lnTo>
                <a:lnTo>
                  <a:pt x="73" y="67"/>
                </a:lnTo>
                <a:lnTo>
                  <a:pt x="116" y="67"/>
                </a:lnTo>
                <a:lnTo>
                  <a:pt x="58" y="0"/>
                </a:lnTo>
                <a:lnTo>
                  <a:pt x="0" y="67"/>
                </a:lnTo>
                <a:lnTo>
                  <a:pt x="44" y="67"/>
                </a:lnTo>
                <a:lnTo>
                  <a:pt x="44" y="15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2" name="Freeform 672"/>
          <p:cNvSpPr/>
          <p:nvPr/>
        </p:nvSpPr>
        <p:spPr bwMode="auto">
          <a:xfrm>
            <a:off x="8343265" y="5240655"/>
            <a:ext cx="178435" cy="288925"/>
          </a:xfrm>
          <a:custGeom>
            <a:avLst/>
            <a:gdLst>
              <a:gd name="T0" fmla="*/ 149 w 185"/>
              <a:gd name="T1" fmla="*/ 36 h 300"/>
              <a:gd name="T2" fmla="*/ 185 w 185"/>
              <a:gd name="T3" fmla="*/ 9 h 300"/>
              <a:gd name="T4" fmla="*/ 57 w 185"/>
              <a:gd name="T5" fmla="*/ 48 h 300"/>
              <a:gd name="T6" fmla="*/ 57 w 185"/>
              <a:gd name="T7" fmla="*/ 252 h 300"/>
              <a:gd name="T8" fmla="*/ 185 w 185"/>
              <a:gd name="T9" fmla="*/ 292 h 300"/>
              <a:gd name="T10" fmla="*/ 149 w 185"/>
              <a:gd name="T11" fmla="*/ 265 h 300"/>
              <a:gd name="T12" fmla="*/ 149 w 185"/>
              <a:gd name="T13" fmla="*/ 36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" h="300">
                <a:moveTo>
                  <a:pt x="149" y="36"/>
                </a:moveTo>
                <a:cubicBezTo>
                  <a:pt x="160" y="25"/>
                  <a:pt x="172" y="16"/>
                  <a:pt x="185" y="9"/>
                </a:cubicBezTo>
                <a:cubicBezTo>
                  <a:pt x="140" y="0"/>
                  <a:pt x="92" y="14"/>
                  <a:pt x="57" y="48"/>
                </a:cubicBezTo>
                <a:cubicBezTo>
                  <a:pt x="0" y="105"/>
                  <a:pt x="0" y="196"/>
                  <a:pt x="57" y="252"/>
                </a:cubicBezTo>
                <a:cubicBezTo>
                  <a:pt x="92" y="287"/>
                  <a:pt x="140" y="300"/>
                  <a:pt x="185" y="292"/>
                </a:cubicBezTo>
                <a:cubicBezTo>
                  <a:pt x="172" y="285"/>
                  <a:pt x="160" y="276"/>
                  <a:pt x="149" y="265"/>
                </a:cubicBezTo>
                <a:cubicBezTo>
                  <a:pt x="86" y="202"/>
                  <a:pt x="86" y="99"/>
                  <a:pt x="149" y="3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3" name="Freeform 673"/>
          <p:cNvSpPr/>
          <p:nvPr/>
        </p:nvSpPr>
        <p:spPr bwMode="auto">
          <a:xfrm>
            <a:off x="8334375" y="1911350"/>
            <a:ext cx="213995" cy="283845"/>
          </a:xfrm>
          <a:custGeom>
            <a:avLst/>
            <a:gdLst>
              <a:gd name="T0" fmla="*/ 130 w 221"/>
              <a:gd name="T1" fmla="*/ 50 h 295"/>
              <a:gd name="T2" fmla="*/ 193 w 221"/>
              <a:gd name="T3" fmla="*/ 80 h 295"/>
              <a:gd name="T4" fmla="*/ 221 w 221"/>
              <a:gd name="T5" fmla="*/ 79 h 295"/>
              <a:gd name="T6" fmla="*/ 136 w 221"/>
              <a:gd name="T7" fmla="*/ 2 h 295"/>
              <a:gd name="T8" fmla="*/ 72 w 221"/>
              <a:gd name="T9" fmla="*/ 2 h 295"/>
              <a:gd name="T10" fmla="*/ 60 w 221"/>
              <a:gd name="T11" fmla="*/ 10 h 295"/>
              <a:gd name="T12" fmla="*/ 41 w 221"/>
              <a:gd name="T13" fmla="*/ 4 h 295"/>
              <a:gd name="T14" fmla="*/ 18 w 221"/>
              <a:gd name="T15" fmla="*/ 1 h 295"/>
              <a:gd name="T16" fmla="*/ 15 w 221"/>
              <a:gd name="T17" fmla="*/ 1 h 295"/>
              <a:gd name="T18" fmla="*/ 0 w 221"/>
              <a:gd name="T19" fmla="*/ 14 h 295"/>
              <a:gd name="T20" fmla="*/ 0 w 221"/>
              <a:gd name="T21" fmla="*/ 53 h 295"/>
              <a:gd name="T22" fmla="*/ 15 w 221"/>
              <a:gd name="T23" fmla="*/ 66 h 295"/>
              <a:gd name="T24" fmla="*/ 18 w 221"/>
              <a:gd name="T25" fmla="*/ 66 h 295"/>
              <a:gd name="T26" fmla="*/ 43 w 221"/>
              <a:gd name="T27" fmla="*/ 61 h 295"/>
              <a:gd name="T28" fmla="*/ 70 w 221"/>
              <a:gd name="T29" fmla="*/ 55 h 295"/>
              <a:gd name="T30" fmla="*/ 85 w 221"/>
              <a:gd name="T31" fmla="*/ 79 h 295"/>
              <a:gd name="T32" fmla="*/ 85 w 221"/>
              <a:gd name="T33" fmla="*/ 139 h 295"/>
              <a:gd name="T34" fmla="*/ 75 w 221"/>
              <a:gd name="T35" fmla="*/ 154 h 295"/>
              <a:gd name="T36" fmla="*/ 75 w 221"/>
              <a:gd name="T37" fmla="*/ 158 h 295"/>
              <a:gd name="T38" fmla="*/ 75 w 221"/>
              <a:gd name="T39" fmla="*/ 266 h 295"/>
              <a:gd name="T40" fmla="*/ 75 w 221"/>
              <a:gd name="T41" fmla="*/ 269 h 295"/>
              <a:gd name="T42" fmla="*/ 136 w 221"/>
              <a:gd name="T43" fmla="*/ 269 h 295"/>
              <a:gd name="T44" fmla="*/ 136 w 221"/>
              <a:gd name="T45" fmla="*/ 266 h 295"/>
              <a:gd name="T46" fmla="*/ 136 w 221"/>
              <a:gd name="T47" fmla="*/ 158 h 295"/>
              <a:gd name="T48" fmla="*/ 136 w 221"/>
              <a:gd name="T49" fmla="*/ 154 h 295"/>
              <a:gd name="T50" fmla="*/ 125 w 221"/>
              <a:gd name="T51" fmla="*/ 139 h 295"/>
              <a:gd name="T52" fmla="*/ 125 w 221"/>
              <a:gd name="T53" fmla="*/ 66 h 295"/>
              <a:gd name="T54" fmla="*/ 130 w 221"/>
              <a:gd name="T55" fmla="*/ 5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" h="295">
                <a:moveTo>
                  <a:pt x="130" y="50"/>
                </a:moveTo>
                <a:cubicBezTo>
                  <a:pt x="163" y="41"/>
                  <a:pt x="193" y="80"/>
                  <a:pt x="193" y="80"/>
                </a:cubicBezTo>
                <a:cubicBezTo>
                  <a:pt x="221" y="79"/>
                  <a:pt x="221" y="79"/>
                  <a:pt x="221" y="79"/>
                </a:cubicBezTo>
                <a:cubicBezTo>
                  <a:pt x="221" y="79"/>
                  <a:pt x="185" y="2"/>
                  <a:pt x="136" y="2"/>
                </a:cubicBezTo>
                <a:cubicBezTo>
                  <a:pt x="119" y="2"/>
                  <a:pt x="93" y="2"/>
                  <a:pt x="72" y="2"/>
                </a:cubicBezTo>
                <a:cubicBezTo>
                  <a:pt x="68" y="2"/>
                  <a:pt x="64" y="10"/>
                  <a:pt x="60" y="10"/>
                </a:cubicBezTo>
                <a:cubicBezTo>
                  <a:pt x="50" y="8"/>
                  <a:pt x="43" y="5"/>
                  <a:pt x="41" y="4"/>
                </a:cubicBezTo>
                <a:cubicBezTo>
                  <a:pt x="36" y="0"/>
                  <a:pt x="26" y="1"/>
                  <a:pt x="18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3" y="1"/>
                  <a:pt x="0" y="0"/>
                  <a:pt x="0" y="1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7"/>
                  <a:pt x="3" y="66"/>
                  <a:pt x="15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7" y="66"/>
                  <a:pt x="38" y="67"/>
                  <a:pt x="43" y="61"/>
                </a:cubicBezTo>
                <a:cubicBezTo>
                  <a:pt x="48" y="58"/>
                  <a:pt x="59" y="52"/>
                  <a:pt x="70" y="55"/>
                </a:cubicBezTo>
                <a:cubicBezTo>
                  <a:pt x="83" y="60"/>
                  <a:pt x="84" y="73"/>
                  <a:pt x="85" y="79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79" y="143"/>
                  <a:pt x="75" y="148"/>
                  <a:pt x="75" y="154"/>
                </a:cubicBezTo>
                <a:cubicBezTo>
                  <a:pt x="75" y="155"/>
                  <a:pt x="75" y="156"/>
                  <a:pt x="75" y="158"/>
                </a:cubicBezTo>
                <a:cubicBezTo>
                  <a:pt x="75" y="158"/>
                  <a:pt x="75" y="244"/>
                  <a:pt x="75" y="266"/>
                </a:cubicBezTo>
                <a:cubicBezTo>
                  <a:pt x="75" y="267"/>
                  <a:pt x="75" y="268"/>
                  <a:pt x="75" y="269"/>
                </a:cubicBezTo>
                <a:cubicBezTo>
                  <a:pt x="75" y="295"/>
                  <a:pt x="136" y="295"/>
                  <a:pt x="136" y="269"/>
                </a:cubicBezTo>
                <a:cubicBezTo>
                  <a:pt x="136" y="268"/>
                  <a:pt x="136" y="267"/>
                  <a:pt x="136" y="266"/>
                </a:cubicBezTo>
                <a:cubicBezTo>
                  <a:pt x="136" y="243"/>
                  <a:pt x="136" y="158"/>
                  <a:pt x="136" y="158"/>
                </a:cubicBezTo>
                <a:cubicBezTo>
                  <a:pt x="136" y="156"/>
                  <a:pt x="136" y="155"/>
                  <a:pt x="136" y="154"/>
                </a:cubicBezTo>
                <a:cubicBezTo>
                  <a:pt x="136" y="148"/>
                  <a:pt x="131" y="143"/>
                  <a:pt x="125" y="139"/>
                </a:cubicBezTo>
                <a:cubicBezTo>
                  <a:pt x="125" y="66"/>
                  <a:pt x="125" y="66"/>
                  <a:pt x="125" y="66"/>
                </a:cubicBezTo>
                <a:cubicBezTo>
                  <a:pt x="126" y="58"/>
                  <a:pt x="127" y="51"/>
                  <a:pt x="130" y="5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4" name="Freeform 674"/>
          <p:cNvSpPr>
            <a:spLocks noEditPoints="1"/>
          </p:cNvSpPr>
          <p:nvPr/>
        </p:nvSpPr>
        <p:spPr bwMode="auto">
          <a:xfrm>
            <a:off x="7187565" y="4203700"/>
            <a:ext cx="277495" cy="114935"/>
          </a:xfrm>
          <a:custGeom>
            <a:avLst/>
            <a:gdLst>
              <a:gd name="T0" fmla="*/ 265 w 288"/>
              <a:gd name="T1" fmla="*/ 46 h 120"/>
              <a:gd name="T2" fmla="*/ 252 w 288"/>
              <a:gd name="T3" fmla="*/ 46 h 120"/>
              <a:gd name="T4" fmla="*/ 217 w 288"/>
              <a:gd name="T5" fmla="*/ 0 h 120"/>
              <a:gd name="T6" fmla="*/ 115 w 288"/>
              <a:gd name="T7" fmla="*/ 0 h 120"/>
              <a:gd name="T8" fmla="*/ 68 w 288"/>
              <a:gd name="T9" fmla="*/ 46 h 120"/>
              <a:gd name="T10" fmla="*/ 55 w 288"/>
              <a:gd name="T11" fmla="*/ 46 h 120"/>
              <a:gd name="T12" fmla="*/ 0 w 288"/>
              <a:gd name="T13" fmla="*/ 69 h 120"/>
              <a:gd name="T14" fmla="*/ 0 w 288"/>
              <a:gd name="T15" fmla="*/ 105 h 120"/>
              <a:gd name="T16" fmla="*/ 10 w 288"/>
              <a:gd name="T17" fmla="*/ 119 h 120"/>
              <a:gd name="T18" fmla="*/ 54 w 288"/>
              <a:gd name="T19" fmla="*/ 76 h 120"/>
              <a:gd name="T20" fmla="*/ 97 w 288"/>
              <a:gd name="T21" fmla="*/ 119 h 120"/>
              <a:gd name="T22" fmla="*/ 97 w 288"/>
              <a:gd name="T23" fmla="*/ 120 h 120"/>
              <a:gd name="T24" fmla="*/ 189 w 288"/>
              <a:gd name="T25" fmla="*/ 120 h 120"/>
              <a:gd name="T26" fmla="*/ 189 w 288"/>
              <a:gd name="T27" fmla="*/ 119 h 120"/>
              <a:gd name="T28" fmla="*/ 232 w 288"/>
              <a:gd name="T29" fmla="*/ 76 h 120"/>
              <a:gd name="T30" fmla="*/ 276 w 288"/>
              <a:gd name="T31" fmla="*/ 119 h 120"/>
              <a:gd name="T32" fmla="*/ 288 w 288"/>
              <a:gd name="T33" fmla="*/ 105 h 120"/>
              <a:gd name="T34" fmla="*/ 288 w 288"/>
              <a:gd name="T35" fmla="*/ 65 h 120"/>
              <a:gd name="T36" fmla="*/ 265 w 288"/>
              <a:gd name="T37" fmla="*/ 46 h 120"/>
              <a:gd name="T38" fmla="*/ 209 w 288"/>
              <a:gd name="T39" fmla="*/ 12 h 120"/>
              <a:gd name="T40" fmla="*/ 233 w 288"/>
              <a:gd name="T41" fmla="*/ 43 h 120"/>
              <a:gd name="T42" fmla="*/ 174 w 288"/>
              <a:gd name="T43" fmla="*/ 43 h 120"/>
              <a:gd name="T44" fmla="*/ 174 w 288"/>
              <a:gd name="T45" fmla="*/ 12 h 120"/>
              <a:gd name="T46" fmla="*/ 209 w 288"/>
              <a:gd name="T47" fmla="*/ 12 h 120"/>
              <a:gd name="T48" fmla="*/ 123 w 288"/>
              <a:gd name="T49" fmla="*/ 12 h 120"/>
              <a:gd name="T50" fmla="*/ 156 w 288"/>
              <a:gd name="T51" fmla="*/ 12 h 120"/>
              <a:gd name="T52" fmla="*/ 156 w 288"/>
              <a:gd name="T53" fmla="*/ 43 h 120"/>
              <a:gd name="T54" fmla="*/ 93 w 288"/>
              <a:gd name="T55" fmla="*/ 43 h 120"/>
              <a:gd name="T56" fmla="*/ 123 w 288"/>
              <a:gd name="T57" fmla="*/ 1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120">
                <a:moveTo>
                  <a:pt x="265" y="46"/>
                </a:moveTo>
                <a:cubicBezTo>
                  <a:pt x="252" y="46"/>
                  <a:pt x="252" y="46"/>
                  <a:pt x="252" y="46"/>
                </a:cubicBezTo>
                <a:cubicBezTo>
                  <a:pt x="244" y="29"/>
                  <a:pt x="223" y="0"/>
                  <a:pt x="217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08" y="0"/>
                  <a:pt x="80" y="29"/>
                  <a:pt x="68" y="46"/>
                </a:cubicBezTo>
                <a:cubicBezTo>
                  <a:pt x="55" y="46"/>
                  <a:pt x="55" y="46"/>
                  <a:pt x="55" y="46"/>
                </a:cubicBezTo>
                <a:cubicBezTo>
                  <a:pt x="46" y="46"/>
                  <a:pt x="0" y="48"/>
                  <a:pt x="0" y="69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11"/>
                  <a:pt x="4" y="117"/>
                  <a:pt x="10" y="119"/>
                </a:cubicBezTo>
                <a:cubicBezTo>
                  <a:pt x="11" y="95"/>
                  <a:pt x="30" y="76"/>
                  <a:pt x="54" y="76"/>
                </a:cubicBezTo>
                <a:cubicBezTo>
                  <a:pt x="78" y="76"/>
                  <a:pt x="97" y="95"/>
                  <a:pt x="97" y="119"/>
                </a:cubicBezTo>
                <a:cubicBezTo>
                  <a:pt x="97" y="119"/>
                  <a:pt x="97" y="120"/>
                  <a:pt x="97" y="120"/>
                </a:cubicBezTo>
                <a:cubicBezTo>
                  <a:pt x="189" y="120"/>
                  <a:pt x="189" y="120"/>
                  <a:pt x="189" y="120"/>
                </a:cubicBezTo>
                <a:cubicBezTo>
                  <a:pt x="189" y="120"/>
                  <a:pt x="189" y="119"/>
                  <a:pt x="189" y="119"/>
                </a:cubicBezTo>
                <a:cubicBezTo>
                  <a:pt x="189" y="95"/>
                  <a:pt x="209" y="76"/>
                  <a:pt x="232" y="76"/>
                </a:cubicBezTo>
                <a:cubicBezTo>
                  <a:pt x="256" y="76"/>
                  <a:pt x="276" y="95"/>
                  <a:pt x="276" y="119"/>
                </a:cubicBezTo>
                <a:cubicBezTo>
                  <a:pt x="283" y="118"/>
                  <a:pt x="288" y="112"/>
                  <a:pt x="288" y="105"/>
                </a:cubicBezTo>
                <a:cubicBezTo>
                  <a:pt x="288" y="65"/>
                  <a:pt x="288" y="65"/>
                  <a:pt x="288" y="65"/>
                </a:cubicBezTo>
                <a:cubicBezTo>
                  <a:pt x="288" y="56"/>
                  <a:pt x="273" y="46"/>
                  <a:pt x="265" y="46"/>
                </a:cubicBezTo>
                <a:close/>
                <a:moveTo>
                  <a:pt x="209" y="12"/>
                </a:moveTo>
                <a:cubicBezTo>
                  <a:pt x="215" y="12"/>
                  <a:pt x="222" y="26"/>
                  <a:pt x="233" y="43"/>
                </a:cubicBezTo>
                <a:cubicBezTo>
                  <a:pt x="174" y="43"/>
                  <a:pt x="174" y="43"/>
                  <a:pt x="174" y="43"/>
                </a:cubicBezTo>
                <a:cubicBezTo>
                  <a:pt x="174" y="12"/>
                  <a:pt x="174" y="12"/>
                  <a:pt x="174" y="12"/>
                </a:cubicBezTo>
                <a:lnTo>
                  <a:pt x="209" y="12"/>
                </a:lnTo>
                <a:close/>
                <a:moveTo>
                  <a:pt x="123" y="12"/>
                </a:moveTo>
                <a:cubicBezTo>
                  <a:pt x="156" y="12"/>
                  <a:pt x="156" y="12"/>
                  <a:pt x="156" y="12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93" y="43"/>
                  <a:pt x="93" y="43"/>
                  <a:pt x="93" y="43"/>
                </a:cubicBezTo>
                <a:cubicBezTo>
                  <a:pt x="106" y="27"/>
                  <a:pt x="117" y="12"/>
                  <a:pt x="123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5" name="Oval 675"/>
          <p:cNvSpPr>
            <a:spLocks noChangeArrowheads="1"/>
          </p:cNvSpPr>
          <p:nvPr/>
        </p:nvSpPr>
        <p:spPr bwMode="auto">
          <a:xfrm>
            <a:off x="7212965" y="4291965"/>
            <a:ext cx="52705" cy="527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6" name="Oval 676"/>
          <p:cNvSpPr>
            <a:spLocks noChangeArrowheads="1"/>
          </p:cNvSpPr>
          <p:nvPr/>
        </p:nvSpPr>
        <p:spPr bwMode="auto">
          <a:xfrm>
            <a:off x="7385685" y="4291965"/>
            <a:ext cx="52705" cy="527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7" name="Freeform 677"/>
          <p:cNvSpPr>
            <a:spLocks noEditPoints="1"/>
          </p:cNvSpPr>
          <p:nvPr/>
        </p:nvSpPr>
        <p:spPr bwMode="auto">
          <a:xfrm>
            <a:off x="11079480" y="4690745"/>
            <a:ext cx="277495" cy="276225"/>
          </a:xfrm>
          <a:custGeom>
            <a:avLst/>
            <a:gdLst>
              <a:gd name="T0" fmla="*/ 249 w 288"/>
              <a:gd name="T1" fmla="*/ 60 h 286"/>
              <a:gd name="T2" fmla="*/ 138 w 288"/>
              <a:gd name="T3" fmla="*/ 27 h 286"/>
              <a:gd name="T4" fmla="*/ 86 w 288"/>
              <a:gd name="T5" fmla="*/ 0 h 286"/>
              <a:gd name="T6" fmla="*/ 68 w 288"/>
              <a:gd name="T7" fmla="*/ 17 h 286"/>
              <a:gd name="T8" fmla="*/ 68 w 288"/>
              <a:gd name="T9" fmla="*/ 18 h 286"/>
              <a:gd name="T10" fmla="*/ 32 w 288"/>
              <a:gd name="T11" fmla="*/ 104 h 286"/>
              <a:gd name="T12" fmla="*/ 16 w 288"/>
              <a:gd name="T13" fmla="*/ 103 h 286"/>
              <a:gd name="T14" fmla="*/ 0 w 288"/>
              <a:gd name="T15" fmla="*/ 118 h 286"/>
              <a:gd name="T16" fmla="*/ 5 w 288"/>
              <a:gd name="T17" fmla="*/ 182 h 286"/>
              <a:gd name="T18" fmla="*/ 17 w 288"/>
              <a:gd name="T19" fmla="*/ 186 h 286"/>
              <a:gd name="T20" fmla="*/ 75 w 288"/>
              <a:gd name="T21" fmla="*/ 237 h 286"/>
              <a:gd name="T22" fmla="*/ 71 w 288"/>
              <a:gd name="T23" fmla="*/ 270 h 286"/>
              <a:gd name="T24" fmla="*/ 87 w 288"/>
              <a:gd name="T25" fmla="*/ 286 h 286"/>
              <a:gd name="T26" fmla="*/ 150 w 288"/>
              <a:gd name="T27" fmla="*/ 280 h 286"/>
              <a:gd name="T28" fmla="*/ 153 w 288"/>
              <a:gd name="T29" fmla="*/ 268 h 286"/>
              <a:gd name="T30" fmla="*/ 156 w 288"/>
              <a:gd name="T31" fmla="*/ 262 h 286"/>
              <a:gd name="T32" fmla="*/ 162 w 288"/>
              <a:gd name="T33" fmla="*/ 268 h 286"/>
              <a:gd name="T34" fmla="*/ 165 w 288"/>
              <a:gd name="T35" fmla="*/ 280 h 286"/>
              <a:gd name="T36" fmla="*/ 228 w 288"/>
              <a:gd name="T37" fmla="*/ 286 h 286"/>
              <a:gd name="T38" fmla="*/ 244 w 288"/>
              <a:gd name="T39" fmla="*/ 270 h 286"/>
              <a:gd name="T40" fmla="*/ 240 w 288"/>
              <a:gd name="T41" fmla="*/ 236 h 286"/>
              <a:gd name="T42" fmla="*/ 224 w 288"/>
              <a:gd name="T43" fmla="*/ 223 h 286"/>
              <a:gd name="T44" fmla="*/ 224 w 288"/>
              <a:gd name="T45" fmla="*/ 266 h 286"/>
              <a:gd name="T46" fmla="*/ 185 w 288"/>
              <a:gd name="T47" fmla="*/ 240 h 286"/>
              <a:gd name="T48" fmla="*/ 156 w 288"/>
              <a:gd name="T49" fmla="*/ 243 h 286"/>
              <a:gd name="T50" fmla="*/ 130 w 288"/>
              <a:gd name="T51" fmla="*/ 241 h 286"/>
              <a:gd name="T52" fmla="*/ 91 w 288"/>
              <a:gd name="T53" fmla="*/ 266 h 286"/>
              <a:gd name="T54" fmla="*/ 91 w 288"/>
              <a:gd name="T55" fmla="*/ 224 h 286"/>
              <a:gd name="T56" fmla="*/ 46 w 288"/>
              <a:gd name="T57" fmla="*/ 164 h 286"/>
              <a:gd name="T58" fmla="*/ 20 w 288"/>
              <a:gd name="T59" fmla="*/ 122 h 286"/>
              <a:gd name="T60" fmla="*/ 48 w 288"/>
              <a:gd name="T61" fmla="*/ 117 h 286"/>
              <a:gd name="T62" fmla="*/ 88 w 288"/>
              <a:gd name="T63" fmla="*/ 65 h 286"/>
              <a:gd name="T64" fmla="*/ 135 w 288"/>
              <a:gd name="T65" fmla="*/ 47 h 286"/>
              <a:gd name="T66" fmla="*/ 156 w 288"/>
              <a:gd name="T67" fmla="*/ 45 h 286"/>
              <a:gd name="T68" fmla="*/ 269 w 288"/>
              <a:gd name="T69" fmla="*/ 144 h 286"/>
              <a:gd name="T70" fmla="*/ 224 w 288"/>
              <a:gd name="T71" fmla="*/ 223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" h="286">
                <a:moveTo>
                  <a:pt x="288" y="144"/>
                </a:moveTo>
                <a:cubicBezTo>
                  <a:pt x="288" y="111"/>
                  <a:pt x="273" y="81"/>
                  <a:pt x="249" y="60"/>
                </a:cubicBezTo>
                <a:cubicBezTo>
                  <a:pt x="225" y="39"/>
                  <a:pt x="192" y="26"/>
                  <a:pt x="156" y="26"/>
                </a:cubicBezTo>
                <a:cubicBezTo>
                  <a:pt x="150" y="26"/>
                  <a:pt x="144" y="26"/>
                  <a:pt x="138" y="27"/>
                </a:cubicBezTo>
                <a:cubicBezTo>
                  <a:pt x="94" y="2"/>
                  <a:pt x="94" y="2"/>
                  <a:pt x="94" y="2"/>
                </a:cubicBezTo>
                <a:cubicBezTo>
                  <a:pt x="92" y="0"/>
                  <a:pt x="89" y="0"/>
                  <a:pt x="86" y="0"/>
                </a:cubicBezTo>
                <a:cubicBezTo>
                  <a:pt x="83" y="0"/>
                  <a:pt x="80" y="0"/>
                  <a:pt x="77" y="2"/>
                </a:cubicBezTo>
                <a:cubicBezTo>
                  <a:pt x="72" y="5"/>
                  <a:pt x="68" y="11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8"/>
                </a:cubicBezTo>
                <a:cubicBezTo>
                  <a:pt x="69" y="55"/>
                  <a:pt x="69" y="55"/>
                  <a:pt x="69" y="55"/>
                </a:cubicBezTo>
                <a:cubicBezTo>
                  <a:pt x="52" y="68"/>
                  <a:pt x="40" y="85"/>
                  <a:pt x="32" y="104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17" y="103"/>
                  <a:pt x="16" y="103"/>
                  <a:pt x="16" y="103"/>
                </a:cubicBezTo>
                <a:cubicBezTo>
                  <a:pt x="12" y="103"/>
                  <a:pt x="8" y="104"/>
                  <a:pt x="5" y="107"/>
                </a:cubicBezTo>
                <a:cubicBezTo>
                  <a:pt x="2" y="110"/>
                  <a:pt x="0" y="114"/>
                  <a:pt x="0" y="118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75"/>
                  <a:pt x="2" y="179"/>
                  <a:pt x="5" y="182"/>
                </a:cubicBezTo>
                <a:cubicBezTo>
                  <a:pt x="8" y="184"/>
                  <a:pt x="12" y="186"/>
                  <a:pt x="16" y="186"/>
                </a:cubicBezTo>
                <a:cubicBezTo>
                  <a:pt x="16" y="186"/>
                  <a:pt x="17" y="186"/>
                  <a:pt x="17" y="186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41" y="206"/>
                  <a:pt x="56" y="224"/>
                  <a:pt x="75" y="237"/>
                </a:cubicBezTo>
                <a:cubicBezTo>
                  <a:pt x="71" y="268"/>
                  <a:pt x="71" y="268"/>
                  <a:pt x="71" y="268"/>
                </a:cubicBezTo>
                <a:cubicBezTo>
                  <a:pt x="71" y="269"/>
                  <a:pt x="71" y="269"/>
                  <a:pt x="71" y="270"/>
                </a:cubicBezTo>
                <a:cubicBezTo>
                  <a:pt x="71" y="274"/>
                  <a:pt x="73" y="277"/>
                  <a:pt x="75" y="280"/>
                </a:cubicBezTo>
                <a:cubicBezTo>
                  <a:pt x="78" y="284"/>
                  <a:pt x="82" y="286"/>
                  <a:pt x="87" y="286"/>
                </a:cubicBezTo>
                <a:cubicBezTo>
                  <a:pt x="138" y="286"/>
                  <a:pt x="138" y="286"/>
                  <a:pt x="138" y="286"/>
                </a:cubicBezTo>
                <a:cubicBezTo>
                  <a:pt x="142" y="286"/>
                  <a:pt x="147" y="284"/>
                  <a:pt x="150" y="280"/>
                </a:cubicBezTo>
                <a:cubicBezTo>
                  <a:pt x="152" y="277"/>
                  <a:pt x="153" y="274"/>
                  <a:pt x="153" y="270"/>
                </a:cubicBezTo>
                <a:cubicBezTo>
                  <a:pt x="153" y="269"/>
                  <a:pt x="153" y="269"/>
                  <a:pt x="153" y="268"/>
                </a:cubicBezTo>
                <a:cubicBezTo>
                  <a:pt x="153" y="262"/>
                  <a:pt x="153" y="262"/>
                  <a:pt x="153" y="262"/>
                </a:cubicBezTo>
                <a:cubicBezTo>
                  <a:pt x="154" y="262"/>
                  <a:pt x="155" y="262"/>
                  <a:pt x="156" y="262"/>
                </a:cubicBezTo>
                <a:cubicBezTo>
                  <a:pt x="158" y="262"/>
                  <a:pt x="160" y="262"/>
                  <a:pt x="162" y="262"/>
                </a:cubicBezTo>
                <a:cubicBezTo>
                  <a:pt x="162" y="268"/>
                  <a:pt x="162" y="268"/>
                  <a:pt x="162" y="268"/>
                </a:cubicBezTo>
                <a:cubicBezTo>
                  <a:pt x="162" y="269"/>
                  <a:pt x="161" y="269"/>
                  <a:pt x="161" y="270"/>
                </a:cubicBezTo>
                <a:cubicBezTo>
                  <a:pt x="161" y="274"/>
                  <a:pt x="163" y="277"/>
                  <a:pt x="165" y="280"/>
                </a:cubicBezTo>
                <a:cubicBezTo>
                  <a:pt x="168" y="284"/>
                  <a:pt x="173" y="286"/>
                  <a:pt x="177" y="286"/>
                </a:cubicBezTo>
                <a:cubicBezTo>
                  <a:pt x="228" y="286"/>
                  <a:pt x="228" y="286"/>
                  <a:pt x="228" y="286"/>
                </a:cubicBezTo>
                <a:cubicBezTo>
                  <a:pt x="233" y="285"/>
                  <a:pt x="237" y="284"/>
                  <a:pt x="240" y="280"/>
                </a:cubicBezTo>
                <a:cubicBezTo>
                  <a:pt x="242" y="277"/>
                  <a:pt x="244" y="274"/>
                  <a:pt x="244" y="270"/>
                </a:cubicBezTo>
                <a:cubicBezTo>
                  <a:pt x="244" y="269"/>
                  <a:pt x="244" y="269"/>
                  <a:pt x="243" y="268"/>
                </a:cubicBezTo>
                <a:cubicBezTo>
                  <a:pt x="240" y="236"/>
                  <a:pt x="240" y="236"/>
                  <a:pt x="240" y="236"/>
                </a:cubicBezTo>
                <a:cubicBezTo>
                  <a:pt x="269" y="214"/>
                  <a:pt x="288" y="181"/>
                  <a:pt x="288" y="144"/>
                </a:cubicBezTo>
                <a:close/>
                <a:moveTo>
                  <a:pt x="224" y="223"/>
                </a:moveTo>
                <a:cubicBezTo>
                  <a:pt x="219" y="226"/>
                  <a:pt x="219" y="226"/>
                  <a:pt x="219" y="226"/>
                </a:cubicBezTo>
                <a:cubicBezTo>
                  <a:pt x="224" y="266"/>
                  <a:pt x="224" y="266"/>
                  <a:pt x="224" y="266"/>
                </a:cubicBezTo>
                <a:cubicBezTo>
                  <a:pt x="181" y="266"/>
                  <a:pt x="181" y="266"/>
                  <a:pt x="181" y="266"/>
                </a:cubicBezTo>
                <a:cubicBezTo>
                  <a:pt x="185" y="240"/>
                  <a:pt x="185" y="240"/>
                  <a:pt x="185" y="240"/>
                </a:cubicBezTo>
                <a:cubicBezTo>
                  <a:pt x="172" y="242"/>
                  <a:pt x="172" y="242"/>
                  <a:pt x="172" y="242"/>
                </a:cubicBezTo>
                <a:cubicBezTo>
                  <a:pt x="167" y="242"/>
                  <a:pt x="162" y="243"/>
                  <a:pt x="156" y="243"/>
                </a:cubicBezTo>
                <a:cubicBezTo>
                  <a:pt x="152" y="243"/>
                  <a:pt x="147" y="243"/>
                  <a:pt x="143" y="242"/>
                </a:cubicBezTo>
                <a:cubicBezTo>
                  <a:pt x="130" y="241"/>
                  <a:pt x="130" y="241"/>
                  <a:pt x="130" y="241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96" y="228"/>
                  <a:pt x="96" y="228"/>
                  <a:pt x="96" y="228"/>
                </a:cubicBezTo>
                <a:cubicBezTo>
                  <a:pt x="91" y="224"/>
                  <a:pt x="91" y="224"/>
                  <a:pt x="91" y="224"/>
                </a:cubicBezTo>
                <a:cubicBezTo>
                  <a:pt x="70" y="211"/>
                  <a:pt x="55" y="193"/>
                  <a:pt x="48" y="171"/>
                </a:cubicBezTo>
                <a:cubicBezTo>
                  <a:pt x="46" y="164"/>
                  <a:pt x="46" y="164"/>
                  <a:pt x="46" y="164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48" y="117"/>
                  <a:pt x="48" y="117"/>
                  <a:pt x="48" y="117"/>
                </a:cubicBezTo>
                <a:cubicBezTo>
                  <a:pt x="54" y="98"/>
                  <a:pt x="67" y="81"/>
                  <a:pt x="84" y="68"/>
                </a:cubicBezTo>
                <a:cubicBezTo>
                  <a:pt x="88" y="65"/>
                  <a:pt x="88" y="65"/>
                  <a:pt x="88" y="65"/>
                </a:cubicBezTo>
                <a:cubicBezTo>
                  <a:pt x="88" y="20"/>
                  <a:pt x="88" y="20"/>
                  <a:pt x="88" y="20"/>
                </a:cubicBezTo>
                <a:cubicBezTo>
                  <a:pt x="135" y="47"/>
                  <a:pt x="135" y="47"/>
                  <a:pt x="135" y="47"/>
                </a:cubicBezTo>
                <a:cubicBezTo>
                  <a:pt x="138" y="46"/>
                  <a:pt x="138" y="46"/>
                  <a:pt x="138" y="46"/>
                </a:cubicBezTo>
                <a:cubicBezTo>
                  <a:pt x="144" y="46"/>
                  <a:pt x="150" y="45"/>
                  <a:pt x="156" y="45"/>
                </a:cubicBezTo>
                <a:cubicBezTo>
                  <a:pt x="188" y="45"/>
                  <a:pt x="216" y="56"/>
                  <a:pt x="236" y="74"/>
                </a:cubicBezTo>
                <a:cubicBezTo>
                  <a:pt x="256" y="92"/>
                  <a:pt x="269" y="117"/>
                  <a:pt x="269" y="144"/>
                </a:cubicBezTo>
                <a:cubicBezTo>
                  <a:pt x="269" y="144"/>
                  <a:pt x="269" y="144"/>
                  <a:pt x="269" y="144"/>
                </a:cubicBezTo>
                <a:cubicBezTo>
                  <a:pt x="269" y="176"/>
                  <a:pt x="251" y="205"/>
                  <a:pt x="224" y="22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8" name="Freeform 678"/>
          <p:cNvSpPr/>
          <p:nvPr/>
        </p:nvSpPr>
        <p:spPr bwMode="auto">
          <a:xfrm>
            <a:off x="11226165" y="4749165"/>
            <a:ext cx="76835" cy="41910"/>
          </a:xfrm>
          <a:custGeom>
            <a:avLst/>
            <a:gdLst>
              <a:gd name="T0" fmla="*/ 10 w 80"/>
              <a:gd name="T1" fmla="*/ 0 h 44"/>
              <a:gd name="T2" fmla="*/ 0 w 80"/>
              <a:gd name="T3" fmla="*/ 9 h 44"/>
              <a:gd name="T4" fmla="*/ 9 w 80"/>
              <a:gd name="T5" fmla="*/ 19 h 44"/>
              <a:gd name="T6" fmla="*/ 9 w 80"/>
              <a:gd name="T7" fmla="*/ 19 h 44"/>
              <a:gd name="T8" fmla="*/ 10 w 80"/>
              <a:gd name="T9" fmla="*/ 19 h 44"/>
              <a:gd name="T10" fmla="*/ 62 w 80"/>
              <a:gd name="T11" fmla="*/ 41 h 44"/>
              <a:gd name="T12" fmla="*/ 69 w 80"/>
              <a:gd name="T13" fmla="*/ 44 h 44"/>
              <a:gd name="T14" fmla="*/ 76 w 80"/>
              <a:gd name="T15" fmla="*/ 41 h 44"/>
              <a:gd name="T16" fmla="*/ 76 w 80"/>
              <a:gd name="T17" fmla="*/ 27 h 44"/>
              <a:gd name="T18" fmla="*/ 10 w 80"/>
              <a:gd name="T1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44">
                <a:moveTo>
                  <a:pt x="10" y="0"/>
                </a:moveTo>
                <a:cubicBezTo>
                  <a:pt x="5" y="0"/>
                  <a:pt x="0" y="4"/>
                  <a:pt x="0" y="9"/>
                </a:cubicBezTo>
                <a:cubicBezTo>
                  <a:pt x="0" y="15"/>
                  <a:pt x="4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9"/>
                  <a:pt x="10" y="19"/>
                </a:cubicBezTo>
                <a:cubicBezTo>
                  <a:pt x="16" y="20"/>
                  <a:pt x="44" y="23"/>
                  <a:pt x="62" y="41"/>
                </a:cubicBezTo>
                <a:cubicBezTo>
                  <a:pt x="64" y="43"/>
                  <a:pt x="66" y="44"/>
                  <a:pt x="69" y="44"/>
                </a:cubicBezTo>
                <a:cubicBezTo>
                  <a:pt x="71" y="44"/>
                  <a:pt x="74" y="43"/>
                  <a:pt x="76" y="41"/>
                </a:cubicBezTo>
                <a:cubicBezTo>
                  <a:pt x="80" y="37"/>
                  <a:pt x="79" y="31"/>
                  <a:pt x="76" y="27"/>
                </a:cubicBezTo>
                <a:cubicBezTo>
                  <a:pt x="48" y="1"/>
                  <a:pt x="11" y="0"/>
                  <a:pt x="1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9" name="Freeform 679"/>
          <p:cNvSpPr/>
          <p:nvPr/>
        </p:nvSpPr>
        <p:spPr bwMode="auto">
          <a:xfrm>
            <a:off x="11134725" y="4783455"/>
            <a:ext cx="41275" cy="40640"/>
          </a:xfrm>
          <a:custGeom>
            <a:avLst/>
            <a:gdLst>
              <a:gd name="T0" fmla="*/ 11 w 42"/>
              <a:gd name="T1" fmla="*/ 12 h 43"/>
              <a:gd name="T2" fmla="*/ 5 w 42"/>
              <a:gd name="T3" fmla="*/ 38 h 43"/>
              <a:gd name="T4" fmla="*/ 31 w 42"/>
              <a:gd name="T5" fmla="*/ 31 h 43"/>
              <a:gd name="T6" fmla="*/ 37 w 42"/>
              <a:gd name="T7" fmla="*/ 5 h 43"/>
              <a:gd name="T8" fmla="*/ 11 w 42"/>
              <a:gd name="T9" fmla="*/ 1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3">
                <a:moveTo>
                  <a:pt x="11" y="12"/>
                </a:moveTo>
                <a:cubicBezTo>
                  <a:pt x="2" y="21"/>
                  <a:pt x="0" y="33"/>
                  <a:pt x="5" y="38"/>
                </a:cubicBezTo>
                <a:cubicBezTo>
                  <a:pt x="11" y="43"/>
                  <a:pt x="22" y="40"/>
                  <a:pt x="31" y="31"/>
                </a:cubicBezTo>
                <a:cubicBezTo>
                  <a:pt x="40" y="21"/>
                  <a:pt x="42" y="10"/>
                  <a:pt x="37" y="5"/>
                </a:cubicBezTo>
                <a:cubicBezTo>
                  <a:pt x="31" y="0"/>
                  <a:pt x="20" y="3"/>
                  <a:pt x="11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0" name="Rectangle 680"/>
          <p:cNvSpPr>
            <a:spLocks noChangeArrowheads="1"/>
          </p:cNvSpPr>
          <p:nvPr/>
        </p:nvSpPr>
        <p:spPr bwMode="auto">
          <a:xfrm>
            <a:off x="11136630" y="5408295"/>
            <a:ext cx="165100" cy="6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1" name="Freeform 681"/>
          <p:cNvSpPr>
            <a:spLocks noEditPoints="1"/>
          </p:cNvSpPr>
          <p:nvPr/>
        </p:nvSpPr>
        <p:spPr bwMode="auto">
          <a:xfrm>
            <a:off x="11082020" y="5247005"/>
            <a:ext cx="272415" cy="277495"/>
          </a:xfrm>
          <a:custGeom>
            <a:avLst/>
            <a:gdLst>
              <a:gd name="T0" fmla="*/ 254 w 281"/>
              <a:gd name="T1" fmla="*/ 111 h 287"/>
              <a:gd name="T2" fmla="*/ 254 w 281"/>
              <a:gd name="T3" fmla="*/ 111 h 287"/>
              <a:gd name="T4" fmla="*/ 145 w 281"/>
              <a:gd name="T5" fmla="*/ 2 h 287"/>
              <a:gd name="T6" fmla="*/ 145 w 281"/>
              <a:gd name="T7" fmla="*/ 2 h 287"/>
              <a:gd name="T8" fmla="*/ 137 w 281"/>
              <a:gd name="T9" fmla="*/ 2 h 287"/>
              <a:gd name="T10" fmla="*/ 137 w 281"/>
              <a:gd name="T11" fmla="*/ 2 h 287"/>
              <a:gd name="T12" fmla="*/ 137 w 281"/>
              <a:gd name="T13" fmla="*/ 2 h 287"/>
              <a:gd name="T14" fmla="*/ 27 w 281"/>
              <a:gd name="T15" fmla="*/ 111 h 287"/>
              <a:gd name="T16" fmla="*/ 0 w 281"/>
              <a:gd name="T17" fmla="*/ 111 h 287"/>
              <a:gd name="T18" fmla="*/ 0 w 281"/>
              <a:gd name="T19" fmla="*/ 287 h 287"/>
              <a:gd name="T20" fmla="*/ 281 w 281"/>
              <a:gd name="T21" fmla="*/ 287 h 287"/>
              <a:gd name="T22" fmla="*/ 281 w 281"/>
              <a:gd name="T23" fmla="*/ 111 h 287"/>
              <a:gd name="T24" fmla="*/ 254 w 281"/>
              <a:gd name="T25" fmla="*/ 111 h 287"/>
              <a:gd name="T26" fmla="*/ 141 w 281"/>
              <a:gd name="T27" fmla="*/ 14 h 287"/>
              <a:gd name="T28" fmla="*/ 238 w 281"/>
              <a:gd name="T29" fmla="*/ 111 h 287"/>
              <a:gd name="T30" fmla="*/ 44 w 281"/>
              <a:gd name="T31" fmla="*/ 111 h 287"/>
              <a:gd name="T32" fmla="*/ 141 w 281"/>
              <a:gd name="T33" fmla="*/ 14 h 287"/>
              <a:gd name="T34" fmla="*/ 242 w 281"/>
              <a:gd name="T35" fmla="*/ 248 h 287"/>
              <a:gd name="T36" fmla="*/ 39 w 281"/>
              <a:gd name="T37" fmla="*/ 248 h 287"/>
              <a:gd name="T38" fmla="*/ 39 w 281"/>
              <a:gd name="T39" fmla="*/ 150 h 287"/>
              <a:gd name="T40" fmla="*/ 242 w 281"/>
              <a:gd name="T41" fmla="*/ 150 h 287"/>
              <a:gd name="T42" fmla="*/ 242 w 281"/>
              <a:gd name="T43" fmla="*/ 248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1" h="287">
                <a:moveTo>
                  <a:pt x="254" y="111"/>
                </a:moveTo>
                <a:cubicBezTo>
                  <a:pt x="254" y="111"/>
                  <a:pt x="254" y="111"/>
                  <a:pt x="254" y="111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3" y="0"/>
                  <a:pt x="139" y="0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287"/>
                  <a:pt x="0" y="287"/>
                  <a:pt x="0" y="287"/>
                </a:cubicBezTo>
                <a:cubicBezTo>
                  <a:pt x="281" y="287"/>
                  <a:pt x="281" y="287"/>
                  <a:pt x="281" y="287"/>
                </a:cubicBezTo>
                <a:cubicBezTo>
                  <a:pt x="281" y="111"/>
                  <a:pt x="281" y="111"/>
                  <a:pt x="281" y="111"/>
                </a:cubicBezTo>
                <a:lnTo>
                  <a:pt x="254" y="111"/>
                </a:lnTo>
                <a:close/>
                <a:moveTo>
                  <a:pt x="141" y="14"/>
                </a:moveTo>
                <a:cubicBezTo>
                  <a:pt x="238" y="111"/>
                  <a:pt x="238" y="111"/>
                  <a:pt x="238" y="111"/>
                </a:cubicBezTo>
                <a:cubicBezTo>
                  <a:pt x="44" y="111"/>
                  <a:pt x="44" y="111"/>
                  <a:pt x="44" y="111"/>
                </a:cubicBezTo>
                <a:lnTo>
                  <a:pt x="141" y="14"/>
                </a:lnTo>
                <a:close/>
                <a:moveTo>
                  <a:pt x="242" y="248"/>
                </a:moveTo>
                <a:cubicBezTo>
                  <a:pt x="39" y="248"/>
                  <a:pt x="39" y="248"/>
                  <a:pt x="39" y="248"/>
                </a:cubicBezTo>
                <a:cubicBezTo>
                  <a:pt x="39" y="150"/>
                  <a:pt x="39" y="150"/>
                  <a:pt x="39" y="150"/>
                </a:cubicBezTo>
                <a:cubicBezTo>
                  <a:pt x="242" y="150"/>
                  <a:pt x="242" y="150"/>
                  <a:pt x="242" y="150"/>
                </a:cubicBezTo>
                <a:lnTo>
                  <a:pt x="242" y="24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2" name="Freeform 682"/>
          <p:cNvSpPr>
            <a:spLocks noEditPoints="1"/>
          </p:cNvSpPr>
          <p:nvPr/>
        </p:nvSpPr>
        <p:spPr bwMode="auto">
          <a:xfrm>
            <a:off x="9403080" y="1917700"/>
            <a:ext cx="294640" cy="266065"/>
          </a:xfrm>
          <a:custGeom>
            <a:avLst/>
            <a:gdLst>
              <a:gd name="T0" fmla="*/ 268 w 305"/>
              <a:gd name="T1" fmla="*/ 178 h 275"/>
              <a:gd name="T2" fmla="*/ 209 w 305"/>
              <a:gd name="T3" fmla="*/ 150 h 275"/>
              <a:gd name="T4" fmla="*/ 201 w 305"/>
              <a:gd name="T5" fmla="*/ 151 h 275"/>
              <a:gd name="T6" fmla="*/ 182 w 305"/>
              <a:gd name="T7" fmla="*/ 132 h 275"/>
              <a:gd name="T8" fmla="*/ 239 w 305"/>
              <a:gd name="T9" fmla="*/ 75 h 275"/>
              <a:gd name="T10" fmla="*/ 254 w 305"/>
              <a:gd name="T11" fmla="*/ 0 h 275"/>
              <a:gd name="T12" fmla="*/ 152 w 305"/>
              <a:gd name="T13" fmla="*/ 102 h 275"/>
              <a:gd name="T14" fmla="*/ 51 w 305"/>
              <a:gd name="T15" fmla="*/ 0 h 275"/>
              <a:gd name="T16" fmla="*/ 66 w 305"/>
              <a:gd name="T17" fmla="*/ 75 h 275"/>
              <a:gd name="T18" fmla="*/ 123 w 305"/>
              <a:gd name="T19" fmla="*/ 132 h 275"/>
              <a:gd name="T20" fmla="*/ 104 w 305"/>
              <a:gd name="T21" fmla="*/ 151 h 275"/>
              <a:gd name="T22" fmla="*/ 95 w 305"/>
              <a:gd name="T23" fmla="*/ 150 h 275"/>
              <a:gd name="T24" fmla="*/ 36 w 305"/>
              <a:gd name="T25" fmla="*/ 178 h 275"/>
              <a:gd name="T26" fmla="*/ 19 w 305"/>
              <a:gd name="T27" fmla="*/ 265 h 275"/>
              <a:gd name="T28" fmla="*/ 47 w 305"/>
              <a:gd name="T29" fmla="*/ 275 h 275"/>
              <a:gd name="T30" fmla="*/ 106 w 305"/>
              <a:gd name="T31" fmla="*/ 247 h 275"/>
              <a:gd name="T32" fmla="*/ 133 w 305"/>
              <a:gd name="T33" fmla="*/ 181 h 275"/>
              <a:gd name="T34" fmla="*/ 152 w 305"/>
              <a:gd name="T35" fmla="*/ 162 h 275"/>
              <a:gd name="T36" fmla="*/ 171 w 305"/>
              <a:gd name="T37" fmla="*/ 181 h 275"/>
              <a:gd name="T38" fmla="*/ 199 w 305"/>
              <a:gd name="T39" fmla="*/ 247 h 275"/>
              <a:gd name="T40" fmla="*/ 258 w 305"/>
              <a:gd name="T41" fmla="*/ 275 h 275"/>
              <a:gd name="T42" fmla="*/ 286 w 305"/>
              <a:gd name="T43" fmla="*/ 265 h 275"/>
              <a:gd name="T44" fmla="*/ 268 w 305"/>
              <a:gd name="T45" fmla="*/ 178 h 275"/>
              <a:gd name="T46" fmla="*/ 87 w 305"/>
              <a:gd name="T47" fmla="*/ 228 h 275"/>
              <a:gd name="T48" fmla="*/ 47 w 305"/>
              <a:gd name="T49" fmla="*/ 248 h 275"/>
              <a:gd name="T50" fmla="*/ 39 w 305"/>
              <a:gd name="T51" fmla="*/ 245 h 275"/>
              <a:gd name="T52" fmla="*/ 56 w 305"/>
              <a:gd name="T53" fmla="*/ 197 h 275"/>
              <a:gd name="T54" fmla="*/ 95 w 305"/>
              <a:gd name="T55" fmla="*/ 177 h 275"/>
              <a:gd name="T56" fmla="*/ 104 w 305"/>
              <a:gd name="T57" fmla="*/ 180 h 275"/>
              <a:gd name="T58" fmla="*/ 87 w 305"/>
              <a:gd name="T59" fmla="*/ 228 h 275"/>
              <a:gd name="T60" fmla="*/ 266 w 305"/>
              <a:gd name="T61" fmla="*/ 245 h 275"/>
              <a:gd name="T62" fmla="*/ 258 w 305"/>
              <a:gd name="T63" fmla="*/ 248 h 275"/>
              <a:gd name="T64" fmla="*/ 218 w 305"/>
              <a:gd name="T65" fmla="*/ 228 h 275"/>
              <a:gd name="T66" fmla="*/ 201 w 305"/>
              <a:gd name="T67" fmla="*/ 180 h 275"/>
              <a:gd name="T68" fmla="*/ 209 w 305"/>
              <a:gd name="T69" fmla="*/ 177 h 275"/>
              <a:gd name="T70" fmla="*/ 249 w 305"/>
              <a:gd name="T71" fmla="*/ 197 h 275"/>
              <a:gd name="T72" fmla="*/ 266 w 305"/>
              <a:gd name="T73" fmla="*/ 24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5" h="275">
                <a:moveTo>
                  <a:pt x="268" y="178"/>
                </a:moveTo>
                <a:cubicBezTo>
                  <a:pt x="250" y="160"/>
                  <a:pt x="228" y="150"/>
                  <a:pt x="209" y="150"/>
                </a:cubicBezTo>
                <a:cubicBezTo>
                  <a:pt x="206" y="150"/>
                  <a:pt x="203" y="150"/>
                  <a:pt x="201" y="151"/>
                </a:cubicBezTo>
                <a:cubicBezTo>
                  <a:pt x="182" y="132"/>
                  <a:pt x="182" y="132"/>
                  <a:pt x="182" y="132"/>
                </a:cubicBezTo>
                <a:cubicBezTo>
                  <a:pt x="239" y="75"/>
                  <a:pt x="239" y="75"/>
                  <a:pt x="239" y="75"/>
                </a:cubicBezTo>
                <a:cubicBezTo>
                  <a:pt x="239" y="75"/>
                  <a:pt x="283" y="29"/>
                  <a:pt x="254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51" y="0"/>
                  <a:pt x="51" y="0"/>
                  <a:pt x="51" y="0"/>
                </a:cubicBezTo>
                <a:cubicBezTo>
                  <a:pt x="22" y="29"/>
                  <a:pt x="66" y="75"/>
                  <a:pt x="66" y="75"/>
                </a:cubicBezTo>
                <a:cubicBezTo>
                  <a:pt x="123" y="132"/>
                  <a:pt x="123" y="132"/>
                  <a:pt x="123" y="132"/>
                </a:cubicBezTo>
                <a:cubicBezTo>
                  <a:pt x="104" y="151"/>
                  <a:pt x="104" y="151"/>
                  <a:pt x="104" y="151"/>
                </a:cubicBezTo>
                <a:cubicBezTo>
                  <a:pt x="101" y="150"/>
                  <a:pt x="98" y="150"/>
                  <a:pt x="95" y="150"/>
                </a:cubicBezTo>
                <a:cubicBezTo>
                  <a:pt x="77" y="150"/>
                  <a:pt x="55" y="160"/>
                  <a:pt x="36" y="178"/>
                </a:cubicBezTo>
                <a:cubicBezTo>
                  <a:pt x="8" y="207"/>
                  <a:pt x="0" y="245"/>
                  <a:pt x="19" y="265"/>
                </a:cubicBezTo>
                <a:cubicBezTo>
                  <a:pt x="26" y="272"/>
                  <a:pt x="36" y="275"/>
                  <a:pt x="47" y="275"/>
                </a:cubicBezTo>
                <a:cubicBezTo>
                  <a:pt x="66" y="275"/>
                  <a:pt x="88" y="265"/>
                  <a:pt x="106" y="247"/>
                </a:cubicBezTo>
                <a:cubicBezTo>
                  <a:pt x="127" y="227"/>
                  <a:pt x="137" y="201"/>
                  <a:pt x="133" y="181"/>
                </a:cubicBezTo>
                <a:cubicBezTo>
                  <a:pt x="152" y="162"/>
                  <a:pt x="152" y="162"/>
                  <a:pt x="152" y="162"/>
                </a:cubicBezTo>
                <a:cubicBezTo>
                  <a:pt x="171" y="181"/>
                  <a:pt x="171" y="181"/>
                  <a:pt x="171" y="181"/>
                </a:cubicBezTo>
                <a:cubicBezTo>
                  <a:pt x="168" y="201"/>
                  <a:pt x="178" y="227"/>
                  <a:pt x="199" y="247"/>
                </a:cubicBezTo>
                <a:cubicBezTo>
                  <a:pt x="217" y="265"/>
                  <a:pt x="239" y="275"/>
                  <a:pt x="258" y="275"/>
                </a:cubicBezTo>
                <a:cubicBezTo>
                  <a:pt x="269" y="275"/>
                  <a:pt x="279" y="272"/>
                  <a:pt x="286" y="265"/>
                </a:cubicBezTo>
                <a:cubicBezTo>
                  <a:pt x="305" y="245"/>
                  <a:pt x="297" y="207"/>
                  <a:pt x="268" y="178"/>
                </a:cubicBezTo>
                <a:close/>
                <a:moveTo>
                  <a:pt x="87" y="228"/>
                </a:moveTo>
                <a:cubicBezTo>
                  <a:pt x="72" y="242"/>
                  <a:pt x="56" y="248"/>
                  <a:pt x="47" y="248"/>
                </a:cubicBezTo>
                <a:cubicBezTo>
                  <a:pt x="45" y="248"/>
                  <a:pt x="41" y="247"/>
                  <a:pt x="39" y="245"/>
                </a:cubicBezTo>
                <a:cubicBezTo>
                  <a:pt x="33" y="240"/>
                  <a:pt x="36" y="217"/>
                  <a:pt x="56" y="197"/>
                </a:cubicBezTo>
                <a:cubicBezTo>
                  <a:pt x="71" y="183"/>
                  <a:pt x="86" y="177"/>
                  <a:pt x="95" y="177"/>
                </a:cubicBezTo>
                <a:cubicBezTo>
                  <a:pt x="98" y="177"/>
                  <a:pt x="102" y="178"/>
                  <a:pt x="104" y="180"/>
                </a:cubicBezTo>
                <a:cubicBezTo>
                  <a:pt x="109" y="185"/>
                  <a:pt x="107" y="208"/>
                  <a:pt x="87" y="228"/>
                </a:cubicBezTo>
                <a:close/>
                <a:moveTo>
                  <a:pt x="266" y="245"/>
                </a:moveTo>
                <a:cubicBezTo>
                  <a:pt x="264" y="247"/>
                  <a:pt x="260" y="248"/>
                  <a:pt x="258" y="248"/>
                </a:cubicBezTo>
                <a:cubicBezTo>
                  <a:pt x="249" y="248"/>
                  <a:pt x="233" y="242"/>
                  <a:pt x="218" y="228"/>
                </a:cubicBezTo>
                <a:cubicBezTo>
                  <a:pt x="198" y="208"/>
                  <a:pt x="195" y="185"/>
                  <a:pt x="201" y="180"/>
                </a:cubicBezTo>
                <a:cubicBezTo>
                  <a:pt x="203" y="178"/>
                  <a:pt x="207" y="177"/>
                  <a:pt x="209" y="177"/>
                </a:cubicBezTo>
                <a:cubicBezTo>
                  <a:pt x="218" y="177"/>
                  <a:pt x="234" y="183"/>
                  <a:pt x="249" y="197"/>
                </a:cubicBezTo>
                <a:cubicBezTo>
                  <a:pt x="269" y="217"/>
                  <a:pt x="272" y="240"/>
                  <a:pt x="266" y="2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3" name="Freeform 683"/>
          <p:cNvSpPr>
            <a:spLocks noEditPoints="1"/>
          </p:cNvSpPr>
          <p:nvPr/>
        </p:nvSpPr>
        <p:spPr bwMode="auto">
          <a:xfrm>
            <a:off x="6075045" y="2015490"/>
            <a:ext cx="277495" cy="69215"/>
          </a:xfrm>
          <a:custGeom>
            <a:avLst/>
            <a:gdLst>
              <a:gd name="T0" fmla="*/ 0 w 210"/>
              <a:gd name="T1" fmla="*/ 0 h 52"/>
              <a:gd name="T2" fmla="*/ 0 w 210"/>
              <a:gd name="T3" fmla="*/ 52 h 52"/>
              <a:gd name="T4" fmla="*/ 210 w 210"/>
              <a:gd name="T5" fmla="*/ 52 h 52"/>
              <a:gd name="T6" fmla="*/ 210 w 210"/>
              <a:gd name="T7" fmla="*/ 0 h 52"/>
              <a:gd name="T8" fmla="*/ 0 w 210"/>
              <a:gd name="T9" fmla="*/ 0 h 52"/>
              <a:gd name="T10" fmla="*/ 31 w 210"/>
              <a:gd name="T11" fmla="*/ 23 h 52"/>
              <a:gd name="T12" fmla="*/ 22 w 210"/>
              <a:gd name="T13" fmla="*/ 23 h 52"/>
              <a:gd name="T14" fmla="*/ 22 w 210"/>
              <a:gd name="T15" fmla="*/ 8 h 52"/>
              <a:gd name="T16" fmla="*/ 31 w 210"/>
              <a:gd name="T17" fmla="*/ 8 h 52"/>
              <a:gd name="T18" fmla="*/ 31 w 210"/>
              <a:gd name="T19" fmla="*/ 23 h 52"/>
              <a:gd name="T20" fmla="*/ 57 w 210"/>
              <a:gd name="T21" fmla="*/ 35 h 52"/>
              <a:gd name="T22" fmla="*/ 48 w 210"/>
              <a:gd name="T23" fmla="*/ 35 h 52"/>
              <a:gd name="T24" fmla="*/ 48 w 210"/>
              <a:gd name="T25" fmla="*/ 8 h 52"/>
              <a:gd name="T26" fmla="*/ 57 w 210"/>
              <a:gd name="T27" fmla="*/ 8 h 52"/>
              <a:gd name="T28" fmla="*/ 57 w 210"/>
              <a:gd name="T29" fmla="*/ 35 h 52"/>
              <a:gd name="T30" fmla="*/ 83 w 210"/>
              <a:gd name="T31" fmla="*/ 23 h 52"/>
              <a:gd name="T32" fmla="*/ 75 w 210"/>
              <a:gd name="T33" fmla="*/ 23 h 52"/>
              <a:gd name="T34" fmla="*/ 75 w 210"/>
              <a:gd name="T35" fmla="*/ 8 h 52"/>
              <a:gd name="T36" fmla="*/ 83 w 210"/>
              <a:gd name="T37" fmla="*/ 8 h 52"/>
              <a:gd name="T38" fmla="*/ 83 w 210"/>
              <a:gd name="T39" fmla="*/ 23 h 52"/>
              <a:gd name="T40" fmla="*/ 110 w 210"/>
              <a:gd name="T41" fmla="*/ 35 h 52"/>
              <a:gd name="T42" fmla="*/ 101 w 210"/>
              <a:gd name="T43" fmla="*/ 35 h 52"/>
              <a:gd name="T44" fmla="*/ 101 w 210"/>
              <a:gd name="T45" fmla="*/ 8 h 52"/>
              <a:gd name="T46" fmla="*/ 110 w 210"/>
              <a:gd name="T47" fmla="*/ 8 h 52"/>
              <a:gd name="T48" fmla="*/ 110 w 210"/>
              <a:gd name="T49" fmla="*/ 35 h 52"/>
              <a:gd name="T50" fmla="*/ 136 w 210"/>
              <a:gd name="T51" fmla="*/ 23 h 52"/>
              <a:gd name="T52" fmla="*/ 127 w 210"/>
              <a:gd name="T53" fmla="*/ 23 h 52"/>
              <a:gd name="T54" fmla="*/ 127 w 210"/>
              <a:gd name="T55" fmla="*/ 8 h 52"/>
              <a:gd name="T56" fmla="*/ 136 w 210"/>
              <a:gd name="T57" fmla="*/ 8 h 52"/>
              <a:gd name="T58" fmla="*/ 136 w 210"/>
              <a:gd name="T59" fmla="*/ 23 h 52"/>
              <a:gd name="T60" fmla="*/ 162 w 210"/>
              <a:gd name="T61" fmla="*/ 35 h 52"/>
              <a:gd name="T62" fmla="*/ 153 w 210"/>
              <a:gd name="T63" fmla="*/ 35 h 52"/>
              <a:gd name="T64" fmla="*/ 153 w 210"/>
              <a:gd name="T65" fmla="*/ 8 h 52"/>
              <a:gd name="T66" fmla="*/ 162 w 210"/>
              <a:gd name="T67" fmla="*/ 8 h 52"/>
              <a:gd name="T68" fmla="*/ 162 w 210"/>
              <a:gd name="T69" fmla="*/ 35 h 52"/>
              <a:gd name="T70" fmla="*/ 189 w 210"/>
              <a:gd name="T71" fmla="*/ 23 h 52"/>
              <a:gd name="T72" fmla="*/ 180 w 210"/>
              <a:gd name="T73" fmla="*/ 23 h 52"/>
              <a:gd name="T74" fmla="*/ 180 w 210"/>
              <a:gd name="T75" fmla="*/ 8 h 52"/>
              <a:gd name="T76" fmla="*/ 189 w 210"/>
              <a:gd name="T77" fmla="*/ 8 h 52"/>
              <a:gd name="T78" fmla="*/ 189 w 210"/>
              <a:gd name="T7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0" h="52">
                <a:moveTo>
                  <a:pt x="0" y="0"/>
                </a:moveTo>
                <a:lnTo>
                  <a:pt x="0" y="52"/>
                </a:lnTo>
                <a:lnTo>
                  <a:pt x="210" y="52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31" y="23"/>
                </a:moveTo>
                <a:lnTo>
                  <a:pt x="22" y="23"/>
                </a:lnTo>
                <a:lnTo>
                  <a:pt x="22" y="8"/>
                </a:lnTo>
                <a:lnTo>
                  <a:pt x="31" y="8"/>
                </a:lnTo>
                <a:lnTo>
                  <a:pt x="31" y="23"/>
                </a:lnTo>
                <a:close/>
                <a:moveTo>
                  <a:pt x="57" y="35"/>
                </a:moveTo>
                <a:lnTo>
                  <a:pt x="48" y="35"/>
                </a:lnTo>
                <a:lnTo>
                  <a:pt x="48" y="8"/>
                </a:lnTo>
                <a:lnTo>
                  <a:pt x="57" y="8"/>
                </a:lnTo>
                <a:lnTo>
                  <a:pt x="57" y="35"/>
                </a:lnTo>
                <a:close/>
                <a:moveTo>
                  <a:pt x="83" y="23"/>
                </a:moveTo>
                <a:lnTo>
                  <a:pt x="75" y="23"/>
                </a:lnTo>
                <a:lnTo>
                  <a:pt x="75" y="8"/>
                </a:lnTo>
                <a:lnTo>
                  <a:pt x="83" y="8"/>
                </a:lnTo>
                <a:lnTo>
                  <a:pt x="83" y="23"/>
                </a:lnTo>
                <a:close/>
                <a:moveTo>
                  <a:pt x="110" y="35"/>
                </a:moveTo>
                <a:lnTo>
                  <a:pt x="101" y="35"/>
                </a:lnTo>
                <a:lnTo>
                  <a:pt x="101" y="8"/>
                </a:lnTo>
                <a:lnTo>
                  <a:pt x="110" y="8"/>
                </a:lnTo>
                <a:lnTo>
                  <a:pt x="110" y="35"/>
                </a:lnTo>
                <a:close/>
                <a:moveTo>
                  <a:pt x="136" y="23"/>
                </a:moveTo>
                <a:lnTo>
                  <a:pt x="127" y="23"/>
                </a:lnTo>
                <a:lnTo>
                  <a:pt x="127" y="8"/>
                </a:lnTo>
                <a:lnTo>
                  <a:pt x="136" y="8"/>
                </a:lnTo>
                <a:lnTo>
                  <a:pt x="136" y="23"/>
                </a:lnTo>
                <a:close/>
                <a:moveTo>
                  <a:pt x="162" y="35"/>
                </a:moveTo>
                <a:lnTo>
                  <a:pt x="153" y="35"/>
                </a:lnTo>
                <a:lnTo>
                  <a:pt x="153" y="8"/>
                </a:lnTo>
                <a:lnTo>
                  <a:pt x="162" y="8"/>
                </a:lnTo>
                <a:lnTo>
                  <a:pt x="162" y="35"/>
                </a:lnTo>
                <a:close/>
                <a:moveTo>
                  <a:pt x="189" y="23"/>
                </a:moveTo>
                <a:lnTo>
                  <a:pt x="180" y="23"/>
                </a:lnTo>
                <a:lnTo>
                  <a:pt x="180" y="8"/>
                </a:lnTo>
                <a:lnTo>
                  <a:pt x="189" y="8"/>
                </a:lnTo>
                <a:lnTo>
                  <a:pt x="189" y="2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4" name="Freeform 684"/>
          <p:cNvSpPr/>
          <p:nvPr/>
        </p:nvSpPr>
        <p:spPr bwMode="auto">
          <a:xfrm>
            <a:off x="6630035" y="2032635"/>
            <a:ext cx="53975" cy="69215"/>
          </a:xfrm>
          <a:custGeom>
            <a:avLst/>
            <a:gdLst>
              <a:gd name="T0" fmla="*/ 42 w 56"/>
              <a:gd name="T1" fmla="*/ 32 h 72"/>
              <a:gd name="T2" fmla="*/ 30 w 56"/>
              <a:gd name="T3" fmla="*/ 32 h 72"/>
              <a:gd name="T4" fmla="*/ 30 w 56"/>
              <a:gd name="T5" fmla="*/ 11 h 72"/>
              <a:gd name="T6" fmla="*/ 42 w 56"/>
              <a:gd name="T7" fmla="*/ 11 h 72"/>
              <a:gd name="T8" fmla="*/ 42 w 56"/>
              <a:gd name="T9" fmla="*/ 32 h 72"/>
              <a:gd name="T10" fmla="*/ 45 w 56"/>
              <a:gd name="T11" fmla="*/ 30 h 72"/>
              <a:gd name="T12" fmla="*/ 46 w 56"/>
              <a:gd name="T13" fmla="*/ 28 h 72"/>
              <a:gd name="T14" fmla="*/ 52 w 56"/>
              <a:gd name="T15" fmla="*/ 10 h 72"/>
              <a:gd name="T16" fmla="*/ 56 w 56"/>
              <a:gd name="T17" fmla="*/ 0 h 72"/>
              <a:gd name="T18" fmla="*/ 0 w 56"/>
              <a:gd name="T19" fmla="*/ 0 h 72"/>
              <a:gd name="T20" fmla="*/ 0 w 56"/>
              <a:gd name="T21" fmla="*/ 72 h 72"/>
              <a:gd name="T22" fmla="*/ 11 w 56"/>
              <a:gd name="T23" fmla="*/ 72 h 72"/>
              <a:gd name="T24" fmla="*/ 42 w 56"/>
              <a:gd name="T25" fmla="*/ 3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72"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11"/>
                  <a:pt x="30" y="11"/>
                  <a:pt x="30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32"/>
                  <a:pt x="42" y="32"/>
                  <a:pt x="42" y="32"/>
                </a:cubicBezTo>
                <a:cubicBezTo>
                  <a:pt x="43" y="31"/>
                  <a:pt x="44" y="31"/>
                  <a:pt x="45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52" y="10"/>
                  <a:pt x="52" y="10"/>
                  <a:pt x="52" y="10"/>
                </a:cubicBezTo>
                <a:cubicBezTo>
                  <a:pt x="53" y="6"/>
                  <a:pt x="54" y="3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11" y="72"/>
                  <a:pt x="11" y="72"/>
                  <a:pt x="11" y="72"/>
                </a:cubicBezTo>
                <a:cubicBezTo>
                  <a:pt x="16" y="55"/>
                  <a:pt x="30" y="41"/>
                  <a:pt x="42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5" name="Freeform 685"/>
          <p:cNvSpPr>
            <a:spLocks noEditPoints="1"/>
          </p:cNvSpPr>
          <p:nvPr/>
        </p:nvSpPr>
        <p:spPr bwMode="auto">
          <a:xfrm>
            <a:off x="6851015" y="2117725"/>
            <a:ext cx="56515" cy="67310"/>
          </a:xfrm>
          <a:custGeom>
            <a:avLst/>
            <a:gdLst>
              <a:gd name="T0" fmla="*/ 11 w 59"/>
              <a:gd name="T1" fmla="*/ 46 h 70"/>
              <a:gd name="T2" fmla="*/ 41 w 59"/>
              <a:gd name="T3" fmla="*/ 70 h 70"/>
              <a:gd name="T4" fmla="*/ 57 w 59"/>
              <a:gd name="T5" fmla="*/ 64 h 70"/>
              <a:gd name="T6" fmla="*/ 59 w 59"/>
              <a:gd name="T7" fmla="*/ 26 h 70"/>
              <a:gd name="T8" fmla="*/ 43 w 59"/>
              <a:gd name="T9" fmla="*/ 0 h 70"/>
              <a:gd name="T10" fmla="*/ 0 w 59"/>
              <a:gd name="T11" fmla="*/ 0 h 70"/>
              <a:gd name="T12" fmla="*/ 11 w 59"/>
              <a:gd name="T13" fmla="*/ 46 h 70"/>
              <a:gd name="T14" fmla="*/ 32 w 59"/>
              <a:gd name="T15" fmla="*/ 27 h 70"/>
              <a:gd name="T16" fmla="*/ 41 w 59"/>
              <a:gd name="T17" fmla="*/ 31 h 70"/>
              <a:gd name="T18" fmla="*/ 38 w 59"/>
              <a:gd name="T19" fmla="*/ 40 h 70"/>
              <a:gd name="T20" fmla="*/ 28 w 59"/>
              <a:gd name="T21" fmla="*/ 37 h 70"/>
              <a:gd name="T22" fmla="*/ 32 w 59"/>
              <a:gd name="T23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" h="70">
                <a:moveTo>
                  <a:pt x="11" y="46"/>
                </a:moveTo>
                <a:cubicBezTo>
                  <a:pt x="21" y="44"/>
                  <a:pt x="33" y="54"/>
                  <a:pt x="41" y="70"/>
                </a:cubicBezTo>
                <a:cubicBezTo>
                  <a:pt x="57" y="64"/>
                  <a:pt x="57" y="64"/>
                  <a:pt x="57" y="64"/>
                </a:cubicBezTo>
                <a:cubicBezTo>
                  <a:pt x="50" y="47"/>
                  <a:pt x="52" y="31"/>
                  <a:pt x="59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lnTo>
                  <a:pt x="11" y="46"/>
                </a:lnTo>
                <a:close/>
                <a:moveTo>
                  <a:pt x="32" y="27"/>
                </a:moveTo>
                <a:cubicBezTo>
                  <a:pt x="36" y="26"/>
                  <a:pt x="40" y="27"/>
                  <a:pt x="41" y="31"/>
                </a:cubicBezTo>
                <a:cubicBezTo>
                  <a:pt x="43" y="35"/>
                  <a:pt x="41" y="39"/>
                  <a:pt x="38" y="40"/>
                </a:cubicBezTo>
                <a:cubicBezTo>
                  <a:pt x="34" y="42"/>
                  <a:pt x="30" y="40"/>
                  <a:pt x="28" y="37"/>
                </a:cubicBezTo>
                <a:cubicBezTo>
                  <a:pt x="27" y="33"/>
                  <a:pt x="28" y="29"/>
                  <a:pt x="32" y="2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6" name="Freeform 686"/>
          <p:cNvSpPr/>
          <p:nvPr/>
        </p:nvSpPr>
        <p:spPr bwMode="auto">
          <a:xfrm>
            <a:off x="6769100" y="1911350"/>
            <a:ext cx="80010" cy="105410"/>
          </a:xfrm>
          <a:custGeom>
            <a:avLst/>
            <a:gdLst>
              <a:gd name="T0" fmla="*/ 44 w 84"/>
              <a:gd name="T1" fmla="*/ 16 h 110"/>
              <a:gd name="T2" fmla="*/ 16 w 84"/>
              <a:gd name="T3" fmla="*/ 4 h 110"/>
              <a:gd name="T4" fmla="*/ 5 w 84"/>
              <a:gd name="T5" fmla="*/ 32 h 110"/>
              <a:gd name="T6" fmla="*/ 38 w 84"/>
              <a:gd name="T7" fmla="*/ 110 h 110"/>
              <a:gd name="T8" fmla="*/ 84 w 84"/>
              <a:gd name="T9" fmla="*/ 110 h 110"/>
              <a:gd name="T10" fmla="*/ 44 w 84"/>
              <a:gd name="T11" fmla="*/ 1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" h="110">
                <a:moveTo>
                  <a:pt x="44" y="16"/>
                </a:moveTo>
                <a:cubicBezTo>
                  <a:pt x="39" y="5"/>
                  <a:pt x="27" y="0"/>
                  <a:pt x="16" y="4"/>
                </a:cubicBezTo>
                <a:cubicBezTo>
                  <a:pt x="5" y="9"/>
                  <a:pt x="0" y="21"/>
                  <a:pt x="5" y="32"/>
                </a:cubicBezTo>
                <a:cubicBezTo>
                  <a:pt x="38" y="110"/>
                  <a:pt x="38" y="110"/>
                  <a:pt x="38" y="110"/>
                </a:cubicBezTo>
                <a:cubicBezTo>
                  <a:pt x="84" y="110"/>
                  <a:pt x="84" y="110"/>
                  <a:pt x="84" y="110"/>
                </a:cubicBezTo>
                <a:lnTo>
                  <a:pt x="44" y="1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7" name="Freeform 687"/>
          <p:cNvSpPr>
            <a:spLocks noEditPoints="1"/>
          </p:cNvSpPr>
          <p:nvPr/>
        </p:nvSpPr>
        <p:spPr bwMode="auto">
          <a:xfrm>
            <a:off x="6744970" y="2032635"/>
            <a:ext cx="163830" cy="69215"/>
          </a:xfrm>
          <a:custGeom>
            <a:avLst/>
            <a:gdLst>
              <a:gd name="T0" fmla="*/ 169 w 169"/>
              <a:gd name="T1" fmla="*/ 72 h 72"/>
              <a:gd name="T2" fmla="*/ 169 w 169"/>
              <a:gd name="T3" fmla="*/ 0 h 72"/>
              <a:gd name="T4" fmla="*/ 12 w 169"/>
              <a:gd name="T5" fmla="*/ 0 h 72"/>
              <a:gd name="T6" fmla="*/ 9 w 169"/>
              <a:gd name="T7" fmla="*/ 9 h 72"/>
              <a:gd name="T8" fmla="*/ 9 w 169"/>
              <a:gd name="T9" fmla="*/ 35 h 72"/>
              <a:gd name="T10" fmla="*/ 2 w 169"/>
              <a:gd name="T11" fmla="*/ 56 h 72"/>
              <a:gd name="T12" fmla="*/ 0 w 169"/>
              <a:gd name="T13" fmla="*/ 61 h 72"/>
              <a:gd name="T14" fmla="*/ 2 w 169"/>
              <a:gd name="T15" fmla="*/ 72 h 72"/>
              <a:gd name="T16" fmla="*/ 169 w 169"/>
              <a:gd name="T17" fmla="*/ 72 h 72"/>
              <a:gd name="T18" fmla="*/ 139 w 169"/>
              <a:gd name="T19" fmla="*/ 11 h 72"/>
              <a:gd name="T20" fmla="*/ 139 w 169"/>
              <a:gd name="T21" fmla="*/ 32 h 72"/>
              <a:gd name="T22" fmla="*/ 127 w 169"/>
              <a:gd name="T23" fmla="*/ 32 h 72"/>
              <a:gd name="T24" fmla="*/ 127 w 169"/>
              <a:gd name="T25" fmla="*/ 11 h 72"/>
              <a:gd name="T26" fmla="*/ 139 w 169"/>
              <a:gd name="T27" fmla="*/ 11 h 72"/>
              <a:gd name="T28" fmla="*/ 31 w 169"/>
              <a:gd name="T29" fmla="*/ 49 h 72"/>
              <a:gd name="T30" fmla="*/ 19 w 169"/>
              <a:gd name="T31" fmla="*/ 49 h 72"/>
              <a:gd name="T32" fmla="*/ 19 w 169"/>
              <a:gd name="T33" fmla="*/ 11 h 72"/>
              <a:gd name="T34" fmla="*/ 31 w 169"/>
              <a:gd name="T35" fmla="*/ 11 h 72"/>
              <a:gd name="T36" fmla="*/ 31 w 169"/>
              <a:gd name="T37" fmla="*/ 49 h 72"/>
              <a:gd name="T38" fmla="*/ 67 w 169"/>
              <a:gd name="T39" fmla="*/ 32 h 72"/>
              <a:gd name="T40" fmla="*/ 55 w 169"/>
              <a:gd name="T41" fmla="*/ 32 h 72"/>
              <a:gd name="T42" fmla="*/ 55 w 169"/>
              <a:gd name="T43" fmla="*/ 11 h 72"/>
              <a:gd name="T44" fmla="*/ 67 w 169"/>
              <a:gd name="T45" fmla="*/ 11 h 72"/>
              <a:gd name="T46" fmla="*/ 67 w 169"/>
              <a:gd name="T47" fmla="*/ 32 h 72"/>
              <a:gd name="T48" fmla="*/ 103 w 169"/>
              <a:gd name="T49" fmla="*/ 49 h 72"/>
              <a:gd name="T50" fmla="*/ 91 w 169"/>
              <a:gd name="T51" fmla="*/ 49 h 72"/>
              <a:gd name="T52" fmla="*/ 91 w 169"/>
              <a:gd name="T53" fmla="*/ 11 h 72"/>
              <a:gd name="T54" fmla="*/ 103 w 169"/>
              <a:gd name="T55" fmla="*/ 11 h 72"/>
              <a:gd name="T56" fmla="*/ 103 w 169"/>
              <a:gd name="T57" fmla="*/ 4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9" h="72">
                <a:moveTo>
                  <a:pt x="169" y="72"/>
                </a:moveTo>
                <a:cubicBezTo>
                  <a:pt x="169" y="0"/>
                  <a:pt x="169" y="0"/>
                  <a:pt x="16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9"/>
                  <a:pt x="9" y="9"/>
                  <a:pt x="9" y="9"/>
                </a:cubicBezTo>
                <a:cubicBezTo>
                  <a:pt x="11" y="17"/>
                  <a:pt x="12" y="26"/>
                  <a:pt x="9" y="35"/>
                </a:cubicBezTo>
                <a:cubicBezTo>
                  <a:pt x="2" y="56"/>
                  <a:pt x="2" y="56"/>
                  <a:pt x="2" y="56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5"/>
                  <a:pt x="2" y="68"/>
                  <a:pt x="2" y="72"/>
                </a:cubicBezTo>
                <a:lnTo>
                  <a:pt x="169" y="72"/>
                </a:lnTo>
                <a:close/>
                <a:moveTo>
                  <a:pt x="139" y="11"/>
                </a:moveTo>
                <a:cubicBezTo>
                  <a:pt x="139" y="32"/>
                  <a:pt x="139" y="32"/>
                  <a:pt x="139" y="32"/>
                </a:cubicBezTo>
                <a:cubicBezTo>
                  <a:pt x="127" y="32"/>
                  <a:pt x="127" y="32"/>
                  <a:pt x="127" y="32"/>
                </a:cubicBezTo>
                <a:cubicBezTo>
                  <a:pt x="127" y="11"/>
                  <a:pt x="127" y="11"/>
                  <a:pt x="127" y="11"/>
                </a:cubicBezTo>
                <a:lnTo>
                  <a:pt x="139" y="11"/>
                </a:lnTo>
                <a:close/>
                <a:moveTo>
                  <a:pt x="31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1"/>
                  <a:pt x="19" y="11"/>
                  <a:pt x="19" y="11"/>
                </a:cubicBezTo>
                <a:cubicBezTo>
                  <a:pt x="31" y="11"/>
                  <a:pt x="31" y="11"/>
                  <a:pt x="31" y="11"/>
                </a:cubicBezTo>
                <a:lnTo>
                  <a:pt x="31" y="49"/>
                </a:lnTo>
                <a:close/>
                <a:moveTo>
                  <a:pt x="67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11"/>
                  <a:pt x="55" y="11"/>
                  <a:pt x="55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32"/>
                </a:lnTo>
                <a:close/>
                <a:moveTo>
                  <a:pt x="103" y="49"/>
                </a:moveTo>
                <a:cubicBezTo>
                  <a:pt x="91" y="49"/>
                  <a:pt x="91" y="49"/>
                  <a:pt x="91" y="49"/>
                </a:cubicBezTo>
                <a:cubicBezTo>
                  <a:pt x="91" y="11"/>
                  <a:pt x="91" y="11"/>
                  <a:pt x="91" y="11"/>
                </a:cubicBezTo>
                <a:cubicBezTo>
                  <a:pt x="103" y="11"/>
                  <a:pt x="103" y="11"/>
                  <a:pt x="103" y="11"/>
                </a:cubicBezTo>
                <a:lnTo>
                  <a:pt x="103" y="4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8" name="Freeform 688"/>
          <p:cNvSpPr/>
          <p:nvPr/>
        </p:nvSpPr>
        <p:spPr bwMode="auto">
          <a:xfrm>
            <a:off x="6635115" y="2073910"/>
            <a:ext cx="106045" cy="109855"/>
          </a:xfrm>
          <a:custGeom>
            <a:avLst/>
            <a:gdLst>
              <a:gd name="T0" fmla="*/ 94 w 110"/>
              <a:gd name="T1" fmla="*/ 18 h 114"/>
              <a:gd name="T2" fmla="*/ 95 w 110"/>
              <a:gd name="T3" fmla="*/ 17 h 114"/>
              <a:gd name="T4" fmla="*/ 63 w 110"/>
              <a:gd name="T5" fmla="*/ 0 h 114"/>
              <a:gd name="T6" fmla="*/ 55 w 110"/>
              <a:gd name="T7" fmla="*/ 0 h 114"/>
              <a:gd name="T8" fmla="*/ 24 w 110"/>
              <a:gd name="T9" fmla="*/ 53 h 114"/>
              <a:gd name="T10" fmla="*/ 2 w 110"/>
              <a:gd name="T11" fmla="*/ 98 h 114"/>
              <a:gd name="T12" fmla="*/ 32 w 110"/>
              <a:gd name="T13" fmla="*/ 112 h 114"/>
              <a:gd name="T14" fmla="*/ 42 w 110"/>
              <a:gd name="T15" fmla="*/ 109 h 114"/>
              <a:gd name="T16" fmla="*/ 94 w 110"/>
              <a:gd name="T17" fmla="*/ 18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" h="114">
                <a:moveTo>
                  <a:pt x="94" y="18"/>
                </a:moveTo>
                <a:cubicBezTo>
                  <a:pt x="95" y="17"/>
                  <a:pt x="95" y="17"/>
                  <a:pt x="95" y="17"/>
                </a:cubicBezTo>
                <a:cubicBezTo>
                  <a:pt x="86" y="5"/>
                  <a:pt x="74" y="1"/>
                  <a:pt x="63" y="0"/>
                </a:cubicBezTo>
                <a:cubicBezTo>
                  <a:pt x="60" y="0"/>
                  <a:pt x="57" y="0"/>
                  <a:pt x="55" y="0"/>
                </a:cubicBezTo>
                <a:cubicBezTo>
                  <a:pt x="47" y="4"/>
                  <a:pt x="16" y="25"/>
                  <a:pt x="24" y="53"/>
                </a:cubicBezTo>
                <a:cubicBezTo>
                  <a:pt x="35" y="91"/>
                  <a:pt x="8" y="95"/>
                  <a:pt x="2" y="98"/>
                </a:cubicBezTo>
                <a:cubicBezTo>
                  <a:pt x="0" y="99"/>
                  <a:pt x="11" y="114"/>
                  <a:pt x="32" y="112"/>
                </a:cubicBezTo>
                <a:cubicBezTo>
                  <a:pt x="35" y="111"/>
                  <a:pt x="38" y="110"/>
                  <a:pt x="42" y="109"/>
                </a:cubicBezTo>
                <a:cubicBezTo>
                  <a:pt x="69" y="99"/>
                  <a:pt x="110" y="63"/>
                  <a:pt x="94" y="1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9" name="Freeform 689"/>
          <p:cNvSpPr/>
          <p:nvPr/>
        </p:nvSpPr>
        <p:spPr bwMode="auto">
          <a:xfrm>
            <a:off x="6692265" y="1912620"/>
            <a:ext cx="80645" cy="167640"/>
          </a:xfrm>
          <a:custGeom>
            <a:avLst/>
            <a:gdLst>
              <a:gd name="T0" fmla="*/ 18 w 84"/>
              <a:gd name="T1" fmla="*/ 126 h 174"/>
              <a:gd name="T2" fmla="*/ 5 w 84"/>
              <a:gd name="T3" fmla="*/ 140 h 174"/>
              <a:gd name="T4" fmla="*/ 0 w 84"/>
              <a:gd name="T5" fmla="*/ 157 h 174"/>
              <a:gd name="T6" fmla="*/ 5 w 84"/>
              <a:gd name="T7" fmla="*/ 158 h 174"/>
              <a:gd name="T8" fmla="*/ 39 w 84"/>
              <a:gd name="T9" fmla="*/ 174 h 174"/>
              <a:gd name="T10" fmla="*/ 46 w 84"/>
              <a:gd name="T11" fmla="*/ 153 h 174"/>
              <a:gd name="T12" fmla="*/ 43 w 84"/>
              <a:gd name="T13" fmla="*/ 134 h 174"/>
              <a:gd name="T14" fmla="*/ 82 w 84"/>
              <a:gd name="T15" fmla="*/ 17 h 174"/>
              <a:gd name="T16" fmla="*/ 73 w 84"/>
              <a:gd name="T17" fmla="*/ 1 h 174"/>
              <a:gd name="T18" fmla="*/ 68 w 84"/>
              <a:gd name="T19" fmla="*/ 0 h 174"/>
              <a:gd name="T20" fmla="*/ 57 w 84"/>
              <a:gd name="T21" fmla="*/ 9 h 174"/>
              <a:gd name="T22" fmla="*/ 18 w 84"/>
              <a:gd name="T23" fmla="*/ 12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174">
                <a:moveTo>
                  <a:pt x="18" y="126"/>
                </a:moveTo>
                <a:cubicBezTo>
                  <a:pt x="13" y="128"/>
                  <a:pt x="8" y="133"/>
                  <a:pt x="5" y="140"/>
                </a:cubicBezTo>
                <a:cubicBezTo>
                  <a:pt x="0" y="157"/>
                  <a:pt x="0" y="157"/>
                  <a:pt x="0" y="157"/>
                </a:cubicBezTo>
                <a:cubicBezTo>
                  <a:pt x="1" y="157"/>
                  <a:pt x="3" y="158"/>
                  <a:pt x="5" y="158"/>
                </a:cubicBezTo>
                <a:cubicBezTo>
                  <a:pt x="16" y="158"/>
                  <a:pt x="29" y="163"/>
                  <a:pt x="39" y="174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8" y="146"/>
                  <a:pt x="47" y="140"/>
                  <a:pt x="43" y="134"/>
                </a:cubicBezTo>
                <a:cubicBezTo>
                  <a:pt x="82" y="17"/>
                  <a:pt x="82" y="17"/>
                  <a:pt x="82" y="17"/>
                </a:cubicBezTo>
                <a:cubicBezTo>
                  <a:pt x="84" y="10"/>
                  <a:pt x="80" y="3"/>
                  <a:pt x="73" y="1"/>
                </a:cubicBezTo>
                <a:cubicBezTo>
                  <a:pt x="72" y="0"/>
                  <a:pt x="70" y="0"/>
                  <a:pt x="68" y="0"/>
                </a:cubicBezTo>
                <a:cubicBezTo>
                  <a:pt x="63" y="1"/>
                  <a:pt x="59" y="4"/>
                  <a:pt x="57" y="9"/>
                </a:cubicBezTo>
                <a:lnTo>
                  <a:pt x="18" y="1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0" name="Freeform 690"/>
          <p:cNvSpPr>
            <a:spLocks noEditPoints="1"/>
          </p:cNvSpPr>
          <p:nvPr/>
        </p:nvSpPr>
        <p:spPr bwMode="auto">
          <a:xfrm>
            <a:off x="7741285" y="1910080"/>
            <a:ext cx="278765" cy="277495"/>
          </a:xfrm>
          <a:custGeom>
            <a:avLst/>
            <a:gdLst>
              <a:gd name="T0" fmla="*/ 211 w 211"/>
              <a:gd name="T1" fmla="*/ 0 h 210"/>
              <a:gd name="T2" fmla="*/ 211 w 211"/>
              <a:gd name="T3" fmla="*/ 0 h 210"/>
              <a:gd name="T4" fmla="*/ 0 w 211"/>
              <a:gd name="T5" fmla="*/ 210 h 210"/>
              <a:gd name="T6" fmla="*/ 0 w 211"/>
              <a:gd name="T7" fmla="*/ 210 h 210"/>
              <a:gd name="T8" fmla="*/ 211 w 211"/>
              <a:gd name="T9" fmla="*/ 210 h 210"/>
              <a:gd name="T10" fmla="*/ 211 w 211"/>
              <a:gd name="T11" fmla="*/ 0 h 210"/>
              <a:gd name="T12" fmla="*/ 166 w 211"/>
              <a:gd name="T13" fmla="*/ 55 h 210"/>
              <a:gd name="T14" fmla="*/ 176 w 211"/>
              <a:gd name="T15" fmla="*/ 65 h 210"/>
              <a:gd name="T16" fmla="*/ 171 w 211"/>
              <a:gd name="T17" fmla="*/ 71 h 210"/>
              <a:gd name="T18" fmla="*/ 160 w 211"/>
              <a:gd name="T19" fmla="*/ 61 h 210"/>
              <a:gd name="T20" fmla="*/ 166 w 211"/>
              <a:gd name="T21" fmla="*/ 55 h 210"/>
              <a:gd name="T22" fmla="*/ 149 w 211"/>
              <a:gd name="T23" fmla="*/ 72 h 210"/>
              <a:gd name="T24" fmla="*/ 167 w 211"/>
              <a:gd name="T25" fmla="*/ 91 h 210"/>
              <a:gd name="T26" fmla="*/ 161 w 211"/>
              <a:gd name="T27" fmla="*/ 97 h 210"/>
              <a:gd name="T28" fmla="*/ 143 w 211"/>
              <a:gd name="T29" fmla="*/ 78 h 210"/>
              <a:gd name="T30" fmla="*/ 149 w 211"/>
              <a:gd name="T31" fmla="*/ 72 h 210"/>
              <a:gd name="T32" fmla="*/ 131 w 211"/>
              <a:gd name="T33" fmla="*/ 90 h 210"/>
              <a:gd name="T34" fmla="*/ 141 w 211"/>
              <a:gd name="T35" fmla="*/ 100 h 210"/>
              <a:gd name="T36" fmla="*/ 136 w 211"/>
              <a:gd name="T37" fmla="*/ 106 h 210"/>
              <a:gd name="T38" fmla="*/ 125 w 211"/>
              <a:gd name="T39" fmla="*/ 96 h 210"/>
              <a:gd name="T40" fmla="*/ 131 w 211"/>
              <a:gd name="T41" fmla="*/ 90 h 210"/>
              <a:gd name="T42" fmla="*/ 114 w 211"/>
              <a:gd name="T43" fmla="*/ 107 h 210"/>
              <a:gd name="T44" fmla="*/ 132 w 211"/>
              <a:gd name="T45" fmla="*/ 126 h 210"/>
              <a:gd name="T46" fmla="*/ 126 w 211"/>
              <a:gd name="T47" fmla="*/ 132 h 210"/>
              <a:gd name="T48" fmla="*/ 108 w 211"/>
              <a:gd name="T49" fmla="*/ 113 h 210"/>
              <a:gd name="T50" fmla="*/ 114 w 211"/>
              <a:gd name="T51" fmla="*/ 107 h 210"/>
              <a:gd name="T52" fmla="*/ 96 w 211"/>
              <a:gd name="T53" fmla="*/ 125 h 210"/>
              <a:gd name="T54" fmla="*/ 106 w 211"/>
              <a:gd name="T55" fmla="*/ 135 h 210"/>
              <a:gd name="T56" fmla="*/ 100 w 211"/>
              <a:gd name="T57" fmla="*/ 141 h 210"/>
              <a:gd name="T58" fmla="*/ 90 w 211"/>
              <a:gd name="T59" fmla="*/ 131 h 210"/>
              <a:gd name="T60" fmla="*/ 96 w 211"/>
              <a:gd name="T61" fmla="*/ 125 h 210"/>
              <a:gd name="T62" fmla="*/ 79 w 211"/>
              <a:gd name="T63" fmla="*/ 142 h 210"/>
              <a:gd name="T64" fmla="*/ 97 w 211"/>
              <a:gd name="T65" fmla="*/ 161 h 210"/>
              <a:gd name="T66" fmla="*/ 91 w 211"/>
              <a:gd name="T67" fmla="*/ 167 h 210"/>
              <a:gd name="T68" fmla="*/ 73 w 211"/>
              <a:gd name="T69" fmla="*/ 148 h 210"/>
              <a:gd name="T70" fmla="*/ 79 w 211"/>
              <a:gd name="T71" fmla="*/ 142 h 210"/>
              <a:gd name="T72" fmla="*/ 65 w 211"/>
              <a:gd name="T73" fmla="*/ 176 h 210"/>
              <a:gd name="T74" fmla="*/ 55 w 211"/>
              <a:gd name="T75" fmla="*/ 166 h 210"/>
              <a:gd name="T76" fmla="*/ 61 w 211"/>
              <a:gd name="T77" fmla="*/ 160 h 210"/>
              <a:gd name="T78" fmla="*/ 71 w 211"/>
              <a:gd name="T79" fmla="*/ 170 h 210"/>
              <a:gd name="T80" fmla="*/ 65 w 211"/>
              <a:gd name="T81" fmla="*/ 176 h 210"/>
              <a:gd name="T82" fmla="*/ 176 w 211"/>
              <a:gd name="T83" fmla="*/ 175 h 210"/>
              <a:gd name="T84" fmla="*/ 106 w 211"/>
              <a:gd name="T85" fmla="*/ 175 h 210"/>
              <a:gd name="T86" fmla="*/ 176 w 211"/>
              <a:gd name="T87" fmla="*/ 105 h 210"/>
              <a:gd name="T88" fmla="*/ 176 w 211"/>
              <a:gd name="T89" fmla="*/ 1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1" h="210">
                <a:moveTo>
                  <a:pt x="211" y="0"/>
                </a:moveTo>
                <a:lnTo>
                  <a:pt x="211" y="0"/>
                </a:lnTo>
                <a:lnTo>
                  <a:pt x="0" y="210"/>
                </a:lnTo>
                <a:lnTo>
                  <a:pt x="0" y="210"/>
                </a:lnTo>
                <a:lnTo>
                  <a:pt x="211" y="210"/>
                </a:lnTo>
                <a:lnTo>
                  <a:pt x="211" y="0"/>
                </a:lnTo>
                <a:close/>
                <a:moveTo>
                  <a:pt x="166" y="55"/>
                </a:moveTo>
                <a:lnTo>
                  <a:pt x="176" y="65"/>
                </a:lnTo>
                <a:lnTo>
                  <a:pt x="171" y="71"/>
                </a:lnTo>
                <a:lnTo>
                  <a:pt x="160" y="61"/>
                </a:lnTo>
                <a:lnTo>
                  <a:pt x="166" y="55"/>
                </a:lnTo>
                <a:close/>
                <a:moveTo>
                  <a:pt x="149" y="72"/>
                </a:moveTo>
                <a:lnTo>
                  <a:pt x="167" y="91"/>
                </a:lnTo>
                <a:lnTo>
                  <a:pt x="161" y="97"/>
                </a:lnTo>
                <a:lnTo>
                  <a:pt x="143" y="78"/>
                </a:lnTo>
                <a:lnTo>
                  <a:pt x="149" y="72"/>
                </a:lnTo>
                <a:close/>
                <a:moveTo>
                  <a:pt x="131" y="90"/>
                </a:moveTo>
                <a:lnTo>
                  <a:pt x="141" y="100"/>
                </a:lnTo>
                <a:lnTo>
                  <a:pt x="136" y="106"/>
                </a:lnTo>
                <a:lnTo>
                  <a:pt x="125" y="96"/>
                </a:lnTo>
                <a:lnTo>
                  <a:pt x="131" y="90"/>
                </a:lnTo>
                <a:close/>
                <a:moveTo>
                  <a:pt x="114" y="107"/>
                </a:moveTo>
                <a:lnTo>
                  <a:pt x="132" y="126"/>
                </a:lnTo>
                <a:lnTo>
                  <a:pt x="126" y="132"/>
                </a:lnTo>
                <a:lnTo>
                  <a:pt x="108" y="113"/>
                </a:lnTo>
                <a:lnTo>
                  <a:pt x="114" y="107"/>
                </a:lnTo>
                <a:close/>
                <a:moveTo>
                  <a:pt x="96" y="125"/>
                </a:moveTo>
                <a:lnTo>
                  <a:pt x="106" y="135"/>
                </a:lnTo>
                <a:lnTo>
                  <a:pt x="100" y="141"/>
                </a:lnTo>
                <a:lnTo>
                  <a:pt x="90" y="131"/>
                </a:lnTo>
                <a:lnTo>
                  <a:pt x="96" y="125"/>
                </a:lnTo>
                <a:close/>
                <a:moveTo>
                  <a:pt x="79" y="142"/>
                </a:moveTo>
                <a:lnTo>
                  <a:pt x="97" y="161"/>
                </a:lnTo>
                <a:lnTo>
                  <a:pt x="91" y="167"/>
                </a:lnTo>
                <a:lnTo>
                  <a:pt x="73" y="148"/>
                </a:lnTo>
                <a:lnTo>
                  <a:pt x="79" y="142"/>
                </a:lnTo>
                <a:close/>
                <a:moveTo>
                  <a:pt x="65" y="176"/>
                </a:moveTo>
                <a:lnTo>
                  <a:pt x="55" y="166"/>
                </a:lnTo>
                <a:lnTo>
                  <a:pt x="61" y="160"/>
                </a:lnTo>
                <a:lnTo>
                  <a:pt x="71" y="170"/>
                </a:lnTo>
                <a:lnTo>
                  <a:pt x="65" y="176"/>
                </a:lnTo>
                <a:close/>
                <a:moveTo>
                  <a:pt x="176" y="175"/>
                </a:moveTo>
                <a:lnTo>
                  <a:pt x="106" y="175"/>
                </a:lnTo>
                <a:lnTo>
                  <a:pt x="176" y="105"/>
                </a:lnTo>
                <a:lnTo>
                  <a:pt x="176" y="17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1" name="Freeform 691"/>
          <p:cNvSpPr>
            <a:spLocks noEditPoints="1"/>
          </p:cNvSpPr>
          <p:nvPr/>
        </p:nvSpPr>
        <p:spPr bwMode="auto">
          <a:xfrm>
            <a:off x="6075045" y="4690745"/>
            <a:ext cx="277495" cy="277495"/>
          </a:xfrm>
          <a:custGeom>
            <a:avLst/>
            <a:gdLst>
              <a:gd name="T0" fmla="*/ 0 w 210"/>
              <a:gd name="T1" fmla="*/ 0 h 210"/>
              <a:gd name="T2" fmla="*/ 0 w 210"/>
              <a:gd name="T3" fmla="*/ 210 h 210"/>
              <a:gd name="T4" fmla="*/ 210 w 210"/>
              <a:gd name="T5" fmla="*/ 210 h 210"/>
              <a:gd name="T6" fmla="*/ 210 w 210"/>
              <a:gd name="T7" fmla="*/ 0 h 210"/>
              <a:gd name="T8" fmla="*/ 0 w 210"/>
              <a:gd name="T9" fmla="*/ 0 h 210"/>
              <a:gd name="T10" fmla="*/ 18 w 210"/>
              <a:gd name="T11" fmla="*/ 17 h 210"/>
              <a:gd name="T12" fmla="*/ 192 w 210"/>
              <a:gd name="T13" fmla="*/ 17 h 210"/>
              <a:gd name="T14" fmla="*/ 192 w 210"/>
              <a:gd name="T15" fmla="*/ 135 h 210"/>
              <a:gd name="T16" fmla="*/ 135 w 210"/>
              <a:gd name="T17" fmla="*/ 193 h 210"/>
              <a:gd name="T18" fmla="*/ 18 w 210"/>
              <a:gd name="T19" fmla="*/ 193 h 210"/>
              <a:gd name="T20" fmla="*/ 18 w 210"/>
              <a:gd name="T21" fmla="*/ 1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0" h="210">
                <a:moveTo>
                  <a:pt x="0" y="0"/>
                </a:moveTo>
                <a:lnTo>
                  <a:pt x="0" y="210"/>
                </a:lnTo>
                <a:lnTo>
                  <a:pt x="210" y="210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8" y="17"/>
                </a:moveTo>
                <a:lnTo>
                  <a:pt x="192" y="17"/>
                </a:lnTo>
                <a:lnTo>
                  <a:pt x="192" y="135"/>
                </a:lnTo>
                <a:lnTo>
                  <a:pt x="135" y="193"/>
                </a:lnTo>
                <a:lnTo>
                  <a:pt x="18" y="193"/>
                </a:lnTo>
                <a:lnTo>
                  <a:pt x="18" y="1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2" name="Rectangle 692"/>
          <p:cNvSpPr>
            <a:spLocks noChangeArrowheads="1"/>
          </p:cNvSpPr>
          <p:nvPr/>
        </p:nvSpPr>
        <p:spPr bwMode="auto">
          <a:xfrm>
            <a:off x="6132195" y="4761230"/>
            <a:ext cx="162560" cy="184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3" name="Rectangle 693"/>
          <p:cNvSpPr>
            <a:spLocks noChangeArrowheads="1"/>
          </p:cNvSpPr>
          <p:nvPr/>
        </p:nvSpPr>
        <p:spPr bwMode="auto">
          <a:xfrm>
            <a:off x="6132195" y="4817745"/>
            <a:ext cx="162560" cy="184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4" name="Rectangle 694"/>
          <p:cNvSpPr>
            <a:spLocks noChangeArrowheads="1"/>
          </p:cNvSpPr>
          <p:nvPr/>
        </p:nvSpPr>
        <p:spPr bwMode="auto">
          <a:xfrm>
            <a:off x="6132195" y="4874260"/>
            <a:ext cx="97790" cy="190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5" name="Freeform 695"/>
          <p:cNvSpPr>
            <a:spLocks noEditPoints="1"/>
          </p:cNvSpPr>
          <p:nvPr/>
        </p:nvSpPr>
        <p:spPr bwMode="auto">
          <a:xfrm>
            <a:off x="9018905" y="2071370"/>
            <a:ext cx="114935" cy="116205"/>
          </a:xfrm>
          <a:custGeom>
            <a:avLst/>
            <a:gdLst>
              <a:gd name="T0" fmla="*/ 0 w 119"/>
              <a:gd name="T1" fmla="*/ 40 h 121"/>
              <a:gd name="T2" fmla="*/ 46 w 119"/>
              <a:gd name="T3" fmla="*/ 85 h 121"/>
              <a:gd name="T4" fmla="*/ 70 w 119"/>
              <a:gd name="T5" fmla="*/ 118 h 121"/>
              <a:gd name="T6" fmla="*/ 83 w 119"/>
              <a:gd name="T7" fmla="*/ 121 h 121"/>
              <a:gd name="T8" fmla="*/ 119 w 119"/>
              <a:gd name="T9" fmla="*/ 85 h 121"/>
              <a:gd name="T10" fmla="*/ 116 w 119"/>
              <a:gd name="T11" fmla="*/ 72 h 121"/>
              <a:gd name="T12" fmla="*/ 83 w 119"/>
              <a:gd name="T13" fmla="*/ 48 h 121"/>
              <a:gd name="T14" fmla="*/ 35 w 119"/>
              <a:gd name="T15" fmla="*/ 0 h 121"/>
              <a:gd name="T16" fmla="*/ 1 w 119"/>
              <a:gd name="T17" fmla="*/ 34 h 121"/>
              <a:gd name="T18" fmla="*/ 0 w 119"/>
              <a:gd name="T19" fmla="*/ 40 h 121"/>
              <a:gd name="T20" fmla="*/ 80 w 119"/>
              <a:gd name="T21" fmla="*/ 67 h 121"/>
              <a:gd name="T22" fmla="*/ 95 w 119"/>
              <a:gd name="T23" fmla="*/ 82 h 121"/>
              <a:gd name="T24" fmla="*/ 80 w 119"/>
              <a:gd name="T25" fmla="*/ 97 h 121"/>
              <a:gd name="T26" fmla="*/ 65 w 119"/>
              <a:gd name="T27" fmla="*/ 82 h 121"/>
              <a:gd name="T28" fmla="*/ 80 w 119"/>
              <a:gd name="T29" fmla="*/ 6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9" h="121">
                <a:moveTo>
                  <a:pt x="0" y="40"/>
                </a:moveTo>
                <a:cubicBezTo>
                  <a:pt x="46" y="85"/>
                  <a:pt x="46" y="85"/>
                  <a:pt x="46" y="85"/>
                </a:cubicBezTo>
                <a:cubicBezTo>
                  <a:pt x="70" y="118"/>
                  <a:pt x="70" y="118"/>
                  <a:pt x="70" y="118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83" y="48"/>
                  <a:pt x="83" y="48"/>
                  <a:pt x="83" y="48"/>
                </a:cubicBezTo>
                <a:cubicBezTo>
                  <a:pt x="35" y="0"/>
                  <a:pt x="35" y="0"/>
                  <a:pt x="35" y="0"/>
                </a:cubicBezTo>
                <a:cubicBezTo>
                  <a:pt x="1" y="34"/>
                  <a:pt x="1" y="34"/>
                  <a:pt x="1" y="34"/>
                </a:cubicBezTo>
                <a:cubicBezTo>
                  <a:pt x="1" y="36"/>
                  <a:pt x="1" y="38"/>
                  <a:pt x="0" y="40"/>
                </a:cubicBezTo>
                <a:close/>
                <a:moveTo>
                  <a:pt x="80" y="67"/>
                </a:moveTo>
                <a:cubicBezTo>
                  <a:pt x="88" y="67"/>
                  <a:pt x="95" y="73"/>
                  <a:pt x="95" y="82"/>
                </a:cubicBezTo>
                <a:cubicBezTo>
                  <a:pt x="95" y="90"/>
                  <a:pt x="88" y="97"/>
                  <a:pt x="80" y="97"/>
                </a:cubicBezTo>
                <a:cubicBezTo>
                  <a:pt x="71" y="97"/>
                  <a:pt x="65" y="90"/>
                  <a:pt x="65" y="82"/>
                </a:cubicBezTo>
                <a:cubicBezTo>
                  <a:pt x="65" y="73"/>
                  <a:pt x="71" y="67"/>
                  <a:pt x="80" y="6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6" name="Freeform 696"/>
          <p:cNvSpPr/>
          <p:nvPr/>
        </p:nvSpPr>
        <p:spPr bwMode="auto">
          <a:xfrm>
            <a:off x="8855075" y="1908810"/>
            <a:ext cx="144780" cy="144145"/>
          </a:xfrm>
          <a:custGeom>
            <a:avLst/>
            <a:gdLst>
              <a:gd name="T0" fmla="*/ 151 w 151"/>
              <a:gd name="T1" fmla="*/ 114 h 149"/>
              <a:gd name="T2" fmla="*/ 124 w 151"/>
              <a:gd name="T3" fmla="*/ 87 h 149"/>
              <a:gd name="T4" fmla="*/ 130 w 151"/>
              <a:gd name="T5" fmla="*/ 67 h 149"/>
              <a:gd name="T6" fmla="*/ 62 w 151"/>
              <a:gd name="T7" fmla="*/ 0 h 149"/>
              <a:gd name="T8" fmla="*/ 56 w 151"/>
              <a:gd name="T9" fmla="*/ 6 h 149"/>
              <a:gd name="T10" fmla="*/ 82 w 151"/>
              <a:gd name="T11" fmla="*/ 46 h 149"/>
              <a:gd name="T12" fmla="*/ 46 w 151"/>
              <a:gd name="T13" fmla="*/ 81 h 149"/>
              <a:gd name="T14" fmla="*/ 6 w 151"/>
              <a:gd name="T15" fmla="*/ 56 h 149"/>
              <a:gd name="T16" fmla="*/ 0 w 151"/>
              <a:gd name="T17" fmla="*/ 62 h 149"/>
              <a:gd name="T18" fmla="*/ 67 w 151"/>
              <a:gd name="T19" fmla="*/ 130 h 149"/>
              <a:gd name="T20" fmla="*/ 87 w 151"/>
              <a:gd name="T21" fmla="*/ 124 h 149"/>
              <a:gd name="T22" fmla="*/ 111 w 151"/>
              <a:gd name="T23" fmla="*/ 149 h 149"/>
              <a:gd name="T24" fmla="*/ 117 w 151"/>
              <a:gd name="T25" fmla="*/ 148 h 149"/>
              <a:gd name="T26" fmla="*/ 151 w 151"/>
              <a:gd name="T27" fmla="*/ 11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1" h="149">
                <a:moveTo>
                  <a:pt x="151" y="114"/>
                </a:moveTo>
                <a:cubicBezTo>
                  <a:pt x="124" y="87"/>
                  <a:pt x="124" y="87"/>
                  <a:pt x="124" y="87"/>
                </a:cubicBezTo>
                <a:cubicBezTo>
                  <a:pt x="128" y="80"/>
                  <a:pt x="130" y="74"/>
                  <a:pt x="130" y="67"/>
                </a:cubicBezTo>
                <a:cubicBezTo>
                  <a:pt x="130" y="33"/>
                  <a:pt x="97" y="0"/>
                  <a:pt x="62" y="0"/>
                </a:cubicBezTo>
                <a:cubicBezTo>
                  <a:pt x="62" y="0"/>
                  <a:pt x="58" y="4"/>
                  <a:pt x="56" y="6"/>
                </a:cubicBezTo>
                <a:cubicBezTo>
                  <a:pt x="84" y="34"/>
                  <a:pt x="82" y="29"/>
                  <a:pt x="82" y="46"/>
                </a:cubicBezTo>
                <a:cubicBezTo>
                  <a:pt x="82" y="60"/>
                  <a:pt x="60" y="81"/>
                  <a:pt x="46" y="81"/>
                </a:cubicBezTo>
                <a:cubicBezTo>
                  <a:pt x="29" y="81"/>
                  <a:pt x="34" y="84"/>
                  <a:pt x="6" y="56"/>
                </a:cubicBezTo>
                <a:cubicBezTo>
                  <a:pt x="4" y="58"/>
                  <a:pt x="0" y="62"/>
                  <a:pt x="0" y="62"/>
                </a:cubicBezTo>
                <a:cubicBezTo>
                  <a:pt x="1" y="97"/>
                  <a:pt x="33" y="130"/>
                  <a:pt x="67" y="130"/>
                </a:cubicBezTo>
                <a:cubicBezTo>
                  <a:pt x="74" y="130"/>
                  <a:pt x="80" y="128"/>
                  <a:pt x="87" y="124"/>
                </a:cubicBezTo>
                <a:cubicBezTo>
                  <a:pt x="111" y="149"/>
                  <a:pt x="111" y="149"/>
                  <a:pt x="111" y="149"/>
                </a:cubicBezTo>
                <a:cubicBezTo>
                  <a:pt x="113" y="148"/>
                  <a:pt x="115" y="148"/>
                  <a:pt x="117" y="148"/>
                </a:cubicBezTo>
                <a:lnTo>
                  <a:pt x="151" y="1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7" name="Freeform 697"/>
          <p:cNvSpPr/>
          <p:nvPr/>
        </p:nvSpPr>
        <p:spPr bwMode="auto">
          <a:xfrm>
            <a:off x="8873490" y="1908810"/>
            <a:ext cx="276225" cy="278765"/>
          </a:xfrm>
          <a:custGeom>
            <a:avLst/>
            <a:gdLst>
              <a:gd name="T0" fmla="*/ 240 w 285"/>
              <a:gd name="T1" fmla="*/ 172 h 289"/>
              <a:gd name="T2" fmla="*/ 259 w 285"/>
              <a:gd name="T3" fmla="*/ 190 h 289"/>
              <a:gd name="T4" fmla="*/ 254 w 285"/>
              <a:gd name="T5" fmla="*/ 86 h 289"/>
              <a:gd name="T6" fmla="*/ 213 w 285"/>
              <a:gd name="T7" fmla="*/ 45 h 289"/>
              <a:gd name="T8" fmla="*/ 200 w 285"/>
              <a:gd name="T9" fmla="*/ 42 h 289"/>
              <a:gd name="T10" fmla="*/ 191 w 285"/>
              <a:gd name="T11" fmla="*/ 26 h 289"/>
              <a:gd name="T12" fmla="*/ 178 w 285"/>
              <a:gd name="T13" fmla="*/ 9 h 289"/>
              <a:gd name="T14" fmla="*/ 177 w 285"/>
              <a:gd name="T15" fmla="*/ 7 h 289"/>
              <a:gd name="T16" fmla="*/ 167 w 285"/>
              <a:gd name="T17" fmla="*/ 0 h 289"/>
              <a:gd name="T18" fmla="*/ 159 w 285"/>
              <a:gd name="T19" fmla="*/ 6 h 289"/>
              <a:gd name="T20" fmla="*/ 133 w 285"/>
              <a:gd name="T21" fmla="*/ 31 h 289"/>
              <a:gd name="T22" fmla="*/ 134 w 285"/>
              <a:gd name="T23" fmla="*/ 49 h 289"/>
              <a:gd name="T24" fmla="*/ 136 w 285"/>
              <a:gd name="T25" fmla="*/ 51 h 289"/>
              <a:gd name="T26" fmla="*/ 155 w 285"/>
              <a:gd name="T27" fmla="*/ 64 h 289"/>
              <a:gd name="T28" fmla="*/ 156 w 285"/>
              <a:gd name="T29" fmla="*/ 64 h 289"/>
              <a:gd name="T30" fmla="*/ 177 w 285"/>
              <a:gd name="T31" fmla="*/ 77 h 289"/>
              <a:gd name="T32" fmla="*/ 171 w 285"/>
              <a:gd name="T33" fmla="*/ 102 h 289"/>
              <a:gd name="T34" fmla="*/ 104 w 285"/>
              <a:gd name="T35" fmla="*/ 169 h 289"/>
              <a:gd name="T36" fmla="*/ 98 w 285"/>
              <a:gd name="T37" fmla="*/ 168 h 289"/>
              <a:gd name="T38" fmla="*/ 88 w 285"/>
              <a:gd name="T39" fmla="*/ 172 h 289"/>
              <a:gd name="T40" fmla="*/ 86 w 285"/>
              <a:gd name="T41" fmla="*/ 174 h 289"/>
              <a:gd name="T42" fmla="*/ 16 w 285"/>
              <a:gd name="T43" fmla="*/ 244 h 289"/>
              <a:gd name="T44" fmla="*/ 14 w 285"/>
              <a:gd name="T45" fmla="*/ 246 h 289"/>
              <a:gd name="T46" fmla="*/ 43 w 285"/>
              <a:gd name="T47" fmla="*/ 289 h 289"/>
              <a:gd name="T48" fmla="*/ 53 w 285"/>
              <a:gd name="T49" fmla="*/ 285 h 289"/>
              <a:gd name="T50" fmla="*/ 55 w 285"/>
              <a:gd name="T51" fmla="*/ 283 h 289"/>
              <a:gd name="T52" fmla="*/ 125 w 285"/>
              <a:gd name="T53" fmla="*/ 213 h 289"/>
              <a:gd name="T54" fmla="*/ 127 w 285"/>
              <a:gd name="T55" fmla="*/ 211 h 289"/>
              <a:gd name="T56" fmla="*/ 130 w 285"/>
              <a:gd name="T57" fmla="*/ 195 h 289"/>
              <a:gd name="T58" fmla="*/ 205 w 285"/>
              <a:gd name="T59" fmla="*/ 120 h 289"/>
              <a:gd name="T60" fmla="*/ 217 w 285"/>
              <a:gd name="T61" fmla="*/ 112 h 289"/>
              <a:gd name="T62" fmla="*/ 218 w 285"/>
              <a:gd name="T63" fmla="*/ 112 h 289"/>
              <a:gd name="T64" fmla="*/ 240 w 285"/>
              <a:gd name="T65" fmla="*/ 172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5" h="289">
                <a:moveTo>
                  <a:pt x="240" y="172"/>
                </a:moveTo>
                <a:cubicBezTo>
                  <a:pt x="259" y="190"/>
                  <a:pt x="259" y="190"/>
                  <a:pt x="259" y="190"/>
                </a:cubicBezTo>
                <a:cubicBezTo>
                  <a:pt x="259" y="190"/>
                  <a:pt x="285" y="117"/>
                  <a:pt x="254" y="86"/>
                </a:cubicBezTo>
                <a:cubicBezTo>
                  <a:pt x="242" y="74"/>
                  <a:pt x="226" y="58"/>
                  <a:pt x="213" y="45"/>
                </a:cubicBezTo>
                <a:cubicBezTo>
                  <a:pt x="210" y="42"/>
                  <a:pt x="202" y="44"/>
                  <a:pt x="200" y="42"/>
                </a:cubicBezTo>
                <a:cubicBezTo>
                  <a:pt x="194" y="34"/>
                  <a:pt x="192" y="27"/>
                  <a:pt x="191" y="26"/>
                </a:cubicBezTo>
                <a:cubicBezTo>
                  <a:pt x="190" y="20"/>
                  <a:pt x="184" y="14"/>
                  <a:pt x="178" y="9"/>
                </a:cubicBezTo>
                <a:cubicBezTo>
                  <a:pt x="177" y="7"/>
                  <a:pt x="177" y="7"/>
                  <a:pt x="177" y="7"/>
                </a:cubicBezTo>
                <a:cubicBezTo>
                  <a:pt x="172" y="2"/>
                  <a:pt x="170" y="0"/>
                  <a:pt x="167" y="0"/>
                </a:cubicBezTo>
                <a:cubicBezTo>
                  <a:pt x="165" y="0"/>
                  <a:pt x="163" y="2"/>
                  <a:pt x="159" y="6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24" y="40"/>
                  <a:pt x="126" y="41"/>
                  <a:pt x="134" y="49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2" y="57"/>
                  <a:pt x="149" y="64"/>
                  <a:pt x="155" y="64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61" y="65"/>
                  <a:pt x="172" y="68"/>
                  <a:pt x="177" y="77"/>
                </a:cubicBezTo>
                <a:cubicBezTo>
                  <a:pt x="182" y="89"/>
                  <a:pt x="174" y="97"/>
                  <a:pt x="171" y="102"/>
                </a:cubicBezTo>
                <a:cubicBezTo>
                  <a:pt x="104" y="169"/>
                  <a:pt x="104" y="169"/>
                  <a:pt x="104" y="169"/>
                </a:cubicBezTo>
                <a:cubicBezTo>
                  <a:pt x="102" y="168"/>
                  <a:pt x="100" y="168"/>
                  <a:pt x="98" y="168"/>
                </a:cubicBezTo>
                <a:cubicBezTo>
                  <a:pt x="94" y="168"/>
                  <a:pt x="91" y="169"/>
                  <a:pt x="88" y="172"/>
                </a:cubicBezTo>
                <a:cubicBezTo>
                  <a:pt x="87" y="172"/>
                  <a:pt x="87" y="173"/>
                  <a:pt x="86" y="174"/>
                </a:cubicBezTo>
                <a:cubicBezTo>
                  <a:pt x="86" y="174"/>
                  <a:pt x="30" y="229"/>
                  <a:pt x="16" y="244"/>
                </a:cubicBezTo>
                <a:cubicBezTo>
                  <a:pt x="15" y="245"/>
                  <a:pt x="14" y="245"/>
                  <a:pt x="14" y="246"/>
                </a:cubicBezTo>
                <a:cubicBezTo>
                  <a:pt x="0" y="259"/>
                  <a:pt x="25" y="289"/>
                  <a:pt x="43" y="289"/>
                </a:cubicBezTo>
                <a:cubicBezTo>
                  <a:pt x="47" y="289"/>
                  <a:pt x="50" y="288"/>
                  <a:pt x="53" y="285"/>
                </a:cubicBezTo>
                <a:cubicBezTo>
                  <a:pt x="54" y="285"/>
                  <a:pt x="54" y="284"/>
                  <a:pt x="55" y="283"/>
                </a:cubicBezTo>
                <a:cubicBezTo>
                  <a:pt x="70" y="268"/>
                  <a:pt x="125" y="213"/>
                  <a:pt x="125" y="213"/>
                </a:cubicBezTo>
                <a:cubicBezTo>
                  <a:pt x="126" y="212"/>
                  <a:pt x="127" y="212"/>
                  <a:pt x="127" y="211"/>
                </a:cubicBezTo>
                <a:cubicBezTo>
                  <a:pt x="131" y="207"/>
                  <a:pt x="132" y="201"/>
                  <a:pt x="130" y="195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10" y="116"/>
                  <a:pt x="215" y="112"/>
                  <a:pt x="217" y="112"/>
                </a:cubicBezTo>
                <a:cubicBezTo>
                  <a:pt x="218" y="112"/>
                  <a:pt x="218" y="112"/>
                  <a:pt x="218" y="112"/>
                </a:cubicBezTo>
                <a:cubicBezTo>
                  <a:pt x="246" y="128"/>
                  <a:pt x="240" y="172"/>
                  <a:pt x="240" y="1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8" name="Freeform 698"/>
          <p:cNvSpPr>
            <a:spLocks noEditPoints="1"/>
          </p:cNvSpPr>
          <p:nvPr/>
        </p:nvSpPr>
        <p:spPr bwMode="auto">
          <a:xfrm>
            <a:off x="4381500" y="5239385"/>
            <a:ext cx="301625" cy="287655"/>
          </a:xfrm>
          <a:custGeom>
            <a:avLst/>
            <a:gdLst>
              <a:gd name="T0" fmla="*/ 313 w 313"/>
              <a:gd name="T1" fmla="*/ 8 h 297"/>
              <a:gd name="T2" fmla="*/ 206 w 313"/>
              <a:gd name="T3" fmla="*/ 13 h 297"/>
              <a:gd name="T4" fmla="*/ 61 w 313"/>
              <a:gd name="T5" fmla="*/ 45 h 297"/>
              <a:gd name="T6" fmla="*/ 61 w 313"/>
              <a:gd name="T7" fmla="*/ 225 h 297"/>
              <a:gd name="T8" fmla="*/ 25 w 313"/>
              <a:gd name="T9" fmla="*/ 278 h 297"/>
              <a:gd name="T10" fmla="*/ 38 w 313"/>
              <a:gd name="T11" fmla="*/ 297 h 297"/>
              <a:gd name="T12" fmla="*/ 91 w 313"/>
              <a:gd name="T13" fmla="*/ 254 h 297"/>
              <a:gd name="T14" fmla="*/ 169 w 313"/>
              <a:gd name="T15" fmla="*/ 285 h 297"/>
              <a:gd name="T16" fmla="*/ 310 w 313"/>
              <a:gd name="T17" fmla="*/ 162 h 297"/>
              <a:gd name="T18" fmla="*/ 313 w 313"/>
              <a:gd name="T19" fmla="*/ 8 h 297"/>
              <a:gd name="T20" fmla="*/ 267 w 313"/>
              <a:gd name="T21" fmla="*/ 63 h 297"/>
              <a:gd name="T22" fmla="*/ 192 w 313"/>
              <a:gd name="T23" fmla="*/ 136 h 297"/>
              <a:gd name="T24" fmla="*/ 101 w 313"/>
              <a:gd name="T25" fmla="*/ 222 h 297"/>
              <a:gd name="T26" fmla="*/ 98 w 313"/>
              <a:gd name="T27" fmla="*/ 223 h 297"/>
              <a:gd name="T28" fmla="*/ 95 w 313"/>
              <a:gd name="T29" fmla="*/ 222 h 297"/>
              <a:gd name="T30" fmla="*/ 95 w 313"/>
              <a:gd name="T31" fmla="*/ 217 h 297"/>
              <a:gd name="T32" fmla="*/ 172 w 313"/>
              <a:gd name="T33" fmla="*/ 116 h 297"/>
              <a:gd name="T34" fmla="*/ 263 w 313"/>
              <a:gd name="T35" fmla="*/ 56 h 297"/>
              <a:gd name="T36" fmla="*/ 268 w 313"/>
              <a:gd name="T37" fmla="*/ 58 h 297"/>
              <a:gd name="T38" fmla="*/ 267 w 313"/>
              <a:gd name="T39" fmla="*/ 63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3" h="297">
                <a:moveTo>
                  <a:pt x="313" y="8"/>
                </a:moveTo>
                <a:cubicBezTo>
                  <a:pt x="313" y="8"/>
                  <a:pt x="295" y="27"/>
                  <a:pt x="206" y="13"/>
                </a:cubicBezTo>
                <a:cubicBezTo>
                  <a:pt x="124" y="0"/>
                  <a:pt x="91" y="15"/>
                  <a:pt x="61" y="45"/>
                </a:cubicBezTo>
                <a:cubicBezTo>
                  <a:pt x="32" y="74"/>
                  <a:pt x="0" y="164"/>
                  <a:pt x="61" y="225"/>
                </a:cubicBezTo>
                <a:cubicBezTo>
                  <a:pt x="71" y="235"/>
                  <a:pt x="25" y="278"/>
                  <a:pt x="25" y="278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91" y="254"/>
                  <a:pt x="91" y="254"/>
                  <a:pt x="91" y="254"/>
                </a:cubicBezTo>
                <a:cubicBezTo>
                  <a:pt x="91" y="254"/>
                  <a:pt x="123" y="285"/>
                  <a:pt x="169" y="285"/>
                </a:cubicBezTo>
                <a:cubicBezTo>
                  <a:pt x="233" y="285"/>
                  <a:pt x="306" y="258"/>
                  <a:pt x="310" y="162"/>
                </a:cubicBezTo>
                <a:cubicBezTo>
                  <a:pt x="313" y="101"/>
                  <a:pt x="297" y="58"/>
                  <a:pt x="313" y="8"/>
                </a:cubicBezTo>
                <a:close/>
                <a:moveTo>
                  <a:pt x="267" y="63"/>
                </a:moveTo>
                <a:cubicBezTo>
                  <a:pt x="267" y="63"/>
                  <a:pt x="239" y="89"/>
                  <a:pt x="192" y="136"/>
                </a:cubicBezTo>
                <a:cubicBezTo>
                  <a:pt x="150" y="178"/>
                  <a:pt x="101" y="222"/>
                  <a:pt x="101" y="222"/>
                </a:cubicBezTo>
                <a:cubicBezTo>
                  <a:pt x="100" y="223"/>
                  <a:pt x="99" y="223"/>
                  <a:pt x="98" y="223"/>
                </a:cubicBezTo>
                <a:cubicBezTo>
                  <a:pt x="97" y="223"/>
                  <a:pt x="96" y="223"/>
                  <a:pt x="95" y="222"/>
                </a:cubicBezTo>
                <a:cubicBezTo>
                  <a:pt x="94" y="221"/>
                  <a:pt x="94" y="219"/>
                  <a:pt x="95" y="217"/>
                </a:cubicBezTo>
                <a:cubicBezTo>
                  <a:pt x="95" y="217"/>
                  <a:pt x="138" y="148"/>
                  <a:pt x="172" y="116"/>
                </a:cubicBezTo>
                <a:cubicBezTo>
                  <a:pt x="209" y="83"/>
                  <a:pt x="263" y="57"/>
                  <a:pt x="263" y="56"/>
                </a:cubicBezTo>
                <a:cubicBezTo>
                  <a:pt x="265" y="56"/>
                  <a:pt x="267" y="56"/>
                  <a:pt x="268" y="58"/>
                </a:cubicBezTo>
                <a:cubicBezTo>
                  <a:pt x="269" y="59"/>
                  <a:pt x="269" y="62"/>
                  <a:pt x="267" y="6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9" name="Freeform 699"/>
          <p:cNvSpPr>
            <a:spLocks noEditPoints="1"/>
          </p:cNvSpPr>
          <p:nvPr/>
        </p:nvSpPr>
        <p:spPr bwMode="auto">
          <a:xfrm>
            <a:off x="4949825" y="5256530"/>
            <a:ext cx="290830" cy="271780"/>
          </a:xfrm>
          <a:custGeom>
            <a:avLst/>
            <a:gdLst>
              <a:gd name="T0" fmla="*/ 266 w 301"/>
              <a:gd name="T1" fmla="*/ 192 h 282"/>
              <a:gd name="T2" fmla="*/ 234 w 301"/>
              <a:gd name="T3" fmla="*/ 69 h 282"/>
              <a:gd name="T4" fmla="*/ 81 w 301"/>
              <a:gd name="T5" fmla="*/ 36 h 282"/>
              <a:gd name="T6" fmla="*/ 32 w 301"/>
              <a:gd name="T7" fmla="*/ 3 h 282"/>
              <a:gd name="T8" fmla="*/ 12 w 301"/>
              <a:gd name="T9" fmla="*/ 13 h 282"/>
              <a:gd name="T10" fmla="*/ 61 w 301"/>
              <a:gd name="T11" fmla="*/ 57 h 282"/>
              <a:gd name="T12" fmla="*/ 132 w 301"/>
              <a:gd name="T13" fmla="*/ 249 h 282"/>
              <a:gd name="T14" fmla="*/ 301 w 301"/>
              <a:gd name="T15" fmla="*/ 260 h 282"/>
              <a:gd name="T16" fmla="*/ 266 w 301"/>
              <a:gd name="T17" fmla="*/ 192 h 282"/>
              <a:gd name="T18" fmla="*/ 242 w 301"/>
              <a:gd name="T19" fmla="*/ 232 h 282"/>
              <a:gd name="T20" fmla="*/ 240 w 301"/>
              <a:gd name="T21" fmla="*/ 233 h 282"/>
              <a:gd name="T22" fmla="*/ 238 w 301"/>
              <a:gd name="T23" fmla="*/ 232 h 282"/>
              <a:gd name="T24" fmla="*/ 159 w 301"/>
              <a:gd name="T25" fmla="*/ 138 h 282"/>
              <a:gd name="T26" fmla="*/ 106 w 301"/>
              <a:gd name="T27" fmla="*/ 75 h 282"/>
              <a:gd name="T28" fmla="*/ 106 w 301"/>
              <a:gd name="T29" fmla="*/ 71 h 282"/>
              <a:gd name="T30" fmla="*/ 109 w 301"/>
              <a:gd name="T31" fmla="*/ 71 h 282"/>
              <a:gd name="T32" fmla="*/ 178 w 301"/>
              <a:gd name="T33" fmla="*/ 122 h 282"/>
              <a:gd name="T34" fmla="*/ 243 w 301"/>
              <a:gd name="T35" fmla="*/ 229 h 282"/>
              <a:gd name="T36" fmla="*/ 242 w 301"/>
              <a:gd name="T37" fmla="*/ 23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1" h="282">
                <a:moveTo>
                  <a:pt x="266" y="192"/>
                </a:moveTo>
                <a:cubicBezTo>
                  <a:pt x="268" y="152"/>
                  <a:pt x="252" y="95"/>
                  <a:pt x="234" y="69"/>
                </a:cubicBezTo>
                <a:cubicBezTo>
                  <a:pt x="197" y="16"/>
                  <a:pt x="116" y="0"/>
                  <a:pt x="81" y="36"/>
                </a:cubicBezTo>
                <a:cubicBezTo>
                  <a:pt x="74" y="43"/>
                  <a:pt x="32" y="3"/>
                  <a:pt x="32" y="3"/>
                </a:cubicBezTo>
                <a:cubicBezTo>
                  <a:pt x="12" y="13"/>
                  <a:pt x="12" y="13"/>
                  <a:pt x="12" y="13"/>
                </a:cubicBezTo>
                <a:cubicBezTo>
                  <a:pt x="61" y="57"/>
                  <a:pt x="61" y="57"/>
                  <a:pt x="61" y="57"/>
                </a:cubicBezTo>
                <a:cubicBezTo>
                  <a:pt x="61" y="57"/>
                  <a:pt x="0" y="152"/>
                  <a:pt x="132" y="249"/>
                </a:cubicBezTo>
                <a:cubicBezTo>
                  <a:pt x="177" y="282"/>
                  <a:pt x="241" y="269"/>
                  <a:pt x="301" y="260"/>
                </a:cubicBezTo>
                <a:cubicBezTo>
                  <a:pt x="301" y="260"/>
                  <a:pt x="265" y="248"/>
                  <a:pt x="266" y="192"/>
                </a:cubicBezTo>
                <a:close/>
                <a:moveTo>
                  <a:pt x="242" y="232"/>
                </a:moveTo>
                <a:cubicBezTo>
                  <a:pt x="241" y="233"/>
                  <a:pt x="241" y="233"/>
                  <a:pt x="240" y="233"/>
                </a:cubicBezTo>
                <a:cubicBezTo>
                  <a:pt x="240" y="233"/>
                  <a:pt x="239" y="232"/>
                  <a:pt x="238" y="232"/>
                </a:cubicBezTo>
                <a:cubicBezTo>
                  <a:pt x="238" y="232"/>
                  <a:pt x="198" y="182"/>
                  <a:pt x="159" y="138"/>
                </a:cubicBezTo>
                <a:cubicBezTo>
                  <a:pt x="115" y="89"/>
                  <a:pt x="106" y="75"/>
                  <a:pt x="106" y="75"/>
                </a:cubicBezTo>
                <a:cubicBezTo>
                  <a:pt x="105" y="74"/>
                  <a:pt x="105" y="72"/>
                  <a:pt x="106" y="71"/>
                </a:cubicBezTo>
                <a:cubicBezTo>
                  <a:pt x="107" y="71"/>
                  <a:pt x="108" y="70"/>
                  <a:pt x="109" y="71"/>
                </a:cubicBezTo>
                <a:cubicBezTo>
                  <a:pt x="109" y="71"/>
                  <a:pt x="144" y="87"/>
                  <a:pt x="178" y="122"/>
                </a:cubicBezTo>
                <a:cubicBezTo>
                  <a:pt x="210" y="156"/>
                  <a:pt x="243" y="229"/>
                  <a:pt x="243" y="229"/>
                </a:cubicBezTo>
                <a:cubicBezTo>
                  <a:pt x="243" y="230"/>
                  <a:pt x="243" y="232"/>
                  <a:pt x="242" y="2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0" name="Freeform 700"/>
          <p:cNvSpPr>
            <a:spLocks noEditPoints="1"/>
          </p:cNvSpPr>
          <p:nvPr/>
        </p:nvSpPr>
        <p:spPr bwMode="auto">
          <a:xfrm>
            <a:off x="7299960" y="2032635"/>
            <a:ext cx="78105" cy="70485"/>
          </a:xfrm>
          <a:custGeom>
            <a:avLst/>
            <a:gdLst>
              <a:gd name="T0" fmla="*/ 61 w 80"/>
              <a:gd name="T1" fmla="*/ 32 h 72"/>
              <a:gd name="T2" fmla="*/ 56 w 80"/>
              <a:gd name="T3" fmla="*/ 32 h 72"/>
              <a:gd name="T4" fmla="*/ 56 w 80"/>
              <a:gd name="T5" fmla="*/ 11 h 72"/>
              <a:gd name="T6" fmla="*/ 57 w 80"/>
              <a:gd name="T7" fmla="*/ 11 h 72"/>
              <a:gd name="T8" fmla="*/ 52 w 80"/>
              <a:gd name="T9" fmla="*/ 0 h 72"/>
              <a:gd name="T10" fmla="*/ 37 w 80"/>
              <a:gd name="T11" fmla="*/ 0 h 72"/>
              <a:gd name="T12" fmla="*/ 37 w 80"/>
              <a:gd name="T13" fmla="*/ 0 h 72"/>
              <a:gd name="T14" fmla="*/ 12 w 80"/>
              <a:gd name="T15" fmla="*/ 0 h 72"/>
              <a:gd name="T16" fmla="*/ 9 w 80"/>
              <a:gd name="T17" fmla="*/ 9 h 72"/>
              <a:gd name="T18" fmla="*/ 9 w 80"/>
              <a:gd name="T19" fmla="*/ 34 h 72"/>
              <a:gd name="T20" fmla="*/ 2 w 80"/>
              <a:gd name="T21" fmla="*/ 55 h 72"/>
              <a:gd name="T22" fmla="*/ 0 w 80"/>
              <a:gd name="T23" fmla="*/ 61 h 72"/>
              <a:gd name="T24" fmla="*/ 2 w 80"/>
              <a:gd name="T25" fmla="*/ 71 h 72"/>
              <a:gd name="T26" fmla="*/ 44 w 80"/>
              <a:gd name="T27" fmla="*/ 71 h 72"/>
              <a:gd name="T28" fmla="*/ 44 w 80"/>
              <a:gd name="T29" fmla="*/ 72 h 72"/>
              <a:gd name="T30" fmla="*/ 80 w 80"/>
              <a:gd name="T31" fmla="*/ 72 h 72"/>
              <a:gd name="T32" fmla="*/ 63 w 80"/>
              <a:gd name="T33" fmla="*/ 35 h 72"/>
              <a:gd name="T34" fmla="*/ 61 w 80"/>
              <a:gd name="T35" fmla="*/ 32 h 72"/>
              <a:gd name="T36" fmla="*/ 31 w 80"/>
              <a:gd name="T37" fmla="*/ 49 h 72"/>
              <a:gd name="T38" fmla="*/ 19 w 80"/>
              <a:gd name="T39" fmla="*/ 49 h 72"/>
              <a:gd name="T40" fmla="*/ 19 w 80"/>
              <a:gd name="T41" fmla="*/ 11 h 72"/>
              <a:gd name="T42" fmla="*/ 31 w 80"/>
              <a:gd name="T43" fmla="*/ 11 h 72"/>
              <a:gd name="T44" fmla="*/ 31 w 80"/>
              <a:gd name="T45" fmla="*/ 4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0" h="72">
                <a:moveTo>
                  <a:pt x="61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2" y="0"/>
                  <a:pt x="52" y="0"/>
                  <a:pt x="52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9"/>
                  <a:pt x="9" y="9"/>
                  <a:pt x="9" y="9"/>
                </a:cubicBezTo>
                <a:cubicBezTo>
                  <a:pt x="12" y="17"/>
                  <a:pt x="12" y="26"/>
                  <a:pt x="9" y="34"/>
                </a:cubicBezTo>
                <a:cubicBezTo>
                  <a:pt x="2" y="55"/>
                  <a:pt x="2" y="55"/>
                  <a:pt x="2" y="55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4"/>
                  <a:pt x="2" y="68"/>
                  <a:pt x="2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4" y="72"/>
                  <a:pt x="44" y="72"/>
                  <a:pt x="44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63" y="35"/>
                  <a:pt x="63" y="35"/>
                  <a:pt x="63" y="35"/>
                </a:cubicBezTo>
                <a:lnTo>
                  <a:pt x="61" y="32"/>
                </a:lnTo>
                <a:close/>
                <a:moveTo>
                  <a:pt x="31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1"/>
                  <a:pt x="19" y="11"/>
                  <a:pt x="19" y="11"/>
                </a:cubicBezTo>
                <a:cubicBezTo>
                  <a:pt x="31" y="11"/>
                  <a:pt x="31" y="11"/>
                  <a:pt x="31" y="11"/>
                </a:cubicBezTo>
                <a:lnTo>
                  <a:pt x="31" y="4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1" name="Freeform 701"/>
          <p:cNvSpPr/>
          <p:nvPr/>
        </p:nvSpPr>
        <p:spPr bwMode="auto">
          <a:xfrm>
            <a:off x="7433310" y="2032635"/>
            <a:ext cx="31750" cy="70485"/>
          </a:xfrm>
          <a:custGeom>
            <a:avLst/>
            <a:gdLst>
              <a:gd name="T0" fmla="*/ 16 w 24"/>
              <a:gd name="T1" fmla="*/ 34 h 53"/>
              <a:gd name="T2" fmla="*/ 21 w 24"/>
              <a:gd name="T3" fmla="*/ 45 h 53"/>
              <a:gd name="T4" fmla="*/ 16 w 24"/>
              <a:gd name="T5" fmla="*/ 47 h 53"/>
              <a:gd name="T6" fmla="*/ 21 w 24"/>
              <a:gd name="T7" fmla="*/ 53 h 53"/>
              <a:gd name="T8" fmla="*/ 24 w 24"/>
              <a:gd name="T9" fmla="*/ 53 h 53"/>
              <a:gd name="T10" fmla="*/ 24 w 24"/>
              <a:gd name="T11" fmla="*/ 0 h 53"/>
              <a:gd name="T12" fmla="*/ 0 w 24"/>
              <a:gd name="T13" fmla="*/ 0 h 53"/>
              <a:gd name="T14" fmla="*/ 0 w 24"/>
              <a:gd name="T15" fmla="*/ 0 h 53"/>
              <a:gd name="T16" fmla="*/ 16 w 24"/>
              <a:gd name="T17" fmla="*/ 3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" h="53">
                <a:moveTo>
                  <a:pt x="16" y="34"/>
                </a:moveTo>
                <a:lnTo>
                  <a:pt x="21" y="45"/>
                </a:lnTo>
                <a:lnTo>
                  <a:pt x="16" y="47"/>
                </a:lnTo>
                <a:lnTo>
                  <a:pt x="21" y="53"/>
                </a:lnTo>
                <a:lnTo>
                  <a:pt x="24" y="53"/>
                </a:lnTo>
                <a:lnTo>
                  <a:pt x="24" y="0"/>
                </a:lnTo>
                <a:lnTo>
                  <a:pt x="0" y="0"/>
                </a:lnTo>
                <a:lnTo>
                  <a:pt x="0" y="0"/>
                </a:lnTo>
                <a:lnTo>
                  <a:pt x="16" y="3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2" name="Freeform 702"/>
          <p:cNvSpPr>
            <a:spLocks noEditPoints="1"/>
          </p:cNvSpPr>
          <p:nvPr/>
        </p:nvSpPr>
        <p:spPr bwMode="auto">
          <a:xfrm>
            <a:off x="7408545" y="2101850"/>
            <a:ext cx="56515" cy="77470"/>
          </a:xfrm>
          <a:custGeom>
            <a:avLst/>
            <a:gdLst>
              <a:gd name="T0" fmla="*/ 58 w 58"/>
              <a:gd name="T1" fmla="*/ 38 h 81"/>
              <a:gd name="T2" fmla="*/ 34 w 58"/>
              <a:gd name="T3" fmla="*/ 0 h 81"/>
              <a:gd name="T4" fmla="*/ 0 w 58"/>
              <a:gd name="T5" fmla="*/ 16 h 81"/>
              <a:gd name="T6" fmla="*/ 12 w 58"/>
              <a:gd name="T7" fmla="*/ 59 h 81"/>
              <a:gd name="T8" fmla="*/ 16 w 58"/>
              <a:gd name="T9" fmla="*/ 58 h 81"/>
              <a:gd name="T10" fmla="*/ 42 w 58"/>
              <a:gd name="T11" fmla="*/ 81 h 81"/>
              <a:gd name="T12" fmla="*/ 57 w 58"/>
              <a:gd name="T13" fmla="*/ 74 h 81"/>
              <a:gd name="T14" fmla="*/ 58 w 58"/>
              <a:gd name="T15" fmla="*/ 38 h 81"/>
              <a:gd name="T16" fmla="*/ 38 w 58"/>
              <a:gd name="T17" fmla="*/ 53 h 81"/>
              <a:gd name="T18" fmla="*/ 35 w 58"/>
              <a:gd name="T19" fmla="*/ 53 h 81"/>
              <a:gd name="T20" fmla="*/ 28 w 58"/>
              <a:gd name="T21" fmla="*/ 49 h 81"/>
              <a:gd name="T22" fmla="*/ 32 w 58"/>
              <a:gd name="T23" fmla="*/ 40 h 81"/>
              <a:gd name="T24" fmla="*/ 35 w 58"/>
              <a:gd name="T25" fmla="*/ 39 h 81"/>
              <a:gd name="T26" fmla="*/ 41 w 58"/>
              <a:gd name="T27" fmla="*/ 43 h 81"/>
              <a:gd name="T28" fmla="*/ 38 w 58"/>
              <a:gd name="T29" fmla="*/ 5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81">
                <a:moveTo>
                  <a:pt x="58" y="38"/>
                </a:moveTo>
                <a:cubicBezTo>
                  <a:pt x="34" y="0"/>
                  <a:pt x="34" y="0"/>
                  <a:pt x="34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2" y="59"/>
                  <a:pt x="12" y="59"/>
                  <a:pt x="12" y="59"/>
                </a:cubicBezTo>
                <a:cubicBezTo>
                  <a:pt x="13" y="59"/>
                  <a:pt x="14" y="58"/>
                  <a:pt x="16" y="58"/>
                </a:cubicBezTo>
                <a:cubicBezTo>
                  <a:pt x="24" y="58"/>
                  <a:pt x="35" y="67"/>
                  <a:pt x="42" y="81"/>
                </a:cubicBezTo>
                <a:cubicBezTo>
                  <a:pt x="57" y="74"/>
                  <a:pt x="57" y="74"/>
                  <a:pt x="57" y="74"/>
                </a:cubicBezTo>
                <a:cubicBezTo>
                  <a:pt x="50" y="58"/>
                  <a:pt x="51" y="43"/>
                  <a:pt x="58" y="38"/>
                </a:cubicBezTo>
                <a:close/>
                <a:moveTo>
                  <a:pt x="38" y="53"/>
                </a:moveTo>
                <a:cubicBezTo>
                  <a:pt x="37" y="53"/>
                  <a:pt x="36" y="53"/>
                  <a:pt x="35" y="53"/>
                </a:cubicBezTo>
                <a:cubicBezTo>
                  <a:pt x="32" y="53"/>
                  <a:pt x="30" y="52"/>
                  <a:pt x="28" y="49"/>
                </a:cubicBezTo>
                <a:cubicBezTo>
                  <a:pt x="27" y="46"/>
                  <a:pt x="28" y="42"/>
                  <a:pt x="32" y="40"/>
                </a:cubicBezTo>
                <a:cubicBezTo>
                  <a:pt x="33" y="39"/>
                  <a:pt x="34" y="39"/>
                  <a:pt x="35" y="39"/>
                </a:cubicBezTo>
                <a:cubicBezTo>
                  <a:pt x="37" y="39"/>
                  <a:pt x="40" y="41"/>
                  <a:pt x="41" y="43"/>
                </a:cubicBezTo>
                <a:cubicBezTo>
                  <a:pt x="43" y="47"/>
                  <a:pt x="41" y="51"/>
                  <a:pt x="38" y="5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3" name="Freeform 703"/>
          <p:cNvSpPr/>
          <p:nvPr/>
        </p:nvSpPr>
        <p:spPr bwMode="auto">
          <a:xfrm>
            <a:off x="7322185" y="1919605"/>
            <a:ext cx="117475" cy="186055"/>
          </a:xfrm>
          <a:custGeom>
            <a:avLst/>
            <a:gdLst>
              <a:gd name="T0" fmla="*/ 101 w 122"/>
              <a:gd name="T1" fmla="*/ 124 h 193"/>
              <a:gd name="T2" fmla="*/ 96 w 122"/>
              <a:gd name="T3" fmla="*/ 127 h 193"/>
              <a:gd name="T4" fmla="*/ 42 w 122"/>
              <a:gd name="T5" fmla="*/ 12 h 193"/>
              <a:gd name="T6" fmla="*/ 24 w 122"/>
              <a:gd name="T7" fmla="*/ 0 h 193"/>
              <a:gd name="T8" fmla="*/ 15 w 122"/>
              <a:gd name="T9" fmla="*/ 2 h 193"/>
              <a:gd name="T10" fmla="*/ 5 w 122"/>
              <a:gd name="T11" fmla="*/ 29 h 193"/>
              <a:gd name="T12" fmla="*/ 59 w 122"/>
              <a:gd name="T13" fmla="*/ 144 h 193"/>
              <a:gd name="T14" fmla="*/ 54 w 122"/>
              <a:gd name="T15" fmla="*/ 146 h 193"/>
              <a:gd name="T16" fmla="*/ 76 w 122"/>
              <a:gd name="T17" fmla="*/ 193 h 193"/>
              <a:gd name="T18" fmla="*/ 122 w 122"/>
              <a:gd name="T19" fmla="*/ 171 h 193"/>
              <a:gd name="T20" fmla="*/ 101 w 122"/>
              <a:gd name="T21" fmla="*/ 124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93">
                <a:moveTo>
                  <a:pt x="101" y="124"/>
                </a:moveTo>
                <a:cubicBezTo>
                  <a:pt x="96" y="127"/>
                  <a:pt x="96" y="127"/>
                  <a:pt x="96" y="127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4"/>
                  <a:pt x="31" y="0"/>
                  <a:pt x="24" y="0"/>
                </a:cubicBezTo>
                <a:cubicBezTo>
                  <a:pt x="21" y="0"/>
                  <a:pt x="18" y="0"/>
                  <a:pt x="15" y="2"/>
                </a:cubicBezTo>
                <a:cubicBezTo>
                  <a:pt x="5" y="7"/>
                  <a:pt x="0" y="19"/>
                  <a:pt x="5" y="29"/>
                </a:cubicBezTo>
                <a:cubicBezTo>
                  <a:pt x="59" y="144"/>
                  <a:pt x="59" y="144"/>
                  <a:pt x="59" y="144"/>
                </a:cubicBezTo>
                <a:cubicBezTo>
                  <a:pt x="54" y="146"/>
                  <a:pt x="54" y="146"/>
                  <a:pt x="54" y="146"/>
                </a:cubicBezTo>
                <a:cubicBezTo>
                  <a:pt x="76" y="193"/>
                  <a:pt x="76" y="193"/>
                  <a:pt x="76" y="193"/>
                </a:cubicBezTo>
                <a:cubicBezTo>
                  <a:pt x="122" y="171"/>
                  <a:pt x="122" y="171"/>
                  <a:pt x="122" y="171"/>
                </a:cubicBezTo>
                <a:lnTo>
                  <a:pt x="101" y="12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4" name="Freeform 704"/>
          <p:cNvSpPr/>
          <p:nvPr/>
        </p:nvSpPr>
        <p:spPr bwMode="auto">
          <a:xfrm>
            <a:off x="7186295" y="2032635"/>
            <a:ext cx="53975" cy="69215"/>
          </a:xfrm>
          <a:custGeom>
            <a:avLst/>
            <a:gdLst>
              <a:gd name="T0" fmla="*/ 41 w 56"/>
              <a:gd name="T1" fmla="*/ 32 h 71"/>
              <a:gd name="T2" fmla="*/ 30 w 56"/>
              <a:gd name="T3" fmla="*/ 32 h 71"/>
              <a:gd name="T4" fmla="*/ 30 w 56"/>
              <a:gd name="T5" fmla="*/ 11 h 71"/>
              <a:gd name="T6" fmla="*/ 42 w 56"/>
              <a:gd name="T7" fmla="*/ 11 h 71"/>
              <a:gd name="T8" fmla="*/ 42 w 56"/>
              <a:gd name="T9" fmla="*/ 31 h 71"/>
              <a:gd name="T10" fmla="*/ 44 w 56"/>
              <a:gd name="T11" fmla="*/ 29 h 71"/>
              <a:gd name="T12" fmla="*/ 45 w 56"/>
              <a:gd name="T13" fmla="*/ 27 h 71"/>
              <a:gd name="T14" fmla="*/ 51 w 56"/>
              <a:gd name="T15" fmla="*/ 9 h 71"/>
              <a:gd name="T16" fmla="*/ 56 w 56"/>
              <a:gd name="T17" fmla="*/ 0 h 71"/>
              <a:gd name="T18" fmla="*/ 0 w 56"/>
              <a:gd name="T19" fmla="*/ 0 h 71"/>
              <a:gd name="T20" fmla="*/ 0 w 56"/>
              <a:gd name="T21" fmla="*/ 71 h 71"/>
              <a:gd name="T22" fmla="*/ 10 w 56"/>
              <a:gd name="T23" fmla="*/ 71 h 71"/>
              <a:gd name="T24" fmla="*/ 41 w 56"/>
              <a:gd name="T25" fmla="*/ 3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71">
                <a:moveTo>
                  <a:pt x="41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11"/>
                  <a:pt x="30" y="11"/>
                  <a:pt x="30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3" y="30"/>
                  <a:pt x="44" y="29"/>
                </a:cubicBezTo>
                <a:cubicBezTo>
                  <a:pt x="45" y="27"/>
                  <a:pt x="45" y="27"/>
                  <a:pt x="45" y="27"/>
                </a:cubicBezTo>
                <a:cubicBezTo>
                  <a:pt x="51" y="9"/>
                  <a:pt x="51" y="9"/>
                  <a:pt x="51" y="9"/>
                </a:cubicBezTo>
                <a:cubicBezTo>
                  <a:pt x="52" y="6"/>
                  <a:pt x="54" y="3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1"/>
                  <a:pt x="0" y="71"/>
                  <a:pt x="0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16" y="54"/>
                  <a:pt x="29" y="40"/>
                  <a:pt x="41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5" name="Freeform 705"/>
          <p:cNvSpPr/>
          <p:nvPr/>
        </p:nvSpPr>
        <p:spPr bwMode="auto">
          <a:xfrm>
            <a:off x="7190105" y="2073910"/>
            <a:ext cx="106045" cy="111125"/>
          </a:xfrm>
          <a:custGeom>
            <a:avLst/>
            <a:gdLst>
              <a:gd name="T0" fmla="*/ 95 w 110"/>
              <a:gd name="T1" fmla="*/ 18 h 115"/>
              <a:gd name="T2" fmla="*/ 63 w 110"/>
              <a:gd name="T3" fmla="*/ 1 h 115"/>
              <a:gd name="T4" fmla="*/ 55 w 110"/>
              <a:gd name="T5" fmla="*/ 1 h 115"/>
              <a:gd name="T6" fmla="*/ 24 w 110"/>
              <a:gd name="T7" fmla="*/ 53 h 115"/>
              <a:gd name="T8" fmla="*/ 2 w 110"/>
              <a:gd name="T9" fmla="*/ 98 h 115"/>
              <a:gd name="T10" fmla="*/ 32 w 110"/>
              <a:gd name="T11" fmla="*/ 112 h 115"/>
              <a:gd name="T12" fmla="*/ 42 w 110"/>
              <a:gd name="T13" fmla="*/ 110 h 115"/>
              <a:gd name="T14" fmla="*/ 95 w 110"/>
              <a:gd name="T15" fmla="*/ 1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15">
                <a:moveTo>
                  <a:pt x="95" y="18"/>
                </a:moveTo>
                <a:cubicBezTo>
                  <a:pt x="86" y="6"/>
                  <a:pt x="75" y="2"/>
                  <a:pt x="63" y="1"/>
                </a:cubicBezTo>
                <a:cubicBezTo>
                  <a:pt x="60" y="0"/>
                  <a:pt x="58" y="0"/>
                  <a:pt x="55" y="1"/>
                </a:cubicBezTo>
                <a:cubicBezTo>
                  <a:pt x="47" y="5"/>
                  <a:pt x="16" y="26"/>
                  <a:pt x="24" y="53"/>
                </a:cubicBezTo>
                <a:cubicBezTo>
                  <a:pt x="35" y="92"/>
                  <a:pt x="8" y="96"/>
                  <a:pt x="2" y="98"/>
                </a:cubicBezTo>
                <a:cubicBezTo>
                  <a:pt x="0" y="100"/>
                  <a:pt x="11" y="115"/>
                  <a:pt x="32" y="112"/>
                </a:cubicBezTo>
                <a:cubicBezTo>
                  <a:pt x="35" y="112"/>
                  <a:pt x="38" y="111"/>
                  <a:pt x="42" y="110"/>
                </a:cubicBezTo>
                <a:cubicBezTo>
                  <a:pt x="69" y="100"/>
                  <a:pt x="110" y="63"/>
                  <a:pt x="95" y="1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6" name="Freeform 706"/>
          <p:cNvSpPr/>
          <p:nvPr/>
        </p:nvSpPr>
        <p:spPr bwMode="auto">
          <a:xfrm>
            <a:off x="7247255" y="1912620"/>
            <a:ext cx="81915" cy="167640"/>
          </a:xfrm>
          <a:custGeom>
            <a:avLst/>
            <a:gdLst>
              <a:gd name="T0" fmla="*/ 82 w 84"/>
              <a:gd name="T1" fmla="*/ 18 h 174"/>
              <a:gd name="T2" fmla="*/ 74 w 84"/>
              <a:gd name="T3" fmla="*/ 1 h 174"/>
              <a:gd name="T4" fmla="*/ 68 w 84"/>
              <a:gd name="T5" fmla="*/ 1 h 174"/>
              <a:gd name="T6" fmla="*/ 57 w 84"/>
              <a:gd name="T7" fmla="*/ 9 h 174"/>
              <a:gd name="T8" fmla="*/ 19 w 84"/>
              <a:gd name="T9" fmla="*/ 127 h 174"/>
              <a:gd name="T10" fmla="*/ 6 w 84"/>
              <a:gd name="T11" fmla="*/ 140 h 174"/>
              <a:gd name="T12" fmla="*/ 0 w 84"/>
              <a:gd name="T13" fmla="*/ 158 h 174"/>
              <a:gd name="T14" fmla="*/ 5 w 84"/>
              <a:gd name="T15" fmla="*/ 158 h 174"/>
              <a:gd name="T16" fmla="*/ 39 w 84"/>
              <a:gd name="T17" fmla="*/ 174 h 174"/>
              <a:gd name="T18" fmla="*/ 46 w 84"/>
              <a:gd name="T19" fmla="*/ 153 h 174"/>
              <a:gd name="T20" fmla="*/ 44 w 84"/>
              <a:gd name="T21" fmla="*/ 135 h 174"/>
              <a:gd name="T22" fmla="*/ 82 w 84"/>
              <a:gd name="T23" fmla="*/ 1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174">
                <a:moveTo>
                  <a:pt x="82" y="18"/>
                </a:moveTo>
                <a:cubicBezTo>
                  <a:pt x="84" y="11"/>
                  <a:pt x="81" y="3"/>
                  <a:pt x="74" y="1"/>
                </a:cubicBezTo>
                <a:cubicBezTo>
                  <a:pt x="72" y="0"/>
                  <a:pt x="70" y="0"/>
                  <a:pt x="68" y="1"/>
                </a:cubicBezTo>
                <a:cubicBezTo>
                  <a:pt x="63" y="1"/>
                  <a:pt x="59" y="4"/>
                  <a:pt x="57" y="9"/>
                </a:cubicBezTo>
                <a:cubicBezTo>
                  <a:pt x="19" y="127"/>
                  <a:pt x="19" y="127"/>
                  <a:pt x="19" y="127"/>
                </a:cubicBezTo>
                <a:cubicBezTo>
                  <a:pt x="13" y="129"/>
                  <a:pt x="8" y="134"/>
                  <a:pt x="6" y="140"/>
                </a:cubicBezTo>
                <a:cubicBezTo>
                  <a:pt x="0" y="158"/>
                  <a:pt x="0" y="158"/>
                  <a:pt x="0" y="158"/>
                </a:cubicBezTo>
                <a:cubicBezTo>
                  <a:pt x="2" y="158"/>
                  <a:pt x="3" y="158"/>
                  <a:pt x="5" y="158"/>
                </a:cubicBezTo>
                <a:cubicBezTo>
                  <a:pt x="17" y="159"/>
                  <a:pt x="29" y="163"/>
                  <a:pt x="39" y="174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8" y="147"/>
                  <a:pt x="47" y="140"/>
                  <a:pt x="44" y="135"/>
                </a:cubicBezTo>
                <a:lnTo>
                  <a:pt x="82" y="1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7" name="Freeform 707"/>
          <p:cNvSpPr/>
          <p:nvPr/>
        </p:nvSpPr>
        <p:spPr bwMode="auto">
          <a:xfrm>
            <a:off x="6630035" y="4145280"/>
            <a:ext cx="113665" cy="255270"/>
          </a:xfrm>
          <a:custGeom>
            <a:avLst/>
            <a:gdLst>
              <a:gd name="T0" fmla="*/ 63 w 117"/>
              <a:gd name="T1" fmla="*/ 0 h 263"/>
              <a:gd name="T2" fmla="*/ 0 w 117"/>
              <a:gd name="T3" fmla="*/ 73 h 263"/>
              <a:gd name="T4" fmla="*/ 9 w 117"/>
              <a:gd name="T5" fmla="*/ 168 h 263"/>
              <a:gd name="T6" fmla="*/ 9 w 117"/>
              <a:gd name="T7" fmla="*/ 219 h 263"/>
              <a:gd name="T8" fmla="*/ 53 w 117"/>
              <a:gd name="T9" fmla="*/ 263 h 263"/>
              <a:gd name="T10" fmla="*/ 97 w 117"/>
              <a:gd name="T11" fmla="*/ 219 h 263"/>
              <a:gd name="T12" fmla="*/ 91 w 117"/>
              <a:gd name="T13" fmla="*/ 163 h 263"/>
              <a:gd name="T14" fmla="*/ 117 w 117"/>
              <a:gd name="T15" fmla="*/ 63 h 263"/>
              <a:gd name="T16" fmla="*/ 63 w 117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263">
                <a:moveTo>
                  <a:pt x="63" y="0"/>
                </a:moveTo>
                <a:cubicBezTo>
                  <a:pt x="17" y="0"/>
                  <a:pt x="0" y="48"/>
                  <a:pt x="0" y="73"/>
                </a:cubicBezTo>
                <a:cubicBezTo>
                  <a:pt x="0" y="88"/>
                  <a:pt x="3" y="128"/>
                  <a:pt x="9" y="168"/>
                </a:cubicBezTo>
                <a:cubicBezTo>
                  <a:pt x="9" y="219"/>
                  <a:pt x="9" y="219"/>
                  <a:pt x="9" y="219"/>
                </a:cubicBezTo>
                <a:cubicBezTo>
                  <a:pt x="9" y="244"/>
                  <a:pt x="29" y="263"/>
                  <a:pt x="53" y="263"/>
                </a:cubicBezTo>
                <a:cubicBezTo>
                  <a:pt x="77" y="263"/>
                  <a:pt x="96" y="246"/>
                  <a:pt x="97" y="219"/>
                </a:cubicBezTo>
                <a:cubicBezTo>
                  <a:pt x="98" y="209"/>
                  <a:pt x="95" y="187"/>
                  <a:pt x="91" y="163"/>
                </a:cubicBezTo>
                <a:cubicBezTo>
                  <a:pt x="92" y="117"/>
                  <a:pt x="117" y="119"/>
                  <a:pt x="117" y="63"/>
                </a:cubicBezTo>
                <a:cubicBezTo>
                  <a:pt x="117" y="29"/>
                  <a:pt x="97" y="0"/>
                  <a:pt x="6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8" name="Freeform 708"/>
          <p:cNvSpPr/>
          <p:nvPr/>
        </p:nvSpPr>
        <p:spPr bwMode="auto">
          <a:xfrm>
            <a:off x="6795135" y="4145280"/>
            <a:ext cx="113665" cy="255270"/>
          </a:xfrm>
          <a:custGeom>
            <a:avLst/>
            <a:gdLst>
              <a:gd name="T0" fmla="*/ 54 w 117"/>
              <a:gd name="T1" fmla="*/ 0 h 263"/>
              <a:gd name="T2" fmla="*/ 0 w 117"/>
              <a:gd name="T3" fmla="*/ 63 h 263"/>
              <a:gd name="T4" fmla="*/ 26 w 117"/>
              <a:gd name="T5" fmla="*/ 163 h 263"/>
              <a:gd name="T6" fmla="*/ 20 w 117"/>
              <a:gd name="T7" fmla="*/ 219 h 263"/>
              <a:gd name="T8" fmla="*/ 64 w 117"/>
              <a:gd name="T9" fmla="*/ 263 h 263"/>
              <a:gd name="T10" fmla="*/ 108 w 117"/>
              <a:gd name="T11" fmla="*/ 219 h 263"/>
              <a:gd name="T12" fmla="*/ 108 w 117"/>
              <a:gd name="T13" fmla="*/ 168 h 263"/>
              <a:gd name="T14" fmla="*/ 117 w 117"/>
              <a:gd name="T15" fmla="*/ 73 h 263"/>
              <a:gd name="T16" fmla="*/ 54 w 117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263">
                <a:moveTo>
                  <a:pt x="54" y="0"/>
                </a:moveTo>
                <a:cubicBezTo>
                  <a:pt x="19" y="0"/>
                  <a:pt x="0" y="29"/>
                  <a:pt x="0" y="63"/>
                </a:cubicBezTo>
                <a:cubicBezTo>
                  <a:pt x="0" y="119"/>
                  <a:pt x="25" y="117"/>
                  <a:pt x="26" y="163"/>
                </a:cubicBezTo>
                <a:cubicBezTo>
                  <a:pt x="22" y="187"/>
                  <a:pt x="19" y="209"/>
                  <a:pt x="20" y="219"/>
                </a:cubicBezTo>
                <a:cubicBezTo>
                  <a:pt x="21" y="246"/>
                  <a:pt x="39" y="263"/>
                  <a:pt x="64" y="263"/>
                </a:cubicBezTo>
                <a:cubicBezTo>
                  <a:pt x="88" y="263"/>
                  <a:pt x="108" y="244"/>
                  <a:pt x="108" y="219"/>
                </a:cubicBezTo>
                <a:cubicBezTo>
                  <a:pt x="108" y="168"/>
                  <a:pt x="108" y="168"/>
                  <a:pt x="108" y="168"/>
                </a:cubicBezTo>
                <a:cubicBezTo>
                  <a:pt x="114" y="128"/>
                  <a:pt x="117" y="88"/>
                  <a:pt x="117" y="73"/>
                </a:cubicBezTo>
                <a:cubicBezTo>
                  <a:pt x="117" y="48"/>
                  <a:pt x="100" y="0"/>
                  <a:pt x="5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9" name="Freeform 709"/>
          <p:cNvSpPr>
            <a:spLocks noEditPoints="1"/>
          </p:cNvSpPr>
          <p:nvPr/>
        </p:nvSpPr>
        <p:spPr bwMode="auto">
          <a:xfrm>
            <a:off x="6145530" y="4134485"/>
            <a:ext cx="133350" cy="278765"/>
          </a:xfrm>
          <a:custGeom>
            <a:avLst/>
            <a:gdLst>
              <a:gd name="T0" fmla="*/ 63 w 138"/>
              <a:gd name="T1" fmla="*/ 273 h 288"/>
              <a:gd name="T2" fmla="*/ 76 w 138"/>
              <a:gd name="T3" fmla="*/ 271 h 288"/>
              <a:gd name="T4" fmla="*/ 63 w 138"/>
              <a:gd name="T5" fmla="*/ 288 h 288"/>
              <a:gd name="T6" fmla="*/ 34 w 138"/>
              <a:gd name="T7" fmla="*/ 259 h 288"/>
              <a:gd name="T8" fmla="*/ 40 w 138"/>
              <a:gd name="T9" fmla="*/ 283 h 288"/>
              <a:gd name="T10" fmla="*/ 87 w 138"/>
              <a:gd name="T11" fmla="*/ 265 h 288"/>
              <a:gd name="T12" fmla="*/ 111 w 138"/>
              <a:gd name="T13" fmla="*/ 259 h 288"/>
              <a:gd name="T14" fmla="*/ 96 w 138"/>
              <a:gd name="T15" fmla="*/ 278 h 288"/>
              <a:gd name="T16" fmla="*/ 10 w 138"/>
              <a:gd name="T17" fmla="*/ 230 h 288"/>
              <a:gd name="T18" fmla="*/ 27 w 138"/>
              <a:gd name="T19" fmla="*/ 248 h 288"/>
              <a:gd name="T20" fmla="*/ 10 w 138"/>
              <a:gd name="T21" fmla="*/ 235 h 288"/>
              <a:gd name="T22" fmla="*/ 116 w 138"/>
              <a:gd name="T23" fmla="*/ 242 h 288"/>
              <a:gd name="T24" fmla="*/ 102 w 138"/>
              <a:gd name="T25" fmla="*/ 235 h 288"/>
              <a:gd name="T26" fmla="*/ 101 w 138"/>
              <a:gd name="T27" fmla="*/ 222 h 288"/>
              <a:gd name="T28" fmla="*/ 117 w 138"/>
              <a:gd name="T29" fmla="*/ 233 h 288"/>
              <a:gd name="T30" fmla="*/ 117 w 138"/>
              <a:gd name="T31" fmla="*/ 235 h 288"/>
              <a:gd name="T32" fmla="*/ 101 w 138"/>
              <a:gd name="T33" fmla="*/ 240 h 288"/>
              <a:gd name="T34" fmla="*/ 25 w 138"/>
              <a:gd name="T35" fmla="*/ 195 h 288"/>
              <a:gd name="T36" fmla="*/ 97 w 138"/>
              <a:gd name="T37" fmla="*/ 187 h 288"/>
              <a:gd name="T38" fmla="*/ 115 w 138"/>
              <a:gd name="T39" fmla="*/ 205 h 288"/>
              <a:gd name="T40" fmla="*/ 7 w 138"/>
              <a:gd name="T41" fmla="*/ 160 h 288"/>
              <a:gd name="T42" fmla="*/ 25 w 138"/>
              <a:gd name="T43" fmla="*/ 178 h 288"/>
              <a:gd name="T44" fmla="*/ 95 w 138"/>
              <a:gd name="T45" fmla="*/ 170 h 288"/>
              <a:gd name="T46" fmla="*/ 114 w 138"/>
              <a:gd name="T47" fmla="*/ 153 h 288"/>
              <a:gd name="T48" fmla="*/ 95 w 138"/>
              <a:gd name="T49" fmla="*/ 170 h 288"/>
              <a:gd name="T50" fmla="*/ 18 w 138"/>
              <a:gd name="T51" fmla="*/ 123 h 288"/>
              <a:gd name="T52" fmla="*/ 5 w 138"/>
              <a:gd name="T53" fmla="*/ 145 h 288"/>
              <a:gd name="T54" fmla="*/ 115 w 138"/>
              <a:gd name="T55" fmla="*/ 115 h 288"/>
              <a:gd name="T56" fmla="*/ 119 w 138"/>
              <a:gd name="T57" fmla="*/ 140 h 288"/>
              <a:gd name="T58" fmla="*/ 0 w 138"/>
              <a:gd name="T59" fmla="*/ 88 h 288"/>
              <a:gd name="T60" fmla="*/ 17 w 138"/>
              <a:gd name="T61" fmla="*/ 108 h 288"/>
              <a:gd name="T62" fmla="*/ 119 w 138"/>
              <a:gd name="T63" fmla="*/ 102 h 288"/>
              <a:gd name="T64" fmla="*/ 137 w 138"/>
              <a:gd name="T65" fmla="*/ 85 h 288"/>
              <a:gd name="T66" fmla="*/ 119 w 138"/>
              <a:gd name="T67" fmla="*/ 102 h 288"/>
              <a:gd name="T68" fmla="*/ 6 w 138"/>
              <a:gd name="T69" fmla="*/ 51 h 288"/>
              <a:gd name="T70" fmla="*/ 16 w 138"/>
              <a:gd name="T71" fmla="*/ 74 h 288"/>
              <a:gd name="T72" fmla="*/ 120 w 138"/>
              <a:gd name="T73" fmla="*/ 54 h 288"/>
              <a:gd name="T74" fmla="*/ 138 w 138"/>
              <a:gd name="T75" fmla="*/ 73 h 288"/>
              <a:gd name="T76" fmla="*/ 122 w 138"/>
              <a:gd name="T77" fmla="*/ 73 h 288"/>
              <a:gd name="T78" fmla="*/ 6 w 138"/>
              <a:gd name="T79" fmla="*/ 51 h 288"/>
              <a:gd name="T80" fmla="*/ 13 w 138"/>
              <a:gd name="T81" fmla="*/ 36 h 288"/>
              <a:gd name="T82" fmla="*/ 38 w 138"/>
              <a:gd name="T83" fmla="*/ 29 h 288"/>
              <a:gd name="T84" fmla="*/ 13 w 138"/>
              <a:gd name="T85" fmla="*/ 36 h 288"/>
              <a:gd name="T86" fmla="*/ 130 w 138"/>
              <a:gd name="T87" fmla="*/ 35 h 288"/>
              <a:gd name="T88" fmla="*/ 106 w 138"/>
              <a:gd name="T89" fmla="*/ 27 h 288"/>
              <a:gd name="T90" fmla="*/ 63 w 138"/>
              <a:gd name="T91" fmla="*/ 0 h 288"/>
              <a:gd name="T92" fmla="*/ 48 w 138"/>
              <a:gd name="T93" fmla="*/ 21 h 288"/>
              <a:gd name="T94" fmla="*/ 80 w 138"/>
              <a:gd name="T95" fmla="*/ 0 h 288"/>
              <a:gd name="T96" fmla="*/ 95 w 138"/>
              <a:gd name="T97" fmla="*/ 2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8" h="288">
                <a:moveTo>
                  <a:pt x="57" y="288"/>
                </a:moveTo>
                <a:cubicBezTo>
                  <a:pt x="59" y="273"/>
                  <a:pt x="59" y="273"/>
                  <a:pt x="59" y="273"/>
                </a:cubicBezTo>
                <a:cubicBezTo>
                  <a:pt x="60" y="273"/>
                  <a:pt x="62" y="273"/>
                  <a:pt x="63" y="273"/>
                </a:cubicBezTo>
                <a:cubicBezTo>
                  <a:pt x="63" y="273"/>
                  <a:pt x="63" y="273"/>
                  <a:pt x="63" y="273"/>
                </a:cubicBezTo>
                <a:cubicBezTo>
                  <a:pt x="68" y="273"/>
                  <a:pt x="72" y="272"/>
                  <a:pt x="76" y="271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75" y="287"/>
                  <a:pt x="69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1" y="288"/>
                  <a:pt x="59" y="288"/>
                  <a:pt x="57" y="288"/>
                </a:cubicBezTo>
                <a:close/>
                <a:moveTo>
                  <a:pt x="22" y="268"/>
                </a:moveTo>
                <a:cubicBezTo>
                  <a:pt x="34" y="259"/>
                  <a:pt x="34" y="259"/>
                  <a:pt x="34" y="259"/>
                </a:cubicBezTo>
                <a:cubicBezTo>
                  <a:pt x="37" y="263"/>
                  <a:pt x="42" y="267"/>
                  <a:pt x="47" y="269"/>
                </a:cubicBezTo>
                <a:cubicBezTo>
                  <a:pt x="47" y="269"/>
                  <a:pt x="47" y="269"/>
                  <a:pt x="47" y="269"/>
                </a:cubicBezTo>
                <a:cubicBezTo>
                  <a:pt x="40" y="283"/>
                  <a:pt x="40" y="283"/>
                  <a:pt x="40" y="283"/>
                </a:cubicBezTo>
                <a:cubicBezTo>
                  <a:pt x="33" y="280"/>
                  <a:pt x="27" y="274"/>
                  <a:pt x="22" y="268"/>
                </a:cubicBezTo>
                <a:close/>
                <a:moveTo>
                  <a:pt x="96" y="278"/>
                </a:moveTo>
                <a:cubicBezTo>
                  <a:pt x="87" y="265"/>
                  <a:pt x="87" y="265"/>
                  <a:pt x="87" y="265"/>
                </a:cubicBezTo>
                <a:cubicBezTo>
                  <a:pt x="91" y="262"/>
                  <a:pt x="95" y="258"/>
                  <a:pt x="97" y="253"/>
                </a:cubicBezTo>
                <a:cubicBezTo>
                  <a:pt x="97" y="253"/>
                  <a:pt x="97" y="253"/>
                  <a:pt x="97" y="253"/>
                </a:cubicBezTo>
                <a:cubicBezTo>
                  <a:pt x="111" y="259"/>
                  <a:pt x="111" y="259"/>
                  <a:pt x="111" y="259"/>
                </a:cubicBezTo>
                <a:cubicBezTo>
                  <a:pt x="108" y="267"/>
                  <a:pt x="102" y="273"/>
                  <a:pt x="96" y="278"/>
                </a:cubicBezTo>
                <a:cubicBezTo>
                  <a:pt x="96" y="278"/>
                  <a:pt x="96" y="278"/>
                  <a:pt x="96" y="278"/>
                </a:cubicBezTo>
                <a:cubicBezTo>
                  <a:pt x="96" y="278"/>
                  <a:pt x="96" y="278"/>
                  <a:pt x="96" y="278"/>
                </a:cubicBezTo>
                <a:close/>
                <a:moveTo>
                  <a:pt x="10" y="235"/>
                </a:moveTo>
                <a:cubicBezTo>
                  <a:pt x="10" y="230"/>
                  <a:pt x="10" y="230"/>
                  <a:pt x="10" y="230"/>
                </a:cubicBezTo>
                <a:cubicBezTo>
                  <a:pt x="10" y="230"/>
                  <a:pt x="10" y="230"/>
                  <a:pt x="10" y="230"/>
                </a:cubicBezTo>
                <a:cubicBezTo>
                  <a:pt x="25" y="230"/>
                  <a:pt x="25" y="230"/>
                  <a:pt x="25" y="230"/>
                </a:cubicBezTo>
                <a:cubicBezTo>
                  <a:pt x="25" y="235"/>
                  <a:pt x="25" y="235"/>
                  <a:pt x="25" y="235"/>
                </a:cubicBezTo>
                <a:cubicBezTo>
                  <a:pt x="25" y="239"/>
                  <a:pt x="26" y="244"/>
                  <a:pt x="27" y="248"/>
                </a:cubicBezTo>
                <a:cubicBezTo>
                  <a:pt x="27" y="248"/>
                  <a:pt x="27" y="248"/>
                  <a:pt x="27" y="248"/>
                </a:cubicBezTo>
                <a:cubicBezTo>
                  <a:pt x="13" y="253"/>
                  <a:pt x="13" y="253"/>
                  <a:pt x="13" y="253"/>
                </a:cubicBezTo>
                <a:cubicBezTo>
                  <a:pt x="11" y="247"/>
                  <a:pt x="10" y="241"/>
                  <a:pt x="10" y="235"/>
                </a:cubicBezTo>
                <a:close/>
                <a:moveTo>
                  <a:pt x="116" y="242"/>
                </a:moveTo>
                <a:cubicBezTo>
                  <a:pt x="116" y="242"/>
                  <a:pt x="116" y="242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lose/>
                <a:moveTo>
                  <a:pt x="101" y="240"/>
                </a:moveTo>
                <a:cubicBezTo>
                  <a:pt x="101" y="238"/>
                  <a:pt x="102" y="236"/>
                  <a:pt x="102" y="235"/>
                </a:cubicBezTo>
                <a:cubicBezTo>
                  <a:pt x="102" y="235"/>
                  <a:pt x="102" y="235"/>
                  <a:pt x="102" y="235"/>
                </a:cubicBezTo>
                <a:cubicBezTo>
                  <a:pt x="102" y="234"/>
                  <a:pt x="102" y="233"/>
                  <a:pt x="102" y="233"/>
                </a:cubicBezTo>
                <a:cubicBezTo>
                  <a:pt x="102" y="233"/>
                  <a:pt x="102" y="233"/>
                  <a:pt x="102" y="233"/>
                </a:cubicBezTo>
                <a:cubicBezTo>
                  <a:pt x="102" y="230"/>
                  <a:pt x="101" y="226"/>
                  <a:pt x="101" y="222"/>
                </a:cubicBezTo>
                <a:cubicBezTo>
                  <a:pt x="101" y="222"/>
                  <a:pt x="101" y="222"/>
                  <a:pt x="101" y="222"/>
                </a:cubicBezTo>
                <a:cubicBezTo>
                  <a:pt x="116" y="220"/>
                  <a:pt x="116" y="220"/>
                  <a:pt x="116" y="220"/>
                </a:cubicBezTo>
                <a:cubicBezTo>
                  <a:pt x="117" y="225"/>
                  <a:pt x="117" y="229"/>
                  <a:pt x="117" y="233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7" y="233"/>
                  <a:pt x="117" y="234"/>
                  <a:pt x="117" y="235"/>
                </a:cubicBezTo>
                <a:cubicBezTo>
                  <a:pt x="117" y="235"/>
                  <a:pt x="117" y="235"/>
                  <a:pt x="117" y="235"/>
                </a:cubicBezTo>
                <a:cubicBezTo>
                  <a:pt x="117" y="238"/>
                  <a:pt x="117" y="240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101" y="240"/>
                  <a:pt x="101" y="240"/>
                  <a:pt x="101" y="240"/>
                </a:cubicBezTo>
                <a:close/>
                <a:moveTo>
                  <a:pt x="10" y="215"/>
                </a:moveTo>
                <a:cubicBezTo>
                  <a:pt x="10" y="195"/>
                  <a:pt x="10" y="195"/>
                  <a:pt x="10" y="195"/>
                </a:cubicBezTo>
                <a:cubicBezTo>
                  <a:pt x="25" y="195"/>
                  <a:pt x="25" y="195"/>
                  <a:pt x="25" y="195"/>
                </a:cubicBezTo>
                <a:cubicBezTo>
                  <a:pt x="25" y="215"/>
                  <a:pt x="25" y="215"/>
                  <a:pt x="25" y="215"/>
                </a:cubicBezTo>
                <a:cubicBezTo>
                  <a:pt x="10" y="215"/>
                  <a:pt x="10" y="215"/>
                  <a:pt x="10" y="215"/>
                </a:cubicBezTo>
                <a:close/>
                <a:moveTo>
                  <a:pt x="97" y="187"/>
                </a:moveTo>
                <a:cubicBezTo>
                  <a:pt x="112" y="185"/>
                  <a:pt x="112" y="185"/>
                  <a:pt x="112" y="185"/>
                </a:cubicBezTo>
                <a:cubicBezTo>
                  <a:pt x="113" y="192"/>
                  <a:pt x="114" y="199"/>
                  <a:pt x="115" y="205"/>
                </a:cubicBezTo>
                <a:cubicBezTo>
                  <a:pt x="115" y="205"/>
                  <a:pt x="115" y="205"/>
                  <a:pt x="115" y="205"/>
                </a:cubicBezTo>
                <a:cubicBezTo>
                  <a:pt x="99" y="207"/>
                  <a:pt x="99" y="207"/>
                  <a:pt x="99" y="207"/>
                </a:cubicBezTo>
                <a:cubicBezTo>
                  <a:pt x="99" y="201"/>
                  <a:pt x="98" y="194"/>
                  <a:pt x="97" y="187"/>
                </a:cubicBezTo>
                <a:close/>
                <a:moveTo>
                  <a:pt x="7" y="160"/>
                </a:moveTo>
                <a:cubicBezTo>
                  <a:pt x="22" y="158"/>
                  <a:pt x="22" y="158"/>
                  <a:pt x="22" y="158"/>
                </a:cubicBezTo>
                <a:cubicBezTo>
                  <a:pt x="23" y="165"/>
                  <a:pt x="24" y="172"/>
                  <a:pt x="25" y="178"/>
                </a:cubicBezTo>
                <a:cubicBezTo>
                  <a:pt x="25" y="178"/>
                  <a:pt x="25" y="178"/>
                  <a:pt x="25" y="178"/>
                </a:cubicBezTo>
                <a:cubicBezTo>
                  <a:pt x="10" y="181"/>
                  <a:pt x="10" y="181"/>
                  <a:pt x="10" y="181"/>
                </a:cubicBezTo>
                <a:cubicBezTo>
                  <a:pt x="9" y="174"/>
                  <a:pt x="8" y="167"/>
                  <a:pt x="7" y="160"/>
                </a:cubicBezTo>
                <a:close/>
                <a:moveTo>
                  <a:pt x="95" y="170"/>
                </a:moveTo>
                <a:cubicBezTo>
                  <a:pt x="96" y="162"/>
                  <a:pt x="97" y="154"/>
                  <a:pt x="99" y="148"/>
                </a:cubicBezTo>
                <a:cubicBezTo>
                  <a:pt x="99" y="148"/>
                  <a:pt x="99" y="148"/>
                  <a:pt x="99" y="148"/>
                </a:cubicBezTo>
                <a:cubicBezTo>
                  <a:pt x="114" y="153"/>
                  <a:pt x="114" y="153"/>
                  <a:pt x="114" y="153"/>
                </a:cubicBezTo>
                <a:cubicBezTo>
                  <a:pt x="112" y="158"/>
                  <a:pt x="111" y="164"/>
                  <a:pt x="111" y="171"/>
                </a:cubicBezTo>
                <a:cubicBezTo>
                  <a:pt x="111" y="171"/>
                  <a:pt x="111" y="171"/>
                  <a:pt x="111" y="171"/>
                </a:cubicBezTo>
                <a:cubicBezTo>
                  <a:pt x="95" y="170"/>
                  <a:pt x="95" y="170"/>
                  <a:pt x="95" y="170"/>
                </a:cubicBezTo>
                <a:close/>
                <a:moveTo>
                  <a:pt x="3" y="124"/>
                </a:moveTo>
                <a:cubicBezTo>
                  <a:pt x="3" y="124"/>
                  <a:pt x="3" y="124"/>
                  <a:pt x="3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9" y="129"/>
                  <a:pt x="19" y="136"/>
                  <a:pt x="20" y="143"/>
                </a:cubicBezTo>
                <a:cubicBezTo>
                  <a:pt x="20" y="143"/>
                  <a:pt x="20" y="143"/>
                  <a:pt x="20" y="143"/>
                </a:cubicBezTo>
                <a:cubicBezTo>
                  <a:pt x="5" y="145"/>
                  <a:pt x="5" y="145"/>
                  <a:pt x="5" y="145"/>
                </a:cubicBezTo>
                <a:cubicBezTo>
                  <a:pt x="4" y="138"/>
                  <a:pt x="3" y="131"/>
                  <a:pt x="3" y="124"/>
                </a:cubicBezTo>
                <a:close/>
                <a:moveTo>
                  <a:pt x="106" y="133"/>
                </a:moveTo>
                <a:cubicBezTo>
                  <a:pt x="109" y="127"/>
                  <a:pt x="112" y="122"/>
                  <a:pt x="115" y="115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29" y="122"/>
                  <a:pt x="129" y="122"/>
                  <a:pt x="129" y="122"/>
                </a:cubicBezTo>
                <a:cubicBezTo>
                  <a:pt x="126" y="129"/>
                  <a:pt x="122" y="134"/>
                  <a:pt x="119" y="140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06" y="133"/>
                  <a:pt x="106" y="133"/>
                  <a:pt x="106" y="133"/>
                </a:cubicBezTo>
                <a:close/>
                <a:moveTo>
                  <a:pt x="0" y="88"/>
                </a:moveTo>
                <a:cubicBezTo>
                  <a:pt x="16" y="88"/>
                  <a:pt x="16" y="88"/>
                  <a:pt x="16" y="88"/>
                </a:cubicBezTo>
                <a:cubicBezTo>
                  <a:pt x="16" y="93"/>
                  <a:pt x="16" y="100"/>
                  <a:pt x="17" y="108"/>
                </a:cubicBezTo>
                <a:cubicBezTo>
                  <a:pt x="17" y="108"/>
                  <a:pt x="17" y="108"/>
                  <a:pt x="17" y="108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01"/>
                  <a:pt x="1" y="94"/>
                  <a:pt x="0" y="88"/>
                </a:cubicBezTo>
                <a:close/>
                <a:moveTo>
                  <a:pt x="119" y="102"/>
                </a:moveTo>
                <a:cubicBezTo>
                  <a:pt x="121" y="97"/>
                  <a:pt x="122" y="91"/>
                  <a:pt x="122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37" y="85"/>
                  <a:pt x="137" y="85"/>
                  <a:pt x="137" y="85"/>
                </a:cubicBezTo>
                <a:cubicBezTo>
                  <a:pt x="137" y="93"/>
                  <a:pt x="136" y="100"/>
                  <a:pt x="134" y="106"/>
                </a:cubicBezTo>
                <a:cubicBezTo>
                  <a:pt x="134" y="106"/>
                  <a:pt x="134" y="106"/>
                  <a:pt x="134" y="106"/>
                </a:cubicBezTo>
                <a:cubicBezTo>
                  <a:pt x="119" y="102"/>
                  <a:pt x="119" y="102"/>
                  <a:pt x="119" y="102"/>
                </a:cubicBezTo>
                <a:close/>
                <a:moveTo>
                  <a:pt x="1" y="72"/>
                </a:moveTo>
                <a:cubicBezTo>
                  <a:pt x="2" y="65"/>
                  <a:pt x="4" y="58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21" y="56"/>
                  <a:pt x="21" y="56"/>
                  <a:pt x="21" y="56"/>
                </a:cubicBezTo>
                <a:cubicBezTo>
                  <a:pt x="18" y="62"/>
                  <a:pt x="17" y="68"/>
                  <a:pt x="16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" y="72"/>
                  <a:pt x="1" y="72"/>
                  <a:pt x="1" y="72"/>
                </a:cubicBezTo>
                <a:close/>
                <a:moveTo>
                  <a:pt x="122" y="73"/>
                </a:moveTo>
                <a:cubicBezTo>
                  <a:pt x="122" y="66"/>
                  <a:pt x="122" y="60"/>
                  <a:pt x="12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35" y="51"/>
                  <a:pt x="135" y="51"/>
                  <a:pt x="135" y="51"/>
                </a:cubicBezTo>
                <a:cubicBezTo>
                  <a:pt x="137" y="58"/>
                  <a:pt x="138" y="65"/>
                  <a:pt x="138" y="73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22" y="73"/>
                  <a:pt x="122" y="73"/>
                  <a:pt x="122" y="73"/>
                </a:cubicBezTo>
                <a:close/>
                <a:moveTo>
                  <a:pt x="6" y="51"/>
                </a:move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lose/>
                <a:moveTo>
                  <a:pt x="13" y="36"/>
                </a:moveTo>
                <a:cubicBezTo>
                  <a:pt x="17" y="29"/>
                  <a:pt x="22" y="23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8" y="29"/>
                  <a:pt x="38" y="29"/>
                  <a:pt x="38" y="29"/>
                </a:cubicBezTo>
                <a:cubicBezTo>
                  <a:pt x="33" y="33"/>
                  <a:pt x="30" y="38"/>
                  <a:pt x="27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13" y="36"/>
                  <a:pt x="13" y="36"/>
                  <a:pt x="13" y="36"/>
                </a:cubicBezTo>
                <a:close/>
                <a:moveTo>
                  <a:pt x="106" y="27"/>
                </a:moveTo>
                <a:cubicBezTo>
                  <a:pt x="116" y="16"/>
                  <a:pt x="116" y="16"/>
                  <a:pt x="116" y="16"/>
                </a:cubicBezTo>
                <a:cubicBezTo>
                  <a:pt x="122" y="21"/>
                  <a:pt x="126" y="28"/>
                  <a:pt x="130" y="35"/>
                </a:cubicBezTo>
                <a:cubicBezTo>
                  <a:pt x="130" y="35"/>
                  <a:pt x="130" y="35"/>
                  <a:pt x="130" y="35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3" y="36"/>
                  <a:pt x="110" y="31"/>
                  <a:pt x="106" y="27"/>
                </a:cubicBezTo>
                <a:close/>
                <a:moveTo>
                  <a:pt x="41" y="8"/>
                </a:moveTo>
                <a:cubicBezTo>
                  <a:pt x="47" y="4"/>
                  <a:pt x="55" y="2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5" y="15"/>
                  <a:pt x="65" y="15"/>
                  <a:pt x="65" y="15"/>
                </a:cubicBezTo>
                <a:cubicBezTo>
                  <a:pt x="59" y="16"/>
                  <a:pt x="53" y="18"/>
                  <a:pt x="48" y="21"/>
                </a:cubicBezTo>
                <a:cubicBezTo>
                  <a:pt x="48" y="21"/>
                  <a:pt x="48" y="21"/>
                  <a:pt x="48" y="21"/>
                </a:cubicBezTo>
                <a:cubicBezTo>
                  <a:pt x="41" y="8"/>
                  <a:pt x="41" y="8"/>
                  <a:pt x="41" y="8"/>
                </a:cubicBezTo>
                <a:close/>
                <a:moveTo>
                  <a:pt x="78" y="15"/>
                </a:moveTo>
                <a:cubicBezTo>
                  <a:pt x="80" y="0"/>
                  <a:pt x="80" y="0"/>
                  <a:pt x="80" y="0"/>
                </a:cubicBezTo>
                <a:cubicBezTo>
                  <a:pt x="88" y="1"/>
                  <a:pt x="95" y="3"/>
                  <a:pt x="102" y="6"/>
                </a:cubicBezTo>
                <a:cubicBezTo>
                  <a:pt x="102" y="6"/>
                  <a:pt x="102" y="6"/>
                  <a:pt x="102" y="6"/>
                </a:cubicBezTo>
                <a:cubicBezTo>
                  <a:pt x="95" y="20"/>
                  <a:pt x="95" y="20"/>
                  <a:pt x="95" y="20"/>
                </a:cubicBezTo>
                <a:cubicBezTo>
                  <a:pt x="90" y="17"/>
                  <a:pt x="85" y="16"/>
                  <a:pt x="78" y="1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0" name="Freeform 710"/>
          <p:cNvSpPr>
            <a:spLocks noEditPoints="1"/>
          </p:cNvSpPr>
          <p:nvPr/>
        </p:nvSpPr>
        <p:spPr bwMode="auto">
          <a:xfrm>
            <a:off x="5514975" y="4144010"/>
            <a:ext cx="137795" cy="256540"/>
          </a:xfrm>
          <a:custGeom>
            <a:avLst/>
            <a:gdLst>
              <a:gd name="T0" fmla="*/ 94 w 142"/>
              <a:gd name="T1" fmla="*/ 8 h 266"/>
              <a:gd name="T2" fmla="*/ 20 w 142"/>
              <a:gd name="T3" fmla="*/ 67 h 266"/>
              <a:gd name="T4" fmla="*/ 13 w 142"/>
              <a:gd name="T5" fmla="*/ 161 h 266"/>
              <a:gd name="T6" fmla="*/ 4 w 142"/>
              <a:gd name="T7" fmla="*/ 212 h 266"/>
              <a:gd name="T8" fmla="*/ 40 w 142"/>
              <a:gd name="T9" fmla="*/ 262 h 266"/>
              <a:gd name="T10" fmla="*/ 90 w 142"/>
              <a:gd name="T11" fmla="*/ 227 h 266"/>
              <a:gd name="T12" fmla="*/ 94 w 142"/>
              <a:gd name="T13" fmla="*/ 171 h 266"/>
              <a:gd name="T14" fmla="*/ 136 w 142"/>
              <a:gd name="T15" fmla="*/ 78 h 266"/>
              <a:gd name="T16" fmla="*/ 94 w 142"/>
              <a:gd name="T17" fmla="*/ 8 h 266"/>
              <a:gd name="T18" fmla="*/ 89 w 142"/>
              <a:gd name="T19" fmla="*/ 148 h 266"/>
              <a:gd name="T20" fmla="*/ 80 w 142"/>
              <a:gd name="T21" fmla="*/ 146 h 266"/>
              <a:gd name="T22" fmla="*/ 108 w 142"/>
              <a:gd name="T23" fmla="*/ 81 h 266"/>
              <a:gd name="T24" fmla="*/ 85 w 142"/>
              <a:gd name="T25" fmla="*/ 44 h 266"/>
              <a:gd name="T26" fmla="*/ 84 w 142"/>
              <a:gd name="T27" fmla="*/ 44 h 266"/>
              <a:gd name="T28" fmla="*/ 84 w 142"/>
              <a:gd name="T29" fmla="*/ 44 h 266"/>
              <a:gd name="T30" fmla="*/ 49 w 142"/>
              <a:gd name="T31" fmla="*/ 68 h 266"/>
              <a:gd name="T32" fmla="*/ 34 w 142"/>
              <a:gd name="T33" fmla="*/ 138 h 266"/>
              <a:gd name="T34" fmla="*/ 26 w 142"/>
              <a:gd name="T35" fmla="*/ 137 h 266"/>
              <a:gd name="T36" fmla="*/ 36 w 142"/>
              <a:gd name="T37" fmla="*/ 59 h 266"/>
              <a:gd name="T38" fmla="*/ 81 w 142"/>
              <a:gd name="T39" fmla="*/ 40 h 266"/>
              <a:gd name="T40" fmla="*/ 81 w 142"/>
              <a:gd name="T41" fmla="*/ 40 h 266"/>
              <a:gd name="T42" fmla="*/ 82 w 142"/>
              <a:gd name="T43" fmla="*/ 33 h 266"/>
              <a:gd name="T44" fmla="*/ 86 w 142"/>
              <a:gd name="T45" fmla="*/ 31 h 266"/>
              <a:gd name="T46" fmla="*/ 89 w 142"/>
              <a:gd name="T47" fmla="*/ 35 h 266"/>
              <a:gd name="T48" fmla="*/ 88 w 142"/>
              <a:gd name="T49" fmla="*/ 41 h 266"/>
              <a:gd name="T50" fmla="*/ 124 w 142"/>
              <a:gd name="T51" fmla="*/ 75 h 266"/>
              <a:gd name="T52" fmla="*/ 89 w 142"/>
              <a:gd name="T53" fmla="*/ 14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2" h="266">
                <a:moveTo>
                  <a:pt x="94" y="8"/>
                </a:moveTo>
                <a:cubicBezTo>
                  <a:pt x="49" y="0"/>
                  <a:pt x="25" y="43"/>
                  <a:pt x="20" y="67"/>
                </a:cubicBezTo>
                <a:cubicBezTo>
                  <a:pt x="18" y="83"/>
                  <a:pt x="14" y="122"/>
                  <a:pt x="13" y="161"/>
                </a:cubicBezTo>
                <a:cubicBezTo>
                  <a:pt x="4" y="212"/>
                  <a:pt x="4" y="212"/>
                  <a:pt x="4" y="212"/>
                </a:cubicBezTo>
                <a:cubicBezTo>
                  <a:pt x="0" y="235"/>
                  <a:pt x="16" y="258"/>
                  <a:pt x="40" y="262"/>
                </a:cubicBezTo>
                <a:cubicBezTo>
                  <a:pt x="63" y="266"/>
                  <a:pt x="84" y="253"/>
                  <a:pt x="90" y="227"/>
                </a:cubicBezTo>
                <a:cubicBezTo>
                  <a:pt x="92" y="217"/>
                  <a:pt x="93" y="195"/>
                  <a:pt x="94" y="171"/>
                </a:cubicBezTo>
                <a:cubicBezTo>
                  <a:pt x="103" y="126"/>
                  <a:pt x="127" y="133"/>
                  <a:pt x="136" y="78"/>
                </a:cubicBezTo>
                <a:cubicBezTo>
                  <a:pt x="142" y="44"/>
                  <a:pt x="128" y="14"/>
                  <a:pt x="94" y="8"/>
                </a:cubicBezTo>
                <a:close/>
                <a:moveTo>
                  <a:pt x="89" y="148"/>
                </a:moveTo>
                <a:cubicBezTo>
                  <a:pt x="80" y="146"/>
                  <a:pt x="80" y="146"/>
                  <a:pt x="80" y="146"/>
                </a:cubicBezTo>
                <a:cubicBezTo>
                  <a:pt x="80" y="146"/>
                  <a:pt x="109" y="96"/>
                  <a:pt x="108" y="81"/>
                </a:cubicBezTo>
                <a:cubicBezTo>
                  <a:pt x="107" y="63"/>
                  <a:pt x="89" y="47"/>
                  <a:pt x="85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78" y="45"/>
                  <a:pt x="58" y="54"/>
                  <a:pt x="49" y="68"/>
                </a:cubicBezTo>
                <a:cubicBezTo>
                  <a:pt x="42" y="78"/>
                  <a:pt x="34" y="138"/>
                  <a:pt x="34" y="138"/>
                </a:cubicBezTo>
                <a:cubicBezTo>
                  <a:pt x="26" y="137"/>
                  <a:pt x="26" y="137"/>
                  <a:pt x="26" y="137"/>
                </a:cubicBezTo>
                <a:cubicBezTo>
                  <a:pt x="27" y="122"/>
                  <a:pt x="27" y="81"/>
                  <a:pt x="36" y="59"/>
                </a:cubicBezTo>
                <a:cubicBezTo>
                  <a:pt x="44" y="42"/>
                  <a:pt x="71" y="40"/>
                  <a:pt x="81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2" y="33"/>
                  <a:pt x="82" y="33"/>
                  <a:pt x="82" y="33"/>
                </a:cubicBezTo>
                <a:cubicBezTo>
                  <a:pt x="82" y="32"/>
                  <a:pt x="84" y="31"/>
                  <a:pt x="86" y="31"/>
                </a:cubicBezTo>
                <a:cubicBezTo>
                  <a:pt x="88" y="31"/>
                  <a:pt x="89" y="33"/>
                  <a:pt x="89" y="35"/>
                </a:cubicBezTo>
                <a:cubicBezTo>
                  <a:pt x="88" y="41"/>
                  <a:pt x="88" y="41"/>
                  <a:pt x="88" y="41"/>
                </a:cubicBezTo>
                <a:cubicBezTo>
                  <a:pt x="97" y="44"/>
                  <a:pt x="123" y="55"/>
                  <a:pt x="124" y="75"/>
                </a:cubicBezTo>
                <a:cubicBezTo>
                  <a:pt x="125" y="98"/>
                  <a:pt x="96" y="135"/>
                  <a:pt x="89" y="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1" name="Freeform 711"/>
          <p:cNvSpPr>
            <a:spLocks noEditPoints="1"/>
          </p:cNvSpPr>
          <p:nvPr/>
        </p:nvSpPr>
        <p:spPr bwMode="auto">
          <a:xfrm>
            <a:off x="5662930" y="4144010"/>
            <a:ext cx="137795" cy="256540"/>
          </a:xfrm>
          <a:custGeom>
            <a:avLst/>
            <a:gdLst>
              <a:gd name="T0" fmla="*/ 138 w 142"/>
              <a:gd name="T1" fmla="*/ 212 h 266"/>
              <a:gd name="T2" fmla="*/ 129 w 142"/>
              <a:gd name="T3" fmla="*/ 161 h 266"/>
              <a:gd name="T4" fmla="*/ 122 w 142"/>
              <a:gd name="T5" fmla="*/ 67 h 266"/>
              <a:gd name="T6" fmla="*/ 48 w 142"/>
              <a:gd name="T7" fmla="*/ 8 h 266"/>
              <a:gd name="T8" fmla="*/ 6 w 142"/>
              <a:gd name="T9" fmla="*/ 78 h 266"/>
              <a:gd name="T10" fmla="*/ 48 w 142"/>
              <a:gd name="T11" fmla="*/ 171 h 266"/>
              <a:gd name="T12" fmla="*/ 52 w 142"/>
              <a:gd name="T13" fmla="*/ 227 h 266"/>
              <a:gd name="T14" fmla="*/ 103 w 142"/>
              <a:gd name="T15" fmla="*/ 262 h 266"/>
              <a:gd name="T16" fmla="*/ 138 w 142"/>
              <a:gd name="T17" fmla="*/ 212 h 266"/>
              <a:gd name="T18" fmla="*/ 108 w 142"/>
              <a:gd name="T19" fmla="*/ 138 h 266"/>
              <a:gd name="T20" fmla="*/ 93 w 142"/>
              <a:gd name="T21" fmla="*/ 68 h 266"/>
              <a:gd name="T22" fmla="*/ 59 w 142"/>
              <a:gd name="T23" fmla="*/ 44 h 266"/>
              <a:gd name="T24" fmla="*/ 58 w 142"/>
              <a:gd name="T25" fmla="*/ 44 h 266"/>
              <a:gd name="T26" fmla="*/ 57 w 142"/>
              <a:gd name="T27" fmla="*/ 44 h 266"/>
              <a:gd name="T28" fmla="*/ 34 w 142"/>
              <a:gd name="T29" fmla="*/ 81 h 266"/>
              <a:gd name="T30" fmla="*/ 62 w 142"/>
              <a:gd name="T31" fmla="*/ 146 h 266"/>
              <a:gd name="T32" fmla="*/ 54 w 142"/>
              <a:gd name="T33" fmla="*/ 148 h 266"/>
              <a:gd name="T34" fmla="*/ 18 w 142"/>
              <a:gd name="T35" fmla="*/ 75 h 266"/>
              <a:gd name="T36" fmla="*/ 54 w 142"/>
              <a:gd name="T37" fmla="*/ 41 h 266"/>
              <a:gd name="T38" fmla="*/ 53 w 142"/>
              <a:gd name="T39" fmla="*/ 35 h 266"/>
              <a:gd name="T40" fmla="*/ 56 w 142"/>
              <a:gd name="T41" fmla="*/ 31 h 266"/>
              <a:gd name="T42" fmla="*/ 60 w 142"/>
              <a:gd name="T43" fmla="*/ 33 h 266"/>
              <a:gd name="T44" fmla="*/ 61 w 142"/>
              <a:gd name="T45" fmla="*/ 40 h 266"/>
              <a:gd name="T46" fmla="*/ 61 w 142"/>
              <a:gd name="T47" fmla="*/ 40 h 266"/>
              <a:gd name="T48" fmla="*/ 106 w 142"/>
              <a:gd name="T49" fmla="*/ 59 h 266"/>
              <a:gd name="T50" fmla="*/ 116 w 142"/>
              <a:gd name="T51" fmla="*/ 137 h 266"/>
              <a:gd name="T52" fmla="*/ 108 w 142"/>
              <a:gd name="T53" fmla="*/ 13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2" h="266">
                <a:moveTo>
                  <a:pt x="138" y="212"/>
                </a:moveTo>
                <a:cubicBezTo>
                  <a:pt x="129" y="161"/>
                  <a:pt x="129" y="161"/>
                  <a:pt x="129" y="161"/>
                </a:cubicBezTo>
                <a:cubicBezTo>
                  <a:pt x="128" y="122"/>
                  <a:pt x="124" y="83"/>
                  <a:pt x="122" y="67"/>
                </a:cubicBezTo>
                <a:cubicBezTo>
                  <a:pt x="117" y="43"/>
                  <a:pt x="93" y="0"/>
                  <a:pt x="48" y="8"/>
                </a:cubicBezTo>
                <a:cubicBezTo>
                  <a:pt x="14" y="14"/>
                  <a:pt x="0" y="44"/>
                  <a:pt x="6" y="78"/>
                </a:cubicBezTo>
                <a:cubicBezTo>
                  <a:pt x="15" y="133"/>
                  <a:pt x="39" y="126"/>
                  <a:pt x="48" y="171"/>
                </a:cubicBezTo>
                <a:cubicBezTo>
                  <a:pt x="49" y="195"/>
                  <a:pt x="50" y="217"/>
                  <a:pt x="52" y="227"/>
                </a:cubicBezTo>
                <a:cubicBezTo>
                  <a:pt x="58" y="253"/>
                  <a:pt x="79" y="266"/>
                  <a:pt x="103" y="262"/>
                </a:cubicBezTo>
                <a:cubicBezTo>
                  <a:pt x="126" y="258"/>
                  <a:pt x="142" y="235"/>
                  <a:pt x="138" y="212"/>
                </a:cubicBezTo>
                <a:close/>
                <a:moveTo>
                  <a:pt x="108" y="138"/>
                </a:moveTo>
                <a:cubicBezTo>
                  <a:pt x="108" y="138"/>
                  <a:pt x="100" y="78"/>
                  <a:pt x="93" y="68"/>
                </a:cubicBezTo>
                <a:cubicBezTo>
                  <a:pt x="84" y="54"/>
                  <a:pt x="64" y="45"/>
                  <a:pt x="59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8" y="44"/>
                  <a:pt x="57" y="44"/>
                </a:cubicBezTo>
                <a:cubicBezTo>
                  <a:pt x="53" y="47"/>
                  <a:pt x="35" y="63"/>
                  <a:pt x="34" y="81"/>
                </a:cubicBezTo>
                <a:cubicBezTo>
                  <a:pt x="33" y="96"/>
                  <a:pt x="62" y="146"/>
                  <a:pt x="62" y="146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46" y="135"/>
                  <a:pt x="17" y="98"/>
                  <a:pt x="18" y="75"/>
                </a:cubicBezTo>
                <a:cubicBezTo>
                  <a:pt x="20" y="55"/>
                  <a:pt x="45" y="44"/>
                  <a:pt x="54" y="41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3"/>
                  <a:pt x="54" y="31"/>
                  <a:pt x="56" y="31"/>
                </a:cubicBezTo>
                <a:cubicBezTo>
                  <a:pt x="58" y="31"/>
                  <a:pt x="60" y="32"/>
                  <a:pt x="60" y="33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71" y="40"/>
                  <a:pt x="98" y="42"/>
                  <a:pt x="106" y="59"/>
                </a:cubicBezTo>
                <a:cubicBezTo>
                  <a:pt x="115" y="81"/>
                  <a:pt x="116" y="122"/>
                  <a:pt x="116" y="137"/>
                </a:cubicBezTo>
                <a:lnTo>
                  <a:pt x="108" y="13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2" name="Freeform 712"/>
          <p:cNvSpPr/>
          <p:nvPr/>
        </p:nvSpPr>
        <p:spPr bwMode="auto">
          <a:xfrm>
            <a:off x="4051300" y="3822700"/>
            <a:ext cx="26670" cy="33020"/>
          </a:xfrm>
          <a:custGeom>
            <a:avLst/>
            <a:gdLst>
              <a:gd name="T0" fmla="*/ 9 w 20"/>
              <a:gd name="T1" fmla="*/ 1 h 25"/>
              <a:gd name="T2" fmla="*/ 7 w 20"/>
              <a:gd name="T3" fmla="*/ 0 h 25"/>
              <a:gd name="T4" fmla="*/ 4 w 20"/>
              <a:gd name="T5" fmla="*/ 3 h 25"/>
              <a:gd name="T6" fmla="*/ 0 w 20"/>
              <a:gd name="T7" fmla="*/ 5 h 25"/>
              <a:gd name="T8" fmla="*/ 1 w 20"/>
              <a:gd name="T9" fmla="*/ 6 h 25"/>
              <a:gd name="T10" fmla="*/ 0 w 20"/>
              <a:gd name="T11" fmla="*/ 8 h 25"/>
              <a:gd name="T12" fmla="*/ 20 w 20"/>
              <a:gd name="T13" fmla="*/ 25 h 25"/>
              <a:gd name="T14" fmla="*/ 11 w 20"/>
              <a:gd name="T15" fmla="*/ 0 h 25"/>
              <a:gd name="T16" fmla="*/ 9 w 20"/>
              <a:gd name="T17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5">
                <a:moveTo>
                  <a:pt x="9" y="1"/>
                </a:moveTo>
                <a:lnTo>
                  <a:pt x="7" y="0"/>
                </a:lnTo>
                <a:lnTo>
                  <a:pt x="4" y="3"/>
                </a:lnTo>
                <a:lnTo>
                  <a:pt x="0" y="5"/>
                </a:lnTo>
                <a:lnTo>
                  <a:pt x="1" y="6"/>
                </a:lnTo>
                <a:lnTo>
                  <a:pt x="0" y="8"/>
                </a:lnTo>
                <a:lnTo>
                  <a:pt x="20" y="25"/>
                </a:lnTo>
                <a:lnTo>
                  <a:pt x="11" y="0"/>
                </a:lnTo>
                <a:lnTo>
                  <a:pt x="9" y="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3" name="Freeform 713"/>
          <p:cNvSpPr/>
          <p:nvPr/>
        </p:nvSpPr>
        <p:spPr bwMode="auto">
          <a:xfrm>
            <a:off x="4022090" y="3736975"/>
            <a:ext cx="20320" cy="18415"/>
          </a:xfrm>
          <a:custGeom>
            <a:avLst/>
            <a:gdLst>
              <a:gd name="T0" fmla="*/ 0 w 15"/>
              <a:gd name="T1" fmla="*/ 3 h 14"/>
              <a:gd name="T2" fmla="*/ 4 w 15"/>
              <a:gd name="T3" fmla="*/ 14 h 14"/>
              <a:gd name="T4" fmla="*/ 15 w 15"/>
              <a:gd name="T5" fmla="*/ 11 h 14"/>
              <a:gd name="T6" fmla="*/ 11 w 15"/>
              <a:gd name="T7" fmla="*/ 0 h 14"/>
              <a:gd name="T8" fmla="*/ 0 w 15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0" y="3"/>
                </a:moveTo>
                <a:lnTo>
                  <a:pt x="4" y="14"/>
                </a:lnTo>
                <a:lnTo>
                  <a:pt x="15" y="11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4" name="Freeform 714"/>
          <p:cNvSpPr/>
          <p:nvPr/>
        </p:nvSpPr>
        <p:spPr bwMode="auto">
          <a:xfrm>
            <a:off x="3980180" y="3764915"/>
            <a:ext cx="20955" cy="20955"/>
          </a:xfrm>
          <a:custGeom>
            <a:avLst/>
            <a:gdLst>
              <a:gd name="T0" fmla="*/ 0 w 16"/>
              <a:gd name="T1" fmla="*/ 9 h 16"/>
              <a:gd name="T2" fmla="*/ 8 w 16"/>
              <a:gd name="T3" fmla="*/ 16 h 16"/>
              <a:gd name="T4" fmla="*/ 16 w 16"/>
              <a:gd name="T5" fmla="*/ 7 h 16"/>
              <a:gd name="T6" fmla="*/ 7 w 16"/>
              <a:gd name="T7" fmla="*/ 0 h 16"/>
              <a:gd name="T8" fmla="*/ 0 w 16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0" y="9"/>
                </a:moveTo>
                <a:lnTo>
                  <a:pt x="8" y="16"/>
                </a:lnTo>
                <a:lnTo>
                  <a:pt x="16" y="7"/>
                </a:lnTo>
                <a:lnTo>
                  <a:pt x="7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5" name="Freeform 715"/>
          <p:cNvSpPr/>
          <p:nvPr/>
        </p:nvSpPr>
        <p:spPr bwMode="auto">
          <a:xfrm>
            <a:off x="4026535" y="3794125"/>
            <a:ext cx="35560" cy="30480"/>
          </a:xfrm>
          <a:custGeom>
            <a:avLst/>
            <a:gdLst>
              <a:gd name="T0" fmla="*/ 23 w 27"/>
              <a:gd name="T1" fmla="*/ 0 h 23"/>
              <a:gd name="T2" fmla="*/ 12 w 27"/>
              <a:gd name="T3" fmla="*/ 4 h 23"/>
              <a:gd name="T4" fmla="*/ 15 w 27"/>
              <a:gd name="T5" fmla="*/ 13 h 23"/>
              <a:gd name="T6" fmla="*/ 8 w 27"/>
              <a:gd name="T7" fmla="*/ 7 h 23"/>
              <a:gd name="T8" fmla="*/ 0 w 27"/>
              <a:gd name="T9" fmla="*/ 16 h 23"/>
              <a:gd name="T10" fmla="*/ 10 w 27"/>
              <a:gd name="T11" fmla="*/ 23 h 23"/>
              <a:gd name="T12" fmla="*/ 16 w 27"/>
              <a:gd name="T13" fmla="*/ 15 h 23"/>
              <a:gd name="T14" fmla="*/ 27 w 27"/>
              <a:gd name="T15" fmla="*/ 11 h 23"/>
              <a:gd name="T16" fmla="*/ 23 w 27"/>
              <a:gd name="T1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3">
                <a:moveTo>
                  <a:pt x="23" y="0"/>
                </a:moveTo>
                <a:lnTo>
                  <a:pt x="12" y="4"/>
                </a:lnTo>
                <a:lnTo>
                  <a:pt x="15" y="13"/>
                </a:lnTo>
                <a:lnTo>
                  <a:pt x="8" y="7"/>
                </a:lnTo>
                <a:lnTo>
                  <a:pt x="0" y="16"/>
                </a:lnTo>
                <a:lnTo>
                  <a:pt x="10" y="23"/>
                </a:lnTo>
                <a:lnTo>
                  <a:pt x="16" y="15"/>
                </a:lnTo>
                <a:lnTo>
                  <a:pt x="27" y="11"/>
                </a:lnTo>
                <a:lnTo>
                  <a:pt x="2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6" name="Freeform 716"/>
          <p:cNvSpPr/>
          <p:nvPr/>
        </p:nvSpPr>
        <p:spPr bwMode="auto">
          <a:xfrm>
            <a:off x="4003675" y="3783330"/>
            <a:ext cx="20955" cy="22225"/>
          </a:xfrm>
          <a:custGeom>
            <a:avLst/>
            <a:gdLst>
              <a:gd name="T0" fmla="*/ 0 w 16"/>
              <a:gd name="T1" fmla="*/ 9 h 17"/>
              <a:gd name="T2" fmla="*/ 9 w 16"/>
              <a:gd name="T3" fmla="*/ 17 h 17"/>
              <a:gd name="T4" fmla="*/ 16 w 16"/>
              <a:gd name="T5" fmla="*/ 8 h 17"/>
              <a:gd name="T6" fmla="*/ 7 w 16"/>
              <a:gd name="T7" fmla="*/ 0 h 17"/>
              <a:gd name="T8" fmla="*/ 0 w 16"/>
              <a:gd name="T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7">
                <a:moveTo>
                  <a:pt x="0" y="9"/>
                </a:moveTo>
                <a:lnTo>
                  <a:pt x="9" y="17"/>
                </a:lnTo>
                <a:lnTo>
                  <a:pt x="16" y="8"/>
                </a:lnTo>
                <a:lnTo>
                  <a:pt x="7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7" name="Freeform 717"/>
          <p:cNvSpPr/>
          <p:nvPr/>
        </p:nvSpPr>
        <p:spPr bwMode="auto">
          <a:xfrm>
            <a:off x="4032885" y="3766185"/>
            <a:ext cx="18415" cy="18415"/>
          </a:xfrm>
          <a:custGeom>
            <a:avLst/>
            <a:gdLst>
              <a:gd name="T0" fmla="*/ 14 w 14"/>
              <a:gd name="T1" fmla="*/ 11 h 14"/>
              <a:gd name="T2" fmla="*/ 11 w 14"/>
              <a:gd name="T3" fmla="*/ 0 h 14"/>
              <a:gd name="T4" fmla="*/ 0 w 14"/>
              <a:gd name="T5" fmla="*/ 3 h 14"/>
              <a:gd name="T6" fmla="*/ 3 w 14"/>
              <a:gd name="T7" fmla="*/ 14 h 14"/>
              <a:gd name="T8" fmla="*/ 14 w 14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14" y="11"/>
                </a:moveTo>
                <a:lnTo>
                  <a:pt x="11" y="0"/>
                </a:lnTo>
                <a:lnTo>
                  <a:pt x="0" y="3"/>
                </a:lnTo>
                <a:lnTo>
                  <a:pt x="3" y="14"/>
                </a:lnTo>
                <a:lnTo>
                  <a:pt x="14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" name="Rectangle 718"/>
          <p:cNvSpPr>
            <a:spLocks noChangeArrowheads="1"/>
          </p:cNvSpPr>
          <p:nvPr/>
        </p:nvSpPr>
        <p:spPr bwMode="auto">
          <a:xfrm>
            <a:off x="4051300" y="383349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9" name="Freeform 719"/>
          <p:cNvSpPr/>
          <p:nvPr/>
        </p:nvSpPr>
        <p:spPr bwMode="auto">
          <a:xfrm>
            <a:off x="4036695" y="3718560"/>
            <a:ext cx="21590" cy="20955"/>
          </a:xfrm>
          <a:custGeom>
            <a:avLst/>
            <a:gdLst>
              <a:gd name="T0" fmla="*/ 7 w 16"/>
              <a:gd name="T1" fmla="*/ 16 h 16"/>
              <a:gd name="T2" fmla="*/ 16 w 16"/>
              <a:gd name="T3" fmla="*/ 9 h 16"/>
              <a:gd name="T4" fmla="*/ 11 w 16"/>
              <a:gd name="T5" fmla="*/ 0 h 16"/>
              <a:gd name="T6" fmla="*/ 0 w 16"/>
              <a:gd name="T7" fmla="*/ 6 h 16"/>
              <a:gd name="T8" fmla="*/ 7 w 16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7" y="16"/>
                </a:moveTo>
                <a:lnTo>
                  <a:pt x="16" y="9"/>
                </a:lnTo>
                <a:lnTo>
                  <a:pt x="11" y="0"/>
                </a:lnTo>
                <a:lnTo>
                  <a:pt x="0" y="6"/>
                </a:lnTo>
                <a:lnTo>
                  <a:pt x="7" y="1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0" name="Rectangle 720"/>
          <p:cNvSpPr>
            <a:spLocks noChangeArrowheads="1"/>
          </p:cNvSpPr>
          <p:nvPr/>
        </p:nvSpPr>
        <p:spPr bwMode="auto">
          <a:xfrm>
            <a:off x="4031615" y="3688080"/>
            <a:ext cx="1587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1" name="Freeform 721"/>
          <p:cNvSpPr/>
          <p:nvPr/>
        </p:nvSpPr>
        <p:spPr bwMode="auto">
          <a:xfrm>
            <a:off x="4089400" y="3688080"/>
            <a:ext cx="37465" cy="18415"/>
          </a:xfrm>
          <a:custGeom>
            <a:avLst/>
            <a:gdLst>
              <a:gd name="T0" fmla="*/ 3 w 28"/>
              <a:gd name="T1" fmla="*/ 0 h 14"/>
              <a:gd name="T2" fmla="*/ 3 w 28"/>
              <a:gd name="T3" fmla="*/ 3 h 14"/>
              <a:gd name="T4" fmla="*/ 0 w 28"/>
              <a:gd name="T5" fmla="*/ 4 h 14"/>
              <a:gd name="T6" fmla="*/ 3 w 28"/>
              <a:gd name="T7" fmla="*/ 9 h 14"/>
              <a:gd name="T8" fmla="*/ 3 w 28"/>
              <a:gd name="T9" fmla="*/ 12 h 14"/>
              <a:gd name="T10" fmla="*/ 5 w 28"/>
              <a:gd name="T11" fmla="*/ 12 h 14"/>
              <a:gd name="T12" fmla="*/ 6 w 28"/>
              <a:gd name="T13" fmla="*/ 14 h 14"/>
              <a:gd name="T14" fmla="*/ 28 w 28"/>
              <a:gd name="T15" fmla="*/ 0 h 14"/>
              <a:gd name="T16" fmla="*/ 3 w 28"/>
              <a:gd name="T1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14">
                <a:moveTo>
                  <a:pt x="3" y="0"/>
                </a:moveTo>
                <a:lnTo>
                  <a:pt x="3" y="3"/>
                </a:lnTo>
                <a:lnTo>
                  <a:pt x="0" y="4"/>
                </a:lnTo>
                <a:lnTo>
                  <a:pt x="3" y="9"/>
                </a:lnTo>
                <a:lnTo>
                  <a:pt x="3" y="12"/>
                </a:lnTo>
                <a:lnTo>
                  <a:pt x="5" y="12"/>
                </a:lnTo>
                <a:lnTo>
                  <a:pt x="6" y="14"/>
                </a:lnTo>
                <a:lnTo>
                  <a:pt x="28" y="0"/>
                </a:lnTo>
                <a:lnTo>
                  <a:pt x="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2" name="Rectangle 722"/>
          <p:cNvSpPr>
            <a:spLocks noChangeArrowheads="1"/>
          </p:cNvSpPr>
          <p:nvPr/>
        </p:nvSpPr>
        <p:spPr bwMode="auto">
          <a:xfrm>
            <a:off x="4097655" y="370649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3" name="Freeform 723"/>
          <p:cNvSpPr/>
          <p:nvPr/>
        </p:nvSpPr>
        <p:spPr bwMode="auto">
          <a:xfrm>
            <a:off x="4062095" y="3688080"/>
            <a:ext cx="22225" cy="34290"/>
          </a:xfrm>
          <a:custGeom>
            <a:avLst/>
            <a:gdLst>
              <a:gd name="T0" fmla="*/ 12 w 17"/>
              <a:gd name="T1" fmla="*/ 0 h 26"/>
              <a:gd name="T2" fmla="*/ 0 w 17"/>
              <a:gd name="T3" fmla="*/ 0 h 26"/>
              <a:gd name="T4" fmla="*/ 0 w 17"/>
              <a:gd name="T5" fmla="*/ 12 h 26"/>
              <a:gd name="T6" fmla="*/ 9 w 17"/>
              <a:gd name="T7" fmla="*/ 12 h 26"/>
              <a:gd name="T8" fmla="*/ 1 w 17"/>
              <a:gd name="T9" fmla="*/ 17 h 26"/>
              <a:gd name="T10" fmla="*/ 8 w 17"/>
              <a:gd name="T11" fmla="*/ 26 h 26"/>
              <a:gd name="T12" fmla="*/ 17 w 17"/>
              <a:gd name="T13" fmla="*/ 21 h 26"/>
              <a:gd name="T14" fmla="*/ 12 w 17"/>
              <a:gd name="T15" fmla="*/ 12 h 26"/>
              <a:gd name="T16" fmla="*/ 12 w 17"/>
              <a:gd name="T1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6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9" y="12"/>
                </a:lnTo>
                <a:lnTo>
                  <a:pt x="1" y="17"/>
                </a:lnTo>
                <a:lnTo>
                  <a:pt x="8" y="26"/>
                </a:lnTo>
                <a:lnTo>
                  <a:pt x="17" y="21"/>
                </a:lnTo>
                <a:lnTo>
                  <a:pt x="12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4" name="Freeform 724"/>
          <p:cNvSpPr/>
          <p:nvPr/>
        </p:nvSpPr>
        <p:spPr bwMode="auto">
          <a:xfrm>
            <a:off x="3894455" y="3688080"/>
            <a:ext cx="22225" cy="34290"/>
          </a:xfrm>
          <a:custGeom>
            <a:avLst/>
            <a:gdLst>
              <a:gd name="T0" fmla="*/ 10 w 17"/>
              <a:gd name="T1" fmla="*/ 26 h 26"/>
              <a:gd name="T2" fmla="*/ 16 w 17"/>
              <a:gd name="T3" fmla="*/ 17 h 26"/>
              <a:gd name="T4" fmla="*/ 8 w 17"/>
              <a:gd name="T5" fmla="*/ 12 h 26"/>
              <a:gd name="T6" fmla="*/ 17 w 17"/>
              <a:gd name="T7" fmla="*/ 12 h 26"/>
              <a:gd name="T8" fmla="*/ 17 w 17"/>
              <a:gd name="T9" fmla="*/ 0 h 26"/>
              <a:gd name="T10" fmla="*/ 5 w 17"/>
              <a:gd name="T11" fmla="*/ 0 h 26"/>
              <a:gd name="T12" fmla="*/ 5 w 17"/>
              <a:gd name="T13" fmla="*/ 12 h 26"/>
              <a:gd name="T14" fmla="*/ 0 w 17"/>
              <a:gd name="T15" fmla="*/ 21 h 26"/>
              <a:gd name="T16" fmla="*/ 10 w 17"/>
              <a:gd name="T1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6">
                <a:moveTo>
                  <a:pt x="10" y="26"/>
                </a:moveTo>
                <a:lnTo>
                  <a:pt x="16" y="17"/>
                </a:lnTo>
                <a:lnTo>
                  <a:pt x="8" y="12"/>
                </a:lnTo>
                <a:lnTo>
                  <a:pt x="17" y="12"/>
                </a:lnTo>
                <a:lnTo>
                  <a:pt x="17" y="0"/>
                </a:lnTo>
                <a:lnTo>
                  <a:pt x="5" y="0"/>
                </a:lnTo>
                <a:lnTo>
                  <a:pt x="5" y="12"/>
                </a:lnTo>
                <a:lnTo>
                  <a:pt x="0" y="21"/>
                </a:lnTo>
                <a:lnTo>
                  <a:pt x="10" y="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5" name="Rectangle 725"/>
          <p:cNvSpPr>
            <a:spLocks noChangeArrowheads="1"/>
          </p:cNvSpPr>
          <p:nvPr/>
        </p:nvSpPr>
        <p:spPr bwMode="auto">
          <a:xfrm>
            <a:off x="3931285" y="3688080"/>
            <a:ext cx="1587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6" name="Rectangle 726"/>
          <p:cNvSpPr>
            <a:spLocks noChangeArrowheads="1"/>
          </p:cNvSpPr>
          <p:nvPr/>
        </p:nvSpPr>
        <p:spPr bwMode="auto">
          <a:xfrm>
            <a:off x="3881120" y="370649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7" name="Freeform 727"/>
          <p:cNvSpPr/>
          <p:nvPr/>
        </p:nvSpPr>
        <p:spPr bwMode="auto">
          <a:xfrm>
            <a:off x="3919220" y="3718560"/>
            <a:ext cx="20955" cy="20955"/>
          </a:xfrm>
          <a:custGeom>
            <a:avLst/>
            <a:gdLst>
              <a:gd name="T0" fmla="*/ 16 w 16"/>
              <a:gd name="T1" fmla="*/ 6 h 16"/>
              <a:gd name="T2" fmla="*/ 7 w 16"/>
              <a:gd name="T3" fmla="*/ 0 h 16"/>
              <a:gd name="T4" fmla="*/ 0 w 16"/>
              <a:gd name="T5" fmla="*/ 9 h 16"/>
              <a:gd name="T6" fmla="*/ 10 w 16"/>
              <a:gd name="T7" fmla="*/ 16 h 16"/>
              <a:gd name="T8" fmla="*/ 16 w 16"/>
              <a:gd name="T9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6" y="6"/>
                </a:moveTo>
                <a:lnTo>
                  <a:pt x="7" y="0"/>
                </a:lnTo>
                <a:lnTo>
                  <a:pt x="0" y="9"/>
                </a:lnTo>
                <a:lnTo>
                  <a:pt x="10" y="16"/>
                </a:lnTo>
                <a:lnTo>
                  <a:pt x="16" y="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8" name="Freeform 728"/>
          <p:cNvSpPr/>
          <p:nvPr/>
        </p:nvSpPr>
        <p:spPr bwMode="auto">
          <a:xfrm>
            <a:off x="3850640" y="3688080"/>
            <a:ext cx="38100" cy="18415"/>
          </a:xfrm>
          <a:custGeom>
            <a:avLst/>
            <a:gdLst>
              <a:gd name="T0" fmla="*/ 27 w 29"/>
              <a:gd name="T1" fmla="*/ 3 h 14"/>
              <a:gd name="T2" fmla="*/ 27 w 29"/>
              <a:gd name="T3" fmla="*/ 0 h 14"/>
              <a:gd name="T4" fmla="*/ 0 w 29"/>
              <a:gd name="T5" fmla="*/ 0 h 14"/>
              <a:gd name="T6" fmla="*/ 23 w 29"/>
              <a:gd name="T7" fmla="*/ 14 h 14"/>
              <a:gd name="T8" fmla="*/ 24 w 29"/>
              <a:gd name="T9" fmla="*/ 12 h 14"/>
              <a:gd name="T10" fmla="*/ 27 w 29"/>
              <a:gd name="T11" fmla="*/ 12 h 14"/>
              <a:gd name="T12" fmla="*/ 27 w 29"/>
              <a:gd name="T13" fmla="*/ 9 h 14"/>
              <a:gd name="T14" fmla="*/ 29 w 29"/>
              <a:gd name="T15" fmla="*/ 4 h 14"/>
              <a:gd name="T16" fmla="*/ 27 w 29"/>
              <a:gd name="T17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4">
                <a:moveTo>
                  <a:pt x="27" y="3"/>
                </a:moveTo>
                <a:lnTo>
                  <a:pt x="27" y="0"/>
                </a:lnTo>
                <a:lnTo>
                  <a:pt x="0" y="0"/>
                </a:lnTo>
                <a:lnTo>
                  <a:pt x="23" y="14"/>
                </a:lnTo>
                <a:lnTo>
                  <a:pt x="24" y="12"/>
                </a:lnTo>
                <a:lnTo>
                  <a:pt x="27" y="12"/>
                </a:lnTo>
                <a:lnTo>
                  <a:pt x="27" y="9"/>
                </a:lnTo>
                <a:lnTo>
                  <a:pt x="29" y="4"/>
                </a:lnTo>
                <a:lnTo>
                  <a:pt x="27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9" name="Freeform 729"/>
          <p:cNvSpPr/>
          <p:nvPr/>
        </p:nvSpPr>
        <p:spPr bwMode="auto">
          <a:xfrm>
            <a:off x="3954780" y="3685540"/>
            <a:ext cx="18415" cy="19685"/>
          </a:xfrm>
          <a:custGeom>
            <a:avLst/>
            <a:gdLst>
              <a:gd name="T0" fmla="*/ 14 w 14"/>
              <a:gd name="T1" fmla="*/ 4 h 15"/>
              <a:gd name="T2" fmla="*/ 3 w 14"/>
              <a:gd name="T3" fmla="*/ 0 h 15"/>
              <a:gd name="T4" fmla="*/ 0 w 14"/>
              <a:gd name="T5" fmla="*/ 12 h 15"/>
              <a:gd name="T6" fmla="*/ 11 w 14"/>
              <a:gd name="T7" fmla="*/ 15 h 15"/>
              <a:gd name="T8" fmla="*/ 14 w 14"/>
              <a:gd name="T9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4" y="4"/>
                </a:moveTo>
                <a:lnTo>
                  <a:pt x="3" y="0"/>
                </a:lnTo>
                <a:lnTo>
                  <a:pt x="0" y="12"/>
                </a:lnTo>
                <a:lnTo>
                  <a:pt x="11" y="15"/>
                </a:lnTo>
                <a:lnTo>
                  <a:pt x="14" y="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0" name="Freeform 730"/>
          <p:cNvSpPr/>
          <p:nvPr/>
        </p:nvSpPr>
        <p:spPr bwMode="auto">
          <a:xfrm>
            <a:off x="3997325" y="3655060"/>
            <a:ext cx="18415" cy="19685"/>
          </a:xfrm>
          <a:custGeom>
            <a:avLst/>
            <a:gdLst>
              <a:gd name="T0" fmla="*/ 3 w 14"/>
              <a:gd name="T1" fmla="*/ 15 h 15"/>
              <a:gd name="T2" fmla="*/ 14 w 14"/>
              <a:gd name="T3" fmla="*/ 12 h 15"/>
              <a:gd name="T4" fmla="*/ 11 w 14"/>
              <a:gd name="T5" fmla="*/ 0 h 15"/>
              <a:gd name="T6" fmla="*/ 0 w 14"/>
              <a:gd name="T7" fmla="*/ 4 h 15"/>
              <a:gd name="T8" fmla="*/ 3 w 14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3" y="15"/>
                </a:moveTo>
                <a:lnTo>
                  <a:pt x="14" y="12"/>
                </a:lnTo>
                <a:lnTo>
                  <a:pt x="11" y="0"/>
                </a:lnTo>
                <a:lnTo>
                  <a:pt x="0" y="4"/>
                </a:lnTo>
                <a:lnTo>
                  <a:pt x="3" y="1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1" name="Rectangle 731"/>
          <p:cNvSpPr>
            <a:spLocks noChangeArrowheads="1"/>
          </p:cNvSpPr>
          <p:nvPr/>
        </p:nvSpPr>
        <p:spPr bwMode="auto">
          <a:xfrm>
            <a:off x="3980180" y="3611880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2" name="Freeform 732"/>
          <p:cNvSpPr/>
          <p:nvPr/>
        </p:nvSpPr>
        <p:spPr bwMode="auto">
          <a:xfrm>
            <a:off x="4004945" y="3685540"/>
            <a:ext cx="18415" cy="18415"/>
          </a:xfrm>
          <a:custGeom>
            <a:avLst/>
            <a:gdLst>
              <a:gd name="T0" fmla="*/ 3 w 14"/>
              <a:gd name="T1" fmla="*/ 14 h 14"/>
              <a:gd name="T2" fmla="*/ 14 w 14"/>
              <a:gd name="T3" fmla="*/ 11 h 14"/>
              <a:gd name="T4" fmla="*/ 11 w 14"/>
              <a:gd name="T5" fmla="*/ 0 h 14"/>
              <a:gd name="T6" fmla="*/ 0 w 14"/>
              <a:gd name="T7" fmla="*/ 3 h 14"/>
              <a:gd name="T8" fmla="*/ 3 w 14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3" y="14"/>
                </a:moveTo>
                <a:lnTo>
                  <a:pt x="14" y="11"/>
                </a:lnTo>
                <a:lnTo>
                  <a:pt x="11" y="0"/>
                </a:lnTo>
                <a:lnTo>
                  <a:pt x="0" y="3"/>
                </a:lnTo>
                <a:lnTo>
                  <a:pt x="3" y="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3" name="Freeform 733"/>
          <p:cNvSpPr/>
          <p:nvPr/>
        </p:nvSpPr>
        <p:spPr bwMode="auto">
          <a:xfrm>
            <a:off x="3980180" y="3580130"/>
            <a:ext cx="18415" cy="35560"/>
          </a:xfrm>
          <a:custGeom>
            <a:avLst/>
            <a:gdLst>
              <a:gd name="T0" fmla="*/ 3 w 14"/>
              <a:gd name="T1" fmla="*/ 27 h 27"/>
              <a:gd name="T2" fmla="*/ 6 w 14"/>
              <a:gd name="T3" fmla="*/ 27 h 27"/>
              <a:gd name="T4" fmla="*/ 11 w 14"/>
              <a:gd name="T5" fmla="*/ 27 h 27"/>
              <a:gd name="T6" fmla="*/ 12 w 14"/>
              <a:gd name="T7" fmla="*/ 24 h 27"/>
              <a:gd name="T8" fmla="*/ 14 w 14"/>
              <a:gd name="T9" fmla="*/ 24 h 27"/>
              <a:gd name="T10" fmla="*/ 7 w 14"/>
              <a:gd name="T11" fmla="*/ 0 h 27"/>
              <a:gd name="T12" fmla="*/ 0 w 14"/>
              <a:gd name="T13" fmla="*/ 24 h 27"/>
              <a:gd name="T14" fmla="*/ 2 w 14"/>
              <a:gd name="T15" fmla="*/ 25 h 27"/>
              <a:gd name="T16" fmla="*/ 3 w 14"/>
              <a:gd name="T17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7">
                <a:moveTo>
                  <a:pt x="3" y="27"/>
                </a:moveTo>
                <a:lnTo>
                  <a:pt x="6" y="27"/>
                </a:lnTo>
                <a:lnTo>
                  <a:pt x="11" y="27"/>
                </a:lnTo>
                <a:lnTo>
                  <a:pt x="12" y="24"/>
                </a:lnTo>
                <a:lnTo>
                  <a:pt x="14" y="24"/>
                </a:lnTo>
                <a:lnTo>
                  <a:pt x="7" y="0"/>
                </a:lnTo>
                <a:lnTo>
                  <a:pt x="0" y="24"/>
                </a:lnTo>
                <a:lnTo>
                  <a:pt x="2" y="25"/>
                </a:lnTo>
                <a:lnTo>
                  <a:pt x="3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4" name="Freeform 734"/>
          <p:cNvSpPr/>
          <p:nvPr/>
        </p:nvSpPr>
        <p:spPr bwMode="auto">
          <a:xfrm>
            <a:off x="3963035" y="3656330"/>
            <a:ext cx="19685" cy="18415"/>
          </a:xfrm>
          <a:custGeom>
            <a:avLst/>
            <a:gdLst>
              <a:gd name="T0" fmla="*/ 15 w 15"/>
              <a:gd name="T1" fmla="*/ 3 h 14"/>
              <a:gd name="T2" fmla="*/ 3 w 15"/>
              <a:gd name="T3" fmla="*/ 0 h 14"/>
              <a:gd name="T4" fmla="*/ 0 w 15"/>
              <a:gd name="T5" fmla="*/ 11 h 14"/>
              <a:gd name="T6" fmla="*/ 11 w 15"/>
              <a:gd name="T7" fmla="*/ 14 h 14"/>
              <a:gd name="T8" fmla="*/ 15 w 15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15" y="3"/>
                </a:moveTo>
                <a:lnTo>
                  <a:pt x="3" y="0"/>
                </a:lnTo>
                <a:lnTo>
                  <a:pt x="0" y="11"/>
                </a:lnTo>
                <a:lnTo>
                  <a:pt x="11" y="14"/>
                </a:lnTo>
                <a:lnTo>
                  <a:pt x="15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5" name="Freeform 735"/>
          <p:cNvSpPr/>
          <p:nvPr/>
        </p:nvSpPr>
        <p:spPr bwMode="auto">
          <a:xfrm>
            <a:off x="3971925" y="3625850"/>
            <a:ext cx="35560" cy="20320"/>
          </a:xfrm>
          <a:custGeom>
            <a:avLst/>
            <a:gdLst>
              <a:gd name="T0" fmla="*/ 13 w 27"/>
              <a:gd name="T1" fmla="*/ 6 h 15"/>
              <a:gd name="T2" fmla="*/ 16 w 27"/>
              <a:gd name="T3" fmla="*/ 14 h 15"/>
              <a:gd name="T4" fmla="*/ 27 w 27"/>
              <a:gd name="T5" fmla="*/ 11 h 15"/>
              <a:gd name="T6" fmla="*/ 23 w 27"/>
              <a:gd name="T7" fmla="*/ 0 h 15"/>
              <a:gd name="T8" fmla="*/ 12 w 27"/>
              <a:gd name="T9" fmla="*/ 3 h 15"/>
              <a:gd name="T10" fmla="*/ 3 w 27"/>
              <a:gd name="T11" fmla="*/ 0 h 15"/>
              <a:gd name="T12" fmla="*/ 0 w 27"/>
              <a:gd name="T13" fmla="*/ 12 h 15"/>
              <a:gd name="T14" fmla="*/ 11 w 27"/>
              <a:gd name="T15" fmla="*/ 15 h 15"/>
              <a:gd name="T16" fmla="*/ 13 w 27"/>
              <a:gd name="T17" fmla="*/ 6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15">
                <a:moveTo>
                  <a:pt x="13" y="6"/>
                </a:moveTo>
                <a:lnTo>
                  <a:pt x="16" y="14"/>
                </a:lnTo>
                <a:lnTo>
                  <a:pt x="27" y="11"/>
                </a:lnTo>
                <a:lnTo>
                  <a:pt x="23" y="0"/>
                </a:lnTo>
                <a:lnTo>
                  <a:pt x="12" y="3"/>
                </a:lnTo>
                <a:lnTo>
                  <a:pt x="3" y="0"/>
                </a:lnTo>
                <a:lnTo>
                  <a:pt x="0" y="12"/>
                </a:lnTo>
                <a:lnTo>
                  <a:pt x="11" y="15"/>
                </a:lnTo>
                <a:lnTo>
                  <a:pt x="13" y="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6" name="Freeform 736"/>
          <p:cNvSpPr/>
          <p:nvPr/>
        </p:nvSpPr>
        <p:spPr bwMode="auto">
          <a:xfrm>
            <a:off x="3956050" y="3782060"/>
            <a:ext cx="22860" cy="20955"/>
          </a:xfrm>
          <a:custGeom>
            <a:avLst/>
            <a:gdLst>
              <a:gd name="T0" fmla="*/ 0 w 17"/>
              <a:gd name="T1" fmla="*/ 7 h 16"/>
              <a:gd name="T2" fmla="*/ 7 w 17"/>
              <a:gd name="T3" fmla="*/ 16 h 16"/>
              <a:gd name="T4" fmla="*/ 17 w 17"/>
              <a:gd name="T5" fmla="*/ 9 h 16"/>
              <a:gd name="T6" fmla="*/ 10 w 17"/>
              <a:gd name="T7" fmla="*/ 0 h 16"/>
              <a:gd name="T8" fmla="*/ 0 w 17"/>
              <a:gd name="T9" fmla="*/ 7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7"/>
                </a:moveTo>
                <a:lnTo>
                  <a:pt x="7" y="16"/>
                </a:lnTo>
                <a:lnTo>
                  <a:pt x="17" y="9"/>
                </a:lnTo>
                <a:lnTo>
                  <a:pt x="1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7" name="Freeform 737"/>
          <p:cNvSpPr/>
          <p:nvPr/>
        </p:nvSpPr>
        <p:spPr bwMode="auto">
          <a:xfrm>
            <a:off x="3904615" y="3820160"/>
            <a:ext cx="25400" cy="34290"/>
          </a:xfrm>
          <a:custGeom>
            <a:avLst/>
            <a:gdLst>
              <a:gd name="T0" fmla="*/ 19 w 19"/>
              <a:gd name="T1" fmla="*/ 5 h 26"/>
              <a:gd name="T2" fmla="*/ 16 w 19"/>
              <a:gd name="T3" fmla="*/ 4 h 26"/>
              <a:gd name="T4" fmla="*/ 12 w 19"/>
              <a:gd name="T5" fmla="*/ 0 h 26"/>
              <a:gd name="T6" fmla="*/ 10 w 19"/>
              <a:gd name="T7" fmla="*/ 2 h 26"/>
              <a:gd name="T8" fmla="*/ 8 w 19"/>
              <a:gd name="T9" fmla="*/ 2 h 26"/>
              <a:gd name="T10" fmla="*/ 0 w 19"/>
              <a:gd name="T11" fmla="*/ 26 h 26"/>
              <a:gd name="T12" fmla="*/ 19 w 19"/>
              <a:gd name="T13" fmla="*/ 9 h 26"/>
              <a:gd name="T14" fmla="*/ 18 w 19"/>
              <a:gd name="T15" fmla="*/ 8 h 26"/>
              <a:gd name="T16" fmla="*/ 19 w 19"/>
              <a:gd name="T17" fmla="*/ 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26">
                <a:moveTo>
                  <a:pt x="19" y="5"/>
                </a:moveTo>
                <a:lnTo>
                  <a:pt x="16" y="4"/>
                </a:lnTo>
                <a:lnTo>
                  <a:pt x="12" y="0"/>
                </a:lnTo>
                <a:lnTo>
                  <a:pt x="10" y="2"/>
                </a:lnTo>
                <a:lnTo>
                  <a:pt x="8" y="2"/>
                </a:lnTo>
                <a:lnTo>
                  <a:pt x="0" y="26"/>
                </a:lnTo>
                <a:lnTo>
                  <a:pt x="19" y="9"/>
                </a:lnTo>
                <a:lnTo>
                  <a:pt x="18" y="8"/>
                </a:lnTo>
                <a:lnTo>
                  <a:pt x="19" y="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8" name="Freeform 738"/>
          <p:cNvSpPr/>
          <p:nvPr/>
        </p:nvSpPr>
        <p:spPr bwMode="auto">
          <a:xfrm>
            <a:off x="3919220" y="3794125"/>
            <a:ext cx="35560" cy="28575"/>
          </a:xfrm>
          <a:custGeom>
            <a:avLst/>
            <a:gdLst>
              <a:gd name="T0" fmla="*/ 12 w 27"/>
              <a:gd name="T1" fmla="*/ 11 h 22"/>
              <a:gd name="T2" fmla="*/ 15 w 27"/>
              <a:gd name="T3" fmla="*/ 3 h 22"/>
              <a:gd name="T4" fmla="*/ 4 w 27"/>
              <a:gd name="T5" fmla="*/ 0 h 22"/>
              <a:gd name="T6" fmla="*/ 0 w 27"/>
              <a:gd name="T7" fmla="*/ 11 h 22"/>
              <a:gd name="T8" fmla="*/ 11 w 27"/>
              <a:gd name="T9" fmla="*/ 14 h 22"/>
              <a:gd name="T10" fmla="*/ 18 w 27"/>
              <a:gd name="T11" fmla="*/ 22 h 22"/>
              <a:gd name="T12" fmla="*/ 27 w 27"/>
              <a:gd name="T13" fmla="*/ 14 h 22"/>
              <a:gd name="T14" fmla="*/ 19 w 27"/>
              <a:gd name="T15" fmla="*/ 6 h 22"/>
              <a:gd name="T16" fmla="*/ 12 w 27"/>
              <a:gd name="T17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2">
                <a:moveTo>
                  <a:pt x="12" y="11"/>
                </a:moveTo>
                <a:lnTo>
                  <a:pt x="15" y="3"/>
                </a:lnTo>
                <a:lnTo>
                  <a:pt x="4" y="0"/>
                </a:lnTo>
                <a:lnTo>
                  <a:pt x="0" y="11"/>
                </a:lnTo>
                <a:lnTo>
                  <a:pt x="11" y="14"/>
                </a:lnTo>
                <a:lnTo>
                  <a:pt x="18" y="22"/>
                </a:lnTo>
                <a:lnTo>
                  <a:pt x="27" y="14"/>
                </a:lnTo>
                <a:lnTo>
                  <a:pt x="19" y="6"/>
                </a:lnTo>
                <a:lnTo>
                  <a:pt x="12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9" name="Freeform 739"/>
          <p:cNvSpPr/>
          <p:nvPr/>
        </p:nvSpPr>
        <p:spPr bwMode="auto">
          <a:xfrm>
            <a:off x="3940175" y="3735705"/>
            <a:ext cx="18415" cy="19685"/>
          </a:xfrm>
          <a:custGeom>
            <a:avLst/>
            <a:gdLst>
              <a:gd name="T0" fmla="*/ 14 w 14"/>
              <a:gd name="T1" fmla="*/ 4 h 15"/>
              <a:gd name="T2" fmla="*/ 3 w 14"/>
              <a:gd name="T3" fmla="*/ 0 h 15"/>
              <a:gd name="T4" fmla="*/ 0 w 14"/>
              <a:gd name="T5" fmla="*/ 11 h 15"/>
              <a:gd name="T6" fmla="*/ 11 w 14"/>
              <a:gd name="T7" fmla="*/ 15 h 15"/>
              <a:gd name="T8" fmla="*/ 14 w 14"/>
              <a:gd name="T9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4" y="4"/>
                </a:moveTo>
                <a:lnTo>
                  <a:pt x="3" y="0"/>
                </a:lnTo>
                <a:lnTo>
                  <a:pt x="0" y="11"/>
                </a:lnTo>
                <a:lnTo>
                  <a:pt x="11" y="15"/>
                </a:lnTo>
                <a:lnTo>
                  <a:pt x="14" y="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0" name="Rectangle 740"/>
          <p:cNvSpPr>
            <a:spLocks noChangeArrowheads="1"/>
          </p:cNvSpPr>
          <p:nvPr/>
        </p:nvSpPr>
        <p:spPr bwMode="auto">
          <a:xfrm>
            <a:off x="3930015" y="383222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1" name="Freeform 741"/>
          <p:cNvSpPr/>
          <p:nvPr/>
        </p:nvSpPr>
        <p:spPr bwMode="auto">
          <a:xfrm>
            <a:off x="3930015" y="3764915"/>
            <a:ext cx="18415" cy="18415"/>
          </a:xfrm>
          <a:custGeom>
            <a:avLst/>
            <a:gdLst>
              <a:gd name="T0" fmla="*/ 0 w 14"/>
              <a:gd name="T1" fmla="*/ 11 h 14"/>
              <a:gd name="T2" fmla="*/ 11 w 14"/>
              <a:gd name="T3" fmla="*/ 14 h 14"/>
              <a:gd name="T4" fmla="*/ 14 w 14"/>
              <a:gd name="T5" fmla="*/ 3 h 14"/>
              <a:gd name="T6" fmla="*/ 3 w 14"/>
              <a:gd name="T7" fmla="*/ 0 h 14"/>
              <a:gd name="T8" fmla="*/ 0 w 14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0" y="11"/>
                </a:moveTo>
                <a:lnTo>
                  <a:pt x="11" y="14"/>
                </a:lnTo>
                <a:lnTo>
                  <a:pt x="14" y="3"/>
                </a:lnTo>
                <a:lnTo>
                  <a:pt x="3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2" name="Freeform 742"/>
          <p:cNvSpPr/>
          <p:nvPr/>
        </p:nvSpPr>
        <p:spPr bwMode="auto">
          <a:xfrm>
            <a:off x="4558665" y="3811270"/>
            <a:ext cx="19685" cy="19685"/>
          </a:xfrm>
          <a:custGeom>
            <a:avLst/>
            <a:gdLst>
              <a:gd name="T0" fmla="*/ 0 w 15"/>
              <a:gd name="T1" fmla="*/ 8 h 15"/>
              <a:gd name="T2" fmla="*/ 8 w 15"/>
              <a:gd name="T3" fmla="*/ 15 h 15"/>
              <a:gd name="T4" fmla="*/ 15 w 15"/>
              <a:gd name="T5" fmla="*/ 7 h 15"/>
              <a:gd name="T6" fmla="*/ 7 w 15"/>
              <a:gd name="T7" fmla="*/ 0 h 15"/>
              <a:gd name="T8" fmla="*/ 0 w 15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8" y="15"/>
                </a:lnTo>
                <a:lnTo>
                  <a:pt x="15" y="7"/>
                </a:lnTo>
                <a:lnTo>
                  <a:pt x="7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3" name="Freeform 743"/>
          <p:cNvSpPr/>
          <p:nvPr/>
        </p:nvSpPr>
        <p:spPr bwMode="auto">
          <a:xfrm>
            <a:off x="4578350" y="3789680"/>
            <a:ext cx="18415" cy="19050"/>
          </a:xfrm>
          <a:custGeom>
            <a:avLst/>
            <a:gdLst>
              <a:gd name="T0" fmla="*/ 0 w 14"/>
              <a:gd name="T1" fmla="*/ 8 h 14"/>
              <a:gd name="T2" fmla="*/ 8 w 14"/>
              <a:gd name="T3" fmla="*/ 14 h 14"/>
              <a:gd name="T4" fmla="*/ 14 w 14"/>
              <a:gd name="T5" fmla="*/ 6 h 14"/>
              <a:gd name="T6" fmla="*/ 6 w 14"/>
              <a:gd name="T7" fmla="*/ 0 h 14"/>
              <a:gd name="T8" fmla="*/ 0 w 14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0" y="8"/>
                </a:moveTo>
                <a:lnTo>
                  <a:pt x="8" y="14"/>
                </a:lnTo>
                <a:lnTo>
                  <a:pt x="14" y="6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4" name="Freeform 744"/>
          <p:cNvSpPr/>
          <p:nvPr/>
        </p:nvSpPr>
        <p:spPr bwMode="auto">
          <a:xfrm>
            <a:off x="4535170" y="3832225"/>
            <a:ext cx="24765" cy="23495"/>
          </a:xfrm>
          <a:custGeom>
            <a:avLst/>
            <a:gdLst>
              <a:gd name="T0" fmla="*/ 11 w 19"/>
              <a:gd name="T1" fmla="*/ 0 h 18"/>
              <a:gd name="T2" fmla="*/ 10 w 19"/>
              <a:gd name="T3" fmla="*/ 2 h 18"/>
              <a:gd name="T4" fmla="*/ 8 w 19"/>
              <a:gd name="T5" fmla="*/ 0 h 18"/>
              <a:gd name="T6" fmla="*/ 0 w 19"/>
              <a:gd name="T7" fmla="*/ 7 h 18"/>
              <a:gd name="T8" fmla="*/ 10 w 19"/>
              <a:gd name="T9" fmla="*/ 18 h 18"/>
              <a:gd name="T10" fmla="*/ 10 w 19"/>
              <a:gd name="T11" fmla="*/ 18 h 18"/>
              <a:gd name="T12" fmla="*/ 10 w 19"/>
              <a:gd name="T13" fmla="*/ 18 h 18"/>
              <a:gd name="T14" fmla="*/ 10 w 19"/>
              <a:gd name="T15" fmla="*/ 18 h 18"/>
              <a:gd name="T16" fmla="*/ 10 w 19"/>
              <a:gd name="T17" fmla="*/ 18 h 18"/>
              <a:gd name="T18" fmla="*/ 19 w 19"/>
              <a:gd name="T19" fmla="*/ 7 h 18"/>
              <a:gd name="T20" fmla="*/ 11 w 19"/>
              <a:gd name="T21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8">
                <a:moveTo>
                  <a:pt x="11" y="0"/>
                </a:moveTo>
                <a:lnTo>
                  <a:pt x="10" y="2"/>
                </a:lnTo>
                <a:lnTo>
                  <a:pt x="8" y="0"/>
                </a:lnTo>
                <a:lnTo>
                  <a:pt x="0" y="7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9" y="7"/>
                </a:lnTo>
                <a:lnTo>
                  <a:pt x="1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5" name="Freeform 745"/>
          <p:cNvSpPr/>
          <p:nvPr/>
        </p:nvSpPr>
        <p:spPr bwMode="auto">
          <a:xfrm>
            <a:off x="4596765" y="3768725"/>
            <a:ext cx="20320" cy="18415"/>
          </a:xfrm>
          <a:custGeom>
            <a:avLst/>
            <a:gdLst>
              <a:gd name="T0" fmla="*/ 0 w 15"/>
              <a:gd name="T1" fmla="*/ 8 h 14"/>
              <a:gd name="T2" fmla="*/ 8 w 15"/>
              <a:gd name="T3" fmla="*/ 14 h 14"/>
              <a:gd name="T4" fmla="*/ 15 w 15"/>
              <a:gd name="T5" fmla="*/ 6 h 14"/>
              <a:gd name="T6" fmla="*/ 6 w 15"/>
              <a:gd name="T7" fmla="*/ 0 h 14"/>
              <a:gd name="T8" fmla="*/ 0 w 15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0" y="8"/>
                </a:moveTo>
                <a:lnTo>
                  <a:pt x="8" y="14"/>
                </a:lnTo>
                <a:lnTo>
                  <a:pt x="15" y="6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6" name="Freeform 746"/>
          <p:cNvSpPr/>
          <p:nvPr/>
        </p:nvSpPr>
        <p:spPr bwMode="auto">
          <a:xfrm>
            <a:off x="4651375" y="3707765"/>
            <a:ext cx="23495" cy="15875"/>
          </a:xfrm>
          <a:custGeom>
            <a:avLst/>
            <a:gdLst>
              <a:gd name="T0" fmla="*/ 0 w 18"/>
              <a:gd name="T1" fmla="*/ 0 h 12"/>
              <a:gd name="T2" fmla="*/ 0 w 18"/>
              <a:gd name="T3" fmla="*/ 11 h 12"/>
              <a:gd name="T4" fmla="*/ 7 w 18"/>
              <a:gd name="T5" fmla="*/ 11 h 12"/>
              <a:gd name="T6" fmla="*/ 7 w 18"/>
              <a:gd name="T7" fmla="*/ 11 h 12"/>
              <a:gd name="T8" fmla="*/ 9 w 18"/>
              <a:gd name="T9" fmla="*/ 12 h 12"/>
              <a:gd name="T10" fmla="*/ 18 w 18"/>
              <a:gd name="T11" fmla="*/ 0 h 12"/>
              <a:gd name="T12" fmla="*/ 0 w 18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1"/>
                </a:lnTo>
                <a:lnTo>
                  <a:pt x="7" y="11"/>
                </a:lnTo>
                <a:lnTo>
                  <a:pt x="7" y="11"/>
                </a:lnTo>
                <a:lnTo>
                  <a:pt x="9" y="12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7" name="Rectangle 747"/>
          <p:cNvSpPr>
            <a:spLocks noChangeArrowheads="1"/>
          </p:cNvSpPr>
          <p:nvPr/>
        </p:nvSpPr>
        <p:spPr bwMode="auto">
          <a:xfrm>
            <a:off x="4623435" y="3707765"/>
            <a:ext cx="1333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8" name="Rectangle 748"/>
          <p:cNvSpPr>
            <a:spLocks noChangeArrowheads="1"/>
          </p:cNvSpPr>
          <p:nvPr/>
        </p:nvSpPr>
        <p:spPr bwMode="auto">
          <a:xfrm>
            <a:off x="4553585" y="3580130"/>
            <a:ext cx="14605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" name="Freeform 749"/>
          <p:cNvSpPr/>
          <p:nvPr/>
        </p:nvSpPr>
        <p:spPr bwMode="auto">
          <a:xfrm>
            <a:off x="4632960" y="3724910"/>
            <a:ext cx="20955" cy="20320"/>
          </a:xfrm>
          <a:custGeom>
            <a:avLst/>
            <a:gdLst>
              <a:gd name="T0" fmla="*/ 0 w 16"/>
              <a:gd name="T1" fmla="*/ 8 h 15"/>
              <a:gd name="T2" fmla="*/ 8 w 16"/>
              <a:gd name="T3" fmla="*/ 15 h 15"/>
              <a:gd name="T4" fmla="*/ 16 w 16"/>
              <a:gd name="T5" fmla="*/ 7 h 15"/>
              <a:gd name="T6" fmla="*/ 8 w 16"/>
              <a:gd name="T7" fmla="*/ 0 h 15"/>
              <a:gd name="T8" fmla="*/ 0 w 16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0" y="8"/>
                </a:moveTo>
                <a:lnTo>
                  <a:pt x="8" y="15"/>
                </a:lnTo>
                <a:lnTo>
                  <a:pt x="16" y="7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" name="Freeform 750"/>
          <p:cNvSpPr/>
          <p:nvPr/>
        </p:nvSpPr>
        <p:spPr bwMode="auto">
          <a:xfrm>
            <a:off x="4613910" y="3746500"/>
            <a:ext cx="21590" cy="19685"/>
          </a:xfrm>
          <a:custGeom>
            <a:avLst/>
            <a:gdLst>
              <a:gd name="T0" fmla="*/ 0 w 16"/>
              <a:gd name="T1" fmla="*/ 8 h 15"/>
              <a:gd name="T2" fmla="*/ 8 w 16"/>
              <a:gd name="T3" fmla="*/ 15 h 15"/>
              <a:gd name="T4" fmla="*/ 16 w 16"/>
              <a:gd name="T5" fmla="*/ 7 h 15"/>
              <a:gd name="T6" fmla="*/ 8 w 16"/>
              <a:gd name="T7" fmla="*/ 0 h 15"/>
              <a:gd name="T8" fmla="*/ 0 w 16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0" y="8"/>
                </a:moveTo>
                <a:lnTo>
                  <a:pt x="8" y="15"/>
                </a:lnTo>
                <a:lnTo>
                  <a:pt x="16" y="7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" name="Rectangle 751"/>
          <p:cNvSpPr>
            <a:spLocks noChangeArrowheads="1"/>
          </p:cNvSpPr>
          <p:nvPr/>
        </p:nvSpPr>
        <p:spPr bwMode="auto">
          <a:xfrm>
            <a:off x="4568190" y="3592830"/>
            <a:ext cx="13970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2" name="Rectangle 752"/>
          <p:cNvSpPr>
            <a:spLocks noChangeArrowheads="1"/>
          </p:cNvSpPr>
          <p:nvPr/>
        </p:nvSpPr>
        <p:spPr bwMode="auto">
          <a:xfrm>
            <a:off x="4568190" y="3620770"/>
            <a:ext cx="1397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3" name="Rectangle 753"/>
          <p:cNvSpPr>
            <a:spLocks noChangeArrowheads="1"/>
          </p:cNvSpPr>
          <p:nvPr/>
        </p:nvSpPr>
        <p:spPr bwMode="auto">
          <a:xfrm>
            <a:off x="4594225" y="3707765"/>
            <a:ext cx="1460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4" name="Rectangle 754"/>
          <p:cNvSpPr>
            <a:spLocks noChangeArrowheads="1"/>
          </p:cNvSpPr>
          <p:nvPr/>
        </p:nvSpPr>
        <p:spPr bwMode="auto">
          <a:xfrm>
            <a:off x="4568190" y="3677920"/>
            <a:ext cx="13970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5" name="Freeform 755"/>
          <p:cNvSpPr/>
          <p:nvPr/>
        </p:nvSpPr>
        <p:spPr bwMode="auto">
          <a:xfrm>
            <a:off x="4568190" y="3705225"/>
            <a:ext cx="13970" cy="17145"/>
          </a:xfrm>
          <a:custGeom>
            <a:avLst/>
            <a:gdLst>
              <a:gd name="T0" fmla="*/ 10 w 11"/>
              <a:gd name="T1" fmla="*/ 8 h 13"/>
              <a:gd name="T2" fmla="*/ 11 w 11"/>
              <a:gd name="T3" fmla="*/ 8 h 13"/>
              <a:gd name="T4" fmla="*/ 11 w 11"/>
              <a:gd name="T5" fmla="*/ 0 h 13"/>
              <a:gd name="T6" fmla="*/ 0 w 11"/>
              <a:gd name="T7" fmla="*/ 0 h 13"/>
              <a:gd name="T8" fmla="*/ 0 w 11"/>
              <a:gd name="T9" fmla="*/ 13 h 13"/>
              <a:gd name="T10" fmla="*/ 10 w 11"/>
              <a:gd name="T11" fmla="*/ 13 h 13"/>
              <a:gd name="T12" fmla="*/ 10 w 11"/>
              <a:gd name="T13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3">
                <a:moveTo>
                  <a:pt x="10" y="8"/>
                </a:moveTo>
                <a:lnTo>
                  <a:pt x="11" y="8"/>
                </a:lnTo>
                <a:lnTo>
                  <a:pt x="11" y="0"/>
                </a:lnTo>
                <a:lnTo>
                  <a:pt x="0" y="0"/>
                </a:lnTo>
                <a:lnTo>
                  <a:pt x="0" y="13"/>
                </a:lnTo>
                <a:lnTo>
                  <a:pt x="10" y="13"/>
                </a:lnTo>
                <a:lnTo>
                  <a:pt x="1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6" name="Rectangle 756"/>
          <p:cNvSpPr>
            <a:spLocks noChangeArrowheads="1"/>
          </p:cNvSpPr>
          <p:nvPr/>
        </p:nvSpPr>
        <p:spPr bwMode="auto">
          <a:xfrm>
            <a:off x="4568190" y="3648710"/>
            <a:ext cx="1397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7" name="Freeform 757"/>
          <p:cNvSpPr/>
          <p:nvPr/>
        </p:nvSpPr>
        <p:spPr bwMode="auto">
          <a:xfrm>
            <a:off x="4516120" y="3811270"/>
            <a:ext cx="20320" cy="19685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7 w 15"/>
              <a:gd name="T5" fmla="*/ 15 h 15"/>
              <a:gd name="T6" fmla="*/ 15 w 15"/>
              <a:gd name="T7" fmla="*/ 8 h 15"/>
              <a:gd name="T8" fmla="*/ 8 w 15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0" y="7"/>
                </a:lnTo>
                <a:lnTo>
                  <a:pt x="7" y="15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8" name="Freeform 758"/>
          <p:cNvSpPr/>
          <p:nvPr/>
        </p:nvSpPr>
        <p:spPr bwMode="auto">
          <a:xfrm>
            <a:off x="4497705" y="3789680"/>
            <a:ext cx="20320" cy="19050"/>
          </a:xfrm>
          <a:custGeom>
            <a:avLst/>
            <a:gdLst>
              <a:gd name="T0" fmla="*/ 8 w 15"/>
              <a:gd name="T1" fmla="*/ 0 h 14"/>
              <a:gd name="T2" fmla="*/ 0 w 15"/>
              <a:gd name="T3" fmla="*/ 6 h 14"/>
              <a:gd name="T4" fmla="*/ 7 w 15"/>
              <a:gd name="T5" fmla="*/ 14 h 14"/>
              <a:gd name="T6" fmla="*/ 15 w 15"/>
              <a:gd name="T7" fmla="*/ 8 h 14"/>
              <a:gd name="T8" fmla="*/ 8 w 1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0" y="6"/>
                </a:lnTo>
                <a:lnTo>
                  <a:pt x="7" y="14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9" name="Freeform 759"/>
          <p:cNvSpPr/>
          <p:nvPr/>
        </p:nvSpPr>
        <p:spPr bwMode="auto">
          <a:xfrm>
            <a:off x="4479290" y="3768725"/>
            <a:ext cx="19685" cy="18415"/>
          </a:xfrm>
          <a:custGeom>
            <a:avLst/>
            <a:gdLst>
              <a:gd name="T0" fmla="*/ 8 w 15"/>
              <a:gd name="T1" fmla="*/ 0 h 14"/>
              <a:gd name="T2" fmla="*/ 0 w 15"/>
              <a:gd name="T3" fmla="*/ 6 h 14"/>
              <a:gd name="T4" fmla="*/ 7 w 15"/>
              <a:gd name="T5" fmla="*/ 14 h 14"/>
              <a:gd name="T6" fmla="*/ 15 w 15"/>
              <a:gd name="T7" fmla="*/ 8 h 14"/>
              <a:gd name="T8" fmla="*/ 8 w 1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0" y="6"/>
                </a:lnTo>
                <a:lnTo>
                  <a:pt x="7" y="14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0" name="Freeform 760"/>
          <p:cNvSpPr/>
          <p:nvPr/>
        </p:nvSpPr>
        <p:spPr bwMode="auto">
          <a:xfrm>
            <a:off x="4420235" y="3707765"/>
            <a:ext cx="23495" cy="15875"/>
          </a:xfrm>
          <a:custGeom>
            <a:avLst/>
            <a:gdLst>
              <a:gd name="T0" fmla="*/ 18 w 18"/>
              <a:gd name="T1" fmla="*/ 11 h 12"/>
              <a:gd name="T2" fmla="*/ 18 w 18"/>
              <a:gd name="T3" fmla="*/ 0 h 12"/>
              <a:gd name="T4" fmla="*/ 0 w 18"/>
              <a:gd name="T5" fmla="*/ 0 h 12"/>
              <a:gd name="T6" fmla="*/ 10 w 18"/>
              <a:gd name="T7" fmla="*/ 12 h 12"/>
              <a:gd name="T8" fmla="*/ 11 w 18"/>
              <a:gd name="T9" fmla="*/ 11 h 12"/>
              <a:gd name="T10" fmla="*/ 11 w 18"/>
              <a:gd name="T11" fmla="*/ 11 h 12"/>
              <a:gd name="T12" fmla="*/ 18 w 18"/>
              <a:gd name="T13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">
                <a:moveTo>
                  <a:pt x="18" y="11"/>
                </a:moveTo>
                <a:lnTo>
                  <a:pt x="18" y="0"/>
                </a:lnTo>
                <a:lnTo>
                  <a:pt x="0" y="0"/>
                </a:lnTo>
                <a:lnTo>
                  <a:pt x="10" y="12"/>
                </a:lnTo>
                <a:lnTo>
                  <a:pt x="11" y="11"/>
                </a:lnTo>
                <a:lnTo>
                  <a:pt x="11" y="11"/>
                </a:lnTo>
                <a:lnTo>
                  <a:pt x="18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1" name="Rectangle 761"/>
          <p:cNvSpPr>
            <a:spLocks noChangeArrowheads="1"/>
          </p:cNvSpPr>
          <p:nvPr/>
        </p:nvSpPr>
        <p:spPr bwMode="auto">
          <a:xfrm>
            <a:off x="4458335" y="3707765"/>
            <a:ext cx="1333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2" name="Rectangle 762"/>
          <p:cNvSpPr>
            <a:spLocks noChangeArrowheads="1"/>
          </p:cNvSpPr>
          <p:nvPr/>
        </p:nvSpPr>
        <p:spPr bwMode="auto">
          <a:xfrm>
            <a:off x="4528185" y="3580130"/>
            <a:ext cx="14605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3" name="Freeform 763"/>
          <p:cNvSpPr/>
          <p:nvPr/>
        </p:nvSpPr>
        <p:spPr bwMode="auto">
          <a:xfrm>
            <a:off x="4442460" y="3724910"/>
            <a:ext cx="19685" cy="20320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7 w 15"/>
              <a:gd name="T5" fmla="*/ 15 h 15"/>
              <a:gd name="T6" fmla="*/ 15 w 15"/>
              <a:gd name="T7" fmla="*/ 8 h 15"/>
              <a:gd name="T8" fmla="*/ 8 w 15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0" y="7"/>
                </a:lnTo>
                <a:lnTo>
                  <a:pt x="7" y="15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4" name="Freeform 764"/>
          <p:cNvSpPr/>
          <p:nvPr/>
        </p:nvSpPr>
        <p:spPr bwMode="auto">
          <a:xfrm>
            <a:off x="4459605" y="3746500"/>
            <a:ext cx="20955" cy="19685"/>
          </a:xfrm>
          <a:custGeom>
            <a:avLst/>
            <a:gdLst>
              <a:gd name="T0" fmla="*/ 9 w 16"/>
              <a:gd name="T1" fmla="*/ 0 h 15"/>
              <a:gd name="T2" fmla="*/ 0 w 16"/>
              <a:gd name="T3" fmla="*/ 7 h 15"/>
              <a:gd name="T4" fmla="*/ 8 w 16"/>
              <a:gd name="T5" fmla="*/ 15 h 15"/>
              <a:gd name="T6" fmla="*/ 16 w 16"/>
              <a:gd name="T7" fmla="*/ 8 h 15"/>
              <a:gd name="T8" fmla="*/ 9 w 16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9" y="0"/>
                </a:moveTo>
                <a:lnTo>
                  <a:pt x="0" y="7"/>
                </a:lnTo>
                <a:lnTo>
                  <a:pt x="8" y="15"/>
                </a:lnTo>
                <a:lnTo>
                  <a:pt x="16" y="8"/>
                </a:lnTo>
                <a:lnTo>
                  <a:pt x="9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5" name="Rectangle 765"/>
          <p:cNvSpPr>
            <a:spLocks noChangeArrowheads="1"/>
          </p:cNvSpPr>
          <p:nvPr/>
        </p:nvSpPr>
        <p:spPr bwMode="auto">
          <a:xfrm>
            <a:off x="4512310" y="3592830"/>
            <a:ext cx="14605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6" name="Rectangle 766"/>
          <p:cNvSpPr>
            <a:spLocks noChangeArrowheads="1"/>
          </p:cNvSpPr>
          <p:nvPr/>
        </p:nvSpPr>
        <p:spPr bwMode="auto">
          <a:xfrm>
            <a:off x="4512310" y="3620770"/>
            <a:ext cx="1460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7" name="Rectangle 767"/>
          <p:cNvSpPr>
            <a:spLocks noChangeArrowheads="1"/>
          </p:cNvSpPr>
          <p:nvPr/>
        </p:nvSpPr>
        <p:spPr bwMode="auto">
          <a:xfrm>
            <a:off x="4486275" y="3707765"/>
            <a:ext cx="1397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8" name="Rectangle 768"/>
          <p:cNvSpPr>
            <a:spLocks noChangeArrowheads="1"/>
          </p:cNvSpPr>
          <p:nvPr/>
        </p:nvSpPr>
        <p:spPr bwMode="auto">
          <a:xfrm>
            <a:off x="4512310" y="3677920"/>
            <a:ext cx="14605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9" name="Freeform 769"/>
          <p:cNvSpPr/>
          <p:nvPr/>
        </p:nvSpPr>
        <p:spPr bwMode="auto">
          <a:xfrm>
            <a:off x="4512310" y="3705225"/>
            <a:ext cx="14605" cy="17145"/>
          </a:xfrm>
          <a:custGeom>
            <a:avLst/>
            <a:gdLst>
              <a:gd name="T0" fmla="*/ 2 w 11"/>
              <a:gd name="T1" fmla="*/ 13 h 13"/>
              <a:gd name="T2" fmla="*/ 11 w 11"/>
              <a:gd name="T3" fmla="*/ 13 h 13"/>
              <a:gd name="T4" fmla="*/ 11 w 11"/>
              <a:gd name="T5" fmla="*/ 0 h 13"/>
              <a:gd name="T6" fmla="*/ 0 w 11"/>
              <a:gd name="T7" fmla="*/ 0 h 13"/>
              <a:gd name="T8" fmla="*/ 0 w 11"/>
              <a:gd name="T9" fmla="*/ 8 h 13"/>
              <a:gd name="T10" fmla="*/ 2 w 11"/>
              <a:gd name="T11" fmla="*/ 8 h 13"/>
              <a:gd name="T12" fmla="*/ 2 w 11"/>
              <a:gd name="T1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3">
                <a:moveTo>
                  <a:pt x="2" y="13"/>
                </a:moveTo>
                <a:lnTo>
                  <a:pt x="11" y="13"/>
                </a:lnTo>
                <a:lnTo>
                  <a:pt x="11" y="0"/>
                </a:lnTo>
                <a:lnTo>
                  <a:pt x="0" y="0"/>
                </a:lnTo>
                <a:lnTo>
                  <a:pt x="0" y="8"/>
                </a:lnTo>
                <a:lnTo>
                  <a:pt x="2" y="8"/>
                </a:lnTo>
                <a:lnTo>
                  <a:pt x="2" y="1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0" name="Rectangle 770"/>
          <p:cNvSpPr>
            <a:spLocks noChangeArrowheads="1"/>
          </p:cNvSpPr>
          <p:nvPr/>
        </p:nvSpPr>
        <p:spPr bwMode="auto">
          <a:xfrm>
            <a:off x="4512310" y="3648710"/>
            <a:ext cx="1460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1" name="Rectangle 771"/>
          <p:cNvSpPr>
            <a:spLocks noChangeArrowheads="1"/>
          </p:cNvSpPr>
          <p:nvPr/>
        </p:nvSpPr>
        <p:spPr bwMode="auto">
          <a:xfrm>
            <a:off x="7355205" y="3285490"/>
            <a:ext cx="24130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2" name="Rectangle 772"/>
          <p:cNvSpPr>
            <a:spLocks noChangeArrowheads="1"/>
          </p:cNvSpPr>
          <p:nvPr/>
        </p:nvSpPr>
        <p:spPr bwMode="auto">
          <a:xfrm>
            <a:off x="7411085" y="3191510"/>
            <a:ext cx="146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3" name="Freeform 773"/>
          <p:cNvSpPr/>
          <p:nvPr/>
        </p:nvSpPr>
        <p:spPr bwMode="auto">
          <a:xfrm>
            <a:off x="7396480" y="3272155"/>
            <a:ext cx="29210" cy="29210"/>
          </a:xfrm>
          <a:custGeom>
            <a:avLst/>
            <a:gdLst>
              <a:gd name="T0" fmla="*/ 11 w 22"/>
              <a:gd name="T1" fmla="*/ 10 h 22"/>
              <a:gd name="T2" fmla="*/ 0 w 22"/>
              <a:gd name="T3" fmla="*/ 10 h 22"/>
              <a:gd name="T4" fmla="*/ 0 w 22"/>
              <a:gd name="T5" fmla="*/ 22 h 22"/>
              <a:gd name="T6" fmla="*/ 22 w 22"/>
              <a:gd name="T7" fmla="*/ 22 h 22"/>
              <a:gd name="T8" fmla="*/ 22 w 22"/>
              <a:gd name="T9" fmla="*/ 0 h 22"/>
              <a:gd name="T10" fmla="*/ 11 w 22"/>
              <a:gd name="T11" fmla="*/ 0 h 22"/>
              <a:gd name="T12" fmla="*/ 11 w 22"/>
              <a:gd name="T13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2">
                <a:moveTo>
                  <a:pt x="11" y="10"/>
                </a:moveTo>
                <a:lnTo>
                  <a:pt x="0" y="10"/>
                </a:lnTo>
                <a:lnTo>
                  <a:pt x="0" y="22"/>
                </a:lnTo>
                <a:lnTo>
                  <a:pt x="22" y="22"/>
                </a:lnTo>
                <a:lnTo>
                  <a:pt x="22" y="0"/>
                </a:lnTo>
                <a:lnTo>
                  <a:pt x="11" y="0"/>
                </a:lnTo>
                <a:lnTo>
                  <a:pt x="11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4" name="Rectangle 774"/>
          <p:cNvSpPr>
            <a:spLocks noChangeArrowheads="1"/>
          </p:cNvSpPr>
          <p:nvPr/>
        </p:nvSpPr>
        <p:spPr bwMode="auto">
          <a:xfrm>
            <a:off x="7411085" y="3232150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5" name="Rectangle 775"/>
          <p:cNvSpPr>
            <a:spLocks noChangeArrowheads="1"/>
          </p:cNvSpPr>
          <p:nvPr/>
        </p:nvSpPr>
        <p:spPr bwMode="auto">
          <a:xfrm>
            <a:off x="7272020" y="3285490"/>
            <a:ext cx="22860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6" name="Freeform 776"/>
          <p:cNvSpPr/>
          <p:nvPr/>
        </p:nvSpPr>
        <p:spPr bwMode="auto">
          <a:xfrm>
            <a:off x="7313295" y="3285490"/>
            <a:ext cx="23495" cy="15875"/>
          </a:xfrm>
          <a:custGeom>
            <a:avLst/>
            <a:gdLst>
              <a:gd name="T0" fmla="*/ 1 w 18"/>
              <a:gd name="T1" fmla="*/ 0 h 12"/>
              <a:gd name="T2" fmla="*/ 0 w 18"/>
              <a:gd name="T3" fmla="*/ 0 h 12"/>
              <a:gd name="T4" fmla="*/ 0 w 18"/>
              <a:gd name="T5" fmla="*/ 12 h 12"/>
              <a:gd name="T6" fmla="*/ 1 w 18"/>
              <a:gd name="T7" fmla="*/ 12 h 12"/>
              <a:gd name="T8" fmla="*/ 17 w 18"/>
              <a:gd name="T9" fmla="*/ 12 h 12"/>
              <a:gd name="T10" fmla="*/ 18 w 18"/>
              <a:gd name="T11" fmla="*/ 12 h 12"/>
              <a:gd name="T12" fmla="*/ 18 w 18"/>
              <a:gd name="T13" fmla="*/ 0 h 12"/>
              <a:gd name="T14" fmla="*/ 17 w 18"/>
              <a:gd name="T15" fmla="*/ 0 h 12"/>
              <a:gd name="T16" fmla="*/ 1 w 18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2">
                <a:moveTo>
                  <a:pt x="1" y="0"/>
                </a:moveTo>
                <a:lnTo>
                  <a:pt x="0" y="0"/>
                </a:lnTo>
                <a:lnTo>
                  <a:pt x="0" y="12"/>
                </a:lnTo>
                <a:lnTo>
                  <a:pt x="1" y="12"/>
                </a:lnTo>
                <a:lnTo>
                  <a:pt x="17" y="12"/>
                </a:lnTo>
                <a:lnTo>
                  <a:pt x="18" y="12"/>
                </a:lnTo>
                <a:lnTo>
                  <a:pt x="18" y="0"/>
                </a:lnTo>
                <a:lnTo>
                  <a:pt x="17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7" name="Freeform 777"/>
          <p:cNvSpPr/>
          <p:nvPr/>
        </p:nvSpPr>
        <p:spPr bwMode="auto">
          <a:xfrm>
            <a:off x="7224395" y="3148965"/>
            <a:ext cx="14605" cy="26670"/>
          </a:xfrm>
          <a:custGeom>
            <a:avLst/>
            <a:gdLst>
              <a:gd name="T0" fmla="*/ 11 w 11"/>
              <a:gd name="T1" fmla="*/ 10 h 20"/>
              <a:gd name="T2" fmla="*/ 11 w 11"/>
              <a:gd name="T3" fmla="*/ 0 h 20"/>
              <a:gd name="T4" fmla="*/ 0 w 11"/>
              <a:gd name="T5" fmla="*/ 0 h 20"/>
              <a:gd name="T6" fmla="*/ 0 w 11"/>
              <a:gd name="T7" fmla="*/ 10 h 20"/>
              <a:gd name="T8" fmla="*/ 0 w 11"/>
              <a:gd name="T9" fmla="*/ 20 h 20"/>
              <a:gd name="T10" fmla="*/ 11 w 11"/>
              <a:gd name="T11" fmla="*/ 20 h 20"/>
              <a:gd name="T12" fmla="*/ 11 w 11"/>
              <a:gd name="T1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11" y="10"/>
                </a:moveTo>
                <a:lnTo>
                  <a:pt x="11" y="0"/>
                </a:lnTo>
                <a:lnTo>
                  <a:pt x="0" y="0"/>
                </a:lnTo>
                <a:lnTo>
                  <a:pt x="0" y="10"/>
                </a:lnTo>
                <a:lnTo>
                  <a:pt x="0" y="20"/>
                </a:lnTo>
                <a:lnTo>
                  <a:pt x="11" y="20"/>
                </a:lnTo>
                <a:lnTo>
                  <a:pt x="11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8" name="Rectangle 778"/>
          <p:cNvSpPr>
            <a:spLocks noChangeArrowheads="1"/>
          </p:cNvSpPr>
          <p:nvPr/>
        </p:nvSpPr>
        <p:spPr bwMode="auto">
          <a:xfrm>
            <a:off x="7224395" y="3191510"/>
            <a:ext cx="146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9" name="Freeform 779"/>
          <p:cNvSpPr/>
          <p:nvPr/>
        </p:nvSpPr>
        <p:spPr bwMode="auto">
          <a:xfrm>
            <a:off x="7224395" y="3272155"/>
            <a:ext cx="30480" cy="29210"/>
          </a:xfrm>
          <a:custGeom>
            <a:avLst/>
            <a:gdLst>
              <a:gd name="T0" fmla="*/ 11 w 23"/>
              <a:gd name="T1" fmla="*/ 0 h 22"/>
              <a:gd name="T2" fmla="*/ 0 w 23"/>
              <a:gd name="T3" fmla="*/ 0 h 22"/>
              <a:gd name="T4" fmla="*/ 0 w 23"/>
              <a:gd name="T5" fmla="*/ 22 h 22"/>
              <a:gd name="T6" fmla="*/ 23 w 23"/>
              <a:gd name="T7" fmla="*/ 22 h 22"/>
              <a:gd name="T8" fmla="*/ 23 w 23"/>
              <a:gd name="T9" fmla="*/ 10 h 22"/>
              <a:gd name="T10" fmla="*/ 11 w 23"/>
              <a:gd name="T11" fmla="*/ 10 h 22"/>
              <a:gd name="T12" fmla="*/ 11 w 23"/>
              <a:gd name="T1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0" y="0"/>
                </a:lnTo>
                <a:lnTo>
                  <a:pt x="0" y="22"/>
                </a:lnTo>
                <a:lnTo>
                  <a:pt x="23" y="22"/>
                </a:lnTo>
                <a:lnTo>
                  <a:pt x="23" y="10"/>
                </a:lnTo>
                <a:lnTo>
                  <a:pt x="11" y="10"/>
                </a:lnTo>
                <a:lnTo>
                  <a:pt x="1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0" name="Rectangle 780"/>
          <p:cNvSpPr>
            <a:spLocks noChangeArrowheads="1"/>
          </p:cNvSpPr>
          <p:nvPr/>
        </p:nvSpPr>
        <p:spPr bwMode="auto">
          <a:xfrm>
            <a:off x="7224395" y="3232150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1" name="Rectangle 781"/>
          <p:cNvSpPr>
            <a:spLocks noChangeArrowheads="1"/>
          </p:cNvSpPr>
          <p:nvPr/>
        </p:nvSpPr>
        <p:spPr bwMode="auto">
          <a:xfrm>
            <a:off x="7355205" y="3023870"/>
            <a:ext cx="2413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2" name="Freeform 782"/>
          <p:cNvSpPr/>
          <p:nvPr/>
        </p:nvSpPr>
        <p:spPr bwMode="auto">
          <a:xfrm>
            <a:off x="7411085" y="3148965"/>
            <a:ext cx="14605" cy="26670"/>
          </a:xfrm>
          <a:custGeom>
            <a:avLst/>
            <a:gdLst>
              <a:gd name="T0" fmla="*/ 0 w 11"/>
              <a:gd name="T1" fmla="*/ 10 h 20"/>
              <a:gd name="T2" fmla="*/ 0 w 11"/>
              <a:gd name="T3" fmla="*/ 20 h 20"/>
              <a:gd name="T4" fmla="*/ 11 w 11"/>
              <a:gd name="T5" fmla="*/ 20 h 20"/>
              <a:gd name="T6" fmla="*/ 11 w 11"/>
              <a:gd name="T7" fmla="*/ 10 h 20"/>
              <a:gd name="T8" fmla="*/ 11 w 11"/>
              <a:gd name="T9" fmla="*/ 0 h 20"/>
              <a:gd name="T10" fmla="*/ 0 w 11"/>
              <a:gd name="T11" fmla="*/ 0 h 20"/>
              <a:gd name="T12" fmla="*/ 0 w 11"/>
              <a:gd name="T1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0" y="10"/>
                </a:moveTo>
                <a:lnTo>
                  <a:pt x="0" y="20"/>
                </a:lnTo>
                <a:lnTo>
                  <a:pt x="11" y="20"/>
                </a:lnTo>
                <a:lnTo>
                  <a:pt x="11" y="10"/>
                </a:lnTo>
                <a:lnTo>
                  <a:pt x="11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3" name="Rectangle 783"/>
          <p:cNvSpPr>
            <a:spLocks noChangeArrowheads="1"/>
          </p:cNvSpPr>
          <p:nvPr/>
        </p:nvSpPr>
        <p:spPr bwMode="auto">
          <a:xfrm>
            <a:off x="7411085" y="3107055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4" name="Freeform 784"/>
          <p:cNvSpPr/>
          <p:nvPr/>
        </p:nvSpPr>
        <p:spPr bwMode="auto">
          <a:xfrm>
            <a:off x="7396480" y="3023870"/>
            <a:ext cx="29210" cy="27305"/>
          </a:xfrm>
          <a:custGeom>
            <a:avLst/>
            <a:gdLst>
              <a:gd name="T0" fmla="*/ 11 w 22"/>
              <a:gd name="T1" fmla="*/ 21 h 21"/>
              <a:gd name="T2" fmla="*/ 22 w 22"/>
              <a:gd name="T3" fmla="*/ 21 h 21"/>
              <a:gd name="T4" fmla="*/ 22 w 22"/>
              <a:gd name="T5" fmla="*/ 0 h 21"/>
              <a:gd name="T6" fmla="*/ 0 w 22"/>
              <a:gd name="T7" fmla="*/ 0 h 21"/>
              <a:gd name="T8" fmla="*/ 0 w 22"/>
              <a:gd name="T9" fmla="*/ 11 h 21"/>
              <a:gd name="T10" fmla="*/ 11 w 22"/>
              <a:gd name="T11" fmla="*/ 11 h 21"/>
              <a:gd name="T12" fmla="*/ 11 w 22"/>
              <a:gd name="T13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1">
                <a:moveTo>
                  <a:pt x="11" y="21"/>
                </a:moveTo>
                <a:lnTo>
                  <a:pt x="22" y="21"/>
                </a:lnTo>
                <a:lnTo>
                  <a:pt x="22" y="0"/>
                </a:lnTo>
                <a:lnTo>
                  <a:pt x="0" y="0"/>
                </a:lnTo>
                <a:lnTo>
                  <a:pt x="0" y="11"/>
                </a:lnTo>
                <a:lnTo>
                  <a:pt x="11" y="11"/>
                </a:lnTo>
                <a:lnTo>
                  <a:pt x="11" y="2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5" name="Rectangle 785"/>
          <p:cNvSpPr>
            <a:spLocks noChangeArrowheads="1"/>
          </p:cNvSpPr>
          <p:nvPr/>
        </p:nvSpPr>
        <p:spPr bwMode="auto">
          <a:xfrm>
            <a:off x="7411085" y="3065780"/>
            <a:ext cx="14605" cy="2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6" name="Freeform 786"/>
          <p:cNvSpPr/>
          <p:nvPr/>
        </p:nvSpPr>
        <p:spPr bwMode="auto">
          <a:xfrm>
            <a:off x="7313295" y="3023870"/>
            <a:ext cx="23495" cy="14605"/>
          </a:xfrm>
          <a:custGeom>
            <a:avLst/>
            <a:gdLst>
              <a:gd name="T0" fmla="*/ 1 w 18"/>
              <a:gd name="T1" fmla="*/ 0 h 11"/>
              <a:gd name="T2" fmla="*/ 0 w 18"/>
              <a:gd name="T3" fmla="*/ 0 h 11"/>
              <a:gd name="T4" fmla="*/ 0 w 18"/>
              <a:gd name="T5" fmla="*/ 11 h 11"/>
              <a:gd name="T6" fmla="*/ 1 w 18"/>
              <a:gd name="T7" fmla="*/ 11 h 11"/>
              <a:gd name="T8" fmla="*/ 17 w 18"/>
              <a:gd name="T9" fmla="*/ 11 h 11"/>
              <a:gd name="T10" fmla="*/ 18 w 18"/>
              <a:gd name="T11" fmla="*/ 11 h 11"/>
              <a:gd name="T12" fmla="*/ 18 w 18"/>
              <a:gd name="T13" fmla="*/ 0 h 11"/>
              <a:gd name="T14" fmla="*/ 17 w 18"/>
              <a:gd name="T15" fmla="*/ 0 h 11"/>
              <a:gd name="T16" fmla="*/ 1 w 18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1">
                <a:moveTo>
                  <a:pt x="1" y="0"/>
                </a:moveTo>
                <a:lnTo>
                  <a:pt x="0" y="0"/>
                </a:lnTo>
                <a:lnTo>
                  <a:pt x="0" y="11"/>
                </a:lnTo>
                <a:lnTo>
                  <a:pt x="1" y="11"/>
                </a:lnTo>
                <a:lnTo>
                  <a:pt x="17" y="11"/>
                </a:lnTo>
                <a:lnTo>
                  <a:pt x="18" y="11"/>
                </a:lnTo>
                <a:lnTo>
                  <a:pt x="18" y="0"/>
                </a:lnTo>
                <a:lnTo>
                  <a:pt x="17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7" name="Rectangle 787"/>
          <p:cNvSpPr>
            <a:spLocks noChangeArrowheads="1"/>
          </p:cNvSpPr>
          <p:nvPr/>
        </p:nvSpPr>
        <p:spPr bwMode="auto">
          <a:xfrm>
            <a:off x="7224395" y="3107055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8" name="Freeform 788"/>
          <p:cNvSpPr/>
          <p:nvPr/>
        </p:nvSpPr>
        <p:spPr bwMode="auto">
          <a:xfrm>
            <a:off x="7224395" y="3023870"/>
            <a:ext cx="70485" cy="67310"/>
          </a:xfrm>
          <a:custGeom>
            <a:avLst/>
            <a:gdLst>
              <a:gd name="T0" fmla="*/ 53 w 53"/>
              <a:gd name="T1" fmla="*/ 0 h 51"/>
              <a:gd name="T2" fmla="*/ 0 w 53"/>
              <a:gd name="T3" fmla="*/ 51 h 51"/>
              <a:gd name="T4" fmla="*/ 53 w 53"/>
              <a:gd name="T5" fmla="*/ 51 h 51"/>
              <a:gd name="T6" fmla="*/ 53 w 53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53" y="0"/>
                </a:moveTo>
                <a:lnTo>
                  <a:pt x="0" y="51"/>
                </a:lnTo>
                <a:lnTo>
                  <a:pt x="53" y="51"/>
                </a:lnTo>
                <a:lnTo>
                  <a:pt x="5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9" name="Freeform 789"/>
          <p:cNvSpPr/>
          <p:nvPr/>
        </p:nvSpPr>
        <p:spPr bwMode="auto">
          <a:xfrm>
            <a:off x="1624330" y="5245735"/>
            <a:ext cx="278765" cy="277495"/>
          </a:xfrm>
          <a:custGeom>
            <a:avLst/>
            <a:gdLst>
              <a:gd name="T0" fmla="*/ 106 w 211"/>
              <a:gd name="T1" fmla="*/ 54 h 210"/>
              <a:gd name="T2" fmla="*/ 70 w 211"/>
              <a:gd name="T3" fmla="*/ 157 h 210"/>
              <a:gd name="T4" fmla="*/ 38 w 211"/>
              <a:gd name="T5" fmla="*/ 109 h 210"/>
              <a:gd name="T6" fmla="*/ 18 w 211"/>
              <a:gd name="T7" fmla="*/ 128 h 210"/>
              <a:gd name="T8" fmla="*/ 12 w 211"/>
              <a:gd name="T9" fmla="*/ 133 h 210"/>
              <a:gd name="T10" fmla="*/ 0 w 211"/>
              <a:gd name="T11" fmla="*/ 123 h 210"/>
              <a:gd name="T12" fmla="*/ 41 w 211"/>
              <a:gd name="T13" fmla="*/ 85 h 210"/>
              <a:gd name="T14" fmla="*/ 65 w 211"/>
              <a:gd name="T15" fmla="*/ 122 h 210"/>
              <a:gd name="T16" fmla="*/ 109 w 211"/>
              <a:gd name="T17" fmla="*/ 0 h 210"/>
              <a:gd name="T18" fmla="*/ 149 w 211"/>
              <a:gd name="T19" fmla="*/ 153 h 210"/>
              <a:gd name="T20" fmla="*/ 181 w 211"/>
              <a:gd name="T21" fmla="*/ 48 h 210"/>
              <a:gd name="T22" fmla="*/ 211 w 211"/>
              <a:gd name="T23" fmla="*/ 142 h 210"/>
              <a:gd name="T24" fmla="*/ 195 w 211"/>
              <a:gd name="T25" fmla="*/ 146 h 210"/>
              <a:gd name="T26" fmla="*/ 181 w 211"/>
              <a:gd name="T27" fmla="*/ 101 h 210"/>
              <a:gd name="T28" fmla="*/ 147 w 211"/>
              <a:gd name="T29" fmla="*/ 210 h 210"/>
              <a:gd name="T30" fmla="*/ 106 w 211"/>
              <a:gd name="T31" fmla="*/ 54 h 210"/>
              <a:gd name="T32" fmla="*/ 106 w 211"/>
              <a:gd name="T33" fmla="*/ 5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1" h="210">
                <a:moveTo>
                  <a:pt x="106" y="54"/>
                </a:moveTo>
                <a:lnTo>
                  <a:pt x="70" y="157"/>
                </a:lnTo>
                <a:lnTo>
                  <a:pt x="38" y="109"/>
                </a:lnTo>
                <a:lnTo>
                  <a:pt x="18" y="128"/>
                </a:lnTo>
                <a:lnTo>
                  <a:pt x="12" y="133"/>
                </a:lnTo>
                <a:lnTo>
                  <a:pt x="0" y="123"/>
                </a:lnTo>
                <a:lnTo>
                  <a:pt x="41" y="85"/>
                </a:lnTo>
                <a:lnTo>
                  <a:pt x="65" y="122"/>
                </a:lnTo>
                <a:lnTo>
                  <a:pt x="109" y="0"/>
                </a:lnTo>
                <a:lnTo>
                  <a:pt x="149" y="153"/>
                </a:lnTo>
                <a:lnTo>
                  <a:pt x="181" y="48"/>
                </a:lnTo>
                <a:lnTo>
                  <a:pt x="211" y="142"/>
                </a:lnTo>
                <a:lnTo>
                  <a:pt x="195" y="146"/>
                </a:lnTo>
                <a:lnTo>
                  <a:pt x="181" y="101"/>
                </a:lnTo>
                <a:lnTo>
                  <a:pt x="147" y="210"/>
                </a:lnTo>
                <a:lnTo>
                  <a:pt x="106" y="54"/>
                </a:lnTo>
                <a:lnTo>
                  <a:pt x="106" y="5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0" name="Freeform 790"/>
          <p:cNvSpPr/>
          <p:nvPr/>
        </p:nvSpPr>
        <p:spPr bwMode="auto">
          <a:xfrm>
            <a:off x="2223135" y="5310505"/>
            <a:ext cx="193040" cy="147955"/>
          </a:xfrm>
          <a:custGeom>
            <a:avLst/>
            <a:gdLst>
              <a:gd name="T0" fmla="*/ 11 w 146"/>
              <a:gd name="T1" fmla="*/ 69 h 112"/>
              <a:gd name="T2" fmla="*/ 26 w 146"/>
              <a:gd name="T3" fmla="*/ 58 h 112"/>
              <a:gd name="T4" fmla="*/ 48 w 146"/>
              <a:gd name="T5" fmla="*/ 85 h 112"/>
              <a:gd name="T6" fmla="*/ 73 w 146"/>
              <a:gd name="T7" fmla="*/ 29 h 112"/>
              <a:gd name="T8" fmla="*/ 101 w 146"/>
              <a:gd name="T9" fmla="*/ 112 h 112"/>
              <a:gd name="T10" fmla="*/ 125 w 146"/>
              <a:gd name="T11" fmla="*/ 54 h 112"/>
              <a:gd name="T12" fmla="*/ 135 w 146"/>
              <a:gd name="T13" fmla="*/ 78 h 112"/>
              <a:gd name="T14" fmla="*/ 146 w 146"/>
              <a:gd name="T15" fmla="*/ 76 h 112"/>
              <a:gd name="T16" fmla="*/ 125 w 146"/>
              <a:gd name="T17" fmla="*/ 26 h 112"/>
              <a:gd name="T18" fmla="*/ 102 w 146"/>
              <a:gd name="T19" fmla="*/ 82 h 112"/>
              <a:gd name="T20" fmla="*/ 75 w 146"/>
              <a:gd name="T21" fmla="*/ 0 h 112"/>
              <a:gd name="T22" fmla="*/ 45 w 146"/>
              <a:gd name="T23" fmla="*/ 66 h 112"/>
              <a:gd name="T24" fmla="*/ 28 w 146"/>
              <a:gd name="T25" fmla="*/ 45 h 112"/>
              <a:gd name="T26" fmla="*/ 0 w 146"/>
              <a:gd name="T27" fmla="*/ 66 h 112"/>
              <a:gd name="T28" fmla="*/ 8 w 146"/>
              <a:gd name="T29" fmla="*/ 71 h 112"/>
              <a:gd name="T30" fmla="*/ 11 w 146"/>
              <a:gd name="T31" fmla="*/ 6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6" h="112">
                <a:moveTo>
                  <a:pt x="11" y="69"/>
                </a:moveTo>
                <a:lnTo>
                  <a:pt x="26" y="58"/>
                </a:lnTo>
                <a:lnTo>
                  <a:pt x="48" y="85"/>
                </a:lnTo>
                <a:lnTo>
                  <a:pt x="73" y="29"/>
                </a:lnTo>
                <a:lnTo>
                  <a:pt x="101" y="112"/>
                </a:lnTo>
                <a:lnTo>
                  <a:pt x="125" y="54"/>
                </a:lnTo>
                <a:lnTo>
                  <a:pt x="135" y="78"/>
                </a:lnTo>
                <a:lnTo>
                  <a:pt x="146" y="76"/>
                </a:lnTo>
                <a:lnTo>
                  <a:pt x="125" y="26"/>
                </a:lnTo>
                <a:lnTo>
                  <a:pt x="102" y="82"/>
                </a:lnTo>
                <a:lnTo>
                  <a:pt x="75" y="0"/>
                </a:lnTo>
                <a:lnTo>
                  <a:pt x="45" y="66"/>
                </a:lnTo>
                <a:lnTo>
                  <a:pt x="28" y="45"/>
                </a:lnTo>
                <a:lnTo>
                  <a:pt x="0" y="66"/>
                </a:lnTo>
                <a:lnTo>
                  <a:pt x="8" y="71"/>
                </a:lnTo>
                <a:lnTo>
                  <a:pt x="11" y="6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1" name="Freeform 791"/>
          <p:cNvSpPr>
            <a:spLocks noEditPoints="1"/>
          </p:cNvSpPr>
          <p:nvPr/>
        </p:nvSpPr>
        <p:spPr bwMode="auto">
          <a:xfrm>
            <a:off x="2180590" y="5269865"/>
            <a:ext cx="277495" cy="229870"/>
          </a:xfrm>
          <a:custGeom>
            <a:avLst/>
            <a:gdLst>
              <a:gd name="T0" fmla="*/ 0 w 210"/>
              <a:gd name="T1" fmla="*/ 0 h 174"/>
              <a:gd name="T2" fmla="*/ 0 w 210"/>
              <a:gd name="T3" fmla="*/ 174 h 174"/>
              <a:gd name="T4" fmla="*/ 210 w 210"/>
              <a:gd name="T5" fmla="*/ 174 h 174"/>
              <a:gd name="T6" fmla="*/ 210 w 210"/>
              <a:gd name="T7" fmla="*/ 0 h 174"/>
              <a:gd name="T8" fmla="*/ 0 w 210"/>
              <a:gd name="T9" fmla="*/ 0 h 174"/>
              <a:gd name="T10" fmla="*/ 189 w 210"/>
              <a:gd name="T11" fmla="*/ 154 h 174"/>
              <a:gd name="T12" fmla="*/ 21 w 210"/>
              <a:gd name="T13" fmla="*/ 154 h 174"/>
              <a:gd name="T14" fmla="*/ 21 w 210"/>
              <a:gd name="T15" fmla="*/ 21 h 174"/>
              <a:gd name="T16" fmla="*/ 189 w 210"/>
              <a:gd name="T17" fmla="*/ 21 h 174"/>
              <a:gd name="T18" fmla="*/ 189 w 210"/>
              <a:gd name="T19" fmla="*/ 15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0" h="174">
                <a:moveTo>
                  <a:pt x="0" y="0"/>
                </a:moveTo>
                <a:lnTo>
                  <a:pt x="0" y="174"/>
                </a:lnTo>
                <a:lnTo>
                  <a:pt x="210" y="174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89" y="154"/>
                </a:moveTo>
                <a:lnTo>
                  <a:pt x="21" y="154"/>
                </a:lnTo>
                <a:lnTo>
                  <a:pt x="21" y="21"/>
                </a:lnTo>
                <a:lnTo>
                  <a:pt x="189" y="21"/>
                </a:lnTo>
                <a:lnTo>
                  <a:pt x="189" y="15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2" name="Freeform 792"/>
          <p:cNvSpPr>
            <a:spLocks noEditPoints="1"/>
          </p:cNvSpPr>
          <p:nvPr/>
        </p:nvSpPr>
        <p:spPr bwMode="auto">
          <a:xfrm>
            <a:off x="10605135" y="1445260"/>
            <a:ext cx="114935" cy="94615"/>
          </a:xfrm>
          <a:custGeom>
            <a:avLst/>
            <a:gdLst>
              <a:gd name="T0" fmla="*/ 92 w 118"/>
              <a:gd name="T1" fmla="*/ 0 h 99"/>
              <a:gd name="T2" fmla="*/ 26 w 118"/>
              <a:gd name="T3" fmla="*/ 0 h 99"/>
              <a:gd name="T4" fmla="*/ 0 w 118"/>
              <a:gd name="T5" fmla="*/ 26 h 99"/>
              <a:gd name="T6" fmla="*/ 0 w 118"/>
              <a:gd name="T7" fmla="*/ 72 h 99"/>
              <a:gd name="T8" fmla="*/ 26 w 118"/>
              <a:gd name="T9" fmla="*/ 99 h 99"/>
              <a:gd name="T10" fmla="*/ 92 w 118"/>
              <a:gd name="T11" fmla="*/ 99 h 99"/>
              <a:gd name="T12" fmla="*/ 118 w 118"/>
              <a:gd name="T13" fmla="*/ 72 h 99"/>
              <a:gd name="T14" fmla="*/ 118 w 118"/>
              <a:gd name="T15" fmla="*/ 26 h 99"/>
              <a:gd name="T16" fmla="*/ 92 w 118"/>
              <a:gd name="T17" fmla="*/ 0 h 99"/>
              <a:gd name="T18" fmla="*/ 89 w 118"/>
              <a:gd name="T19" fmla="*/ 75 h 99"/>
              <a:gd name="T20" fmla="*/ 30 w 118"/>
              <a:gd name="T21" fmla="*/ 75 h 99"/>
              <a:gd name="T22" fmla="*/ 23 w 118"/>
              <a:gd name="T23" fmla="*/ 69 h 99"/>
              <a:gd name="T24" fmla="*/ 23 w 118"/>
              <a:gd name="T25" fmla="*/ 29 h 99"/>
              <a:gd name="T26" fmla="*/ 30 w 118"/>
              <a:gd name="T27" fmla="*/ 23 h 99"/>
              <a:gd name="T28" fmla="*/ 89 w 118"/>
              <a:gd name="T29" fmla="*/ 23 h 99"/>
              <a:gd name="T30" fmla="*/ 95 w 118"/>
              <a:gd name="T31" fmla="*/ 29 h 99"/>
              <a:gd name="T32" fmla="*/ 95 w 118"/>
              <a:gd name="T33" fmla="*/ 69 h 99"/>
              <a:gd name="T34" fmla="*/ 89 w 118"/>
              <a:gd name="T35" fmla="*/ 7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" h="99">
                <a:moveTo>
                  <a:pt x="92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6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87"/>
                  <a:pt x="12" y="99"/>
                  <a:pt x="26" y="99"/>
                </a:cubicBezTo>
                <a:cubicBezTo>
                  <a:pt x="92" y="99"/>
                  <a:pt x="92" y="99"/>
                  <a:pt x="92" y="99"/>
                </a:cubicBezTo>
                <a:cubicBezTo>
                  <a:pt x="107" y="99"/>
                  <a:pt x="118" y="87"/>
                  <a:pt x="118" y="72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18" y="11"/>
                  <a:pt x="107" y="0"/>
                  <a:pt x="92" y="0"/>
                </a:cubicBezTo>
                <a:close/>
                <a:moveTo>
                  <a:pt x="89" y="75"/>
                </a:moveTo>
                <a:cubicBezTo>
                  <a:pt x="30" y="75"/>
                  <a:pt x="30" y="75"/>
                  <a:pt x="30" y="75"/>
                </a:cubicBezTo>
                <a:cubicBezTo>
                  <a:pt x="26" y="75"/>
                  <a:pt x="23" y="72"/>
                  <a:pt x="23" y="69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6"/>
                  <a:pt x="26" y="23"/>
                  <a:pt x="3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2" y="23"/>
                  <a:pt x="95" y="26"/>
                  <a:pt x="95" y="29"/>
                </a:cubicBezTo>
                <a:cubicBezTo>
                  <a:pt x="95" y="69"/>
                  <a:pt x="95" y="69"/>
                  <a:pt x="95" y="69"/>
                </a:cubicBezTo>
                <a:cubicBezTo>
                  <a:pt x="95" y="72"/>
                  <a:pt x="92" y="75"/>
                  <a:pt x="89" y="7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3" name="Freeform 793"/>
          <p:cNvSpPr/>
          <p:nvPr/>
        </p:nvSpPr>
        <p:spPr bwMode="auto">
          <a:xfrm>
            <a:off x="10659745" y="1352550"/>
            <a:ext cx="143510" cy="142875"/>
          </a:xfrm>
          <a:custGeom>
            <a:avLst/>
            <a:gdLst>
              <a:gd name="T0" fmla="*/ 129 w 148"/>
              <a:gd name="T1" fmla="*/ 113 h 147"/>
              <a:gd name="T2" fmla="*/ 128 w 148"/>
              <a:gd name="T3" fmla="*/ 113 h 147"/>
              <a:gd name="T4" fmla="*/ 126 w 148"/>
              <a:gd name="T5" fmla="*/ 113 h 147"/>
              <a:gd name="T6" fmla="*/ 126 w 148"/>
              <a:gd name="T7" fmla="*/ 113 h 147"/>
              <a:gd name="T8" fmla="*/ 34 w 148"/>
              <a:gd name="T9" fmla="*/ 21 h 147"/>
              <a:gd name="T10" fmla="*/ 34 w 148"/>
              <a:gd name="T11" fmla="*/ 21 h 147"/>
              <a:gd name="T12" fmla="*/ 34 w 148"/>
              <a:gd name="T13" fmla="*/ 0 h 147"/>
              <a:gd name="T14" fmla="*/ 0 w 148"/>
              <a:gd name="T15" fmla="*/ 35 h 147"/>
              <a:gd name="T16" fmla="*/ 34 w 148"/>
              <a:gd name="T17" fmla="*/ 69 h 147"/>
              <a:gd name="T18" fmla="*/ 34 w 148"/>
              <a:gd name="T19" fmla="*/ 68 h 147"/>
              <a:gd name="T20" fmla="*/ 34 w 148"/>
              <a:gd name="T21" fmla="*/ 46 h 147"/>
              <a:gd name="T22" fmla="*/ 34 w 148"/>
              <a:gd name="T23" fmla="*/ 46 h 147"/>
              <a:gd name="T24" fmla="*/ 101 w 148"/>
              <a:gd name="T25" fmla="*/ 113 h 147"/>
              <a:gd name="T26" fmla="*/ 101 w 148"/>
              <a:gd name="T27" fmla="*/ 113 h 147"/>
              <a:gd name="T28" fmla="*/ 99 w 148"/>
              <a:gd name="T29" fmla="*/ 113 h 147"/>
              <a:gd name="T30" fmla="*/ 99 w 148"/>
              <a:gd name="T31" fmla="*/ 113 h 147"/>
              <a:gd name="T32" fmla="*/ 79 w 148"/>
              <a:gd name="T33" fmla="*/ 113 h 147"/>
              <a:gd name="T34" fmla="*/ 114 w 148"/>
              <a:gd name="T35" fmla="*/ 147 h 147"/>
              <a:gd name="T36" fmla="*/ 148 w 148"/>
              <a:gd name="T37" fmla="*/ 113 h 147"/>
              <a:gd name="T38" fmla="*/ 129 w 148"/>
              <a:gd name="T39" fmla="*/ 11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8" h="147">
                <a:moveTo>
                  <a:pt x="129" y="113"/>
                </a:moveTo>
                <a:cubicBezTo>
                  <a:pt x="128" y="113"/>
                  <a:pt x="128" y="113"/>
                  <a:pt x="128" y="113"/>
                </a:cubicBezTo>
                <a:cubicBezTo>
                  <a:pt x="126" y="113"/>
                  <a:pt x="126" y="113"/>
                  <a:pt x="126" y="113"/>
                </a:cubicBezTo>
                <a:cubicBezTo>
                  <a:pt x="126" y="113"/>
                  <a:pt x="126" y="113"/>
                  <a:pt x="126" y="113"/>
                </a:cubicBezTo>
                <a:cubicBezTo>
                  <a:pt x="126" y="62"/>
                  <a:pt x="85" y="21"/>
                  <a:pt x="34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0"/>
                  <a:pt x="34" y="0"/>
                  <a:pt x="34" y="0"/>
                </a:cubicBezTo>
                <a:cubicBezTo>
                  <a:pt x="0" y="35"/>
                  <a:pt x="0" y="35"/>
                  <a:pt x="0" y="35"/>
                </a:cubicBezTo>
                <a:cubicBezTo>
                  <a:pt x="34" y="69"/>
                  <a:pt x="34" y="69"/>
                  <a:pt x="34" y="69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6"/>
                  <a:pt x="34" y="46"/>
                  <a:pt x="34" y="46"/>
                </a:cubicBezTo>
                <a:cubicBezTo>
                  <a:pt x="71" y="46"/>
                  <a:pt x="101" y="76"/>
                  <a:pt x="101" y="113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48" y="113"/>
                  <a:pt x="148" y="113"/>
                  <a:pt x="148" y="113"/>
                </a:cubicBezTo>
                <a:lnTo>
                  <a:pt x="129" y="11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4" name="Freeform 794"/>
          <p:cNvSpPr/>
          <p:nvPr/>
        </p:nvSpPr>
        <p:spPr bwMode="auto">
          <a:xfrm>
            <a:off x="10523220" y="1488440"/>
            <a:ext cx="144145" cy="142875"/>
          </a:xfrm>
          <a:custGeom>
            <a:avLst/>
            <a:gdLst>
              <a:gd name="T0" fmla="*/ 114 w 149"/>
              <a:gd name="T1" fmla="*/ 79 h 147"/>
              <a:gd name="T2" fmla="*/ 114 w 149"/>
              <a:gd name="T3" fmla="*/ 101 h 147"/>
              <a:gd name="T4" fmla="*/ 114 w 149"/>
              <a:gd name="T5" fmla="*/ 101 h 147"/>
              <a:gd name="T6" fmla="*/ 47 w 149"/>
              <a:gd name="T7" fmla="*/ 34 h 147"/>
              <a:gd name="T8" fmla="*/ 47 w 149"/>
              <a:gd name="T9" fmla="*/ 34 h 147"/>
              <a:gd name="T10" fmla="*/ 49 w 149"/>
              <a:gd name="T11" fmla="*/ 34 h 147"/>
              <a:gd name="T12" fmla="*/ 50 w 149"/>
              <a:gd name="T13" fmla="*/ 34 h 147"/>
              <a:gd name="T14" fmla="*/ 69 w 149"/>
              <a:gd name="T15" fmla="*/ 34 h 147"/>
              <a:gd name="T16" fmla="*/ 35 w 149"/>
              <a:gd name="T17" fmla="*/ 0 h 147"/>
              <a:gd name="T18" fmla="*/ 0 w 149"/>
              <a:gd name="T19" fmla="*/ 34 h 147"/>
              <a:gd name="T20" fmla="*/ 20 w 149"/>
              <a:gd name="T21" fmla="*/ 34 h 147"/>
              <a:gd name="T22" fmla="*/ 20 w 149"/>
              <a:gd name="T23" fmla="*/ 34 h 147"/>
              <a:gd name="T24" fmla="*/ 22 w 149"/>
              <a:gd name="T25" fmla="*/ 34 h 147"/>
              <a:gd name="T26" fmla="*/ 22 w 149"/>
              <a:gd name="T27" fmla="*/ 34 h 147"/>
              <a:gd name="T28" fmla="*/ 114 w 149"/>
              <a:gd name="T29" fmla="*/ 126 h 147"/>
              <a:gd name="T30" fmla="*/ 114 w 149"/>
              <a:gd name="T31" fmla="*/ 126 h 147"/>
              <a:gd name="T32" fmla="*/ 114 w 149"/>
              <a:gd name="T33" fmla="*/ 147 h 147"/>
              <a:gd name="T34" fmla="*/ 149 w 149"/>
              <a:gd name="T35" fmla="*/ 112 h 147"/>
              <a:gd name="T36" fmla="*/ 114 w 149"/>
              <a:gd name="T37" fmla="*/ 78 h 147"/>
              <a:gd name="T38" fmla="*/ 114 w 149"/>
              <a:gd name="T39" fmla="*/ 7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9" h="147">
                <a:moveTo>
                  <a:pt x="114" y="79"/>
                </a:moveTo>
                <a:cubicBezTo>
                  <a:pt x="114" y="101"/>
                  <a:pt x="114" y="101"/>
                  <a:pt x="114" y="101"/>
                </a:cubicBezTo>
                <a:cubicBezTo>
                  <a:pt x="114" y="101"/>
                  <a:pt x="114" y="101"/>
                  <a:pt x="114" y="101"/>
                </a:cubicBezTo>
                <a:cubicBezTo>
                  <a:pt x="77" y="101"/>
                  <a:pt x="47" y="71"/>
                  <a:pt x="47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35" y="0"/>
                  <a:pt x="35" y="0"/>
                  <a:pt x="35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85"/>
                  <a:pt x="63" y="126"/>
                  <a:pt x="114" y="126"/>
                </a:cubicBezTo>
                <a:cubicBezTo>
                  <a:pt x="114" y="126"/>
                  <a:pt x="114" y="126"/>
                  <a:pt x="114" y="126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49" y="112"/>
                  <a:pt x="149" y="112"/>
                  <a:pt x="149" y="112"/>
                </a:cubicBezTo>
                <a:cubicBezTo>
                  <a:pt x="114" y="78"/>
                  <a:pt x="114" y="78"/>
                  <a:pt x="114" y="78"/>
                </a:cubicBezTo>
                <a:lnTo>
                  <a:pt x="114" y="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5" name="Freeform 795"/>
          <p:cNvSpPr>
            <a:spLocks noEditPoints="1"/>
          </p:cNvSpPr>
          <p:nvPr/>
        </p:nvSpPr>
        <p:spPr bwMode="auto">
          <a:xfrm>
            <a:off x="7221855" y="4690745"/>
            <a:ext cx="207645" cy="278765"/>
          </a:xfrm>
          <a:custGeom>
            <a:avLst/>
            <a:gdLst>
              <a:gd name="T0" fmla="*/ 191 w 214"/>
              <a:gd name="T1" fmla="*/ 20 h 289"/>
              <a:gd name="T2" fmla="*/ 178 w 214"/>
              <a:gd name="T3" fmla="*/ 20 h 289"/>
              <a:gd name="T4" fmla="*/ 178 w 214"/>
              <a:gd name="T5" fmla="*/ 11 h 289"/>
              <a:gd name="T6" fmla="*/ 167 w 214"/>
              <a:gd name="T7" fmla="*/ 0 h 289"/>
              <a:gd name="T8" fmla="*/ 155 w 214"/>
              <a:gd name="T9" fmla="*/ 11 h 289"/>
              <a:gd name="T10" fmla="*/ 155 w 214"/>
              <a:gd name="T11" fmla="*/ 20 h 289"/>
              <a:gd name="T12" fmla="*/ 118 w 214"/>
              <a:gd name="T13" fmla="*/ 20 h 289"/>
              <a:gd name="T14" fmla="*/ 118 w 214"/>
              <a:gd name="T15" fmla="*/ 11 h 289"/>
              <a:gd name="T16" fmla="*/ 107 w 214"/>
              <a:gd name="T17" fmla="*/ 0 h 289"/>
              <a:gd name="T18" fmla="*/ 96 w 214"/>
              <a:gd name="T19" fmla="*/ 11 h 289"/>
              <a:gd name="T20" fmla="*/ 96 w 214"/>
              <a:gd name="T21" fmla="*/ 20 h 289"/>
              <a:gd name="T22" fmla="*/ 59 w 214"/>
              <a:gd name="T23" fmla="*/ 20 h 289"/>
              <a:gd name="T24" fmla="*/ 59 w 214"/>
              <a:gd name="T25" fmla="*/ 11 h 289"/>
              <a:gd name="T26" fmla="*/ 48 w 214"/>
              <a:gd name="T27" fmla="*/ 0 h 289"/>
              <a:gd name="T28" fmla="*/ 36 w 214"/>
              <a:gd name="T29" fmla="*/ 11 h 289"/>
              <a:gd name="T30" fmla="*/ 36 w 214"/>
              <a:gd name="T31" fmla="*/ 20 h 289"/>
              <a:gd name="T32" fmla="*/ 24 w 214"/>
              <a:gd name="T33" fmla="*/ 20 h 289"/>
              <a:gd name="T34" fmla="*/ 0 w 214"/>
              <a:gd name="T35" fmla="*/ 43 h 289"/>
              <a:gd name="T36" fmla="*/ 0 w 214"/>
              <a:gd name="T37" fmla="*/ 266 h 289"/>
              <a:gd name="T38" fmla="*/ 24 w 214"/>
              <a:gd name="T39" fmla="*/ 289 h 289"/>
              <a:gd name="T40" fmla="*/ 191 w 214"/>
              <a:gd name="T41" fmla="*/ 289 h 289"/>
              <a:gd name="T42" fmla="*/ 214 w 214"/>
              <a:gd name="T43" fmla="*/ 266 h 289"/>
              <a:gd name="T44" fmla="*/ 214 w 214"/>
              <a:gd name="T45" fmla="*/ 43 h 289"/>
              <a:gd name="T46" fmla="*/ 191 w 214"/>
              <a:gd name="T47" fmla="*/ 20 h 289"/>
              <a:gd name="T48" fmla="*/ 191 w 214"/>
              <a:gd name="T49" fmla="*/ 264 h 289"/>
              <a:gd name="T50" fmla="*/ 23 w 214"/>
              <a:gd name="T51" fmla="*/ 264 h 289"/>
              <a:gd name="T52" fmla="*/ 23 w 214"/>
              <a:gd name="T53" fmla="*/ 45 h 289"/>
              <a:gd name="T54" fmla="*/ 36 w 214"/>
              <a:gd name="T55" fmla="*/ 45 h 289"/>
              <a:gd name="T56" fmla="*/ 36 w 214"/>
              <a:gd name="T57" fmla="*/ 52 h 289"/>
              <a:gd name="T58" fmla="*/ 48 w 214"/>
              <a:gd name="T59" fmla="*/ 63 h 289"/>
              <a:gd name="T60" fmla="*/ 59 w 214"/>
              <a:gd name="T61" fmla="*/ 52 h 289"/>
              <a:gd name="T62" fmla="*/ 59 w 214"/>
              <a:gd name="T63" fmla="*/ 45 h 289"/>
              <a:gd name="T64" fmla="*/ 96 w 214"/>
              <a:gd name="T65" fmla="*/ 45 h 289"/>
              <a:gd name="T66" fmla="*/ 96 w 214"/>
              <a:gd name="T67" fmla="*/ 52 h 289"/>
              <a:gd name="T68" fmla="*/ 107 w 214"/>
              <a:gd name="T69" fmla="*/ 63 h 289"/>
              <a:gd name="T70" fmla="*/ 118 w 214"/>
              <a:gd name="T71" fmla="*/ 52 h 289"/>
              <a:gd name="T72" fmla="*/ 118 w 214"/>
              <a:gd name="T73" fmla="*/ 45 h 289"/>
              <a:gd name="T74" fmla="*/ 155 w 214"/>
              <a:gd name="T75" fmla="*/ 45 h 289"/>
              <a:gd name="T76" fmla="*/ 155 w 214"/>
              <a:gd name="T77" fmla="*/ 52 h 289"/>
              <a:gd name="T78" fmla="*/ 167 w 214"/>
              <a:gd name="T79" fmla="*/ 63 h 289"/>
              <a:gd name="T80" fmla="*/ 178 w 214"/>
              <a:gd name="T81" fmla="*/ 52 h 289"/>
              <a:gd name="T82" fmla="*/ 178 w 214"/>
              <a:gd name="T83" fmla="*/ 45 h 289"/>
              <a:gd name="T84" fmla="*/ 191 w 214"/>
              <a:gd name="T85" fmla="*/ 45 h 289"/>
              <a:gd name="T86" fmla="*/ 191 w 214"/>
              <a:gd name="T87" fmla="*/ 264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4" h="289">
                <a:moveTo>
                  <a:pt x="191" y="20"/>
                </a:moveTo>
                <a:cubicBezTo>
                  <a:pt x="178" y="20"/>
                  <a:pt x="178" y="20"/>
                  <a:pt x="178" y="20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78" y="5"/>
                  <a:pt x="173" y="0"/>
                  <a:pt x="167" y="0"/>
                </a:cubicBezTo>
                <a:cubicBezTo>
                  <a:pt x="160" y="0"/>
                  <a:pt x="155" y="5"/>
                  <a:pt x="155" y="11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5"/>
                  <a:pt x="113" y="0"/>
                  <a:pt x="107" y="0"/>
                </a:cubicBezTo>
                <a:cubicBezTo>
                  <a:pt x="101" y="0"/>
                  <a:pt x="96" y="5"/>
                  <a:pt x="96" y="11"/>
                </a:cubicBezTo>
                <a:cubicBezTo>
                  <a:pt x="96" y="20"/>
                  <a:pt x="96" y="20"/>
                  <a:pt x="96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5"/>
                  <a:pt x="54" y="0"/>
                  <a:pt x="48" y="0"/>
                </a:cubicBezTo>
                <a:cubicBezTo>
                  <a:pt x="41" y="0"/>
                  <a:pt x="36" y="5"/>
                  <a:pt x="36" y="11"/>
                </a:cubicBezTo>
                <a:cubicBezTo>
                  <a:pt x="36" y="20"/>
                  <a:pt x="36" y="20"/>
                  <a:pt x="36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11" y="20"/>
                  <a:pt x="0" y="30"/>
                  <a:pt x="0" y="43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78"/>
                  <a:pt x="11" y="289"/>
                  <a:pt x="24" y="289"/>
                </a:cubicBezTo>
                <a:cubicBezTo>
                  <a:pt x="191" y="289"/>
                  <a:pt x="191" y="289"/>
                  <a:pt x="191" y="289"/>
                </a:cubicBezTo>
                <a:cubicBezTo>
                  <a:pt x="204" y="289"/>
                  <a:pt x="214" y="278"/>
                  <a:pt x="214" y="266"/>
                </a:cubicBezTo>
                <a:cubicBezTo>
                  <a:pt x="214" y="43"/>
                  <a:pt x="214" y="43"/>
                  <a:pt x="214" y="43"/>
                </a:cubicBezTo>
                <a:cubicBezTo>
                  <a:pt x="214" y="30"/>
                  <a:pt x="204" y="20"/>
                  <a:pt x="191" y="20"/>
                </a:cubicBezTo>
                <a:close/>
                <a:moveTo>
                  <a:pt x="191" y="264"/>
                </a:moveTo>
                <a:cubicBezTo>
                  <a:pt x="23" y="264"/>
                  <a:pt x="23" y="264"/>
                  <a:pt x="23" y="264"/>
                </a:cubicBezTo>
                <a:cubicBezTo>
                  <a:pt x="23" y="45"/>
                  <a:pt x="23" y="45"/>
                  <a:pt x="23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8"/>
                  <a:pt x="41" y="63"/>
                  <a:pt x="48" y="63"/>
                </a:cubicBezTo>
                <a:cubicBezTo>
                  <a:pt x="54" y="63"/>
                  <a:pt x="59" y="58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58"/>
                  <a:pt x="101" y="63"/>
                  <a:pt x="107" y="63"/>
                </a:cubicBezTo>
                <a:cubicBezTo>
                  <a:pt x="113" y="63"/>
                  <a:pt x="118" y="58"/>
                  <a:pt x="118" y="52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55" y="45"/>
                  <a:pt x="155" y="45"/>
                  <a:pt x="155" y="45"/>
                </a:cubicBezTo>
                <a:cubicBezTo>
                  <a:pt x="155" y="52"/>
                  <a:pt x="155" y="52"/>
                  <a:pt x="155" y="52"/>
                </a:cubicBezTo>
                <a:cubicBezTo>
                  <a:pt x="155" y="58"/>
                  <a:pt x="160" y="63"/>
                  <a:pt x="167" y="63"/>
                </a:cubicBezTo>
                <a:cubicBezTo>
                  <a:pt x="173" y="63"/>
                  <a:pt x="178" y="58"/>
                  <a:pt x="178" y="52"/>
                </a:cubicBezTo>
                <a:cubicBezTo>
                  <a:pt x="178" y="45"/>
                  <a:pt x="178" y="45"/>
                  <a:pt x="178" y="45"/>
                </a:cubicBezTo>
                <a:cubicBezTo>
                  <a:pt x="191" y="45"/>
                  <a:pt x="191" y="45"/>
                  <a:pt x="191" y="45"/>
                </a:cubicBezTo>
                <a:lnTo>
                  <a:pt x="191" y="26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6" name="Rectangle 796"/>
          <p:cNvSpPr>
            <a:spLocks noChangeArrowheads="1"/>
          </p:cNvSpPr>
          <p:nvPr/>
        </p:nvSpPr>
        <p:spPr bwMode="auto">
          <a:xfrm>
            <a:off x="7268210" y="4779645"/>
            <a:ext cx="11493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7" name="Rectangle 797"/>
          <p:cNvSpPr>
            <a:spLocks noChangeArrowheads="1"/>
          </p:cNvSpPr>
          <p:nvPr/>
        </p:nvSpPr>
        <p:spPr bwMode="auto">
          <a:xfrm>
            <a:off x="7268210" y="4819015"/>
            <a:ext cx="11493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8" name="Rectangle 798"/>
          <p:cNvSpPr>
            <a:spLocks noChangeArrowheads="1"/>
          </p:cNvSpPr>
          <p:nvPr/>
        </p:nvSpPr>
        <p:spPr bwMode="auto">
          <a:xfrm>
            <a:off x="7268210" y="4859020"/>
            <a:ext cx="114935" cy="152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9" name="Rectangle 799"/>
          <p:cNvSpPr>
            <a:spLocks noChangeArrowheads="1"/>
          </p:cNvSpPr>
          <p:nvPr/>
        </p:nvSpPr>
        <p:spPr bwMode="auto">
          <a:xfrm>
            <a:off x="7268210" y="4898390"/>
            <a:ext cx="11493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0" name="Freeform 800"/>
          <p:cNvSpPr>
            <a:spLocks noEditPoints="1"/>
          </p:cNvSpPr>
          <p:nvPr/>
        </p:nvSpPr>
        <p:spPr bwMode="auto">
          <a:xfrm>
            <a:off x="3850640" y="1352550"/>
            <a:ext cx="277495" cy="278765"/>
          </a:xfrm>
          <a:custGeom>
            <a:avLst/>
            <a:gdLst>
              <a:gd name="T0" fmla="*/ 105 w 210"/>
              <a:gd name="T1" fmla="*/ 0 h 211"/>
              <a:gd name="T2" fmla="*/ 0 w 210"/>
              <a:gd name="T3" fmla="*/ 30 h 211"/>
              <a:gd name="T4" fmla="*/ 0 w 210"/>
              <a:gd name="T5" fmla="*/ 30 h 211"/>
              <a:gd name="T6" fmla="*/ 0 w 210"/>
              <a:gd name="T7" fmla="*/ 182 h 211"/>
              <a:gd name="T8" fmla="*/ 105 w 210"/>
              <a:gd name="T9" fmla="*/ 211 h 211"/>
              <a:gd name="T10" fmla="*/ 210 w 210"/>
              <a:gd name="T11" fmla="*/ 182 h 211"/>
              <a:gd name="T12" fmla="*/ 210 w 210"/>
              <a:gd name="T13" fmla="*/ 30 h 211"/>
              <a:gd name="T14" fmla="*/ 105 w 210"/>
              <a:gd name="T15" fmla="*/ 0 h 211"/>
              <a:gd name="T16" fmla="*/ 96 w 210"/>
              <a:gd name="T17" fmla="*/ 190 h 211"/>
              <a:gd name="T18" fmla="*/ 17 w 210"/>
              <a:gd name="T19" fmla="*/ 168 h 211"/>
              <a:gd name="T20" fmla="*/ 17 w 210"/>
              <a:gd name="T21" fmla="*/ 55 h 211"/>
              <a:gd name="T22" fmla="*/ 96 w 210"/>
              <a:gd name="T23" fmla="*/ 77 h 211"/>
              <a:gd name="T24" fmla="*/ 96 w 210"/>
              <a:gd name="T25" fmla="*/ 190 h 211"/>
              <a:gd name="T26" fmla="*/ 105 w 210"/>
              <a:gd name="T27" fmla="*/ 62 h 211"/>
              <a:gd name="T28" fmla="*/ 28 w 210"/>
              <a:gd name="T29" fmla="*/ 40 h 211"/>
              <a:gd name="T30" fmla="*/ 105 w 210"/>
              <a:gd name="T31" fmla="*/ 19 h 211"/>
              <a:gd name="T32" fmla="*/ 182 w 210"/>
              <a:gd name="T33" fmla="*/ 40 h 211"/>
              <a:gd name="T34" fmla="*/ 105 w 210"/>
              <a:gd name="T35" fmla="*/ 62 h 211"/>
              <a:gd name="T36" fmla="*/ 193 w 210"/>
              <a:gd name="T37" fmla="*/ 168 h 211"/>
              <a:gd name="T38" fmla="*/ 114 w 210"/>
              <a:gd name="T39" fmla="*/ 190 h 211"/>
              <a:gd name="T40" fmla="*/ 114 w 210"/>
              <a:gd name="T41" fmla="*/ 77 h 211"/>
              <a:gd name="T42" fmla="*/ 193 w 210"/>
              <a:gd name="T43" fmla="*/ 55 h 211"/>
              <a:gd name="T44" fmla="*/ 193 w 210"/>
              <a:gd name="T45" fmla="*/ 168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0" h="211">
                <a:moveTo>
                  <a:pt x="105" y="0"/>
                </a:moveTo>
                <a:lnTo>
                  <a:pt x="0" y="30"/>
                </a:lnTo>
                <a:lnTo>
                  <a:pt x="0" y="30"/>
                </a:lnTo>
                <a:lnTo>
                  <a:pt x="0" y="182"/>
                </a:lnTo>
                <a:lnTo>
                  <a:pt x="105" y="211"/>
                </a:lnTo>
                <a:lnTo>
                  <a:pt x="210" y="182"/>
                </a:lnTo>
                <a:lnTo>
                  <a:pt x="210" y="30"/>
                </a:lnTo>
                <a:lnTo>
                  <a:pt x="105" y="0"/>
                </a:lnTo>
                <a:close/>
                <a:moveTo>
                  <a:pt x="96" y="190"/>
                </a:moveTo>
                <a:lnTo>
                  <a:pt x="17" y="168"/>
                </a:lnTo>
                <a:lnTo>
                  <a:pt x="17" y="55"/>
                </a:lnTo>
                <a:lnTo>
                  <a:pt x="96" y="77"/>
                </a:lnTo>
                <a:lnTo>
                  <a:pt x="96" y="190"/>
                </a:lnTo>
                <a:close/>
                <a:moveTo>
                  <a:pt x="105" y="62"/>
                </a:moveTo>
                <a:lnTo>
                  <a:pt x="28" y="40"/>
                </a:lnTo>
                <a:lnTo>
                  <a:pt x="105" y="19"/>
                </a:lnTo>
                <a:lnTo>
                  <a:pt x="182" y="40"/>
                </a:lnTo>
                <a:lnTo>
                  <a:pt x="105" y="62"/>
                </a:lnTo>
                <a:close/>
                <a:moveTo>
                  <a:pt x="193" y="168"/>
                </a:moveTo>
                <a:lnTo>
                  <a:pt x="114" y="190"/>
                </a:lnTo>
                <a:lnTo>
                  <a:pt x="114" y="77"/>
                </a:lnTo>
                <a:lnTo>
                  <a:pt x="193" y="55"/>
                </a:lnTo>
                <a:lnTo>
                  <a:pt x="193" y="16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1" name="Freeform 801"/>
          <p:cNvSpPr/>
          <p:nvPr/>
        </p:nvSpPr>
        <p:spPr bwMode="auto">
          <a:xfrm>
            <a:off x="11085830" y="2466340"/>
            <a:ext cx="264795" cy="277495"/>
          </a:xfrm>
          <a:custGeom>
            <a:avLst/>
            <a:gdLst>
              <a:gd name="T0" fmla="*/ 273 w 273"/>
              <a:gd name="T1" fmla="*/ 93 h 288"/>
              <a:gd name="T2" fmla="*/ 249 w 273"/>
              <a:gd name="T3" fmla="*/ 51 h 288"/>
              <a:gd name="T4" fmla="*/ 170 w 273"/>
              <a:gd name="T5" fmla="*/ 86 h 288"/>
              <a:gd name="T6" fmla="*/ 160 w 273"/>
              <a:gd name="T7" fmla="*/ 0 h 288"/>
              <a:gd name="T8" fmla="*/ 112 w 273"/>
              <a:gd name="T9" fmla="*/ 0 h 288"/>
              <a:gd name="T10" fmla="*/ 103 w 273"/>
              <a:gd name="T11" fmla="*/ 86 h 288"/>
              <a:gd name="T12" fmla="*/ 23 w 273"/>
              <a:gd name="T13" fmla="*/ 51 h 288"/>
              <a:gd name="T14" fmla="*/ 0 w 273"/>
              <a:gd name="T15" fmla="*/ 93 h 288"/>
              <a:gd name="T16" fmla="*/ 69 w 273"/>
              <a:gd name="T17" fmla="*/ 144 h 288"/>
              <a:gd name="T18" fmla="*/ 0 w 273"/>
              <a:gd name="T19" fmla="*/ 195 h 288"/>
              <a:gd name="T20" fmla="*/ 23 w 273"/>
              <a:gd name="T21" fmla="*/ 237 h 288"/>
              <a:gd name="T22" fmla="*/ 103 w 273"/>
              <a:gd name="T23" fmla="*/ 202 h 288"/>
              <a:gd name="T24" fmla="*/ 112 w 273"/>
              <a:gd name="T25" fmla="*/ 288 h 288"/>
              <a:gd name="T26" fmla="*/ 160 w 273"/>
              <a:gd name="T27" fmla="*/ 288 h 288"/>
              <a:gd name="T28" fmla="*/ 170 w 273"/>
              <a:gd name="T29" fmla="*/ 202 h 288"/>
              <a:gd name="T30" fmla="*/ 249 w 273"/>
              <a:gd name="T31" fmla="*/ 237 h 288"/>
              <a:gd name="T32" fmla="*/ 273 w 273"/>
              <a:gd name="T33" fmla="*/ 195 h 288"/>
              <a:gd name="T34" fmla="*/ 203 w 273"/>
              <a:gd name="T35" fmla="*/ 144 h 288"/>
              <a:gd name="T36" fmla="*/ 273 w 273"/>
              <a:gd name="T37" fmla="*/ 9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3" h="288">
                <a:moveTo>
                  <a:pt x="273" y="93"/>
                </a:moveTo>
                <a:cubicBezTo>
                  <a:pt x="249" y="51"/>
                  <a:pt x="249" y="51"/>
                  <a:pt x="249" y="51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60" y="0"/>
                  <a:pt x="160" y="0"/>
                  <a:pt x="160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23" y="51"/>
                  <a:pt x="23" y="51"/>
                  <a:pt x="23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69" y="144"/>
                  <a:pt x="69" y="144"/>
                  <a:pt x="69" y="144"/>
                </a:cubicBezTo>
                <a:cubicBezTo>
                  <a:pt x="44" y="163"/>
                  <a:pt x="0" y="195"/>
                  <a:pt x="0" y="195"/>
                </a:cubicBezTo>
                <a:cubicBezTo>
                  <a:pt x="23" y="237"/>
                  <a:pt x="23" y="237"/>
                  <a:pt x="23" y="237"/>
                </a:cubicBezTo>
                <a:cubicBezTo>
                  <a:pt x="103" y="202"/>
                  <a:pt x="103" y="202"/>
                  <a:pt x="103" y="202"/>
                </a:cubicBezTo>
                <a:cubicBezTo>
                  <a:pt x="112" y="288"/>
                  <a:pt x="112" y="288"/>
                  <a:pt x="112" y="288"/>
                </a:cubicBezTo>
                <a:cubicBezTo>
                  <a:pt x="160" y="288"/>
                  <a:pt x="160" y="288"/>
                  <a:pt x="160" y="288"/>
                </a:cubicBezTo>
                <a:cubicBezTo>
                  <a:pt x="160" y="288"/>
                  <a:pt x="166" y="234"/>
                  <a:pt x="170" y="202"/>
                </a:cubicBezTo>
                <a:cubicBezTo>
                  <a:pt x="249" y="237"/>
                  <a:pt x="249" y="237"/>
                  <a:pt x="249" y="237"/>
                </a:cubicBezTo>
                <a:cubicBezTo>
                  <a:pt x="273" y="195"/>
                  <a:pt x="273" y="195"/>
                  <a:pt x="273" y="195"/>
                </a:cubicBezTo>
                <a:cubicBezTo>
                  <a:pt x="273" y="195"/>
                  <a:pt x="229" y="163"/>
                  <a:pt x="203" y="144"/>
                </a:cubicBezTo>
                <a:lnTo>
                  <a:pt x="273" y="9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2" name="Freeform 802"/>
          <p:cNvSpPr>
            <a:spLocks noEditPoints="1"/>
          </p:cNvSpPr>
          <p:nvPr/>
        </p:nvSpPr>
        <p:spPr bwMode="auto">
          <a:xfrm>
            <a:off x="10530205" y="2466340"/>
            <a:ext cx="264160" cy="277495"/>
          </a:xfrm>
          <a:custGeom>
            <a:avLst/>
            <a:gdLst>
              <a:gd name="T0" fmla="*/ 236 w 274"/>
              <a:gd name="T1" fmla="*/ 120 h 288"/>
              <a:gd name="T2" fmla="*/ 274 w 274"/>
              <a:gd name="T3" fmla="*/ 93 h 288"/>
              <a:gd name="T4" fmla="*/ 250 w 274"/>
              <a:gd name="T5" fmla="*/ 51 h 288"/>
              <a:gd name="T6" fmla="*/ 206 w 274"/>
              <a:gd name="T7" fmla="*/ 70 h 288"/>
              <a:gd name="T8" fmla="*/ 166 w 274"/>
              <a:gd name="T9" fmla="*/ 47 h 288"/>
              <a:gd name="T10" fmla="*/ 161 w 274"/>
              <a:gd name="T11" fmla="*/ 0 h 288"/>
              <a:gd name="T12" fmla="*/ 113 w 274"/>
              <a:gd name="T13" fmla="*/ 0 h 288"/>
              <a:gd name="T14" fmla="*/ 108 w 274"/>
              <a:gd name="T15" fmla="*/ 47 h 288"/>
              <a:gd name="T16" fmla="*/ 67 w 274"/>
              <a:gd name="T17" fmla="*/ 70 h 288"/>
              <a:gd name="T18" fmla="*/ 24 w 274"/>
              <a:gd name="T19" fmla="*/ 51 h 288"/>
              <a:gd name="T20" fmla="*/ 0 w 274"/>
              <a:gd name="T21" fmla="*/ 93 h 288"/>
              <a:gd name="T22" fmla="*/ 38 w 274"/>
              <a:gd name="T23" fmla="*/ 120 h 288"/>
              <a:gd name="T24" fmla="*/ 38 w 274"/>
              <a:gd name="T25" fmla="*/ 168 h 288"/>
              <a:gd name="T26" fmla="*/ 0 w 274"/>
              <a:gd name="T27" fmla="*/ 195 h 288"/>
              <a:gd name="T28" fmla="*/ 24 w 274"/>
              <a:gd name="T29" fmla="*/ 237 h 288"/>
              <a:gd name="T30" fmla="*/ 68 w 274"/>
              <a:gd name="T31" fmla="*/ 218 h 288"/>
              <a:gd name="T32" fmla="*/ 108 w 274"/>
              <a:gd name="T33" fmla="*/ 241 h 288"/>
              <a:gd name="T34" fmla="*/ 113 w 274"/>
              <a:gd name="T35" fmla="*/ 288 h 288"/>
              <a:gd name="T36" fmla="*/ 161 w 274"/>
              <a:gd name="T37" fmla="*/ 288 h 288"/>
              <a:gd name="T38" fmla="*/ 166 w 274"/>
              <a:gd name="T39" fmla="*/ 241 h 288"/>
              <a:gd name="T40" fmla="*/ 206 w 274"/>
              <a:gd name="T41" fmla="*/ 218 h 288"/>
              <a:gd name="T42" fmla="*/ 250 w 274"/>
              <a:gd name="T43" fmla="*/ 237 h 288"/>
              <a:gd name="T44" fmla="*/ 274 w 274"/>
              <a:gd name="T45" fmla="*/ 195 h 288"/>
              <a:gd name="T46" fmla="*/ 236 w 274"/>
              <a:gd name="T47" fmla="*/ 168 h 288"/>
              <a:gd name="T48" fmla="*/ 236 w 274"/>
              <a:gd name="T49" fmla="*/ 120 h 288"/>
              <a:gd name="T50" fmla="*/ 158 w 274"/>
              <a:gd name="T51" fmla="*/ 180 h 288"/>
              <a:gd name="T52" fmla="*/ 116 w 274"/>
              <a:gd name="T53" fmla="*/ 180 h 288"/>
              <a:gd name="T54" fmla="*/ 96 w 274"/>
              <a:gd name="T55" fmla="*/ 144 h 288"/>
              <a:gd name="T56" fmla="*/ 116 w 274"/>
              <a:gd name="T57" fmla="*/ 108 h 288"/>
              <a:gd name="T58" fmla="*/ 158 w 274"/>
              <a:gd name="T59" fmla="*/ 108 h 288"/>
              <a:gd name="T60" fmla="*/ 179 w 274"/>
              <a:gd name="T61" fmla="*/ 144 h 288"/>
              <a:gd name="T62" fmla="*/ 158 w 274"/>
              <a:gd name="T63" fmla="*/ 18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4" h="288">
                <a:moveTo>
                  <a:pt x="236" y="120"/>
                </a:moveTo>
                <a:cubicBezTo>
                  <a:pt x="274" y="93"/>
                  <a:pt x="274" y="93"/>
                  <a:pt x="274" y="93"/>
                </a:cubicBezTo>
                <a:cubicBezTo>
                  <a:pt x="250" y="51"/>
                  <a:pt x="250" y="51"/>
                  <a:pt x="250" y="51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1" y="0"/>
                  <a:pt x="161" y="0"/>
                  <a:pt x="16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67" y="70"/>
                  <a:pt x="67" y="70"/>
                  <a:pt x="67" y="70"/>
                </a:cubicBezTo>
                <a:cubicBezTo>
                  <a:pt x="24" y="51"/>
                  <a:pt x="24" y="51"/>
                  <a:pt x="24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18" y="182"/>
                  <a:pt x="0" y="195"/>
                  <a:pt x="0" y="195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68" y="218"/>
                  <a:pt x="68" y="218"/>
                  <a:pt x="68" y="218"/>
                </a:cubicBezTo>
                <a:cubicBezTo>
                  <a:pt x="108" y="241"/>
                  <a:pt x="108" y="241"/>
                  <a:pt x="108" y="241"/>
                </a:cubicBezTo>
                <a:cubicBezTo>
                  <a:pt x="113" y="288"/>
                  <a:pt x="113" y="288"/>
                  <a:pt x="113" y="288"/>
                </a:cubicBezTo>
                <a:cubicBezTo>
                  <a:pt x="161" y="288"/>
                  <a:pt x="161" y="288"/>
                  <a:pt x="161" y="288"/>
                </a:cubicBezTo>
                <a:cubicBezTo>
                  <a:pt x="161" y="288"/>
                  <a:pt x="163" y="266"/>
                  <a:pt x="166" y="241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50" y="237"/>
                  <a:pt x="250" y="237"/>
                  <a:pt x="250" y="237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74" y="195"/>
                  <a:pt x="256" y="182"/>
                  <a:pt x="236" y="168"/>
                </a:cubicBezTo>
                <a:lnTo>
                  <a:pt x="236" y="120"/>
                </a:lnTo>
                <a:close/>
                <a:moveTo>
                  <a:pt x="158" y="180"/>
                </a:moveTo>
                <a:cubicBezTo>
                  <a:pt x="116" y="180"/>
                  <a:pt x="116" y="180"/>
                  <a:pt x="116" y="180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79" y="144"/>
                  <a:pt x="179" y="144"/>
                  <a:pt x="179" y="144"/>
                </a:cubicBezTo>
                <a:lnTo>
                  <a:pt x="158" y="18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3" name="Freeform 803"/>
          <p:cNvSpPr>
            <a:spLocks noEditPoints="1"/>
          </p:cNvSpPr>
          <p:nvPr/>
        </p:nvSpPr>
        <p:spPr bwMode="auto">
          <a:xfrm>
            <a:off x="3331210" y="4225925"/>
            <a:ext cx="205105" cy="187325"/>
          </a:xfrm>
          <a:custGeom>
            <a:avLst/>
            <a:gdLst>
              <a:gd name="T0" fmla="*/ 191 w 212"/>
              <a:gd name="T1" fmla="*/ 58 h 194"/>
              <a:gd name="T2" fmla="*/ 156 w 212"/>
              <a:gd name="T3" fmla="*/ 48 h 194"/>
              <a:gd name="T4" fmla="*/ 152 w 212"/>
              <a:gd name="T5" fmla="*/ 48 h 194"/>
              <a:gd name="T6" fmla="*/ 152 w 212"/>
              <a:gd name="T7" fmla="*/ 27 h 194"/>
              <a:gd name="T8" fmla="*/ 0 w 212"/>
              <a:gd name="T9" fmla="*/ 27 h 194"/>
              <a:gd name="T10" fmla="*/ 0 w 212"/>
              <a:gd name="T11" fmla="*/ 127 h 194"/>
              <a:gd name="T12" fmla="*/ 67 w 212"/>
              <a:gd name="T13" fmla="*/ 194 h 194"/>
              <a:gd name="T14" fmla="*/ 85 w 212"/>
              <a:gd name="T15" fmla="*/ 194 h 194"/>
              <a:gd name="T16" fmla="*/ 142 w 212"/>
              <a:gd name="T17" fmla="*/ 161 h 194"/>
              <a:gd name="T18" fmla="*/ 153 w 212"/>
              <a:gd name="T19" fmla="*/ 161 h 194"/>
              <a:gd name="T20" fmla="*/ 189 w 212"/>
              <a:gd name="T21" fmla="*/ 152 h 194"/>
              <a:gd name="T22" fmla="*/ 212 w 212"/>
              <a:gd name="T23" fmla="*/ 104 h 194"/>
              <a:gd name="T24" fmla="*/ 191 w 212"/>
              <a:gd name="T25" fmla="*/ 58 h 194"/>
              <a:gd name="T26" fmla="*/ 176 w 212"/>
              <a:gd name="T27" fmla="*/ 132 h 194"/>
              <a:gd name="T28" fmla="*/ 153 w 212"/>
              <a:gd name="T29" fmla="*/ 138 h 194"/>
              <a:gd name="T30" fmla="*/ 151 w 212"/>
              <a:gd name="T31" fmla="*/ 138 h 194"/>
              <a:gd name="T32" fmla="*/ 152 w 212"/>
              <a:gd name="T33" fmla="*/ 127 h 194"/>
              <a:gd name="T34" fmla="*/ 152 w 212"/>
              <a:gd name="T35" fmla="*/ 72 h 194"/>
              <a:gd name="T36" fmla="*/ 156 w 212"/>
              <a:gd name="T37" fmla="*/ 72 h 194"/>
              <a:gd name="T38" fmla="*/ 177 w 212"/>
              <a:gd name="T39" fmla="*/ 77 h 194"/>
              <a:gd name="T40" fmla="*/ 188 w 212"/>
              <a:gd name="T41" fmla="*/ 104 h 194"/>
              <a:gd name="T42" fmla="*/ 176 w 212"/>
              <a:gd name="T43" fmla="*/ 13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2" h="194">
                <a:moveTo>
                  <a:pt x="191" y="58"/>
                </a:moveTo>
                <a:cubicBezTo>
                  <a:pt x="179" y="49"/>
                  <a:pt x="165" y="48"/>
                  <a:pt x="156" y="48"/>
                </a:cubicBezTo>
                <a:cubicBezTo>
                  <a:pt x="154" y="48"/>
                  <a:pt x="153" y="48"/>
                  <a:pt x="152" y="48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2" y="0"/>
                  <a:pt x="0" y="0"/>
                  <a:pt x="0" y="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64"/>
                  <a:pt x="30" y="194"/>
                  <a:pt x="67" y="194"/>
                </a:cubicBezTo>
                <a:cubicBezTo>
                  <a:pt x="85" y="194"/>
                  <a:pt x="85" y="194"/>
                  <a:pt x="85" y="194"/>
                </a:cubicBezTo>
                <a:cubicBezTo>
                  <a:pt x="109" y="194"/>
                  <a:pt x="131" y="181"/>
                  <a:pt x="142" y="161"/>
                </a:cubicBezTo>
                <a:cubicBezTo>
                  <a:pt x="144" y="161"/>
                  <a:pt x="148" y="161"/>
                  <a:pt x="153" y="161"/>
                </a:cubicBezTo>
                <a:cubicBezTo>
                  <a:pt x="162" y="161"/>
                  <a:pt x="176" y="160"/>
                  <a:pt x="189" y="152"/>
                </a:cubicBezTo>
                <a:cubicBezTo>
                  <a:pt x="202" y="143"/>
                  <a:pt x="212" y="127"/>
                  <a:pt x="212" y="104"/>
                </a:cubicBezTo>
                <a:cubicBezTo>
                  <a:pt x="212" y="82"/>
                  <a:pt x="203" y="66"/>
                  <a:pt x="191" y="58"/>
                </a:cubicBezTo>
                <a:close/>
                <a:moveTo>
                  <a:pt x="176" y="132"/>
                </a:moveTo>
                <a:cubicBezTo>
                  <a:pt x="169" y="136"/>
                  <a:pt x="160" y="138"/>
                  <a:pt x="153" y="138"/>
                </a:cubicBezTo>
                <a:cubicBezTo>
                  <a:pt x="152" y="138"/>
                  <a:pt x="151" y="138"/>
                  <a:pt x="151" y="138"/>
                </a:cubicBezTo>
                <a:cubicBezTo>
                  <a:pt x="151" y="134"/>
                  <a:pt x="152" y="131"/>
                  <a:pt x="152" y="127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3" y="72"/>
                  <a:pt x="154" y="72"/>
                  <a:pt x="156" y="72"/>
                </a:cubicBezTo>
                <a:cubicBezTo>
                  <a:pt x="163" y="72"/>
                  <a:pt x="171" y="73"/>
                  <a:pt x="177" y="77"/>
                </a:cubicBezTo>
                <a:cubicBezTo>
                  <a:pt x="183" y="82"/>
                  <a:pt x="187" y="87"/>
                  <a:pt x="188" y="104"/>
                </a:cubicBezTo>
                <a:cubicBezTo>
                  <a:pt x="187" y="121"/>
                  <a:pt x="182" y="127"/>
                  <a:pt x="176" y="1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4" name="Freeform 804"/>
          <p:cNvSpPr/>
          <p:nvPr/>
        </p:nvSpPr>
        <p:spPr bwMode="auto">
          <a:xfrm>
            <a:off x="3437255" y="4134485"/>
            <a:ext cx="22225" cy="90170"/>
          </a:xfrm>
          <a:custGeom>
            <a:avLst/>
            <a:gdLst>
              <a:gd name="T0" fmla="*/ 0 w 24"/>
              <a:gd name="T1" fmla="*/ 93 h 93"/>
              <a:gd name="T2" fmla="*/ 23 w 24"/>
              <a:gd name="T3" fmla="*/ 41 h 93"/>
              <a:gd name="T4" fmla="*/ 8 w 24"/>
              <a:gd name="T5" fmla="*/ 0 h 93"/>
              <a:gd name="T6" fmla="*/ 10 w 24"/>
              <a:gd name="T7" fmla="*/ 50 h 93"/>
              <a:gd name="T8" fmla="*/ 0 w 24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93">
                <a:moveTo>
                  <a:pt x="0" y="93"/>
                </a:moveTo>
                <a:cubicBezTo>
                  <a:pt x="16" y="78"/>
                  <a:pt x="24" y="53"/>
                  <a:pt x="23" y="41"/>
                </a:cubicBezTo>
                <a:cubicBezTo>
                  <a:pt x="22" y="27"/>
                  <a:pt x="8" y="0"/>
                  <a:pt x="8" y="0"/>
                </a:cubicBezTo>
                <a:cubicBezTo>
                  <a:pt x="8" y="0"/>
                  <a:pt x="11" y="38"/>
                  <a:pt x="10" y="50"/>
                </a:cubicBezTo>
                <a:cubicBezTo>
                  <a:pt x="8" y="71"/>
                  <a:pt x="7" y="86"/>
                  <a:pt x="0" y="9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5" name="Freeform 805"/>
          <p:cNvSpPr/>
          <p:nvPr/>
        </p:nvSpPr>
        <p:spPr bwMode="auto">
          <a:xfrm>
            <a:off x="3352800" y="4145280"/>
            <a:ext cx="22225" cy="80645"/>
          </a:xfrm>
          <a:custGeom>
            <a:avLst/>
            <a:gdLst>
              <a:gd name="T0" fmla="*/ 12 w 24"/>
              <a:gd name="T1" fmla="*/ 42 h 84"/>
              <a:gd name="T2" fmla="*/ 24 w 24"/>
              <a:gd name="T3" fmla="*/ 0 h 84"/>
              <a:gd name="T4" fmla="*/ 7 w 24"/>
              <a:gd name="T5" fmla="*/ 32 h 84"/>
              <a:gd name="T6" fmla="*/ 10 w 24"/>
              <a:gd name="T7" fmla="*/ 84 h 84"/>
              <a:gd name="T8" fmla="*/ 12 w 24"/>
              <a:gd name="T9" fmla="*/ 4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84">
                <a:moveTo>
                  <a:pt x="12" y="42"/>
                </a:moveTo>
                <a:cubicBezTo>
                  <a:pt x="16" y="23"/>
                  <a:pt x="24" y="0"/>
                  <a:pt x="24" y="0"/>
                </a:cubicBezTo>
                <a:cubicBezTo>
                  <a:pt x="24" y="0"/>
                  <a:pt x="11" y="20"/>
                  <a:pt x="7" y="32"/>
                </a:cubicBezTo>
                <a:cubicBezTo>
                  <a:pt x="4" y="42"/>
                  <a:pt x="0" y="59"/>
                  <a:pt x="10" y="84"/>
                </a:cubicBezTo>
                <a:cubicBezTo>
                  <a:pt x="10" y="84"/>
                  <a:pt x="7" y="72"/>
                  <a:pt x="12" y="4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6" name="Freeform 806"/>
          <p:cNvSpPr/>
          <p:nvPr/>
        </p:nvSpPr>
        <p:spPr bwMode="auto">
          <a:xfrm>
            <a:off x="3399790" y="4149090"/>
            <a:ext cx="9525" cy="74295"/>
          </a:xfrm>
          <a:custGeom>
            <a:avLst/>
            <a:gdLst>
              <a:gd name="T0" fmla="*/ 10 w 10"/>
              <a:gd name="T1" fmla="*/ 32 h 76"/>
              <a:gd name="T2" fmla="*/ 6 w 10"/>
              <a:gd name="T3" fmla="*/ 0 h 76"/>
              <a:gd name="T4" fmla="*/ 1 w 10"/>
              <a:gd name="T5" fmla="*/ 40 h 76"/>
              <a:gd name="T6" fmla="*/ 6 w 10"/>
              <a:gd name="T7" fmla="*/ 76 h 76"/>
              <a:gd name="T8" fmla="*/ 10 w 10"/>
              <a:gd name="T9" fmla="*/ 3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76">
                <a:moveTo>
                  <a:pt x="10" y="32"/>
                </a:moveTo>
                <a:cubicBezTo>
                  <a:pt x="9" y="22"/>
                  <a:pt x="9" y="28"/>
                  <a:pt x="6" y="0"/>
                </a:cubicBezTo>
                <a:cubicBezTo>
                  <a:pt x="6" y="0"/>
                  <a:pt x="2" y="14"/>
                  <a:pt x="1" y="40"/>
                </a:cubicBezTo>
                <a:cubicBezTo>
                  <a:pt x="0" y="60"/>
                  <a:pt x="6" y="76"/>
                  <a:pt x="6" y="76"/>
                </a:cubicBezTo>
                <a:cubicBezTo>
                  <a:pt x="6" y="76"/>
                  <a:pt x="10" y="44"/>
                  <a:pt x="10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7" name="Freeform 807"/>
          <p:cNvSpPr>
            <a:spLocks noEditPoints="1"/>
          </p:cNvSpPr>
          <p:nvPr/>
        </p:nvSpPr>
        <p:spPr bwMode="auto">
          <a:xfrm>
            <a:off x="3850640" y="4175760"/>
            <a:ext cx="281305" cy="194310"/>
          </a:xfrm>
          <a:custGeom>
            <a:avLst/>
            <a:gdLst>
              <a:gd name="T0" fmla="*/ 268 w 292"/>
              <a:gd name="T1" fmla="*/ 45 h 201"/>
              <a:gd name="T2" fmla="*/ 224 w 292"/>
              <a:gd name="T3" fmla="*/ 31 h 201"/>
              <a:gd name="T4" fmla="*/ 219 w 292"/>
              <a:gd name="T5" fmla="*/ 31 h 201"/>
              <a:gd name="T6" fmla="*/ 219 w 292"/>
              <a:gd name="T7" fmla="*/ 0 h 201"/>
              <a:gd name="T8" fmla="*/ 0 w 292"/>
              <a:gd name="T9" fmla="*/ 0 h 201"/>
              <a:gd name="T10" fmla="*/ 0 w 292"/>
              <a:gd name="T11" fmla="*/ 122 h 201"/>
              <a:gd name="T12" fmla="*/ 97 w 292"/>
              <a:gd name="T13" fmla="*/ 201 h 201"/>
              <a:gd name="T14" fmla="*/ 122 w 292"/>
              <a:gd name="T15" fmla="*/ 201 h 201"/>
              <a:gd name="T16" fmla="*/ 205 w 292"/>
              <a:gd name="T17" fmla="*/ 170 h 201"/>
              <a:gd name="T18" fmla="*/ 221 w 292"/>
              <a:gd name="T19" fmla="*/ 171 h 201"/>
              <a:gd name="T20" fmla="*/ 265 w 292"/>
              <a:gd name="T21" fmla="*/ 157 h 201"/>
              <a:gd name="T22" fmla="*/ 292 w 292"/>
              <a:gd name="T23" fmla="*/ 100 h 201"/>
              <a:gd name="T24" fmla="*/ 268 w 292"/>
              <a:gd name="T25" fmla="*/ 45 h 201"/>
              <a:gd name="T26" fmla="*/ 246 w 292"/>
              <a:gd name="T27" fmla="*/ 129 h 201"/>
              <a:gd name="T28" fmla="*/ 221 w 292"/>
              <a:gd name="T29" fmla="*/ 137 h 201"/>
              <a:gd name="T30" fmla="*/ 217 w 292"/>
              <a:gd name="T31" fmla="*/ 137 h 201"/>
              <a:gd name="T32" fmla="*/ 219 w 292"/>
              <a:gd name="T33" fmla="*/ 122 h 201"/>
              <a:gd name="T34" fmla="*/ 219 w 292"/>
              <a:gd name="T35" fmla="*/ 65 h 201"/>
              <a:gd name="T36" fmla="*/ 224 w 292"/>
              <a:gd name="T37" fmla="*/ 65 h 201"/>
              <a:gd name="T38" fmla="*/ 248 w 292"/>
              <a:gd name="T39" fmla="*/ 73 h 201"/>
              <a:gd name="T40" fmla="*/ 258 w 292"/>
              <a:gd name="T41" fmla="*/ 100 h 201"/>
              <a:gd name="T42" fmla="*/ 246 w 292"/>
              <a:gd name="T43" fmla="*/ 12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92" h="201">
                <a:moveTo>
                  <a:pt x="268" y="45"/>
                </a:moveTo>
                <a:cubicBezTo>
                  <a:pt x="250" y="33"/>
                  <a:pt x="233" y="31"/>
                  <a:pt x="224" y="31"/>
                </a:cubicBezTo>
                <a:cubicBezTo>
                  <a:pt x="222" y="31"/>
                  <a:pt x="221" y="31"/>
                  <a:pt x="219" y="31"/>
                </a:cubicBezTo>
                <a:cubicBezTo>
                  <a:pt x="219" y="0"/>
                  <a:pt x="219" y="0"/>
                  <a:pt x="21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75"/>
                  <a:pt x="43" y="201"/>
                  <a:pt x="97" y="201"/>
                </a:cubicBezTo>
                <a:cubicBezTo>
                  <a:pt x="122" y="201"/>
                  <a:pt x="122" y="201"/>
                  <a:pt x="122" y="201"/>
                </a:cubicBezTo>
                <a:cubicBezTo>
                  <a:pt x="158" y="201"/>
                  <a:pt x="189" y="199"/>
                  <a:pt x="205" y="170"/>
                </a:cubicBezTo>
                <a:cubicBezTo>
                  <a:pt x="208" y="171"/>
                  <a:pt x="214" y="171"/>
                  <a:pt x="221" y="171"/>
                </a:cubicBezTo>
                <a:cubicBezTo>
                  <a:pt x="230" y="171"/>
                  <a:pt x="247" y="169"/>
                  <a:pt x="265" y="157"/>
                </a:cubicBezTo>
                <a:cubicBezTo>
                  <a:pt x="284" y="145"/>
                  <a:pt x="292" y="129"/>
                  <a:pt x="292" y="100"/>
                </a:cubicBezTo>
                <a:cubicBezTo>
                  <a:pt x="292" y="75"/>
                  <a:pt x="285" y="57"/>
                  <a:pt x="268" y="45"/>
                </a:cubicBezTo>
                <a:close/>
                <a:moveTo>
                  <a:pt x="246" y="129"/>
                </a:moveTo>
                <a:cubicBezTo>
                  <a:pt x="237" y="135"/>
                  <a:pt x="225" y="137"/>
                  <a:pt x="221" y="137"/>
                </a:cubicBezTo>
                <a:cubicBezTo>
                  <a:pt x="220" y="137"/>
                  <a:pt x="219" y="137"/>
                  <a:pt x="217" y="137"/>
                </a:cubicBezTo>
                <a:cubicBezTo>
                  <a:pt x="218" y="132"/>
                  <a:pt x="219" y="127"/>
                  <a:pt x="219" y="122"/>
                </a:cubicBezTo>
                <a:cubicBezTo>
                  <a:pt x="219" y="65"/>
                  <a:pt x="219" y="65"/>
                  <a:pt x="219" y="65"/>
                </a:cubicBezTo>
                <a:cubicBezTo>
                  <a:pt x="221" y="65"/>
                  <a:pt x="222" y="65"/>
                  <a:pt x="224" y="65"/>
                </a:cubicBezTo>
                <a:cubicBezTo>
                  <a:pt x="228" y="65"/>
                  <a:pt x="240" y="67"/>
                  <a:pt x="248" y="73"/>
                </a:cubicBezTo>
                <a:cubicBezTo>
                  <a:pt x="256" y="79"/>
                  <a:pt x="258" y="89"/>
                  <a:pt x="258" y="100"/>
                </a:cubicBezTo>
                <a:cubicBezTo>
                  <a:pt x="258" y="112"/>
                  <a:pt x="255" y="122"/>
                  <a:pt x="246" y="12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8" name="Freeform 808"/>
          <p:cNvSpPr/>
          <p:nvPr/>
        </p:nvSpPr>
        <p:spPr bwMode="auto">
          <a:xfrm>
            <a:off x="4406900" y="4186555"/>
            <a:ext cx="278765" cy="173990"/>
          </a:xfrm>
          <a:custGeom>
            <a:avLst/>
            <a:gdLst>
              <a:gd name="T0" fmla="*/ 270 w 288"/>
              <a:gd name="T1" fmla="*/ 41 h 180"/>
              <a:gd name="T2" fmla="*/ 252 w 288"/>
              <a:gd name="T3" fmla="*/ 58 h 180"/>
              <a:gd name="T4" fmla="*/ 252 w 288"/>
              <a:gd name="T5" fmla="*/ 101 h 180"/>
              <a:gd name="T6" fmla="*/ 36 w 288"/>
              <a:gd name="T7" fmla="*/ 101 h 180"/>
              <a:gd name="T8" fmla="*/ 36 w 288"/>
              <a:gd name="T9" fmla="*/ 18 h 180"/>
              <a:gd name="T10" fmla="*/ 18 w 288"/>
              <a:gd name="T11" fmla="*/ 0 h 180"/>
              <a:gd name="T12" fmla="*/ 0 w 288"/>
              <a:gd name="T13" fmla="*/ 18 h 180"/>
              <a:gd name="T14" fmla="*/ 0 w 288"/>
              <a:gd name="T15" fmla="*/ 162 h 180"/>
              <a:gd name="T16" fmla="*/ 18 w 288"/>
              <a:gd name="T17" fmla="*/ 180 h 180"/>
              <a:gd name="T18" fmla="*/ 36 w 288"/>
              <a:gd name="T19" fmla="*/ 162 h 180"/>
              <a:gd name="T20" fmla="*/ 36 w 288"/>
              <a:gd name="T21" fmla="*/ 144 h 180"/>
              <a:gd name="T22" fmla="*/ 252 w 288"/>
              <a:gd name="T23" fmla="*/ 144 h 180"/>
              <a:gd name="T24" fmla="*/ 252 w 288"/>
              <a:gd name="T25" fmla="*/ 162 h 180"/>
              <a:gd name="T26" fmla="*/ 270 w 288"/>
              <a:gd name="T27" fmla="*/ 180 h 180"/>
              <a:gd name="T28" fmla="*/ 288 w 288"/>
              <a:gd name="T29" fmla="*/ 162 h 180"/>
              <a:gd name="T30" fmla="*/ 288 w 288"/>
              <a:gd name="T31" fmla="*/ 58 h 180"/>
              <a:gd name="T32" fmla="*/ 270 w 288"/>
              <a:gd name="T33" fmla="*/ 41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" h="180">
                <a:moveTo>
                  <a:pt x="270" y="41"/>
                </a:moveTo>
                <a:cubicBezTo>
                  <a:pt x="260" y="41"/>
                  <a:pt x="252" y="49"/>
                  <a:pt x="252" y="58"/>
                </a:cubicBezTo>
                <a:cubicBezTo>
                  <a:pt x="252" y="101"/>
                  <a:pt x="252" y="101"/>
                  <a:pt x="252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8"/>
                  <a:pt x="2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2"/>
                  <a:pt x="8" y="180"/>
                  <a:pt x="18" y="180"/>
                </a:cubicBezTo>
                <a:cubicBezTo>
                  <a:pt x="28" y="180"/>
                  <a:pt x="36" y="172"/>
                  <a:pt x="36" y="162"/>
                </a:cubicBezTo>
                <a:cubicBezTo>
                  <a:pt x="36" y="144"/>
                  <a:pt x="36" y="144"/>
                  <a:pt x="36" y="144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62"/>
                  <a:pt x="252" y="162"/>
                  <a:pt x="252" y="162"/>
                </a:cubicBezTo>
                <a:cubicBezTo>
                  <a:pt x="252" y="172"/>
                  <a:pt x="260" y="180"/>
                  <a:pt x="270" y="180"/>
                </a:cubicBezTo>
                <a:cubicBezTo>
                  <a:pt x="280" y="180"/>
                  <a:pt x="288" y="172"/>
                  <a:pt x="288" y="162"/>
                </a:cubicBezTo>
                <a:cubicBezTo>
                  <a:pt x="288" y="58"/>
                  <a:pt x="288" y="58"/>
                  <a:pt x="288" y="58"/>
                </a:cubicBezTo>
                <a:cubicBezTo>
                  <a:pt x="288" y="49"/>
                  <a:pt x="280" y="41"/>
                  <a:pt x="270" y="4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9" name="Oval 809"/>
          <p:cNvSpPr>
            <a:spLocks noChangeArrowheads="1"/>
          </p:cNvSpPr>
          <p:nvPr/>
        </p:nvSpPr>
        <p:spPr bwMode="auto">
          <a:xfrm>
            <a:off x="4458335" y="4216400"/>
            <a:ext cx="52705" cy="533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0" name="Freeform 810"/>
          <p:cNvSpPr/>
          <p:nvPr/>
        </p:nvSpPr>
        <p:spPr bwMode="auto">
          <a:xfrm>
            <a:off x="4518025" y="4217670"/>
            <a:ext cx="116205" cy="52070"/>
          </a:xfrm>
          <a:custGeom>
            <a:avLst/>
            <a:gdLst>
              <a:gd name="T0" fmla="*/ 44 w 120"/>
              <a:gd name="T1" fmla="*/ 0 h 54"/>
              <a:gd name="T2" fmla="*/ 0 w 120"/>
              <a:gd name="T3" fmla="*/ 54 h 54"/>
              <a:gd name="T4" fmla="*/ 120 w 120"/>
              <a:gd name="T5" fmla="*/ 54 h 54"/>
              <a:gd name="T6" fmla="*/ 44 w 120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" h="54">
                <a:moveTo>
                  <a:pt x="44" y="0"/>
                </a:moveTo>
                <a:cubicBezTo>
                  <a:pt x="7" y="0"/>
                  <a:pt x="0" y="54"/>
                  <a:pt x="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20" y="54"/>
                  <a:pt x="89" y="0"/>
                  <a:pt x="4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1" name="Freeform 811"/>
          <p:cNvSpPr/>
          <p:nvPr/>
        </p:nvSpPr>
        <p:spPr bwMode="auto">
          <a:xfrm>
            <a:off x="4961890" y="4174490"/>
            <a:ext cx="280035" cy="201930"/>
          </a:xfrm>
          <a:custGeom>
            <a:avLst/>
            <a:gdLst>
              <a:gd name="T0" fmla="*/ 287 w 291"/>
              <a:gd name="T1" fmla="*/ 75 h 210"/>
              <a:gd name="T2" fmla="*/ 230 w 291"/>
              <a:gd name="T3" fmla="*/ 24 h 210"/>
              <a:gd name="T4" fmla="*/ 223 w 291"/>
              <a:gd name="T5" fmla="*/ 0 h 210"/>
              <a:gd name="T6" fmla="*/ 173 w 291"/>
              <a:gd name="T7" fmla="*/ 63 h 210"/>
              <a:gd name="T8" fmla="*/ 35 w 291"/>
              <a:gd name="T9" fmla="*/ 63 h 210"/>
              <a:gd name="T10" fmla="*/ 34 w 291"/>
              <a:gd name="T11" fmla="*/ 63 h 210"/>
              <a:gd name="T12" fmla="*/ 33 w 291"/>
              <a:gd name="T13" fmla="*/ 63 h 210"/>
              <a:gd name="T14" fmla="*/ 33 w 291"/>
              <a:gd name="T15" fmla="*/ 63 h 210"/>
              <a:gd name="T16" fmla="*/ 26 w 291"/>
              <a:gd name="T17" fmla="*/ 68 h 210"/>
              <a:gd name="T18" fmla="*/ 3 w 291"/>
              <a:gd name="T19" fmla="*/ 104 h 210"/>
              <a:gd name="T20" fmla="*/ 6 w 291"/>
              <a:gd name="T21" fmla="*/ 118 h 210"/>
              <a:gd name="T22" fmla="*/ 11 w 291"/>
              <a:gd name="T23" fmla="*/ 119 h 210"/>
              <a:gd name="T24" fmla="*/ 20 w 291"/>
              <a:gd name="T25" fmla="*/ 115 h 210"/>
              <a:gd name="T26" fmla="*/ 33 w 291"/>
              <a:gd name="T27" fmla="*/ 94 h 210"/>
              <a:gd name="T28" fmla="*/ 33 w 291"/>
              <a:gd name="T29" fmla="*/ 132 h 210"/>
              <a:gd name="T30" fmla="*/ 33 w 291"/>
              <a:gd name="T31" fmla="*/ 132 h 210"/>
              <a:gd name="T32" fmla="*/ 33 w 291"/>
              <a:gd name="T33" fmla="*/ 198 h 210"/>
              <a:gd name="T34" fmla="*/ 45 w 291"/>
              <a:gd name="T35" fmla="*/ 210 h 210"/>
              <a:gd name="T36" fmla="*/ 57 w 291"/>
              <a:gd name="T37" fmla="*/ 198 h 210"/>
              <a:gd name="T38" fmla="*/ 57 w 291"/>
              <a:gd name="T39" fmla="*/ 134 h 210"/>
              <a:gd name="T40" fmla="*/ 192 w 291"/>
              <a:gd name="T41" fmla="*/ 146 h 210"/>
              <a:gd name="T42" fmla="*/ 192 w 291"/>
              <a:gd name="T43" fmla="*/ 198 h 210"/>
              <a:gd name="T44" fmla="*/ 204 w 291"/>
              <a:gd name="T45" fmla="*/ 210 h 210"/>
              <a:gd name="T46" fmla="*/ 216 w 291"/>
              <a:gd name="T47" fmla="*/ 198 h 210"/>
              <a:gd name="T48" fmla="*/ 216 w 291"/>
              <a:gd name="T49" fmla="*/ 148 h 210"/>
              <a:gd name="T50" fmla="*/ 216 w 291"/>
              <a:gd name="T51" fmla="*/ 125 h 210"/>
              <a:gd name="T52" fmla="*/ 216 w 291"/>
              <a:gd name="T53" fmla="*/ 90 h 210"/>
              <a:gd name="T54" fmla="*/ 288 w 291"/>
              <a:gd name="T55" fmla="*/ 85 h 210"/>
              <a:gd name="T56" fmla="*/ 287 w 291"/>
              <a:gd name="T57" fmla="*/ 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1" h="210">
                <a:moveTo>
                  <a:pt x="287" y="75"/>
                </a:moveTo>
                <a:cubicBezTo>
                  <a:pt x="275" y="61"/>
                  <a:pt x="230" y="24"/>
                  <a:pt x="230" y="24"/>
                </a:cubicBezTo>
                <a:cubicBezTo>
                  <a:pt x="223" y="0"/>
                  <a:pt x="223" y="0"/>
                  <a:pt x="223" y="0"/>
                </a:cubicBezTo>
                <a:cubicBezTo>
                  <a:pt x="173" y="63"/>
                  <a:pt x="173" y="63"/>
                  <a:pt x="173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3"/>
                  <a:pt x="34" y="63"/>
                  <a:pt x="34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0" y="64"/>
                  <a:pt x="28" y="65"/>
                  <a:pt x="26" y="68"/>
                </a:cubicBezTo>
                <a:cubicBezTo>
                  <a:pt x="3" y="104"/>
                  <a:pt x="3" y="104"/>
                  <a:pt x="3" y="104"/>
                </a:cubicBezTo>
                <a:cubicBezTo>
                  <a:pt x="0" y="109"/>
                  <a:pt x="2" y="115"/>
                  <a:pt x="6" y="118"/>
                </a:cubicBezTo>
                <a:cubicBezTo>
                  <a:pt x="8" y="119"/>
                  <a:pt x="10" y="119"/>
                  <a:pt x="11" y="119"/>
                </a:cubicBezTo>
                <a:cubicBezTo>
                  <a:pt x="15" y="119"/>
                  <a:pt x="18" y="118"/>
                  <a:pt x="20" y="115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3" y="198"/>
                  <a:pt x="33" y="198"/>
                  <a:pt x="33" y="198"/>
                </a:cubicBezTo>
                <a:cubicBezTo>
                  <a:pt x="33" y="205"/>
                  <a:pt x="38" y="210"/>
                  <a:pt x="45" y="210"/>
                </a:cubicBezTo>
                <a:cubicBezTo>
                  <a:pt x="51" y="210"/>
                  <a:pt x="57" y="205"/>
                  <a:pt x="57" y="198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192" y="146"/>
                  <a:pt x="192" y="146"/>
                  <a:pt x="192" y="146"/>
                </a:cubicBezTo>
                <a:cubicBezTo>
                  <a:pt x="192" y="198"/>
                  <a:pt x="192" y="198"/>
                  <a:pt x="192" y="198"/>
                </a:cubicBezTo>
                <a:cubicBezTo>
                  <a:pt x="192" y="205"/>
                  <a:pt x="197" y="210"/>
                  <a:pt x="204" y="210"/>
                </a:cubicBezTo>
                <a:cubicBezTo>
                  <a:pt x="210" y="210"/>
                  <a:pt x="216" y="205"/>
                  <a:pt x="216" y="198"/>
                </a:cubicBezTo>
                <a:cubicBezTo>
                  <a:pt x="216" y="148"/>
                  <a:pt x="216" y="148"/>
                  <a:pt x="216" y="148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90"/>
                  <a:pt x="216" y="90"/>
                  <a:pt x="216" y="90"/>
                </a:cubicBezTo>
                <a:cubicBezTo>
                  <a:pt x="288" y="85"/>
                  <a:pt x="288" y="85"/>
                  <a:pt x="288" y="85"/>
                </a:cubicBezTo>
                <a:cubicBezTo>
                  <a:pt x="288" y="83"/>
                  <a:pt x="291" y="80"/>
                  <a:pt x="287" y="7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2" name="Freeform 812"/>
          <p:cNvSpPr/>
          <p:nvPr/>
        </p:nvSpPr>
        <p:spPr bwMode="auto">
          <a:xfrm>
            <a:off x="4446270" y="3133090"/>
            <a:ext cx="60960" cy="59690"/>
          </a:xfrm>
          <a:custGeom>
            <a:avLst/>
            <a:gdLst>
              <a:gd name="T0" fmla="*/ 62 w 62"/>
              <a:gd name="T1" fmla="*/ 0 h 62"/>
              <a:gd name="T2" fmla="*/ 62 w 62"/>
              <a:gd name="T3" fmla="*/ 0 h 62"/>
              <a:gd name="T4" fmla="*/ 60 w 62"/>
              <a:gd name="T5" fmla="*/ 0 h 62"/>
              <a:gd name="T6" fmla="*/ 3 w 62"/>
              <a:gd name="T7" fmla="*/ 0 h 62"/>
              <a:gd name="T8" fmla="*/ 1 w 62"/>
              <a:gd name="T9" fmla="*/ 0 h 62"/>
              <a:gd name="T10" fmla="*/ 1 w 62"/>
              <a:gd name="T11" fmla="*/ 0 h 62"/>
              <a:gd name="T12" fmla="*/ 1 w 62"/>
              <a:gd name="T13" fmla="*/ 0 h 62"/>
              <a:gd name="T14" fmla="*/ 0 w 62"/>
              <a:gd name="T15" fmla="*/ 2 h 62"/>
              <a:gd name="T16" fmla="*/ 0 w 62"/>
              <a:gd name="T17" fmla="*/ 59 h 62"/>
              <a:gd name="T18" fmla="*/ 0 w 62"/>
              <a:gd name="T19" fmla="*/ 61 h 62"/>
              <a:gd name="T20" fmla="*/ 1 w 62"/>
              <a:gd name="T21" fmla="*/ 62 h 62"/>
              <a:gd name="T22" fmla="*/ 1 w 62"/>
              <a:gd name="T23" fmla="*/ 62 h 62"/>
              <a:gd name="T24" fmla="*/ 3 w 62"/>
              <a:gd name="T25" fmla="*/ 62 h 62"/>
              <a:gd name="T26" fmla="*/ 60 w 62"/>
              <a:gd name="T27" fmla="*/ 62 h 62"/>
              <a:gd name="T28" fmla="*/ 62 w 62"/>
              <a:gd name="T29" fmla="*/ 62 h 62"/>
              <a:gd name="T30" fmla="*/ 62 w 62"/>
              <a:gd name="T31" fmla="*/ 62 h 62"/>
              <a:gd name="T32" fmla="*/ 62 w 62"/>
              <a:gd name="T33" fmla="*/ 61 h 62"/>
              <a:gd name="T34" fmla="*/ 62 w 62"/>
              <a:gd name="T35" fmla="*/ 59 h 62"/>
              <a:gd name="T36" fmla="*/ 62 w 62"/>
              <a:gd name="T37" fmla="*/ 2 h 62"/>
              <a:gd name="T38" fmla="*/ 62 w 62"/>
              <a:gd name="T39" fmla="*/ 1 h 62"/>
              <a:gd name="T40" fmla="*/ 62 w 62"/>
              <a:gd name="T4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" h="62">
                <a:moveTo>
                  <a:pt x="62" y="0"/>
                </a:moveTo>
                <a:cubicBezTo>
                  <a:pt x="62" y="0"/>
                  <a:pt x="62" y="0"/>
                  <a:pt x="62" y="0"/>
                </a:cubicBezTo>
                <a:cubicBezTo>
                  <a:pt x="62" y="0"/>
                  <a:pt x="61" y="0"/>
                  <a:pt x="60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0"/>
                  <a:pt x="0" y="61"/>
                  <a:pt x="0" y="61"/>
                </a:cubicBez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2" y="62"/>
                  <a:pt x="3" y="62"/>
                </a:cubicBezTo>
                <a:cubicBezTo>
                  <a:pt x="60" y="62"/>
                  <a:pt x="60" y="62"/>
                  <a:pt x="60" y="62"/>
                </a:cubicBezTo>
                <a:cubicBezTo>
                  <a:pt x="61" y="62"/>
                  <a:pt x="61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1"/>
                </a:cubicBezTo>
                <a:cubicBezTo>
                  <a:pt x="62" y="61"/>
                  <a:pt x="62" y="60"/>
                  <a:pt x="62" y="5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2"/>
                  <a:pt x="62" y="1"/>
                  <a:pt x="62" y="1"/>
                </a:cubicBezTo>
                <a:cubicBezTo>
                  <a:pt x="62" y="0"/>
                  <a:pt x="62" y="0"/>
                  <a:pt x="6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3" name="Freeform 813"/>
          <p:cNvSpPr/>
          <p:nvPr/>
        </p:nvSpPr>
        <p:spPr bwMode="auto">
          <a:xfrm>
            <a:off x="4582160" y="3133090"/>
            <a:ext cx="59690" cy="59690"/>
          </a:xfrm>
          <a:custGeom>
            <a:avLst/>
            <a:gdLst>
              <a:gd name="T0" fmla="*/ 62 w 62"/>
              <a:gd name="T1" fmla="*/ 0 h 62"/>
              <a:gd name="T2" fmla="*/ 62 w 62"/>
              <a:gd name="T3" fmla="*/ 0 h 62"/>
              <a:gd name="T4" fmla="*/ 59 w 62"/>
              <a:gd name="T5" fmla="*/ 0 h 62"/>
              <a:gd name="T6" fmla="*/ 3 w 62"/>
              <a:gd name="T7" fmla="*/ 0 h 62"/>
              <a:gd name="T8" fmla="*/ 1 w 62"/>
              <a:gd name="T9" fmla="*/ 0 h 62"/>
              <a:gd name="T10" fmla="*/ 0 w 62"/>
              <a:gd name="T11" fmla="*/ 0 h 62"/>
              <a:gd name="T12" fmla="*/ 0 w 62"/>
              <a:gd name="T13" fmla="*/ 0 h 62"/>
              <a:gd name="T14" fmla="*/ 0 w 62"/>
              <a:gd name="T15" fmla="*/ 2 h 62"/>
              <a:gd name="T16" fmla="*/ 0 w 62"/>
              <a:gd name="T17" fmla="*/ 59 h 62"/>
              <a:gd name="T18" fmla="*/ 0 w 62"/>
              <a:gd name="T19" fmla="*/ 61 h 62"/>
              <a:gd name="T20" fmla="*/ 0 w 62"/>
              <a:gd name="T21" fmla="*/ 62 h 62"/>
              <a:gd name="T22" fmla="*/ 1 w 62"/>
              <a:gd name="T23" fmla="*/ 62 h 62"/>
              <a:gd name="T24" fmla="*/ 3 w 62"/>
              <a:gd name="T25" fmla="*/ 62 h 62"/>
              <a:gd name="T26" fmla="*/ 59 w 62"/>
              <a:gd name="T27" fmla="*/ 62 h 62"/>
              <a:gd name="T28" fmla="*/ 61 w 62"/>
              <a:gd name="T29" fmla="*/ 62 h 62"/>
              <a:gd name="T30" fmla="*/ 62 w 62"/>
              <a:gd name="T31" fmla="*/ 62 h 62"/>
              <a:gd name="T32" fmla="*/ 62 w 62"/>
              <a:gd name="T33" fmla="*/ 61 h 62"/>
              <a:gd name="T34" fmla="*/ 62 w 62"/>
              <a:gd name="T35" fmla="*/ 59 h 62"/>
              <a:gd name="T36" fmla="*/ 62 w 62"/>
              <a:gd name="T37" fmla="*/ 2 h 62"/>
              <a:gd name="T38" fmla="*/ 62 w 62"/>
              <a:gd name="T39" fmla="*/ 1 h 62"/>
              <a:gd name="T40" fmla="*/ 62 w 62"/>
              <a:gd name="T4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" h="62">
                <a:moveTo>
                  <a:pt x="62" y="0"/>
                </a:move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1" y="0"/>
                  <a:pt x="5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0"/>
                  <a:pt x="0" y="61"/>
                  <a:pt x="0" y="61"/>
                </a:cubicBezTo>
                <a:cubicBezTo>
                  <a:pt x="0" y="61"/>
                  <a:pt x="0" y="62"/>
                  <a:pt x="0" y="62"/>
                </a:cubicBezTo>
                <a:cubicBezTo>
                  <a:pt x="0" y="62"/>
                  <a:pt x="0" y="62"/>
                  <a:pt x="1" y="62"/>
                </a:cubicBezTo>
                <a:cubicBezTo>
                  <a:pt x="1" y="62"/>
                  <a:pt x="2" y="62"/>
                  <a:pt x="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60" y="62"/>
                  <a:pt x="61" y="62"/>
                  <a:pt x="61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1"/>
                </a:cubicBezTo>
                <a:cubicBezTo>
                  <a:pt x="62" y="61"/>
                  <a:pt x="62" y="60"/>
                  <a:pt x="62" y="5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2"/>
                  <a:pt x="62" y="1"/>
                  <a:pt x="62" y="1"/>
                </a:cubicBezTo>
                <a:cubicBezTo>
                  <a:pt x="62" y="0"/>
                  <a:pt x="62" y="0"/>
                  <a:pt x="6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4" name="Freeform 814"/>
          <p:cNvSpPr>
            <a:spLocks noEditPoints="1"/>
          </p:cNvSpPr>
          <p:nvPr/>
        </p:nvSpPr>
        <p:spPr bwMode="auto">
          <a:xfrm>
            <a:off x="4405630" y="3091180"/>
            <a:ext cx="277495" cy="144145"/>
          </a:xfrm>
          <a:custGeom>
            <a:avLst/>
            <a:gdLst>
              <a:gd name="T0" fmla="*/ 265 w 288"/>
              <a:gd name="T1" fmla="*/ 0 h 148"/>
              <a:gd name="T2" fmla="*/ 246 w 288"/>
              <a:gd name="T3" fmla="*/ 13 h 148"/>
              <a:gd name="T4" fmla="*/ 228 w 288"/>
              <a:gd name="T5" fmla="*/ 0 h 148"/>
              <a:gd name="T6" fmla="*/ 209 w 288"/>
              <a:gd name="T7" fmla="*/ 13 h 148"/>
              <a:gd name="T8" fmla="*/ 191 w 288"/>
              <a:gd name="T9" fmla="*/ 0 h 148"/>
              <a:gd name="T10" fmla="*/ 172 w 288"/>
              <a:gd name="T11" fmla="*/ 13 h 148"/>
              <a:gd name="T12" fmla="*/ 154 w 288"/>
              <a:gd name="T13" fmla="*/ 0 h 148"/>
              <a:gd name="T14" fmla="*/ 135 w 288"/>
              <a:gd name="T15" fmla="*/ 13 h 148"/>
              <a:gd name="T16" fmla="*/ 116 w 288"/>
              <a:gd name="T17" fmla="*/ 0 h 148"/>
              <a:gd name="T18" fmla="*/ 98 w 288"/>
              <a:gd name="T19" fmla="*/ 13 h 148"/>
              <a:gd name="T20" fmla="*/ 79 w 288"/>
              <a:gd name="T21" fmla="*/ 0 h 148"/>
              <a:gd name="T22" fmla="*/ 61 w 288"/>
              <a:gd name="T23" fmla="*/ 13 h 148"/>
              <a:gd name="T24" fmla="*/ 42 w 288"/>
              <a:gd name="T25" fmla="*/ 0 h 148"/>
              <a:gd name="T26" fmla="*/ 24 w 288"/>
              <a:gd name="T27" fmla="*/ 13 h 148"/>
              <a:gd name="T28" fmla="*/ 21 w 288"/>
              <a:gd name="T29" fmla="*/ 0 h 148"/>
              <a:gd name="T30" fmla="*/ 0 w 288"/>
              <a:gd name="T31" fmla="*/ 127 h 148"/>
              <a:gd name="T32" fmla="*/ 24 w 288"/>
              <a:gd name="T33" fmla="*/ 148 h 148"/>
              <a:gd name="T34" fmla="*/ 42 w 288"/>
              <a:gd name="T35" fmla="*/ 135 h 148"/>
              <a:gd name="T36" fmla="*/ 61 w 288"/>
              <a:gd name="T37" fmla="*/ 148 h 148"/>
              <a:gd name="T38" fmla="*/ 79 w 288"/>
              <a:gd name="T39" fmla="*/ 135 h 148"/>
              <a:gd name="T40" fmla="*/ 98 w 288"/>
              <a:gd name="T41" fmla="*/ 148 h 148"/>
              <a:gd name="T42" fmla="*/ 116 w 288"/>
              <a:gd name="T43" fmla="*/ 135 h 148"/>
              <a:gd name="T44" fmla="*/ 135 w 288"/>
              <a:gd name="T45" fmla="*/ 148 h 148"/>
              <a:gd name="T46" fmla="*/ 154 w 288"/>
              <a:gd name="T47" fmla="*/ 135 h 148"/>
              <a:gd name="T48" fmla="*/ 172 w 288"/>
              <a:gd name="T49" fmla="*/ 148 h 148"/>
              <a:gd name="T50" fmla="*/ 191 w 288"/>
              <a:gd name="T51" fmla="*/ 135 h 148"/>
              <a:gd name="T52" fmla="*/ 209 w 288"/>
              <a:gd name="T53" fmla="*/ 148 h 148"/>
              <a:gd name="T54" fmla="*/ 228 w 288"/>
              <a:gd name="T55" fmla="*/ 135 h 148"/>
              <a:gd name="T56" fmla="*/ 246 w 288"/>
              <a:gd name="T57" fmla="*/ 148 h 148"/>
              <a:gd name="T58" fmla="*/ 265 w 288"/>
              <a:gd name="T59" fmla="*/ 135 h 148"/>
              <a:gd name="T60" fmla="*/ 268 w 288"/>
              <a:gd name="T61" fmla="*/ 148 h 148"/>
              <a:gd name="T62" fmla="*/ 288 w 288"/>
              <a:gd name="T63" fmla="*/ 20 h 148"/>
              <a:gd name="T64" fmla="*/ 122 w 288"/>
              <a:gd name="T65" fmla="*/ 102 h 148"/>
              <a:gd name="T66" fmla="*/ 103 w 288"/>
              <a:gd name="T67" fmla="*/ 121 h 148"/>
              <a:gd name="T68" fmla="*/ 46 w 288"/>
              <a:gd name="T69" fmla="*/ 121 h 148"/>
              <a:gd name="T70" fmla="*/ 27 w 288"/>
              <a:gd name="T71" fmla="*/ 102 h 148"/>
              <a:gd name="T72" fmla="*/ 32 w 288"/>
              <a:gd name="T73" fmla="*/ 31 h 148"/>
              <a:gd name="T74" fmla="*/ 103 w 288"/>
              <a:gd name="T75" fmla="*/ 26 h 148"/>
              <a:gd name="T76" fmla="*/ 122 w 288"/>
              <a:gd name="T77" fmla="*/ 45 h 148"/>
              <a:gd name="T78" fmla="*/ 262 w 288"/>
              <a:gd name="T79" fmla="*/ 102 h 148"/>
              <a:gd name="T80" fmla="*/ 243 w 288"/>
              <a:gd name="T81" fmla="*/ 121 h 148"/>
              <a:gd name="T82" fmla="*/ 186 w 288"/>
              <a:gd name="T83" fmla="*/ 121 h 148"/>
              <a:gd name="T84" fmla="*/ 166 w 288"/>
              <a:gd name="T85" fmla="*/ 102 h 148"/>
              <a:gd name="T86" fmla="*/ 172 w 288"/>
              <a:gd name="T87" fmla="*/ 31 h 148"/>
              <a:gd name="T88" fmla="*/ 242 w 288"/>
              <a:gd name="T89" fmla="*/ 26 h 148"/>
              <a:gd name="T90" fmla="*/ 262 w 288"/>
              <a:gd name="T91" fmla="*/ 4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148">
                <a:moveTo>
                  <a:pt x="268" y="0"/>
                </a:moveTo>
                <a:cubicBezTo>
                  <a:pt x="265" y="0"/>
                  <a:pt x="265" y="0"/>
                  <a:pt x="265" y="0"/>
                </a:cubicBezTo>
                <a:cubicBezTo>
                  <a:pt x="265" y="13"/>
                  <a:pt x="265" y="13"/>
                  <a:pt x="265" y="13"/>
                </a:cubicBezTo>
                <a:cubicBezTo>
                  <a:pt x="246" y="13"/>
                  <a:pt x="246" y="13"/>
                  <a:pt x="246" y="13"/>
                </a:cubicBezTo>
                <a:cubicBezTo>
                  <a:pt x="246" y="0"/>
                  <a:pt x="246" y="0"/>
                  <a:pt x="246" y="0"/>
                </a:cubicBezTo>
                <a:cubicBezTo>
                  <a:pt x="228" y="0"/>
                  <a:pt x="228" y="0"/>
                  <a:pt x="228" y="0"/>
                </a:cubicBezTo>
                <a:cubicBezTo>
                  <a:pt x="228" y="13"/>
                  <a:pt x="228" y="13"/>
                  <a:pt x="228" y="13"/>
                </a:cubicBezTo>
                <a:cubicBezTo>
                  <a:pt x="209" y="13"/>
                  <a:pt x="209" y="13"/>
                  <a:pt x="209" y="13"/>
                </a:cubicBezTo>
                <a:cubicBezTo>
                  <a:pt x="209" y="0"/>
                  <a:pt x="209" y="0"/>
                  <a:pt x="209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13"/>
                  <a:pt x="191" y="13"/>
                  <a:pt x="191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0"/>
                  <a:pt x="172" y="0"/>
                  <a:pt x="172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54" y="13"/>
                  <a:pt x="154" y="13"/>
                  <a:pt x="154" y="13"/>
                </a:cubicBezTo>
                <a:cubicBezTo>
                  <a:pt x="135" y="13"/>
                  <a:pt x="135" y="13"/>
                  <a:pt x="135" y="13"/>
                </a:cubicBezTo>
                <a:cubicBezTo>
                  <a:pt x="135" y="0"/>
                  <a:pt x="135" y="0"/>
                  <a:pt x="135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98" y="13"/>
                  <a:pt x="98" y="13"/>
                  <a:pt x="98" y="13"/>
                </a:cubicBezTo>
                <a:cubicBezTo>
                  <a:pt x="98" y="0"/>
                  <a:pt x="98" y="0"/>
                  <a:pt x="98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13"/>
                  <a:pt x="79" y="13"/>
                  <a:pt x="79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1" y="0"/>
                  <a:pt x="61" y="0"/>
                  <a:pt x="6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3"/>
                  <a:pt x="42" y="13"/>
                  <a:pt x="42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7" y="0"/>
                  <a:pt x="0" y="7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41"/>
                  <a:pt x="7" y="148"/>
                  <a:pt x="21" y="14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4" y="135"/>
                  <a:pt x="24" y="135"/>
                  <a:pt x="24" y="135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2" y="148"/>
                  <a:pt x="42" y="148"/>
                  <a:pt x="42" y="148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79" y="135"/>
                  <a:pt x="79" y="135"/>
                  <a:pt x="79" y="135"/>
                </a:cubicBezTo>
                <a:cubicBezTo>
                  <a:pt x="79" y="148"/>
                  <a:pt x="79" y="148"/>
                  <a:pt x="79" y="148"/>
                </a:cubicBezTo>
                <a:cubicBezTo>
                  <a:pt x="98" y="148"/>
                  <a:pt x="98" y="148"/>
                  <a:pt x="98" y="148"/>
                </a:cubicBezTo>
                <a:cubicBezTo>
                  <a:pt x="98" y="135"/>
                  <a:pt x="98" y="135"/>
                  <a:pt x="98" y="135"/>
                </a:cubicBezTo>
                <a:cubicBezTo>
                  <a:pt x="116" y="135"/>
                  <a:pt x="116" y="135"/>
                  <a:pt x="116" y="135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5" y="135"/>
                  <a:pt x="135" y="135"/>
                  <a:pt x="135" y="135"/>
                </a:cubicBezTo>
                <a:cubicBezTo>
                  <a:pt x="154" y="135"/>
                  <a:pt x="154" y="135"/>
                  <a:pt x="154" y="135"/>
                </a:cubicBezTo>
                <a:cubicBezTo>
                  <a:pt x="154" y="148"/>
                  <a:pt x="154" y="148"/>
                  <a:pt x="154" y="148"/>
                </a:cubicBezTo>
                <a:cubicBezTo>
                  <a:pt x="172" y="148"/>
                  <a:pt x="172" y="148"/>
                  <a:pt x="172" y="148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191" y="148"/>
                  <a:pt x="191" y="148"/>
                  <a:pt x="191" y="148"/>
                </a:cubicBezTo>
                <a:cubicBezTo>
                  <a:pt x="209" y="148"/>
                  <a:pt x="209" y="148"/>
                  <a:pt x="209" y="148"/>
                </a:cubicBezTo>
                <a:cubicBezTo>
                  <a:pt x="209" y="135"/>
                  <a:pt x="209" y="135"/>
                  <a:pt x="209" y="135"/>
                </a:cubicBezTo>
                <a:cubicBezTo>
                  <a:pt x="228" y="135"/>
                  <a:pt x="228" y="135"/>
                  <a:pt x="228" y="135"/>
                </a:cubicBezTo>
                <a:cubicBezTo>
                  <a:pt x="228" y="148"/>
                  <a:pt x="228" y="148"/>
                  <a:pt x="228" y="148"/>
                </a:cubicBezTo>
                <a:cubicBezTo>
                  <a:pt x="246" y="148"/>
                  <a:pt x="246" y="148"/>
                  <a:pt x="246" y="148"/>
                </a:cubicBezTo>
                <a:cubicBezTo>
                  <a:pt x="246" y="135"/>
                  <a:pt x="246" y="135"/>
                  <a:pt x="246" y="135"/>
                </a:cubicBezTo>
                <a:cubicBezTo>
                  <a:pt x="265" y="135"/>
                  <a:pt x="265" y="135"/>
                  <a:pt x="265" y="135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68" y="148"/>
                  <a:pt x="268" y="148"/>
                  <a:pt x="268" y="148"/>
                </a:cubicBezTo>
                <a:cubicBezTo>
                  <a:pt x="281" y="148"/>
                  <a:pt x="288" y="141"/>
                  <a:pt x="288" y="127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7"/>
                  <a:pt x="281" y="0"/>
                  <a:pt x="268" y="0"/>
                </a:cubicBezTo>
                <a:close/>
                <a:moveTo>
                  <a:pt x="122" y="102"/>
                </a:moveTo>
                <a:cubicBezTo>
                  <a:pt x="122" y="107"/>
                  <a:pt x="121" y="112"/>
                  <a:pt x="117" y="116"/>
                </a:cubicBezTo>
                <a:cubicBezTo>
                  <a:pt x="113" y="120"/>
                  <a:pt x="108" y="121"/>
                  <a:pt x="103" y="121"/>
                </a:cubicBezTo>
                <a:cubicBezTo>
                  <a:pt x="103" y="121"/>
                  <a:pt x="103" y="121"/>
                  <a:pt x="103" y="121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1" y="121"/>
                  <a:pt x="36" y="120"/>
                  <a:pt x="32" y="116"/>
                </a:cubicBezTo>
                <a:cubicBezTo>
                  <a:pt x="28" y="112"/>
                  <a:pt x="27" y="107"/>
                  <a:pt x="27" y="102"/>
                </a:cubicBezTo>
                <a:cubicBezTo>
                  <a:pt x="27" y="45"/>
                  <a:pt x="27" y="45"/>
                  <a:pt x="27" y="45"/>
                </a:cubicBezTo>
                <a:cubicBezTo>
                  <a:pt x="27" y="41"/>
                  <a:pt x="28" y="35"/>
                  <a:pt x="32" y="31"/>
                </a:cubicBezTo>
                <a:cubicBezTo>
                  <a:pt x="36" y="28"/>
                  <a:pt x="41" y="26"/>
                  <a:pt x="46" y="26"/>
                </a:cubicBezTo>
                <a:cubicBezTo>
                  <a:pt x="103" y="26"/>
                  <a:pt x="103" y="26"/>
                  <a:pt x="103" y="26"/>
                </a:cubicBezTo>
                <a:cubicBezTo>
                  <a:pt x="108" y="26"/>
                  <a:pt x="113" y="28"/>
                  <a:pt x="117" y="31"/>
                </a:cubicBezTo>
                <a:cubicBezTo>
                  <a:pt x="121" y="35"/>
                  <a:pt x="122" y="41"/>
                  <a:pt x="122" y="45"/>
                </a:cubicBezTo>
                <a:lnTo>
                  <a:pt x="122" y="102"/>
                </a:lnTo>
                <a:close/>
                <a:moveTo>
                  <a:pt x="262" y="102"/>
                </a:moveTo>
                <a:cubicBezTo>
                  <a:pt x="262" y="107"/>
                  <a:pt x="260" y="112"/>
                  <a:pt x="256" y="116"/>
                </a:cubicBezTo>
                <a:cubicBezTo>
                  <a:pt x="253" y="120"/>
                  <a:pt x="247" y="121"/>
                  <a:pt x="243" y="121"/>
                </a:cubicBezTo>
                <a:cubicBezTo>
                  <a:pt x="243" y="121"/>
                  <a:pt x="242" y="121"/>
                  <a:pt x="242" y="121"/>
                </a:cubicBezTo>
                <a:cubicBezTo>
                  <a:pt x="186" y="121"/>
                  <a:pt x="186" y="121"/>
                  <a:pt x="186" y="121"/>
                </a:cubicBezTo>
                <a:cubicBezTo>
                  <a:pt x="181" y="121"/>
                  <a:pt x="176" y="120"/>
                  <a:pt x="172" y="116"/>
                </a:cubicBezTo>
                <a:cubicBezTo>
                  <a:pt x="168" y="112"/>
                  <a:pt x="166" y="107"/>
                  <a:pt x="166" y="102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1"/>
                  <a:pt x="168" y="35"/>
                  <a:pt x="172" y="31"/>
                </a:cubicBezTo>
                <a:cubicBezTo>
                  <a:pt x="176" y="28"/>
                  <a:pt x="181" y="26"/>
                  <a:pt x="186" y="26"/>
                </a:cubicBezTo>
                <a:cubicBezTo>
                  <a:pt x="242" y="26"/>
                  <a:pt x="242" y="26"/>
                  <a:pt x="242" y="26"/>
                </a:cubicBezTo>
                <a:cubicBezTo>
                  <a:pt x="247" y="26"/>
                  <a:pt x="253" y="28"/>
                  <a:pt x="256" y="31"/>
                </a:cubicBezTo>
                <a:cubicBezTo>
                  <a:pt x="260" y="35"/>
                  <a:pt x="262" y="41"/>
                  <a:pt x="262" y="45"/>
                </a:cubicBezTo>
                <a:lnTo>
                  <a:pt x="262" y="10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5" name="Freeform 815"/>
          <p:cNvSpPr>
            <a:spLocks noEditPoints="1"/>
          </p:cNvSpPr>
          <p:nvPr/>
        </p:nvSpPr>
        <p:spPr bwMode="auto">
          <a:xfrm>
            <a:off x="6083300" y="5247005"/>
            <a:ext cx="259080" cy="277495"/>
          </a:xfrm>
          <a:custGeom>
            <a:avLst/>
            <a:gdLst>
              <a:gd name="T0" fmla="*/ 251 w 269"/>
              <a:gd name="T1" fmla="*/ 192 h 288"/>
              <a:gd name="T2" fmla="*/ 234 w 269"/>
              <a:gd name="T3" fmla="*/ 209 h 288"/>
              <a:gd name="T4" fmla="*/ 234 w 269"/>
              <a:gd name="T5" fmla="*/ 211 h 288"/>
              <a:gd name="T6" fmla="*/ 201 w 269"/>
              <a:gd name="T7" fmla="*/ 233 h 288"/>
              <a:gd name="T8" fmla="*/ 160 w 269"/>
              <a:gd name="T9" fmla="*/ 240 h 288"/>
              <a:gd name="T10" fmla="*/ 148 w 269"/>
              <a:gd name="T11" fmla="*/ 187 h 288"/>
              <a:gd name="T12" fmla="*/ 146 w 269"/>
              <a:gd name="T13" fmla="*/ 121 h 288"/>
              <a:gd name="T14" fmla="*/ 193 w 269"/>
              <a:gd name="T15" fmla="*/ 121 h 288"/>
              <a:gd name="T16" fmla="*/ 211 w 269"/>
              <a:gd name="T17" fmla="*/ 117 h 288"/>
              <a:gd name="T18" fmla="*/ 222 w 269"/>
              <a:gd name="T19" fmla="*/ 123 h 288"/>
              <a:gd name="T20" fmla="*/ 236 w 269"/>
              <a:gd name="T21" fmla="*/ 109 h 288"/>
              <a:gd name="T22" fmla="*/ 222 w 269"/>
              <a:gd name="T23" fmla="*/ 95 h 288"/>
              <a:gd name="T24" fmla="*/ 210 w 269"/>
              <a:gd name="T25" fmla="*/ 101 h 288"/>
              <a:gd name="T26" fmla="*/ 145 w 269"/>
              <a:gd name="T27" fmla="*/ 101 h 288"/>
              <a:gd name="T28" fmla="*/ 144 w 269"/>
              <a:gd name="T29" fmla="*/ 68 h 288"/>
              <a:gd name="T30" fmla="*/ 169 w 269"/>
              <a:gd name="T31" fmla="*/ 35 h 288"/>
              <a:gd name="T32" fmla="*/ 134 w 269"/>
              <a:gd name="T33" fmla="*/ 0 h 288"/>
              <a:gd name="T34" fmla="*/ 99 w 269"/>
              <a:gd name="T35" fmla="*/ 35 h 288"/>
              <a:gd name="T36" fmla="*/ 124 w 269"/>
              <a:gd name="T37" fmla="*/ 68 h 288"/>
              <a:gd name="T38" fmla="*/ 123 w 269"/>
              <a:gd name="T39" fmla="*/ 101 h 288"/>
              <a:gd name="T40" fmla="*/ 58 w 269"/>
              <a:gd name="T41" fmla="*/ 101 h 288"/>
              <a:gd name="T42" fmla="*/ 46 w 269"/>
              <a:gd name="T43" fmla="*/ 95 h 288"/>
              <a:gd name="T44" fmla="*/ 32 w 269"/>
              <a:gd name="T45" fmla="*/ 109 h 288"/>
              <a:gd name="T46" fmla="*/ 46 w 269"/>
              <a:gd name="T47" fmla="*/ 123 h 288"/>
              <a:gd name="T48" fmla="*/ 57 w 269"/>
              <a:gd name="T49" fmla="*/ 117 h 288"/>
              <a:gd name="T50" fmla="*/ 76 w 269"/>
              <a:gd name="T51" fmla="*/ 121 h 288"/>
              <a:gd name="T52" fmla="*/ 122 w 269"/>
              <a:gd name="T53" fmla="*/ 121 h 288"/>
              <a:gd name="T54" fmla="*/ 120 w 269"/>
              <a:gd name="T55" fmla="*/ 187 h 288"/>
              <a:gd name="T56" fmla="*/ 109 w 269"/>
              <a:gd name="T57" fmla="*/ 239 h 288"/>
              <a:gd name="T58" fmla="*/ 59 w 269"/>
              <a:gd name="T59" fmla="*/ 227 h 288"/>
              <a:gd name="T60" fmla="*/ 34 w 269"/>
              <a:gd name="T61" fmla="*/ 212 h 288"/>
              <a:gd name="T62" fmla="*/ 35 w 269"/>
              <a:gd name="T63" fmla="*/ 209 h 288"/>
              <a:gd name="T64" fmla="*/ 17 w 269"/>
              <a:gd name="T65" fmla="*/ 192 h 288"/>
              <a:gd name="T66" fmla="*/ 0 w 269"/>
              <a:gd name="T67" fmla="*/ 209 h 288"/>
              <a:gd name="T68" fmla="*/ 17 w 269"/>
              <a:gd name="T69" fmla="*/ 227 h 288"/>
              <a:gd name="T70" fmla="*/ 21 w 269"/>
              <a:gd name="T71" fmla="*/ 226 h 288"/>
              <a:gd name="T72" fmla="*/ 48 w 269"/>
              <a:gd name="T73" fmla="*/ 247 h 288"/>
              <a:gd name="T74" fmla="*/ 102 w 269"/>
              <a:gd name="T75" fmla="*/ 273 h 288"/>
              <a:gd name="T76" fmla="*/ 135 w 269"/>
              <a:gd name="T77" fmla="*/ 288 h 288"/>
              <a:gd name="T78" fmla="*/ 166 w 269"/>
              <a:gd name="T79" fmla="*/ 273 h 288"/>
              <a:gd name="T80" fmla="*/ 220 w 269"/>
              <a:gd name="T81" fmla="*/ 247 h 288"/>
              <a:gd name="T82" fmla="*/ 247 w 269"/>
              <a:gd name="T83" fmla="*/ 226 h 288"/>
              <a:gd name="T84" fmla="*/ 251 w 269"/>
              <a:gd name="T85" fmla="*/ 227 h 288"/>
              <a:gd name="T86" fmla="*/ 269 w 269"/>
              <a:gd name="T87" fmla="*/ 209 h 288"/>
              <a:gd name="T88" fmla="*/ 251 w 269"/>
              <a:gd name="T89" fmla="*/ 192 h 288"/>
              <a:gd name="T90" fmla="*/ 115 w 269"/>
              <a:gd name="T91" fmla="*/ 35 h 288"/>
              <a:gd name="T92" fmla="*/ 134 w 269"/>
              <a:gd name="T93" fmla="*/ 16 h 288"/>
              <a:gd name="T94" fmla="*/ 152 w 269"/>
              <a:gd name="T95" fmla="*/ 35 h 288"/>
              <a:gd name="T96" fmla="*/ 134 w 269"/>
              <a:gd name="T97" fmla="*/ 53 h 288"/>
              <a:gd name="T98" fmla="*/ 115 w 269"/>
              <a:gd name="T99" fmla="*/ 3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9" h="288">
                <a:moveTo>
                  <a:pt x="251" y="192"/>
                </a:moveTo>
                <a:cubicBezTo>
                  <a:pt x="241" y="192"/>
                  <a:pt x="234" y="200"/>
                  <a:pt x="234" y="209"/>
                </a:cubicBezTo>
                <a:cubicBezTo>
                  <a:pt x="234" y="210"/>
                  <a:pt x="234" y="211"/>
                  <a:pt x="234" y="211"/>
                </a:cubicBezTo>
                <a:cubicBezTo>
                  <a:pt x="226" y="217"/>
                  <a:pt x="215" y="224"/>
                  <a:pt x="201" y="233"/>
                </a:cubicBezTo>
                <a:cubicBezTo>
                  <a:pt x="189" y="240"/>
                  <a:pt x="174" y="241"/>
                  <a:pt x="160" y="240"/>
                </a:cubicBezTo>
                <a:cubicBezTo>
                  <a:pt x="148" y="187"/>
                  <a:pt x="148" y="187"/>
                  <a:pt x="148" y="187"/>
                </a:cubicBezTo>
                <a:cubicBezTo>
                  <a:pt x="148" y="187"/>
                  <a:pt x="147" y="153"/>
                  <a:pt x="146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3" y="120"/>
                  <a:pt x="217" y="123"/>
                  <a:pt x="222" y="123"/>
                </a:cubicBezTo>
                <a:cubicBezTo>
                  <a:pt x="230" y="123"/>
                  <a:pt x="236" y="116"/>
                  <a:pt x="236" y="109"/>
                </a:cubicBezTo>
                <a:cubicBezTo>
                  <a:pt x="236" y="101"/>
                  <a:pt x="230" y="95"/>
                  <a:pt x="222" y="95"/>
                </a:cubicBezTo>
                <a:cubicBezTo>
                  <a:pt x="217" y="95"/>
                  <a:pt x="213" y="97"/>
                  <a:pt x="210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87"/>
                  <a:pt x="144" y="75"/>
                  <a:pt x="144" y="68"/>
                </a:cubicBezTo>
                <a:cubicBezTo>
                  <a:pt x="158" y="63"/>
                  <a:pt x="169" y="50"/>
                  <a:pt x="169" y="35"/>
                </a:cubicBezTo>
                <a:cubicBezTo>
                  <a:pt x="169" y="16"/>
                  <a:pt x="153" y="0"/>
                  <a:pt x="134" y="0"/>
                </a:cubicBezTo>
                <a:cubicBezTo>
                  <a:pt x="115" y="0"/>
                  <a:pt x="99" y="16"/>
                  <a:pt x="99" y="35"/>
                </a:cubicBezTo>
                <a:cubicBezTo>
                  <a:pt x="99" y="50"/>
                  <a:pt x="110" y="64"/>
                  <a:pt x="124" y="68"/>
                </a:cubicBezTo>
                <a:cubicBezTo>
                  <a:pt x="124" y="75"/>
                  <a:pt x="124" y="87"/>
                  <a:pt x="123" y="101"/>
                </a:cubicBezTo>
                <a:cubicBezTo>
                  <a:pt x="58" y="101"/>
                  <a:pt x="58" y="101"/>
                  <a:pt x="58" y="101"/>
                </a:cubicBezTo>
                <a:cubicBezTo>
                  <a:pt x="55" y="97"/>
                  <a:pt x="51" y="95"/>
                  <a:pt x="46" y="95"/>
                </a:cubicBezTo>
                <a:cubicBezTo>
                  <a:pt x="38" y="95"/>
                  <a:pt x="32" y="101"/>
                  <a:pt x="32" y="109"/>
                </a:cubicBezTo>
                <a:cubicBezTo>
                  <a:pt x="32" y="116"/>
                  <a:pt x="38" y="123"/>
                  <a:pt x="46" y="123"/>
                </a:cubicBezTo>
                <a:cubicBezTo>
                  <a:pt x="51" y="123"/>
                  <a:pt x="55" y="120"/>
                  <a:pt x="57" y="117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122" y="121"/>
                  <a:pt x="122" y="121"/>
                  <a:pt x="122" y="121"/>
                </a:cubicBezTo>
                <a:cubicBezTo>
                  <a:pt x="121" y="153"/>
                  <a:pt x="120" y="187"/>
                  <a:pt x="120" y="187"/>
                </a:cubicBezTo>
                <a:cubicBezTo>
                  <a:pt x="109" y="239"/>
                  <a:pt x="109" y="239"/>
                  <a:pt x="109" y="239"/>
                </a:cubicBezTo>
                <a:cubicBezTo>
                  <a:pt x="91" y="239"/>
                  <a:pt x="73" y="237"/>
                  <a:pt x="59" y="227"/>
                </a:cubicBezTo>
                <a:cubicBezTo>
                  <a:pt x="49" y="221"/>
                  <a:pt x="41" y="217"/>
                  <a:pt x="34" y="212"/>
                </a:cubicBezTo>
                <a:cubicBezTo>
                  <a:pt x="35" y="211"/>
                  <a:pt x="35" y="210"/>
                  <a:pt x="35" y="209"/>
                </a:cubicBezTo>
                <a:cubicBezTo>
                  <a:pt x="35" y="200"/>
                  <a:pt x="27" y="192"/>
                  <a:pt x="17" y="192"/>
                </a:cubicBezTo>
                <a:cubicBezTo>
                  <a:pt x="8" y="192"/>
                  <a:pt x="0" y="200"/>
                  <a:pt x="0" y="209"/>
                </a:cubicBezTo>
                <a:cubicBezTo>
                  <a:pt x="0" y="219"/>
                  <a:pt x="8" y="227"/>
                  <a:pt x="17" y="227"/>
                </a:cubicBezTo>
                <a:cubicBezTo>
                  <a:pt x="19" y="227"/>
                  <a:pt x="20" y="227"/>
                  <a:pt x="21" y="226"/>
                </a:cubicBezTo>
                <a:cubicBezTo>
                  <a:pt x="28" y="232"/>
                  <a:pt x="37" y="239"/>
                  <a:pt x="48" y="247"/>
                </a:cubicBezTo>
                <a:cubicBezTo>
                  <a:pt x="64" y="257"/>
                  <a:pt x="82" y="267"/>
                  <a:pt x="102" y="273"/>
                </a:cubicBezTo>
                <a:cubicBezTo>
                  <a:pt x="105" y="274"/>
                  <a:pt x="128" y="288"/>
                  <a:pt x="135" y="288"/>
                </a:cubicBezTo>
                <a:cubicBezTo>
                  <a:pt x="141" y="288"/>
                  <a:pt x="161" y="276"/>
                  <a:pt x="166" y="273"/>
                </a:cubicBezTo>
                <a:cubicBezTo>
                  <a:pt x="186" y="267"/>
                  <a:pt x="205" y="257"/>
                  <a:pt x="220" y="247"/>
                </a:cubicBezTo>
                <a:cubicBezTo>
                  <a:pt x="231" y="239"/>
                  <a:pt x="241" y="232"/>
                  <a:pt x="247" y="226"/>
                </a:cubicBezTo>
                <a:cubicBezTo>
                  <a:pt x="248" y="227"/>
                  <a:pt x="250" y="227"/>
                  <a:pt x="251" y="227"/>
                </a:cubicBezTo>
                <a:cubicBezTo>
                  <a:pt x="261" y="227"/>
                  <a:pt x="269" y="219"/>
                  <a:pt x="269" y="209"/>
                </a:cubicBezTo>
                <a:cubicBezTo>
                  <a:pt x="269" y="200"/>
                  <a:pt x="261" y="192"/>
                  <a:pt x="251" y="192"/>
                </a:cubicBezTo>
                <a:close/>
                <a:moveTo>
                  <a:pt x="115" y="35"/>
                </a:moveTo>
                <a:cubicBezTo>
                  <a:pt x="115" y="25"/>
                  <a:pt x="124" y="16"/>
                  <a:pt x="134" y="16"/>
                </a:cubicBezTo>
                <a:cubicBezTo>
                  <a:pt x="144" y="16"/>
                  <a:pt x="152" y="25"/>
                  <a:pt x="152" y="35"/>
                </a:cubicBezTo>
                <a:cubicBezTo>
                  <a:pt x="152" y="45"/>
                  <a:pt x="144" y="53"/>
                  <a:pt x="134" y="53"/>
                </a:cubicBezTo>
                <a:cubicBezTo>
                  <a:pt x="124" y="53"/>
                  <a:pt x="115" y="45"/>
                  <a:pt x="115" y="3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6" name="Freeform 816"/>
          <p:cNvSpPr/>
          <p:nvPr/>
        </p:nvSpPr>
        <p:spPr bwMode="auto">
          <a:xfrm>
            <a:off x="6673850" y="5422900"/>
            <a:ext cx="88265" cy="100330"/>
          </a:xfrm>
          <a:custGeom>
            <a:avLst/>
            <a:gdLst>
              <a:gd name="T0" fmla="*/ 0 w 92"/>
              <a:gd name="T1" fmla="*/ 0 h 104"/>
              <a:gd name="T2" fmla="*/ 18 w 92"/>
              <a:gd name="T3" fmla="*/ 24 h 104"/>
              <a:gd name="T4" fmla="*/ 18 w 92"/>
              <a:gd name="T5" fmla="*/ 89 h 104"/>
              <a:gd name="T6" fmla="*/ 33 w 92"/>
              <a:gd name="T7" fmla="*/ 104 h 104"/>
              <a:gd name="T8" fmla="*/ 76 w 92"/>
              <a:gd name="T9" fmla="*/ 104 h 104"/>
              <a:gd name="T10" fmla="*/ 92 w 92"/>
              <a:gd name="T11" fmla="*/ 89 h 104"/>
              <a:gd name="T12" fmla="*/ 74 w 92"/>
              <a:gd name="T13" fmla="*/ 24 h 104"/>
              <a:gd name="T14" fmla="*/ 84 w 92"/>
              <a:gd name="T15" fmla="*/ 9 h 104"/>
              <a:gd name="T16" fmla="*/ 22 w 92"/>
              <a:gd name="T17" fmla="*/ 2 h 104"/>
              <a:gd name="T18" fmla="*/ 0 w 92"/>
              <a:gd name="T1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104">
                <a:moveTo>
                  <a:pt x="0" y="0"/>
                </a:moveTo>
                <a:cubicBezTo>
                  <a:pt x="18" y="24"/>
                  <a:pt x="18" y="24"/>
                  <a:pt x="18" y="24"/>
                </a:cubicBezTo>
                <a:cubicBezTo>
                  <a:pt x="18" y="89"/>
                  <a:pt x="18" y="89"/>
                  <a:pt x="18" y="89"/>
                </a:cubicBezTo>
                <a:cubicBezTo>
                  <a:pt x="18" y="97"/>
                  <a:pt x="25" y="104"/>
                  <a:pt x="33" y="104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85" y="104"/>
                  <a:pt x="92" y="97"/>
                  <a:pt x="92" y="89"/>
                </a:cubicBezTo>
                <a:cubicBezTo>
                  <a:pt x="74" y="24"/>
                  <a:pt x="74" y="24"/>
                  <a:pt x="74" y="24"/>
                </a:cubicBezTo>
                <a:cubicBezTo>
                  <a:pt x="84" y="9"/>
                  <a:pt x="84" y="9"/>
                  <a:pt x="84" y="9"/>
                </a:cubicBezTo>
                <a:cubicBezTo>
                  <a:pt x="62" y="5"/>
                  <a:pt x="40" y="2"/>
                  <a:pt x="22" y="2"/>
                </a:cubicBezTo>
                <a:cubicBezTo>
                  <a:pt x="14" y="2"/>
                  <a:pt x="7" y="1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7" name="Freeform 817"/>
          <p:cNvSpPr/>
          <p:nvPr/>
        </p:nvSpPr>
        <p:spPr bwMode="auto">
          <a:xfrm>
            <a:off x="6718935" y="5245735"/>
            <a:ext cx="189865" cy="211455"/>
          </a:xfrm>
          <a:custGeom>
            <a:avLst/>
            <a:gdLst>
              <a:gd name="T0" fmla="*/ 0 w 198"/>
              <a:gd name="T1" fmla="*/ 160 h 219"/>
              <a:gd name="T2" fmla="*/ 198 w 198"/>
              <a:gd name="T3" fmla="*/ 219 h 219"/>
              <a:gd name="T4" fmla="*/ 198 w 198"/>
              <a:gd name="T5" fmla="*/ 0 h 219"/>
              <a:gd name="T6" fmla="*/ 0 w 198"/>
              <a:gd name="T7" fmla="*/ 59 h 219"/>
              <a:gd name="T8" fmla="*/ 0 w 198"/>
              <a:gd name="T9" fmla="*/ 1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219">
                <a:moveTo>
                  <a:pt x="0" y="160"/>
                </a:moveTo>
                <a:cubicBezTo>
                  <a:pt x="78" y="168"/>
                  <a:pt x="185" y="207"/>
                  <a:pt x="198" y="219"/>
                </a:cubicBezTo>
                <a:cubicBezTo>
                  <a:pt x="198" y="0"/>
                  <a:pt x="198" y="0"/>
                  <a:pt x="198" y="0"/>
                </a:cubicBezTo>
                <a:cubicBezTo>
                  <a:pt x="182" y="14"/>
                  <a:pt x="77" y="52"/>
                  <a:pt x="0" y="59"/>
                </a:cubicBezTo>
                <a:lnTo>
                  <a:pt x="0" y="16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8" name="Freeform 818"/>
          <p:cNvSpPr/>
          <p:nvPr/>
        </p:nvSpPr>
        <p:spPr bwMode="auto">
          <a:xfrm>
            <a:off x="6631305" y="5304155"/>
            <a:ext cx="55880" cy="94615"/>
          </a:xfrm>
          <a:custGeom>
            <a:avLst/>
            <a:gdLst>
              <a:gd name="T0" fmla="*/ 57 w 57"/>
              <a:gd name="T1" fmla="*/ 98 h 98"/>
              <a:gd name="T2" fmla="*/ 57 w 57"/>
              <a:gd name="T3" fmla="*/ 0 h 98"/>
              <a:gd name="T4" fmla="*/ 0 w 57"/>
              <a:gd name="T5" fmla="*/ 49 h 98"/>
              <a:gd name="T6" fmla="*/ 57 w 57"/>
              <a:gd name="T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98">
                <a:moveTo>
                  <a:pt x="57" y="98"/>
                </a:moveTo>
                <a:cubicBezTo>
                  <a:pt x="57" y="0"/>
                  <a:pt x="57" y="0"/>
                  <a:pt x="57" y="0"/>
                </a:cubicBezTo>
                <a:cubicBezTo>
                  <a:pt x="11" y="3"/>
                  <a:pt x="0" y="31"/>
                  <a:pt x="0" y="49"/>
                </a:cubicBezTo>
                <a:cubicBezTo>
                  <a:pt x="0" y="68"/>
                  <a:pt x="10" y="94"/>
                  <a:pt x="57" y="9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9" name="Freeform 819"/>
          <p:cNvSpPr>
            <a:spLocks noEditPoints="1"/>
          </p:cNvSpPr>
          <p:nvPr/>
        </p:nvSpPr>
        <p:spPr bwMode="auto">
          <a:xfrm>
            <a:off x="4994910" y="3055620"/>
            <a:ext cx="216535" cy="145415"/>
          </a:xfrm>
          <a:custGeom>
            <a:avLst/>
            <a:gdLst>
              <a:gd name="T0" fmla="*/ 225 w 225"/>
              <a:gd name="T1" fmla="*/ 13 h 150"/>
              <a:gd name="T2" fmla="*/ 212 w 225"/>
              <a:gd name="T3" fmla="*/ 0 h 150"/>
              <a:gd name="T4" fmla="*/ 13 w 225"/>
              <a:gd name="T5" fmla="*/ 0 h 150"/>
              <a:gd name="T6" fmla="*/ 0 w 225"/>
              <a:gd name="T7" fmla="*/ 13 h 150"/>
              <a:gd name="T8" fmla="*/ 0 w 225"/>
              <a:gd name="T9" fmla="*/ 150 h 150"/>
              <a:gd name="T10" fmla="*/ 225 w 225"/>
              <a:gd name="T11" fmla="*/ 150 h 150"/>
              <a:gd name="T12" fmla="*/ 225 w 225"/>
              <a:gd name="T13" fmla="*/ 13 h 150"/>
              <a:gd name="T14" fmla="*/ 207 w 225"/>
              <a:gd name="T15" fmla="*/ 132 h 150"/>
              <a:gd name="T16" fmla="*/ 18 w 225"/>
              <a:gd name="T17" fmla="*/ 132 h 150"/>
              <a:gd name="T18" fmla="*/ 18 w 225"/>
              <a:gd name="T19" fmla="*/ 19 h 150"/>
              <a:gd name="T20" fmla="*/ 207 w 225"/>
              <a:gd name="T21" fmla="*/ 19 h 150"/>
              <a:gd name="T22" fmla="*/ 207 w 225"/>
              <a:gd name="T23" fmla="*/ 13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5" h="150">
                <a:moveTo>
                  <a:pt x="225" y="13"/>
                </a:moveTo>
                <a:cubicBezTo>
                  <a:pt x="225" y="4"/>
                  <a:pt x="221" y="0"/>
                  <a:pt x="2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4" y="0"/>
                  <a:pt x="0" y="4"/>
                  <a:pt x="0" y="13"/>
                </a:cubicBezTo>
                <a:cubicBezTo>
                  <a:pt x="0" y="150"/>
                  <a:pt x="0" y="150"/>
                  <a:pt x="0" y="150"/>
                </a:cubicBezTo>
                <a:cubicBezTo>
                  <a:pt x="225" y="150"/>
                  <a:pt x="225" y="150"/>
                  <a:pt x="225" y="150"/>
                </a:cubicBezTo>
                <a:lnTo>
                  <a:pt x="225" y="13"/>
                </a:lnTo>
                <a:close/>
                <a:moveTo>
                  <a:pt x="207" y="132"/>
                </a:moveTo>
                <a:cubicBezTo>
                  <a:pt x="18" y="132"/>
                  <a:pt x="18" y="132"/>
                  <a:pt x="18" y="132"/>
                </a:cubicBezTo>
                <a:cubicBezTo>
                  <a:pt x="18" y="19"/>
                  <a:pt x="18" y="19"/>
                  <a:pt x="18" y="19"/>
                </a:cubicBezTo>
                <a:cubicBezTo>
                  <a:pt x="207" y="19"/>
                  <a:pt x="207" y="19"/>
                  <a:pt x="207" y="19"/>
                </a:cubicBezTo>
                <a:lnTo>
                  <a:pt x="207" y="13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0" name="Freeform 820"/>
          <p:cNvSpPr>
            <a:spLocks noEditPoints="1"/>
          </p:cNvSpPr>
          <p:nvPr/>
        </p:nvSpPr>
        <p:spPr bwMode="auto">
          <a:xfrm>
            <a:off x="4964430" y="3212465"/>
            <a:ext cx="276225" cy="31750"/>
          </a:xfrm>
          <a:custGeom>
            <a:avLst/>
            <a:gdLst>
              <a:gd name="T0" fmla="*/ 187 w 209"/>
              <a:gd name="T1" fmla="*/ 0 h 24"/>
              <a:gd name="T2" fmla="*/ 23 w 209"/>
              <a:gd name="T3" fmla="*/ 0 h 24"/>
              <a:gd name="T4" fmla="*/ 0 w 209"/>
              <a:gd name="T5" fmla="*/ 24 h 24"/>
              <a:gd name="T6" fmla="*/ 209 w 209"/>
              <a:gd name="T7" fmla="*/ 24 h 24"/>
              <a:gd name="T8" fmla="*/ 187 w 209"/>
              <a:gd name="T9" fmla="*/ 0 h 24"/>
              <a:gd name="T10" fmla="*/ 80 w 209"/>
              <a:gd name="T11" fmla="*/ 17 h 24"/>
              <a:gd name="T12" fmla="*/ 89 w 209"/>
              <a:gd name="T13" fmla="*/ 8 h 24"/>
              <a:gd name="T14" fmla="*/ 121 w 209"/>
              <a:gd name="T15" fmla="*/ 8 h 24"/>
              <a:gd name="T16" fmla="*/ 129 w 209"/>
              <a:gd name="T17" fmla="*/ 17 h 24"/>
              <a:gd name="T18" fmla="*/ 80 w 209"/>
              <a:gd name="T19" fmla="*/ 17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24">
                <a:moveTo>
                  <a:pt x="187" y="0"/>
                </a:moveTo>
                <a:lnTo>
                  <a:pt x="23" y="0"/>
                </a:lnTo>
                <a:lnTo>
                  <a:pt x="0" y="24"/>
                </a:lnTo>
                <a:lnTo>
                  <a:pt x="209" y="24"/>
                </a:lnTo>
                <a:lnTo>
                  <a:pt x="187" y="0"/>
                </a:lnTo>
                <a:close/>
                <a:moveTo>
                  <a:pt x="80" y="17"/>
                </a:moveTo>
                <a:lnTo>
                  <a:pt x="89" y="8"/>
                </a:lnTo>
                <a:lnTo>
                  <a:pt x="121" y="8"/>
                </a:lnTo>
                <a:lnTo>
                  <a:pt x="129" y="17"/>
                </a:lnTo>
                <a:lnTo>
                  <a:pt x="80" y="1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1" name="Freeform 821"/>
          <p:cNvSpPr/>
          <p:nvPr/>
        </p:nvSpPr>
        <p:spPr bwMode="auto">
          <a:xfrm>
            <a:off x="4964430" y="3256280"/>
            <a:ext cx="276225" cy="10795"/>
          </a:xfrm>
          <a:custGeom>
            <a:avLst/>
            <a:gdLst>
              <a:gd name="T0" fmla="*/ 9 w 286"/>
              <a:gd name="T1" fmla="*/ 12 h 12"/>
              <a:gd name="T2" fmla="*/ 277 w 286"/>
              <a:gd name="T3" fmla="*/ 12 h 12"/>
              <a:gd name="T4" fmla="*/ 286 w 286"/>
              <a:gd name="T5" fmla="*/ 0 h 12"/>
              <a:gd name="T6" fmla="*/ 0 w 286"/>
              <a:gd name="T7" fmla="*/ 0 h 12"/>
              <a:gd name="T8" fmla="*/ 9 w 286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6" h="12">
                <a:moveTo>
                  <a:pt x="9" y="12"/>
                </a:moveTo>
                <a:cubicBezTo>
                  <a:pt x="20" y="12"/>
                  <a:pt x="269" y="12"/>
                  <a:pt x="277" y="12"/>
                </a:cubicBezTo>
                <a:cubicBezTo>
                  <a:pt x="286" y="12"/>
                  <a:pt x="286" y="0"/>
                  <a:pt x="2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2"/>
                  <a:pt x="9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2" name="Freeform 822"/>
          <p:cNvSpPr/>
          <p:nvPr/>
        </p:nvSpPr>
        <p:spPr bwMode="auto">
          <a:xfrm>
            <a:off x="9966960" y="5264150"/>
            <a:ext cx="239395" cy="177165"/>
          </a:xfrm>
          <a:custGeom>
            <a:avLst/>
            <a:gdLst>
              <a:gd name="T0" fmla="*/ 38 w 248"/>
              <a:gd name="T1" fmla="*/ 134 h 184"/>
              <a:gd name="T2" fmla="*/ 39 w 248"/>
              <a:gd name="T3" fmla="*/ 132 h 184"/>
              <a:gd name="T4" fmla="*/ 25 w 248"/>
              <a:gd name="T5" fmla="*/ 93 h 184"/>
              <a:gd name="T6" fmla="*/ 35 w 248"/>
              <a:gd name="T7" fmla="*/ 74 h 184"/>
              <a:gd name="T8" fmla="*/ 183 w 248"/>
              <a:gd name="T9" fmla="*/ 24 h 184"/>
              <a:gd name="T10" fmla="*/ 202 w 248"/>
              <a:gd name="T11" fmla="*/ 33 h 184"/>
              <a:gd name="T12" fmla="*/ 223 w 248"/>
              <a:gd name="T13" fmla="*/ 95 h 184"/>
              <a:gd name="T14" fmla="*/ 248 w 248"/>
              <a:gd name="T15" fmla="*/ 95 h 184"/>
              <a:gd name="T16" fmla="*/ 221 w 248"/>
              <a:gd name="T17" fmla="*/ 15 h 184"/>
              <a:gd name="T18" fmla="*/ 198 w 248"/>
              <a:gd name="T19" fmla="*/ 0 h 184"/>
              <a:gd name="T20" fmla="*/ 9 w 248"/>
              <a:gd name="T21" fmla="*/ 65 h 184"/>
              <a:gd name="T22" fmla="*/ 0 w 248"/>
              <a:gd name="T23" fmla="*/ 90 h 184"/>
              <a:gd name="T24" fmla="*/ 32 w 248"/>
              <a:gd name="T25" fmla="*/ 184 h 184"/>
              <a:gd name="T26" fmla="*/ 38 w 248"/>
              <a:gd name="T27" fmla="*/ 183 h 184"/>
              <a:gd name="T28" fmla="*/ 38 w 248"/>
              <a:gd name="T29" fmla="*/ 133 h 184"/>
              <a:gd name="T30" fmla="*/ 38 w 248"/>
              <a:gd name="T31" fmla="*/ 13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8" h="184">
                <a:moveTo>
                  <a:pt x="38" y="134"/>
                </a:moveTo>
                <a:cubicBezTo>
                  <a:pt x="38" y="134"/>
                  <a:pt x="39" y="133"/>
                  <a:pt x="39" y="132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3"/>
                  <a:pt x="34" y="86"/>
                  <a:pt x="35" y="74"/>
                </a:cubicBezTo>
                <a:cubicBezTo>
                  <a:pt x="183" y="24"/>
                  <a:pt x="183" y="24"/>
                  <a:pt x="183" y="24"/>
                </a:cubicBezTo>
                <a:cubicBezTo>
                  <a:pt x="190" y="32"/>
                  <a:pt x="202" y="33"/>
                  <a:pt x="202" y="33"/>
                </a:cubicBezTo>
                <a:cubicBezTo>
                  <a:pt x="223" y="95"/>
                  <a:pt x="223" y="95"/>
                  <a:pt x="223" y="95"/>
                </a:cubicBezTo>
                <a:cubicBezTo>
                  <a:pt x="248" y="95"/>
                  <a:pt x="248" y="95"/>
                  <a:pt x="248" y="95"/>
                </a:cubicBezTo>
                <a:cubicBezTo>
                  <a:pt x="221" y="15"/>
                  <a:pt x="221" y="15"/>
                  <a:pt x="221" y="15"/>
                </a:cubicBezTo>
                <a:cubicBezTo>
                  <a:pt x="221" y="15"/>
                  <a:pt x="206" y="20"/>
                  <a:pt x="198" y="0"/>
                </a:cubicBezTo>
                <a:cubicBezTo>
                  <a:pt x="9" y="65"/>
                  <a:pt x="9" y="65"/>
                  <a:pt x="9" y="65"/>
                </a:cubicBezTo>
                <a:cubicBezTo>
                  <a:pt x="15" y="85"/>
                  <a:pt x="0" y="90"/>
                  <a:pt x="0" y="90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32" y="184"/>
                  <a:pt x="35" y="183"/>
                  <a:pt x="38" y="18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4"/>
                  <a:pt x="38" y="134"/>
                  <a:pt x="38" y="13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3" name="Freeform 823"/>
          <p:cNvSpPr/>
          <p:nvPr/>
        </p:nvSpPr>
        <p:spPr bwMode="auto">
          <a:xfrm>
            <a:off x="10005695" y="5300980"/>
            <a:ext cx="163830" cy="80645"/>
          </a:xfrm>
          <a:custGeom>
            <a:avLst/>
            <a:gdLst>
              <a:gd name="T0" fmla="*/ 139 w 170"/>
              <a:gd name="T1" fmla="*/ 0 h 84"/>
              <a:gd name="T2" fmla="*/ 7 w 170"/>
              <a:gd name="T3" fmla="*/ 45 h 84"/>
              <a:gd name="T4" fmla="*/ 0 w 170"/>
              <a:gd name="T5" fmla="*/ 59 h 84"/>
              <a:gd name="T6" fmla="*/ 9 w 170"/>
              <a:gd name="T7" fmla="*/ 84 h 84"/>
              <a:gd name="T8" fmla="*/ 14 w 170"/>
              <a:gd name="T9" fmla="*/ 79 h 84"/>
              <a:gd name="T10" fmla="*/ 13 w 170"/>
              <a:gd name="T11" fmla="*/ 79 h 84"/>
              <a:gd name="T12" fmla="*/ 13 w 170"/>
              <a:gd name="T13" fmla="*/ 79 h 84"/>
              <a:gd name="T14" fmla="*/ 13 w 170"/>
              <a:gd name="T15" fmla="*/ 79 h 84"/>
              <a:gd name="T16" fmla="*/ 13 w 170"/>
              <a:gd name="T17" fmla="*/ 79 h 84"/>
              <a:gd name="T18" fmla="*/ 15 w 170"/>
              <a:gd name="T19" fmla="*/ 73 h 84"/>
              <a:gd name="T20" fmla="*/ 31 w 170"/>
              <a:gd name="T21" fmla="*/ 57 h 84"/>
              <a:gd name="T22" fmla="*/ 170 w 170"/>
              <a:gd name="T23" fmla="*/ 57 h 84"/>
              <a:gd name="T24" fmla="*/ 153 w 170"/>
              <a:gd name="T25" fmla="*/ 7 h 84"/>
              <a:gd name="T26" fmla="*/ 139 w 170"/>
              <a:gd name="T2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0" h="84">
                <a:moveTo>
                  <a:pt x="139" y="0"/>
                </a:moveTo>
                <a:cubicBezTo>
                  <a:pt x="7" y="45"/>
                  <a:pt x="7" y="45"/>
                  <a:pt x="7" y="45"/>
                </a:cubicBezTo>
                <a:cubicBezTo>
                  <a:pt x="6" y="51"/>
                  <a:pt x="3" y="56"/>
                  <a:pt x="0" y="59"/>
                </a:cubicBezTo>
                <a:cubicBezTo>
                  <a:pt x="9" y="84"/>
                  <a:pt x="9" y="84"/>
                  <a:pt x="9" y="84"/>
                </a:cubicBezTo>
                <a:cubicBezTo>
                  <a:pt x="11" y="82"/>
                  <a:pt x="12" y="79"/>
                  <a:pt x="14" y="79"/>
                </a:cubicBezTo>
                <a:cubicBezTo>
                  <a:pt x="14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4" y="79"/>
                  <a:pt x="14" y="77"/>
                  <a:pt x="15" y="73"/>
                </a:cubicBezTo>
                <a:cubicBezTo>
                  <a:pt x="15" y="64"/>
                  <a:pt x="22" y="57"/>
                  <a:pt x="31" y="57"/>
                </a:cubicBezTo>
                <a:cubicBezTo>
                  <a:pt x="170" y="57"/>
                  <a:pt x="170" y="57"/>
                  <a:pt x="170" y="57"/>
                </a:cubicBezTo>
                <a:cubicBezTo>
                  <a:pt x="153" y="7"/>
                  <a:pt x="153" y="7"/>
                  <a:pt x="153" y="7"/>
                </a:cubicBezTo>
                <a:cubicBezTo>
                  <a:pt x="149" y="6"/>
                  <a:pt x="144" y="4"/>
                  <a:pt x="139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4" name="Freeform 824"/>
          <p:cNvSpPr>
            <a:spLocks noEditPoints="1"/>
          </p:cNvSpPr>
          <p:nvPr/>
        </p:nvSpPr>
        <p:spPr bwMode="auto">
          <a:xfrm>
            <a:off x="10018395" y="5372735"/>
            <a:ext cx="226060" cy="135890"/>
          </a:xfrm>
          <a:custGeom>
            <a:avLst/>
            <a:gdLst>
              <a:gd name="T0" fmla="*/ 217 w 234"/>
              <a:gd name="T1" fmla="*/ 0 h 141"/>
              <a:gd name="T2" fmla="*/ 17 w 234"/>
              <a:gd name="T3" fmla="*/ 0 h 141"/>
              <a:gd name="T4" fmla="*/ 0 w 234"/>
              <a:gd name="T5" fmla="*/ 21 h 141"/>
              <a:gd name="T6" fmla="*/ 0 w 234"/>
              <a:gd name="T7" fmla="*/ 119 h 141"/>
              <a:gd name="T8" fmla="*/ 17 w 234"/>
              <a:gd name="T9" fmla="*/ 141 h 141"/>
              <a:gd name="T10" fmla="*/ 217 w 234"/>
              <a:gd name="T11" fmla="*/ 141 h 141"/>
              <a:gd name="T12" fmla="*/ 234 w 234"/>
              <a:gd name="T13" fmla="*/ 119 h 141"/>
              <a:gd name="T14" fmla="*/ 234 w 234"/>
              <a:gd name="T15" fmla="*/ 21 h 141"/>
              <a:gd name="T16" fmla="*/ 217 w 234"/>
              <a:gd name="T17" fmla="*/ 0 h 141"/>
              <a:gd name="T18" fmla="*/ 210 w 234"/>
              <a:gd name="T19" fmla="*/ 109 h 141"/>
              <a:gd name="T20" fmla="*/ 195 w 234"/>
              <a:gd name="T21" fmla="*/ 124 h 141"/>
              <a:gd name="T22" fmla="*/ 38 w 234"/>
              <a:gd name="T23" fmla="*/ 124 h 141"/>
              <a:gd name="T24" fmla="*/ 24 w 234"/>
              <a:gd name="T25" fmla="*/ 109 h 141"/>
              <a:gd name="T26" fmla="*/ 24 w 234"/>
              <a:gd name="T27" fmla="*/ 31 h 141"/>
              <a:gd name="T28" fmla="*/ 38 w 234"/>
              <a:gd name="T29" fmla="*/ 17 h 141"/>
              <a:gd name="T30" fmla="*/ 195 w 234"/>
              <a:gd name="T31" fmla="*/ 17 h 141"/>
              <a:gd name="T32" fmla="*/ 210 w 234"/>
              <a:gd name="T33" fmla="*/ 31 h 141"/>
              <a:gd name="T34" fmla="*/ 210 w 234"/>
              <a:gd name="T35" fmla="*/ 10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141">
                <a:moveTo>
                  <a:pt x="217" y="0"/>
                </a:moveTo>
                <a:cubicBezTo>
                  <a:pt x="17" y="0"/>
                  <a:pt x="17" y="0"/>
                  <a:pt x="17" y="0"/>
                </a:cubicBezTo>
                <a:cubicBezTo>
                  <a:pt x="16" y="21"/>
                  <a:pt x="0" y="21"/>
                  <a:pt x="0" y="21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119"/>
                  <a:pt x="17" y="120"/>
                  <a:pt x="17" y="141"/>
                </a:cubicBezTo>
                <a:cubicBezTo>
                  <a:pt x="217" y="141"/>
                  <a:pt x="217" y="141"/>
                  <a:pt x="217" y="141"/>
                </a:cubicBezTo>
                <a:cubicBezTo>
                  <a:pt x="217" y="120"/>
                  <a:pt x="234" y="119"/>
                  <a:pt x="234" y="119"/>
                </a:cubicBezTo>
                <a:cubicBezTo>
                  <a:pt x="234" y="21"/>
                  <a:pt x="234" y="21"/>
                  <a:pt x="234" y="21"/>
                </a:cubicBezTo>
                <a:cubicBezTo>
                  <a:pt x="234" y="21"/>
                  <a:pt x="218" y="21"/>
                  <a:pt x="217" y="0"/>
                </a:cubicBezTo>
                <a:close/>
                <a:moveTo>
                  <a:pt x="210" y="109"/>
                </a:moveTo>
                <a:cubicBezTo>
                  <a:pt x="210" y="109"/>
                  <a:pt x="199" y="113"/>
                  <a:pt x="19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5" y="113"/>
                  <a:pt x="24" y="109"/>
                  <a:pt x="24" y="109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34" y="27"/>
                  <a:pt x="38" y="17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9" y="27"/>
                  <a:pt x="210" y="31"/>
                  <a:pt x="210" y="31"/>
                </a:cubicBezTo>
                <a:lnTo>
                  <a:pt x="210" y="10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5" name="Freeform 825"/>
          <p:cNvSpPr/>
          <p:nvPr/>
        </p:nvSpPr>
        <p:spPr bwMode="auto">
          <a:xfrm>
            <a:off x="10053320" y="5400040"/>
            <a:ext cx="155575" cy="79375"/>
          </a:xfrm>
          <a:custGeom>
            <a:avLst/>
            <a:gdLst>
              <a:gd name="T0" fmla="*/ 12 w 161"/>
              <a:gd name="T1" fmla="*/ 83 h 83"/>
              <a:gd name="T2" fmla="*/ 150 w 161"/>
              <a:gd name="T3" fmla="*/ 83 h 83"/>
              <a:gd name="T4" fmla="*/ 161 w 161"/>
              <a:gd name="T5" fmla="*/ 71 h 83"/>
              <a:gd name="T6" fmla="*/ 161 w 161"/>
              <a:gd name="T7" fmla="*/ 11 h 83"/>
              <a:gd name="T8" fmla="*/ 150 w 161"/>
              <a:gd name="T9" fmla="*/ 0 h 83"/>
              <a:gd name="T10" fmla="*/ 11 w 161"/>
              <a:gd name="T11" fmla="*/ 0 h 83"/>
              <a:gd name="T12" fmla="*/ 0 w 161"/>
              <a:gd name="T13" fmla="*/ 11 h 83"/>
              <a:gd name="T14" fmla="*/ 0 w 161"/>
              <a:gd name="T15" fmla="*/ 71 h 83"/>
              <a:gd name="T16" fmla="*/ 12 w 161"/>
              <a:gd name="T1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1" h="83">
                <a:moveTo>
                  <a:pt x="12" y="83"/>
                </a:moveTo>
                <a:cubicBezTo>
                  <a:pt x="150" y="83"/>
                  <a:pt x="150" y="83"/>
                  <a:pt x="150" y="83"/>
                </a:cubicBezTo>
                <a:cubicBezTo>
                  <a:pt x="153" y="77"/>
                  <a:pt x="158" y="73"/>
                  <a:pt x="161" y="71"/>
                </a:cubicBezTo>
                <a:cubicBezTo>
                  <a:pt x="161" y="11"/>
                  <a:pt x="161" y="11"/>
                  <a:pt x="161" y="11"/>
                </a:cubicBezTo>
                <a:cubicBezTo>
                  <a:pt x="158" y="9"/>
                  <a:pt x="154" y="5"/>
                  <a:pt x="15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5"/>
                  <a:pt x="4" y="9"/>
                  <a:pt x="0" y="11"/>
                </a:cubicBezTo>
                <a:cubicBezTo>
                  <a:pt x="0" y="71"/>
                  <a:pt x="0" y="71"/>
                  <a:pt x="0" y="71"/>
                </a:cubicBezTo>
                <a:cubicBezTo>
                  <a:pt x="4" y="73"/>
                  <a:pt x="8" y="77"/>
                  <a:pt x="12" y="8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6" name="Freeform 826"/>
          <p:cNvSpPr/>
          <p:nvPr/>
        </p:nvSpPr>
        <p:spPr bwMode="auto">
          <a:xfrm>
            <a:off x="10527030" y="5421630"/>
            <a:ext cx="271145" cy="104140"/>
          </a:xfrm>
          <a:custGeom>
            <a:avLst/>
            <a:gdLst>
              <a:gd name="T0" fmla="*/ 34 w 280"/>
              <a:gd name="T1" fmla="*/ 75 h 108"/>
              <a:gd name="T2" fmla="*/ 10 w 280"/>
              <a:gd name="T3" fmla="*/ 75 h 108"/>
              <a:gd name="T4" fmla="*/ 0 w 280"/>
              <a:gd name="T5" fmla="*/ 85 h 108"/>
              <a:gd name="T6" fmla="*/ 0 w 280"/>
              <a:gd name="T7" fmla="*/ 98 h 108"/>
              <a:gd name="T8" fmla="*/ 10 w 280"/>
              <a:gd name="T9" fmla="*/ 108 h 108"/>
              <a:gd name="T10" fmla="*/ 270 w 280"/>
              <a:gd name="T11" fmla="*/ 108 h 108"/>
              <a:gd name="T12" fmla="*/ 280 w 280"/>
              <a:gd name="T13" fmla="*/ 98 h 108"/>
              <a:gd name="T14" fmla="*/ 280 w 280"/>
              <a:gd name="T15" fmla="*/ 85 h 108"/>
              <a:gd name="T16" fmla="*/ 270 w 280"/>
              <a:gd name="T17" fmla="*/ 75 h 108"/>
              <a:gd name="T18" fmla="*/ 248 w 280"/>
              <a:gd name="T19" fmla="*/ 75 h 108"/>
              <a:gd name="T20" fmla="*/ 220 w 280"/>
              <a:gd name="T21" fmla="*/ 0 h 108"/>
              <a:gd name="T22" fmla="*/ 62 w 280"/>
              <a:gd name="T23" fmla="*/ 0 h 108"/>
              <a:gd name="T24" fmla="*/ 34 w 280"/>
              <a:gd name="T25" fmla="*/ 7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0" h="108">
                <a:moveTo>
                  <a:pt x="34" y="75"/>
                </a:moveTo>
                <a:cubicBezTo>
                  <a:pt x="10" y="75"/>
                  <a:pt x="10" y="75"/>
                  <a:pt x="10" y="75"/>
                </a:cubicBezTo>
                <a:cubicBezTo>
                  <a:pt x="5" y="75"/>
                  <a:pt x="0" y="79"/>
                  <a:pt x="0" y="85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5" y="108"/>
                  <a:pt x="10" y="108"/>
                </a:cubicBezTo>
                <a:cubicBezTo>
                  <a:pt x="270" y="108"/>
                  <a:pt x="270" y="108"/>
                  <a:pt x="270" y="108"/>
                </a:cubicBezTo>
                <a:cubicBezTo>
                  <a:pt x="276" y="108"/>
                  <a:pt x="280" y="103"/>
                  <a:pt x="280" y="98"/>
                </a:cubicBezTo>
                <a:cubicBezTo>
                  <a:pt x="280" y="85"/>
                  <a:pt x="280" y="85"/>
                  <a:pt x="280" y="85"/>
                </a:cubicBezTo>
                <a:cubicBezTo>
                  <a:pt x="280" y="79"/>
                  <a:pt x="276" y="75"/>
                  <a:pt x="270" y="75"/>
                </a:cubicBezTo>
                <a:cubicBezTo>
                  <a:pt x="248" y="75"/>
                  <a:pt x="248" y="75"/>
                  <a:pt x="248" y="75"/>
                </a:cubicBezTo>
                <a:cubicBezTo>
                  <a:pt x="220" y="0"/>
                  <a:pt x="220" y="0"/>
                  <a:pt x="220" y="0"/>
                </a:cubicBezTo>
                <a:cubicBezTo>
                  <a:pt x="62" y="0"/>
                  <a:pt x="62" y="0"/>
                  <a:pt x="62" y="0"/>
                </a:cubicBezTo>
                <a:lnTo>
                  <a:pt x="34" y="7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7" name="Freeform 827"/>
          <p:cNvSpPr/>
          <p:nvPr/>
        </p:nvSpPr>
        <p:spPr bwMode="auto">
          <a:xfrm>
            <a:off x="10626090" y="5247005"/>
            <a:ext cx="75565" cy="71755"/>
          </a:xfrm>
          <a:custGeom>
            <a:avLst/>
            <a:gdLst>
              <a:gd name="T0" fmla="*/ 54 w 78"/>
              <a:gd name="T1" fmla="*/ 9 h 75"/>
              <a:gd name="T2" fmla="*/ 39 w 78"/>
              <a:gd name="T3" fmla="*/ 0 h 75"/>
              <a:gd name="T4" fmla="*/ 24 w 78"/>
              <a:gd name="T5" fmla="*/ 10 h 75"/>
              <a:gd name="T6" fmla="*/ 0 w 78"/>
              <a:gd name="T7" fmla="*/ 75 h 75"/>
              <a:gd name="T8" fmla="*/ 78 w 78"/>
              <a:gd name="T9" fmla="*/ 75 h 75"/>
              <a:gd name="T10" fmla="*/ 54 w 78"/>
              <a:gd name="T11" fmla="*/ 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5">
                <a:moveTo>
                  <a:pt x="54" y="9"/>
                </a:moveTo>
                <a:cubicBezTo>
                  <a:pt x="54" y="9"/>
                  <a:pt x="52" y="0"/>
                  <a:pt x="39" y="0"/>
                </a:cubicBezTo>
                <a:cubicBezTo>
                  <a:pt x="26" y="0"/>
                  <a:pt x="24" y="10"/>
                  <a:pt x="24" y="10"/>
                </a:cubicBezTo>
                <a:cubicBezTo>
                  <a:pt x="0" y="75"/>
                  <a:pt x="0" y="75"/>
                  <a:pt x="0" y="75"/>
                </a:cubicBezTo>
                <a:cubicBezTo>
                  <a:pt x="78" y="75"/>
                  <a:pt x="78" y="75"/>
                  <a:pt x="78" y="75"/>
                </a:cubicBezTo>
                <a:lnTo>
                  <a:pt x="54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8" name="Freeform 828"/>
          <p:cNvSpPr/>
          <p:nvPr/>
        </p:nvSpPr>
        <p:spPr bwMode="auto">
          <a:xfrm>
            <a:off x="10598785" y="5347335"/>
            <a:ext cx="130810" cy="46355"/>
          </a:xfrm>
          <a:custGeom>
            <a:avLst/>
            <a:gdLst>
              <a:gd name="T0" fmla="*/ 13 w 99"/>
              <a:gd name="T1" fmla="*/ 0 h 35"/>
              <a:gd name="T2" fmla="*/ 0 w 99"/>
              <a:gd name="T3" fmla="*/ 35 h 35"/>
              <a:gd name="T4" fmla="*/ 99 w 99"/>
              <a:gd name="T5" fmla="*/ 35 h 35"/>
              <a:gd name="T6" fmla="*/ 86 w 99"/>
              <a:gd name="T7" fmla="*/ 0 h 35"/>
              <a:gd name="T8" fmla="*/ 13 w 99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35">
                <a:moveTo>
                  <a:pt x="13" y="0"/>
                </a:moveTo>
                <a:lnTo>
                  <a:pt x="0" y="35"/>
                </a:lnTo>
                <a:lnTo>
                  <a:pt x="99" y="35"/>
                </a:lnTo>
                <a:lnTo>
                  <a:pt x="86" y="0"/>
                </a:lnTo>
                <a:lnTo>
                  <a:pt x="1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9" name="Freeform 829"/>
          <p:cNvSpPr>
            <a:spLocks noEditPoints="1"/>
          </p:cNvSpPr>
          <p:nvPr/>
        </p:nvSpPr>
        <p:spPr bwMode="auto">
          <a:xfrm>
            <a:off x="1649730" y="5803265"/>
            <a:ext cx="232410" cy="277495"/>
          </a:xfrm>
          <a:custGeom>
            <a:avLst/>
            <a:gdLst>
              <a:gd name="T0" fmla="*/ 241 w 241"/>
              <a:gd name="T1" fmla="*/ 30 h 288"/>
              <a:gd name="T2" fmla="*/ 129 w 241"/>
              <a:gd name="T3" fmla="*/ 30 h 288"/>
              <a:gd name="T4" fmla="*/ 129 w 241"/>
              <a:gd name="T5" fmla="*/ 10 h 288"/>
              <a:gd name="T6" fmla="*/ 119 w 241"/>
              <a:gd name="T7" fmla="*/ 0 h 288"/>
              <a:gd name="T8" fmla="*/ 109 w 241"/>
              <a:gd name="T9" fmla="*/ 10 h 288"/>
              <a:gd name="T10" fmla="*/ 109 w 241"/>
              <a:gd name="T11" fmla="*/ 30 h 288"/>
              <a:gd name="T12" fmla="*/ 0 w 241"/>
              <a:gd name="T13" fmla="*/ 30 h 288"/>
              <a:gd name="T14" fmla="*/ 0 w 241"/>
              <a:gd name="T15" fmla="*/ 196 h 288"/>
              <a:gd name="T16" fmla="*/ 75 w 241"/>
              <a:gd name="T17" fmla="*/ 196 h 288"/>
              <a:gd name="T18" fmla="*/ 45 w 241"/>
              <a:gd name="T19" fmla="*/ 272 h 288"/>
              <a:gd name="T20" fmla="*/ 52 w 241"/>
              <a:gd name="T21" fmla="*/ 288 h 288"/>
              <a:gd name="T22" fmla="*/ 56 w 241"/>
              <a:gd name="T23" fmla="*/ 288 h 288"/>
              <a:gd name="T24" fmla="*/ 67 w 241"/>
              <a:gd name="T25" fmla="*/ 281 h 288"/>
              <a:gd name="T26" fmla="*/ 100 w 241"/>
              <a:gd name="T27" fmla="*/ 196 h 288"/>
              <a:gd name="T28" fmla="*/ 138 w 241"/>
              <a:gd name="T29" fmla="*/ 196 h 288"/>
              <a:gd name="T30" fmla="*/ 171 w 241"/>
              <a:gd name="T31" fmla="*/ 281 h 288"/>
              <a:gd name="T32" fmla="*/ 182 w 241"/>
              <a:gd name="T33" fmla="*/ 288 h 288"/>
              <a:gd name="T34" fmla="*/ 186 w 241"/>
              <a:gd name="T35" fmla="*/ 288 h 288"/>
              <a:gd name="T36" fmla="*/ 193 w 241"/>
              <a:gd name="T37" fmla="*/ 272 h 288"/>
              <a:gd name="T38" fmla="*/ 164 w 241"/>
              <a:gd name="T39" fmla="*/ 196 h 288"/>
              <a:gd name="T40" fmla="*/ 241 w 241"/>
              <a:gd name="T41" fmla="*/ 196 h 288"/>
              <a:gd name="T42" fmla="*/ 241 w 241"/>
              <a:gd name="T43" fmla="*/ 30 h 288"/>
              <a:gd name="T44" fmla="*/ 218 w 241"/>
              <a:gd name="T45" fmla="*/ 172 h 288"/>
              <a:gd name="T46" fmla="*/ 23 w 241"/>
              <a:gd name="T47" fmla="*/ 172 h 288"/>
              <a:gd name="T48" fmla="*/ 23 w 241"/>
              <a:gd name="T49" fmla="*/ 53 h 288"/>
              <a:gd name="T50" fmla="*/ 218 w 241"/>
              <a:gd name="T51" fmla="*/ 53 h 288"/>
              <a:gd name="T52" fmla="*/ 218 w 241"/>
              <a:gd name="T53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" h="288">
                <a:moveTo>
                  <a:pt x="241" y="30"/>
                </a:moveTo>
                <a:cubicBezTo>
                  <a:pt x="129" y="30"/>
                  <a:pt x="129" y="30"/>
                  <a:pt x="129" y="30"/>
                </a:cubicBezTo>
                <a:cubicBezTo>
                  <a:pt x="129" y="10"/>
                  <a:pt x="129" y="10"/>
                  <a:pt x="129" y="10"/>
                </a:cubicBezTo>
                <a:cubicBezTo>
                  <a:pt x="129" y="5"/>
                  <a:pt x="125" y="0"/>
                  <a:pt x="119" y="0"/>
                </a:cubicBezTo>
                <a:cubicBezTo>
                  <a:pt x="114" y="0"/>
                  <a:pt x="109" y="5"/>
                  <a:pt x="109" y="10"/>
                </a:cubicBezTo>
                <a:cubicBezTo>
                  <a:pt x="109" y="30"/>
                  <a:pt x="109" y="30"/>
                  <a:pt x="109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96"/>
                  <a:pt x="0" y="196"/>
                  <a:pt x="0" y="196"/>
                </a:cubicBezTo>
                <a:cubicBezTo>
                  <a:pt x="75" y="196"/>
                  <a:pt x="75" y="196"/>
                  <a:pt x="75" y="196"/>
                </a:cubicBezTo>
                <a:cubicBezTo>
                  <a:pt x="45" y="272"/>
                  <a:pt x="45" y="272"/>
                  <a:pt x="45" y="272"/>
                </a:cubicBezTo>
                <a:cubicBezTo>
                  <a:pt x="43" y="278"/>
                  <a:pt x="46" y="285"/>
                  <a:pt x="52" y="288"/>
                </a:cubicBezTo>
                <a:cubicBezTo>
                  <a:pt x="53" y="288"/>
                  <a:pt x="55" y="288"/>
                  <a:pt x="56" y="288"/>
                </a:cubicBezTo>
                <a:cubicBezTo>
                  <a:pt x="61" y="288"/>
                  <a:pt x="65" y="286"/>
                  <a:pt x="67" y="281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71" y="281"/>
                  <a:pt x="171" y="281"/>
                  <a:pt x="171" y="281"/>
                </a:cubicBezTo>
                <a:cubicBezTo>
                  <a:pt x="173" y="286"/>
                  <a:pt x="177" y="288"/>
                  <a:pt x="182" y="288"/>
                </a:cubicBezTo>
                <a:cubicBezTo>
                  <a:pt x="184" y="288"/>
                  <a:pt x="185" y="288"/>
                  <a:pt x="186" y="288"/>
                </a:cubicBezTo>
                <a:cubicBezTo>
                  <a:pt x="193" y="285"/>
                  <a:pt x="196" y="278"/>
                  <a:pt x="193" y="272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241" y="196"/>
                  <a:pt x="241" y="196"/>
                  <a:pt x="241" y="196"/>
                </a:cubicBezTo>
                <a:lnTo>
                  <a:pt x="241" y="30"/>
                </a:lnTo>
                <a:close/>
                <a:moveTo>
                  <a:pt x="218" y="172"/>
                </a:moveTo>
                <a:cubicBezTo>
                  <a:pt x="23" y="172"/>
                  <a:pt x="23" y="172"/>
                  <a:pt x="23" y="172"/>
                </a:cubicBezTo>
                <a:cubicBezTo>
                  <a:pt x="23" y="53"/>
                  <a:pt x="23" y="53"/>
                  <a:pt x="23" y="53"/>
                </a:cubicBezTo>
                <a:cubicBezTo>
                  <a:pt x="218" y="53"/>
                  <a:pt x="218" y="53"/>
                  <a:pt x="218" y="53"/>
                </a:cubicBezTo>
                <a:lnTo>
                  <a:pt x="218" y="17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0" name="Freeform 830"/>
          <p:cNvSpPr/>
          <p:nvPr/>
        </p:nvSpPr>
        <p:spPr bwMode="auto">
          <a:xfrm>
            <a:off x="1687830" y="5871845"/>
            <a:ext cx="153670" cy="80645"/>
          </a:xfrm>
          <a:custGeom>
            <a:avLst/>
            <a:gdLst>
              <a:gd name="T0" fmla="*/ 6 w 116"/>
              <a:gd name="T1" fmla="*/ 61 h 61"/>
              <a:gd name="T2" fmla="*/ 46 w 116"/>
              <a:gd name="T3" fmla="*/ 34 h 61"/>
              <a:gd name="T4" fmla="*/ 55 w 116"/>
              <a:gd name="T5" fmla="*/ 48 h 61"/>
              <a:gd name="T6" fmla="*/ 98 w 116"/>
              <a:gd name="T7" fmla="*/ 20 h 61"/>
              <a:gd name="T8" fmla="*/ 104 w 116"/>
              <a:gd name="T9" fmla="*/ 28 h 61"/>
              <a:gd name="T10" fmla="*/ 116 w 116"/>
              <a:gd name="T11" fmla="*/ 0 h 61"/>
              <a:gd name="T12" fmla="*/ 85 w 116"/>
              <a:gd name="T13" fmla="*/ 2 h 61"/>
              <a:gd name="T14" fmla="*/ 92 w 116"/>
              <a:gd name="T15" fmla="*/ 10 h 61"/>
              <a:gd name="T16" fmla="*/ 58 w 116"/>
              <a:gd name="T17" fmla="*/ 33 h 61"/>
              <a:gd name="T18" fmla="*/ 49 w 116"/>
              <a:gd name="T19" fmla="*/ 18 h 61"/>
              <a:gd name="T20" fmla="*/ 0 w 116"/>
              <a:gd name="T21" fmla="*/ 51 h 61"/>
              <a:gd name="T22" fmla="*/ 6 w 116"/>
              <a:gd name="T23" fmla="*/ 61 h 61"/>
              <a:gd name="T24" fmla="*/ 6 w 116"/>
              <a:gd name="T2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61">
                <a:moveTo>
                  <a:pt x="6" y="61"/>
                </a:moveTo>
                <a:lnTo>
                  <a:pt x="46" y="34"/>
                </a:lnTo>
                <a:lnTo>
                  <a:pt x="55" y="48"/>
                </a:lnTo>
                <a:lnTo>
                  <a:pt x="98" y="20"/>
                </a:lnTo>
                <a:lnTo>
                  <a:pt x="104" y="28"/>
                </a:lnTo>
                <a:lnTo>
                  <a:pt x="116" y="0"/>
                </a:lnTo>
                <a:lnTo>
                  <a:pt x="85" y="2"/>
                </a:lnTo>
                <a:lnTo>
                  <a:pt x="92" y="10"/>
                </a:lnTo>
                <a:lnTo>
                  <a:pt x="58" y="33"/>
                </a:lnTo>
                <a:lnTo>
                  <a:pt x="49" y="18"/>
                </a:lnTo>
                <a:lnTo>
                  <a:pt x="0" y="51"/>
                </a:lnTo>
                <a:lnTo>
                  <a:pt x="6" y="61"/>
                </a:lnTo>
                <a:lnTo>
                  <a:pt x="6" y="6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1" name="Freeform 831"/>
          <p:cNvSpPr>
            <a:spLocks noEditPoints="1"/>
          </p:cNvSpPr>
          <p:nvPr/>
        </p:nvSpPr>
        <p:spPr bwMode="auto">
          <a:xfrm>
            <a:off x="6630035" y="5864225"/>
            <a:ext cx="278765" cy="156845"/>
          </a:xfrm>
          <a:custGeom>
            <a:avLst/>
            <a:gdLst>
              <a:gd name="T0" fmla="*/ 247 w 288"/>
              <a:gd name="T1" fmla="*/ 82 h 164"/>
              <a:gd name="T2" fmla="*/ 288 w 288"/>
              <a:gd name="T3" fmla="*/ 69 h 164"/>
              <a:gd name="T4" fmla="*/ 253 w 288"/>
              <a:gd name="T5" fmla="*/ 52 h 164"/>
              <a:gd name="T6" fmla="*/ 198 w 288"/>
              <a:gd name="T7" fmla="*/ 0 h 164"/>
              <a:gd name="T8" fmla="*/ 142 w 288"/>
              <a:gd name="T9" fmla="*/ 56 h 164"/>
              <a:gd name="T10" fmla="*/ 142 w 288"/>
              <a:gd name="T11" fmla="*/ 57 h 164"/>
              <a:gd name="T12" fmla="*/ 135 w 288"/>
              <a:gd name="T13" fmla="*/ 66 h 164"/>
              <a:gd name="T14" fmla="*/ 62 w 288"/>
              <a:gd name="T15" fmla="*/ 52 h 164"/>
              <a:gd name="T16" fmla="*/ 89 w 288"/>
              <a:gd name="T17" fmla="*/ 99 h 164"/>
              <a:gd name="T18" fmla="*/ 0 w 288"/>
              <a:gd name="T19" fmla="*/ 94 h 164"/>
              <a:gd name="T20" fmla="*/ 126 w 288"/>
              <a:gd name="T21" fmla="*/ 164 h 164"/>
              <a:gd name="T22" fmla="*/ 232 w 288"/>
              <a:gd name="T23" fmla="*/ 99 h 164"/>
              <a:gd name="T24" fmla="*/ 247 w 288"/>
              <a:gd name="T25" fmla="*/ 82 h 164"/>
              <a:gd name="T26" fmla="*/ 210 w 288"/>
              <a:gd name="T27" fmla="*/ 28 h 164"/>
              <a:gd name="T28" fmla="*/ 225 w 288"/>
              <a:gd name="T29" fmla="*/ 43 h 164"/>
              <a:gd name="T30" fmla="*/ 210 w 288"/>
              <a:gd name="T31" fmla="*/ 59 h 164"/>
              <a:gd name="T32" fmla="*/ 194 w 288"/>
              <a:gd name="T33" fmla="*/ 43 h 164"/>
              <a:gd name="T34" fmla="*/ 210 w 288"/>
              <a:gd name="T35" fmla="*/ 2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164">
                <a:moveTo>
                  <a:pt x="247" y="82"/>
                </a:moveTo>
                <a:cubicBezTo>
                  <a:pt x="288" y="69"/>
                  <a:pt x="288" y="69"/>
                  <a:pt x="288" y="6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51" y="23"/>
                  <a:pt x="227" y="0"/>
                  <a:pt x="198" y="0"/>
                </a:cubicBezTo>
                <a:cubicBezTo>
                  <a:pt x="167" y="0"/>
                  <a:pt x="142" y="25"/>
                  <a:pt x="142" y="56"/>
                </a:cubicBezTo>
                <a:cubicBezTo>
                  <a:pt x="142" y="56"/>
                  <a:pt x="142" y="57"/>
                  <a:pt x="142" y="57"/>
                </a:cubicBezTo>
                <a:cubicBezTo>
                  <a:pt x="140" y="60"/>
                  <a:pt x="137" y="63"/>
                  <a:pt x="135" y="66"/>
                </a:cubicBezTo>
                <a:cubicBezTo>
                  <a:pt x="112" y="68"/>
                  <a:pt x="77" y="67"/>
                  <a:pt x="62" y="52"/>
                </a:cubicBezTo>
                <a:cubicBezTo>
                  <a:pt x="43" y="34"/>
                  <a:pt x="52" y="83"/>
                  <a:pt x="89" y="99"/>
                </a:cubicBezTo>
                <a:cubicBezTo>
                  <a:pt x="43" y="115"/>
                  <a:pt x="0" y="94"/>
                  <a:pt x="0" y="94"/>
                </a:cubicBezTo>
                <a:cubicBezTo>
                  <a:pt x="0" y="94"/>
                  <a:pt x="31" y="164"/>
                  <a:pt x="126" y="164"/>
                </a:cubicBezTo>
                <a:cubicBezTo>
                  <a:pt x="197" y="164"/>
                  <a:pt x="223" y="121"/>
                  <a:pt x="232" y="99"/>
                </a:cubicBezTo>
                <a:cubicBezTo>
                  <a:pt x="238" y="94"/>
                  <a:pt x="243" y="89"/>
                  <a:pt x="247" y="82"/>
                </a:cubicBezTo>
                <a:close/>
                <a:moveTo>
                  <a:pt x="210" y="28"/>
                </a:moveTo>
                <a:cubicBezTo>
                  <a:pt x="218" y="28"/>
                  <a:pt x="225" y="35"/>
                  <a:pt x="225" y="43"/>
                </a:cubicBezTo>
                <a:cubicBezTo>
                  <a:pt x="225" y="52"/>
                  <a:pt x="218" y="59"/>
                  <a:pt x="210" y="59"/>
                </a:cubicBezTo>
                <a:cubicBezTo>
                  <a:pt x="201" y="59"/>
                  <a:pt x="194" y="52"/>
                  <a:pt x="194" y="43"/>
                </a:cubicBezTo>
                <a:cubicBezTo>
                  <a:pt x="194" y="35"/>
                  <a:pt x="201" y="28"/>
                  <a:pt x="210" y="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2" name="Freeform 832"/>
          <p:cNvSpPr>
            <a:spLocks noEditPoints="1"/>
          </p:cNvSpPr>
          <p:nvPr/>
        </p:nvSpPr>
        <p:spPr bwMode="auto">
          <a:xfrm>
            <a:off x="7181215" y="5853430"/>
            <a:ext cx="283845" cy="178435"/>
          </a:xfrm>
          <a:custGeom>
            <a:avLst/>
            <a:gdLst>
              <a:gd name="T0" fmla="*/ 263 w 293"/>
              <a:gd name="T1" fmla="*/ 26 h 186"/>
              <a:gd name="T2" fmla="*/ 224 w 293"/>
              <a:gd name="T3" fmla="*/ 1 h 186"/>
              <a:gd name="T4" fmla="*/ 188 w 293"/>
              <a:gd name="T5" fmla="*/ 44 h 186"/>
              <a:gd name="T6" fmla="*/ 189 w 293"/>
              <a:gd name="T7" fmla="*/ 47 h 186"/>
              <a:gd name="T8" fmla="*/ 112 w 293"/>
              <a:gd name="T9" fmla="*/ 79 h 186"/>
              <a:gd name="T10" fmla="*/ 6 w 293"/>
              <a:gd name="T11" fmla="*/ 66 h 186"/>
              <a:gd name="T12" fmla="*/ 147 w 293"/>
              <a:gd name="T13" fmla="*/ 157 h 186"/>
              <a:gd name="T14" fmla="*/ 146 w 293"/>
              <a:gd name="T15" fmla="*/ 181 h 186"/>
              <a:gd name="T16" fmla="*/ 141 w 293"/>
              <a:gd name="T17" fmla="*/ 182 h 186"/>
              <a:gd name="T18" fmla="*/ 145 w 293"/>
              <a:gd name="T19" fmla="*/ 183 h 186"/>
              <a:gd name="T20" fmla="*/ 142 w 293"/>
              <a:gd name="T21" fmla="*/ 185 h 186"/>
              <a:gd name="T22" fmla="*/ 148 w 293"/>
              <a:gd name="T23" fmla="*/ 184 h 186"/>
              <a:gd name="T24" fmla="*/ 153 w 293"/>
              <a:gd name="T25" fmla="*/ 186 h 186"/>
              <a:gd name="T26" fmla="*/ 151 w 293"/>
              <a:gd name="T27" fmla="*/ 182 h 186"/>
              <a:gd name="T28" fmla="*/ 150 w 293"/>
              <a:gd name="T29" fmla="*/ 181 h 186"/>
              <a:gd name="T30" fmla="*/ 154 w 293"/>
              <a:gd name="T31" fmla="*/ 157 h 186"/>
              <a:gd name="T32" fmla="*/ 165 w 293"/>
              <a:gd name="T33" fmla="*/ 156 h 186"/>
              <a:gd name="T34" fmla="*/ 169 w 293"/>
              <a:gd name="T35" fmla="*/ 181 h 186"/>
              <a:gd name="T36" fmla="*/ 168 w 293"/>
              <a:gd name="T37" fmla="*/ 182 h 186"/>
              <a:gd name="T38" fmla="*/ 167 w 293"/>
              <a:gd name="T39" fmla="*/ 186 h 186"/>
              <a:gd name="T40" fmla="*/ 171 w 293"/>
              <a:gd name="T41" fmla="*/ 184 h 186"/>
              <a:gd name="T42" fmla="*/ 177 w 293"/>
              <a:gd name="T43" fmla="*/ 185 h 186"/>
              <a:gd name="T44" fmla="*/ 174 w 293"/>
              <a:gd name="T45" fmla="*/ 183 h 186"/>
              <a:gd name="T46" fmla="*/ 178 w 293"/>
              <a:gd name="T47" fmla="*/ 182 h 186"/>
              <a:gd name="T48" fmla="*/ 173 w 293"/>
              <a:gd name="T49" fmla="*/ 181 h 186"/>
              <a:gd name="T50" fmla="*/ 173 w 293"/>
              <a:gd name="T51" fmla="*/ 155 h 186"/>
              <a:gd name="T52" fmla="*/ 194 w 293"/>
              <a:gd name="T53" fmla="*/ 149 h 186"/>
              <a:gd name="T54" fmla="*/ 231 w 293"/>
              <a:gd name="T55" fmla="*/ 73 h 186"/>
              <a:gd name="T56" fmla="*/ 265 w 293"/>
              <a:gd name="T57" fmla="*/ 49 h 186"/>
              <a:gd name="T58" fmla="*/ 293 w 293"/>
              <a:gd name="T59" fmla="*/ 33 h 186"/>
              <a:gd name="T60" fmla="*/ 263 w 293"/>
              <a:gd name="T61" fmla="*/ 26 h 186"/>
              <a:gd name="T62" fmla="*/ 164 w 293"/>
              <a:gd name="T63" fmla="*/ 127 h 186"/>
              <a:gd name="T64" fmla="*/ 108 w 293"/>
              <a:gd name="T65" fmla="*/ 113 h 186"/>
              <a:gd name="T66" fmla="*/ 113 w 293"/>
              <a:gd name="T67" fmla="*/ 113 h 186"/>
              <a:gd name="T68" fmla="*/ 163 w 293"/>
              <a:gd name="T69" fmla="*/ 118 h 186"/>
              <a:gd name="T70" fmla="*/ 200 w 293"/>
              <a:gd name="T71" fmla="*/ 86 h 186"/>
              <a:gd name="T72" fmla="*/ 164 w 293"/>
              <a:gd name="T73" fmla="*/ 127 h 186"/>
              <a:gd name="T74" fmla="*/ 240 w 293"/>
              <a:gd name="T75" fmla="*/ 32 h 186"/>
              <a:gd name="T76" fmla="*/ 232 w 293"/>
              <a:gd name="T77" fmla="*/ 24 h 186"/>
              <a:gd name="T78" fmla="*/ 240 w 293"/>
              <a:gd name="T79" fmla="*/ 16 h 186"/>
              <a:gd name="T80" fmla="*/ 248 w 293"/>
              <a:gd name="T81" fmla="*/ 24 h 186"/>
              <a:gd name="T82" fmla="*/ 240 w 293"/>
              <a:gd name="T83" fmla="*/ 3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3" h="186">
                <a:moveTo>
                  <a:pt x="263" y="26"/>
                </a:moveTo>
                <a:cubicBezTo>
                  <a:pt x="257" y="10"/>
                  <a:pt x="241" y="0"/>
                  <a:pt x="224" y="1"/>
                </a:cubicBezTo>
                <a:cubicBezTo>
                  <a:pt x="202" y="3"/>
                  <a:pt x="186" y="22"/>
                  <a:pt x="188" y="44"/>
                </a:cubicBezTo>
                <a:cubicBezTo>
                  <a:pt x="188" y="45"/>
                  <a:pt x="189" y="46"/>
                  <a:pt x="189" y="47"/>
                </a:cubicBezTo>
                <a:cubicBezTo>
                  <a:pt x="158" y="59"/>
                  <a:pt x="134" y="74"/>
                  <a:pt x="112" y="79"/>
                </a:cubicBezTo>
                <a:cubicBezTo>
                  <a:pt x="92" y="84"/>
                  <a:pt x="0" y="64"/>
                  <a:pt x="6" y="66"/>
                </a:cubicBezTo>
                <a:cubicBezTo>
                  <a:pt x="80" y="102"/>
                  <a:pt x="104" y="153"/>
                  <a:pt x="147" y="157"/>
                </a:cubicBezTo>
                <a:cubicBezTo>
                  <a:pt x="146" y="181"/>
                  <a:pt x="146" y="181"/>
                  <a:pt x="146" y="181"/>
                </a:cubicBezTo>
                <a:cubicBezTo>
                  <a:pt x="141" y="182"/>
                  <a:pt x="141" y="182"/>
                  <a:pt x="141" y="182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8" y="184"/>
                  <a:pt x="148" y="184"/>
                  <a:pt x="148" y="184"/>
                </a:cubicBezTo>
                <a:cubicBezTo>
                  <a:pt x="153" y="186"/>
                  <a:pt x="153" y="186"/>
                  <a:pt x="153" y="186"/>
                </a:cubicBezTo>
                <a:cubicBezTo>
                  <a:pt x="151" y="182"/>
                  <a:pt x="151" y="182"/>
                  <a:pt x="151" y="182"/>
                </a:cubicBezTo>
                <a:cubicBezTo>
                  <a:pt x="150" y="181"/>
                  <a:pt x="150" y="181"/>
                  <a:pt x="150" y="181"/>
                </a:cubicBezTo>
                <a:cubicBezTo>
                  <a:pt x="154" y="157"/>
                  <a:pt x="154" y="157"/>
                  <a:pt x="154" y="157"/>
                </a:cubicBezTo>
                <a:cubicBezTo>
                  <a:pt x="157" y="157"/>
                  <a:pt x="161" y="157"/>
                  <a:pt x="165" y="156"/>
                </a:cubicBezTo>
                <a:cubicBezTo>
                  <a:pt x="169" y="181"/>
                  <a:pt x="169" y="181"/>
                  <a:pt x="169" y="181"/>
                </a:cubicBezTo>
                <a:cubicBezTo>
                  <a:pt x="168" y="182"/>
                  <a:pt x="168" y="182"/>
                  <a:pt x="168" y="18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1" y="184"/>
                  <a:pt x="171" y="184"/>
                  <a:pt x="171" y="184"/>
                </a:cubicBezTo>
                <a:cubicBezTo>
                  <a:pt x="177" y="185"/>
                  <a:pt x="177" y="185"/>
                  <a:pt x="177" y="185"/>
                </a:cubicBezTo>
                <a:cubicBezTo>
                  <a:pt x="174" y="183"/>
                  <a:pt x="174" y="183"/>
                  <a:pt x="174" y="183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173" y="181"/>
                  <a:pt x="173" y="181"/>
                  <a:pt x="173" y="181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80" y="154"/>
                  <a:pt x="185" y="153"/>
                  <a:pt x="194" y="149"/>
                </a:cubicBezTo>
                <a:cubicBezTo>
                  <a:pt x="218" y="140"/>
                  <a:pt x="239" y="108"/>
                  <a:pt x="231" y="73"/>
                </a:cubicBezTo>
                <a:cubicBezTo>
                  <a:pt x="246" y="70"/>
                  <a:pt x="260" y="62"/>
                  <a:pt x="265" y="49"/>
                </a:cubicBezTo>
                <a:cubicBezTo>
                  <a:pt x="293" y="33"/>
                  <a:pt x="293" y="33"/>
                  <a:pt x="293" y="33"/>
                </a:cubicBezTo>
                <a:lnTo>
                  <a:pt x="263" y="26"/>
                </a:lnTo>
                <a:close/>
                <a:moveTo>
                  <a:pt x="164" y="127"/>
                </a:moveTo>
                <a:cubicBezTo>
                  <a:pt x="140" y="130"/>
                  <a:pt x="109" y="113"/>
                  <a:pt x="108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13"/>
                  <a:pt x="138" y="121"/>
                  <a:pt x="163" y="118"/>
                </a:cubicBezTo>
                <a:cubicBezTo>
                  <a:pt x="189" y="115"/>
                  <a:pt x="200" y="86"/>
                  <a:pt x="200" y="86"/>
                </a:cubicBezTo>
                <a:cubicBezTo>
                  <a:pt x="200" y="87"/>
                  <a:pt x="200" y="123"/>
                  <a:pt x="164" y="127"/>
                </a:cubicBezTo>
                <a:close/>
                <a:moveTo>
                  <a:pt x="240" y="32"/>
                </a:moveTo>
                <a:cubicBezTo>
                  <a:pt x="236" y="32"/>
                  <a:pt x="232" y="28"/>
                  <a:pt x="232" y="24"/>
                </a:cubicBezTo>
                <a:cubicBezTo>
                  <a:pt x="232" y="19"/>
                  <a:pt x="236" y="16"/>
                  <a:pt x="240" y="16"/>
                </a:cubicBezTo>
                <a:cubicBezTo>
                  <a:pt x="244" y="16"/>
                  <a:pt x="248" y="19"/>
                  <a:pt x="248" y="24"/>
                </a:cubicBezTo>
                <a:cubicBezTo>
                  <a:pt x="248" y="28"/>
                  <a:pt x="244" y="32"/>
                  <a:pt x="240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3" name="Freeform 833"/>
          <p:cNvSpPr>
            <a:spLocks noEditPoints="1"/>
          </p:cNvSpPr>
          <p:nvPr/>
        </p:nvSpPr>
        <p:spPr bwMode="auto">
          <a:xfrm>
            <a:off x="10546080" y="4825365"/>
            <a:ext cx="229870" cy="142875"/>
          </a:xfrm>
          <a:custGeom>
            <a:avLst/>
            <a:gdLst>
              <a:gd name="T0" fmla="*/ 13 w 174"/>
              <a:gd name="T1" fmla="*/ 108 h 108"/>
              <a:gd name="T2" fmla="*/ 162 w 174"/>
              <a:gd name="T3" fmla="*/ 108 h 108"/>
              <a:gd name="T4" fmla="*/ 174 w 174"/>
              <a:gd name="T5" fmla="*/ 0 h 108"/>
              <a:gd name="T6" fmla="*/ 0 w 174"/>
              <a:gd name="T7" fmla="*/ 0 h 108"/>
              <a:gd name="T8" fmla="*/ 13 w 174"/>
              <a:gd name="T9" fmla="*/ 108 h 108"/>
              <a:gd name="T10" fmla="*/ 124 w 174"/>
              <a:gd name="T11" fmla="*/ 31 h 108"/>
              <a:gd name="T12" fmla="*/ 146 w 174"/>
              <a:gd name="T13" fmla="*/ 31 h 108"/>
              <a:gd name="T14" fmla="*/ 139 w 174"/>
              <a:gd name="T15" fmla="*/ 78 h 108"/>
              <a:gd name="T16" fmla="*/ 116 w 174"/>
              <a:gd name="T17" fmla="*/ 78 h 108"/>
              <a:gd name="T18" fmla="*/ 124 w 174"/>
              <a:gd name="T19" fmla="*/ 31 h 108"/>
              <a:gd name="T20" fmla="*/ 76 w 174"/>
              <a:gd name="T21" fmla="*/ 31 h 108"/>
              <a:gd name="T22" fmla="*/ 98 w 174"/>
              <a:gd name="T23" fmla="*/ 31 h 108"/>
              <a:gd name="T24" fmla="*/ 98 w 174"/>
              <a:gd name="T25" fmla="*/ 78 h 108"/>
              <a:gd name="T26" fmla="*/ 76 w 174"/>
              <a:gd name="T27" fmla="*/ 78 h 108"/>
              <a:gd name="T28" fmla="*/ 76 w 174"/>
              <a:gd name="T29" fmla="*/ 31 h 108"/>
              <a:gd name="T30" fmla="*/ 51 w 174"/>
              <a:gd name="T31" fmla="*/ 31 h 108"/>
              <a:gd name="T32" fmla="*/ 58 w 174"/>
              <a:gd name="T33" fmla="*/ 78 h 108"/>
              <a:gd name="T34" fmla="*/ 35 w 174"/>
              <a:gd name="T35" fmla="*/ 78 h 108"/>
              <a:gd name="T36" fmla="*/ 28 w 174"/>
              <a:gd name="T37" fmla="*/ 31 h 108"/>
              <a:gd name="T38" fmla="*/ 51 w 174"/>
              <a:gd name="T39" fmla="*/ 3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4" h="108">
                <a:moveTo>
                  <a:pt x="13" y="108"/>
                </a:moveTo>
                <a:lnTo>
                  <a:pt x="162" y="108"/>
                </a:lnTo>
                <a:lnTo>
                  <a:pt x="174" y="0"/>
                </a:lnTo>
                <a:lnTo>
                  <a:pt x="0" y="0"/>
                </a:lnTo>
                <a:lnTo>
                  <a:pt x="13" y="108"/>
                </a:lnTo>
                <a:close/>
                <a:moveTo>
                  <a:pt x="124" y="31"/>
                </a:moveTo>
                <a:lnTo>
                  <a:pt x="146" y="31"/>
                </a:lnTo>
                <a:lnTo>
                  <a:pt x="139" y="78"/>
                </a:lnTo>
                <a:lnTo>
                  <a:pt x="116" y="78"/>
                </a:lnTo>
                <a:lnTo>
                  <a:pt x="124" y="31"/>
                </a:lnTo>
                <a:close/>
                <a:moveTo>
                  <a:pt x="76" y="31"/>
                </a:moveTo>
                <a:lnTo>
                  <a:pt x="98" y="31"/>
                </a:lnTo>
                <a:lnTo>
                  <a:pt x="98" y="78"/>
                </a:lnTo>
                <a:lnTo>
                  <a:pt x="76" y="78"/>
                </a:lnTo>
                <a:lnTo>
                  <a:pt x="76" y="31"/>
                </a:lnTo>
                <a:close/>
                <a:moveTo>
                  <a:pt x="51" y="31"/>
                </a:moveTo>
                <a:lnTo>
                  <a:pt x="58" y="78"/>
                </a:lnTo>
                <a:lnTo>
                  <a:pt x="35" y="78"/>
                </a:lnTo>
                <a:lnTo>
                  <a:pt x="28" y="31"/>
                </a:lnTo>
                <a:lnTo>
                  <a:pt x="51" y="3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4" name="Freeform 834"/>
          <p:cNvSpPr/>
          <p:nvPr/>
        </p:nvSpPr>
        <p:spPr bwMode="auto">
          <a:xfrm>
            <a:off x="10546080" y="4690745"/>
            <a:ext cx="229870" cy="121920"/>
          </a:xfrm>
          <a:custGeom>
            <a:avLst/>
            <a:gdLst>
              <a:gd name="T0" fmla="*/ 157 w 174"/>
              <a:gd name="T1" fmla="*/ 80 h 92"/>
              <a:gd name="T2" fmla="*/ 115 w 174"/>
              <a:gd name="T3" fmla="*/ 0 h 92"/>
              <a:gd name="T4" fmla="*/ 93 w 174"/>
              <a:gd name="T5" fmla="*/ 11 h 92"/>
              <a:gd name="T6" fmla="*/ 129 w 174"/>
              <a:gd name="T7" fmla="*/ 80 h 92"/>
              <a:gd name="T8" fmla="*/ 45 w 174"/>
              <a:gd name="T9" fmla="*/ 80 h 92"/>
              <a:gd name="T10" fmla="*/ 81 w 174"/>
              <a:gd name="T11" fmla="*/ 11 h 92"/>
              <a:gd name="T12" fmla="*/ 59 w 174"/>
              <a:gd name="T13" fmla="*/ 0 h 92"/>
              <a:gd name="T14" fmla="*/ 18 w 174"/>
              <a:gd name="T15" fmla="*/ 80 h 92"/>
              <a:gd name="T16" fmla="*/ 0 w 174"/>
              <a:gd name="T17" fmla="*/ 80 h 92"/>
              <a:gd name="T18" fmla="*/ 0 w 174"/>
              <a:gd name="T19" fmla="*/ 92 h 92"/>
              <a:gd name="T20" fmla="*/ 174 w 174"/>
              <a:gd name="T21" fmla="*/ 92 h 92"/>
              <a:gd name="T22" fmla="*/ 174 w 174"/>
              <a:gd name="T23" fmla="*/ 80 h 92"/>
              <a:gd name="T24" fmla="*/ 157 w 174"/>
              <a:gd name="T25" fmla="*/ 8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4" h="92">
                <a:moveTo>
                  <a:pt x="157" y="80"/>
                </a:moveTo>
                <a:lnTo>
                  <a:pt x="115" y="0"/>
                </a:lnTo>
                <a:lnTo>
                  <a:pt x="93" y="11"/>
                </a:lnTo>
                <a:lnTo>
                  <a:pt x="129" y="80"/>
                </a:lnTo>
                <a:lnTo>
                  <a:pt x="45" y="80"/>
                </a:lnTo>
                <a:lnTo>
                  <a:pt x="81" y="11"/>
                </a:lnTo>
                <a:lnTo>
                  <a:pt x="59" y="0"/>
                </a:lnTo>
                <a:lnTo>
                  <a:pt x="18" y="80"/>
                </a:lnTo>
                <a:lnTo>
                  <a:pt x="0" y="80"/>
                </a:lnTo>
                <a:lnTo>
                  <a:pt x="0" y="92"/>
                </a:lnTo>
                <a:lnTo>
                  <a:pt x="174" y="92"/>
                </a:lnTo>
                <a:lnTo>
                  <a:pt x="174" y="80"/>
                </a:lnTo>
                <a:lnTo>
                  <a:pt x="157" y="8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5" name="Freeform 835"/>
          <p:cNvSpPr/>
          <p:nvPr/>
        </p:nvSpPr>
        <p:spPr bwMode="auto">
          <a:xfrm>
            <a:off x="8300085" y="5803265"/>
            <a:ext cx="277495" cy="276225"/>
          </a:xfrm>
          <a:custGeom>
            <a:avLst/>
            <a:gdLst>
              <a:gd name="T0" fmla="*/ 288 w 288"/>
              <a:gd name="T1" fmla="*/ 144 h 287"/>
              <a:gd name="T2" fmla="*/ 144 w 288"/>
              <a:gd name="T3" fmla="*/ 0 h 287"/>
              <a:gd name="T4" fmla="*/ 0 w 288"/>
              <a:gd name="T5" fmla="*/ 144 h 287"/>
              <a:gd name="T6" fmla="*/ 128 w 288"/>
              <a:gd name="T7" fmla="*/ 287 h 287"/>
              <a:gd name="T8" fmla="*/ 128 w 288"/>
              <a:gd name="T9" fmla="*/ 177 h 287"/>
              <a:gd name="T10" fmla="*/ 104 w 288"/>
              <a:gd name="T11" fmla="*/ 177 h 287"/>
              <a:gd name="T12" fmla="*/ 104 w 288"/>
              <a:gd name="T13" fmla="*/ 136 h 287"/>
              <a:gd name="T14" fmla="*/ 128 w 288"/>
              <a:gd name="T15" fmla="*/ 136 h 287"/>
              <a:gd name="T16" fmla="*/ 128 w 288"/>
              <a:gd name="T17" fmla="*/ 102 h 287"/>
              <a:gd name="T18" fmla="*/ 180 w 288"/>
              <a:gd name="T19" fmla="*/ 54 h 287"/>
              <a:gd name="T20" fmla="*/ 217 w 288"/>
              <a:gd name="T21" fmla="*/ 54 h 287"/>
              <a:gd name="T22" fmla="*/ 217 w 288"/>
              <a:gd name="T23" fmla="*/ 97 h 287"/>
              <a:gd name="T24" fmla="*/ 190 w 288"/>
              <a:gd name="T25" fmla="*/ 97 h 287"/>
              <a:gd name="T26" fmla="*/ 179 w 288"/>
              <a:gd name="T27" fmla="*/ 107 h 287"/>
              <a:gd name="T28" fmla="*/ 179 w 288"/>
              <a:gd name="T29" fmla="*/ 136 h 287"/>
              <a:gd name="T30" fmla="*/ 217 w 288"/>
              <a:gd name="T31" fmla="*/ 136 h 287"/>
              <a:gd name="T32" fmla="*/ 212 w 288"/>
              <a:gd name="T33" fmla="*/ 177 h 287"/>
              <a:gd name="T34" fmla="*/ 178 w 288"/>
              <a:gd name="T35" fmla="*/ 177 h 287"/>
              <a:gd name="T36" fmla="*/ 178 w 288"/>
              <a:gd name="T37" fmla="*/ 283 h 287"/>
              <a:gd name="T38" fmla="*/ 288 w 288"/>
              <a:gd name="T39" fmla="*/ 144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7">
                <a:moveTo>
                  <a:pt x="288" y="144"/>
                </a:moveTo>
                <a:cubicBezTo>
                  <a:pt x="288" y="64"/>
                  <a:pt x="223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18"/>
                  <a:pt x="56" y="279"/>
                  <a:pt x="128" y="287"/>
                </a:cubicBezTo>
                <a:cubicBezTo>
                  <a:pt x="128" y="177"/>
                  <a:pt x="128" y="177"/>
                  <a:pt x="128" y="177"/>
                </a:cubicBezTo>
                <a:cubicBezTo>
                  <a:pt x="104" y="177"/>
                  <a:pt x="104" y="177"/>
                  <a:pt x="104" y="177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28" y="136"/>
                  <a:pt x="128" y="108"/>
                  <a:pt x="128" y="102"/>
                </a:cubicBezTo>
                <a:cubicBezTo>
                  <a:pt x="128" y="96"/>
                  <a:pt x="127" y="54"/>
                  <a:pt x="180" y="54"/>
                </a:cubicBezTo>
                <a:cubicBezTo>
                  <a:pt x="187" y="54"/>
                  <a:pt x="203" y="54"/>
                  <a:pt x="217" y="54"/>
                </a:cubicBezTo>
                <a:cubicBezTo>
                  <a:pt x="217" y="72"/>
                  <a:pt x="217" y="92"/>
                  <a:pt x="217" y="97"/>
                </a:cubicBezTo>
                <a:cubicBezTo>
                  <a:pt x="206" y="97"/>
                  <a:pt x="195" y="97"/>
                  <a:pt x="190" y="97"/>
                </a:cubicBezTo>
                <a:cubicBezTo>
                  <a:pt x="184" y="97"/>
                  <a:pt x="179" y="103"/>
                  <a:pt x="179" y="107"/>
                </a:cubicBezTo>
                <a:cubicBezTo>
                  <a:pt x="179" y="111"/>
                  <a:pt x="179" y="136"/>
                  <a:pt x="179" y="136"/>
                </a:cubicBezTo>
                <a:cubicBezTo>
                  <a:pt x="179" y="136"/>
                  <a:pt x="213" y="136"/>
                  <a:pt x="217" y="136"/>
                </a:cubicBezTo>
                <a:cubicBezTo>
                  <a:pt x="215" y="157"/>
                  <a:pt x="212" y="177"/>
                  <a:pt x="212" y="177"/>
                </a:cubicBezTo>
                <a:cubicBezTo>
                  <a:pt x="178" y="177"/>
                  <a:pt x="178" y="177"/>
                  <a:pt x="178" y="177"/>
                </a:cubicBezTo>
                <a:cubicBezTo>
                  <a:pt x="178" y="283"/>
                  <a:pt x="178" y="283"/>
                  <a:pt x="178" y="283"/>
                </a:cubicBezTo>
                <a:cubicBezTo>
                  <a:pt x="241" y="268"/>
                  <a:pt x="288" y="211"/>
                  <a:pt x="288" y="14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6" name="Freeform 836"/>
          <p:cNvSpPr>
            <a:spLocks noEditPoints="1"/>
          </p:cNvSpPr>
          <p:nvPr/>
        </p:nvSpPr>
        <p:spPr bwMode="auto">
          <a:xfrm>
            <a:off x="8856345" y="5803265"/>
            <a:ext cx="27749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64 w 288"/>
              <a:gd name="T11" fmla="*/ 143 h 288"/>
              <a:gd name="T12" fmla="*/ 212 w 288"/>
              <a:gd name="T13" fmla="*/ 137 h 288"/>
              <a:gd name="T14" fmla="*/ 176 w 288"/>
              <a:gd name="T15" fmla="*/ 141 h 288"/>
              <a:gd name="T16" fmla="*/ 166 w 288"/>
              <a:gd name="T17" fmla="*/ 116 h 288"/>
              <a:gd name="T18" fmla="*/ 235 w 288"/>
              <a:gd name="T19" fmla="*/ 66 h 288"/>
              <a:gd name="T20" fmla="*/ 264 w 288"/>
              <a:gd name="T21" fmla="*/ 143 h 288"/>
              <a:gd name="T22" fmla="*/ 222 w 288"/>
              <a:gd name="T23" fmla="*/ 53 h 288"/>
              <a:gd name="T24" fmla="*/ 158 w 288"/>
              <a:gd name="T25" fmla="*/ 99 h 288"/>
              <a:gd name="T26" fmla="*/ 113 w 288"/>
              <a:gd name="T27" fmla="*/ 29 h 288"/>
              <a:gd name="T28" fmla="*/ 144 w 288"/>
              <a:gd name="T29" fmla="*/ 24 h 288"/>
              <a:gd name="T30" fmla="*/ 222 w 288"/>
              <a:gd name="T31" fmla="*/ 53 h 288"/>
              <a:gd name="T32" fmla="*/ 94 w 288"/>
              <a:gd name="T33" fmla="*/ 35 h 288"/>
              <a:gd name="T34" fmla="*/ 140 w 288"/>
              <a:gd name="T35" fmla="*/ 106 h 288"/>
              <a:gd name="T36" fmla="*/ 41 w 288"/>
              <a:gd name="T37" fmla="*/ 120 h 288"/>
              <a:gd name="T38" fmla="*/ 27 w 288"/>
              <a:gd name="T39" fmla="*/ 120 h 288"/>
              <a:gd name="T40" fmla="*/ 94 w 288"/>
              <a:gd name="T41" fmla="*/ 35 h 288"/>
              <a:gd name="T42" fmla="*/ 25 w 288"/>
              <a:gd name="T43" fmla="*/ 144 h 288"/>
              <a:gd name="T44" fmla="*/ 25 w 288"/>
              <a:gd name="T45" fmla="*/ 138 h 288"/>
              <a:gd name="T46" fmla="*/ 41 w 288"/>
              <a:gd name="T47" fmla="*/ 138 h 288"/>
              <a:gd name="T48" fmla="*/ 148 w 288"/>
              <a:gd name="T49" fmla="*/ 122 h 288"/>
              <a:gd name="T50" fmla="*/ 158 w 288"/>
              <a:gd name="T51" fmla="*/ 145 h 288"/>
              <a:gd name="T52" fmla="*/ 91 w 288"/>
              <a:gd name="T53" fmla="*/ 184 h 288"/>
              <a:gd name="T54" fmla="*/ 57 w 288"/>
              <a:gd name="T55" fmla="*/ 225 h 288"/>
              <a:gd name="T56" fmla="*/ 25 w 288"/>
              <a:gd name="T57" fmla="*/ 144 h 288"/>
              <a:gd name="T58" fmla="*/ 70 w 288"/>
              <a:gd name="T59" fmla="*/ 237 h 288"/>
              <a:gd name="T60" fmla="*/ 71 w 288"/>
              <a:gd name="T61" fmla="*/ 236 h 288"/>
              <a:gd name="T62" fmla="*/ 165 w 288"/>
              <a:gd name="T63" fmla="*/ 162 h 288"/>
              <a:gd name="T64" fmla="*/ 190 w 288"/>
              <a:gd name="T65" fmla="*/ 254 h 288"/>
              <a:gd name="T66" fmla="*/ 144 w 288"/>
              <a:gd name="T67" fmla="*/ 263 h 288"/>
              <a:gd name="T68" fmla="*/ 70 w 288"/>
              <a:gd name="T69" fmla="*/ 237 h 288"/>
              <a:gd name="T70" fmla="*/ 207 w 288"/>
              <a:gd name="T71" fmla="*/ 245 h 288"/>
              <a:gd name="T72" fmla="*/ 183 w 288"/>
              <a:gd name="T73" fmla="*/ 158 h 288"/>
              <a:gd name="T74" fmla="*/ 212 w 288"/>
              <a:gd name="T75" fmla="*/ 155 h 288"/>
              <a:gd name="T76" fmla="*/ 262 w 288"/>
              <a:gd name="T77" fmla="*/ 162 h 288"/>
              <a:gd name="T78" fmla="*/ 207 w 288"/>
              <a:gd name="T79" fmla="*/ 2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64" y="143"/>
                </a:moveTo>
                <a:cubicBezTo>
                  <a:pt x="245" y="139"/>
                  <a:pt x="228" y="137"/>
                  <a:pt x="212" y="137"/>
                </a:cubicBezTo>
                <a:cubicBezTo>
                  <a:pt x="199" y="137"/>
                  <a:pt x="187" y="138"/>
                  <a:pt x="176" y="141"/>
                </a:cubicBezTo>
                <a:cubicBezTo>
                  <a:pt x="173" y="132"/>
                  <a:pt x="169" y="124"/>
                  <a:pt x="166" y="116"/>
                </a:cubicBezTo>
                <a:cubicBezTo>
                  <a:pt x="191" y="105"/>
                  <a:pt x="216" y="90"/>
                  <a:pt x="235" y="66"/>
                </a:cubicBezTo>
                <a:cubicBezTo>
                  <a:pt x="253" y="87"/>
                  <a:pt x="263" y="114"/>
                  <a:pt x="264" y="143"/>
                </a:cubicBezTo>
                <a:close/>
                <a:moveTo>
                  <a:pt x="222" y="53"/>
                </a:moveTo>
                <a:cubicBezTo>
                  <a:pt x="205" y="75"/>
                  <a:pt x="182" y="89"/>
                  <a:pt x="158" y="99"/>
                </a:cubicBezTo>
                <a:cubicBezTo>
                  <a:pt x="140" y="64"/>
                  <a:pt x="123" y="41"/>
                  <a:pt x="113" y="29"/>
                </a:cubicBezTo>
                <a:cubicBezTo>
                  <a:pt x="123" y="26"/>
                  <a:pt x="133" y="24"/>
                  <a:pt x="144" y="24"/>
                </a:cubicBezTo>
                <a:cubicBezTo>
                  <a:pt x="174" y="24"/>
                  <a:pt x="201" y="35"/>
                  <a:pt x="222" y="53"/>
                </a:cubicBezTo>
                <a:close/>
                <a:moveTo>
                  <a:pt x="94" y="35"/>
                </a:moveTo>
                <a:cubicBezTo>
                  <a:pt x="102" y="44"/>
                  <a:pt x="120" y="67"/>
                  <a:pt x="140" y="106"/>
                </a:cubicBezTo>
                <a:cubicBezTo>
                  <a:pt x="102" y="118"/>
                  <a:pt x="64" y="120"/>
                  <a:pt x="41" y="120"/>
                </a:cubicBezTo>
                <a:cubicBezTo>
                  <a:pt x="35" y="120"/>
                  <a:pt x="30" y="120"/>
                  <a:pt x="27" y="120"/>
                </a:cubicBezTo>
                <a:cubicBezTo>
                  <a:pt x="35" y="82"/>
                  <a:pt x="60" y="51"/>
                  <a:pt x="94" y="35"/>
                </a:cubicBezTo>
                <a:close/>
                <a:moveTo>
                  <a:pt x="25" y="144"/>
                </a:moveTo>
                <a:cubicBezTo>
                  <a:pt x="25" y="142"/>
                  <a:pt x="25" y="140"/>
                  <a:pt x="25" y="138"/>
                </a:cubicBezTo>
                <a:cubicBezTo>
                  <a:pt x="28" y="138"/>
                  <a:pt x="34" y="138"/>
                  <a:pt x="41" y="138"/>
                </a:cubicBezTo>
                <a:cubicBezTo>
                  <a:pt x="65" y="138"/>
                  <a:pt x="107" y="136"/>
                  <a:pt x="148" y="122"/>
                </a:cubicBezTo>
                <a:cubicBezTo>
                  <a:pt x="152" y="130"/>
                  <a:pt x="155" y="137"/>
                  <a:pt x="158" y="145"/>
                </a:cubicBezTo>
                <a:cubicBezTo>
                  <a:pt x="129" y="154"/>
                  <a:pt x="107" y="169"/>
                  <a:pt x="91" y="184"/>
                </a:cubicBezTo>
                <a:cubicBezTo>
                  <a:pt x="73" y="200"/>
                  <a:pt x="62" y="216"/>
                  <a:pt x="57" y="225"/>
                </a:cubicBezTo>
                <a:cubicBezTo>
                  <a:pt x="37" y="203"/>
                  <a:pt x="25" y="175"/>
                  <a:pt x="25" y="144"/>
                </a:cubicBezTo>
                <a:close/>
                <a:moveTo>
                  <a:pt x="70" y="237"/>
                </a:moveTo>
                <a:cubicBezTo>
                  <a:pt x="71" y="237"/>
                  <a:pt x="71" y="237"/>
                  <a:pt x="71" y="236"/>
                </a:cubicBezTo>
                <a:cubicBezTo>
                  <a:pt x="79" y="223"/>
                  <a:pt x="108" y="179"/>
                  <a:pt x="165" y="162"/>
                </a:cubicBezTo>
                <a:cubicBezTo>
                  <a:pt x="175" y="189"/>
                  <a:pt x="183" y="219"/>
                  <a:pt x="190" y="254"/>
                </a:cubicBezTo>
                <a:cubicBezTo>
                  <a:pt x="176" y="260"/>
                  <a:pt x="160" y="263"/>
                  <a:pt x="144" y="263"/>
                </a:cubicBezTo>
                <a:cubicBezTo>
                  <a:pt x="116" y="263"/>
                  <a:pt x="91" y="254"/>
                  <a:pt x="70" y="237"/>
                </a:cubicBezTo>
                <a:close/>
                <a:moveTo>
                  <a:pt x="207" y="245"/>
                </a:moveTo>
                <a:cubicBezTo>
                  <a:pt x="200" y="213"/>
                  <a:pt x="192" y="183"/>
                  <a:pt x="183" y="158"/>
                </a:cubicBezTo>
                <a:cubicBezTo>
                  <a:pt x="192" y="156"/>
                  <a:pt x="202" y="155"/>
                  <a:pt x="212" y="155"/>
                </a:cubicBezTo>
                <a:cubicBezTo>
                  <a:pt x="227" y="155"/>
                  <a:pt x="244" y="157"/>
                  <a:pt x="262" y="162"/>
                </a:cubicBezTo>
                <a:cubicBezTo>
                  <a:pt x="257" y="197"/>
                  <a:pt x="236" y="227"/>
                  <a:pt x="207" y="2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7" name="Freeform 837"/>
          <p:cNvSpPr/>
          <p:nvPr/>
        </p:nvSpPr>
        <p:spPr bwMode="auto">
          <a:xfrm>
            <a:off x="9527540" y="5853430"/>
            <a:ext cx="81915" cy="55245"/>
          </a:xfrm>
          <a:custGeom>
            <a:avLst/>
            <a:gdLst>
              <a:gd name="T0" fmla="*/ 84 w 84"/>
              <a:gd name="T1" fmla="*/ 22 h 58"/>
              <a:gd name="T2" fmla="*/ 24 w 84"/>
              <a:gd name="T3" fmla="*/ 0 h 58"/>
              <a:gd name="T4" fmla="*/ 0 w 84"/>
              <a:gd name="T5" fmla="*/ 3 h 58"/>
              <a:gd name="T6" fmla="*/ 34 w 84"/>
              <a:gd name="T7" fmla="*/ 58 h 58"/>
              <a:gd name="T8" fmla="*/ 84 w 84"/>
              <a:gd name="T9" fmla="*/ 2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58">
                <a:moveTo>
                  <a:pt x="84" y="22"/>
                </a:moveTo>
                <a:cubicBezTo>
                  <a:pt x="68" y="8"/>
                  <a:pt x="47" y="0"/>
                  <a:pt x="24" y="0"/>
                </a:cubicBezTo>
                <a:cubicBezTo>
                  <a:pt x="16" y="0"/>
                  <a:pt x="7" y="1"/>
                  <a:pt x="0" y="3"/>
                </a:cubicBezTo>
                <a:cubicBezTo>
                  <a:pt x="7" y="12"/>
                  <a:pt x="21" y="31"/>
                  <a:pt x="34" y="58"/>
                </a:cubicBezTo>
                <a:cubicBezTo>
                  <a:pt x="53" y="50"/>
                  <a:pt x="71" y="39"/>
                  <a:pt x="84" y="2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8" name="Freeform 838"/>
          <p:cNvSpPr/>
          <p:nvPr/>
        </p:nvSpPr>
        <p:spPr bwMode="auto">
          <a:xfrm>
            <a:off x="9464040" y="5859780"/>
            <a:ext cx="84455" cy="64770"/>
          </a:xfrm>
          <a:custGeom>
            <a:avLst/>
            <a:gdLst>
              <a:gd name="T0" fmla="*/ 87 w 87"/>
              <a:gd name="T1" fmla="*/ 55 h 66"/>
              <a:gd name="T2" fmla="*/ 51 w 87"/>
              <a:gd name="T3" fmla="*/ 0 h 66"/>
              <a:gd name="T4" fmla="*/ 0 w 87"/>
              <a:gd name="T5" fmla="*/ 65 h 66"/>
              <a:gd name="T6" fmla="*/ 11 w 87"/>
              <a:gd name="T7" fmla="*/ 66 h 66"/>
              <a:gd name="T8" fmla="*/ 87 w 87"/>
              <a:gd name="T9" fmla="*/ 5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66">
                <a:moveTo>
                  <a:pt x="87" y="55"/>
                </a:moveTo>
                <a:cubicBezTo>
                  <a:pt x="72" y="25"/>
                  <a:pt x="57" y="7"/>
                  <a:pt x="51" y="0"/>
                </a:cubicBezTo>
                <a:cubicBezTo>
                  <a:pt x="25" y="12"/>
                  <a:pt x="5" y="36"/>
                  <a:pt x="0" y="65"/>
                </a:cubicBezTo>
                <a:cubicBezTo>
                  <a:pt x="2" y="66"/>
                  <a:pt x="6" y="66"/>
                  <a:pt x="11" y="66"/>
                </a:cubicBezTo>
                <a:cubicBezTo>
                  <a:pt x="28" y="66"/>
                  <a:pt x="58" y="64"/>
                  <a:pt x="87" y="5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9" name="Freeform 839"/>
          <p:cNvSpPr/>
          <p:nvPr/>
        </p:nvSpPr>
        <p:spPr bwMode="auto">
          <a:xfrm>
            <a:off x="9566910" y="5883910"/>
            <a:ext cx="73660" cy="57785"/>
          </a:xfrm>
          <a:custGeom>
            <a:avLst/>
            <a:gdLst>
              <a:gd name="T0" fmla="*/ 8 w 76"/>
              <a:gd name="T1" fmla="*/ 58 h 60"/>
              <a:gd name="T2" fmla="*/ 36 w 76"/>
              <a:gd name="T3" fmla="*/ 55 h 60"/>
              <a:gd name="T4" fmla="*/ 76 w 76"/>
              <a:gd name="T5" fmla="*/ 60 h 60"/>
              <a:gd name="T6" fmla="*/ 53 w 76"/>
              <a:gd name="T7" fmla="*/ 0 h 60"/>
              <a:gd name="T8" fmla="*/ 0 w 76"/>
              <a:gd name="T9" fmla="*/ 39 h 60"/>
              <a:gd name="T10" fmla="*/ 8 w 76"/>
              <a:gd name="T11" fmla="*/ 5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60">
                <a:moveTo>
                  <a:pt x="8" y="58"/>
                </a:moveTo>
                <a:cubicBezTo>
                  <a:pt x="17" y="56"/>
                  <a:pt x="26" y="55"/>
                  <a:pt x="36" y="55"/>
                </a:cubicBezTo>
                <a:cubicBezTo>
                  <a:pt x="48" y="55"/>
                  <a:pt x="61" y="57"/>
                  <a:pt x="76" y="60"/>
                </a:cubicBezTo>
                <a:cubicBezTo>
                  <a:pt x="75" y="37"/>
                  <a:pt x="67" y="16"/>
                  <a:pt x="53" y="0"/>
                </a:cubicBezTo>
                <a:cubicBezTo>
                  <a:pt x="39" y="18"/>
                  <a:pt x="20" y="30"/>
                  <a:pt x="0" y="39"/>
                </a:cubicBezTo>
                <a:cubicBezTo>
                  <a:pt x="2" y="45"/>
                  <a:pt x="5" y="51"/>
                  <a:pt x="8" y="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0" name="Freeform 840"/>
          <p:cNvSpPr/>
          <p:nvPr/>
        </p:nvSpPr>
        <p:spPr bwMode="auto">
          <a:xfrm>
            <a:off x="9580245" y="5949950"/>
            <a:ext cx="57785" cy="68580"/>
          </a:xfrm>
          <a:custGeom>
            <a:avLst/>
            <a:gdLst>
              <a:gd name="T0" fmla="*/ 0 w 61"/>
              <a:gd name="T1" fmla="*/ 2 h 70"/>
              <a:gd name="T2" fmla="*/ 19 w 61"/>
              <a:gd name="T3" fmla="*/ 70 h 70"/>
              <a:gd name="T4" fmla="*/ 61 w 61"/>
              <a:gd name="T5" fmla="*/ 5 h 70"/>
              <a:gd name="T6" fmla="*/ 23 w 61"/>
              <a:gd name="T7" fmla="*/ 0 h 70"/>
              <a:gd name="T8" fmla="*/ 0 w 61"/>
              <a:gd name="T9" fmla="*/ 2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0">
                <a:moveTo>
                  <a:pt x="0" y="2"/>
                </a:moveTo>
                <a:cubicBezTo>
                  <a:pt x="7" y="22"/>
                  <a:pt x="14" y="44"/>
                  <a:pt x="19" y="70"/>
                </a:cubicBezTo>
                <a:cubicBezTo>
                  <a:pt x="41" y="56"/>
                  <a:pt x="57" y="32"/>
                  <a:pt x="61" y="5"/>
                </a:cubicBezTo>
                <a:cubicBezTo>
                  <a:pt x="47" y="2"/>
                  <a:pt x="34" y="0"/>
                  <a:pt x="23" y="0"/>
                </a:cubicBezTo>
                <a:cubicBezTo>
                  <a:pt x="15" y="0"/>
                  <a:pt x="7" y="1"/>
                  <a:pt x="0" y="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1" name="Freeform 841"/>
          <p:cNvSpPr>
            <a:spLocks noEditPoints="1"/>
          </p:cNvSpPr>
          <p:nvPr/>
        </p:nvSpPr>
        <p:spPr bwMode="auto">
          <a:xfrm>
            <a:off x="9412605" y="5803265"/>
            <a:ext cx="276860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56 h 288"/>
              <a:gd name="T12" fmla="*/ 33 w 288"/>
              <a:gd name="T13" fmla="*/ 144 h 288"/>
              <a:gd name="T14" fmla="*/ 144 w 288"/>
              <a:gd name="T15" fmla="*/ 33 h 288"/>
              <a:gd name="T16" fmla="*/ 256 w 288"/>
              <a:gd name="T17" fmla="*/ 144 h 288"/>
              <a:gd name="T18" fmla="*/ 144 w 288"/>
              <a:gd name="T19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44" y="256"/>
                </a:moveTo>
                <a:cubicBezTo>
                  <a:pt x="83" y="256"/>
                  <a:pt x="33" y="206"/>
                  <a:pt x="33" y="144"/>
                </a:cubicBezTo>
                <a:cubicBezTo>
                  <a:pt x="33" y="83"/>
                  <a:pt x="83" y="33"/>
                  <a:pt x="144" y="33"/>
                </a:cubicBezTo>
                <a:cubicBezTo>
                  <a:pt x="206" y="33"/>
                  <a:pt x="256" y="83"/>
                  <a:pt x="256" y="144"/>
                </a:cubicBezTo>
                <a:cubicBezTo>
                  <a:pt x="256" y="206"/>
                  <a:pt x="206" y="256"/>
                  <a:pt x="144" y="2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2" name="Freeform 842"/>
          <p:cNvSpPr/>
          <p:nvPr/>
        </p:nvSpPr>
        <p:spPr bwMode="auto">
          <a:xfrm>
            <a:off x="9495790" y="5955030"/>
            <a:ext cx="88265" cy="76835"/>
          </a:xfrm>
          <a:custGeom>
            <a:avLst/>
            <a:gdLst>
              <a:gd name="T0" fmla="*/ 1 w 92"/>
              <a:gd name="T1" fmla="*/ 57 h 79"/>
              <a:gd name="T2" fmla="*/ 0 w 92"/>
              <a:gd name="T3" fmla="*/ 59 h 79"/>
              <a:gd name="T4" fmla="*/ 57 w 92"/>
              <a:gd name="T5" fmla="*/ 79 h 79"/>
              <a:gd name="T6" fmla="*/ 92 w 92"/>
              <a:gd name="T7" fmla="*/ 72 h 79"/>
              <a:gd name="T8" fmla="*/ 73 w 92"/>
              <a:gd name="T9" fmla="*/ 0 h 79"/>
              <a:gd name="T10" fmla="*/ 1 w 92"/>
              <a:gd name="T11" fmla="*/ 5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" h="79">
                <a:moveTo>
                  <a:pt x="1" y="57"/>
                </a:moveTo>
                <a:cubicBezTo>
                  <a:pt x="0" y="58"/>
                  <a:pt x="0" y="58"/>
                  <a:pt x="0" y="59"/>
                </a:cubicBezTo>
                <a:cubicBezTo>
                  <a:pt x="16" y="71"/>
                  <a:pt x="36" y="79"/>
                  <a:pt x="57" y="79"/>
                </a:cubicBezTo>
                <a:cubicBezTo>
                  <a:pt x="70" y="79"/>
                  <a:pt x="81" y="76"/>
                  <a:pt x="92" y="72"/>
                </a:cubicBezTo>
                <a:cubicBezTo>
                  <a:pt x="87" y="45"/>
                  <a:pt x="81" y="21"/>
                  <a:pt x="73" y="0"/>
                </a:cubicBezTo>
                <a:cubicBezTo>
                  <a:pt x="29" y="13"/>
                  <a:pt x="6" y="48"/>
                  <a:pt x="1" y="5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3" name="Freeform 843"/>
          <p:cNvSpPr/>
          <p:nvPr/>
        </p:nvSpPr>
        <p:spPr bwMode="auto">
          <a:xfrm>
            <a:off x="9462770" y="5926455"/>
            <a:ext cx="99060" cy="76200"/>
          </a:xfrm>
          <a:custGeom>
            <a:avLst/>
            <a:gdLst>
              <a:gd name="T0" fmla="*/ 51 w 103"/>
              <a:gd name="T1" fmla="*/ 47 h 79"/>
              <a:gd name="T2" fmla="*/ 103 w 103"/>
              <a:gd name="T3" fmla="*/ 17 h 79"/>
              <a:gd name="T4" fmla="*/ 95 w 103"/>
              <a:gd name="T5" fmla="*/ 0 h 79"/>
              <a:gd name="T6" fmla="*/ 13 w 103"/>
              <a:gd name="T7" fmla="*/ 12 h 79"/>
              <a:gd name="T8" fmla="*/ 0 w 103"/>
              <a:gd name="T9" fmla="*/ 12 h 79"/>
              <a:gd name="T10" fmla="*/ 0 w 103"/>
              <a:gd name="T11" fmla="*/ 16 h 79"/>
              <a:gd name="T12" fmla="*/ 24 w 103"/>
              <a:gd name="T13" fmla="*/ 79 h 79"/>
              <a:gd name="T14" fmla="*/ 51 w 103"/>
              <a:gd name="T15" fmla="*/ 4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79">
                <a:moveTo>
                  <a:pt x="51" y="47"/>
                </a:moveTo>
                <a:cubicBezTo>
                  <a:pt x="63" y="36"/>
                  <a:pt x="81" y="24"/>
                  <a:pt x="103" y="17"/>
                </a:cubicBezTo>
                <a:cubicBezTo>
                  <a:pt x="100" y="11"/>
                  <a:pt x="98" y="5"/>
                  <a:pt x="95" y="0"/>
                </a:cubicBezTo>
                <a:cubicBezTo>
                  <a:pt x="63" y="10"/>
                  <a:pt x="31" y="12"/>
                  <a:pt x="13" y="12"/>
                </a:cubicBezTo>
                <a:cubicBezTo>
                  <a:pt x="7" y="12"/>
                  <a:pt x="2" y="12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40"/>
                  <a:pt x="9" y="62"/>
                  <a:pt x="24" y="79"/>
                </a:cubicBezTo>
                <a:cubicBezTo>
                  <a:pt x="28" y="72"/>
                  <a:pt x="37" y="60"/>
                  <a:pt x="51" y="4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4" name="Freeform 844"/>
          <p:cNvSpPr/>
          <p:nvPr/>
        </p:nvSpPr>
        <p:spPr bwMode="auto">
          <a:xfrm>
            <a:off x="10569575" y="5858510"/>
            <a:ext cx="226060" cy="222250"/>
          </a:xfrm>
          <a:custGeom>
            <a:avLst/>
            <a:gdLst>
              <a:gd name="T0" fmla="*/ 224 w 234"/>
              <a:gd name="T1" fmla="*/ 11 h 230"/>
              <a:gd name="T2" fmla="*/ 216 w 234"/>
              <a:gd name="T3" fmla="*/ 0 h 230"/>
              <a:gd name="T4" fmla="*/ 216 w 234"/>
              <a:gd name="T5" fmla="*/ 9 h 230"/>
              <a:gd name="T6" fmla="*/ 207 w 234"/>
              <a:gd name="T7" fmla="*/ 55 h 230"/>
              <a:gd name="T8" fmla="*/ 184 w 234"/>
              <a:gd name="T9" fmla="*/ 91 h 230"/>
              <a:gd name="T10" fmla="*/ 154 w 234"/>
              <a:gd name="T11" fmla="*/ 113 h 230"/>
              <a:gd name="T12" fmla="*/ 115 w 234"/>
              <a:gd name="T13" fmla="*/ 123 h 230"/>
              <a:gd name="T14" fmla="*/ 69 w 234"/>
              <a:gd name="T15" fmla="*/ 125 h 230"/>
              <a:gd name="T16" fmla="*/ 64 w 234"/>
              <a:gd name="T17" fmla="*/ 125 h 230"/>
              <a:gd name="T18" fmla="*/ 51 w 234"/>
              <a:gd name="T19" fmla="*/ 187 h 230"/>
              <a:gd name="T20" fmla="*/ 49 w 234"/>
              <a:gd name="T21" fmla="*/ 196 h 230"/>
              <a:gd name="T22" fmla="*/ 46 w 234"/>
              <a:gd name="T23" fmla="*/ 212 h 230"/>
              <a:gd name="T24" fmla="*/ 29 w 234"/>
              <a:gd name="T25" fmla="*/ 212 h 230"/>
              <a:gd name="T26" fmla="*/ 4 w 234"/>
              <a:gd name="T27" fmla="*/ 212 h 230"/>
              <a:gd name="T28" fmla="*/ 0 w 234"/>
              <a:gd name="T29" fmla="*/ 230 h 230"/>
              <a:gd name="T30" fmla="*/ 68 w 234"/>
              <a:gd name="T31" fmla="*/ 230 h 230"/>
              <a:gd name="T32" fmla="*/ 70 w 234"/>
              <a:gd name="T33" fmla="*/ 222 h 230"/>
              <a:gd name="T34" fmla="*/ 86 w 234"/>
              <a:gd name="T35" fmla="*/ 143 h 230"/>
              <a:gd name="T36" fmla="*/ 108 w 234"/>
              <a:gd name="T37" fmla="*/ 143 h 230"/>
              <a:gd name="T38" fmla="*/ 151 w 234"/>
              <a:gd name="T39" fmla="*/ 141 h 230"/>
              <a:gd name="T40" fmla="*/ 184 w 234"/>
              <a:gd name="T41" fmla="*/ 133 h 230"/>
              <a:gd name="T42" fmla="*/ 208 w 234"/>
              <a:gd name="T43" fmla="*/ 116 h 230"/>
              <a:gd name="T44" fmla="*/ 227 w 234"/>
              <a:gd name="T45" fmla="*/ 86 h 230"/>
              <a:gd name="T46" fmla="*/ 234 w 234"/>
              <a:gd name="T47" fmla="*/ 49 h 230"/>
              <a:gd name="T48" fmla="*/ 224 w 234"/>
              <a:gd name="T49" fmla="*/ 11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4" h="230">
                <a:moveTo>
                  <a:pt x="224" y="11"/>
                </a:moveTo>
                <a:cubicBezTo>
                  <a:pt x="222" y="7"/>
                  <a:pt x="219" y="3"/>
                  <a:pt x="216" y="0"/>
                </a:cubicBezTo>
                <a:cubicBezTo>
                  <a:pt x="216" y="3"/>
                  <a:pt x="216" y="6"/>
                  <a:pt x="216" y="9"/>
                </a:cubicBezTo>
                <a:cubicBezTo>
                  <a:pt x="216" y="25"/>
                  <a:pt x="213" y="40"/>
                  <a:pt x="207" y="55"/>
                </a:cubicBezTo>
                <a:cubicBezTo>
                  <a:pt x="201" y="70"/>
                  <a:pt x="193" y="82"/>
                  <a:pt x="184" y="91"/>
                </a:cubicBezTo>
                <a:cubicBezTo>
                  <a:pt x="175" y="101"/>
                  <a:pt x="165" y="108"/>
                  <a:pt x="154" y="113"/>
                </a:cubicBezTo>
                <a:cubicBezTo>
                  <a:pt x="143" y="117"/>
                  <a:pt x="131" y="121"/>
                  <a:pt x="115" y="123"/>
                </a:cubicBezTo>
                <a:cubicBezTo>
                  <a:pt x="105" y="124"/>
                  <a:pt x="92" y="125"/>
                  <a:pt x="69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51" y="187"/>
                  <a:pt x="51" y="187"/>
                  <a:pt x="51" y="187"/>
                </a:cubicBezTo>
                <a:cubicBezTo>
                  <a:pt x="49" y="196"/>
                  <a:pt x="49" y="196"/>
                  <a:pt x="49" y="196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29" y="212"/>
                  <a:pt x="29" y="212"/>
                  <a:pt x="29" y="212"/>
                </a:cubicBezTo>
                <a:cubicBezTo>
                  <a:pt x="4" y="212"/>
                  <a:pt x="4" y="212"/>
                  <a:pt x="4" y="212"/>
                </a:cubicBezTo>
                <a:cubicBezTo>
                  <a:pt x="0" y="230"/>
                  <a:pt x="0" y="230"/>
                  <a:pt x="0" y="230"/>
                </a:cubicBezTo>
                <a:cubicBezTo>
                  <a:pt x="68" y="230"/>
                  <a:pt x="68" y="230"/>
                  <a:pt x="68" y="230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29" y="143"/>
                  <a:pt x="142" y="143"/>
                  <a:pt x="151" y="141"/>
                </a:cubicBezTo>
                <a:cubicBezTo>
                  <a:pt x="164" y="140"/>
                  <a:pt x="175" y="137"/>
                  <a:pt x="184" y="133"/>
                </a:cubicBezTo>
                <a:cubicBezTo>
                  <a:pt x="193" y="129"/>
                  <a:pt x="201" y="123"/>
                  <a:pt x="208" y="116"/>
                </a:cubicBezTo>
                <a:cubicBezTo>
                  <a:pt x="216" y="108"/>
                  <a:pt x="222" y="98"/>
                  <a:pt x="227" y="86"/>
                </a:cubicBezTo>
                <a:cubicBezTo>
                  <a:pt x="232" y="74"/>
                  <a:pt x="234" y="61"/>
                  <a:pt x="234" y="49"/>
                </a:cubicBezTo>
                <a:cubicBezTo>
                  <a:pt x="234" y="35"/>
                  <a:pt x="231" y="22"/>
                  <a:pt x="224" y="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5" name="Freeform 845"/>
          <p:cNvSpPr>
            <a:spLocks noEditPoints="1"/>
          </p:cNvSpPr>
          <p:nvPr/>
        </p:nvSpPr>
        <p:spPr bwMode="auto">
          <a:xfrm>
            <a:off x="10532745" y="5803265"/>
            <a:ext cx="226060" cy="240665"/>
          </a:xfrm>
          <a:custGeom>
            <a:avLst/>
            <a:gdLst>
              <a:gd name="T0" fmla="*/ 153 w 234"/>
              <a:gd name="T1" fmla="*/ 0 h 249"/>
              <a:gd name="T2" fmla="*/ 52 w 234"/>
              <a:gd name="T3" fmla="*/ 0 h 249"/>
              <a:gd name="T4" fmla="*/ 0 w 234"/>
              <a:gd name="T5" fmla="*/ 249 h 249"/>
              <a:gd name="T6" fmla="*/ 68 w 234"/>
              <a:gd name="T7" fmla="*/ 249 h 249"/>
              <a:gd name="T8" fmla="*/ 70 w 234"/>
              <a:gd name="T9" fmla="*/ 241 h 249"/>
              <a:gd name="T10" fmla="*/ 86 w 234"/>
              <a:gd name="T11" fmla="*/ 162 h 249"/>
              <a:gd name="T12" fmla="*/ 108 w 234"/>
              <a:gd name="T13" fmla="*/ 162 h 249"/>
              <a:gd name="T14" fmla="*/ 151 w 234"/>
              <a:gd name="T15" fmla="*/ 160 h 249"/>
              <a:gd name="T16" fmla="*/ 184 w 234"/>
              <a:gd name="T17" fmla="*/ 152 h 249"/>
              <a:gd name="T18" fmla="*/ 208 w 234"/>
              <a:gd name="T19" fmla="*/ 135 h 249"/>
              <a:gd name="T20" fmla="*/ 227 w 234"/>
              <a:gd name="T21" fmla="*/ 105 h 249"/>
              <a:gd name="T22" fmla="*/ 234 w 234"/>
              <a:gd name="T23" fmla="*/ 68 h 249"/>
              <a:gd name="T24" fmla="*/ 224 w 234"/>
              <a:gd name="T25" fmla="*/ 30 h 249"/>
              <a:gd name="T26" fmla="*/ 197 w 234"/>
              <a:gd name="T27" fmla="*/ 6 h 249"/>
              <a:gd name="T28" fmla="*/ 153 w 234"/>
              <a:gd name="T29" fmla="*/ 0 h 249"/>
              <a:gd name="T30" fmla="*/ 108 w 234"/>
              <a:gd name="T31" fmla="*/ 58 h 249"/>
              <a:gd name="T32" fmla="*/ 133 w 234"/>
              <a:gd name="T33" fmla="*/ 58 h 249"/>
              <a:gd name="T34" fmla="*/ 135 w 234"/>
              <a:gd name="T35" fmla="*/ 58 h 249"/>
              <a:gd name="T36" fmla="*/ 159 w 234"/>
              <a:gd name="T37" fmla="*/ 60 h 249"/>
              <a:gd name="T38" fmla="*/ 159 w 234"/>
              <a:gd name="T39" fmla="*/ 60 h 249"/>
              <a:gd name="T40" fmla="*/ 165 w 234"/>
              <a:gd name="T41" fmla="*/ 64 h 249"/>
              <a:gd name="T42" fmla="*/ 167 w 234"/>
              <a:gd name="T43" fmla="*/ 71 h 249"/>
              <a:gd name="T44" fmla="*/ 161 w 234"/>
              <a:gd name="T45" fmla="*/ 88 h 249"/>
              <a:gd name="T46" fmla="*/ 146 w 234"/>
              <a:gd name="T47" fmla="*/ 99 h 249"/>
              <a:gd name="T48" fmla="*/ 144 w 234"/>
              <a:gd name="T49" fmla="*/ 100 h 249"/>
              <a:gd name="T50" fmla="*/ 102 w 234"/>
              <a:gd name="T51" fmla="*/ 103 h 249"/>
              <a:gd name="T52" fmla="*/ 100 w 234"/>
              <a:gd name="T53" fmla="*/ 103 h 249"/>
              <a:gd name="T54" fmla="*/ 98 w 234"/>
              <a:gd name="T55" fmla="*/ 103 h 249"/>
              <a:gd name="T56" fmla="*/ 108 w 234"/>
              <a:gd name="T57" fmla="*/ 58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" h="249">
                <a:moveTo>
                  <a:pt x="153" y="0"/>
                </a:moveTo>
                <a:cubicBezTo>
                  <a:pt x="52" y="0"/>
                  <a:pt x="52" y="0"/>
                  <a:pt x="52" y="0"/>
                </a:cubicBezTo>
                <a:cubicBezTo>
                  <a:pt x="0" y="249"/>
                  <a:pt x="0" y="249"/>
                  <a:pt x="0" y="249"/>
                </a:cubicBezTo>
                <a:cubicBezTo>
                  <a:pt x="68" y="249"/>
                  <a:pt x="68" y="249"/>
                  <a:pt x="68" y="249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86" y="162"/>
                  <a:pt x="86" y="162"/>
                  <a:pt x="86" y="162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29" y="162"/>
                  <a:pt x="142" y="162"/>
                  <a:pt x="151" y="160"/>
                </a:cubicBezTo>
                <a:cubicBezTo>
                  <a:pt x="164" y="159"/>
                  <a:pt x="175" y="156"/>
                  <a:pt x="184" y="152"/>
                </a:cubicBezTo>
                <a:cubicBezTo>
                  <a:pt x="193" y="148"/>
                  <a:pt x="201" y="142"/>
                  <a:pt x="208" y="135"/>
                </a:cubicBezTo>
                <a:cubicBezTo>
                  <a:pt x="216" y="127"/>
                  <a:pt x="222" y="117"/>
                  <a:pt x="227" y="105"/>
                </a:cubicBezTo>
                <a:cubicBezTo>
                  <a:pt x="232" y="93"/>
                  <a:pt x="234" y="80"/>
                  <a:pt x="234" y="68"/>
                </a:cubicBezTo>
                <a:cubicBezTo>
                  <a:pt x="234" y="53"/>
                  <a:pt x="231" y="41"/>
                  <a:pt x="224" y="30"/>
                </a:cubicBezTo>
                <a:cubicBezTo>
                  <a:pt x="218" y="19"/>
                  <a:pt x="208" y="11"/>
                  <a:pt x="197" y="6"/>
                </a:cubicBezTo>
                <a:cubicBezTo>
                  <a:pt x="185" y="2"/>
                  <a:pt x="171" y="0"/>
                  <a:pt x="153" y="0"/>
                </a:cubicBezTo>
                <a:close/>
                <a:moveTo>
                  <a:pt x="108" y="58"/>
                </a:moveTo>
                <a:cubicBezTo>
                  <a:pt x="133" y="58"/>
                  <a:pt x="133" y="58"/>
                  <a:pt x="133" y="58"/>
                </a:cubicBezTo>
                <a:cubicBezTo>
                  <a:pt x="134" y="58"/>
                  <a:pt x="135" y="58"/>
                  <a:pt x="135" y="58"/>
                </a:cubicBezTo>
                <a:cubicBezTo>
                  <a:pt x="147" y="58"/>
                  <a:pt x="156" y="59"/>
                  <a:pt x="159" y="6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62" y="61"/>
                  <a:pt x="163" y="62"/>
                  <a:pt x="165" y="64"/>
                </a:cubicBezTo>
                <a:cubicBezTo>
                  <a:pt x="166" y="65"/>
                  <a:pt x="167" y="67"/>
                  <a:pt x="167" y="71"/>
                </a:cubicBezTo>
                <a:cubicBezTo>
                  <a:pt x="166" y="78"/>
                  <a:pt x="165" y="83"/>
                  <a:pt x="161" y="88"/>
                </a:cubicBezTo>
                <a:cubicBezTo>
                  <a:pt x="158" y="93"/>
                  <a:pt x="153" y="97"/>
                  <a:pt x="146" y="99"/>
                </a:cubicBezTo>
                <a:cubicBezTo>
                  <a:pt x="146" y="100"/>
                  <a:pt x="145" y="100"/>
                  <a:pt x="144" y="100"/>
                </a:cubicBezTo>
                <a:cubicBezTo>
                  <a:pt x="137" y="102"/>
                  <a:pt x="122" y="103"/>
                  <a:pt x="102" y="103"/>
                </a:cubicBezTo>
                <a:cubicBezTo>
                  <a:pt x="101" y="103"/>
                  <a:pt x="101" y="103"/>
                  <a:pt x="100" y="103"/>
                </a:cubicBezTo>
                <a:cubicBezTo>
                  <a:pt x="98" y="103"/>
                  <a:pt x="98" y="103"/>
                  <a:pt x="98" y="103"/>
                </a:cubicBezTo>
                <a:lnTo>
                  <a:pt x="108" y="5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6" name="Freeform 846"/>
          <p:cNvSpPr/>
          <p:nvPr/>
        </p:nvSpPr>
        <p:spPr bwMode="auto">
          <a:xfrm>
            <a:off x="10086340" y="5894705"/>
            <a:ext cx="38100" cy="24765"/>
          </a:xfrm>
          <a:custGeom>
            <a:avLst/>
            <a:gdLst>
              <a:gd name="T0" fmla="*/ 2 w 40"/>
              <a:gd name="T1" fmla="*/ 26 h 26"/>
              <a:gd name="T2" fmla="*/ 26 w 40"/>
              <a:gd name="T3" fmla="*/ 24 h 26"/>
              <a:gd name="T4" fmla="*/ 28 w 40"/>
              <a:gd name="T5" fmla="*/ 24 h 26"/>
              <a:gd name="T6" fmla="*/ 37 w 40"/>
              <a:gd name="T7" fmla="*/ 17 h 26"/>
              <a:gd name="T8" fmla="*/ 40 w 40"/>
              <a:gd name="T9" fmla="*/ 7 h 26"/>
              <a:gd name="T10" fmla="*/ 39 w 40"/>
              <a:gd name="T11" fmla="*/ 3 h 26"/>
              <a:gd name="T12" fmla="*/ 35 w 40"/>
              <a:gd name="T13" fmla="*/ 1 h 26"/>
              <a:gd name="T14" fmla="*/ 35 w 40"/>
              <a:gd name="T15" fmla="*/ 1 h 26"/>
              <a:gd name="T16" fmla="*/ 22 w 40"/>
              <a:gd name="T17" fmla="*/ 0 h 26"/>
              <a:gd name="T18" fmla="*/ 20 w 40"/>
              <a:gd name="T19" fmla="*/ 0 h 26"/>
              <a:gd name="T20" fmla="*/ 6 w 40"/>
              <a:gd name="T21" fmla="*/ 0 h 26"/>
              <a:gd name="T22" fmla="*/ 0 w 40"/>
              <a:gd name="T23" fmla="*/ 26 h 26"/>
              <a:gd name="T24" fmla="*/ 1 w 40"/>
              <a:gd name="T25" fmla="*/ 26 h 26"/>
              <a:gd name="T26" fmla="*/ 2 w 40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" h="26">
                <a:moveTo>
                  <a:pt x="2" y="26"/>
                </a:moveTo>
                <a:cubicBezTo>
                  <a:pt x="14" y="26"/>
                  <a:pt x="22" y="25"/>
                  <a:pt x="26" y="24"/>
                </a:cubicBezTo>
                <a:cubicBezTo>
                  <a:pt x="27" y="24"/>
                  <a:pt x="28" y="24"/>
                  <a:pt x="28" y="24"/>
                </a:cubicBezTo>
                <a:cubicBezTo>
                  <a:pt x="32" y="22"/>
                  <a:pt x="34" y="20"/>
                  <a:pt x="37" y="17"/>
                </a:cubicBezTo>
                <a:cubicBezTo>
                  <a:pt x="39" y="14"/>
                  <a:pt x="40" y="11"/>
                  <a:pt x="40" y="7"/>
                </a:cubicBezTo>
                <a:cubicBezTo>
                  <a:pt x="40" y="5"/>
                  <a:pt x="39" y="4"/>
                  <a:pt x="39" y="3"/>
                </a:cubicBezTo>
                <a:cubicBezTo>
                  <a:pt x="38" y="2"/>
                  <a:pt x="37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3" y="0"/>
                  <a:pt x="28" y="0"/>
                  <a:pt x="22" y="0"/>
                </a:cubicBezTo>
                <a:cubicBezTo>
                  <a:pt x="21" y="0"/>
                  <a:pt x="21" y="0"/>
                  <a:pt x="20" y="0"/>
                </a:cubicBezTo>
                <a:cubicBezTo>
                  <a:pt x="6" y="0"/>
                  <a:pt x="6" y="0"/>
                  <a:pt x="6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2" y="26"/>
                  <a:pt x="2" y="2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7" name="Freeform 847"/>
          <p:cNvSpPr>
            <a:spLocks noEditPoints="1"/>
          </p:cNvSpPr>
          <p:nvPr/>
        </p:nvSpPr>
        <p:spPr bwMode="auto">
          <a:xfrm>
            <a:off x="9966960" y="5803265"/>
            <a:ext cx="27876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95 w 288"/>
              <a:gd name="T11" fmla="*/ 61 h 288"/>
              <a:gd name="T12" fmla="*/ 154 w 288"/>
              <a:gd name="T13" fmla="*/ 61 h 288"/>
              <a:gd name="T14" fmla="*/ 179 w 288"/>
              <a:gd name="T15" fmla="*/ 65 h 288"/>
              <a:gd name="T16" fmla="*/ 195 w 288"/>
              <a:gd name="T17" fmla="*/ 78 h 288"/>
              <a:gd name="T18" fmla="*/ 201 w 288"/>
              <a:gd name="T19" fmla="*/ 100 h 288"/>
              <a:gd name="T20" fmla="*/ 197 w 288"/>
              <a:gd name="T21" fmla="*/ 122 h 288"/>
              <a:gd name="T22" fmla="*/ 186 w 288"/>
              <a:gd name="T23" fmla="*/ 139 h 288"/>
              <a:gd name="T24" fmla="*/ 172 w 288"/>
              <a:gd name="T25" fmla="*/ 149 h 288"/>
              <a:gd name="T26" fmla="*/ 153 w 288"/>
              <a:gd name="T27" fmla="*/ 154 h 288"/>
              <a:gd name="T28" fmla="*/ 128 w 288"/>
              <a:gd name="T29" fmla="*/ 155 h 288"/>
              <a:gd name="T30" fmla="*/ 115 w 288"/>
              <a:gd name="T31" fmla="*/ 155 h 288"/>
              <a:gd name="T32" fmla="*/ 105 w 288"/>
              <a:gd name="T33" fmla="*/ 201 h 288"/>
              <a:gd name="T34" fmla="*/ 104 w 288"/>
              <a:gd name="T35" fmla="*/ 206 h 288"/>
              <a:gd name="T36" fmla="*/ 65 w 288"/>
              <a:gd name="T37" fmla="*/ 206 h 288"/>
              <a:gd name="T38" fmla="*/ 95 w 288"/>
              <a:gd name="T39" fmla="*/ 61 h 288"/>
              <a:gd name="T40" fmla="*/ 219 w 288"/>
              <a:gd name="T41" fmla="*/ 145 h 288"/>
              <a:gd name="T42" fmla="*/ 208 w 288"/>
              <a:gd name="T43" fmla="*/ 162 h 288"/>
              <a:gd name="T44" fmla="*/ 194 w 288"/>
              <a:gd name="T45" fmla="*/ 172 h 288"/>
              <a:gd name="T46" fmla="*/ 175 w 288"/>
              <a:gd name="T47" fmla="*/ 177 h 288"/>
              <a:gd name="T48" fmla="*/ 150 w 288"/>
              <a:gd name="T49" fmla="*/ 178 h 288"/>
              <a:gd name="T50" fmla="*/ 138 w 288"/>
              <a:gd name="T51" fmla="*/ 178 h 288"/>
              <a:gd name="T52" fmla="*/ 128 w 288"/>
              <a:gd name="T53" fmla="*/ 224 h 288"/>
              <a:gd name="T54" fmla="*/ 127 w 288"/>
              <a:gd name="T55" fmla="*/ 228 h 288"/>
              <a:gd name="T56" fmla="*/ 87 w 288"/>
              <a:gd name="T57" fmla="*/ 228 h 288"/>
              <a:gd name="T58" fmla="*/ 90 w 288"/>
              <a:gd name="T59" fmla="*/ 218 h 288"/>
              <a:gd name="T60" fmla="*/ 104 w 288"/>
              <a:gd name="T61" fmla="*/ 218 h 288"/>
              <a:gd name="T62" fmla="*/ 114 w 288"/>
              <a:gd name="T63" fmla="*/ 218 h 288"/>
              <a:gd name="T64" fmla="*/ 116 w 288"/>
              <a:gd name="T65" fmla="*/ 208 h 288"/>
              <a:gd name="T66" fmla="*/ 117 w 288"/>
              <a:gd name="T67" fmla="*/ 204 h 288"/>
              <a:gd name="T68" fmla="*/ 125 w 288"/>
              <a:gd name="T69" fmla="*/ 167 h 288"/>
              <a:gd name="T70" fmla="*/ 128 w 288"/>
              <a:gd name="T71" fmla="*/ 167 h 288"/>
              <a:gd name="T72" fmla="*/ 154 w 288"/>
              <a:gd name="T73" fmla="*/ 166 h 288"/>
              <a:gd name="T74" fmla="*/ 177 w 288"/>
              <a:gd name="T75" fmla="*/ 160 h 288"/>
              <a:gd name="T76" fmla="*/ 194 w 288"/>
              <a:gd name="T77" fmla="*/ 148 h 288"/>
              <a:gd name="T78" fmla="*/ 208 w 288"/>
              <a:gd name="T79" fmla="*/ 127 h 288"/>
              <a:gd name="T80" fmla="*/ 213 w 288"/>
              <a:gd name="T81" fmla="*/ 100 h 288"/>
              <a:gd name="T82" fmla="*/ 213 w 288"/>
              <a:gd name="T83" fmla="*/ 95 h 288"/>
              <a:gd name="T84" fmla="*/ 218 w 288"/>
              <a:gd name="T85" fmla="*/ 101 h 288"/>
              <a:gd name="T86" fmla="*/ 224 w 288"/>
              <a:gd name="T87" fmla="*/ 123 h 288"/>
              <a:gd name="T88" fmla="*/ 219 w 288"/>
              <a:gd name="T89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95" y="61"/>
                </a:moveTo>
                <a:cubicBezTo>
                  <a:pt x="154" y="61"/>
                  <a:pt x="154" y="61"/>
                  <a:pt x="154" y="61"/>
                </a:cubicBezTo>
                <a:cubicBezTo>
                  <a:pt x="164" y="61"/>
                  <a:pt x="172" y="62"/>
                  <a:pt x="179" y="65"/>
                </a:cubicBezTo>
                <a:cubicBezTo>
                  <a:pt x="186" y="67"/>
                  <a:pt x="191" y="72"/>
                  <a:pt x="195" y="78"/>
                </a:cubicBezTo>
                <a:cubicBezTo>
                  <a:pt x="199" y="85"/>
                  <a:pt x="201" y="92"/>
                  <a:pt x="201" y="100"/>
                </a:cubicBezTo>
                <a:cubicBezTo>
                  <a:pt x="201" y="108"/>
                  <a:pt x="200" y="115"/>
                  <a:pt x="197" y="122"/>
                </a:cubicBezTo>
                <a:cubicBezTo>
                  <a:pt x="194" y="129"/>
                  <a:pt x="190" y="135"/>
                  <a:pt x="186" y="139"/>
                </a:cubicBezTo>
                <a:cubicBezTo>
                  <a:pt x="182" y="144"/>
                  <a:pt x="177" y="147"/>
                  <a:pt x="172" y="149"/>
                </a:cubicBezTo>
                <a:cubicBezTo>
                  <a:pt x="167" y="152"/>
                  <a:pt x="160" y="153"/>
                  <a:pt x="153" y="154"/>
                </a:cubicBezTo>
                <a:cubicBezTo>
                  <a:pt x="148" y="155"/>
                  <a:pt x="140" y="155"/>
                  <a:pt x="128" y="155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05" y="201"/>
                  <a:pt x="105" y="201"/>
                  <a:pt x="105" y="201"/>
                </a:cubicBezTo>
                <a:cubicBezTo>
                  <a:pt x="104" y="206"/>
                  <a:pt x="104" y="206"/>
                  <a:pt x="104" y="206"/>
                </a:cubicBezTo>
                <a:cubicBezTo>
                  <a:pt x="65" y="206"/>
                  <a:pt x="65" y="206"/>
                  <a:pt x="65" y="206"/>
                </a:cubicBezTo>
                <a:lnTo>
                  <a:pt x="95" y="61"/>
                </a:lnTo>
                <a:close/>
                <a:moveTo>
                  <a:pt x="219" y="145"/>
                </a:moveTo>
                <a:cubicBezTo>
                  <a:pt x="216" y="152"/>
                  <a:pt x="213" y="157"/>
                  <a:pt x="208" y="162"/>
                </a:cubicBezTo>
                <a:cubicBezTo>
                  <a:pt x="204" y="166"/>
                  <a:pt x="200" y="170"/>
                  <a:pt x="194" y="172"/>
                </a:cubicBezTo>
                <a:cubicBezTo>
                  <a:pt x="189" y="174"/>
                  <a:pt x="183" y="176"/>
                  <a:pt x="175" y="177"/>
                </a:cubicBezTo>
                <a:cubicBezTo>
                  <a:pt x="170" y="177"/>
                  <a:pt x="162" y="178"/>
                  <a:pt x="150" y="178"/>
                </a:cubicBezTo>
                <a:cubicBezTo>
                  <a:pt x="138" y="178"/>
                  <a:pt x="138" y="178"/>
                  <a:pt x="138" y="178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87" y="228"/>
                  <a:pt x="87" y="228"/>
                  <a:pt x="87" y="228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14" y="218"/>
                  <a:pt x="114" y="218"/>
                  <a:pt x="114" y="218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7" y="204"/>
                  <a:pt x="117" y="204"/>
                  <a:pt x="117" y="20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41" y="167"/>
                  <a:pt x="149" y="167"/>
                  <a:pt x="154" y="166"/>
                </a:cubicBezTo>
                <a:cubicBezTo>
                  <a:pt x="164" y="165"/>
                  <a:pt x="171" y="163"/>
                  <a:pt x="177" y="160"/>
                </a:cubicBezTo>
                <a:cubicBezTo>
                  <a:pt x="183" y="157"/>
                  <a:pt x="189" y="153"/>
                  <a:pt x="194" y="148"/>
                </a:cubicBezTo>
                <a:cubicBezTo>
                  <a:pt x="200" y="142"/>
                  <a:pt x="204" y="135"/>
                  <a:pt x="208" y="127"/>
                </a:cubicBezTo>
                <a:cubicBezTo>
                  <a:pt x="211" y="118"/>
                  <a:pt x="213" y="109"/>
                  <a:pt x="213" y="100"/>
                </a:cubicBezTo>
                <a:cubicBezTo>
                  <a:pt x="213" y="98"/>
                  <a:pt x="213" y="97"/>
                  <a:pt x="213" y="95"/>
                </a:cubicBezTo>
                <a:cubicBezTo>
                  <a:pt x="215" y="97"/>
                  <a:pt x="216" y="99"/>
                  <a:pt x="218" y="101"/>
                </a:cubicBezTo>
                <a:cubicBezTo>
                  <a:pt x="222" y="107"/>
                  <a:pt x="224" y="115"/>
                  <a:pt x="224" y="123"/>
                </a:cubicBezTo>
                <a:cubicBezTo>
                  <a:pt x="224" y="130"/>
                  <a:pt x="222" y="138"/>
                  <a:pt x="219" y="1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8" name="Freeform 848"/>
          <p:cNvSpPr/>
          <p:nvPr/>
        </p:nvSpPr>
        <p:spPr bwMode="auto">
          <a:xfrm>
            <a:off x="11146790" y="5814060"/>
            <a:ext cx="79375" cy="102870"/>
          </a:xfrm>
          <a:custGeom>
            <a:avLst/>
            <a:gdLst>
              <a:gd name="T0" fmla="*/ 82 w 82"/>
              <a:gd name="T1" fmla="*/ 69 h 107"/>
              <a:gd name="T2" fmla="*/ 35 w 82"/>
              <a:gd name="T3" fmla="*/ 0 h 107"/>
              <a:gd name="T4" fmla="*/ 8 w 82"/>
              <a:gd name="T5" fmla="*/ 12 h 107"/>
              <a:gd name="T6" fmla="*/ 0 w 82"/>
              <a:gd name="T7" fmla="*/ 40 h 107"/>
              <a:gd name="T8" fmla="*/ 47 w 82"/>
              <a:gd name="T9" fmla="*/ 107 h 107"/>
              <a:gd name="T10" fmla="*/ 73 w 82"/>
              <a:gd name="T11" fmla="*/ 97 h 107"/>
              <a:gd name="T12" fmla="*/ 82 w 82"/>
              <a:gd name="T13" fmla="*/ 6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107">
                <a:moveTo>
                  <a:pt x="82" y="69"/>
                </a:moveTo>
                <a:cubicBezTo>
                  <a:pt x="82" y="42"/>
                  <a:pt x="66" y="0"/>
                  <a:pt x="35" y="0"/>
                </a:cubicBezTo>
                <a:cubicBezTo>
                  <a:pt x="25" y="0"/>
                  <a:pt x="15" y="5"/>
                  <a:pt x="8" y="12"/>
                </a:cubicBezTo>
                <a:cubicBezTo>
                  <a:pt x="2" y="20"/>
                  <a:pt x="0" y="30"/>
                  <a:pt x="0" y="40"/>
                </a:cubicBezTo>
                <a:cubicBezTo>
                  <a:pt x="0" y="66"/>
                  <a:pt x="15" y="107"/>
                  <a:pt x="47" y="107"/>
                </a:cubicBezTo>
                <a:cubicBezTo>
                  <a:pt x="57" y="107"/>
                  <a:pt x="67" y="103"/>
                  <a:pt x="73" y="97"/>
                </a:cubicBezTo>
                <a:cubicBezTo>
                  <a:pt x="82" y="88"/>
                  <a:pt x="82" y="76"/>
                  <a:pt x="82" y="6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9" name="Freeform 849"/>
          <p:cNvSpPr/>
          <p:nvPr/>
        </p:nvSpPr>
        <p:spPr bwMode="auto">
          <a:xfrm>
            <a:off x="11193145" y="5809615"/>
            <a:ext cx="165100" cy="271145"/>
          </a:xfrm>
          <a:custGeom>
            <a:avLst/>
            <a:gdLst>
              <a:gd name="T0" fmla="*/ 73 w 171"/>
              <a:gd name="T1" fmla="*/ 0 h 281"/>
              <a:gd name="T2" fmla="*/ 64 w 171"/>
              <a:gd name="T3" fmla="*/ 5 h 281"/>
              <a:gd name="T4" fmla="*/ 41 w 171"/>
              <a:gd name="T5" fmla="*/ 5 h 281"/>
              <a:gd name="T6" fmla="*/ 68 w 171"/>
              <a:gd name="T7" fmla="*/ 56 h 281"/>
              <a:gd name="T8" fmla="*/ 36 w 171"/>
              <a:gd name="T9" fmla="*/ 110 h 281"/>
              <a:gd name="T10" fmla="*/ 25 w 171"/>
              <a:gd name="T11" fmla="*/ 128 h 281"/>
              <a:gd name="T12" fmla="*/ 35 w 171"/>
              <a:gd name="T13" fmla="*/ 144 h 281"/>
              <a:gd name="T14" fmla="*/ 49 w 171"/>
              <a:gd name="T15" fmla="*/ 155 h 281"/>
              <a:gd name="T16" fmla="*/ 81 w 171"/>
              <a:gd name="T17" fmla="*/ 208 h 281"/>
              <a:gd name="T18" fmla="*/ 0 w 171"/>
              <a:gd name="T19" fmla="*/ 278 h 281"/>
              <a:gd name="T20" fmla="*/ 27 w 171"/>
              <a:gd name="T21" fmla="*/ 281 h 281"/>
              <a:gd name="T22" fmla="*/ 171 w 171"/>
              <a:gd name="T23" fmla="*/ 137 h 281"/>
              <a:gd name="T24" fmla="*/ 73 w 171"/>
              <a:gd name="T2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" h="281">
                <a:moveTo>
                  <a:pt x="73" y="0"/>
                </a:moveTo>
                <a:cubicBezTo>
                  <a:pt x="64" y="5"/>
                  <a:pt x="64" y="5"/>
                  <a:pt x="64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50" y="12"/>
                  <a:pt x="68" y="27"/>
                  <a:pt x="68" y="56"/>
                </a:cubicBezTo>
                <a:cubicBezTo>
                  <a:pt x="68" y="84"/>
                  <a:pt x="52" y="97"/>
                  <a:pt x="36" y="110"/>
                </a:cubicBezTo>
                <a:cubicBezTo>
                  <a:pt x="31" y="114"/>
                  <a:pt x="25" y="120"/>
                  <a:pt x="25" y="128"/>
                </a:cubicBezTo>
                <a:cubicBezTo>
                  <a:pt x="25" y="136"/>
                  <a:pt x="31" y="141"/>
                  <a:pt x="35" y="144"/>
                </a:cubicBezTo>
                <a:cubicBezTo>
                  <a:pt x="49" y="155"/>
                  <a:pt x="49" y="155"/>
                  <a:pt x="49" y="155"/>
                </a:cubicBezTo>
                <a:cubicBezTo>
                  <a:pt x="65" y="169"/>
                  <a:pt x="81" y="182"/>
                  <a:pt x="81" y="208"/>
                </a:cubicBezTo>
                <a:cubicBezTo>
                  <a:pt x="81" y="240"/>
                  <a:pt x="53" y="272"/>
                  <a:pt x="0" y="278"/>
                </a:cubicBezTo>
                <a:cubicBezTo>
                  <a:pt x="9" y="280"/>
                  <a:pt x="18" y="281"/>
                  <a:pt x="27" y="281"/>
                </a:cubicBezTo>
                <a:cubicBezTo>
                  <a:pt x="106" y="281"/>
                  <a:pt x="171" y="216"/>
                  <a:pt x="171" y="137"/>
                </a:cubicBezTo>
                <a:cubicBezTo>
                  <a:pt x="171" y="73"/>
                  <a:pt x="130" y="19"/>
                  <a:pt x="7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0" name="Freeform 850"/>
          <p:cNvSpPr/>
          <p:nvPr/>
        </p:nvSpPr>
        <p:spPr bwMode="auto">
          <a:xfrm>
            <a:off x="11128375" y="5974715"/>
            <a:ext cx="117475" cy="88900"/>
          </a:xfrm>
          <a:custGeom>
            <a:avLst/>
            <a:gdLst>
              <a:gd name="T0" fmla="*/ 81 w 122"/>
              <a:gd name="T1" fmla="*/ 1 h 91"/>
              <a:gd name="T2" fmla="*/ 72 w 122"/>
              <a:gd name="T3" fmla="*/ 0 h 91"/>
              <a:gd name="T4" fmla="*/ 33 w 122"/>
              <a:gd name="T5" fmla="*/ 6 h 91"/>
              <a:gd name="T6" fmla="*/ 0 w 122"/>
              <a:gd name="T7" fmla="*/ 45 h 91"/>
              <a:gd name="T8" fmla="*/ 67 w 122"/>
              <a:gd name="T9" fmla="*/ 91 h 91"/>
              <a:gd name="T10" fmla="*/ 122 w 122"/>
              <a:gd name="T11" fmla="*/ 51 h 91"/>
              <a:gd name="T12" fmla="*/ 81 w 122"/>
              <a:gd name="T13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91">
                <a:moveTo>
                  <a:pt x="81" y="1"/>
                </a:moveTo>
                <a:cubicBezTo>
                  <a:pt x="78" y="0"/>
                  <a:pt x="76" y="0"/>
                  <a:pt x="72" y="0"/>
                </a:cubicBezTo>
                <a:cubicBezTo>
                  <a:pt x="69" y="0"/>
                  <a:pt x="49" y="1"/>
                  <a:pt x="33" y="6"/>
                </a:cubicBezTo>
                <a:cubicBezTo>
                  <a:pt x="24" y="9"/>
                  <a:pt x="0" y="18"/>
                  <a:pt x="0" y="45"/>
                </a:cubicBezTo>
                <a:cubicBezTo>
                  <a:pt x="0" y="72"/>
                  <a:pt x="26" y="91"/>
                  <a:pt x="67" y="91"/>
                </a:cubicBezTo>
                <a:cubicBezTo>
                  <a:pt x="103" y="91"/>
                  <a:pt x="122" y="74"/>
                  <a:pt x="122" y="51"/>
                </a:cubicBezTo>
                <a:cubicBezTo>
                  <a:pt x="122" y="31"/>
                  <a:pt x="110" y="21"/>
                  <a:pt x="8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1" name="Freeform 851"/>
          <p:cNvSpPr/>
          <p:nvPr/>
        </p:nvSpPr>
        <p:spPr bwMode="auto">
          <a:xfrm>
            <a:off x="11079480" y="5841365"/>
            <a:ext cx="113665" cy="170815"/>
          </a:xfrm>
          <a:custGeom>
            <a:avLst/>
            <a:gdLst>
              <a:gd name="T0" fmla="*/ 46 w 118"/>
              <a:gd name="T1" fmla="*/ 145 h 176"/>
              <a:gd name="T2" fmla="*/ 118 w 118"/>
              <a:gd name="T3" fmla="*/ 128 h 176"/>
              <a:gd name="T4" fmla="*/ 107 w 118"/>
              <a:gd name="T5" fmla="*/ 102 h 176"/>
              <a:gd name="T6" fmla="*/ 111 w 118"/>
              <a:gd name="T7" fmla="*/ 87 h 176"/>
              <a:gd name="T8" fmla="*/ 99 w 118"/>
              <a:gd name="T9" fmla="*/ 88 h 176"/>
              <a:gd name="T10" fmla="*/ 36 w 118"/>
              <a:gd name="T11" fmla="*/ 29 h 176"/>
              <a:gd name="T12" fmla="*/ 43 w 118"/>
              <a:gd name="T13" fmla="*/ 0 h 176"/>
              <a:gd name="T14" fmla="*/ 0 w 118"/>
              <a:gd name="T15" fmla="*/ 103 h 176"/>
              <a:gd name="T16" fmla="*/ 20 w 118"/>
              <a:gd name="T17" fmla="*/ 176 h 176"/>
              <a:gd name="T18" fmla="*/ 46 w 118"/>
              <a:gd name="T19" fmla="*/ 14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176">
                <a:moveTo>
                  <a:pt x="46" y="145"/>
                </a:moveTo>
                <a:cubicBezTo>
                  <a:pt x="70" y="131"/>
                  <a:pt x="101" y="129"/>
                  <a:pt x="118" y="128"/>
                </a:cubicBezTo>
                <a:cubicBezTo>
                  <a:pt x="113" y="121"/>
                  <a:pt x="107" y="114"/>
                  <a:pt x="107" y="102"/>
                </a:cubicBezTo>
                <a:cubicBezTo>
                  <a:pt x="107" y="96"/>
                  <a:pt x="109" y="92"/>
                  <a:pt x="111" y="87"/>
                </a:cubicBezTo>
                <a:cubicBezTo>
                  <a:pt x="107" y="88"/>
                  <a:pt x="102" y="88"/>
                  <a:pt x="99" y="88"/>
                </a:cubicBezTo>
                <a:cubicBezTo>
                  <a:pt x="59" y="88"/>
                  <a:pt x="36" y="58"/>
                  <a:pt x="36" y="29"/>
                </a:cubicBezTo>
                <a:cubicBezTo>
                  <a:pt x="36" y="19"/>
                  <a:pt x="38" y="9"/>
                  <a:pt x="43" y="0"/>
                </a:cubicBezTo>
                <a:cubicBezTo>
                  <a:pt x="16" y="26"/>
                  <a:pt x="0" y="62"/>
                  <a:pt x="0" y="103"/>
                </a:cubicBezTo>
                <a:cubicBezTo>
                  <a:pt x="0" y="129"/>
                  <a:pt x="7" y="154"/>
                  <a:pt x="20" y="176"/>
                </a:cubicBezTo>
                <a:cubicBezTo>
                  <a:pt x="24" y="165"/>
                  <a:pt x="31" y="154"/>
                  <a:pt x="46" y="1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" name="Freeform 852"/>
          <p:cNvSpPr>
            <a:spLocks noEditPoints="1"/>
          </p:cNvSpPr>
          <p:nvPr/>
        </p:nvSpPr>
        <p:spPr bwMode="auto">
          <a:xfrm>
            <a:off x="6075045" y="3580130"/>
            <a:ext cx="27749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34 w 288"/>
              <a:gd name="T11" fmla="*/ 244 h 288"/>
              <a:gd name="T12" fmla="*/ 107 w 288"/>
              <a:gd name="T13" fmla="*/ 174 h 288"/>
              <a:gd name="T14" fmla="*/ 136 w 288"/>
              <a:gd name="T15" fmla="*/ 174 h 288"/>
              <a:gd name="T16" fmla="*/ 150 w 288"/>
              <a:gd name="T17" fmla="*/ 132 h 288"/>
              <a:gd name="T18" fmla="*/ 90 w 288"/>
              <a:gd name="T19" fmla="*/ 133 h 288"/>
              <a:gd name="T20" fmla="*/ 90 w 288"/>
              <a:gd name="T21" fmla="*/ 132 h 288"/>
              <a:gd name="T22" fmla="*/ 90 w 288"/>
              <a:gd name="T23" fmla="*/ 132 h 288"/>
              <a:gd name="T24" fmla="*/ 90 w 288"/>
              <a:gd name="T25" fmla="*/ 132 h 288"/>
              <a:gd name="T26" fmla="*/ 121 w 288"/>
              <a:gd name="T27" fmla="*/ 44 h 288"/>
              <a:gd name="T28" fmla="*/ 155 w 288"/>
              <a:gd name="T29" fmla="*/ 44 h 288"/>
              <a:gd name="T30" fmla="*/ 133 w 288"/>
              <a:gd name="T31" fmla="*/ 109 h 288"/>
              <a:gd name="T32" fmla="*/ 193 w 288"/>
              <a:gd name="T33" fmla="*/ 109 h 288"/>
              <a:gd name="T34" fmla="*/ 193 w 288"/>
              <a:gd name="T35" fmla="*/ 109 h 288"/>
              <a:gd name="T36" fmla="*/ 193 w 288"/>
              <a:gd name="T37" fmla="*/ 109 h 288"/>
              <a:gd name="T38" fmla="*/ 193 w 288"/>
              <a:gd name="T39" fmla="*/ 109 h 288"/>
              <a:gd name="T40" fmla="*/ 170 w 288"/>
              <a:gd name="T41" fmla="*/ 174 h 288"/>
              <a:gd name="T42" fmla="*/ 200 w 288"/>
              <a:gd name="T43" fmla="*/ 174 h 288"/>
              <a:gd name="T44" fmla="*/ 134 w 288"/>
              <a:gd name="T45" fmla="*/ 2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34" y="244"/>
                </a:moveTo>
                <a:cubicBezTo>
                  <a:pt x="107" y="174"/>
                  <a:pt x="107" y="174"/>
                  <a:pt x="107" y="174"/>
                </a:cubicBezTo>
                <a:cubicBezTo>
                  <a:pt x="136" y="174"/>
                  <a:pt x="136" y="174"/>
                  <a:pt x="136" y="174"/>
                </a:cubicBezTo>
                <a:cubicBezTo>
                  <a:pt x="142" y="153"/>
                  <a:pt x="150" y="133"/>
                  <a:pt x="150" y="132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121" y="44"/>
                  <a:pt x="121" y="44"/>
                  <a:pt x="121" y="44"/>
                </a:cubicBezTo>
                <a:cubicBezTo>
                  <a:pt x="155" y="44"/>
                  <a:pt x="155" y="44"/>
                  <a:pt x="155" y="44"/>
                </a:cubicBezTo>
                <a:cubicBezTo>
                  <a:pt x="148" y="69"/>
                  <a:pt x="133" y="108"/>
                  <a:pt x="13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70" y="174"/>
                  <a:pt x="170" y="174"/>
                  <a:pt x="170" y="174"/>
                </a:cubicBezTo>
                <a:cubicBezTo>
                  <a:pt x="200" y="174"/>
                  <a:pt x="200" y="174"/>
                  <a:pt x="200" y="174"/>
                </a:cubicBezTo>
                <a:lnTo>
                  <a:pt x="134" y="2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3" name="Freeform 853"/>
          <p:cNvSpPr>
            <a:spLocks noEditPoints="1"/>
          </p:cNvSpPr>
          <p:nvPr/>
        </p:nvSpPr>
        <p:spPr bwMode="auto">
          <a:xfrm>
            <a:off x="11125835" y="3022600"/>
            <a:ext cx="182245" cy="278765"/>
          </a:xfrm>
          <a:custGeom>
            <a:avLst/>
            <a:gdLst>
              <a:gd name="T0" fmla="*/ 177 w 190"/>
              <a:gd name="T1" fmla="*/ 0 h 289"/>
              <a:gd name="T2" fmla="*/ 14 w 190"/>
              <a:gd name="T3" fmla="*/ 0 h 289"/>
              <a:gd name="T4" fmla="*/ 0 w 190"/>
              <a:gd name="T5" fmla="*/ 14 h 289"/>
              <a:gd name="T6" fmla="*/ 0 w 190"/>
              <a:gd name="T7" fmla="*/ 275 h 289"/>
              <a:gd name="T8" fmla="*/ 14 w 190"/>
              <a:gd name="T9" fmla="*/ 289 h 289"/>
              <a:gd name="T10" fmla="*/ 177 w 190"/>
              <a:gd name="T11" fmla="*/ 289 h 289"/>
              <a:gd name="T12" fmla="*/ 190 w 190"/>
              <a:gd name="T13" fmla="*/ 275 h 289"/>
              <a:gd name="T14" fmla="*/ 190 w 190"/>
              <a:gd name="T15" fmla="*/ 14 h 289"/>
              <a:gd name="T16" fmla="*/ 177 w 190"/>
              <a:gd name="T17" fmla="*/ 0 h 289"/>
              <a:gd name="T18" fmla="*/ 95 w 190"/>
              <a:gd name="T19" fmla="*/ 265 h 289"/>
              <a:gd name="T20" fmla="*/ 38 w 190"/>
              <a:gd name="T21" fmla="*/ 208 h 289"/>
              <a:gd name="T22" fmla="*/ 95 w 190"/>
              <a:gd name="T23" fmla="*/ 151 h 289"/>
              <a:gd name="T24" fmla="*/ 152 w 190"/>
              <a:gd name="T25" fmla="*/ 208 h 289"/>
              <a:gd name="T26" fmla="*/ 95 w 190"/>
              <a:gd name="T27" fmla="*/ 265 h 289"/>
              <a:gd name="T28" fmla="*/ 161 w 190"/>
              <a:gd name="T29" fmla="*/ 117 h 289"/>
              <a:gd name="T30" fmla="*/ 154 w 190"/>
              <a:gd name="T31" fmla="*/ 124 h 289"/>
              <a:gd name="T32" fmla="*/ 36 w 190"/>
              <a:gd name="T33" fmla="*/ 124 h 289"/>
              <a:gd name="T34" fmla="*/ 29 w 190"/>
              <a:gd name="T35" fmla="*/ 117 h 289"/>
              <a:gd name="T36" fmla="*/ 29 w 190"/>
              <a:gd name="T37" fmla="*/ 34 h 289"/>
              <a:gd name="T38" fmla="*/ 36 w 190"/>
              <a:gd name="T39" fmla="*/ 27 h 289"/>
              <a:gd name="T40" fmla="*/ 154 w 190"/>
              <a:gd name="T41" fmla="*/ 27 h 289"/>
              <a:gd name="T42" fmla="*/ 161 w 190"/>
              <a:gd name="T43" fmla="*/ 34 h 289"/>
              <a:gd name="T44" fmla="*/ 161 w 190"/>
              <a:gd name="T45" fmla="*/ 117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0" h="289">
                <a:moveTo>
                  <a:pt x="177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2"/>
                  <a:pt x="6" y="289"/>
                  <a:pt x="14" y="289"/>
                </a:cubicBezTo>
                <a:cubicBezTo>
                  <a:pt x="177" y="289"/>
                  <a:pt x="177" y="289"/>
                  <a:pt x="177" y="289"/>
                </a:cubicBezTo>
                <a:cubicBezTo>
                  <a:pt x="184" y="289"/>
                  <a:pt x="190" y="282"/>
                  <a:pt x="190" y="275"/>
                </a:cubicBezTo>
                <a:cubicBezTo>
                  <a:pt x="190" y="14"/>
                  <a:pt x="190" y="14"/>
                  <a:pt x="190" y="14"/>
                </a:cubicBezTo>
                <a:cubicBezTo>
                  <a:pt x="190" y="7"/>
                  <a:pt x="184" y="0"/>
                  <a:pt x="177" y="0"/>
                </a:cubicBezTo>
                <a:close/>
                <a:moveTo>
                  <a:pt x="95" y="265"/>
                </a:moveTo>
                <a:cubicBezTo>
                  <a:pt x="64" y="265"/>
                  <a:pt x="38" y="240"/>
                  <a:pt x="38" y="208"/>
                </a:cubicBezTo>
                <a:cubicBezTo>
                  <a:pt x="38" y="177"/>
                  <a:pt x="64" y="151"/>
                  <a:pt x="95" y="151"/>
                </a:cubicBezTo>
                <a:cubicBezTo>
                  <a:pt x="127" y="151"/>
                  <a:pt x="152" y="177"/>
                  <a:pt x="152" y="208"/>
                </a:cubicBezTo>
                <a:cubicBezTo>
                  <a:pt x="152" y="240"/>
                  <a:pt x="127" y="265"/>
                  <a:pt x="95" y="265"/>
                </a:cubicBezTo>
                <a:close/>
                <a:moveTo>
                  <a:pt x="161" y="117"/>
                </a:moveTo>
                <a:cubicBezTo>
                  <a:pt x="161" y="121"/>
                  <a:pt x="158" y="124"/>
                  <a:pt x="154" y="124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3" y="124"/>
                  <a:pt x="29" y="121"/>
                  <a:pt x="29" y="117"/>
                </a:cubicBezTo>
                <a:cubicBezTo>
                  <a:pt x="29" y="34"/>
                  <a:pt x="29" y="34"/>
                  <a:pt x="29" y="34"/>
                </a:cubicBezTo>
                <a:cubicBezTo>
                  <a:pt x="29" y="30"/>
                  <a:pt x="33" y="27"/>
                  <a:pt x="36" y="27"/>
                </a:cubicBezTo>
                <a:cubicBezTo>
                  <a:pt x="154" y="27"/>
                  <a:pt x="154" y="27"/>
                  <a:pt x="154" y="27"/>
                </a:cubicBezTo>
                <a:cubicBezTo>
                  <a:pt x="158" y="27"/>
                  <a:pt x="161" y="30"/>
                  <a:pt x="161" y="34"/>
                </a:cubicBezTo>
                <a:lnTo>
                  <a:pt x="161" y="11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4" name="Oval 855"/>
          <p:cNvSpPr>
            <a:spLocks noChangeArrowheads="1"/>
          </p:cNvSpPr>
          <p:nvPr/>
        </p:nvSpPr>
        <p:spPr bwMode="auto">
          <a:xfrm>
            <a:off x="11196955" y="3202305"/>
            <a:ext cx="40005" cy="406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5" name="Freeform 856"/>
          <p:cNvSpPr/>
          <p:nvPr/>
        </p:nvSpPr>
        <p:spPr bwMode="auto">
          <a:xfrm>
            <a:off x="1762125" y="4136390"/>
            <a:ext cx="140970" cy="266700"/>
          </a:xfrm>
          <a:custGeom>
            <a:avLst/>
            <a:gdLst>
              <a:gd name="T0" fmla="*/ 0 w 107"/>
              <a:gd name="T1" fmla="*/ 111 h 202"/>
              <a:gd name="T2" fmla="*/ 27 w 107"/>
              <a:gd name="T3" fmla="*/ 202 h 202"/>
              <a:gd name="T4" fmla="*/ 107 w 107"/>
              <a:gd name="T5" fmla="*/ 0 h 202"/>
              <a:gd name="T6" fmla="*/ 0 w 107"/>
              <a:gd name="T7" fmla="*/ 111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202">
                <a:moveTo>
                  <a:pt x="0" y="111"/>
                </a:moveTo>
                <a:lnTo>
                  <a:pt x="27" y="202"/>
                </a:lnTo>
                <a:lnTo>
                  <a:pt x="107" y="0"/>
                </a:lnTo>
                <a:lnTo>
                  <a:pt x="0" y="1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6" name="Freeform 857"/>
          <p:cNvSpPr/>
          <p:nvPr/>
        </p:nvSpPr>
        <p:spPr bwMode="auto">
          <a:xfrm>
            <a:off x="1711960" y="4293235"/>
            <a:ext cx="74930" cy="118745"/>
          </a:xfrm>
          <a:custGeom>
            <a:avLst/>
            <a:gdLst>
              <a:gd name="T0" fmla="*/ 0 w 57"/>
              <a:gd name="T1" fmla="*/ 31 h 90"/>
              <a:gd name="T2" fmla="*/ 20 w 57"/>
              <a:gd name="T3" fmla="*/ 90 h 90"/>
              <a:gd name="T4" fmla="*/ 57 w 57"/>
              <a:gd name="T5" fmla="*/ 90 h 90"/>
              <a:gd name="T6" fmla="*/ 30 w 57"/>
              <a:gd name="T7" fmla="*/ 0 h 90"/>
              <a:gd name="T8" fmla="*/ 0 w 57"/>
              <a:gd name="T9" fmla="*/ 31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90">
                <a:moveTo>
                  <a:pt x="0" y="31"/>
                </a:moveTo>
                <a:lnTo>
                  <a:pt x="20" y="90"/>
                </a:lnTo>
                <a:lnTo>
                  <a:pt x="57" y="90"/>
                </a:lnTo>
                <a:lnTo>
                  <a:pt x="30" y="0"/>
                </a:lnTo>
                <a:lnTo>
                  <a:pt x="0" y="3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7" name="Freeform 858"/>
          <p:cNvSpPr/>
          <p:nvPr/>
        </p:nvSpPr>
        <p:spPr bwMode="auto">
          <a:xfrm>
            <a:off x="1636395" y="4134485"/>
            <a:ext cx="265430" cy="142875"/>
          </a:xfrm>
          <a:custGeom>
            <a:avLst/>
            <a:gdLst>
              <a:gd name="T0" fmla="*/ 201 w 201"/>
              <a:gd name="T1" fmla="*/ 0 h 108"/>
              <a:gd name="T2" fmla="*/ 0 w 201"/>
              <a:gd name="T3" fmla="*/ 81 h 108"/>
              <a:gd name="T4" fmla="*/ 91 w 201"/>
              <a:gd name="T5" fmla="*/ 108 h 108"/>
              <a:gd name="T6" fmla="*/ 201 w 201"/>
              <a:gd name="T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1" h="108">
                <a:moveTo>
                  <a:pt x="201" y="0"/>
                </a:moveTo>
                <a:lnTo>
                  <a:pt x="0" y="81"/>
                </a:lnTo>
                <a:lnTo>
                  <a:pt x="91" y="108"/>
                </a:lnTo>
                <a:lnTo>
                  <a:pt x="20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8" name="Freeform 859"/>
          <p:cNvSpPr/>
          <p:nvPr/>
        </p:nvSpPr>
        <p:spPr bwMode="auto">
          <a:xfrm>
            <a:off x="1626870" y="4252595"/>
            <a:ext cx="119380" cy="74930"/>
          </a:xfrm>
          <a:custGeom>
            <a:avLst/>
            <a:gdLst>
              <a:gd name="T0" fmla="*/ 90 w 90"/>
              <a:gd name="T1" fmla="*/ 27 h 57"/>
              <a:gd name="T2" fmla="*/ 0 w 90"/>
              <a:gd name="T3" fmla="*/ 0 h 57"/>
              <a:gd name="T4" fmla="*/ 0 w 90"/>
              <a:gd name="T5" fmla="*/ 37 h 57"/>
              <a:gd name="T6" fmla="*/ 59 w 90"/>
              <a:gd name="T7" fmla="*/ 57 h 57"/>
              <a:gd name="T8" fmla="*/ 90 w 90"/>
              <a:gd name="T9" fmla="*/ 2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57">
                <a:moveTo>
                  <a:pt x="90" y="27"/>
                </a:moveTo>
                <a:lnTo>
                  <a:pt x="0" y="0"/>
                </a:lnTo>
                <a:lnTo>
                  <a:pt x="0" y="37"/>
                </a:lnTo>
                <a:lnTo>
                  <a:pt x="59" y="57"/>
                </a:lnTo>
                <a:lnTo>
                  <a:pt x="90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9" name="Freeform 860"/>
          <p:cNvSpPr/>
          <p:nvPr/>
        </p:nvSpPr>
        <p:spPr bwMode="auto">
          <a:xfrm>
            <a:off x="1681480" y="4339590"/>
            <a:ext cx="26035" cy="41910"/>
          </a:xfrm>
          <a:custGeom>
            <a:avLst/>
            <a:gdLst>
              <a:gd name="T0" fmla="*/ 0 w 20"/>
              <a:gd name="T1" fmla="*/ 14 h 32"/>
              <a:gd name="T2" fmla="*/ 3 w 20"/>
              <a:gd name="T3" fmla="*/ 32 h 32"/>
              <a:gd name="T4" fmla="*/ 20 w 20"/>
              <a:gd name="T5" fmla="*/ 14 h 32"/>
              <a:gd name="T6" fmla="*/ 15 w 20"/>
              <a:gd name="T7" fmla="*/ 0 h 32"/>
              <a:gd name="T8" fmla="*/ 0 w 20"/>
              <a:gd name="T9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2">
                <a:moveTo>
                  <a:pt x="0" y="14"/>
                </a:moveTo>
                <a:lnTo>
                  <a:pt x="3" y="32"/>
                </a:lnTo>
                <a:lnTo>
                  <a:pt x="20" y="14"/>
                </a:lnTo>
                <a:lnTo>
                  <a:pt x="15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0" name="Oval 861"/>
          <p:cNvSpPr>
            <a:spLocks noChangeArrowheads="1"/>
          </p:cNvSpPr>
          <p:nvPr/>
        </p:nvSpPr>
        <p:spPr bwMode="auto">
          <a:xfrm>
            <a:off x="7918450" y="5902325"/>
            <a:ext cx="23495" cy="222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1" name="Freeform 862"/>
          <p:cNvSpPr>
            <a:spLocks noEditPoints="1"/>
          </p:cNvSpPr>
          <p:nvPr/>
        </p:nvSpPr>
        <p:spPr bwMode="auto">
          <a:xfrm>
            <a:off x="7742555" y="5803265"/>
            <a:ext cx="27876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3 w 288"/>
              <a:gd name="T11" fmla="*/ 144 h 288"/>
              <a:gd name="T12" fmla="*/ 211 w 288"/>
              <a:gd name="T13" fmla="*/ 157 h 288"/>
              <a:gd name="T14" fmla="*/ 131 w 288"/>
              <a:gd name="T15" fmla="*/ 207 h 288"/>
              <a:gd name="T16" fmla="*/ 34 w 288"/>
              <a:gd name="T17" fmla="*/ 153 h 288"/>
              <a:gd name="T18" fmla="*/ 102 w 288"/>
              <a:gd name="T19" fmla="*/ 157 h 288"/>
              <a:gd name="T20" fmla="*/ 82 w 288"/>
              <a:gd name="T21" fmla="*/ 121 h 288"/>
              <a:gd name="T22" fmla="*/ 137 w 288"/>
              <a:gd name="T23" fmla="*/ 132 h 288"/>
              <a:gd name="T24" fmla="*/ 143 w 288"/>
              <a:gd name="T25" fmla="*/ 125 h 288"/>
              <a:gd name="T26" fmla="*/ 143 w 288"/>
              <a:gd name="T27" fmla="*/ 124 h 288"/>
              <a:gd name="T28" fmla="*/ 185 w 288"/>
              <a:gd name="T29" fmla="*/ 82 h 288"/>
              <a:gd name="T30" fmla="*/ 227 w 288"/>
              <a:gd name="T31" fmla="*/ 121 h 288"/>
              <a:gd name="T32" fmla="*/ 254 w 288"/>
              <a:gd name="T33" fmla="*/ 134 h 288"/>
              <a:gd name="T34" fmla="*/ 223 w 288"/>
              <a:gd name="T35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3" y="144"/>
                </a:moveTo>
                <a:cubicBezTo>
                  <a:pt x="220" y="149"/>
                  <a:pt x="216" y="154"/>
                  <a:pt x="211" y="157"/>
                </a:cubicBezTo>
                <a:cubicBezTo>
                  <a:pt x="205" y="174"/>
                  <a:pt x="184" y="207"/>
                  <a:pt x="131" y="207"/>
                </a:cubicBezTo>
                <a:cubicBezTo>
                  <a:pt x="58" y="207"/>
                  <a:pt x="34" y="153"/>
                  <a:pt x="34" y="153"/>
                </a:cubicBezTo>
                <a:cubicBezTo>
                  <a:pt x="34" y="153"/>
                  <a:pt x="67" y="170"/>
                  <a:pt x="102" y="157"/>
                </a:cubicBezTo>
                <a:cubicBezTo>
                  <a:pt x="73" y="145"/>
                  <a:pt x="67" y="107"/>
                  <a:pt x="82" y="121"/>
                </a:cubicBezTo>
                <a:cubicBezTo>
                  <a:pt x="93" y="132"/>
                  <a:pt x="119" y="133"/>
                  <a:pt x="137" y="132"/>
                </a:cubicBezTo>
                <a:cubicBezTo>
                  <a:pt x="139" y="130"/>
                  <a:pt x="141" y="128"/>
                  <a:pt x="143" y="125"/>
                </a:cubicBezTo>
                <a:cubicBezTo>
                  <a:pt x="143" y="125"/>
                  <a:pt x="143" y="124"/>
                  <a:pt x="143" y="124"/>
                </a:cubicBezTo>
                <a:cubicBezTo>
                  <a:pt x="143" y="101"/>
                  <a:pt x="162" y="82"/>
                  <a:pt x="185" y="82"/>
                </a:cubicBezTo>
                <a:cubicBezTo>
                  <a:pt x="208" y="82"/>
                  <a:pt x="226" y="99"/>
                  <a:pt x="227" y="121"/>
                </a:cubicBezTo>
                <a:cubicBezTo>
                  <a:pt x="254" y="134"/>
                  <a:pt x="254" y="134"/>
                  <a:pt x="254" y="134"/>
                </a:cubicBezTo>
                <a:lnTo>
                  <a:pt x="223" y="1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2" name="Freeform 863"/>
          <p:cNvSpPr>
            <a:spLocks noEditPoints="1"/>
          </p:cNvSpPr>
          <p:nvPr/>
        </p:nvSpPr>
        <p:spPr bwMode="auto">
          <a:xfrm>
            <a:off x="3294380" y="5814060"/>
            <a:ext cx="277495" cy="247015"/>
          </a:xfrm>
          <a:custGeom>
            <a:avLst/>
            <a:gdLst>
              <a:gd name="T0" fmla="*/ 276 w 288"/>
              <a:gd name="T1" fmla="*/ 133 h 256"/>
              <a:gd name="T2" fmla="*/ 282 w 288"/>
              <a:gd name="T3" fmla="*/ 101 h 256"/>
              <a:gd name="T4" fmla="*/ 200 w 288"/>
              <a:gd name="T5" fmla="*/ 19 h 256"/>
              <a:gd name="T6" fmla="*/ 177 w 288"/>
              <a:gd name="T7" fmla="*/ 23 h 256"/>
              <a:gd name="T8" fmla="*/ 135 w 288"/>
              <a:gd name="T9" fmla="*/ 0 h 256"/>
              <a:gd name="T10" fmla="*/ 85 w 288"/>
              <a:gd name="T11" fmla="*/ 42 h 256"/>
              <a:gd name="T12" fmla="*/ 66 w 288"/>
              <a:gd name="T13" fmla="*/ 36 h 256"/>
              <a:gd name="T14" fmla="*/ 29 w 288"/>
              <a:gd name="T15" fmla="*/ 73 h 256"/>
              <a:gd name="T16" fmla="*/ 30 w 288"/>
              <a:gd name="T17" fmla="*/ 80 h 256"/>
              <a:gd name="T18" fmla="*/ 0 w 288"/>
              <a:gd name="T19" fmla="*/ 135 h 256"/>
              <a:gd name="T20" fmla="*/ 39 w 288"/>
              <a:gd name="T21" fmla="*/ 195 h 256"/>
              <a:gd name="T22" fmla="*/ 37 w 288"/>
              <a:gd name="T23" fmla="*/ 207 h 256"/>
              <a:gd name="T24" fmla="*/ 78 w 288"/>
              <a:gd name="T25" fmla="*/ 247 h 256"/>
              <a:gd name="T26" fmla="*/ 109 w 288"/>
              <a:gd name="T27" fmla="*/ 233 h 256"/>
              <a:gd name="T28" fmla="*/ 159 w 288"/>
              <a:gd name="T29" fmla="*/ 256 h 256"/>
              <a:gd name="T30" fmla="*/ 220 w 288"/>
              <a:gd name="T31" fmla="*/ 215 h 256"/>
              <a:gd name="T32" fmla="*/ 236 w 288"/>
              <a:gd name="T33" fmla="*/ 218 h 256"/>
              <a:gd name="T34" fmla="*/ 288 w 288"/>
              <a:gd name="T35" fmla="*/ 166 h 256"/>
              <a:gd name="T36" fmla="*/ 276 w 288"/>
              <a:gd name="T37" fmla="*/ 133 h 256"/>
              <a:gd name="T38" fmla="*/ 236 w 288"/>
              <a:gd name="T39" fmla="*/ 198 h 256"/>
              <a:gd name="T40" fmla="*/ 226 w 288"/>
              <a:gd name="T41" fmla="*/ 196 h 256"/>
              <a:gd name="T42" fmla="*/ 219 w 288"/>
              <a:gd name="T43" fmla="*/ 194 h 256"/>
              <a:gd name="T44" fmla="*/ 210 w 288"/>
              <a:gd name="T45" fmla="*/ 170 h 256"/>
              <a:gd name="T46" fmla="*/ 199 w 288"/>
              <a:gd name="T47" fmla="*/ 162 h 256"/>
              <a:gd name="T48" fmla="*/ 188 w 288"/>
              <a:gd name="T49" fmla="*/ 167 h 256"/>
              <a:gd name="T50" fmla="*/ 193 w 288"/>
              <a:gd name="T51" fmla="*/ 177 h 256"/>
              <a:gd name="T52" fmla="*/ 198 w 288"/>
              <a:gd name="T53" fmla="*/ 181 h 256"/>
              <a:gd name="T54" fmla="*/ 204 w 288"/>
              <a:gd name="T55" fmla="*/ 201 h 256"/>
              <a:gd name="T56" fmla="*/ 204 w 288"/>
              <a:gd name="T57" fmla="*/ 202 h 256"/>
              <a:gd name="T58" fmla="*/ 201 w 288"/>
              <a:gd name="T59" fmla="*/ 207 h 256"/>
              <a:gd name="T60" fmla="*/ 159 w 288"/>
              <a:gd name="T61" fmla="*/ 236 h 256"/>
              <a:gd name="T62" fmla="*/ 124 w 288"/>
              <a:gd name="T63" fmla="*/ 220 h 256"/>
              <a:gd name="T64" fmla="*/ 108 w 288"/>
              <a:gd name="T65" fmla="*/ 202 h 256"/>
              <a:gd name="T66" fmla="*/ 93 w 288"/>
              <a:gd name="T67" fmla="*/ 220 h 256"/>
              <a:gd name="T68" fmla="*/ 78 w 288"/>
              <a:gd name="T69" fmla="*/ 227 h 256"/>
              <a:gd name="T70" fmla="*/ 57 w 288"/>
              <a:gd name="T71" fmla="*/ 207 h 256"/>
              <a:gd name="T72" fmla="*/ 58 w 288"/>
              <a:gd name="T73" fmla="*/ 201 h 256"/>
              <a:gd name="T74" fmla="*/ 63 w 288"/>
              <a:gd name="T75" fmla="*/ 184 h 256"/>
              <a:gd name="T76" fmla="*/ 47 w 288"/>
              <a:gd name="T77" fmla="*/ 177 h 256"/>
              <a:gd name="T78" fmla="*/ 20 w 288"/>
              <a:gd name="T79" fmla="*/ 135 h 256"/>
              <a:gd name="T80" fmla="*/ 41 w 288"/>
              <a:gd name="T81" fmla="*/ 97 h 256"/>
              <a:gd name="T82" fmla="*/ 52 w 288"/>
              <a:gd name="T83" fmla="*/ 90 h 256"/>
              <a:gd name="T84" fmla="*/ 50 w 288"/>
              <a:gd name="T85" fmla="*/ 77 h 256"/>
              <a:gd name="T86" fmla="*/ 49 w 288"/>
              <a:gd name="T87" fmla="*/ 73 h 256"/>
              <a:gd name="T88" fmla="*/ 66 w 288"/>
              <a:gd name="T89" fmla="*/ 56 h 256"/>
              <a:gd name="T90" fmla="*/ 75 w 288"/>
              <a:gd name="T91" fmla="*/ 59 h 256"/>
              <a:gd name="T92" fmla="*/ 99 w 288"/>
              <a:gd name="T93" fmla="*/ 74 h 256"/>
              <a:gd name="T94" fmla="*/ 105 w 288"/>
              <a:gd name="T95" fmla="*/ 45 h 256"/>
              <a:gd name="T96" fmla="*/ 135 w 288"/>
              <a:gd name="T97" fmla="*/ 20 h 256"/>
              <a:gd name="T98" fmla="*/ 160 w 288"/>
              <a:gd name="T99" fmla="*/ 34 h 256"/>
              <a:gd name="T100" fmla="*/ 169 w 288"/>
              <a:gd name="T101" fmla="*/ 46 h 256"/>
              <a:gd name="T102" fmla="*/ 183 w 288"/>
              <a:gd name="T103" fmla="*/ 42 h 256"/>
              <a:gd name="T104" fmla="*/ 200 w 288"/>
              <a:gd name="T105" fmla="*/ 39 h 256"/>
              <a:gd name="T106" fmla="*/ 262 w 288"/>
              <a:gd name="T107" fmla="*/ 101 h 256"/>
              <a:gd name="T108" fmla="*/ 257 w 288"/>
              <a:gd name="T109" fmla="*/ 125 h 256"/>
              <a:gd name="T110" fmla="*/ 253 w 288"/>
              <a:gd name="T111" fmla="*/ 136 h 256"/>
              <a:gd name="T112" fmla="*/ 261 w 288"/>
              <a:gd name="T113" fmla="*/ 146 h 256"/>
              <a:gd name="T114" fmla="*/ 268 w 288"/>
              <a:gd name="T115" fmla="*/ 166 h 256"/>
              <a:gd name="T116" fmla="*/ 236 w 288"/>
              <a:gd name="T117" fmla="*/ 19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" h="256">
                <a:moveTo>
                  <a:pt x="276" y="133"/>
                </a:moveTo>
                <a:cubicBezTo>
                  <a:pt x="280" y="123"/>
                  <a:pt x="282" y="112"/>
                  <a:pt x="282" y="101"/>
                </a:cubicBezTo>
                <a:cubicBezTo>
                  <a:pt x="282" y="56"/>
                  <a:pt x="246" y="19"/>
                  <a:pt x="200" y="19"/>
                </a:cubicBezTo>
                <a:cubicBezTo>
                  <a:pt x="192" y="19"/>
                  <a:pt x="185" y="20"/>
                  <a:pt x="177" y="23"/>
                </a:cubicBezTo>
                <a:cubicBezTo>
                  <a:pt x="168" y="9"/>
                  <a:pt x="152" y="0"/>
                  <a:pt x="135" y="0"/>
                </a:cubicBezTo>
                <a:cubicBezTo>
                  <a:pt x="110" y="0"/>
                  <a:pt x="89" y="18"/>
                  <a:pt x="85" y="42"/>
                </a:cubicBezTo>
                <a:cubicBezTo>
                  <a:pt x="79" y="38"/>
                  <a:pt x="73" y="36"/>
                  <a:pt x="66" y="36"/>
                </a:cubicBezTo>
                <a:cubicBezTo>
                  <a:pt x="46" y="36"/>
                  <a:pt x="29" y="53"/>
                  <a:pt x="29" y="73"/>
                </a:cubicBezTo>
                <a:cubicBezTo>
                  <a:pt x="29" y="76"/>
                  <a:pt x="29" y="78"/>
                  <a:pt x="30" y="80"/>
                </a:cubicBezTo>
                <a:cubicBezTo>
                  <a:pt x="12" y="92"/>
                  <a:pt x="0" y="112"/>
                  <a:pt x="0" y="135"/>
                </a:cubicBezTo>
                <a:cubicBezTo>
                  <a:pt x="0" y="162"/>
                  <a:pt x="16" y="184"/>
                  <a:pt x="39" y="195"/>
                </a:cubicBezTo>
                <a:cubicBezTo>
                  <a:pt x="38" y="199"/>
                  <a:pt x="37" y="203"/>
                  <a:pt x="37" y="207"/>
                </a:cubicBezTo>
                <a:cubicBezTo>
                  <a:pt x="37" y="229"/>
                  <a:pt x="55" y="247"/>
                  <a:pt x="78" y="247"/>
                </a:cubicBezTo>
                <a:cubicBezTo>
                  <a:pt x="90" y="247"/>
                  <a:pt x="101" y="242"/>
                  <a:pt x="109" y="233"/>
                </a:cubicBezTo>
                <a:cubicBezTo>
                  <a:pt x="121" y="247"/>
                  <a:pt x="139" y="256"/>
                  <a:pt x="159" y="256"/>
                </a:cubicBezTo>
                <a:cubicBezTo>
                  <a:pt x="186" y="256"/>
                  <a:pt x="210" y="239"/>
                  <a:pt x="220" y="215"/>
                </a:cubicBezTo>
                <a:cubicBezTo>
                  <a:pt x="225" y="217"/>
                  <a:pt x="231" y="218"/>
                  <a:pt x="236" y="218"/>
                </a:cubicBezTo>
                <a:cubicBezTo>
                  <a:pt x="265" y="218"/>
                  <a:pt x="288" y="195"/>
                  <a:pt x="288" y="166"/>
                </a:cubicBezTo>
                <a:cubicBezTo>
                  <a:pt x="288" y="153"/>
                  <a:pt x="284" y="142"/>
                  <a:pt x="276" y="133"/>
                </a:cubicBezTo>
                <a:close/>
                <a:moveTo>
                  <a:pt x="236" y="198"/>
                </a:moveTo>
                <a:cubicBezTo>
                  <a:pt x="233" y="198"/>
                  <a:pt x="230" y="197"/>
                  <a:pt x="226" y="196"/>
                </a:cubicBezTo>
                <a:cubicBezTo>
                  <a:pt x="219" y="194"/>
                  <a:pt x="219" y="194"/>
                  <a:pt x="219" y="194"/>
                </a:cubicBezTo>
                <a:cubicBezTo>
                  <a:pt x="218" y="183"/>
                  <a:pt x="214" y="175"/>
                  <a:pt x="210" y="170"/>
                </a:cubicBezTo>
                <a:cubicBezTo>
                  <a:pt x="205" y="164"/>
                  <a:pt x="200" y="162"/>
                  <a:pt x="199" y="162"/>
                </a:cubicBezTo>
                <a:cubicBezTo>
                  <a:pt x="194" y="160"/>
                  <a:pt x="190" y="163"/>
                  <a:pt x="188" y="167"/>
                </a:cubicBezTo>
                <a:cubicBezTo>
                  <a:pt x="187" y="171"/>
                  <a:pt x="189" y="175"/>
                  <a:pt x="193" y="177"/>
                </a:cubicBezTo>
                <a:cubicBezTo>
                  <a:pt x="194" y="177"/>
                  <a:pt x="196" y="178"/>
                  <a:pt x="198" y="181"/>
                </a:cubicBezTo>
                <a:cubicBezTo>
                  <a:pt x="201" y="184"/>
                  <a:pt x="203" y="190"/>
                  <a:pt x="204" y="201"/>
                </a:cubicBezTo>
                <a:cubicBezTo>
                  <a:pt x="204" y="201"/>
                  <a:pt x="204" y="201"/>
                  <a:pt x="204" y="202"/>
                </a:cubicBezTo>
                <a:cubicBezTo>
                  <a:pt x="201" y="207"/>
                  <a:pt x="201" y="207"/>
                  <a:pt x="201" y="207"/>
                </a:cubicBezTo>
                <a:cubicBezTo>
                  <a:pt x="194" y="225"/>
                  <a:pt x="177" y="236"/>
                  <a:pt x="159" y="236"/>
                </a:cubicBezTo>
                <a:cubicBezTo>
                  <a:pt x="145" y="236"/>
                  <a:pt x="132" y="230"/>
                  <a:pt x="124" y="220"/>
                </a:cubicBezTo>
                <a:cubicBezTo>
                  <a:pt x="108" y="202"/>
                  <a:pt x="108" y="202"/>
                  <a:pt x="108" y="202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89" y="225"/>
                  <a:pt x="84" y="227"/>
                  <a:pt x="78" y="227"/>
                </a:cubicBezTo>
                <a:cubicBezTo>
                  <a:pt x="66" y="227"/>
                  <a:pt x="57" y="218"/>
                  <a:pt x="57" y="207"/>
                </a:cubicBezTo>
                <a:cubicBezTo>
                  <a:pt x="57" y="205"/>
                  <a:pt x="57" y="203"/>
                  <a:pt x="58" y="201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47" y="177"/>
                  <a:pt x="47" y="177"/>
                  <a:pt x="47" y="177"/>
                </a:cubicBezTo>
                <a:cubicBezTo>
                  <a:pt x="31" y="169"/>
                  <a:pt x="20" y="153"/>
                  <a:pt x="20" y="135"/>
                </a:cubicBezTo>
                <a:cubicBezTo>
                  <a:pt x="20" y="120"/>
                  <a:pt x="28" y="105"/>
                  <a:pt x="41" y="97"/>
                </a:cubicBezTo>
                <a:cubicBezTo>
                  <a:pt x="52" y="90"/>
                  <a:pt x="52" y="90"/>
                  <a:pt x="52" y="90"/>
                </a:cubicBezTo>
                <a:cubicBezTo>
                  <a:pt x="50" y="77"/>
                  <a:pt x="50" y="77"/>
                  <a:pt x="50" y="77"/>
                </a:cubicBezTo>
                <a:cubicBezTo>
                  <a:pt x="49" y="75"/>
                  <a:pt x="49" y="74"/>
                  <a:pt x="49" y="73"/>
                </a:cubicBezTo>
                <a:cubicBezTo>
                  <a:pt x="49" y="64"/>
                  <a:pt x="57" y="56"/>
                  <a:pt x="66" y="56"/>
                </a:cubicBezTo>
                <a:cubicBezTo>
                  <a:pt x="69" y="56"/>
                  <a:pt x="72" y="57"/>
                  <a:pt x="75" y="59"/>
                </a:cubicBezTo>
                <a:cubicBezTo>
                  <a:pt x="99" y="74"/>
                  <a:pt x="99" y="74"/>
                  <a:pt x="99" y="74"/>
                </a:cubicBezTo>
                <a:cubicBezTo>
                  <a:pt x="105" y="45"/>
                  <a:pt x="105" y="45"/>
                  <a:pt x="105" y="45"/>
                </a:cubicBezTo>
                <a:cubicBezTo>
                  <a:pt x="107" y="30"/>
                  <a:pt x="120" y="20"/>
                  <a:pt x="135" y="20"/>
                </a:cubicBezTo>
                <a:cubicBezTo>
                  <a:pt x="145" y="20"/>
                  <a:pt x="155" y="25"/>
                  <a:pt x="160" y="34"/>
                </a:cubicBezTo>
                <a:cubicBezTo>
                  <a:pt x="169" y="46"/>
                  <a:pt x="169" y="46"/>
                  <a:pt x="169" y="46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9" y="40"/>
                  <a:pt x="195" y="39"/>
                  <a:pt x="200" y="39"/>
                </a:cubicBezTo>
                <a:cubicBezTo>
                  <a:pt x="235" y="39"/>
                  <a:pt x="262" y="67"/>
                  <a:pt x="262" y="101"/>
                </a:cubicBezTo>
                <a:cubicBezTo>
                  <a:pt x="262" y="109"/>
                  <a:pt x="261" y="117"/>
                  <a:pt x="257" y="125"/>
                </a:cubicBezTo>
                <a:cubicBezTo>
                  <a:pt x="253" y="136"/>
                  <a:pt x="253" y="136"/>
                  <a:pt x="253" y="13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4" y="150"/>
                  <a:pt x="268" y="157"/>
                  <a:pt x="268" y="166"/>
                </a:cubicBezTo>
                <a:cubicBezTo>
                  <a:pt x="268" y="184"/>
                  <a:pt x="254" y="198"/>
                  <a:pt x="236" y="19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3" name="Freeform 864"/>
          <p:cNvSpPr/>
          <p:nvPr/>
        </p:nvSpPr>
        <p:spPr bwMode="auto">
          <a:xfrm>
            <a:off x="3427730" y="5882640"/>
            <a:ext cx="81915" cy="71120"/>
          </a:xfrm>
          <a:custGeom>
            <a:avLst/>
            <a:gdLst>
              <a:gd name="T0" fmla="*/ 76 w 85"/>
              <a:gd name="T1" fmla="*/ 58 h 74"/>
              <a:gd name="T2" fmla="*/ 66 w 85"/>
              <a:gd name="T3" fmla="*/ 58 h 74"/>
              <a:gd name="T4" fmla="*/ 23 w 85"/>
              <a:gd name="T5" fmla="*/ 39 h 74"/>
              <a:gd name="T6" fmla="*/ 16 w 85"/>
              <a:gd name="T7" fmla="*/ 12 h 74"/>
              <a:gd name="T8" fmla="*/ 16 w 85"/>
              <a:gd name="T9" fmla="*/ 9 h 74"/>
              <a:gd name="T10" fmla="*/ 9 w 85"/>
              <a:gd name="T11" fmla="*/ 1 h 74"/>
              <a:gd name="T12" fmla="*/ 0 w 85"/>
              <a:gd name="T13" fmla="*/ 8 h 74"/>
              <a:gd name="T14" fmla="*/ 0 w 85"/>
              <a:gd name="T15" fmla="*/ 8 h 74"/>
              <a:gd name="T16" fmla="*/ 0 w 85"/>
              <a:gd name="T17" fmla="*/ 12 h 74"/>
              <a:gd name="T18" fmla="*/ 10 w 85"/>
              <a:gd name="T19" fmla="*/ 48 h 74"/>
              <a:gd name="T20" fmla="*/ 65 w 85"/>
              <a:gd name="T21" fmla="*/ 74 h 74"/>
              <a:gd name="T22" fmla="*/ 66 w 85"/>
              <a:gd name="T23" fmla="*/ 74 h 74"/>
              <a:gd name="T24" fmla="*/ 78 w 85"/>
              <a:gd name="T25" fmla="*/ 74 h 74"/>
              <a:gd name="T26" fmla="*/ 85 w 85"/>
              <a:gd name="T27" fmla="*/ 65 h 74"/>
              <a:gd name="T28" fmla="*/ 76 w 85"/>
              <a:gd name="T29" fmla="*/ 5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5" h="74">
                <a:moveTo>
                  <a:pt x="76" y="58"/>
                </a:moveTo>
                <a:cubicBezTo>
                  <a:pt x="73" y="58"/>
                  <a:pt x="69" y="58"/>
                  <a:pt x="66" y="58"/>
                </a:cubicBezTo>
                <a:cubicBezTo>
                  <a:pt x="41" y="58"/>
                  <a:pt x="30" y="49"/>
                  <a:pt x="23" y="39"/>
                </a:cubicBezTo>
                <a:cubicBezTo>
                  <a:pt x="17" y="29"/>
                  <a:pt x="16" y="17"/>
                  <a:pt x="16" y="12"/>
                </a:cubicBezTo>
                <a:cubicBezTo>
                  <a:pt x="16" y="10"/>
                  <a:pt x="16" y="9"/>
                  <a:pt x="16" y="9"/>
                </a:cubicBezTo>
                <a:cubicBezTo>
                  <a:pt x="16" y="5"/>
                  <a:pt x="13" y="1"/>
                  <a:pt x="9" y="1"/>
                </a:cubicBezTo>
                <a:cubicBezTo>
                  <a:pt x="4" y="0"/>
                  <a:pt x="1" y="4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10"/>
                  <a:pt x="0" y="12"/>
                </a:cubicBezTo>
                <a:cubicBezTo>
                  <a:pt x="0" y="18"/>
                  <a:pt x="1" y="33"/>
                  <a:pt x="10" y="48"/>
                </a:cubicBezTo>
                <a:cubicBezTo>
                  <a:pt x="19" y="62"/>
                  <a:pt x="36" y="74"/>
                  <a:pt x="65" y="74"/>
                </a:cubicBezTo>
                <a:cubicBezTo>
                  <a:pt x="65" y="74"/>
                  <a:pt x="66" y="74"/>
                  <a:pt x="66" y="74"/>
                </a:cubicBezTo>
                <a:cubicBezTo>
                  <a:pt x="70" y="74"/>
                  <a:pt x="74" y="74"/>
                  <a:pt x="78" y="74"/>
                </a:cubicBezTo>
                <a:cubicBezTo>
                  <a:pt x="82" y="73"/>
                  <a:pt x="85" y="69"/>
                  <a:pt x="85" y="65"/>
                </a:cubicBezTo>
                <a:cubicBezTo>
                  <a:pt x="85" y="60"/>
                  <a:pt x="81" y="57"/>
                  <a:pt x="76" y="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4" name="Freeform 865"/>
          <p:cNvSpPr/>
          <p:nvPr/>
        </p:nvSpPr>
        <p:spPr bwMode="auto">
          <a:xfrm>
            <a:off x="3369945" y="5906135"/>
            <a:ext cx="44450" cy="79375"/>
          </a:xfrm>
          <a:custGeom>
            <a:avLst/>
            <a:gdLst>
              <a:gd name="T0" fmla="*/ 41 w 46"/>
              <a:gd name="T1" fmla="*/ 62 h 82"/>
              <a:gd name="T2" fmla="*/ 24 w 46"/>
              <a:gd name="T3" fmla="*/ 51 h 82"/>
              <a:gd name="T4" fmla="*/ 27 w 46"/>
              <a:gd name="T5" fmla="*/ 35 h 82"/>
              <a:gd name="T6" fmla="*/ 16 w 46"/>
              <a:gd name="T7" fmla="*/ 4 h 82"/>
              <a:gd name="T8" fmla="*/ 4 w 46"/>
              <a:gd name="T9" fmla="*/ 3 h 82"/>
              <a:gd name="T10" fmla="*/ 3 w 46"/>
              <a:gd name="T11" fmla="*/ 14 h 82"/>
              <a:gd name="T12" fmla="*/ 3 w 46"/>
              <a:gd name="T13" fmla="*/ 14 h 82"/>
              <a:gd name="T14" fmla="*/ 11 w 46"/>
              <a:gd name="T15" fmla="*/ 35 h 82"/>
              <a:gd name="T16" fmla="*/ 3 w 46"/>
              <a:gd name="T17" fmla="*/ 52 h 82"/>
              <a:gd name="T18" fmla="*/ 1 w 46"/>
              <a:gd name="T19" fmla="*/ 60 h 82"/>
              <a:gd name="T20" fmla="*/ 2 w 46"/>
              <a:gd name="T21" fmla="*/ 63 h 82"/>
              <a:gd name="T22" fmla="*/ 12 w 46"/>
              <a:gd name="T23" fmla="*/ 68 h 82"/>
              <a:gd name="T24" fmla="*/ 19 w 46"/>
              <a:gd name="T25" fmla="*/ 66 h 82"/>
              <a:gd name="T26" fmla="*/ 27 w 46"/>
              <a:gd name="T27" fmla="*/ 71 h 82"/>
              <a:gd name="T28" fmla="*/ 29 w 46"/>
              <a:gd name="T29" fmla="*/ 74 h 82"/>
              <a:gd name="T30" fmla="*/ 29 w 46"/>
              <a:gd name="T31" fmla="*/ 75 h 82"/>
              <a:gd name="T32" fmla="*/ 29 w 46"/>
              <a:gd name="T33" fmla="*/ 75 h 82"/>
              <a:gd name="T34" fmla="*/ 29 w 46"/>
              <a:gd name="T35" fmla="*/ 75 h 82"/>
              <a:gd name="T36" fmla="*/ 37 w 46"/>
              <a:gd name="T37" fmla="*/ 82 h 82"/>
              <a:gd name="T38" fmla="*/ 38 w 46"/>
              <a:gd name="T39" fmla="*/ 82 h 82"/>
              <a:gd name="T40" fmla="*/ 45 w 46"/>
              <a:gd name="T41" fmla="*/ 73 h 82"/>
              <a:gd name="T42" fmla="*/ 41 w 46"/>
              <a:gd name="T43" fmla="*/ 6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" h="82">
                <a:moveTo>
                  <a:pt x="41" y="62"/>
                </a:moveTo>
                <a:cubicBezTo>
                  <a:pt x="38" y="57"/>
                  <a:pt x="32" y="52"/>
                  <a:pt x="24" y="51"/>
                </a:cubicBezTo>
                <a:cubicBezTo>
                  <a:pt x="26" y="45"/>
                  <a:pt x="27" y="40"/>
                  <a:pt x="27" y="35"/>
                </a:cubicBezTo>
                <a:cubicBezTo>
                  <a:pt x="27" y="17"/>
                  <a:pt x="16" y="5"/>
                  <a:pt x="16" y="4"/>
                </a:cubicBezTo>
                <a:cubicBezTo>
                  <a:pt x="13" y="1"/>
                  <a:pt x="8" y="0"/>
                  <a:pt x="4" y="3"/>
                </a:cubicBezTo>
                <a:cubicBezTo>
                  <a:pt x="1" y="6"/>
                  <a:pt x="0" y="11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5" y="16"/>
                  <a:pt x="11" y="26"/>
                  <a:pt x="11" y="35"/>
                </a:cubicBezTo>
                <a:cubicBezTo>
                  <a:pt x="11" y="41"/>
                  <a:pt x="9" y="46"/>
                  <a:pt x="3" y="52"/>
                </a:cubicBezTo>
                <a:cubicBezTo>
                  <a:pt x="1" y="54"/>
                  <a:pt x="1" y="58"/>
                  <a:pt x="1" y="60"/>
                </a:cubicBezTo>
                <a:cubicBezTo>
                  <a:pt x="1" y="61"/>
                  <a:pt x="1" y="62"/>
                  <a:pt x="2" y="63"/>
                </a:cubicBezTo>
                <a:cubicBezTo>
                  <a:pt x="3" y="67"/>
                  <a:pt x="8" y="69"/>
                  <a:pt x="12" y="68"/>
                </a:cubicBezTo>
                <a:cubicBezTo>
                  <a:pt x="15" y="67"/>
                  <a:pt x="18" y="66"/>
                  <a:pt x="19" y="66"/>
                </a:cubicBezTo>
                <a:cubicBezTo>
                  <a:pt x="24" y="67"/>
                  <a:pt x="26" y="68"/>
                  <a:pt x="27" y="71"/>
                </a:cubicBezTo>
                <a:cubicBezTo>
                  <a:pt x="28" y="72"/>
                  <a:pt x="29" y="73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9"/>
                  <a:pt x="33" y="82"/>
                  <a:pt x="37" y="82"/>
                </a:cubicBezTo>
                <a:cubicBezTo>
                  <a:pt x="38" y="82"/>
                  <a:pt x="38" y="82"/>
                  <a:pt x="38" y="82"/>
                </a:cubicBezTo>
                <a:cubicBezTo>
                  <a:pt x="43" y="82"/>
                  <a:pt x="46" y="78"/>
                  <a:pt x="45" y="73"/>
                </a:cubicBezTo>
                <a:cubicBezTo>
                  <a:pt x="45" y="73"/>
                  <a:pt x="44" y="68"/>
                  <a:pt x="41" y="6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5" name="Freeform 866"/>
          <p:cNvSpPr>
            <a:spLocks noEditPoints="1"/>
          </p:cNvSpPr>
          <p:nvPr/>
        </p:nvSpPr>
        <p:spPr bwMode="auto">
          <a:xfrm>
            <a:off x="3853180" y="5803265"/>
            <a:ext cx="255270" cy="226060"/>
          </a:xfrm>
          <a:custGeom>
            <a:avLst/>
            <a:gdLst>
              <a:gd name="T0" fmla="*/ 217 w 265"/>
              <a:gd name="T1" fmla="*/ 201 h 235"/>
              <a:gd name="T2" fmla="*/ 265 w 265"/>
              <a:gd name="T3" fmla="*/ 153 h 235"/>
              <a:gd name="T4" fmla="*/ 253 w 265"/>
              <a:gd name="T5" fmla="*/ 122 h 235"/>
              <a:gd name="T6" fmla="*/ 259 w 265"/>
              <a:gd name="T7" fmla="*/ 93 h 235"/>
              <a:gd name="T8" fmla="*/ 184 w 265"/>
              <a:gd name="T9" fmla="*/ 18 h 235"/>
              <a:gd name="T10" fmla="*/ 163 w 265"/>
              <a:gd name="T11" fmla="*/ 21 h 235"/>
              <a:gd name="T12" fmla="*/ 124 w 265"/>
              <a:gd name="T13" fmla="*/ 0 h 235"/>
              <a:gd name="T14" fmla="*/ 78 w 265"/>
              <a:gd name="T15" fmla="*/ 38 h 235"/>
              <a:gd name="T16" fmla="*/ 60 w 265"/>
              <a:gd name="T17" fmla="*/ 34 h 235"/>
              <a:gd name="T18" fmla="*/ 26 w 265"/>
              <a:gd name="T19" fmla="*/ 67 h 235"/>
              <a:gd name="T20" fmla="*/ 27 w 265"/>
              <a:gd name="T21" fmla="*/ 74 h 235"/>
              <a:gd name="T22" fmla="*/ 0 w 265"/>
              <a:gd name="T23" fmla="*/ 124 h 235"/>
              <a:gd name="T24" fmla="*/ 35 w 265"/>
              <a:gd name="T25" fmla="*/ 179 h 235"/>
              <a:gd name="T26" fmla="*/ 34 w 265"/>
              <a:gd name="T27" fmla="*/ 190 h 235"/>
              <a:gd name="T28" fmla="*/ 71 w 265"/>
              <a:gd name="T29" fmla="*/ 228 h 235"/>
              <a:gd name="T30" fmla="*/ 99 w 265"/>
              <a:gd name="T31" fmla="*/ 214 h 235"/>
              <a:gd name="T32" fmla="*/ 145 w 265"/>
              <a:gd name="T33" fmla="*/ 235 h 235"/>
              <a:gd name="T34" fmla="*/ 202 w 265"/>
              <a:gd name="T35" fmla="*/ 198 h 235"/>
              <a:gd name="T36" fmla="*/ 217 w 265"/>
              <a:gd name="T37" fmla="*/ 201 h 235"/>
              <a:gd name="T38" fmla="*/ 185 w 265"/>
              <a:gd name="T39" fmla="*/ 191 h 235"/>
              <a:gd name="T40" fmla="*/ 145 w 265"/>
              <a:gd name="T41" fmla="*/ 217 h 235"/>
              <a:gd name="T42" fmla="*/ 113 w 265"/>
              <a:gd name="T43" fmla="*/ 202 h 235"/>
              <a:gd name="T44" fmla="*/ 99 w 265"/>
              <a:gd name="T45" fmla="*/ 186 h 235"/>
              <a:gd name="T46" fmla="*/ 85 w 265"/>
              <a:gd name="T47" fmla="*/ 202 h 235"/>
              <a:gd name="T48" fmla="*/ 71 w 265"/>
              <a:gd name="T49" fmla="*/ 209 h 235"/>
              <a:gd name="T50" fmla="*/ 52 w 265"/>
              <a:gd name="T51" fmla="*/ 190 h 235"/>
              <a:gd name="T52" fmla="*/ 53 w 265"/>
              <a:gd name="T53" fmla="*/ 185 h 235"/>
              <a:gd name="T54" fmla="*/ 57 w 265"/>
              <a:gd name="T55" fmla="*/ 169 h 235"/>
              <a:gd name="T56" fmla="*/ 43 w 265"/>
              <a:gd name="T57" fmla="*/ 163 h 235"/>
              <a:gd name="T58" fmla="*/ 18 w 265"/>
              <a:gd name="T59" fmla="*/ 124 h 235"/>
              <a:gd name="T60" fmla="*/ 37 w 265"/>
              <a:gd name="T61" fmla="*/ 89 h 235"/>
              <a:gd name="T62" fmla="*/ 47 w 265"/>
              <a:gd name="T63" fmla="*/ 82 h 235"/>
              <a:gd name="T64" fmla="*/ 45 w 265"/>
              <a:gd name="T65" fmla="*/ 70 h 235"/>
              <a:gd name="T66" fmla="*/ 45 w 265"/>
              <a:gd name="T67" fmla="*/ 67 h 235"/>
              <a:gd name="T68" fmla="*/ 60 w 265"/>
              <a:gd name="T69" fmla="*/ 52 h 235"/>
              <a:gd name="T70" fmla="*/ 68 w 265"/>
              <a:gd name="T71" fmla="*/ 54 h 235"/>
              <a:gd name="T72" fmla="*/ 91 w 265"/>
              <a:gd name="T73" fmla="*/ 68 h 235"/>
              <a:gd name="T74" fmla="*/ 96 w 265"/>
              <a:gd name="T75" fmla="*/ 42 h 235"/>
              <a:gd name="T76" fmla="*/ 124 w 265"/>
              <a:gd name="T77" fmla="*/ 18 h 235"/>
              <a:gd name="T78" fmla="*/ 147 w 265"/>
              <a:gd name="T79" fmla="*/ 31 h 235"/>
              <a:gd name="T80" fmla="*/ 155 w 265"/>
              <a:gd name="T81" fmla="*/ 42 h 235"/>
              <a:gd name="T82" fmla="*/ 168 w 265"/>
              <a:gd name="T83" fmla="*/ 38 h 235"/>
              <a:gd name="T84" fmla="*/ 184 w 265"/>
              <a:gd name="T85" fmla="*/ 36 h 235"/>
              <a:gd name="T86" fmla="*/ 241 w 265"/>
              <a:gd name="T87" fmla="*/ 93 h 235"/>
              <a:gd name="T88" fmla="*/ 236 w 265"/>
              <a:gd name="T89" fmla="*/ 115 h 235"/>
              <a:gd name="T90" fmla="*/ 232 w 265"/>
              <a:gd name="T91" fmla="*/ 125 h 235"/>
              <a:gd name="T92" fmla="*/ 239 w 265"/>
              <a:gd name="T93" fmla="*/ 134 h 235"/>
              <a:gd name="T94" fmla="*/ 246 w 265"/>
              <a:gd name="T95" fmla="*/ 153 h 235"/>
              <a:gd name="T96" fmla="*/ 217 w 265"/>
              <a:gd name="T97" fmla="*/ 182 h 235"/>
              <a:gd name="T98" fmla="*/ 208 w 265"/>
              <a:gd name="T99" fmla="*/ 181 h 235"/>
              <a:gd name="T100" fmla="*/ 191 w 265"/>
              <a:gd name="T101" fmla="*/ 175 h 235"/>
              <a:gd name="T102" fmla="*/ 185 w 265"/>
              <a:gd name="T103" fmla="*/ 191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5" h="235">
                <a:moveTo>
                  <a:pt x="217" y="201"/>
                </a:moveTo>
                <a:cubicBezTo>
                  <a:pt x="243" y="201"/>
                  <a:pt x="265" y="179"/>
                  <a:pt x="265" y="153"/>
                </a:cubicBezTo>
                <a:cubicBezTo>
                  <a:pt x="265" y="141"/>
                  <a:pt x="260" y="130"/>
                  <a:pt x="253" y="122"/>
                </a:cubicBezTo>
                <a:cubicBezTo>
                  <a:pt x="257" y="113"/>
                  <a:pt x="259" y="103"/>
                  <a:pt x="259" y="93"/>
                </a:cubicBezTo>
                <a:cubicBezTo>
                  <a:pt x="259" y="51"/>
                  <a:pt x="226" y="18"/>
                  <a:pt x="184" y="18"/>
                </a:cubicBezTo>
                <a:cubicBezTo>
                  <a:pt x="177" y="18"/>
                  <a:pt x="169" y="19"/>
                  <a:pt x="163" y="21"/>
                </a:cubicBezTo>
                <a:cubicBezTo>
                  <a:pt x="154" y="8"/>
                  <a:pt x="140" y="0"/>
                  <a:pt x="124" y="0"/>
                </a:cubicBezTo>
                <a:cubicBezTo>
                  <a:pt x="101" y="0"/>
                  <a:pt x="81" y="16"/>
                  <a:pt x="78" y="38"/>
                </a:cubicBezTo>
                <a:cubicBezTo>
                  <a:pt x="73" y="35"/>
                  <a:pt x="67" y="34"/>
                  <a:pt x="60" y="34"/>
                </a:cubicBezTo>
                <a:cubicBezTo>
                  <a:pt x="42" y="34"/>
                  <a:pt x="26" y="49"/>
                  <a:pt x="26" y="67"/>
                </a:cubicBezTo>
                <a:cubicBezTo>
                  <a:pt x="26" y="70"/>
                  <a:pt x="27" y="72"/>
                  <a:pt x="27" y="74"/>
                </a:cubicBezTo>
                <a:cubicBezTo>
                  <a:pt x="11" y="85"/>
                  <a:pt x="0" y="103"/>
                  <a:pt x="0" y="124"/>
                </a:cubicBezTo>
                <a:cubicBezTo>
                  <a:pt x="0" y="149"/>
                  <a:pt x="14" y="170"/>
                  <a:pt x="35" y="179"/>
                </a:cubicBezTo>
                <a:cubicBezTo>
                  <a:pt x="34" y="183"/>
                  <a:pt x="34" y="186"/>
                  <a:pt x="34" y="190"/>
                </a:cubicBezTo>
                <a:cubicBezTo>
                  <a:pt x="34" y="211"/>
                  <a:pt x="50" y="228"/>
                  <a:pt x="71" y="228"/>
                </a:cubicBezTo>
                <a:cubicBezTo>
                  <a:pt x="82" y="228"/>
                  <a:pt x="93" y="222"/>
                  <a:pt x="99" y="214"/>
                </a:cubicBezTo>
                <a:cubicBezTo>
                  <a:pt x="111" y="227"/>
                  <a:pt x="127" y="235"/>
                  <a:pt x="145" y="235"/>
                </a:cubicBezTo>
                <a:cubicBezTo>
                  <a:pt x="171" y="235"/>
                  <a:pt x="192" y="220"/>
                  <a:pt x="202" y="198"/>
                </a:cubicBezTo>
                <a:cubicBezTo>
                  <a:pt x="207" y="200"/>
                  <a:pt x="212" y="201"/>
                  <a:pt x="217" y="201"/>
                </a:cubicBezTo>
                <a:close/>
                <a:moveTo>
                  <a:pt x="185" y="191"/>
                </a:moveTo>
                <a:cubicBezTo>
                  <a:pt x="178" y="207"/>
                  <a:pt x="163" y="217"/>
                  <a:pt x="145" y="217"/>
                </a:cubicBezTo>
                <a:cubicBezTo>
                  <a:pt x="133" y="217"/>
                  <a:pt x="121" y="212"/>
                  <a:pt x="113" y="202"/>
                </a:cubicBezTo>
                <a:cubicBezTo>
                  <a:pt x="99" y="186"/>
                  <a:pt x="99" y="186"/>
                  <a:pt x="99" y="186"/>
                </a:cubicBezTo>
                <a:cubicBezTo>
                  <a:pt x="85" y="202"/>
                  <a:pt x="85" y="202"/>
                  <a:pt x="85" y="202"/>
                </a:cubicBezTo>
                <a:cubicBezTo>
                  <a:pt x="82" y="207"/>
                  <a:pt x="77" y="209"/>
                  <a:pt x="71" y="209"/>
                </a:cubicBezTo>
                <a:cubicBezTo>
                  <a:pt x="60" y="209"/>
                  <a:pt x="52" y="201"/>
                  <a:pt x="52" y="190"/>
                </a:cubicBezTo>
                <a:cubicBezTo>
                  <a:pt x="52" y="188"/>
                  <a:pt x="52" y="186"/>
                  <a:pt x="53" y="185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28" y="156"/>
                  <a:pt x="18" y="141"/>
                  <a:pt x="18" y="124"/>
                </a:cubicBezTo>
                <a:cubicBezTo>
                  <a:pt x="18" y="110"/>
                  <a:pt x="25" y="97"/>
                  <a:pt x="37" y="89"/>
                </a:cubicBezTo>
                <a:cubicBezTo>
                  <a:pt x="47" y="82"/>
                  <a:pt x="47" y="82"/>
                  <a:pt x="47" y="82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69"/>
                  <a:pt x="45" y="68"/>
                  <a:pt x="45" y="67"/>
                </a:cubicBezTo>
                <a:cubicBezTo>
                  <a:pt x="45" y="59"/>
                  <a:pt x="52" y="52"/>
                  <a:pt x="60" y="52"/>
                </a:cubicBezTo>
                <a:cubicBezTo>
                  <a:pt x="63" y="52"/>
                  <a:pt x="66" y="53"/>
                  <a:pt x="68" y="54"/>
                </a:cubicBezTo>
                <a:cubicBezTo>
                  <a:pt x="91" y="68"/>
                  <a:pt x="91" y="68"/>
                  <a:pt x="91" y="68"/>
                </a:cubicBezTo>
                <a:cubicBezTo>
                  <a:pt x="96" y="42"/>
                  <a:pt x="96" y="42"/>
                  <a:pt x="96" y="42"/>
                </a:cubicBezTo>
                <a:cubicBezTo>
                  <a:pt x="98" y="28"/>
                  <a:pt x="110" y="18"/>
                  <a:pt x="124" y="18"/>
                </a:cubicBezTo>
                <a:cubicBezTo>
                  <a:pt x="133" y="18"/>
                  <a:pt x="142" y="23"/>
                  <a:pt x="147" y="31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73" y="37"/>
                  <a:pt x="179" y="36"/>
                  <a:pt x="184" y="36"/>
                </a:cubicBezTo>
                <a:cubicBezTo>
                  <a:pt x="215" y="36"/>
                  <a:pt x="241" y="62"/>
                  <a:pt x="241" y="93"/>
                </a:cubicBezTo>
                <a:cubicBezTo>
                  <a:pt x="241" y="101"/>
                  <a:pt x="239" y="108"/>
                  <a:pt x="236" y="115"/>
                </a:cubicBezTo>
                <a:cubicBezTo>
                  <a:pt x="232" y="125"/>
                  <a:pt x="232" y="125"/>
                  <a:pt x="232" y="125"/>
                </a:cubicBezTo>
                <a:cubicBezTo>
                  <a:pt x="239" y="134"/>
                  <a:pt x="239" y="134"/>
                  <a:pt x="239" y="134"/>
                </a:cubicBezTo>
                <a:cubicBezTo>
                  <a:pt x="243" y="138"/>
                  <a:pt x="246" y="144"/>
                  <a:pt x="246" y="153"/>
                </a:cubicBezTo>
                <a:cubicBezTo>
                  <a:pt x="246" y="169"/>
                  <a:pt x="233" y="182"/>
                  <a:pt x="217" y="182"/>
                </a:cubicBezTo>
                <a:cubicBezTo>
                  <a:pt x="214" y="182"/>
                  <a:pt x="211" y="182"/>
                  <a:pt x="208" y="181"/>
                </a:cubicBezTo>
                <a:cubicBezTo>
                  <a:pt x="191" y="175"/>
                  <a:pt x="191" y="175"/>
                  <a:pt x="191" y="175"/>
                </a:cubicBezTo>
                <a:lnTo>
                  <a:pt x="185" y="19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6" name="Oval 867"/>
          <p:cNvSpPr>
            <a:spLocks noChangeArrowheads="1"/>
          </p:cNvSpPr>
          <p:nvPr/>
        </p:nvSpPr>
        <p:spPr bwMode="auto">
          <a:xfrm>
            <a:off x="3902075" y="5902325"/>
            <a:ext cx="34290" cy="330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7" name="Oval 868"/>
          <p:cNvSpPr>
            <a:spLocks noChangeArrowheads="1"/>
          </p:cNvSpPr>
          <p:nvPr/>
        </p:nvSpPr>
        <p:spPr bwMode="auto">
          <a:xfrm>
            <a:off x="3961765" y="5902325"/>
            <a:ext cx="34290" cy="330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8" name="Oval 869"/>
          <p:cNvSpPr>
            <a:spLocks noChangeArrowheads="1"/>
          </p:cNvSpPr>
          <p:nvPr/>
        </p:nvSpPr>
        <p:spPr bwMode="auto">
          <a:xfrm>
            <a:off x="4022090" y="5902325"/>
            <a:ext cx="33020" cy="330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9" name="Freeform 870"/>
          <p:cNvSpPr>
            <a:spLocks noEditPoints="1"/>
          </p:cNvSpPr>
          <p:nvPr/>
        </p:nvSpPr>
        <p:spPr bwMode="auto">
          <a:xfrm>
            <a:off x="4044950" y="6005195"/>
            <a:ext cx="53975" cy="53340"/>
          </a:xfrm>
          <a:custGeom>
            <a:avLst/>
            <a:gdLst>
              <a:gd name="T0" fmla="*/ 28 w 56"/>
              <a:gd name="T1" fmla="*/ 0 h 55"/>
              <a:gd name="T2" fmla="*/ 0 w 56"/>
              <a:gd name="T3" fmla="*/ 27 h 55"/>
              <a:gd name="T4" fmla="*/ 28 w 56"/>
              <a:gd name="T5" fmla="*/ 55 h 55"/>
              <a:gd name="T6" fmla="*/ 56 w 56"/>
              <a:gd name="T7" fmla="*/ 27 h 55"/>
              <a:gd name="T8" fmla="*/ 28 w 56"/>
              <a:gd name="T9" fmla="*/ 0 h 55"/>
              <a:gd name="T10" fmla="*/ 28 w 56"/>
              <a:gd name="T11" fmla="*/ 40 h 55"/>
              <a:gd name="T12" fmla="*/ 15 w 56"/>
              <a:gd name="T13" fmla="*/ 27 h 55"/>
              <a:gd name="T14" fmla="*/ 28 w 56"/>
              <a:gd name="T15" fmla="*/ 15 h 55"/>
              <a:gd name="T16" fmla="*/ 41 w 56"/>
              <a:gd name="T17" fmla="*/ 27 h 55"/>
              <a:gd name="T18" fmla="*/ 28 w 56"/>
              <a:gd name="T19" fmla="*/ 4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5">
                <a:moveTo>
                  <a:pt x="28" y="0"/>
                </a:moveTo>
                <a:cubicBezTo>
                  <a:pt x="13" y="0"/>
                  <a:pt x="0" y="12"/>
                  <a:pt x="0" y="27"/>
                </a:cubicBezTo>
                <a:cubicBezTo>
                  <a:pt x="0" y="43"/>
                  <a:pt x="13" y="55"/>
                  <a:pt x="28" y="55"/>
                </a:cubicBezTo>
                <a:cubicBezTo>
                  <a:pt x="43" y="55"/>
                  <a:pt x="56" y="43"/>
                  <a:pt x="56" y="27"/>
                </a:cubicBezTo>
                <a:cubicBezTo>
                  <a:pt x="56" y="12"/>
                  <a:pt x="43" y="0"/>
                  <a:pt x="28" y="0"/>
                </a:cubicBezTo>
                <a:close/>
                <a:moveTo>
                  <a:pt x="28" y="40"/>
                </a:moveTo>
                <a:cubicBezTo>
                  <a:pt x="21" y="40"/>
                  <a:pt x="15" y="34"/>
                  <a:pt x="15" y="27"/>
                </a:cubicBezTo>
                <a:cubicBezTo>
                  <a:pt x="15" y="20"/>
                  <a:pt x="21" y="15"/>
                  <a:pt x="28" y="15"/>
                </a:cubicBezTo>
                <a:cubicBezTo>
                  <a:pt x="35" y="15"/>
                  <a:pt x="41" y="20"/>
                  <a:pt x="41" y="27"/>
                </a:cubicBezTo>
                <a:cubicBezTo>
                  <a:pt x="41" y="34"/>
                  <a:pt x="35" y="40"/>
                  <a:pt x="28" y="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0" name="Oval 871"/>
          <p:cNvSpPr>
            <a:spLocks noChangeArrowheads="1"/>
          </p:cNvSpPr>
          <p:nvPr/>
        </p:nvSpPr>
        <p:spPr bwMode="auto">
          <a:xfrm>
            <a:off x="4097655" y="6052820"/>
            <a:ext cx="29210" cy="279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1" name="Freeform 872"/>
          <p:cNvSpPr/>
          <p:nvPr/>
        </p:nvSpPr>
        <p:spPr bwMode="auto">
          <a:xfrm>
            <a:off x="4448810" y="5814060"/>
            <a:ext cx="104775" cy="266700"/>
          </a:xfrm>
          <a:custGeom>
            <a:avLst/>
            <a:gdLst>
              <a:gd name="T0" fmla="*/ 86 w 109"/>
              <a:gd name="T1" fmla="*/ 94 h 276"/>
              <a:gd name="T2" fmla="*/ 76 w 109"/>
              <a:gd name="T3" fmla="*/ 104 h 276"/>
              <a:gd name="T4" fmla="*/ 66 w 109"/>
              <a:gd name="T5" fmla="*/ 94 h 276"/>
              <a:gd name="T6" fmla="*/ 66 w 109"/>
              <a:gd name="T7" fmla="*/ 0 h 276"/>
              <a:gd name="T8" fmla="*/ 42 w 109"/>
              <a:gd name="T9" fmla="*/ 0 h 276"/>
              <a:gd name="T10" fmla="*/ 42 w 109"/>
              <a:gd name="T11" fmla="*/ 94 h 276"/>
              <a:gd name="T12" fmla="*/ 32 w 109"/>
              <a:gd name="T13" fmla="*/ 104 h 276"/>
              <a:gd name="T14" fmla="*/ 22 w 109"/>
              <a:gd name="T15" fmla="*/ 94 h 276"/>
              <a:gd name="T16" fmla="*/ 22 w 109"/>
              <a:gd name="T17" fmla="*/ 0 h 276"/>
              <a:gd name="T18" fmla="*/ 0 w 109"/>
              <a:gd name="T19" fmla="*/ 0 h 276"/>
              <a:gd name="T20" fmla="*/ 1 w 109"/>
              <a:gd name="T21" fmla="*/ 96 h 276"/>
              <a:gd name="T22" fmla="*/ 37 w 109"/>
              <a:gd name="T23" fmla="*/ 133 h 276"/>
              <a:gd name="T24" fmla="*/ 36 w 109"/>
              <a:gd name="T25" fmla="*/ 276 h 276"/>
              <a:gd name="T26" fmla="*/ 73 w 109"/>
              <a:gd name="T27" fmla="*/ 276 h 276"/>
              <a:gd name="T28" fmla="*/ 73 w 109"/>
              <a:gd name="T29" fmla="*/ 132 h 276"/>
              <a:gd name="T30" fmla="*/ 108 w 109"/>
              <a:gd name="T31" fmla="*/ 96 h 276"/>
              <a:gd name="T32" fmla="*/ 108 w 109"/>
              <a:gd name="T33" fmla="*/ 0 h 276"/>
              <a:gd name="T34" fmla="*/ 86 w 109"/>
              <a:gd name="T35" fmla="*/ 0 h 276"/>
              <a:gd name="T36" fmla="*/ 86 w 109"/>
              <a:gd name="T37" fmla="*/ 9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276">
                <a:moveTo>
                  <a:pt x="86" y="94"/>
                </a:moveTo>
                <a:cubicBezTo>
                  <a:pt x="86" y="100"/>
                  <a:pt x="82" y="104"/>
                  <a:pt x="76" y="104"/>
                </a:cubicBezTo>
                <a:cubicBezTo>
                  <a:pt x="71" y="104"/>
                  <a:pt x="66" y="100"/>
                  <a:pt x="66" y="94"/>
                </a:cubicBezTo>
                <a:cubicBezTo>
                  <a:pt x="66" y="0"/>
                  <a:pt x="66" y="0"/>
                  <a:pt x="6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94"/>
                  <a:pt x="42" y="94"/>
                  <a:pt x="42" y="94"/>
                </a:cubicBezTo>
                <a:cubicBezTo>
                  <a:pt x="42" y="100"/>
                  <a:pt x="38" y="104"/>
                  <a:pt x="32" y="104"/>
                </a:cubicBezTo>
                <a:cubicBezTo>
                  <a:pt x="27" y="104"/>
                  <a:pt x="22" y="100"/>
                  <a:pt x="22" y="94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96"/>
                  <a:pt x="1" y="96"/>
                  <a:pt x="1" y="96"/>
                </a:cubicBezTo>
                <a:cubicBezTo>
                  <a:pt x="1" y="96"/>
                  <a:pt x="1" y="133"/>
                  <a:pt x="37" y="133"/>
                </a:cubicBezTo>
                <a:cubicBezTo>
                  <a:pt x="36" y="276"/>
                  <a:pt x="36" y="276"/>
                  <a:pt x="36" y="276"/>
                </a:cubicBezTo>
                <a:cubicBezTo>
                  <a:pt x="73" y="276"/>
                  <a:pt x="73" y="276"/>
                  <a:pt x="73" y="276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9" y="132"/>
                  <a:pt x="108" y="96"/>
                  <a:pt x="108" y="96"/>
                </a:cubicBezTo>
                <a:cubicBezTo>
                  <a:pt x="108" y="0"/>
                  <a:pt x="108" y="0"/>
                  <a:pt x="108" y="0"/>
                </a:cubicBezTo>
                <a:cubicBezTo>
                  <a:pt x="86" y="0"/>
                  <a:pt x="86" y="0"/>
                  <a:pt x="86" y="0"/>
                </a:cubicBezTo>
                <a:lnTo>
                  <a:pt x="86" y="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2" name="Freeform 873"/>
          <p:cNvSpPr/>
          <p:nvPr/>
        </p:nvSpPr>
        <p:spPr bwMode="auto">
          <a:xfrm>
            <a:off x="4589145" y="5803265"/>
            <a:ext cx="53975" cy="277495"/>
          </a:xfrm>
          <a:custGeom>
            <a:avLst/>
            <a:gdLst>
              <a:gd name="T0" fmla="*/ 0 w 55"/>
              <a:gd name="T1" fmla="*/ 92 h 288"/>
              <a:gd name="T2" fmla="*/ 19 w 55"/>
              <a:gd name="T3" fmla="*/ 180 h 288"/>
              <a:gd name="T4" fmla="*/ 19 w 55"/>
              <a:gd name="T5" fmla="*/ 288 h 288"/>
              <a:gd name="T6" fmla="*/ 55 w 55"/>
              <a:gd name="T7" fmla="*/ 288 h 288"/>
              <a:gd name="T8" fmla="*/ 55 w 55"/>
              <a:gd name="T9" fmla="*/ 0 h 288"/>
              <a:gd name="T10" fmla="*/ 0 w 55"/>
              <a:gd name="T11" fmla="*/ 9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288">
                <a:moveTo>
                  <a:pt x="0" y="92"/>
                </a:moveTo>
                <a:cubicBezTo>
                  <a:pt x="0" y="144"/>
                  <a:pt x="19" y="180"/>
                  <a:pt x="19" y="180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55" y="288"/>
                  <a:pt x="55" y="288"/>
                  <a:pt x="55" y="288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0" y="0"/>
                  <a:pt x="0" y="9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3" name="Freeform 874"/>
          <p:cNvSpPr>
            <a:spLocks noEditPoints="1"/>
          </p:cNvSpPr>
          <p:nvPr/>
        </p:nvSpPr>
        <p:spPr bwMode="auto">
          <a:xfrm>
            <a:off x="5144135" y="5803265"/>
            <a:ext cx="78740" cy="277495"/>
          </a:xfrm>
          <a:custGeom>
            <a:avLst/>
            <a:gdLst>
              <a:gd name="T0" fmla="*/ 0 w 60"/>
              <a:gd name="T1" fmla="*/ 0 h 210"/>
              <a:gd name="T2" fmla="*/ 0 w 60"/>
              <a:gd name="T3" fmla="*/ 210 h 210"/>
              <a:gd name="T4" fmla="*/ 60 w 60"/>
              <a:gd name="T5" fmla="*/ 210 h 210"/>
              <a:gd name="T6" fmla="*/ 60 w 60"/>
              <a:gd name="T7" fmla="*/ 0 h 210"/>
              <a:gd name="T8" fmla="*/ 0 w 60"/>
              <a:gd name="T9" fmla="*/ 0 h 210"/>
              <a:gd name="T10" fmla="*/ 43 w 60"/>
              <a:gd name="T11" fmla="*/ 157 h 210"/>
              <a:gd name="T12" fmla="*/ 17 w 60"/>
              <a:gd name="T13" fmla="*/ 157 h 210"/>
              <a:gd name="T14" fmla="*/ 17 w 60"/>
              <a:gd name="T15" fmla="*/ 131 h 210"/>
              <a:gd name="T16" fmla="*/ 43 w 60"/>
              <a:gd name="T17" fmla="*/ 131 h 210"/>
              <a:gd name="T18" fmla="*/ 43 w 60"/>
              <a:gd name="T19" fmla="*/ 157 h 210"/>
              <a:gd name="T20" fmla="*/ 43 w 60"/>
              <a:gd name="T21" fmla="*/ 105 h 210"/>
              <a:gd name="T22" fmla="*/ 17 w 60"/>
              <a:gd name="T23" fmla="*/ 105 h 210"/>
              <a:gd name="T24" fmla="*/ 17 w 60"/>
              <a:gd name="T25" fmla="*/ 78 h 210"/>
              <a:gd name="T26" fmla="*/ 43 w 60"/>
              <a:gd name="T27" fmla="*/ 78 h 210"/>
              <a:gd name="T28" fmla="*/ 43 w 60"/>
              <a:gd name="T29" fmla="*/ 105 h 210"/>
              <a:gd name="T30" fmla="*/ 43 w 60"/>
              <a:gd name="T31" fmla="*/ 52 h 210"/>
              <a:gd name="T32" fmla="*/ 17 w 60"/>
              <a:gd name="T33" fmla="*/ 52 h 210"/>
              <a:gd name="T34" fmla="*/ 17 w 60"/>
              <a:gd name="T35" fmla="*/ 26 h 210"/>
              <a:gd name="T36" fmla="*/ 43 w 60"/>
              <a:gd name="T37" fmla="*/ 26 h 210"/>
              <a:gd name="T38" fmla="*/ 43 w 60"/>
              <a:gd name="T39" fmla="*/ 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10">
                <a:moveTo>
                  <a:pt x="0" y="0"/>
                </a:moveTo>
                <a:lnTo>
                  <a:pt x="0" y="210"/>
                </a:lnTo>
                <a:lnTo>
                  <a:pt x="60" y="210"/>
                </a:lnTo>
                <a:lnTo>
                  <a:pt x="60" y="0"/>
                </a:lnTo>
                <a:lnTo>
                  <a:pt x="0" y="0"/>
                </a:lnTo>
                <a:close/>
                <a:moveTo>
                  <a:pt x="43" y="157"/>
                </a:moveTo>
                <a:lnTo>
                  <a:pt x="17" y="157"/>
                </a:lnTo>
                <a:lnTo>
                  <a:pt x="17" y="131"/>
                </a:lnTo>
                <a:lnTo>
                  <a:pt x="43" y="131"/>
                </a:lnTo>
                <a:lnTo>
                  <a:pt x="43" y="157"/>
                </a:lnTo>
                <a:close/>
                <a:moveTo>
                  <a:pt x="43" y="105"/>
                </a:moveTo>
                <a:lnTo>
                  <a:pt x="17" y="105"/>
                </a:lnTo>
                <a:lnTo>
                  <a:pt x="17" y="78"/>
                </a:lnTo>
                <a:lnTo>
                  <a:pt x="43" y="78"/>
                </a:lnTo>
                <a:lnTo>
                  <a:pt x="43" y="105"/>
                </a:lnTo>
                <a:close/>
                <a:moveTo>
                  <a:pt x="43" y="52"/>
                </a:moveTo>
                <a:lnTo>
                  <a:pt x="17" y="52"/>
                </a:lnTo>
                <a:lnTo>
                  <a:pt x="17" y="26"/>
                </a:lnTo>
                <a:lnTo>
                  <a:pt x="43" y="26"/>
                </a:lnTo>
                <a:lnTo>
                  <a:pt x="43" y="5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4" name="Freeform 875"/>
          <p:cNvSpPr>
            <a:spLocks noEditPoints="1"/>
          </p:cNvSpPr>
          <p:nvPr/>
        </p:nvSpPr>
        <p:spPr bwMode="auto">
          <a:xfrm>
            <a:off x="4980305" y="5841365"/>
            <a:ext cx="138430" cy="239395"/>
          </a:xfrm>
          <a:custGeom>
            <a:avLst/>
            <a:gdLst>
              <a:gd name="T0" fmla="*/ 87 w 105"/>
              <a:gd name="T1" fmla="*/ 9 h 181"/>
              <a:gd name="T2" fmla="*/ 49 w 105"/>
              <a:gd name="T3" fmla="*/ 9 h 181"/>
              <a:gd name="T4" fmla="*/ 49 w 105"/>
              <a:gd name="T5" fmla="*/ 23 h 181"/>
              <a:gd name="T6" fmla="*/ 24 w 105"/>
              <a:gd name="T7" fmla="*/ 23 h 181"/>
              <a:gd name="T8" fmla="*/ 24 w 105"/>
              <a:gd name="T9" fmla="*/ 0 h 181"/>
              <a:gd name="T10" fmla="*/ 16 w 105"/>
              <a:gd name="T11" fmla="*/ 0 h 181"/>
              <a:gd name="T12" fmla="*/ 16 w 105"/>
              <a:gd name="T13" fmla="*/ 23 h 181"/>
              <a:gd name="T14" fmla="*/ 0 w 105"/>
              <a:gd name="T15" fmla="*/ 23 h 181"/>
              <a:gd name="T16" fmla="*/ 0 w 105"/>
              <a:gd name="T17" fmla="*/ 181 h 181"/>
              <a:gd name="T18" fmla="*/ 105 w 105"/>
              <a:gd name="T19" fmla="*/ 181 h 181"/>
              <a:gd name="T20" fmla="*/ 105 w 105"/>
              <a:gd name="T21" fmla="*/ 23 h 181"/>
              <a:gd name="T22" fmla="*/ 87 w 105"/>
              <a:gd name="T23" fmla="*/ 23 h 181"/>
              <a:gd name="T24" fmla="*/ 87 w 105"/>
              <a:gd name="T25" fmla="*/ 9 h 181"/>
              <a:gd name="T26" fmla="*/ 43 w 105"/>
              <a:gd name="T27" fmla="*/ 128 h 181"/>
              <a:gd name="T28" fmla="*/ 16 w 105"/>
              <a:gd name="T29" fmla="*/ 128 h 181"/>
              <a:gd name="T30" fmla="*/ 16 w 105"/>
              <a:gd name="T31" fmla="*/ 102 h 181"/>
              <a:gd name="T32" fmla="*/ 43 w 105"/>
              <a:gd name="T33" fmla="*/ 102 h 181"/>
              <a:gd name="T34" fmla="*/ 43 w 105"/>
              <a:gd name="T35" fmla="*/ 128 h 181"/>
              <a:gd name="T36" fmla="*/ 43 w 105"/>
              <a:gd name="T37" fmla="*/ 76 h 181"/>
              <a:gd name="T38" fmla="*/ 16 w 105"/>
              <a:gd name="T39" fmla="*/ 76 h 181"/>
              <a:gd name="T40" fmla="*/ 16 w 105"/>
              <a:gd name="T41" fmla="*/ 49 h 181"/>
              <a:gd name="T42" fmla="*/ 43 w 105"/>
              <a:gd name="T43" fmla="*/ 49 h 181"/>
              <a:gd name="T44" fmla="*/ 43 w 105"/>
              <a:gd name="T45" fmla="*/ 76 h 181"/>
              <a:gd name="T46" fmla="*/ 87 w 105"/>
              <a:gd name="T47" fmla="*/ 128 h 181"/>
              <a:gd name="T48" fmla="*/ 61 w 105"/>
              <a:gd name="T49" fmla="*/ 128 h 181"/>
              <a:gd name="T50" fmla="*/ 61 w 105"/>
              <a:gd name="T51" fmla="*/ 102 h 181"/>
              <a:gd name="T52" fmla="*/ 87 w 105"/>
              <a:gd name="T53" fmla="*/ 102 h 181"/>
              <a:gd name="T54" fmla="*/ 87 w 105"/>
              <a:gd name="T55" fmla="*/ 128 h 181"/>
              <a:gd name="T56" fmla="*/ 87 w 105"/>
              <a:gd name="T57" fmla="*/ 76 h 181"/>
              <a:gd name="T58" fmla="*/ 61 w 105"/>
              <a:gd name="T59" fmla="*/ 76 h 181"/>
              <a:gd name="T60" fmla="*/ 61 w 105"/>
              <a:gd name="T61" fmla="*/ 49 h 181"/>
              <a:gd name="T62" fmla="*/ 87 w 105"/>
              <a:gd name="T63" fmla="*/ 49 h 181"/>
              <a:gd name="T64" fmla="*/ 87 w 105"/>
              <a:gd name="T65" fmla="*/ 7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81">
                <a:moveTo>
                  <a:pt x="87" y="9"/>
                </a:moveTo>
                <a:lnTo>
                  <a:pt x="49" y="9"/>
                </a:lnTo>
                <a:lnTo>
                  <a:pt x="49" y="23"/>
                </a:lnTo>
                <a:lnTo>
                  <a:pt x="24" y="23"/>
                </a:lnTo>
                <a:lnTo>
                  <a:pt x="24" y="0"/>
                </a:lnTo>
                <a:lnTo>
                  <a:pt x="16" y="0"/>
                </a:lnTo>
                <a:lnTo>
                  <a:pt x="16" y="23"/>
                </a:lnTo>
                <a:lnTo>
                  <a:pt x="0" y="23"/>
                </a:lnTo>
                <a:lnTo>
                  <a:pt x="0" y="181"/>
                </a:lnTo>
                <a:lnTo>
                  <a:pt x="105" y="181"/>
                </a:lnTo>
                <a:lnTo>
                  <a:pt x="105" y="23"/>
                </a:lnTo>
                <a:lnTo>
                  <a:pt x="87" y="23"/>
                </a:lnTo>
                <a:lnTo>
                  <a:pt x="87" y="9"/>
                </a:lnTo>
                <a:close/>
                <a:moveTo>
                  <a:pt x="43" y="128"/>
                </a:moveTo>
                <a:lnTo>
                  <a:pt x="16" y="128"/>
                </a:lnTo>
                <a:lnTo>
                  <a:pt x="16" y="102"/>
                </a:lnTo>
                <a:lnTo>
                  <a:pt x="43" y="102"/>
                </a:lnTo>
                <a:lnTo>
                  <a:pt x="43" y="128"/>
                </a:lnTo>
                <a:close/>
                <a:moveTo>
                  <a:pt x="43" y="76"/>
                </a:moveTo>
                <a:lnTo>
                  <a:pt x="16" y="76"/>
                </a:lnTo>
                <a:lnTo>
                  <a:pt x="16" y="49"/>
                </a:lnTo>
                <a:lnTo>
                  <a:pt x="43" y="49"/>
                </a:lnTo>
                <a:lnTo>
                  <a:pt x="43" y="76"/>
                </a:lnTo>
                <a:close/>
                <a:moveTo>
                  <a:pt x="87" y="128"/>
                </a:moveTo>
                <a:lnTo>
                  <a:pt x="61" y="128"/>
                </a:lnTo>
                <a:lnTo>
                  <a:pt x="61" y="102"/>
                </a:lnTo>
                <a:lnTo>
                  <a:pt x="87" y="102"/>
                </a:lnTo>
                <a:lnTo>
                  <a:pt x="87" y="128"/>
                </a:lnTo>
                <a:close/>
                <a:moveTo>
                  <a:pt x="87" y="76"/>
                </a:moveTo>
                <a:lnTo>
                  <a:pt x="61" y="76"/>
                </a:lnTo>
                <a:lnTo>
                  <a:pt x="61" y="49"/>
                </a:lnTo>
                <a:lnTo>
                  <a:pt x="87" y="49"/>
                </a:lnTo>
                <a:lnTo>
                  <a:pt x="87" y="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5" name="Freeform 876"/>
          <p:cNvSpPr>
            <a:spLocks noEditPoints="1"/>
          </p:cNvSpPr>
          <p:nvPr/>
        </p:nvSpPr>
        <p:spPr bwMode="auto">
          <a:xfrm>
            <a:off x="5517515" y="5859780"/>
            <a:ext cx="278765" cy="162560"/>
          </a:xfrm>
          <a:custGeom>
            <a:avLst/>
            <a:gdLst>
              <a:gd name="T0" fmla="*/ 278 w 288"/>
              <a:gd name="T1" fmla="*/ 87 h 168"/>
              <a:gd name="T2" fmla="*/ 278 w 288"/>
              <a:gd name="T3" fmla="*/ 87 h 168"/>
              <a:gd name="T4" fmla="*/ 199 w 288"/>
              <a:gd name="T5" fmla="*/ 0 h 168"/>
              <a:gd name="T6" fmla="*/ 161 w 288"/>
              <a:gd name="T7" fmla="*/ 22 h 168"/>
              <a:gd name="T8" fmla="*/ 170 w 288"/>
              <a:gd name="T9" fmla="*/ 37 h 168"/>
              <a:gd name="T10" fmla="*/ 195 w 288"/>
              <a:gd name="T11" fmla="*/ 23 h 168"/>
              <a:gd name="T12" fmla="*/ 240 w 288"/>
              <a:gd name="T13" fmla="*/ 72 h 168"/>
              <a:gd name="T14" fmla="*/ 222 w 288"/>
              <a:gd name="T15" fmla="*/ 71 h 168"/>
              <a:gd name="T16" fmla="*/ 161 w 288"/>
              <a:gd name="T17" fmla="*/ 109 h 168"/>
              <a:gd name="T18" fmla="*/ 128 w 288"/>
              <a:gd name="T19" fmla="*/ 109 h 168"/>
              <a:gd name="T20" fmla="*/ 62 w 288"/>
              <a:gd name="T21" fmla="*/ 71 h 168"/>
              <a:gd name="T22" fmla="*/ 48 w 288"/>
              <a:gd name="T23" fmla="*/ 72 h 168"/>
              <a:gd name="T24" fmla="*/ 92 w 288"/>
              <a:gd name="T25" fmla="*/ 23 h 168"/>
              <a:gd name="T26" fmla="*/ 117 w 288"/>
              <a:gd name="T27" fmla="*/ 37 h 168"/>
              <a:gd name="T28" fmla="*/ 126 w 288"/>
              <a:gd name="T29" fmla="*/ 22 h 168"/>
              <a:gd name="T30" fmla="*/ 88 w 288"/>
              <a:gd name="T31" fmla="*/ 0 h 168"/>
              <a:gd name="T32" fmla="*/ 11 w 288"/>
              <a:gd name="T33" fmla="*/ 85 h 168"/>
              <a:gd name="T34" fmla="*/ 11 w 288"/>
              <a:gd name="T35" fmla="*/ 86 h 168"/>
              <a:gd name="T36" fmla="*/ 9 w 288"/>
              <a:gd name="T37" fmla="*/ 87 h 168"/>
              <a:gd name="T38" fmla="*/ 9 w 288"/>
              <a:gd name="T39" fmla="*/ 87 h 168"/>
              <a:gd name="T40" fmla="*/ 0 w 288"/>
              <a:gd name="T41" fmla="*/ 117 h 168"/>
              <a:gd name="T42" fmla="*/ 62 w 288"/>
              <a:gd name="T43" fmla="*/ 168 h 168"/>
              <a:gd name="T44" fmla="*/ 128 w 288"/>
              <a:gd name="T45" fmla="*/ 127 h 168"/>
              <a:gd name="T46" fmla="*/ 161 w 288"/>
              <a:gd name="T47" fmla="*/ 127 h 168"/>
              <a:gd name="T48" fmla="*/ 222 w 288"/>
              <a:gd name="T49" fmla="*/ 168 h 168"/>
              <a:gd name="T50" fmla="*/ 288 w 288"/>
              <a:gd name="T51" fmla="*/ 117 h 168"/>
              <a:gd name="T52" fmla="*/ 278 w 288"/>
              <a:gd name="T53" fmla="*/ 87 h 168"/>
              <a:gd name="T54" fmla="*/ 62 w 288"/>
              <a:gd name="T55" fmla="*/ 149 h 168"/>
              <a:gd name="T56" fmla="*/ 19 w 288"/>
              <a:gd name="T57" fmla="*/ 117 h 168"/>
              <a:gd name="T58" fmla="*/ 24 w 288"/>
              <a:gd name="T59" fmla="*/ 99 h 168"/>
              <a:gd name="T60" fmla="*/ 24 w 288"/>
              <a:gd name="T61" fmla="*/ 98 h 168"/>
              <a:gd name="T62" fmla="*/ 62 w 288"/>
              <a:gd name="T63" fmla="*/ 90 h 168"/>
              <a:gd name="T64" fmla="*/ 110 w 288"/>
              <a:gd name="T65" fmla="*/ 117 h 168"/>
              <a:gd name="T66" fmla="*/ 62 w 288"/>
              <a:gd name="T67" fmla="*/ 149 h 168"/>
              <a:gd name="T68" fmla="*/ 222 w 288"/>
              <a:gd name="T69" fmla="*/ 149 h 168"/>
              <a:gd name="T70" fmla="*/ 178 w 288"/>
              <a:gd name="T71" fmla="*/ 117 h 168"/>
              <a:gd name="T72" fmla="*/ 222 w 288"/>
              <a:gd name="T73" fmla="*/ 90 h 168"/>
              <a:gd name="T74" fmla="*/ 270 w 288"/>
              <a:gd name="T75" fmla="*/ 117 h 168"/>
              <a:gd name="T76" fmla="*/ 222 w 288"/>
              <a:gd name="T77" fmla="*/ 14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168">
                <a:moveTo>
                  <a:pt x="278" y="87"/>
                </a:moveTo>
                <a:cubicBezTo>
                  <a:pt x="278" y="87"/>
                  <a:pt x="278" y="87"/>
                  <a:pt x="278" y="87"/>
                </a:cubicBezTo>
                <a:cubicBezTo>
                  <a:pt x="199" y="0"/>
                  <a:pt x="199" y="0"/>
                  <a:pt x="199" y="0"/>
                </a:cubicBezTo>
                <a:cubicBezTo>
                  <a:pt x="161" y="22"/>
                  <a:pt x="161" y="22"/>
                  <a:pt x="161" y="22"/>
                </a:cubicBezTo>
                <a:cubicBezTo>
                  <a:pt x="170" y="37"/>
                  <a:pt x="170" y="37"/>
                  <a:pt x="170" y="37"/>
                </a:cubicBezTo>
                <a:cubicBezTo>
                  <a:pt x="195" y="23"/>
                  <a:pt x="195" y="23"/>
                  <a:pt x="195" y="23"/>
                </a:cubicBezTo>
                <a:cubicBezTo>
                  <a:pt x="240" y="72"/>
                  <a:pt x="240" y="72"/>
                  <a:pt x="240" y="72"/>
                </a:cubicBezTo>
                <a:cubicBezTo>
                  <a:pt x="234" y="72"/>
                  <a:pt x="228" y="71"/>
                  <a:pt x="222" y="71"/>
                </a:cubicBezTo>
                <a:cubicBezTo>
                  <a:pt x="190" y="71"/>
                  <a:pt x="164" y="76"/>
                  <a:pt x="161" y="109"/>
                </a:cubicBezTo>
                <a:cubicBezTo>
                  <a:pt x="128" y="109"/>
                  <a:pt x="128" y="109"/>
                  <a:pt x="128" y="109"/>
                </a:cubicBezTo>
                <a:cubicBezTo>
                  <a:pt x="124" y="76"/>
                  <a:pt x="94" y="71"/>
                  <a:pt x="62" y="71"/>
                </a:cubicBezTo>
                <a:cubicBezTo>
                  <a:pt x="57" y="71"/>
                  <a:pt x="52" y="72"/>
                  <a:pt x="48" y="72"/>
                </a:cubicBezTo>
                <a:cubicBezTo>
                  <a:pt x="92" y="23"/>
                  <a:pt x="92" y="23"/>
                  <a:pt x="92" y="23"/>
                </a:cubicBezTo>
                <a:cubicBezTo>
                  <a:pt x="117" y="37"/>
                  <a:pt x="117" y="37"/>
                  <a:pt x="117" y="3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88" y="0"/>
                  <a:pt x="88" y="0"/>
                  <a:pt x="88" y="0"/>
                </a:cubicBezTo>
                <a:cubicBezTo>
                  <a:pt x="11" y="85"/>
                  <a:pt x="11" y="85"/>
                  <a:pt x="11" y="85"/>
                </a:cubicBezTo>
                <a:cubicBezTo>
                  <a:pt x="11" y="85"/>
                  <a:pt x="11" y="85"/>
                  <a:pt x="11" y="86"/>
                </a:cubicBezTo>
                <a:cubicBezTo>
                  <a:pt x="9" y="87"/>
                  <a:pt x="9" y="87"/>
                  <a:pt x="9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4" y="94"/>
                  <a:pt x="0" y="103"/>
                  <a:pt x="0" y="117"/>
                </a:cubicBezTo>
                <a:cubicBezTo>
                  <a:pt x="0" y="158"/>
                  <a:pt x="28" y="168"/>
                  <a:pt x="62" y="168"/>
                </a:cubicBezTo>
                <a:cubicBezTo>
                  <a:pt x="93" y="168"/>
                  <a:pt x="123" y="160"/>
                  <a:pt x="128" y="127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5" y="159"/>
                  <a:pt x="191" y="168"/>
                  <a:pt x="222" y="168"/>
                </a:cubicBezTo>
                <a:cubicBezTo>
                  <a:pt x="256" y="168"/>
                  <a:pt x="288" y="158"/>
                  <a:pt x="288" y="117"/>
                </a:cubicBezTo>
                <a:cubicBezTo>
                  <a:pt x="288" y="103"/>
                  <a:pt x="284" y="94"/>
                  <a:pt x="278" y="87"/>
                </a:cubicBezTo>
                <a:close/>
                <a:moveTo>
                  <a:pt x="62" y="149"/>
                </a:moveTo>
                <a:cubicBezTo>
                  <a:pt x="26" y="149"/>
                  <a:pt x="19" y="138"/>
                  <a:pt x="19" y="117"/>
                </a:cubicBezTo>
                <a:cubicBezTo>
                  <a:pt x="19" y="109"/>
                  <a:pt x="19" y="103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9" y="93"/>
                  <a:pt x="40" y="90"/>
                  <a:pt x="62" y="90"/>
                </a:cubicBezTo>
                <a:cubicBezTo>
                  <a:pt x="107" y="90"/>
                  <a:pt x="110" y="102"/>
                  <a:pt x="110" y="117"/>
                </a:cubicBezTo>
                <a:cubicBezTo>
                  <a:pt x="110" y="133"/>
                  <a:pt x="107" y="149"/>
                  <a:pt x="62" y="149"/>
                </a:cubicBezTo>
                <a:close/>
                <a:moveTo>
                  <a:pt x="222" y="149"/>
                </a:moveTo>
                <a:cubicBezTo>
                  <a:pt x="185" y="149"/>
                  <a:pt x="178" y="138"/>
                  <a:pt x="178" y="117"/>
                </a:cubicBezTo>
                <a:cubicBezTo>
                  <a:pt x="178" y="99"/>
                  <a:pt x="183" y="90"/>
                  <a:pt x="222" y="90"/>
                </a:cubicBezTo>
                <a:cubicBezTo>
                  <a:pt x="266" y="90"/>
                  <a:pt x="270" y="102"/>
                  <a:pt x="270" y="117"/>
                </a:cubicBezTo>
                <a:cubicBezTo>
                  <a:pt x="270" y="133"/>
                  <a:pt x="266" y="149"/>
                  <a:pt x="222" y="14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6" name="Freeform 877"/>
          <p:cNvSpPr>
            <a:spLocks noEditPoints="1"/>
          </p:cNvSpPr>
          <p:nvPr/>
        </p:nvSpPr>
        <p:spPr bwMode="auto">
          <a:xfrm>
            <a:off x="9412605" y="5300980"/>
            <a:ext cx="275590" cy="168275"/>
          </a:xfrm>
          <a:custGeom>
            <a:avLst/>
            <a:gdLst>
              <a:gd name="T0" fmla="*/ 267 w 287"/>
              <a:gd name="T1" fmla="*/ 0 h 174"/>
              <a:gd name="T2" fmla="*/ 20 w 287"/>
              <a:gd name="T3" fmla="*/ 0 h 174"/>
              <a:gd name="T4" fmla="*/ 0 w 287"/>
              <a:gd name="T5" fmla="*/ 26 h 174"/>
              <a:gd name="T6" fmla="*/ 0 w 287"/>
              <a:gd name="T7" fmla="*/ 148 h 174"/>
              <a:gd name="T8" fmla="*/ 20 w 287"/>
              <a:gd name="T9" fmla="*/ 174 h 174"/>
              <a:gd name="T10" fmla="*/ 267 w 287"/>
              <a:gd name="T11" fmla="*/ 174 h 174"/>
              <a:gd name="T12" fmla="*/ 287 w 287"/>
              <a:gd name="T13" fmla="*/ 148 h 174"/>
              <a:gd name="T14" fmla="*/ 287 w 287"/>
              <a:gd name="T15" fmla="*/ 26 h 174"/>
              <a:gd name="T16" fmla="*/ 267 w 287"/>
              <a:gd name="T17" fmla="*/ 0 h 174"/>
              <a:gd name="T18" fmla="*/ 258 w 287"/>
              <a:gd name="T19" fmla="*/ 135 h 174"/>
              <a:gd name="T20" fmla="*/ 240 w 287"/>
              <a:gd name="T21" fmla="*/ 154 h 174"/>
              <a:gd name="T22" fmla="*/ 47 w 287"/>
              <a:gd name="T23" fmla="*/ 154 h 174"/>
              <a:gd name="T24" fmla="*/ 28 w 287"/>
              <a:gd name="T25" fmla="*/ 135 h 174"/>
              <a:gd name="T26" fmla="*/ 28 w 287"/>
              <a:gd name="T27" fmla="*/ 39 h 174"/>
              <a:gd name="T28" fmla="*/ 46 w 287"/>
              <a:gd name="T29" fmla="*/ 21 h 174"/>
              <a:gd name="T30" fmla="*/ 240 w 287"/>
              <a:gd name="T31" fmla="*/ 21 h 174"/>
              <a:gd name="T32" fmla="*/ 258 w 287"/>
              <a:gd name="T33" fmla="*/ 39 h 174"/>
              <a:gd name="T34" fmla="*/ 258 w 287"/>
              <a:gd name="T35" fmla="*/ 13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7" h="174">
                <a:moveTo>
                  <a:pt x="267" y="0"/>
                </a:moveTo>
                <a:cubicBezTo>
                  <a:pt x="20" y="0"/>
                  <a:pt x="20" y="0"/>
                  <a:pt x="20" y="0"/>
                </a:cubicBezTo>
                <a:cubicBezTo>
                  <a:pt x="19" y="26"/>
                  <a:pt x="0" y="26"/>
                  <a:pt x="0" y="2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8"/>
                  <a:pt x="20" y="148"/>
                  <a:pt x="20" y="174"/>
                </a:cubicBezTo>
                <a:cubicBezTo>
                  <a:pt x="267" y="174"/>
                  <a:pt x="267" y="174"/>
                  <a:pt x="267" y="174"/>
                </a:cubicBezTo>
                <a:cubicBezTo>
                  <a:pt x="267" y="148"/>
                  <a:pt x="287" y="148"/>
                  <a:pt x="287" y="148"/>
                </a:cubicBezTo>
                <a:cubicBezTo>
                  <a:pt x="287" y="26"/>
                  <a:pt x="287" y="26"/>
                  <a:pt x="287" y="26"/>
                </a:cubicBezTo>
                <a:cubicBezTo>
                  <a:pt x="287" y="26"/>
                  <a:pt x="268" y="26"/>
                  <a:pt x="267" y="0"/>
                </a:cubicBezTo>
                <a:close/>
                <a:moveTo>
                  <a:pt x="258" y="135"/>
                </a:moveTo>
                <a:cubicBezTo>
                  <a:pt x="258" y="135"/>
                  <a:pt x="244" y="140"/>
                  <a:pt x="240" y="154"/>
                </a:cubicBezTo>
                <a:cubicBezTo>
                  <a:pt x="47" y="154"/>
                  <a:pt x="47" y="154"/>
                  <a:pt x="47" y="154"/>
                </a:cubicBezTo>
                <a:cubicBezTo>
                  <a:pt x="42" y="140"/>
                  <a:pt x="28" y="135"/>
                  <a:pt x="28" y="135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9"/>
                  <a:pt x="41" y="34"/>
                  <a:pt x="46" y="21"/>
                </a:cubicBezTo>
                <a:cubicBezTo>
                  <a:pt x="240" y="21"/>
                  <a:pt x="240" y="21"/>
                  <a:pt x="240" y="21"/>
                </a:cubicBezTo>
                <a:cubicBezTo>
                  <a:pt x="245" y="33"/>
                  <a:pt x="258" y="39"/>
                  <a:pt x="258" y="39"/>
                </a:cubicBezTo>
                <a:lnTo>
                  <a:pt x="258" y="13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7" name="Freeform 878"/>
          <p:cNvSpPr/>
          <p:nvPr/>
        </p:nvSpPr>
        <p:spPr bwMode="auto">
          <a:xfrm>
            <a:off x="9484995" y="5381625"/>
            <a:ext cx="3810" cy="6985"/>
          </a:xfrm>
          <a:custGeom>
            <a:avLst/>
            <a:gdLst>
              <a:gd name="T0" fmla="*/ 2 w 3"/>
              <a:gd name="T1" fmla="*/ 0 h 5"/>
              <a:gd name="T2" fmla="*/ 2 w 3"/>
              <a:gd name="T3" fmla="*/ 1 h 5"/>
              <a:gd name="T4" fmla="*/ 0 w 3"/>
              <a:gd name="T5" fmla="*/ 5 h 5"/>
              <a:gd name="T6" fmla="*/ 3 w 3"/>
              <a:gd name="T7" fmla="*/ 5 h 5"/>
              <a:gd name="T8" fmla="*/ 2 w 3"/>
              <a:gd name="T9" fmla="*/ 1 h 5"/>
              <a:gd name="T10" fmla="*/ 2 w 3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1"/>
                </a:lnTo>
                <a:lnTo>
                  <a:pt x="0" y="5"/>
                </a:lnTo>
                <a:lnTo>
                  <a:pt x="3" y="5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8" name="Freeform 879"/>
          <p:cNvSpPr/>
          <p:nvPr/>
        </p:nvSpPr>
        <p:spPr bwMode="auto">
          <a:xfrm>
            <a:off x="9515475" y="5375275"/>
            <a:ext cx="10160" cy="19685"/>
          </a:xfrm>
          <a:custGeom>
            <a:avLst/>
            <a:gdLst>
              <a:gd name="T0" fmla="*/ 11 w 11"/>
              <a:gd name="T1" fmla="*/ 15 h 21"/>
              <a:gd name="T2" fmla="*/ 11 w 11"/>
              <a:gd name="T3" fmla="*/ 11 h 21"/>
              <a:gd name="T4" fmla="*/ 11 w 11"/>
              <a:gd name="T5" fmla="*/ 7 h 21"/>
              <a:gd name="T6" fmla="*/ 9 w 11"/>
              <a:gd name="T7" fmla="*/ 4 h 21"/>
              <a:gd name="T8" fmla="*/ 7 w 11"/>
              <a:gd name="T9" fmla="*/ 1 h 21"/>
              <a:gd name="T10" fmla="*/ 3 w 11"/>
              <a:gd name="T11" fmla="*/ 0 h 21"/>
              <a:gd name="T12" fmla="*/ 1 w 11"/>
              <a:gd name="T13" fmla="*/ 1 h 21"/>
              <a:gd name="T14" fmla="*/ 0 w 11"/>
              <a:gd name="T15" fmla="*/ 1 h 21"/>
              <a:gd name="T16" fmla="*/ 0 w 11"/>
              <a:gd name="T17" fmla="*/ 21 h 21"/>
              <a:gd name="T18" fmla="*/ 1 w 11"/>
              <a:gd name="T19" fmla="*/ 21 h 21"/>
              <a:gd name="T20" fmla="*/ 1 w 11"/>
              <a:gd name="T21" fmla="*/ 21 h 21"/>
              <a:gd name="T22" fmla="*/ 2 w 11"/>
              <a:gd name="T23" fmla="*/ 21 h 21"/>
              <a:gd name="T24" fmla="*/ 3 w 11"/>
              <a:gd name="T25" fmla="*/ 21 h 21"/>
              <a:gd name="T26" fmla="*/ 7 w 11"/>
              <a:gd name="T27" fmla="*/ 20 h 21"/>
              <a:gd name="T28" fmla="*/ 9 w 11"/>
              <a:gd name="T29" fmla="*/ 18 h 21"/>
              <a:gd name="T30" fmla="*/ 11 w 11"/>
              <a:gd name="T31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" h="21">
                <a:moveTo>
                  <a:pt x="11" y="15"/>
                </a:moveTo>
                <a:cubicBezTo>
                  <a:pt x="11" y="13"/>
                  <a:pt x="11" y="12"/>
                  <a:pt x="11" y="11"/>
                </a:cubicBezTo>
                <a:cubicBezTo>
                  <a:pt x="11" y="9"/>
                  <a:pt x="11" y="8"/>
                  <a:pt x="11" y="7"/>
                </a:cubicBezTo>
                <a:cubicBezTo>
                  <a:pt x="10" y="6"/>
                  <a:pt x="10" y="5"/>
                  <a:pt x="9" y="4"/>
                </a:cubicBezTo>
                <a:cubicBezTo>
                  <a:pt x="9" y="3"/>
                  <a:pt x="8" y="2"/>
                  <a:pt x="7" y="1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2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4" y="21"/>
                  <a:pt x="6" y="21"/>
                  <a:pt x="7" y="20"/>
                </a:cubicBezTo>
                <a:cubicBezTo>
                  <a:pt x="8" y="20"/>
                  <a:pt x="9" y="19"/>
                  <a:pt x="9" y="18"/>
                </a:cubicBezTo>
                <a:cubicBezTo>
                  <a:pt x="10" y="17"/>
                  <a:pt x="10" y="16"/>
                  <a:pt x="11" y="1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9" name="Freeform 880"/>
          <p:cNvSpPr>
            <a:spLocks noEditPoints="1"/>
          </p:cNvSpPr>
          <p:nvPr/>
        </p:nvSpPr>
        <p:spPr bwMode="auto">
          <a:xfrm>
            <a:off x="9454515" y="5337175"/>
            <a:ext cx="190500" cy="97790"/>
          </a:xfrm>
          <a:custGeom>
            <a:avLst/>
            <a:gdLst>
              <a:gd name="T0" fmla="*/ 13 w 198"/>
              <a:gd name="T1" fmla="*/ 0 h 101"/>
              <a:gd name="T2" fmla="*/ 0 w 198"/>
              <a:gd name="T3" fmla="*/ 87 h 101"/>
              <a:gd name="T4" fmla="*/ 184 w 198"/>
              <a:gd name="T5" fmla="*/ 101 h 101"/>
              <a:gd name="T6" fmla="*/ 198 w 198"/>
              <a:gd name="T7" fmla="*/ 13 h 101"/>
              <a:gd name="T8" fmla="*/ 49 w 198"/>
              <a:gd name="T9" fmla="*/ 68 h 101"/>
              <a:gd name="T10" fmla="*/ 41 w 198"/>
              <a:gd name="T11" fmla="*/ 68 h 101"/>
              <a:gd name="T12" fmla="*/ 39 w 198"/>
              <a:gd name="T13" fmla="*/ 60 h 101"/>
              <a:gd name="T14" fmla="*/ 27 w 198"/>
              <a:gd name="T15" fmla="*/ 67 h 101"/>
              <a:gd name="T16" fmla="*/ 26 w 198"/>
              <a:gd name="T17" fmla="*/ 68 h 101"/>
              <a:gd name="T18" fmla="*/ 18 w 198"/>
              <a:gd name="T19" fmla="*/ 68 h 101"/>
              <a:gd name="T20" fmla="*/ 31 w 198"/>
              <a:gd name="T21" fmla="*/ 33 h 101"/>
              <a:gd name="T22" fmla="*/ 32 w 198"/>
              <a:gd name="T23" fmla="*/ 32 h 101"/>
              <a:gd name="T24" fmla="*/ 38 w 198"/>
              <a:gd name="T25" fmla="*/ 32 h 101"/>
              <a:gd name="T26" fmla="*/ 50 w 198"/>
              <a:gd name="T27" fmla="*/ 66 h 101"/>
              <a:gd name="T28" fmla="*/ 49 w 198"/>
              <a:gd name="T29" fmla="*/ 68 h 101"/>
              <a:gd name="T30" fmla="*/ 80 w 198"/>
              <a:gd name="T31" fmla="*/ 62 h 101"/>
              <a:gd name="T32" fmla="*/ 66 w 198"/>
              <a:gd name="T33" fmla="*/ 68 h 101"/>
              <a:gd name="T34" fmla="*/ 61 w 198"/>
              <a:gd name="T35" fmla="*/ 68 h 101"/>
              <a:gd name="T36" fmla="*/ 56 w 198"/>
              <a:gd name="T37" fmla="*/ 68 h 101"/>
              <a:gd name="T38" fmla="*/ 56 w 198"/>
              <a:gd name="T39" fmla="*/ 67 h 101"/>
              <a:gd name="T40" fmla="*/ 56 w 198"/>
              <a:gd name="T41" fmla="*/ 32 h 101"/>
              <a:gd name="T42" fmla="*/ 59 w 198"/>
              <a:gd name="T43" fmla="*/ 32 h 101"/>
              <a:gd name="T44" fmla="*/ 64 w 198"/>
              <a:gd name="T45" fmla="*/ 32 h 101"/>
              <a:gd name="T46" fmla="*/ 74 w 198"/>
              <a:gd name="T47" fmla="*/ 33 h 101"/>
              <a:gd name="T48" fmla="*/ 83 w 198"/>
              <a:gd name="T49" fmla="*/ 42 h 101"/>
              <a:gd name="T50" fmla="*/ 83 w 198"/>
              <a:gd name="T51" fmla="*/ 56 h 101"/>
              <a:gd name="T52" fmla="*/ 126 w 198"/>
              <a:gd name="T53" fmla="*/ 67 h 101"/>
              <a:gd name="T54" fmla="*/ 125 w 198"/>
              <a:gd name="T55" fmla="*/ 68 h 101"/>
              <a:gd name="T56" fmla="*/ 118 w 198"/>
              <a:gd name="T57" fmla="*/ 68 h 101"/>
              <a:gd name="T58" fmla="*/ 118 w 198"/>
              <a:gd name="T59" fmla="*/ 49 h 101"/>
              <a:gd name="T60" fmla="*/ 111 w 198"/>
              <a:gd name="T61" fmla="*/ 61 h 101"/>
              <a:gd name="T62" fmla="*/ 110 w 198"/>
              <a:gd name="T63" fmla="*/ 61 h 101"/>
              <a:gd name="T64" fmla="*/ 107 w 198"/>
              <a:gd name="T65" fmla="*/ 61 h 101"/>
              <a:gd name="T66" fmla="*/ 100 w 198"/>
              <a:gd name="T67" fmla="*/ 49 h 101"/>
              <a:gd name="T68" fmla="*/ 100 w 198"/>
              <a:gd name="T69" fmla="*/ 67 h 101"/>
              <a:gd name="T70" fmla="*/ 99 w 198"/>
              <a:gd name="T71" fmla="*/ 68 h 101"/>
              <a:gd name="T72" fmla="*/ 91 w 198"/>
              <a:gd name="T73" fmla="*/ 68 h 101"/>
              <a:gd name="T74" fmla="*/ 91 w 198"/>
              <a:gd name="T75" fmla="*/ 33 h 101"/>
              <a:gd name="T76" fmla="*/ 92 w 198"/>
              <a:gd name="T77" fmla="*/ 32 h 101"/>
              <a:gd name="T78" fmla="*/ 99 w 198"/>
              <a:gd name="T79" fmla="*/ 32 h 101"/>
              <a:gd name="T80" fmla="*/ 108 w 198"/>
              <a:gd name="T81" fmla="*/ 48 h 101"/>
              <a:gd name="T82" fmla="*/ 110 w 198"/>
              <a:gd name="T83" fmla="*/ 48 h 101"/>
              <a:gd name="T84" fmla="*/ 119 w 198"/>
              <a:gd name="T85" fmla="*/ 32 h 101"/>
              <a:gd name="T86" fmla="*/ 125 w 198"/>
              <a:gd name="T87" fmla="*/ 32 h 101"/>
              <a:gd name="T88" fmla="*/ 126 w 198"/>
              <a:gd name="T89" fmla="*/ 33 h 101"/>
              <a:gd name="T90" fmla="*/ 144 w 198"/>
              <a:gd name="T91" fmla="*/ 67 h 101"/>
              <a:gd name="T92" fmla="*/ 143 w 198"/>
              <a:gd name="T93" fmla="*/ 68 h 101"/>
              <a:gd name="T94" fmla="*/ 135 w 198"/>
              <a:gd name="T95" fmla="*/ 68 h 101"/>
              <a:gd name="T96" fmla="*/ 135 w 198"/>
              <a:gd name="T97" fmla="*/ 33 h 101"/>
              <a:gd name="T98" fmla="*/ 136 w 198"/>
              <a:gd name="T99" fmla="*/ 32 h 101"/>
              <a:gd name="T100" fmla="*/ 144 w 198"/>
              <a:gd name="T101" fmla="*/ 32 h 101"/>
              <a:gd name="T102" fmla="*/ 179 w 198"/>
              <a:gd name="T103" fmla="*/ 33 h 101"/>
              <a:gd name="T104" fmla="*/ 179 w 198"/>
              <a:gd name="T105" fmla="*/ 40 h 101"/>
              <a:gd name="T106" fmla="*/ 169 w 198"/>
              <a:gd name="T107" fmla="*/ 40 h 101"/>
              <a:gd name="T108" fmla="*/ 169 w 198"/>
              <a:gd name="T109" fmla="*/ 68 h 101"/>
              <a:gd name="T110" fmla="*/ 162 w 198"/>
              <a:gd name="T111" fmla="*/ 68 h 101"/>
              <a:gd name="T112" fmla="*/ 161 w 198"/>
              <a:gd name="T113" fmla="*/ 67 h 101"/>
              <a:gd name="T114" fmla="*/ 152 w 198"/>
              <a:gd name="T115" fmla="*/ 40 h 101"/>
              <a:gd name="T116" fmla="*/ 151 w 198"/>
              <a:gd name="T117" fmla="*/ 39 h 101"/>
              <a:gd name="T118" fmla="*/ 151 w 198"/>
              <a:gd name="T119" fmla="*/ 32 h 101"/>
              <a:gd name="T120" fmla="*/ 178 w 198"/>
              <a:gd name="T121" fmla="*/ 32 h 101"/>
              <a:gd name="T122" fmla="*/ 179 w 198"/>
              <a:gd name="T123" fmla="*/ 3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8" h="101">
                <a:moveTo>
                  <a:pt x="185" y="0"/>
                </a:moveTo>
                <a:cubicBezTo>
                  <a:pt x="13" y="0"/>
                  <a:pt x="13" y="0"/>
                  <a:pt x="13" y="0"/>
                </a:cubicBezTo>
                <a:cubicBezTo>
                  <a:pt x="9" y="6"/>
                  <a:pt x="4" y="10"/>
                  <a:pt x="0" y="13"/>
                </a:cubicBezTo>
                <a:cubicBezTo>
                  <a:pt x="0" y="87"/>
                  <a:pt x="0" y="87"/>
                  <a:pt x="0" y="87"/>
                </a:cubicBezTo>
                <a:cubicBezTo>
                  <a:pt x="4" y="90"/>
                  <a:pt x="10" y="94"/>
                  <a:pt x="14" y="101"/>
                </a:cubicBezTo>
                <a:cubicBezTo>
                  <a:pt x="184" y="101"/>
                  <a:pt x="184" y="101"/>
                  <a:pt x="184" y="101"/>
                </a:cubicBezTo>
                <a:cubicBezTo>
                  <a:pt x="189" y="94"/>
                  <a:pt x="194" y="90"/>
                  <a:pt x="198" y="87"/>
                </a:cubicBezTo>
                <a:cubicBezTo>
                  <a:pt x="198" y="13"/>
                  <a:pt x="198" y="13"/>
                  <a:pt x="198" y="13"/>
                </a:cubicBezTo>
                <a:cubicBezTo>
                  <a:pt x="194" y="10"/>
                  <a:pt x="189" y="6"/>
                  <a:pt x="185" y="0"/>
                </a:cubicBezTo>
                <a:close/>
                <a:moveTo>
                  <a:pt x="49" y="68"/>
                </a:moveTo>
                <a:cubicBezTo>
                  <a:pt x="42" y="68"/>
                  <a:pt x="42" y="68"/>
                  <a:pt x="42" y="68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39" y="60"/>
                  <a:pt x="39" y="60"/>
                  <a:pt x="39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8"/>
                  <a:pt x="27" y="68"/>
                  <a:pt x="27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0" y="68"/>
                  <a:pt x="20" y="68"/>
                  <a:pt x="20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9" y="66"/>
                  <a:pt x="19" y="66"/>
                  <a:pt x="19" y="66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3"/>
                  <a:pt x="38" y="33"/>
                  <a:pt x="38" y="33"/>
                </a:cubicBezTo>
                <a:cubicBezTo>
                  <a:pt x="50" y="66"/>
                  <a:pt x="50" y="66"/>
                  <a:pt x="50" y="66"/>
                </a:cubicBezTo>
                <a:cubicBezTo>
                  <a:pt x="50" y="68"/>
                  <a:pt x="50" y="68"/>
                  <a:pt x="50" y="68"/>
                </a:cubicBezTo>
                <a:lnTo>
                  <a:pt x="49" y="68"/>
                </a:lnTo>
                <a:close/>
                <a:moveTo>
                  <a:pt x="83" y="56"/>
                </a:moveTo>
                <a:cubicBezTo>
                  <a:pt x="82" y="59"/>
                  <a:pt x="81" y="61"/>
                  <a:pt x="80" y="62"/>
                </a:cubicBezTo>
                <a:cubicBezTo>
                  <a:pt x="79" y="64"/>
                  <a:pt x="77" y="66"/>
                  <a:pt x="74" y="67"/>
                </a:cubicBezTo>
                <a:cubicBezTo>
                  <a:pt x="72" y="68"/>
                  <a:pt x="69" y="68"/>
                  <a:pt x="66" y="68"/>
                </a:cubicBezTo>
                <a:cubicBezTo>
                  <a:pt x="65" y="68"/>
                  <a:pt x="65" y="68"/>
                  <a:pt x="64" y="68"/>
                </a:cubicBezTo>
                <a:cubicBezTo>
                  <a:pt x="63" y="68"/>
                  <a:pt x="62" y="68"/>
                  <a:pt x="61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7" y="68"/>
                  <a:pt x="56" y="68"/>
                </a:cubicBezTo>
                <a:cubicBezTo>
                  <a:pt x="56" y="68"/>
                  <a:pt x="56" y="68"/>
                  <a:pt x="56" y="68"/>
                </a:cubicBezTo>
                <a:cubicBezTo>
                  <a:pt x="56" y="67"/>
                  <a:pt x="56" y="67"/>
                  <a:pt x="56" y="67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7" y="32"/>
                  <a:pt x="58" y="32"/>
                  <a:pt x="59" y="32"/>
                </a:cubicBezTo>
                <a:cubicBezTo>
                  <a:pt x="60" y="32"/>
                  <a:pt x="61" y="32"/>
                  <a:pt x="61" y="32"/>
                </a:cubicBezTo>
                <a:cubicBezTo>
                  <a:pt x="62" y="32"/>
                  <a:pt x="63" y="32"/>
                  <a:pt x="64" y="32"/>
                </a:cubicBezTo>
                <a:cubicBezTo>
                  <a:pt x="65" y="32"/>
                  <a:pt x="66" y="32"/>
                  <a:pt x="66" y="32"/>
                </a:cubicBezTo>
                <a:cubicBezTo>
                  <a:pt x="69" y="32"/>
                  <a:pt x="72" y="32"/>
                  <a:pt x="74" y="33"/>
                </a:cubicBezTo>
                <a:cubicBezTo>
                  <a:pt x="77" y="34"/>
                  <a:pt x="78" y="35"/>
                  <a:pt x="80" y="37"/>
                </a:cubicBezTo>
                <a:cubicBezTo>
                  <a:pt x="81" y="38"/>
                  <a:pt x="82" y="40"/>
                  <a:pt x="83" y="42"/>
                </a:cubicBezTo>
                <a:cubicBezTo>
                  <a:pt x="84" y="45"/>
                  <a:pt x="84" y="47"/>
                  <a:pt x="84" y="50"/>
                </a:cubicBezTo>
                <a:cubicBezTo>
                  <a:pt x="84" y="52"/>
                  <a:pt x="84" y="54"/>
                  <a:pt x="83" y="56"/>
                </a:cubicBezTo>
                <a:close/>
                <a:moveTo>
                  <a:pt x="126" y="33"/>
                </a:moveTo>
                <a:cubicBezTo>
                  <a:pt x="126" y="67"/>
                  <a:pt x="126" y="67"/>
                  <a:pt x="126" y="67"/>
                </a:cubicBezTo>
                <a:cubicBezTo>
                  <a:pt x="126" y="68"/>
                  <a:pt x="126" y="68"/>
                  <a:pt x="126" y="68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19" y="68"/>
                  <a:pt x="119" y="68"/>
                  <a:pt x="119" y="68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9" y="68"/>
                  <a:pt x="99" y="68"/>
                  <a:pt x="99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1" y="68"/>
                  <a:pt x="91" y="68"/>
                  <a:pt x="91" y="68"/>
                </a:cubicBezTo>
                <a:cubicBezTo>
                  <a:pt x="91" y="67"/>
                  <a:pt x="91" y="67"/>
                  <a:pt x="91" y="67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2"/>
                  <a:pt x="91" y="32"/>
                  <a:pt x="91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9" y="32"/>
                  <a:pt x="99" y="32"/>
                  <a:pt x="99" y="32"/>
                </a:cubicBezTo>
                <a:cubicBezTo>
                  <a:pt x="99" y="33"/>
                  <a:pt x="99" y="33"/>
                  <a:pt x="99" y="33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9" y="32"/>
                  <a:pt x="119" y="32"/>
                  <a:pt x="119" y="32"/>
                </a:cubicBezTo>
                <a:cubicBezTo>
                  <a:pt x="119" y="32"/>
                  <a:pt x="119" y="32"/>
                  <a:pt x="119" y="32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6" y="32"/>
                  <a:pt x="126" y="32"/>
                  <a:pt x="126" y="32"/>
                </a:cubicBezTo>
                <a:lnTo>
                  <a:pt x="126" y="33"/>
                </a:lnTo>
                <a:close/>
                <a:moveTo>
                  <a:pt x="144" y="33"/>
                </a:moveTo>
                <a:cubicBezTo>
                  <a:pt x="144" y="67"/>
                  <a:pt x="144" y="67"/>
                  <a:pt x="144" y="67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35" y="68"/>
                  <a:pt x="135" y="68"/>
                  <a:pt x="135" y="68"/>
                </a:cubicBezTo>
                <a:cubicBezTo>
                  <a:pt x="135" y="67"/>
                  <a:pt x="135" y="67"/>
                  <a:pt x="135" y="67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2"/>
                  <a:pt x="135" y="32"/>
                  <a:pt x="135" y="32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43" y="32"/>
                  <a:pt x="143" y="32"/>
                  <a:pt x="143" y="32"/>
                </a:cubicBezTo>
                <a:cubicBezTo>
                  <a:pt x="144" y="32"/>
                  <a:pt x="144" y="32"/>
                  <a:pt x="144" y="32"/>
                </a:cubicBezTo>
                <a:lnTo>
                  <a:pt x="144" y="33"/>
                </a:lnTo>
                <a:close/>
                <a:moveTo>
                  <a:pt x="179" y="33"/>
                </a:moveTo>
                <a:cubicBezTo>
                  <a:pt x="179" y="39"/>
                  <a:pt x="179" y="39"/>
                  <a:pt x="179" y="39"/>
                </a:cubicBezTo>
                <a:cubicBezTo>
                  <a:pt x="179" y="40"/>
                  <a:pt x="179" y="40"/>
                  <a:pt x="179" y="40"/>
                </a:cubicBezTo>
                <a:cubicBezTo>
                  <a:pt x="178" y="40"/>
                  <a:pt x="178" y="40"/>
                  <a:pt x="178" y="40"/>
                </a:cubicBezTo>
                <a:cubicBezTo>
                  <a:pt x="169" y="40"/>
                  <a:pt x="169" y="40"/>
                  <a:pt x="169" y="40"/>
                </a:cubicBezTo>
                <a:cubicBezTo>
                  <a:pt x="169" y="67"/>
                  <a:pt x="169" y="67"/>
                  <a:pt x="169" y="67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62" y="68"/>
                  <a:pt x="162" y="68"/>
                  <a:pt x="162" y="68"/>
                </a:cubicBezTo>
                <a:cubicBezTo>
                  <a:pt x="161" y="68"/>
                  <a:pt x="161" y="68"/>
                  <a:pt x="161" y="68"/>
                </a:cubicBezTo>
                <a:cubicBezTo>
                  <a:pt x="161" y="67"/>
                  <a:pt x="161" y="67"/>
                  <a:pt x="161" y="67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1" y="40"/>
                  <a:pt x="151" y="40"/>
                  <a:pt x="151" y="40"/>
                </a:cubicBezTo>
                <a:cubicBezTo>
                  <a:pt x="151" y="39"/>
                  <a:pt x="151" y="39"/>
                  <a:pt x="151" y="39"/>
                </a:cubicBezTo>
                <a:cubicBezTo>
                  <a:pt x="151" y="33"/>
                  <a:pt x="151" y="33"/>
                  <a:pt x="151" y="33"/>
                </a:cubicBezTo>
                <a:cubicBezTo>
                  <a:pt x="151" y="32"/>
                  <a:pt x="151" y="32"/>
                  <a:pt x="151" y="3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78" y="32"/>
                  <a:pt x="178" y="32"/>
                  <a:pt x="178" y="32"/>
                </a:cubicBezTo>
                <a:cubicBezTo>
                  <a:pt x="179" y="32"/>
                  <a:pt x="179" y="32"/>
                  <a:pt x="179" y="32"/>
                </a:cubicBezTo>
                <a:lnTo>
                  <a:pt x="179" y="3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0" name="Freeform 881"/>
          <p:cNvSpPr/>
          <p:nvPr/>
        </p:nvSpPr>
        <p:spPr bwMode="auto">
          <a:xfrm>
            <a:off x="6109335" y="5849620"/>
            <a:ext cx="207645" cy="81915"/>
          </a:xfrm>
          <a:custGeom>
            <a:avLst/>
            <a:gdLst>
              <a:gd name="T0" fmla="*/ 20 w 216"/>
              <a:gd name="T1" fmla="*/ 72 h 84"/>
              <a:gd name="T2" fmla="*/ 20 w 216"/>
              <a:gd name="T3" fmla="*/ 84 h 84"/>
              <a:gd name="T4" fmla="*/ 196 w 216"/>
              <a:gd name="T5" fmla="*/ 84 h 84"/>
              <a:gd name="T6" fmla="*/ 196 w 216"/>
              <a:gd name="T7" fmla="*/ 72 h 84"/>
              <a:gd name="T8" fmla="*/ 216 w 216"/>
              <a:gd name="T9" fmla="*/ 40 h 84"/>
              <a:gd name="T10" fmla="*/ 184 w 216"/>
              <a:gd name="T11" fmla="*/ 27 h 84"/>
              <a:gd name="T12" fmla="*/ 177 w 216"/>
              <a:gd name="T13" fmla="*/ 27 h 84"/>
              <a:gd name="T14" fmla="*/ 108 w 216"/>
              <a:gd name="T15" fmla="*/ 0 h 84"/>
              <a:gd name="T16" fmla="*/ 39 w 216"/>
              <a:gd name="T17" fmla="*/ 27 h 84"/>
              <a:gd name="T18" fmla="*/ 32 w 216"/>
              <a:gd name="T19" fmla="*/ 27 h 84"/>
              <a:gd name="T20" fmla="*/ 0 w 216"/>
              <a:gd name="T21" fmla="*/ 40 h 84"/>
              <a:gd name="T22" fmla="*/ 20 w 216"/>
              <a:gd name="T23" fmla="*/ 7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" h="84">
                <a:moveTo>
                  <a:pt x="20" y="72"/>
                </a:moveTo>
                <a:cubicBezTo>
                  <a:pt x="20" y="84"/>
                  <a:pt x="20" y="84"/>
                  <a:pt x="20" y="84"/>
                </a:cubicBezTo>
                <a:cubicBezTo>
                  <a:pt x="196" y="84"/>
                  <a:pt x="196" y="84"/>
                  <a:pt x="196" y="84"/>
                </a:cubicBezTo>
                <a:cubicBezTo>
                  <a:pt x="196" y="72"/>
                  <a:pt x="196" y="72"/>
                  <a:pt x="196" y="72"/>
                </a:cubicBezTo>
                <a:cubicBezTo>
                  <a:pt x="196" y="58"/>
                  <a:pt x="204" y="46"/>
                  <a:pt x="216" y="40"/>
                </a:cubicBezTo>
                <a:cubicBezTo>
                  <a:pt x="209" y="32"/>
                  <a:pt x="197" y="27"/>
                  <a:pt x="184" y="27"/>
                </a:cubicBezTo>
                <a:cubicBezTo>
                  <a:pt x="181" y="27"/>
                  <a:pt x="179" y="27"/>
                  <a:pt x="177" y="27"/>
                </a:cubicBezTo>
                <a:cubicBezTo>
                  <a:pt x="167" y="12"/>
                  <a:pt x="134" y="0"/>
                  <a:pt x="108" y="0"/>
                </a:cubicBezTo>
                <a:cubicBezTo>
                  <a:pt x="82" y="0"/>
                  <a:pt x="48" y="12"/>
                  <a:pt x="39" y="27"/>
                </a:cubicBezTo>
                <a:cubicBezTo>
                  <a:pt x="37" y="27"/>
                  <a:pt x="34" y="27"/>
                  <a:pt x="32" y="27"/>
                </a:cubicBezTo>
                <a:cubicBezTo>
                  <a:pt x="18" y="27"/>
                  <a:pt x="6" y="32"/>
                  <a:pt x="0" y="40"/>
                </a:cubicBezTo>
                <a:cubicBezTo>
                  <a:pt x="12" y="46"/>
                  <a:pt x="20" y="58"/>
                  <a:pt x="20" y="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1" name="Rectangle 882"/>
          <p:cNvSpPr>
            <a:spLocks noChangeArrowheads="1"/>
          </p:cNvSpPr>
          <p:nvPr/>
        </p:nvSpPr>
        <p:spPr bwMode="auto">
          <a:xfrm>
            <a:off x="6128385" y="5946140"/>
            <a:ext cx="170180" cy="222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2" name="Rectangle 883"/>
          <p:cNvSpPr>
            <a:spLocks noChangeArrowheads="1"/>
          </p:cNvSpPr>
          <p:nvPr/>
        </p:nvSpPr>
        <p:spPr bwMode="auto">
          <a:xfrm>
            <a:off x="6128385" y="5982970"/>
            <a:ext cx="170180" cy="355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3" name="Freeform 884"/>
          <p:cNvSpPr/>
          <p:nvPr/>
        </p:nvSpPr>
        <p:spPr bwMode="auto">
          <a:xfrm>
            <a:off x="6313170" y="5899785"/>
            <a:ext cx="39370" cy="132080"/>
          </a:xfrm>
          <a:custGeom>
            <a:avLst/>
            <a:gdLst>
              <a:gd name="T0" fmla="*/ 35 w 41"/>
              <a:gd name="T1" fmla="*/ 98 h 137"/>
              <a:gd name="T2" fmla="*/ 30 w 41"/>
              <a:gd name="T3" fmla="*/ 39 h 137"/>
              <a:gd name="T4" fmla="*/ 41 w 41"/>
              <a:gd name="T5" fmla="*/ 20 h 137"/>
              <a:gd name="T6" fmla="*/ 20 w 41"/>
              <a:gd name="T7" fmla="*/ 0 h 137"/>
              <a:gd name="T8" fmla="*/ 0 w 41"/>
              <a:gd name="T9" fmla="*/ 20 h 137"/>
              <a:gd name="T10" fmla="*/ 0 w 41"/>
              <a:gd name="T11" fmla="*/ 137 h 137"/>
              <a:gd name="T12" fmla="*/ 24 w 41"/>
              <a:gd name="T13" fmla="*/ 137 h 137"/>
              <a:gd name="T14" fmla="*/ 35 w 41"/>
              <a:gd name="T15" fmla="*/ 98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37">
                <a:moveTo>
                  <a:pt x="35" y="98"/>
                </a:moveTo>
                <a:cubicBezTo>
                  <a:pt x="30" y="39"/>
                  <a:pt x="30" y="39"/>
                  <a:pt x="30" y="39"/>
                </a:cubicBezTo>
                <a:cubicBezTo>
                  <a:pt x="37" y="35"/>
                  <a:pt x="41" y="28"/>
                  <a:pt x="41" y="20"/>
                </a:cubicBezTo>
                <a:cubicBezTo>
                  <a:pt x="41" y="9"/>
                  <a:pt x="32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37"/>
                  <a:pt x="0" y="137"/>
                  <a:pt x="0" y="137"/>
                </a:cubicBezTo>
                <a:cubicBezTo>
                  <a:pt x="24" y="137"/>
                  <a:pt x="24" y="137"/>
                  <a:pt x="24" y="137"/>
                </a:cubicBezTo>
                <a:cubicBezTo>
                  <a:pt x="30" y="133"/>
                  <a:pt x="22" y="109"/>
                  <a:pt x="35" y="9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4" name="Freeform 885"/>
          <p:cNvSpPr/>
          <p:nvPr/>
        </p:nvSpPr>
        <p:spPr bwMode="auto">
          <a:xfrm>
            <a:off x="6073775" y="5899785"/>
            <a:ext cx="40005" cy="132080"/>
          </a:xfrm>
          <a:custGeom>
            <a:avLst/>
            <a:gdLst>
              <a:gd name="T0" fmla="*/ 41 w 41"/>
              <a:gd name="T1" fmla="*/ 20 h 137"/>
              <a:gd name="T2" fmla="*/ 20 w 41"/>
              <a:gd name="T3" fmla="*/ 0 h 137"/>
              <a:gd name="T4" fmla="*/ 0 w 41"/>
              <a:gd name="T5" fmla="*/ 20 h 137"/>
              <a:gd name="T6" fmla="*/ 10 w 41"/>
              <a:gd name="T7" fmla="*/ 39 h 137"/>
              <a:gd name="T8" fmla="*/ 5 w 41"/>
              <a:gd name="T9" fmla="*/ 98 h 137"/>
              <a:gd name="T10" fmla="*/ 17 w 41"/>
              <a:gd name="T11" fmla="*/ 137 h 137"/>
              <a:gd name="T12" fmla="*/ 41 w 41"/>
              <a:gd name="T13" fmla="*/ 137 h 137"/>
              <a:gd name="T14" fmla="*/ 41 w 41"/>
              <a:gd name="T15" fmla="*/ 2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37">
                <a:moveTo>
                  <a:pt x="41" y="20"/>
                </a:moveTo>
                <a:cubicBezTo>
                  <a:pt x="41" y="9"/>
                  <a:pt x="32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28"/>
                  <a:pt x="4" y="35"/>
                  <a:pt x="10" y="39"/>
                </a:cubicBezTo>
                <a:cubicBezTo>
                  <a:pt x="5" y="98"/>
                  <a:pt x="5" y="98"/>
                  <a:pt x="5" y="98"/>
                </a:cubicBezTo>
                <a:cubicBezTo>
                  <a:pt x="19" y="109"/>
                  <a:pt x="11" y="133"/>
                  <a:pt x="17" y="137"/>
                </a:cubicBezTo>
                <a:cubicBezTo>
                  <a:pt x="41" y="137"/>
                  <a:pt x="41" y="137"/>
                  <a:pt x="41" y="137"/>
                </a:cubicBezTo>
                <a:lnTo>
                  <a:pt x="41" y="2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5" name="Freeform 886"/>
          <p:cNvSpPr>
            <a:spLocks noEditPoints="1"/>
          </p:cNvSpPr>
          <p:nvPr/>
        </p:nvSpPr>
        <p:spPr bwMode="auto">
          <a:xfrm>
            <a:off x="7755890" y="4134485"/>
            <a:ext cx="255905" cy="277495"/>
          </a:xfrm>
          <a:custGeom>
            <a:avLst/>
            <a:gdLst>
              <a:gd name="T0" fmla="*/ 266 w 266"/>
              <a:gd name="T1" fmla="*/ 64 h 288"/>
              <a:gd name="T2" fmla="*/ 261 w 266"/>
              <a:gd name="T3" fmla="*/ 22 h 288"/>
              <a:gd name="T4" fmla="*/ 234 w 266"/>
              <a:gd name="T5" fmla="*/ 0 h 288"/>
              <a:gd name="T6" fmla="*/ 31 w 266"/>
              <a:gd name="T7" fmla="*/ 0 h 288"/>
              <a:gd name="T8" fmla="*/ 4 w 266"/>
              <a:gd name="T9" fmla="*/ 22 h 288"/>
              <a:gd name="T10" fmla="*/ 0 w 266"/>
              <a:gd name="T11" fmla="*/ 63 h 288"/>
              <a:gd name="T12" fmla="*/ 0 w 266"/>
              <a:gd name="T13" fmla="*/ 248 h 288"/>
              <a:gd name="T14" fmla="*/ 23 w 266"/>
              <a:gd name="T15" fmla="*/ 248 h 288"/>
              <a:gd name="T16" fmla="*/ 23 w 266"/>
              <a:gd name="T17" fmla="*/ 268 h 288"/>
              <a:gd name="T18" fmla="*/ 43 w 266"/>
              <a:gd name="T19" fmla="*/ 288 h 288"/>
              <a:gd name="T20" fmla="*/ 63 w 266"/>
              <a:gd name="T21" fmla="*/ 268 h 288"/>
              <a:gd name="T22" fmla="*/ 63 w 266"/>
              <a:gd name="T23" fmla="*/ 248 h 288"/>
              <a:gd name="T24" fmla="*/ 204 w 266"/>
              <a:gd name="T25" fmla="*/ 248 h 288"/>
              <a:gd name="T26" fmla="*/ 204 w 266"/>
              <a:gd name="T27" fmla="*/ 268 h 288"/>
              <a:gd name="T28" fmla="*/ 224 w 266"/>
              <a:gd name="T29" fmla="*/ 288 h 288"/>
              <a:gd name="T30" fmla="*/ 244 w 266"/>
              <a:gd name="T31" fmla="*/ 268 h 288"/>
              <a:gd name="T32" fmla="*/ 244 w 266"/>
              <a:gd name="T33" fmla="*/ 248 h 288"/>
              <a:gd name="T34" fmla="*/ 266 w 266"/>
              <a:gd name="T35" fmla="*/ 248 h 288"/>
              <a:gd name="T36" fmla="*/ 266 w 266"/>
              <a:gd name="T37" fmla="*/ 64 h 288"/>
              <a:gd name="T38" fmla="*/ 101 w 266"/>
              <a:gd name="T39" fmla="*/ 16 h 288"/>
              <a:gd name="T40" fmla="*/ 165 w 266"/>
              <a:gd name="T41" fmla="*/ 16 h 288"/>
              <a:gd name="T42" fmla="*/ 174 w 266"/>
              <a:gd name="T43" fmla="*/ 25 h 288"/>
              <a:gd name="T44" fmla="*/ 165 w 266"/>
              <a:gd name="T45" fmla="*/ 33 h 288"/>
              <a:gd name="T46" fmla="*/ 101 w 266"/>
              <a:gd name="T47" fmla="*/ 33 h 288"/>
              <a:gd name="T48" fmla="*/ 93 w 266"/>
              <a:gd name="T49" fmla="*/ 25 h 288"/>
              <a:gd name="T50" fmla="*/ 101 w 266"/>
              <a:gd name="T51" fmla="*/ 16 h 288"/>
              <a:gd name="T52" fmla="*/ 33 w 266"/>
              <a:gd name="T53" fmla="*/ 67 h 288"/>
              <a:gd name="T54" fmla="*/ 47 w 266"/>
              <a:gd name="T55" fmla="*/ 52 h 288"/>
              <a:gd name="T56" fmla="*/ 219 w 266"/>
              <a:gd name="T57" fmla="*/ 52 h 288"/>
              <a:gd name="T58" fmla="*/ 234 w 266"/>
              <a:gd name="T59" fmla="*/ 67 h 288"/>
              <a:gd name="T60" fmla="*/ 238 w 266"/>
              <a:gd name="T61" fmla="*/ 156 h 288"/>
              <a:gd name="T62" fmla="*/ 223 w 266"/>
              <a:gd name="T63" fmla="*/ 171 h 288"/>
              <a:gd name="T64" fmla="*/ 43 w 266"/>
              <a:gd name="T65" fmla="*/ 171 h 288"/>
              <a:gd name="T66" fmla="*/ 28 w 266"/>
              <a:gd name="T67" fmla="*/ 156 h 288"/>
              <a:gd name="T68" fmla="*/ 33 w 266"/>
              <a:gd name="T69" fmla="*/ 67 h 288"/>
              <a:gd name="T70" fmla="*/ 63 w 266"/>
              <a:gd name="T71" fmla="*/ 223 h 288"/>
              <a:gd name="T72" fmla="*/ 48 w 266"/>
              <a:gd name="T73" fmla="*/ 230 h 288"/>
              <a:gd name="T74" fmla="*/ 27 w 266"/>
              <a:gd name="T75" fmla="*/ 210 h 288"/>
              <a:gd name="T76" fmla="*/ 27 w 266"/>
              <a:gd name="T77" fmla="*/ 210 h 288"/>
              <a:gd name="T78" fmla="*/ 48 w 266"/>
              <a:gd name="T79" fmla="*/ 189 h 288"/>
              <a:gd name="T80" fmla="*/ 69 w 266"/>
              <a:gd name="T81" fmla="*/ 210 h 288"/>
              <a:gd name="T82" fmla="*/ 63 w 266"/>
              <a:gd name="T83" fmla="*/ 223 h 288"/>
              <a:gd name="T84" fmla="*/ 220 w 266"/>
              <a:gd name="T85" fmla="*/ 230 h 288"/>
              <a:gd name="T86" fmla="*/ 204 w 266"/>
              <a:gd name="T87" fmla="*/ 222 h 288"/>
              <a:gd name="T88" fmla="*/ 199 w 266"/>
              <a:gd name="T89" fmla="*/ 210 h 288"/>
              <a:gd name="T90" fmla="*/ 220 w 266"/>
              <a:gd name="T91" fmla="*/ 189 h 288"/>
              <a:gd name="T92" fmla="*/ 240 w 266"/>
              <a:gd name="T93" fmla="*/ 210 h 288"/>
              <a:gd name="T94" fmla="*/ 240 w 266"/>
              <a:gd name="T95" fmla="*/ 211 h 288"/>
              <a:gd name="T96" fmla="*/ 220 w 266"/>
              <a:gd name="T97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" h="288">
                <a:moveTo>
                  <a:pt x="266" y="64"/>
                </a:moveTo>
                <a:cubicBezTo>
                  <a:pt x="261" y="22"/>
                  <a:pt x="261" y="22"/>
                  <a:pt x="261" y="22"/>
                </a:cubicBezTo>
                <a:cubicBezTo>
                  <a:pt x="261" y="10"/>
                  <a:pt x="247" y="0"/>
                  <a:pt x="234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0"/>
                  <a:pt x="4" y="10"/>
                  <a:pt x="4" y="2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48"/>
                  <a:pt x="0" y="248"/>
                  <a:pt x="0" y="248"/>
                </a:cubicBezTo>
                <a:cubicBezTo>
                  <a:pt x="23" y="248"/>
                  <a:pt x="23" y="248"/>
                  <a:pt x="23" y="248"/>
                </a:cubicBezTo>
                <a:cubicBezTo>
                  <a:pt x="23" y="268"/>
                  <a:pt x="23" y="268"/>
                  <a:pt x="23" y="268"/>
                </a:cubicBezTo>
                <a:cubicBezTo>
                  <a:pt x="23" y="279"/>
                  <a:pt x="32" y="288"/>
                  <a:pt x="43" y="288"/>
                </a:cubicBezTo>
                <a:cubicBezTo>
                  <a:pt x="54" y="288"/>
                  <a:pt x="63" y="279"/>
                  <a:pt x="63" y="268"/>
                </a:cubicBezTo>
                <a:cubicBezTo>
                  <a:pt x="63" y="248"/>
                  <a:pt x="63" y="248"/>
                  <a:pt x="63" y="248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04" y="268"/>
                  <a:pt x="204" y="268"/>
                  <a:pt x="204" y="268"/>
                </a:cubicBezTo>
                <a:cubicBezTo>
                  <a:pt x="204" y="279"/>
                  <a:pt x="213" y="288"/>
                  <a:pt x="224" y="288"/>
                </a:cubicBezTo>
                <a:cubicBezTo>
                  <a:pt x="235" y="288"/>
                  <a:pt x="244" y="279"/>
                  <a:pt x="244" y="26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66" y="248"/>
                  <a:pt x="266" y="248"/>
                  <a:pt x="266" y="248"/>
                </a:cubicBezTo>
                <a:lnTo>
                  <a:pt x="266" y="64"/>
                </a:lnTo>
                <a:close/>
                <a:moveTo>
                  <a:pt x="101" y="16"/>
                </a:moveTo>
                <a:cubicBezTo>
                  <a:pt x="165" y="16"/>
                  <a:pt x="165" y="16"/>
                  <a:pt x="165" y="16"/>
                </a:cubicBezTo>
                <a:cubicBezTo>
                  <a:pt x="170" y="16"/>
                  <a:pt x="174" y="20"/>
                  <a:pt x="174" y="25"/>
                </a:cubicBezTo>
                <a:cubicBezTo>
                  <a:pt x="174" y="30"/>
                  <a:pt x="170" y="33"/>
                  <a:pt x="165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96" y="33"/>
                  <a:pt x="93" y="30"/>
                  <a:pt x="93" y="25"/>
                </a:cubicBezTo>
                <a:cubicBezTo>
                  <a:pt x="93" y="20"/>
                  <a:pt x="96" y="16"/>
                  <a:pt x="101" y="16"/>
                </a:cubicBezTo>
                <a:close/>
                <a:moveTo>
                  <a:pt x="33" y="67"/>
                </a:moveTo>
                <a:cubicBezTo>
                  <a:pt x="33" y="59"/>
                  <a:pt x="39" y="52"/>
                  <a:pt x="47" y="52"/>
                </a:cubicBezTo>
                <a:cubicBezTo>
                  <a:pt x="219" y="52"/>
                  <a:pt x="219" y="52"/>
                  <a:pt x="219" y="52"/>
                </a:cubicBezTo>
                <a:cubicBezTo>
                  <a:pt x="227" y="52"/>
                  <a:pt x="234" y="59"/>
                  <a:pt x="234" y="67"/>
                </a:cubicBezTo>
                <a:cubicBezTo>
                  <a:pt x="238" y="156"/>
                  <a:pt x="238" y="156"/>
                  <a:pt x="238" y="156"/>
                </a:cubicBezTo>
                <a:cubicBezTo>
                  <a:pt x="238" y="164"/>
                  <a:pt x="232" y="171"/>
                  <a:pt x="223" y="171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35" y="171"/>
                  <a:pt x="28" y="164"/>
                  <a:pt x="28" y="156"/>
                </a:cubicBezTo>
                <a:lnTo>
                  <a:pt x="33" y="67"/>
                </a:lnTo>
                <a:close/>
                <a:moveTo>
                  <a:pt x="63" y="223"/>
                </a:moveTo>
                <a:cubicBezTo>
                  <a:pt x="60" y="228"/>
                  <a:pt x="54" y="230"/>
                  <a:pt x="48" y="230"/>
                </a:cubicBezTo>
                <a:cubicBezTo>
                  <a:pt x="37" y="230"/>
                  <a:pt x="28" y="221"/>
                  <a:pt x="27" y="210"/>
                </a:cubicBezTo>
                <a:cubicBezTo>
                  <a:pt x="27" y="210"/>
                  <a:pt x="27" y="210"/>
                  <a:pt x="27" y="210"/>
                </a:cubicBezTo>
                <a:cubicBezTo>
                  <a:pt x="27" y="198"/>
                  <a:pt x="37" y="189"/>
                  <a:pt x="48" y="189"/>
                </a:cubicBezTo>
                <a:cubicBezTo>
                  <a:pt x="59" y="189"/>
                  <a:pt x="69" y="198"/>
                  <a:pt x="69" y="210"/>
                </a:cubicBezTo>
                <a:cubicBezTo>
                  <a:pt x="69" y="215"/>
                  <a:pt x="67" y="220"/>
                  <a:pt x="63" y="223"/>
                </a:cubicBezTo>
                <a:close/>
                <a:moveTo>
                  <a:pt x="220" y="230"/>
                </a:moveTo>
                <a:cubicBezTo>
                  <a:pt x="213" y="230"/>
                  <a:pt x="207" y="227"/>
                  <a:pt x="204" y="222"/>
                </a:cubicBezTo>
                <a:cubicBezTo>
                  <a:pt x="201" y="219"/>
                  <a:pt x="199" y="214"/>
                  <a:pt x="199" y="210"/>
                </a:cubicBezTo>
                <a:cubicBezTo>
                  <a:pt x="199" y="198"/>
                  <a:pt x="208" y="189"/>
                  <a:pt x="220" y="189"/>
                </a:cubicBezTo>
                <a:cubicBezTo>
                  <a:pt x="231" y="189"/>
                  <a:pt x="240" y="198"/>
                  <a:pt x="240" y="210"/>
                </a:cubicBezTo>
                <a:cubicBezTo>
                  <a:pt x="240" y="210"/>
                  <a:pt x="240" y="210"/>
                  <a:pt x="240" y="211"/>
                </a:cubicBezTo>
                <a:cubicBezTo>
                  <a:pt x="240" y="222"/>
                  <a:pt x="231" y="230"/>
                  <a:pt x="220" y="23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6" name="Line 887"/>
          <p:cNvSpPr>
            <a:spLocks noChangeShapeType="1"/>
          </p:cNvSpPr>
          <p:nvPr/>
        </p:nvSpPr>
        <p:spPr bwMode="auto">
          <a:xfrm>
            <a:off x="6076315" y="3080385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7" name="Line 888"/>
          <p:cNvSpPr>
            <a:spLocks noChangeShapeType="1"/>
          </p:cNvSpPr>
          <p:nvPr/>
        </p:nvSpPr>
        <p:spPr bwMode="auto">
          <a:xfrm>
            <a:off x="6076315" y="3080385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8" name="Freeform 889"/>
          <p:cNvSpPr>
            <a:spLocks noEditPoints="1"/>
          </p:cNvSpPr>
          <p:nvPr/>
        </p:nvSpPr>
        <p:spPr bwMode="auto">
          <a:xfrm>
            <a:off x="6076315" y="3044825"/>
            <a:ext cx="277495" cy="229870"/>
          </a:xfrm>
          <a:custGeom>
            <a:avLst/>
            <a:gdLst>
              <a:gd name="T0" fmla="*/ 278 w 288"/>
              <a:gd name="T1" fmla="*/ 69 h 238"/>
              <a:gd name="T2" fmla="*/ 246 w 288"/>
              <a:gd name="T3" fmla="*/ 69 h 238"/>
              <a:gd name="T4" fmla="*/ 246 w 288"/>
              <a:gd name="T5" fmla="*/ 40 h 238"/>
              <a:gd name="T6" fmla="*/ 236 w 288"/>
              <a:gd name="T7" fmla="*/ 30 h 238"/>
              <a:gd name="T8" fmla="*/ 138 w 288"/>
              <a:gd name="T9" fmla="*/ 30 h 238"/>
              <a:gd name="T10" fmla="*/ 125 w 288"/>
              <a:gd name="T11" fmla="*/ 0 h 238"/>
              <a:gd name="T12" fmla="*/ 53 w 288"/>
              <a:gd name="T13" fmla="*/ 0 h 238"/>
              <a:gd name="T14" fmla="*/ 40 w 288"/>
              <a:gd name="T15" fmla="*/ 30 h 238"/>
              <a:gd name="T16" fmla="*/ 11 w 288"/>
              <a:gd name="T17" fmla="*/ 30 h 238"/>
              <a:gd name="T18" fmla="*/ 0 w 288"/>
              <a:gd name="T19" fmla="*/ 38 h 238"/>
              <a:gd name="T20" fmla="*/ 0 w 288"/>
              <a:gd name="T21" fmla="*/ 210 h 238"/>
              <a:gd name="T22" fmla="*/ 28 w 288"/>
              <a:gd name="T23" fmla="*/ 238 h 238"/>
              <a:gd name="T24" fmla="*/ 270 w 288"/>
              <a:gd name="T25" fmla="*/ 238 h 238"/>
              <a:gd name="T26" fmla="*/ 288 w 288"/>
              <a:gd name="T27" fmla="*/ 219 h 238"/>
              <a:gd name="T28" fmla="*/ 288 w 288"/>
              <a:gd name="T29" fmla="*/ 79 h 238"/>
              <a:gd name="T30" fmla="*/ 278 w 288"/>
              <a:gd name="T31" fmla="*/ 69 h 238"/>
              <a:gd name="T32" fmla="*/ 51 w 288"/>
              <a:gd name="T33" fmla="*/ 47 h 238"/>
              <a:gd name="T34" fmla="*/ 64 w 288"/>
              <a:gd name="T35" fmla="*/ 17 h 238"/>
              <a:gd name="T36" fmla="*/ 114 w 288"/>
              <a:gd name="T37" fmla="*/ 17 h 238"/>
              <a:gd name="T38" fmla="*/ 127 w 288"/>
              <a:gd name="T39" fmla="*/ 47 h 238"/>
              <a:gd name="T40" fmla="*/ 229 w 288"/>
              <a:gd name="T41" fmla="*/ 47 h 238"/>
              <a:gd name="T42" fmla="*/ 229 w 288"/>
              <a:gd name="T43" fmla="*/ 69 h 238"/>
              <a:gd name="T44" fmla="*/ 42 w 288"/>
              <a:gd name="T45" fmla="*/ 69 h 238"/>
              <a:gd name="T46" fmla="*/ 42 w 288"/>
              <a:gd name="T47" fmla="*/ 205 h 238"/>
              <a:gd name="T48" fmla="*/ 59 w 288"/>
              <a:gd name="T49" fmla="*/ 205 h 238"/>
              <a:gd name="T50" fmla="*/ 59 w 288"/>
              <a:gd name="T51" fmla="*/ 86 h 238"/>
              <a:gd name="T52" fmla="*/ 271 w 288"/>
              <a:gd name="T53" fmla="*/ 86 h 238"/>
              <a:gd name="T54" fmla="*/ 271 w 288"/>
              <a:gd name="T55" fmla="*/ 219 h 238"/>
              <a:gd name="T56" fmla="*/ 271 w 288"/>
              <a:gd name="T57" fmla="*/ 220 h 238"/>
              <a:gd name="T58" fmla="*/ 270 w 288"/>
              <a:gd name="T59" fmla="*/ 220 h 238"/>
              <a:gd name="T60" fmla="*/ 28 w 288"/>
              <a:gd name="T61" fmla="*/ 220 h 238"/>
              <a:gd name="T62" fmla="*/ 18 w 288"/>
              <a:gd name="T63" fmla="*/ 210 h 238"/>
              <a:gd name="T64" fmla="*/ 18 w 288"/>
              <a:gd name="T65" fmla="*/ 47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38">
                <a:moveTo>
                  <a:pt x="278" y="69"/>
                </a:moveTo>
                <a:cubicBezTo>
                  <a:pt x="246" y="69"/>
                  <a:pt x="246" y="69"/>
                  <a:pt x="246" y="69"/>
                </a:cubicBezTo>
                <a:cubicBezTo>
                  <a:pt x="246" y="40"/>
                  <a:pt x="246" y="40"/>
                  <a:pt x="246" y="40"/>
                </a:cubicBezTo>
                <a:cubicBezTo>
                  <a:pt x="246" y="32"/>
                  <a:pt x="244" y="30"/>
                  <a:pt x="236" y="30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25" y="0"/>
                  <a:pt x="125" y="0"/>
                  <a:pt x="125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40" y="30"/>
                  <a:pt x="40" y="30"/>
                  <a:pt x="40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" y="30"/>
                  <a:pt x="0" y="38"/>
                  <a:pt x="0" y="38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29"/>
                  <a:pt x="11" y="238"/>
                  <a:pt x="28" y="238"/>
                </a:cubicBezTo>
                <a:cubicBezTo>
                  <a:pt x="270" y="238"/>
                  <a:pt x="270" y="238"/>
                  <a:pt x="270" y="238"/>
                </a:cubicBezTo>
                <a:cubicBezTo>
                  <a:pt x="283" y="238"/>
                  <a:pt x="288" y="231"/>
                  <a:pt x="288" y="219"/>
                </a:cubicBezTo>
                <a:cubicBezTo>
                  <a:pt x="288" y="79"/>
                  <a:pt x="288" y="79"/>
                  <a:pt x="288" y="79"/>
                </a:cubicBezTo>
                <a:cubicBezTo>
                  <a:pt x="288" y="71"/>
                  <a:pt x="286" y="69"/>
                  <a:pt x="278" y="69"/>
                </a:cubicBezTo>
                <a:close/>
                <a:moveTo>
                  <a:pt x="51" y="47"/>
                </a:moveTo>
                <a:cubicBezTo>
                  <a:pt x="64" y="17"/>
                  <a:pt x="64" y="17"/>
                  <a:pt x="64" y="17"/>
                </a:cubicBezTo>
                <a:cubicBezTo>
                  <a:pt x="114" y="17"/>
                  <a:pt x="114" y="17"/>
                  <a:pt x="114" y="17"/>
                </a:cubicBezTo>
                <a:cubicBezTo>
                  <a:pt x="127" y="47"/>
                  <a:pt x="127" y="47"/>
                  <a:pt x="127" y="47"/>
                </a:cubicBezTo>
                <a:cubicBezTo>
                  <a:pt x="229" y="47"/>
                  <a:pt x="229" y="47"/>
                  <a:pt x="229" y="47"/>
                </a:cubicBezTo>
                <a:cubicBezTo>
                  <a:pt x="229" y="69"/>
                  <a:pt x="229" y="69"/>
                  <a:pt x="229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59" y="205"/>
                  <a:pt x="59" y="205"/>
                  <a:pt x="59" y="205"/>
                </a:cubicBezTo>
                <a:cubicBezTo>
                  <a:pt x="59" y="86"/>
                  <a:pt x="59" y="86"/>
                  <a:pt x="59" y="86"/>
                </a:cubicBezTo>
                <a:cubicBezTo>
                  <a:pt x="271" y="86"/>
                  <a:pt x="271" y="86"/>
                  <a:pt x="271" y="86"/>
                </a:cubicBezTo>
                <a:cubicBezTo>
                  <a:pt x="271" y="219"/>
                  <a:pt x="271" y="219"/>
                  <a:pt x="271" y="219"/>
                </a:cubicBezTo>
                <a:cubicBezTo>
                  <a:pt x="271" y="220"/>
                  <a:pt x="271" y="220"/>
                  <a:pt x="271" y="220"/>
                </a:cubicBezTo>
                <a:cubicBezTo>
                  <a:pt x="271" y="220"/>
                  <a:pt x="270" y="220"/>
                  <a:pt x="270" y="220"/>
                </a:cubicBezTo>
                <a:cubicBezTo>
                  <a:pt x="28" y="220"/>
                  <a:pt x="28" y="220"/>
                  <a:pt x="28" y="220"/>
                </a:cubicBezTo>
                <a:cubicBezTo>
                  <a:pt x="20" y="220"/>
                  <a:pt x="18" y="218"/>
                  <a:pt x="18" y="210"/>
                </a:cubicBezTo>
                <a:cubicBezTo>
                  <a:pt x="18" y="47"/>
                  <a:pt x="18" y="47"/>
                  <a:pt x="18" y="47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9" name="Freeform 890"/>
          <p:cNvSpPr>
            <a:spLocks noEditPoints="1"/>
          </p:cNvSpPr>
          <p:nvPr/>
        </p:nvSpPr>
        <p:spPr bwMode="auto">
          <a:xfrm>
            <a:off x="8856345" y="4710430"/>
            <a:ext cx="277495" cy="238125"/>
          </a:xfrm>
          <a:custGeom>
            <a:avLst/>
            <a:gdLst>
              <a:gd name="T0" fmla="*/ 278 w 288"/>
              <a:gd name="T1" fmla="*/ 0 h 246"/>
              <a:gd name="T2" fmla="*/ 52 w 288"/>
              <a:gd name="T3" fmla="*/ 0 h 246"/>
              <a:gd name="T4" fmla="*/ 42 w 288"/>
              <a:gd name="T5" fmla="*/ 10 h 246"/>
              <a:gd name="T6" fmla="*/ 42 w 288"/>
              <a:gd name="T7" fmla="*/ 43 h 246"/>
              <a:gd name="T8" fmla="*/ 10 w 288"/>
              <a:gd name="T9" fmla="*/ 43 h 246"/>
              <a:gd name="T10" fmla="*/ 0 w 288"/>
              <a:gd name="T11" fmla="*/ 53 h 246"/>
              <a:gd name="T12" fmla="*/ 0 w 288"/>
              <a:gd name="T13" fmla="*/ 219 h 246"/>
              <a:gd name="T14" fmla="*/ 27 w 288"/>
              <a:gd name="T15" fmla="*/ 246 h 246"/>
              <a:gd name="T16" fmla="*/ 52 w 288"/>
              <a:gd name="T17" fmla="*/ 246 h 246"/>
              <a:gd name="T18" fmla="*/ 241 w 288"/>
              <a:gd name="T19" fmla="*/ 246 h 246"/>
              <a:gd name="T20" fmla="*/ 278 w 288"/>
              <a:gd name="T21" fmla="*/ 246 h 246"/>
              <a:gd name="T22" fmla="*/ 288 w 288"/>
              <a:gd name="T23" fmla="*/ 236 h 246"/>
              <a:gd name="T24" fmla="*/ 288 w 288"/>
              <a:gd name="T25" fmla="*/ 10 h 246"/>
              <a:gd name="T26" fmla="*/ 278 w 288"/>
              <a:gd name="T27" fmla="*/ 0 h 246"/>
              <a:gd name="T28" fmla="*/ 271 w 288"/>
              <a:gd name="T29" fmla="*/ 229 h 246"/>
              <a:gd name="T30" fmla="*/ 241 w 288"/>
              <a:gd name="T31" fmla="*/ 229 h 246"/>
              <a:gd name="T32" fmla="*/ 52 w 288"/>
              <a:gd name="T33" fmla="*/ 229 h 246"/>
              <a:gd name="T34" fmla="*/ 27 w 288"/>
              <a:gd name="T35" fmla="*/ 229 h 246"/>
              <a:gd name="T36" fmla="*/ 17 w 288"/>
              <a:gd name="T37" fmla="*/ 219 h 246"/>
              <a:gd name="T38" fmla="*/ 17 w 288"/>
              <a:gd name="T39" fmla="*/ 60 h 246"/>
              <a:gd name="T40" fmla="*/ 42 w 288"/>
              <a:gd name="T41" fmla="*/ 60 h 246"/>
              <a:gd name="T42" fmla="*/ 42 w 288"/>
              <a:gd name="T43" fmla="*/ 214 h 246"/>
              <a:gd name="T44" fmla="*/ 59 w 288"/>
              <a:gd name="T45" fmla="*/ 214 h 246"/>
              <a:gd name="T46" fmla="*/ 59 w 288"/>
              <a:gd name="T47" fmla="*/ 60 h 246"/>
              <a:gd name="T48" fmla="*/ 59 w 288"/>
              <a:gd name="T49" fmla="*/ 60 h 246"/>
              <a:gd name="T50" fmla="*/ 59 w 288"/>
              <a:gd name="T51" fmla="*/ 43 h 246"/>
              <a:gd name="T52" fmla="*/ 59 w 288"/>
              <a:gd name="T53" fmla="*/ 17 h 246"/>
              <a:gd name="T54" fmla="*/ 271 w 288"/>
              <a:gd name="T55" fmla="*/ 17 h 246"/>
              <a:gd name="T56" fmla="*/ 271 w 288"/>
              <a:gd name="T57" fmla="*/ 22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46">
                <a:moveTo>
                  <a:pt x="278" y="0"/>
                </a:moveTo>
                <a:cubicBezTo>
                  <a:pt x="52" y="0"/>
                  <a:pt x="52" y="0"/>
                  <a:pt x="52" y="0"/>
                </a:cubicBezTo>
                <a:cubicBezTo>
                  <a:pt x="44" y="0"/>
                  <a:pt x="42" y="2"/>
                  <a:pt x="42" y="10"/>
                </a:cubicBezTo>
                <a:cubicBezTo>
                  <a:pt x="42" y="43"/>
                  <a:pt x="42" y="43"/>
                  <a:pt x="42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2" y="43"/>
                  <a:pt x="0" y="45"/>
                  <a:pt x="0" y="53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31"/>
                  <a:pt x="14" y="246"/>
                  <a:pt x="27" y="246"/>
                </a:cubicBezTo>
                <a:cubicBezTo>
                  <a:pt x="52" y="246"/>
                  <a:pt x="52" y="246"/>
                  <a:pt x="52" y="246"/>
                </a:cubicBezTo>
                <a:cubicBezTo>
                  <a:pt x="241" y="246"/>
                  <a:pt x="241" y="246"/>
                  <a:pt x="241" y="24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86" y="246"/>
                  <a:pt x="288" y="244"/>
                  <a:pt x="288" y="236"/>
                </a:cubicBezTo>
                <a:cubicBezTo>
                  <a:pt x="288" y="10"/>
                  <a:pt x="288" y="10"/>
                  <a:pt x="288" y="10"/>
                </a:cubicBezTo>
                <a:cubicBezTo>
                  <a:pt x="288" y="2"/>
                  <a:pt x="286" y="0"/>
                  <a:pt x="278" y="0"/>
                </a:cubicBezTo>
                <a:close/>
                <a:moveTo>
                  <a:pt x="271" y="229"/>
                </a:moveTo>
                <a:cubicBezTo>
                  <a:pt x="241" y="229"/>
                  <a:pt x="241" y="229"/>
                  <a:pt x="241" y="229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27" y="229"/>
                  <a:pt x="27" y="229"/>
                  <a:pt x="27" y="229"/>
                </a:cubicBezTo>
                <a:cubicBezTo>
                  <a:pt x="24" y="229"/>
                  <a:pt x="17" y="222"/>
                  <a:pt x="17" y="219"/>
                </a:cubicBezTo>
                <a:cubicBezTo>
                  <a:pt x="17" y="60"/>
                  <a:pt x="17" y="60"/>
                  <a:pt x="17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214"/>
                  <a:pt x="42" y="214"/>
                  <a:pt x="42" y="214"/>
                </a:cubicBezTo>
                <a:cubicBezTo>
                  <a:pt x="59" y="214"/>
                  <a:pt x="59" y="214"/>
                  <a:pt x="59" y="214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17"/>
                  <a:pt x="59" y="17"/>
                  <a:pt x="59" y="17"/>
                </a:cubicBezTo>
                <a:cubicBezTo>
                  <a:pt x="271" y="17"/>
                  <a:pt x="271" y="17"/>
                  <a:pt x="271" y="17"/>
                </a:cubicBezTo>
                <a:lnTo>
                  <a:pt x="271" y="22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0" name="Rectangle 891"/>
          <p:cNvSpPr>
            <a:spLocks noChangeArrowheads="1"/>
          </p:cNvSpPr>
          <p:nvPr/>
        </p:nvSpPr>
        <p:spPr bwMode="auto">
          <a:xfrm>
            <a:off x="8933815" y="4749165"/>
            <a:ext cx="74295" cy="736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1" name="Rectangle 892"/>
          <p:cNvSpPr>
            <a:spLocks noChangeArrowheads="1"/>
          </p:cNvSpPr>
          <p:nvPr/>
        </p:nvSpPr>
        <p:spPr bwMode="auto">
          <a:xfrm>
            <a:off x="9031605" y="4759325"/>
            <a:ext cx="60960" cy="120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2" name="Rectangle 893"/>
          <p:cNvSpPr>
            <a:spLocks noChangeArrowheads="1"/>
          </p:cNvSpPr>
          <p:nvPr/>
        </p:nvSpPr>
        <p:spPr bwMode="auto">
          <a:xfrm>
            <a:off x="9031605" y="4796790"/>
            <a:ext cx="60960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3" name="Rectangle 894"/>
          <p:cNvSpPr>
            <a:spLocks noChangeArrowheads="1"/>
          </p:cNvSpPr>
          <p:nvPr/>
        </p:nvSpPr>
        <p:spPr bwMode="auto">
          <a:xfrm>
            <a:off x="8933815" y="4848225"/>
            <a:ext cx="158750" cy="120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4" name="Rectangle 895"/>
          <p:cNvSpPr>
            <a:spLocks noChangeArrowheads="1"/>
          </p:cNvSpPr>
          <p:nvPr/>
        </p:nvSpPr>
        <p:spPr bwMode="auto">
          <a:xfrm>
            <a:off x="8933815" y="4886325"/>
            <a:ext cx="158750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5" name="Freeform 896"/>
          <p:cNvSpPr/>
          <p:nvPr/>
        </p:nvSpPr>
        <p:spPr bwMode="auto">
          <a:xfrm>
            <a:off x="9406890" y="4829810"/>
            <a:ext cx="284480" cy="100330"/>
          </a:xfrm>
          <a:custGeom>
            <a:avLst/>
            <a:gdLst>
              <a:gd name="T0" fmla="*/ 147 w 295"/>
              <a:gd name="T1" fmla="*/ 15 h 104"/>
              <a:gd name="T2" fmla="*/ 126 w 295"/>
              <a:gd name="T3" fmla="*/ 0 h 104"/>
              <a:gd name="T4" fmla="*/ 13 w 295"/>
              <a:gd name="T5" fmla="*/ 0 h 104"/>
              <a:gd name="T6" fmla="*/ 6 w 295"/>
              <a:gd name="T7" fmla="*/ 92 h 104"/>
              <a:gd name="T8" fmla="*/ 289 w 295"/>
              <a:gd name="T9" fmla="*/ 92 h 104"/>
              <a:gd name="T10" fmla="*/ 283 w 295"/>
              <a:gd name="T11" fmla="*/ 0 h 104"/>
              <a:gd name="T12" fmla="*/ 169 w 295"/>
              <a:gd name="T13" fmla="*/ 0 h 104"/>
              <a:gd name="T14" fmla="*/ 147 w 295"/>
              <a:gd name="T15" fmla="*/ 1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5" h="104">
                <a:moveTo>
                  <a:pt x="147" y="15"/>
                </a:moveTo>
                <a:cubicBezTo>
                  <a:pt x="138" y="15"/>
                  <a:pt x="129" y="9"/>
                  <a:pt x="126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39"/>
                  <a:pt x="0" y="86"/>
                  <a:pt x="6" y="92"/>
                </a:cubicBezTo>
                <a:cubicBezTo>
                  <a:pt x="18" y="104"/>
                  <a:pt x="278" y="103"/>
                  <a:pt x="289" y="92"/>
                </a:cubicBezTo>
                <a:cubicBezTo>
                  <a:pt x="295" y="86"/>
                  <a:pt x="289" y="39"/>
                  <a:pt x="28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6" y="9"/>
                  <a:pt x="157" y="15"/>
                  <a:pt x="147" y="1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6" name="Freeform 897"/>
          <p:cNvSpPr>
            <a:spLocks noEditPoints="1"/>
          </p:cNvSpPr>
          <p:nvPr/>
        </p:nvSpPr>
        <p:spPr bwMode="auto">
          <a:xfrm>
            <a:off x="9421495" y="4735830"/>
            <a:ext cx="255270" cy="78105"/>
          </a:xfrm>
          <a:custGeom>
            <a:avLst/>
            <a:gdLst>
              <a:gd name="T0" fmla="*/ 132 w 265"/>
              <a:gd name="T1" fmla="*/ 68 h 81"/>
              <a:gd name="T2" fmla="*/ 153 w 265"/>
              <a:gd name="T3" fmla="*/ 81 h 81"/>
              <a:gd name="T4" fmla="*/ 265 w 265"/>
              <a:gd name="T5" fmla="*/ 81 h 81"/>
              <a:gd name="T6" fmla="*/ 257 w 265"/>
              <a:gd name="T7" fmla="*/ 40 h 81"/>
              <a:gd name="T8" fmla="*/ 201 w 265"/>
              <a:gd name="T9" fmla="*/ 40 h 81"/>
              <a:gd name="T10" fmla="*/ 163 w 265"/>
              <a:gd name="T11" fmla="*/ 0 h 81"/>
              <a:gd name="T12" fmla="*/ 101 w 265"/>
              <a:gd name="T13" fmla="*/ 0 h 81"/>
              <a:gd name="T14" fmla="*/ 65 w 265"/>
              <a:gd name="T15" fmla="*/ 40 h 81"/>
              <a:gd name="T16" fmla="*/ 8 w 265"/>
              <a:gd name="T17" fmla="*/ 40 h 81"/>
              <a:gd name="T18" fmla="*/ 0 w 265"/>
              <a:gd name="T19" fmla="*/ 81 h 81"/>
              <a:gd name="T20" fmla="*/ 112 w 265"/>
              <a:gd name="T21" fmla="*/ 81 h 81"/>
              <a:gd name="T22" fmla="*/ 132 w 265"/>
              <a:gd name="T23" fmla="*/ 68 h 81"/>
              <a:gd name="T24" fmla="*/ 117 w 265"/>
              <a:gd name="T25" fmla="*/ 14 h 81"/>
              <a:gd name="T26" fmla="*/ 147 w 265"/>
              <a:gd name="T27" fmla="*/ 14 h 81"/>
              <a:gd name="T28" fmla="*/ 157 w 265"/>
              <a:gd name="T29" fmla="*/ 27 h 81"/>
              <a:gd name="T30" fmla="*/ 147 w 265"/>
              <a:gd name="T31" fmla="*/ 40 h 81"/>
              <a:gd name="T32" fmla="*/ 117 w 265"/>
              <a:gd name="T33" fmla="*/ 40 h 81"/>
              <a:gd name="T34" fmla="*/ 107 w 265"/>
              <a:gd name="T35" fmla="*/ 27 h 81"/>
              <a:gd name="T36" fmla="*/ 117 w 265"/>
              <a:gd name="T37" fmla="*/ 1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5" h="81">
                <a:moveTo>
                  <a:pt x="132" y="68"/>
                </a:moveTo>
                <a:cubicBezTo>
                  <a:pt x="142" y="68"/>
                  <a:pt x="149" y="73"/>
                  <a:pt x="153" y="81"/>
                </a:cubicBezTo>
                <a:cubicBezTo>
                  <a:pt x="265" y="81"/>
                  <a:pt x="265" y="81"/>
                  <a:pt x="265" y="81"/>
                </a:cubicBezTo>
                <a:cubicBezTo>
                  <a:pt x="261" y="58"/>
                  <a:pt x="257" y="40"/>
                  <a:pt x="257" y="40"/>
                </a:cubicBezTo>
                <a:cubicBezTo>
                  <a:pt x="201" y="40"/>
                  <a:pt x="201" y="40"/>
                  <a:pt x="201" y="40"/>
                </a:cubicBezTo>
                <a:cubicBezTo>
                  <a:pt x="193" y="23"/>
                  <a:pt x="177" y="0"/>
                  <a:pt x="163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88" y="0"/>
                  <a:pt x="74" y="22"/>
                  <a:pt x="65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5" y="58"/>
                  <a:pt x="0" y="81"/>
                </a:cubicBezTo>
                <a:cubicBezTo>
                  <a:pt x="112" y="81"/>
                  <a:pt x="112" y="81"/>
                  <a:pt x="112" y="81"/>
                </a:cubicBezTo>
                <a:cubicBezTo>
                  <a:pt x="115" y="73"/>
                  <a:pt x="123" y="68"/>
                  <a:pt x="132" y="68"/>
                </a:cubicBezTo>
                <a:close/>
                <a:moveTo>
                  <a:pt x="117" y="14"/>
                </a:moveTo>
                <a:cubicBezTo>
                  <a:pt x="147" y="14"/>
                  <a:pt x="147" y="14"/>
                  <a:pt x="147" y="14"/>
                </a:cubicBezTo>
                <a:cubicBezTo>
                  <a:pt x="153" y="14"/>
                  <a:pt x="157" y="22"/>
                  <a:pt x="157" y="27"/>
                </a:cubicBezTo>
                <a:cubicBezTo>
                  <a:pt x="157" y="32"/>
                  <a:pt x="153" y="40"/>
                  <a:pt x="147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1" y="40"/>
                  <a:pt x="107" y="32"/>
                  <a:pt x="107" y="27"/>
                </a:cubicBezTo>
                <a:cubicBezTo>
                  <a:pt x="107" y="22"/>
                  <a:pt x="111" y="14"/>
                  <a:pt x="117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张-1-自由图形-Freeform"/>
          <p:cNvSpPr/>
          <p:nvPr/>
        </p:nvSpPr>
        <p:spPr>
          <a:xfrm>
            <a:off x="-17144" y="-92774"/>
            <a:ext cx="6415481" cy="6742495"/>
          </a:xfrm>
          <a:custGeom>
            <a:avLst/>
            <a:gdLst>
              <a:gd name="connsiteX0" fmla="*/ 2875388 w 6415481"/>
              <a:gd name="connsiteY0" fmla="*/ 0 h 6742495"/>
              <a:gd name="connsiteX1" fmla="*/ 6415481 w 6415481"/>
              <a:gd name="connsiteY1" fmla="*/ 3540086 h 6742495"/>
              <a:gd name="connsiteX2" fmla="*/ 4410165 w 6415481"/>
              <a:gd name="connsiteY2" fmla="*/ 6731081 h 6742495"/>
              <a:gd name="connsiteX3" fmla="*/ 4384918 w 6415481"/>
              <a:gd name="connsiteY3" fmla="*/ 6742495 h 6742495"/>
              <a:gd name="connsiteX4" fmla="*/ 1365858 w 6415481"/>
              <a:gd name="connsiteY4" fmla="*/ 6742495 h 6742495"/>
              <a:gd name="connsiteX5" fmla="*/ 1340612 w 6415481"/>
              <a:gd name="connsiteY5" fmla="*/ 6731081 h 6742495"/>
              <a:gd name="connsiteX6" fmla="*/ 143680 w 6415481"/>
              <a:gd name="connsiteY6" fmla="*/ 5791910 h 6742495"/>
              <a:gd name="connsiteX7" fmla="*/ 0 w 6415481"/>
              <a:gd name="connsiteY7" fmla="*/ 5599769 h 6742495"/>
              <a:gd name="connsiteX8" fmla="*/ 0 w 6415481"/>
              <a:gd name="connsiteY8" fmla="*/ 1480403 h 6742495"/>
              <a:gd name="connsiteX9" fmla="*/ 143680 w 6415481"/>
              <a:gd name="connsiteY9" fmla="*/ 1288262 h 6742495"/>
              <a:gd name="connsiteX10" fmla="*/ 2875388 w 6415481"/>
              <a:gd name="connsiteY10" fmla="*/ 0 h 67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5481" h="6742495">
                <a:moveTo>
                  <a:pt x="2875388" y="0"/>
                </a:moveTo>
                <a:cubicBezTo>
                  <a:pt x="4830528" y="0"/>
                  <a:pt x="6415481" y="1584950"/>
                  <a:pt x="6415481" y="3540086"/>
                </a:cubicBezTo>
                <a:cubicBezTo>
                  <a:pt x="6415481" y="4945340"/>
                  <a:pt x="5596692" y="6159356"/>
                  <a:pt x="4410165" y="6731081"/>
                </a:cubicBezTo>
                <a:lnTo>
                  <a:pt x="4384918" y="6742495"/>
                </a:lnTo>
                <a:lnTo>
                  <a:pt x="1365858" y="6742495"/>
                </a:lnTo>
                <a:lnTo>
                  <a:pt x="1340612" y="6731081"/>
                </a:lnTo>
                <a:cubicBezTo>
                  <a:pt x="876319" y="6507363"/>
                  <a:pt x="468333" y="6185297"/>
                  <a:pt x="143680" y="5791910"/>
                </a:cubicBezTo>
                <a:lnTo>
                  <a:pt x="0" y="5599769"/>
                </a:lnTo>
                <a:lnTo>
                  <a:pt x="0" y="1480403"/>
                </a:lnTo>
                <a:lnTo>
                  <a:pt x="143680" y="1288262"/>
                </a:lnTo>
                <a:cubicBezTo>
                  <a:pt x="792986" y="501488"/>
                  <a:pt x="1775623" y="0"/>
                  <a:pt x="2875388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2" name="张-2-自由图形-Freeform"/>
          <p:cNvSpPr/>
          <p:nvPr/>
        </p:nvSpPr>
        <p:spPr>
          <a:xfrm>
            <a:off x="-17144" y="0"/>
            <a:ext cx="9538971" cy="6858000"/>
          </a:xfrm>
          <a:custGeom>
            <a:avLst/>
            <a:gdLst>
              <a:gd name="connsiteX0" fmla="*/ 0 w 9538971"/>
              <a:gd name="connsiteY0" fmla="*/ 0 h 6858000"/>
              <a:gd name="connsiteX1" fmla="*/ 8336748 w 9538971"/>
              <a:gd name="connsiteY1" fmla="*/ 0 h 6858000"/>
              <a:gd name="connsiteX2" fmla="*/ 8409546 w 9538971"/>
              <a:gd name="connsiteY2" fmla="*/ 102372 h 6858000"/>
              <a:gd name="connsiteX3" fmla="*/ 9538971 w 9538971"/>
              <a:gd name="connsiteY3" fmla="*/ 3799848 h 6858000"/>
              <a:gd name="connsiteX4" fmla="*/ 8886841 w 9538971"/>
              <a:gd name="connsiteY4" fmla="*/ 6666923 h 6858000"/>
              <a:gd name="connsiteX5" fmla="*/ 8788977 w 9538971"/>
              <a:gd name="connsiteY5" fmla="*/ 6858000 h 6858000"/>
              <a:gd name="connsiteX6" fmla="*/ 0 w 95389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38971" h="6858000">
                <a:moveTo>
                  <a:pt x="0" y="0"/>
                </a:moveTo>
                <a:lnTo>
                  <a:pt x="8336748" y="0"/>
                </a:lnTo>
                <a:lnTo>
                  <a:pt x="8409546" y="102372"/>
                </a:lnTo>
                <a:cubicBezTo>
                  <a:pt x="9122606" y="1157838"/>
                  <a:pt x="9538971" y="2430220"/>
                  <a:pt x="9538971" y="3799848"/>
                </a:cubicBezTo>
                <a:cubicBezTo>
                  <a:pt x="9538971" y="4827070"/>
                  <a:pt x="9304766" y="5799590"/>
                  <a:pt x="8886841" y="6666923"/>
                </a:cubicBezTo>
                <a:lnTo>
                  <a:pt x="8788977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张-3-椭圆-Oval"/>
          <p:cNvSpPr/>
          <p:nvPr/>
        </p:nvSpPr>
        <p:spPr>
          <a:xfrm>
            <a:off x="1048543" y="1546069"/>
            <a:ext cx="3766520" cy="3766512"/>
          </a:xfrm>
          <a:prstGeom prst="ellipse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张-4-弧形-Arc"/>
          <p:cNvSpPr/>
          <p:nvPr/>
        </p:nvSpPr>
        <p:spPr>
          <a:xfrm>
            <a:off x="1272983" y="1770507"/>
            <a:ext cx="3317641" cy="3317637"/>
          </a:xfrm>
          <a:prstGeom prst="arc">
            <a:avLst>
              <a:gd name="adj1" fmla="val 10214044"/>
              <a:gd name="adj2" fmla="val 310579"/>
            </a:avLst>
          </a:prstGeom>
          <a:ln w="190500"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8" name="张-5-弧形-Arc"/>
          <p:cNvSpPr/>
          <p:nvPr/>
        </p:nvSpPr>
        <p:spPr>
          <a:xfrm rot="10800000">
            <a:off x="1272983" y="1770506"/>
            <a:ext cx="3317641" cy="3317637"/>
          </a:xfrm>
          <a:prstGeom prst="arc">
            <a:avLst>
              <a:gd name="adj1" fmla="val 10214044"/>
              <a:gd name="adj2" fmla="val 310579"/>
            </a:avLst>
          </a:prstGeom>
          <a:ln w="190500"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75000"/>
                  </a:schemeClr>
                </a:gs>
              </a:gsLst>
              <a:lin ang="0" scaled="1"/>
              <a:tileRect/>
            </a:gra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9" name="张-6-椭圆-Oval"/>
          <p:cNvSpPr/>
          <p:nvPr/>
        </p:nvSpPr>
        <p:spPr>
          <a:xfrm>
            <a:off x="1272984" y="1770506"/>
            <a:ext cx="3317638" cy="3317638"/>
          </a:xfrm>
          <a:prstGeom prst="ellipse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7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9" name="张-18-组合-Group"/>
          <p:cNvGrpSpPr/>
          <p:nvPr/>
        </p:nvGrpSpPr>
        <p:grpSpPr>
          <a:xfrm>
            <a:off x="6128320" y="2498936"/>
            <a:ext cx="242796" cy="242796"/>
            <a:chOff x="5902644" y="1675598"/>
            <a:chExt cx="242796" cy="242796"/>
          </a:xfrm>
        </p:grpSpPr>
        <p:sp>
          <p:nvSpPr>
            <p:cNvPr id="60" name="张-18-1-椭圆-Oval"/>
            <p:cNvSpPr/>
            <p:nvPr/>
          </p:nvSpPr>
          <p:spPr>
            <a:xfrm>
              <a:off x="5902644" y="1675598"/>
              <a:ext cx="242796" cy="2427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>
                  <a:alpha val="2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张-18-2-椭圆-Oval"/>
            <p:cNvSpPr/>
            <p:nvPr/>
          </p:nvSpPr>
          <p:spPr>
            <a:xfrm>
              <a:off x="5952084" y="1725038"/>
              <a:ext cx="143916" cy="143916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 rot="0">
            <a:off x="5417820" y="1037590"/>
            <a:ext cx="242570" cy="242570"/>
            <a:chOff x="5902644" y="1675598"/>
            <a:chExt cx="242796" cy="242796"/>
          </a:xfrm>
        </p:grpSpPr>
        <p:sp>
          <p:nvSpPr>
            <p:cNvPr id="67" name="张-19-1-椭圆-Oval"/>
            <p:cNvSpPr/>
            <p:nvPr/>
          </p:nvSpPr>
          <p:spPr>
            <a:xfrm>
              <a:off x="5902644" y="1675598"/>
              <a:ext cx="242796" cy="2427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>
                  <a:alpha val="2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张-19-2-椭圆-Oval"/>
            <p:cNvSpPr/>
            <p:nvPr/>
          </p:nvSpPr>
          <p:spPr>
            <a:xfrm>
              <a:off x="5952084" y="1725038"/>
              <a:ext cx="143916" cy="143916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 rot="0">
            <a:off x="5368290" y="5676265"/>
            <a:ext cx="242570" cy="242570"/>
            <a:chOff x="5902644" y="1675598"/>
            <a:chExt cx="242796" cy="242796"/>
          </a:xfrm>
        </p:grpSpPr>
        <p:sp>
          <p:nvSpPr>
            <p:cNvPr id="65" name="张-19-3-椭圆-Oval"/>
            <p:cNvSpPr/>
            <p:nvPr/>
          </p:nvSpPr>
          <p:spPr>
            <a:xfrm>
              <a:off x="5902644" y="1675598"/>
              <a:ext cx="242796" cy="2427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>
                  <a:alpha val="2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张-19-4-椭圆-Oval"/>
            <p:cNvSpPr/>
            <p:nvPr/>
          </p:nvSpPr>
          <p:spPr>
            <a:xfrm>
              <a:off x="5952084" y="1725038"/>
              <a:ext cx="143916" cy="143916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59475" y="5088255"/>
            <a:ext cx="4747260" cy="1561465"/>
            <a:chOff x="10110" y="7207"/>
            <a:chExt cx="7034" cy="2498"/>
          </a:xfrm>
        </p:grpSpPr>
        <p:sp>
          <p:nvSpPr>
            <p:cNvPr id="47" name="张-10-自由图形-Freeform"/>
            <p:cNvSpPr/>
            <p:nvPr/>
          </p:nvSpPr>
          <p:spPr>
            <a:xfrm>
              <a:off x="10110" y="7207"/>
              <a:ext cx="7034" cy="2498"/>
            </a:xfrm>
            <a:custGeom>
              <a:avLst/>
              <a:gdLst>
                <a:gd name="connsiteX0" fmla="*/ 504176 w 4587537"/>
                <a:gd name="connsiteY0" fmla="*/ 0 h 1629846"/>
                <a:gd name="connsiteX1" fmla="*/ 4497928 w 4587537"/>
                <a:gd name="connsiteY1" fmla="*/ 0 h 1629846"/>
                <a:gd name="connsiteX2" fmla="*/ 4587537 w 4587537"/>
                <a:gd name="connsiteY2" fmla="*/ 89609 h 1629846"/>
                <a:gd name="connsiteX3" fmla="*/ 4587537 w 4587537"/>
                <a:gd name="connsiteY3" fmla="*/ 1540237 h 1629846"/>
                <a:gd name="connsiteX4" fmla="*/ 4497928 w 4587537"/>
                <a:gd name="connsiteY4" fmla="*/ 1629846 h 1629846"/>
                <a:gd name="connsiteX5" fmla="*/ 504176 w 4587537"/>
                <a:gd name="connsiteY5" fmla="*/ 1629846 h 1629846"/>
                <a:gd name="connsiteX6" fmla="*/ 414567 w 4587537"/>
                <a:gd name="connsiteY6" fmla="*/ 1540237 h 1629846"/>
                <a:gd name="connsiteX7" fmla="*/ 414567 w 4587537"/>
                <a:gd name="connsiteY7" fmla="*/ 1029355 h 1629846"/>
                <a:gd name="connsiteX8" fmla="*/ 0 w 4587537"/>
                <a:gd name="connsiteY8" fmla="*/ 731133 h 1629846"/>
                <a:gd name="connsiteX9" fmla="*/ 414567 w 4587537"/>
                <a:gd name="connsiteY9" fmla="*/ 731133 h 1629846"/>
                <a:gd name="connsiteX10" fmla="*/ 414567 w 4587537"/>
                <a:gd name="connsiteY10" fmla="*/ 89609 h 1629846"/>
                <a:gd name="connsiteX11" fmla="*/ 504176 w 4587537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7537" h="1629846">
                  <a:moveTo>
                    <a:pt x="504176" y="0"/>
                  </a:moveTo>
                  <a:lnTo>
                    <a:pt x="4497928" y="0"/>
                  </a:lnTo>
                  <a:cubicBezTo>
                    <a:pt x="4547418" y="0"/>
                    <a:pt x="4587537" y="40119"/>
                    <a:pt x="4587537" y="89609"/>
                  </a:cubicBezTo>
                  <a:lnTo>
                    <a:pt x="4587537" y="1540237"/>
                  </a:lnTo>
                  <a:cubicBezTo>
                    <a:pt x="4587537" y="1589727"/>
                    <a:pt x="4547418" y="1629846"/>
                    <a:pt x="4497928" y="1629846"/>
                  </a:cubicBezTo>
                  <a:lnTo>
                    <a:pt x="504176" y="1629846"/>
                  </a:lnTo>
                  <a:cubicBezTo>
                    <a:pt x="454686" y="1629846"/>
                    <a:pt x="414567" y="1589727"/>
                    <a:pt x="414567" y="1540237"/>
                  </a:cubicBezTo>
                  <a:lnTo>
                    <a:pt x="414567" y="1029355"/>
                  </a:lnTo>
                  <a:lnTo>
                    <a:pt x="0" y="731133"/>
                  </a:lnTo>
                  <a:lnTo>
                    <a:pt x="414567" y="731133"/>
                  </a:lnTo>
                  <a:lnTo>
                    <a:pt x="414567" y="89609"/>
                  </a:lnTo>
                  <a:cubicBezTo>
                    <a:pt x="414567" y="40119"/>
                    <a:pt x="454686" y="0"/>
                    <a:pt x="504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张-12-矩形-Rectangle"/>
            <p:cNvSpPr/>
            <p:nvPr/>
          </p:nvSpPr>
          <p:spPr>
            <a:xfrm>
              <a:off x="10949" y="8148"/>
              <a:ext cx="5865" cy="1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Researching and breaking this down into smaller groups for popularity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911215" y="163195"/>
            <a:ext cx="4795520" cy="1423002"/>
            <a:chOff x="10110" y="1132"/>
            <a:chExt cx="7034" cy="2498"/>
          </a:xfrm>
        </p:grpSpPr>
        <p:sp>
          <p:nvSpPr>
            <p:cNvPr id="39" name="张-7-自由图形-Freeform"/>
            <p:cNvSpPr/>
            <p:nvPr/>
          </p:nvSpPr>
          <p:spPr>
            <a:xfrm>
              <a:off x="10110" y="1132"/>
              <a:ext cx="7034" cy="2498"/>
            </a:xfrm>
            <a:custGeom>
              <a:avLst/>
              <a:gdLst>
                <a:gd name="connsiteX0" fmla="*/ 504176 w 4587537"/>
                <a:gd name="connsiteY0" fmla="*/ 0 h 1629846"/>
                <a:gd name="connsiteX1" fmla="*/ 4497928 w 4587537"/>
                <a:gd name="connsiteY1" fmla="*/ 0 h 1629846"/>
                <a:gd name="connsiteX2" fmla="*/ 4587537 w 4587537"/>
                <a:gd name="connsiteY2" fmla="*/ 89609 h 1629846"/>
                <a:gd name="connsiteX3" fmla="*/ 4587537 w 4587537"/>
                <a:gd name="connsiteY3" fmla="*/ 1540237 h 1629846"/>
                <a:gd name="connsiteX4" fmla="*/ 4497928 w 4587537"/>
                <a:gd name="connsiteY4" fmla="*/ 1629846 h 1629846"/>
                <a:gd name="connsiteX5" fmla="*/ 504176 w 4587537"/>
                <a:gd name="connsiteY5" fmla="*/ 1629846 h 1629846"/>
                <a:gd name="connsiteX6" fmla="*/ 414567 w 4587537"/>
                <a:gd name="connsiteY6" fmla="*/ 1540237 h 1629846"/>
                <a:gd name="connsiteX7" fmla="*/ 414567 w 4587537"/>
                <a:gd name="connsiteY7" fmla="*/ 1034992 h 1629846"/>
                <a:gd name="connsiteX8" fmla="*/ 0 w 4587537"/>
                <a:gd name="connsiteY8" fmla="*/ 1034992 h 1629846"/>
                <a:gd name="connsiteX9" fmla="*/ 414567 w 4587537"/>
                <a:gd name="connsiteY9" fmla="*/ 736770 h 1629846"/>
                <a:gd name="connsiteX10" fmla="*/ 414567 w 4587537"/>
                <a:gd name="connsiteY10" fmla="*/ 89609 h 1629846"/>
                <a:gd name="connsiteX11" fmla="*/ 504176 w 4587537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7537" h="1629846">
                  <a:moveTo>
                    <a:pt x="504176" y="0"/>
                  </a:moveTo>
                  <a:lnTo>
                    <a:pt x="4497928" y="0"/>
                  </a:lnTo>
                  <a:cubicBezTo>
                    <a:pt x="4547418" y="0"/>
                    <a:pt x="4587537" y="40119"/>
                    <a:pt x="4587537" y="89609"/>
                  </a:cubicBezTo>
                  <a:lnTo>
                    <a:pt x="4587537" y="1540237"/>
                  </a:lnTo>
                  <a:cubicBezTo>
                    <a:pt x="4587537" y="1589727"/>
                    <a:pt x="4547418" y="1629846"/>
                    <a:pt x="4497928" y="1629846"/>
                  </a:cubicBezTo>
                  <a:lnTo>
                    <a:pt x="504176" y="1629846"/>
                  </a:lnTo>
                  <a:cubicBezTo>
                    <a:pt x="454686" y="1629846"/>
                    <a:pt x="414567" y="1589727"/>
                    <a:pt x="414567" y="1540237"/>
                  </a:cubicBezTo>
                  <a:lnTo>
                    <a:pt x="414567" y="1034992"/>
                  </a:lnTo>
                  <a:lnTo>
                    <a:pt x="0" y="1034992"/>
                  </a:lnTo>
                  <a:lnTo>
                    <a:pt x="414567" y="736770"/>
                  </a:lnTo>
                  <a:lnTo>
                    <a:pt x="414567" y="89609"/>
                  </a:lnTo>
                  <a:cubicBezTo>
                    <a:pt x="414567" y="40119"/>
                    <a:pt x="454686" y="0"/>
                    <a:pt x="504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张-8-矩形-Rectangle"/>
            <p:cNvSpPr/>
            <p:nvPr/>
          </p:nvSpPr>
          <p:spPr>
            <a:xfrm>
              <a:off x="11012" y="1428"/>
              <a:ext cx="1108" cy="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41" name="张-9-矩形-Rectangle"/>
            <p:cNvSpPr/>
            <p:nvPr/>
          </p:nvSpPr>
          <p:spPr>
            <a:xfrm>
              <a:off x="10963" y="2008"/>
              <a:ext cx="6181" cy="1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Increase dataset to include more recent years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sp>
        <p:nvSpPr>
          <p:cNvPr id="5" name="张-34-矩形-Rectangle"/>
          <p:cNvSpPr/>
          <p:nvPr/>
        </p:nvSpPr>
        <p:spPr>
          <a:xfrm>
            <a:off x="1273141" y="1783349"/>
            <a:ext cx="3295891" cy="3291176"/>
          </a:xfrm>
          <a:prstGeom prst="ellipse">
            <a:avLst/>
          </a:prstGeom>
          <a:blipFill dpi="0" rotWithShape="1">
            <a:blip r:embed="rId1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张-35-矩形-Rectangle"/>
          <p:cNvSpPr/>
          <p:nvPr/>
        </p:nvSpPr>
        <p:spPr>
          <a:xfrm>
            <a:off x="1729373" y="3191834"/>
            <a:ext cx="240485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Next Steps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张-36-椭圆-Oval"/>
          <p:cNvSpPr/>
          <p:nvPr/>
        </p:nvSpPr>
        <p:spPr>
          <a:xfrm>
            <a:off x="2619092" y="2395178"/>
            <a:ext cx="703864" cy="703862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09240" y="2556510"/>
            <a:ext cx="306705" cy="336550"/>
            <a:chOff x="3453" y="9139"/>
            <a:chExt cx="400" cy="439"/>
          </a:xfrm>
        </p:grpSpPr>
        <p:sp>
          <p:nvSpPr>
            <p:cNvPr id="735" name="Freeform 665"/>
            <p:cNvSpPr/>
            <p:nvPr/>
          </p:nvSpPr>
          <p:spPr bwMode="auto">
            <a:xfrm>
              <a:off x="3453" y="9139"/>
              <a:ext cx="401" cy="310"/>
            </a:xfrm>
            <a:custGeom>
              <a:avLst/>
              <a:gdLst>
                <a:gd name="T0" fmla="*/ 179 w 193"/>
                <a:gd name="T1" fmla="*/ 54 h 149"/>
                <a:gd name="T2" fmla="*/ 193 w 193"/>
                <a:gd name="T3" fmla="*/ 0 h 149"/>
                <a:gd name="T4" fmla="*/ 138 w 193"/>
                <a:gd name="T5" fmla="*/ 13 h 149"/>
                <a:gd name="T6" fmla="*/ 152 w 193"/>
                <a:gd name="T7" fmla="*/ 27 h 149"/>
                <a:gd name="T8" fmla="*/ 99 w 193"/>
                <a:gd name="T9" fmla="*/ 79 h 149"/>
                <a:gd name="T10" fmla="*/ 77 w 193"/>
                <a:gd name="T11" fmla="*/ 57 h 149"/>
                <a:gd name="T12" fmla="*/ 0 w 193"/>
                <a:gd name="T13" fmla="*/ 134 h 149"/>
                <a:gd name="T14" fmla="*/ 15 w 193"/>
                <a:gd name="T15" fmla="*/ 149 h 149"/>
                <a:gd name="T16" fmla="*/ 15 w 193"/>
                <a:gd name="T17" fmla="*/ 149 h 149"/>
                <a:gd name="T18" fmla="*/ 77 w 193"/>
                <a:gd name="T19" fmla="*/ 87 h 149"/>
                <a:gd name="T20" fmla="*/ 99 w 193"/>
                <a:gd name="T21" fmla="*/ 108 h 149"/>
                <a:gd name="T22" fmla="*/ 167 w 193"/>
                <a:gd name="T23" fmla="*/ 41 h 149"/>
                <a:gd name="T24" fmla="*/ 179 w 193"/>
                <a:gd name="T25" fmla="*/ 5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6" name="Rectangle 666"/>
            <p:cNvSpPr>
              <a:spLocks noChangeArrowheads="1"/>
            </p:cNvSpPr>
            <p:nvPr/>
          </p:nvSpPr>
          <p:spPr bwMode="auto">
            <a:xfrm>
              <a:off x="3488" y="9472"/>
              <a:ext cx="59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7" name="Rectangle 667"/>
            <p:cNvSpPr>
              <a:spLocks noChangeArrowheads="1"/>
            </p:cNvSpPr>
            <p:nvPr/>
          </p:nvSpPr>
          <p:spPr bwMode="auto">
            <a:xfrm>
              <a:off x="3584" y="9420"/>
              <a:ext cx="58" cy="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8" name="Rectangle 668"/>
            <p:cNvSpPr>
              <a:spLocks noChangeArrowheads="1"/>
            </p:cNvSpPr>
            <p:nvPr/>
          </p:nvSpPr>
          <p:spPr bwMode="auto">
            <a:xfrm>
              <a:off x="3682" y="9368"/>
              <a:ext cx="58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9" name="Rectangle 669"/>
            <p:cNvSpPr>
              <a:spLocks noChangeArrowheads="1"/>
            </p:cNvSpPr>
            <p:nvPr/>
          </p:nvSpPr>
          <p:spPr bwMode="auto">
            <a:xfrm>
              <a:off x="3777" y="9316"/>
              <a:ext cx="59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张-18-组合-Group"/>
          <p:cNvGrpSpPr/>
          <p:nvPr/>
        </p:nvGrpSpPr>
        <p:grpSpPr>
          <a:xfrm>
            <a:off x="6128320" y="4148666"/>
            <a:ext cx="242796" cy="242796"/>
            <a:chOff x="5902644" y="1675598"/>
            <a:chExt cx="242796" cy="242796"/>
          </a:xfrm>
        </p:grpSpPr>
        <p:sp>
          <p:nvSpPr>
            <p:cNvPr id="7" name="张-18-1-椭圆-Oval"/>
            <p:cNvSpPr/>
            <p:nvPr/>
          </p:nvSpPr>
          <p:spPr>
            <a:xfrm>
              <a:off x="5902644" y="1675598"/>
              <a:ext cx="242796" cy="2427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>
                  <a:alpha val="2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" name="张-18-2-椭圆-Oval"/>
            <p:cNvSpPr/>
            <p:nvPr/>
          </p:nvSpPr>
          <p:spPr>
            <a:xfrm>
              <a:off x="5952084" y="1725038"/>
              <a:ext cx="143916" cy="143916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51625" y="306070"/>
            <a:ext cx="292100" cy="356235"/>
            <a:chOff x="8082" y="4181"/>
            <a:chExt cx="364" cy="444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780000" scaled="0"/>
          </a:gradFill>
        </p:grpSpPr>
        <p:sp>
          <p:nvSpPr>
            <p:cNvPr id="151" name="Freeform 236"/>
            <p:cNvSpPr>
              <a:spLocks noEditPoints="1"/>
            </p:cNvSpPr>
            <p:nvPr/>
          </p:nvSpPr>
          <p:spPr bwMode="auto">
            <a:xfrm>
              <a:off x="8163" y="4323"/>
              <a:ext cx="53" cy="53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237"/>
            <p:cNvSpPr>
              <a:spLocks noEditPoints="1"/>
            </p:cNvSpPr>
            <p:nvPr/>
          </p:nvSpPr>
          <p:spPr bwMode="auto">
            <a:xfrm>
              <a:off x="8163" y="4404"/>
              <a:ext cx="53" cy="54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Rectangle 238"/>
            <p:cNvSpPr>
              <a:spLocks noChangeArrowheads="1"/>
            </p:cNvSpPr>
            <p:nvPr/>
          </p:nvSpPr>
          <p:spPr bwMode="auto">
            <a:xfrm>
              <a:off x="8244" y="4336"/>
              <a:ext cx="124" cy="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239"/>
            <p:cNvSpPr>
              <a:spLocks noChangeArrowheads="1"/>
            </p:cNvSpPr>
            <p:nvPr/>
          </p:nvSpPr>
          <p:spPr bwMode="auto">
            <a:xfrm>
              <a:off x="8244" y="4417"/>
              <a:ext cx="124" cy="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240"/>
            <p:cNvSpPr>
              <a:spLocks noEditPoints="1"/>
            </p:cNvSpPr>
            <p:nvPr/>
          </p:nvSpPr>
          <p:spPr bwMode="auto">
            <a:xfrm>
              <a:off x="8163" y="4485"/>
              <a:ext cx="53" cy="56"/>
            </a:xfrm>
            <a:custGeom>
              <a:avLst/>
              <a:gdLst>
                <a:gd name="T0" fmla="*/ 0 w 21"/>
                <a:gd name="T1" fmla="*/ 22 h 22"/>
                <a:gd name="T2" fmla="*/ 21 w 21"/>
                <a:gd name="T3" fmla="*/ 22 h 22"/>
                <a:gd name="T4" fmla="*/ 21 w 21"/>
                <a:gd name="T5" fmla="*/ 0 h 22"/>
                <a:gd name="T6" fmla="*/ 0 w 21"/>
                <a:gd name="T7" fmla="*/ 0 h 22"/>
                <a:gd name="T8" fmla="*/ 0 w 21"/>
                <a:gd name="T9" fmla="*/ 22 h 22"/>
                <a:gd name="T10" fmla="*/ 5 w 21"/>
                <a:gd name="T11" fmla="*/ 5 h 22"/>
                <a:gd name="T12" fmla="*/ 17 w 21"/>
                <a:gd name="T13" fmla="*/ 5 h 22"/>
                <a:gd name="T14" fmla="*/ 17 w 21"/>
                <a:gd name="T15" fmla="*/ 17 h 22"/>
                <a:gd name="T16" fmla="*/ 5 w 21"/>
                <a:gd name="T17" fmla="*/ 17 h 22"/>
                <a:gd name="T18" fmla="*/ 5 w 21"/>
                <a:gd name="T1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2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Rectangle 241"/>
            <p:cNvSpPr>
              <a:spLocks noChangeArrowheads="1"/>
            </p:cNvSpPr>
            <p:nvPr/>
          </p:nvSpPr>
          <p:spPr bwMode="auto">
            <a:xfrm>
              <a:off x="8244" y="4498"/>
              <a:ext cx="124" cy="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242"/>
            <p:cNvSpPr>
              <a:spLocks noEditPoints="1"/>
            </p:cNvSpPr>
            <p:nvPr/>
          </p:nvSpPr>
          <p:spPr bwMode="auto">
            <a:xfrm>
              <a:off x="8082" y="4181"/>
              <a:ext cx="365" cy="444"/>
            </a:xfrm>
            <a:custGeom>
              <a:avLst/>
              <a:gdLst>
                <a:gd name="T0" fmla="*/ 211 w 236"/>
                <a:gd name="T1" fmla="*/ 22 h 288"/>
                <a:gd name="T2" fmla="*/ 196 w 236"/>
                <a:gd name="T3" fmla="*/ 22 h 288"/>
                <a:gd name="T4" fmla="*/ 196 w 236"/>
                <a:gd name="T5" fmla="*/ 12 h 288"/>
                <a:gd name="T6" fmla="*/ 184 w 236"/>
                <a:gd name="T7" fmla="*/ 0 h 288"/>
                <a:gd name="T8" fmla="*/ 172 w 236"/>
                <a:gd name="T9" fmla="*/ 12 h 288"/>
                <a:gd name="T10" fmla="*/ 172 w 236"/>
                <a:gd name="T11" fmla="*/ 22 h 288"/>
                <a:gd name="T12" fmla="*/ 130 w 236"/>
                <a:gd name="T13" fmla="*/ 22 h 288"/>
                <a:gd name="T14" fmla="*/ 130 w 236"/>
                <a:gd name="T15" fmla="*/ 12 h 288"/>
                <a:gd name="T16" fmla="*/ 118 w 236"/>
                <a:gd name="T17" fmla="*/ 0 h 288"/>
                <a:gd name="T18" fmla="*/ 106 w 236"/>
                <a:gd name="T19" fmla="*/ 12 h 288"/>
                <a:gd name="T20" fmla="*/ 106 w 236"/>
                <a:gd name="T21" fmla="*/ 22 h 288"/>
                <a:gd name="T22" fmla="*/ 65 w 236"/>
                <a:gd name="T23" fmla="*/ 22 h 288"/>
                <a:gd name="T24" fmla="*/ 65 w 236"/>
                <a:gd name="T25" fmla="*/ 12 h 288"/>
                <a:gd name="T26" fmla="*/ 52 w 236"/>
                <a:gd name="T27" fmla="*/ 0 h 288"/>
                <a:gd name="T28" fmla="*/ 40 w 236"/>
                <a:gd name="T29" fmla="*/ 12 h 288"/>
                <a:gd name="T30" fmla="*/ 40 w 236"/>
                <a:gd name="T31" fmla="*/ 22 h 288"/>
                <a:gd name="T32" fmla="*/ 26 w 236"/>
                <a:gd name="T33" fmla="*/ 22 h 288"/>
                <a:gd name="T34" fmla="*/ 0 w 236"/>
                <a:gd name="T35" fmla="*/ 47 h 288"/>
                <a:gd name="T36" fmla="*/ 0 w 236"/>
                <a:gd name="T37" fmla="*/ 262 h 288"/>
                <a:gd name="T38" fmla="*/ 26 w 236"/>
                <a:gd name="T39" fmla="*/ 288 h 288"/>
                <a:gd name="T40" fmla="*/ 211 w 236"/>
                <a:gd name="T41" fmla="*/ 288 h 288"/>
                <a:gd name="T42" fmla="*/ 236 w 236"/>
                <a:gd name="T43" fmla="*/ 262 h 288"/>
                <a:gd name="T44" fmla="*/ 236 w 236"/>
                <a:gd name="T45" fmla="*/ 47 h 288"/>
                <a:gd name="T46" fmla="*/ 211 w 236"/>
                <a:gd name="T47" fmla="*/ 22 h 288"/>
                <a:gd name="T48" fmla="*/ 211 w 236"/>
                <a:gd name="T49" fmla="*/ 260 h 288"/>
                <a:gd name="T50" fmla="*/ 26 w 236"/>
                <a:gd name="T51" fmla="*/ 260 h 288"/>
                <a:gd name="T52" fmla="*/ 26 w 236"/>
                <a:gd name="T53" fmla="*/ 49 h 288"/>
                <a:gd name="T54" fmla="*/ 40 w 236"/>
                <a:gd name="T55" fmla="*/ 49 h 288"/>
                <a:gd name="T56" fmla="*/ 40 w 236"/>
                <a:gd name="T57" fmla="*/ 58 h 288"/>
                <a:gd name="T58" fmla="*/ 52 w 236"/>
                <a:gd name="T59" fmla="*/ 70 h 288"/>
                <a:gd name="T60" fmla="*/ 65 w 236"/>
                <a:gd name="T61" fmla="*/ 58 h 288"/>
                <a:gd name="T62" fmla="*/ 65 w 236"/>
                <a:gd name="T63" fmla="*/ 49 h 288"/>
                <a:gd name="T64" fmla="*/ 106 w 236"/>
                <a:gd name="T65" fmla="*/ 49 h 288"/>
                <a:gd name="T66" fmla="*/ 106 w 236"/>
                <a:gd name="T67" fmla="*/ 58 h 288"/>
                <a:gd name="T68" fmla="*/ 118 w 236"/>
                <a:gd name="T69" fmla="*/ 70 h 288"/>
                <a:gd name="T70" fmla="*/ 130 w 236"/>
                <a:gd name="T71" fmla="*/ 58 h 288"/>
                <a:gd name="T72" fmla="*/ 130 w 236"/>
                <a:gd name="T73" fmla="*/ 49 h 288"/>
                <a:gd name="T74" fmla="*/ 172 w 236"/>
                <a:gd name="T75" fmla="*/ 49 h 288"/>
                <a:gd name="T76" fmla="*/ 172 w 236"/>
                <a:gd name="T77" fmla="*/ 58 h 288"/>
                <a:gd name="T78" fmla="*/ 184 w 236"/>
                <a:gd name="T79" fmla="*/ 70 h 288"/>
                <a:gd name="T80" fmla="*/ 196 w 236"/>
                <a:gd name="T81" fmla="*/ 58 h 288"/>
                <a:gd name="T82" fmla="*/ 196 w 236"/>
                <a:gd name="T83" fmla="*/ 49 h 288"/>
                <a:gd name="T84" fmla="*/ 211 w 236"/>
                <a:gd name="T85" fmla="*/ 49 h 288"/>
                <a:gd name="T86" fmla="*/ 211 w 236"/>
                <a:gd name="T87" fmla="*/ 26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6" h="288">
                  <a:moveTo>
                    <a:pt x="211" y="22"/>
                  </a:moveTo>
                  <a:cubicBezTo>
                    <a:pt x="196" y="22"/>
                    <a:pt x="196" y="22"/>
                    <a:pt x="196" y="22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6"/>
                    <a:pt x="191" y="0"/>
                    <a:pt x="184" y="0"/>
                  </a:cubicBezTo>
                  <a:cubicBezTo>
                    <a:pt x="177" y="0"/>
                    <a:pt x="172" y="6"/>
                    <a:pt x="172" y="12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6"/>
                    <a:pt x="125" y="0"/>
                    <a:pt x="118" y="0"/>
                  </a:cubicBezTo>
                  <a:cubicBezTo>
                    <a:pt x="111" y="0"/>
                    <a:pt x="106" y="6"/>
                    <a:pt x="106" y="1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6"/>
                    <a:pt x="59" y="0"/>
                    <a:pt x="52" y="0"/>
                  </a:cubicBezTo>
                  <a:cubicBezTo>
                    <a:pt x="46" y="0"/>
                    <a:pt x="40" y="6"/>
                    <a:pt x="40" y="1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12" y="22"/>
                    <a:pt x="0" y="33"/>
                    <a:pt x="0" y="47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77"/>
                    <a:pt x="12" y="288"/>
                    <a:pt x="26" y="288"/>
                  </a:cubicBezTo>
                  <a:cubicBezTo>
                    <a:pt x="211" y="288"/>
                    <a:pt x="211" y="288"/>
                    <a:pt x="211" y="288"/>
                  </a:cubicBezTo>
                  <a:cubicBezTo>
                    <a:pt x="225" y="288"/>
                    <a:pt x="236" y="277"/>
                    <a:pt x="236" y="262"/>
                  </a:cubicBezTo>
                  <a:cubicBezTo>
                    <a:pt x="236" y="47"/>
                    <a:pt x="236" y="47"/>
                    <a:pt x="236" y="47"/>
                  </a:cubicBezTo>
                  <a:cubicBezTo>
                    <a:pt x="236" y="33"/>
                    <a:pt x="225" y="22"/>
                    <a:pt x="211" y="22"/>
                  </a:cubicBezTo>
                  <a:close/>
                  <a:moveTo>
                    <a:pt x="211" y="260"/>
                  </a:moveTo>
                  <a:cubicBezTo>
                    <a:pt x="26" y="260"/>
                    <a:pt x="26" y="260"/>
                    <a:pt x="26" y="26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65"/>
                    <a:pt x="46" y="70"/>
                    <a:pt x="52" y="70"/>
                  </a:cubicBezTo>
                  <a:cubicBezTo>
                    <a:pt x="59" y="70"/>
                    <a:pt x="65" y="65"/>
                    <a:pt x="65" y="58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6" y="65"/>
                    <a:pt x="111" y="70"/>
                    <a:pt x="118" y="70"/>
                  </a:cubicBezTo>
                  <a:cubicBezTo>
                    <a:pt x="125" y="70"/>
                    <a:pt x="130" y="65"/>
                    <a:pt x="130" y="58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2" y="65"/>
                    <a:pt x="177" y="70"/>
                    <a:pt x="184" y="70"/>
                  </a:cubicBezTo>
                  <a:cubicBezTo>
                    <a:pt x="191" y="70"/>
                    <a:pt x="196" y="65"/>
                    <a:pt x="196" y="58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211" y="49"/>
                    <a:pt x="211" y="49"/>
                    <a:pt x="211" y="49"/>
                  </a:cubicBezTo>
                  <a:lnTo>
                    <a:pt x="211" y="2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51625" y="1988185"/>
            <a:ext cx="4467860" cy="1109980"/>
            <a:chOff x="10475" y="2808"/>
            <a:chExt cx="7036" cy="1748"/>
          </a:xfrm>
        </p:grpSpPr>
        <p:grpSp>
          <p:nvGrpSpPr>
            <p:cNvPr id="10" name="组合 9"/>
            <p:cNvGrpSpPr/>
            <p:nvPr/>
          </p:nvGrpSpPr>
          <p:grpSpPr>
            <a:xfrm>
              <a:off x="10475" y="2808"/>
              <a:ext cx="7037" cy="1749"/>
              <a:chOff x="10964" y="4152"/>
              <a:chExt cx="7037" cy="1913"/>
            </a:xfrm>
          </p:grpSpPr>
          <p:sp>
            <p:nvSpPr>
              <p:cNvPr id="55" name="张-14-自由图形-Freeform"/>
              <p:cNvSpPr/>
              <p:nvPr/>
            </p:nvSpPr>
            <p:spPr>
              <a:xfrm>
                <a:off x="10964" y="4152"/>
                <a:ext cx="7037" cy="1913"/>
              </a:xfrm>
              <a:custGeom>
                <a:avLst/>
                <a:gdLst>
                  <a:gd name="connsiteX0" fmla="*/ 506901 w 4590262"/>
                  <a:gd name="connsiteY0" fmla="*/ 0 h 1629846"/>
                  <a:gd name="connsiteX1" fmla="*/ 4500653 w 4590262"/>
                  <a:gd name="connsiteY1" fmla="*/ 0 h 1629846"/>
                  <a:gd name="connsiteX2" fmla="*/ 4590262 w 4590262"/>
                  <a:gd name="connsiteY2" fmla="*/ 89609 h 1629846"/>
                  <a:gd name="connsiteX3" fmla="*/ 4590262 w 4590262"/>
                  <a:gd name="connsiteY3" fmla="*/ 1540237 h 1629846"/>
                  <a:gd name="connsiteX4" fmla="*/ 4500653 w 4590262"/>
                  <a:gd name="connsiteY4" fmla="*/ 1629846 h 1629846"/>
                  <a:gd name="connsiteX5" fmla="*/ 506901 w 4590262"/>
                  <a:gd name="connsiteY5" fmla="*/ 1629846 h 1629846"/>
                  <a:gd name="connsiteX6" fmla="*/ 417292 w 4590262"/>
                  <a:gd name="connsiteY6" fmla="*/ 1540237 h 1629846"/>
                  <a:gd name="connsiteX7" fmla="*/ 417292 w 4590262"/>
                  <a:gd name="connsiteY7" fmla="*/ 964955 h 1629846"/>
                  <a:gd name="connsiteX8" fmla="*/ 0 w 4590262"/>
                  <a:gd name="connsiteY8" fmla="*/ 809974 h 1629846"/>
                  <a:gd name="connsiteX9" fmla="*/ 417292 w 4590262"/>
                  <a:gd name="connsiteY9" fmla="*/ 664773 h 1629846"/>
                  <a:gd name="connsiteX10" fmla="*/ 417292 w 4590262"/>
                  <a:gd name="connsiteY10" fmla="*/ 89609 h 1629846"/>
                  <a:gd name="connsiteX11" fmla="*/ 506901 w 4590262"/>
                  <a:gd name="connsiteY11" fmla="*/ 0 h 162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90262" h="1629846">
                    <a:moveTo>
                      <a:pt x="506901" y="0"/>
                    </a:moveTo>
                    <a:lnTo>
                      <a:pt x="4500653" y="0"/>
                    </a:lnTo>
                    <a:cubicBezTo>
                      <a:pt x="4550143" y="0"/>
                      <a:pt x="4590262" y="40119"/>
                      <a:pt x="4590262" y="89609"/>
                    </a:cubicBezTo>
                    <a:lnTo>
                      <a:pt x="4590262" y="1540237"/>
                    </a:lnTo>
                    <a:cubicBezTo>
                      <a:pt x="4590262" y="1589727"/>
                      <a:pt x="4550143" y="1629846"/>
                      <a:pt x="4500653" y="1629846"/>
                    </a:cubicBezTo>
                    <a:lnTo>
                      <a:pt x="506901" y="1629846"/>
                    </a:lnTo>
                    <a:cubicBezTo>
                      <a:pt x="457411" y="1629846"/>
                      <a:pt x="417292" y="1589727"/>
                      <a:pt x="417292" y="1540237"/>
                    </a:cubicBezTo>
                    <a:lnTo>
                      <a:pt x="417292" y="964955"/>
                    </a:lnTo>
                    <a:lnTo>
                      <a:pt x="0" y="809974"/>
                    </a:lnTo>
                    <a:lnTo>
                      <a:pt x="417292" y="664773"/>
                    </a:lnTo>
                    <a:lnTo>
                      <a:pt x="417292" y="89609"/>
                    </a:lnTo>
                    <a:cubicBezTo>
                      <a:pt x="417292" y="40119"/>
                      <a:pt x="457411" y="0"/>
                      <a:pt x="5069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1"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张-15-矩形-Rectangle"/>
              <p:cNvSpPr/>
              <p:nvPr/>
            </p:nvSpPr>
            <p:spPr>
              <a:xfrm>
                <a:off x="11870" y="4314"/>
                <a:ext cx="1633" cy="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endParaRPr>
              </a:p>
            </p:txBody>
          </p:sp>
          <p:sp>
            <p:nvSpPr>
              <p:cNvPr id="57" name="张-16-矩形-Rectangle"/>
              <p:cNvSpPr/>
              <p:nvPr/>
            </p:nvSpPr>
            <p:spPr>
              <a:xfrm>
                <a:off x="11870" y="5003"/>
                <a:ext cx="5865" cy="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</a:rPr>
                  <a:t>Add more features to dataset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1592" y="3090"/>
              <a:ext cx="415" cy="445"/>
              <a:chOff x="5387" y="5961"/>
              <a:chExt cx="415" cy="445"/>
            </a:xfr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</p:grpSpPr>
          <p:sp>
            <p:nvSpPr>
              <p:cNvPr id="247" name="Freeform 332"/>
              <p:cNvSpPr/>
              <p:nvPr/>
            </p:nvSpPr>
            <p:spPr bwMode="auto">
              <a:xfrm>
                <a:off x="5387" y="5961"/>
                <a:ext cx="99" cy="88"/>
              </a:xfrm>
              <a:custGeom>
                <a:avLst/>
                <a:gdLst>
                  <a:gd name="T0" fmla="*/ 51 w 64"/>
                  <a:gd name="T1" fmla="*/ 0 h 57"/>
                  <a:gd name="T2" fmla="*/ 13 w 64"/>
                  <a:gd name="T3" fmla="*/ 0 h 57"/>
                  <a:gd name="T4" fmla="*/ 0 w 64"/>
                  <a:gd name="T5" fmla="*/ 13 h 57"/>
                  <a:gd name="T6" fmla="*/ 0 w 64"/>
                  <a:gd name="T7" fmla="*/ 44 h 57"/>
                  <a:gd name="T8" fmla="*/ 13 w 64"/>
                  <a:gd name="T9" fmla="*/ 57 h 57"/>
                  <a:gd name="T10" fmla="*/ 51 w 64"/>
                  <a:gd name="T11" fmla="*/ 57 h 57"/>
                  <a:gd name="T12" fmla="*/ 64 w 64"/>
                  <a:gd name="T13" fmla="*/ 44 h 57"/>
                  <a:gd name="T14" fmla="*/ 64 w 64"/>
                  <a:gd name="T15" fmla="*/ 13 h 57"/>
                  <a:gd name="T16" fmla="*/ 51 w 64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5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2"/>
                      <a:pt x="6" y="57"/>
                      <a:pt x="13" y="5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8" y="57"/>
                      <a:pt x="64" y="52"/>
                      <a:pt x="64" y="4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8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333"/>
              <p:cNvSpPr/>
              <p:nvPr/>
            </p:nvSpPr>
            <p:spPr bwMode="auto">
              <a:xfrm>
                <a:off x="5547" y="5961"/>
                <a:ext cx="99" cy="88"/>
              </a:xfrm>
              <a:custGeom>
                <a:avLst/>
                <a:gdLst>
                  <a:gd name="T0" fmla="*/ 51 w 64"/>
                  <a:gd name="T1" fmla="*/ 0 h 57"/>
                  <a:gd name="T2" fmla="*/ 13 w 64"/>
                  <a:gd name="T3" fmla="*/ 0 h 57"/>
                  <a:gd name="T4" fmla="*/ 0 w 64"/>
                  <a:gd name="T5" fmla="*/ 13 h 57"/>
                  <a:gd name="T6" fmla="*/ 0 w 64"/>
                  <a:gd name="T7" fmla="*/ 44 h 57"/>
                  <a:gd name="T8" fmla="*/ 13 w 64"/>
                  <a:gd name="T9" fmla="*/ 57 h 57"/>
                  <a:gd name="T10" fmla="*/ 51 w 64"/>
                  <a:gd name="T11" fmla="*/ 57 h 57"/>
                  <a:gd name="T12" fmla="*/ 64 w 64"/>
                  <a:gd name="T13" fmla="*/ 44 h 57"/>
                  <a:gd name="T14" fmla="*/ 64 w 64"/>
                  <a:gd name="T15" fmla="*/ 13 h 57"/>
                  <a:gd name="T16" fmla="*/ 51 w 64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5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2"/>
                      <a:pt x="6" y="57"/>
                      <a:pt x="13" y="5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8" y="57"/>
                      <a:pt x="64" y="52"/>
                      <a:pt x="64" y="4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8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334"/>
              <p:cNvSpPr/>
              <p:nvPr/>
            </p:nvSpPr>
            <p:spPr bwMode="auto">
              <a:xfrm>
                <a:off x="5704" y="5961"/>
                <a:ext cx="99" cy="88"/>
              </a:xfrm>
              <a:custGeom>
                <a:avLst/>
                <a:gdLst>
                  <a:gd name="T0" fmla="*/ 50 w 63"/>
                  <a:gd name="T1" fmla="*/ 0 h 57"/>
                  <a:gd name="T2" fmla="*/ 13 w 63"/>
                  <a:gd name="T3" fmla="*/ 0 h 57"/>
                  <a:gd name="T4" fmla="*/ 0 w 63"/>
                  <a:gd name="T5" fmla="*/ 13 h 57"/>
                  <a:gd name="T6" fmla="*/ 0 w 63"/>
                  <a:gd name="T7" fmla="*/ 44 h 57"/>
                  <a:gd name="T8" fmla="*/ 13 w 63"/>
                  <a:gd name="T9" fmla="*/ 57 h 57"/>
                  <a:gd name="T10" fmla="*/ 50 w 63"/>
                  <a:gd name="T11" fmla="*/ 57 h 57"/>
                  <a:gd name="T12" fmla="*/ 63 w 63"/>
                  <a:gd name="T13" fmla="*/ 44 h 57"/>
                  <a:gd name="T14" fmla="*/ 63 w 63"/>
                  <a:gd name="T15" fmla="*/ 13 h 57"/>
                  <a:gd name="T16" fmla="*/ 50 w 63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57">
                    <a:moveTo>
                      <a:pt x="5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2"/>
                      <a:pt x="6" y="57"/>
                      <a:pt x="13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8" y="57"/>
                      <a:pt x="63" y="52"/>
                      <a:pt x="63" y="44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6"/>
                      <a:pt x="58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335"/>
              <p:cNvSpPr/>
              <p:nvPr/>
            </p:nvSpPr>
            <p:spPr bwMode="auto">
              <a:xfrm>
                <a:off x="5387" y="6138"/>
                <a:ext cx="99" cy="89"/>
              </a:xfrm>
              <a:custGeom>
                <a:avLst/>
                <a:gdLst>
                  <a:gd name="T0" fmla="*/ 51 w 64"/>
                  <a:gd name="T1" fmla="*/ 0 h 57"/>
                  <a:gd name="T2" fmla="*/ 13 w 64"/>
                  <a:gd name="T3" fmla="*/ 0 h 57"/>
                  <a:gd name="T4" fmla="*/ 0 w 64"/>
                  <a:gd name="T5" fmla="*/ 13 h 57"/>
                  <a:gd name="T6" fmla="*/ 0 w 64"/>
                  <a:gd name="T7" fmla="*/ 44 h 57"/>
                  <a:gd name="T8" fmla="*/ 13 w 64"/>
                  <a:gd name="T9" fmla="*/ 57 h 57"/>
                  <a:gd name="T10" fmla="*/ 51 w 64"/>
                  <a:gd name="T11" fmla="*/ 57 h 57"/>
                  <a:gd name="T12" fmla="*/ 64 w 64"/>
                  <a:gd name="T13" fmla="*/ 44 h 57"/>
                  <a:gd name="T14" fmla="*/ 64 w 64"/>
                  <a:gd name="T15" fmla="*/ 13 h 57"/>
                  <a:gd name="T16" fmla="*/ 51 w 64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5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2"/>
                      <a:pt x="6" y="57"/>
                      <a:pt x="13" y="5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8" y="57"/>
                      <a:pt x="64" y="52"/>
                      <a:pt x="64" y="4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8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336"/>
              <p:cNvSpPr/>
              <p:nvPr/>
            </p:nvSpPr>
            <p:spPr bwMode="auto">
              <a:xfrm>
                <a:off x="5547" y="6138"/>
                <a:ext cx="99" cy="89"/>
              </a:xfrm>
              <a:custGeom>
                <a:avLst/>
                <a:gdLst>
                  <a:gd name="T0" fmla="*/ 51 w 64"/>
                  <a:gd name="T1" fmla="*/ 0 h 57"/>
                  <a:gd name="T2" fmla="*/ 13 w 64"/>
                  <a:gd name="T3" fmla="*/ 0 h 57"/>
                  <a:gd name="T4" fmla="*/ 0 w 64"/>
                  <a:gd name="T5" fmla="*/ 13 h 57"/>
                  <a:gd name="T6" fmla="*/ 0 w 64"/>
                  <a:gd name="T7" fmla="*/ 44 h 57"/>
                  <a:gd name="T8" fmla="*/ 13 w 64"/>
                  <a:gd name="T9" fmla="*/ 57 h 57"/>
                  <a:gd name="T10" fmla="*/ 51 w 64"/>
                  <a:gd name="T11" fmla="*/ 57 h 57"/>
                  <a:gd name="T12" fmla="*/ 64 w 64"/>
                  <a:gd name="T13" fmla="*/ 44 h 57"/>
                  <a:gd name="T14" fmla="*/ 64 w 64"/>
                  <a:gd name="T15" fmla="*/ 13 h 57"/>
                  <a:gd name="T16" fmla="*/ 51 w 64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5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2"/>
                      <a:pt x="6" y="57"/>
                      <a:pt x="13" y="5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8" y="57"/>
                      <a:pt x="64" y="52"/>
                      <a:pt x="64" y="4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8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337"/>
              <p:cNvSpPr/>
              <p:nvPr/>
            </p:nvSpPr>
            <p:spPr bwMode="auto">
              <a:xfrm>
                <a:off x="5704" y="6138"/>
                <a:ext cx="99" cy="89"/>
              </a:xfrm>
              <a:custGeom>
                <a:avLst/>
                <a:gdLst>
                  <a:gd name="T0" fmla="*/ 50 w 63"/>
                  <a:gd name="T1" fmla="*/ 0 h 57"/>
                  <a:gd name="T2" fmla="*/ 13 w 63"/>
                  <a:gd name="T3" fmla="*/ 0 h 57"/>
                  <a:gd name="T4" fmla="*/ 0 w 63"/>
                  <a:gd name="T5" fmla="*/ 13 h 57"/>
                  <a:gd name="T6" fmla="*/ 0 w 63"/>
                  <a:gd name="T7" fmla="*/ 44 h 57"/>
                  <a:gd name="T8" fmla="*/ 13 w 63"/>
                  <a:gd name="T9" fmla="*/ 57 h 57"/>
                  <a:gd name="T10" fmla="*/ 50 w 63"/>
                  <a:gd name="T11" fmla="*/ 57 h 57"/>
                  <a:gd name="T12" fmla="*/ 63 w 63"/>
                  <a:gd name="T13" fmla="*/ 44 h 57"/>
                  <a:gd name="T14" fmla="*/ 63 w 63"/>
                  <a:gd name="T15" fmla="*/ 13 h 57"/>
                  <a:gd name="T16" fmla="*/ 50 w 63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57">
                    <a:moveTo>
                      <a:pt x="5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2"/>
                      <a:pt x="6" y="57"/>
                      <a:pt x="13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8" y="57"/>
                      <a:pt x="63" y="52"/>
                      <a:pt x="63" y="44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6"/>
                      <a:pt x="58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338"/>
              <p:cNvSpPr/>
              <p:nvPr/>
            </p:nvSpPr>
            <p:spPr bwMode="auto">
              <a:xfrm>
                <a:off x="5387" y="6316"/>
                <a:ext cx="99" cy="91"/>
              </a:xfrm>
              <a:custGeom>
                <a:avLst/>
                <a:gdLst>
                  <a:gd name="T0" fmla="*/ 51 w 64"/>
                  <a:gd name="T1" fmla="*/ 0 h 58"/>
                  <a:gd name="T2" fmla="*/ 13 w 64"/>
                  <a:gd name="T3" fmla="*/ 0 h 58"/>
                  <a:gd name="T4" fmla="*/ 0 w 64"/>
                  <a:gd name="T5" fmla="*/ 13 h 58"/>
                  <a:gd name="T6" fmla="*/ 0 w 64"/>
                  <a:gd name="T7" fmla="*/ 45 h 58"/>
                  <a:gd name="T8" fmla="*/ 13 w 64"/>
                  <a:gd name="T9" fmla="*/ 58 h 58"/>
                  <a:gd name="T10" fmla="*/ 51 w 64"/>
                  <a:gd name="T11" fmla="*/ 58 h 58"/>
                  <a:gd name="T12" fmla="*/ 64 w 64"/>
                  <a:gd name="T13" fmla="*/ 45 h 58"/>
                  <a:gd name="T14" fmla="*/ 64 w 64"/>
                  <a:gd name="T15" fmla="*/ 13 h 58"/>
                  <a:gd name="T16" fmla="*/ 51 w 64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8">
                    <a:moveTo>
                      <a:pt x="5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2"/>
                      <a:pt x="6" y="58"/>
                      <a:pt x="13" y="58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8" y="58"/>
                      <a:pt x="64" y="52"/>
                      <a:pt x="64" y="45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8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339"/>
              <p:cNvSpPr/>
              <p:nvPr/>
            </p:nvSpPr>
            <p:spPr bwMode="auto">
              <a:xfrm>
                <a:off x="5547" y="6316"/>
                <a:ext cx="99" cy="91"/>
              </a:xfrm>
              <a:custGeom>
                <a:avLst/>
                <a:gdLst>
                  <a:gd name="T0" fmla="*/ 51 w 64"/>
                  <a:gd name="T1" fmla="*/ 0 h 58"/>
                  <a:gd name="T2" fmla="*/ 13 w 64"/>
                  <a:gd name="T3" fmla="*/ 0 h 58"/>
                  <a:gd name="T4" fmla="*/ 0 w 64"/>
                  <a:gd name="T5" fmla="*/ 13 h 58"/>
                  <a:gd name="T6" fmla="*/ 0 w 64"/>
                  <a:gd name="T7" fmla="*/ 45 h 58"/>
                  <a:gd name="T8" fmla="*/ 13 w 64"/>
                  <a:gd name="T9" fmla="*/ 58 h 58"/>
                  <a:gd name="T10" fmla="*/ 51 w 64"/>
                  <a:gd name="T11" fmla="*/ 58 h 58"/>
                  <a:gd name="T12" fmla="*/ 64 w 64"/>
                  <a:gd name="T13" fmla="*/ 45 h 58"/>
                  <a:gd name="T14" fmla="*/ 64 w 64"/>
                  <a:gd name="T15" fmla="*/ 13 h 58"/>
                  <a:gd name="T16" fmla="*/ 51 w 64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8">
                    <a:moveTo>
                      <a:pt x="5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2"/>
                      <a:pt x="6" y="58"/>
                      <a:pt x="13" y="58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8" y="58"/>
                      <a:pt x="64" y="52"/>
                      <a:pt x="64" y="45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8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340"/>
              <p:cNvSpPr/>
              <p:nvPr/>
            </p:nvSpPr>
            <p:spPr bwMode="auto">
              <a:xfrm>
                <a:off x="5704" y="6316"/>
                <a:ext cx="99" cy="91"/>
              </a:xfrm>
              <a:custGeom>
                <a:avLst/>
                <a:gdLst>
                  <a:gd name="T0" fmla="*/ 50 w 63"/>
                  <a:gd name="T1" fmla="*/ 0 h 58"/>
                  <a:gd name="T2" fmla="*/ 13 w 63"/>
                  <a:gd name="T3" fmla="*/ 0 h 58"/>
                  <a:gd name="T4" fmla="*/ 0 w 63"/>
                  <a:gd name="T5" fmla="*/ 13 h 58"/>
                  <a:gd name="T6" fmla="*/ 0 w 63"/>
                  <a:gd name="T7" fmla="*/ 45 h 58"/>
                  <a:gd name="T8" fmla="*/ 13 w 63"/>
                  <a:gd name="T9" fmla="*/ 58 h 58"/>
                  <a:gd name="T10" fmla="*/ 50 w 63"/>
                  <a:gd name="T11" fmla="*/ 58 h 58"/>
                  <a:gd name="T12" fmla="*/ 63 w 63"/>
                  <a:gd name="T13" fmla="*/ 45 h 58"/>
                  <a:gd name="T14" fmla="*/ 63 w 63"/>
                  <a:gd name="T15" fmla="*/ 13 h 58"/>
                  <a:gd name="T16" fmla="*/ 50 w 63"/>
                  <a:gd name="T1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58">
                    <a:moveTo>
                      <a:pt x="5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2"/>
                      <a:pt x="6" y="58"/>
                      <a:pt x="13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8" y="58"/>
                      <a:pt x="63" y="52"/>
                      <a:pt x="63" y="45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6"/>
                      <a:pt x="58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6651625" y="3651250"/>
            <a:ext cx="4467860" cy="1108710"/>
            <a:chOff x="10475" y="5411"/>
            <a:chExt cx="7036" cy="1662"/>
          </a:xfrm>
        </p:grpSpPr>
        <p:grpSp>
          <p:nvGrpSpPr>
            <p:cNvPr id="15" name="组合 14"/>
            <p:cNvGrpSpPr/>
            <p:nvPr/>
          </p:nvGrpSpPr>
          <p:grpSpPr>
            <a:xfrm>
              <a:off x="10475" y="5411"/>
              <a:ext cx="7037" cy="1663"/>
              <a:chOff x="10964" y="4152"/>
              <a:chExt cx="7037" cy="1819"/>
            </a:xfrm>
          </p:grpSpPr>
          <p:sp>
            <p:nvSpPr>
              <p:cNvPr id="16" name="张-14-自由图形-Freeform"/>
              <p:cNvSpPr/>
              <p:nvPr/>
            </p:nvSpPr>
            <p:spPr>
              <a:xfrm>
                <a:off x="10964" y="4152"/>
                <a:ext cx="7037" cy="1819"/>
              </a:xfrm>
              <a:custGeom>
                <a:avLst/>
                <a:gdLst>
                  <a:gd name="connsiteX0" fmla="*/ 506901 w 4590262"/>
                  <a:gd name="connsiteY0" fmla="*/ 0 h 1629846"/>
                  <a:gd name="connsiteX1" fmla="*/ 4500653 w 4590262"/>
                  <a:gd name="connsiteY1" fmla="*/ 0 h 1629846"/>
                  <a:gd name="connsiteX2" fmla="*/ 4590262 w 4590262"/>
                  <a:gd name="connsiteY2" fmla="*/ 89609 h 1629846"/>
                  <a:gd name="connsiteX3" fmla="*/ 4590262 w 4590262"/>
                  <a:gd name="connsiteY3" fmla="*/ 1540237 h 1629846"/>
                  <a:gd name="connsiteX4" fmla="*/ 4500653 w 4590262"/>
                  <a:gd name="connsiteY4" fmla="*/ 1629846 h 1629846"/>
                  <a:gd name="connsiteX5" fmla="*/ 506901 w 4590262"/>
                  <a:gd name="connsiteY5" fmla="*/ 1629846 h 1629846"/>
                  <a:gd name="connsiteX6" fmla="*/ 417292 w 4590262"/>
                  <a:gd name="connsiteY6" fmla="*/ 1540237 h 1629846"/>
                  <a:gd name="connsiteX7" fmla="*/ 417292 w 4590262"/>
                  <a:gd name="connsiteY7" fmla="*/ 964955 h 1629846"/>
                  <a:gd name="connsiteX8" fmla="*/ 0 w 4590262"/>
                  <a:gd name="connsiteY8" fmla="*/ 809974 h 1629846"/>
                  <a:gd name="connsiteX9" fmla="*/ 417292 w 4590262"/>
                  <a:gd name="connsiteY9" fmla="*/ 664773 h 1629846"/>
                  <a:gd name="connsiteX10" fmla="*/ 417292 w 4590262"/>
                  <a:gd name="connsiteY10" fmla="*/ 89609 h 1629846"/>
                  <a:gd name="connsiteX11" fmla="*/ 506901 w 4590262"/>
                  <a:gd name="connsiteY11" fmla="*/ 0 h 162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90262" h="1629846">
                    <a:moveTo>
                      <a:pt x="506901" y="0"/>
                    </a:moveTo>
                    <a:lnTo>
                      <a:pt x="4500653" y="0"/>
                    </a:lnTo>
                    <a:cubicBezTo>
                      <a:pt x="4550143" y="0"/>
                      <a:pt x="4590262" y="40119"/>
                      <a:pt x="4590262" y="89609"/>
                    </a:cubicBezTo>
                    <a:lnTo>
                      <a:pt x="4590262" y="1540237"/>
                    </a:lnTo>
                    <a:cubicBezTo>
                      <a:pt x="4590262" y="1589727"/>
                      <a:pt x="4550143" y="1629846"/>
                      <a:pt x="4500653" y="1629846"/>
                    </a:cubicBezTo>
                    <a:lnTo>
                      <a:pt x="506901" y="1629846"/>
                    </a:lnTo>
                    <a:cubicBezTo>
                      <a:pt x="457411" y="1629846"/>
                      <a:pt x="417292" y="1589727"/>
                      <a:pt x="417292" y="1540237"/>
                    </a:cubicBezTo>
                    <a:lnTo>
                      <a:pt x="417292" y="964955"/>
                    </a:lnTo>
                    <a:lnTo>
                      <a:pt x="0" y="809974"/>
                    </a:lnTo>
                    <a:lnTo>
                      <a:pt x="417292" y="664773"/>
                    </a:lnTo>
                    <a:lnTo>
                      <a:pt x="417292" y="89609"/>
                    </a:lnTo>
                    <a:cubicBezTo>
                      <a:pt x="417292" y="40119"/>
                      <a:pt x="457411" y="0"/>
                      <a:pt x="5069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1"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张-15-矩形-Rectangle"/>
              <p:cNvSpPr/>
              <p:nvPr/>
            </p:nvSpPr>
            <p:spPr>
              <a:xfrm>
                <a:off x="11870" y="4314"/>
                <a:ext cx="1633" cy="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endParaRPr>
              </a:p>
            </p:txBody>
          </p:sp>
          <p:sp>
            <p:nvSpPr>
              <p:cNvPr id="18" name="张-16-矩形-Rectangle"/>
              <p:cNvSpPr/>
              <p:nvPr/>
            </p:nvSpPr>
            <p:spPr>
              <a:xfrm>
                <a:off x="11870" y="5049"/>
                <a:ext cx="5865" cy="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</a:rPr>
                  <a:t>Run more iterations of evaluation</a:t>
                </a:r>
                <a:endPara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1557" y="5714"/>
              <a:ext cx="668" cy="422"/>
              <a:chOff x="4482" y="5157"/>
              <a:chExt cx="446" cy="281"/>
            </a:xfr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</p:grpSpPr>
          <p:sp>
            <p:nvSpPr>
              <p:cNvPr id="301" name="Freeform 386"/>
              <p:cNvSpPr/>
              <p:nvPr/>
            </p:nvSpPr>
            <p:spPr bwMode="auto">
              <a:xfrm>
                <a:off x="4680" y="5157"/>
                <a:ext cx="248" cy="33"/>
              </a:xfrm>
              <a:custGeom>
                <a:avLst/>
                <a:gdLst>
                  <a:gd name="T0" fmla="*/ 28 w 160"/>
                  <a:gd name="T1" fmla="*/ 21 h 21"/>
                  <a:gd name="T2" fmla="*/ 160 w 160"/>
                  <a:gd name="T3" fmla="*/ 21 h 21"/>
                  <a:gd name="T4" fmla="*/ 160 w 160"/>
                  <a:gd name="T5" fmla="*/ 0 h 21"/>
                  <a:gd name="T6" fmla="*/ 0 w 160"/>
                  <a:gd name="T7" fmla="*/ 0 h 21"/>
                  <a:gd name="T8" fmla="*/ 28 w 160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21">
                    <a:moveTo>
                      <a:pt x="28" y="21"/>
                    </a:moveTo>
                    <a:cubicBezTo>
                      <a:pt x="160" y="21"/>
                      <a:pt x="160" y="21"/>
                      <a:pt x="160" y="21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"/>
                      <a:pt x="20" y="12"/>
                      <a:pt x="28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387"/>
              <p:cNvSpPr/>
              <p:nvPr/>
            </p:nvSpPr>
            <p:spPr bwMode="auto">
              <a:xfrm>
                <a:off x="4756" y="5238"/>
                <a:ext cx="172" cy="36"/>
              </a:xfrm>
              <a:custGeom>
                <a:avLst/>
                <a:gdLst>
                  <a:gd name="T0" fmla="*/ 111 w 111"/>
                  <a:gd name="T1" fmla="*/ 22 h 22"/>
                  <a:gd name="T2" fmla="*/ 111 w 111"/>
                  <a:gd name="T3" fmla="*/ 0 h 22"/>
                  <a:gd name="T4" fmla="*/ 0 w 111"/>
                  <a:gd name="T5" fmla="*/ 0 h 22"/>
                  <a:gd name="T6" fmla="*/ 6 w 111"/>
                  <a:gd name="T7" fmla="*/ 22 h 22"/>
                  <a:gd name="T8" fmla="*/ 111 w 111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2">
                    <a:moveTo>
                      <a:pt x="111" y="22"/>
                    </a:moveTo>
                    <a:cubicBezTo>
                      <a:pt x="111" y="0"/>
                      <a:pt x="111" y="0"/>
                      <a:pt x="1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5" y="14"/>
                      <a:pt x="6" y="22"/>
                    </a:cubicBezTo>
                    <a:lnTo>
                      <a:pt x="111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388"/>
              <p:cNvSpPr/>
              <p:nvPr/>
            </p:nvSpPr>
            <p:spPr bwMode="auto">
              <a:xfrm>
                <a:off x="4756" y="5322"/>
                <a:ext cx="172" cy="35"/>
              </a:xfrm>
              <a:custGeom>
                <a:avLst/>
                <a:gdLst>
                  <a:gd name="T0" fmla="*/ 111 w 111"/>
                  <a:gd name="T1" fmla="*/ 22 h 22"/>
                  <a:gd name="T2" fmla="*/ 111 w 111"/>
                  <a:gd name="T3" fmla="*/ 0 h 22"/>
                  <a:gd name="T4" fmla="*/ 6 w 111"/>
                  <a:gd name="T5" fmla="*/ 0 h 22"/>
                  <a:gd name="T6" fmla="*/ 0 w 111"/>
                  <a:gd name="T7" fmla="*/ 22 h 22"/>
                  <a:gd name="T8" fmla="*/ 111 w 111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2">
                    <a:moveTo>
                      <a:pt x="111" y="22"/>
                    </a:moveTo>
                    <a:cubicBezTo>
                      <a:pt x="111" y="0"/>
                      <a:pt x="111" y="0"/>
                      <a:pt x="1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8"/>
                      <a:pt x="3" y="15"/>
                      <a:pt x="0" y="22"/>
                    </a:cubicBezTo>
                    <a:lnTo>
                      <a:pt x="111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389"/>
              <p:cNvSpPr/>
              <p:nvPr/>
            </p:nvSpPr>
            <p:spPr bwMode="auto">
              <a:xfrm>
                <a:off x="4680" y="5406"/>
                <a:ext cx="248" cy="32"/>
              </a:xfrm>
              <a:custGeom>
                <a:avLst/>
                <a:gdLst>
                  <a:gd name="T0" fmla="*/ 0 w 160"/>
                  <a:gd name="T1" fmla="*/ 21 h 21"/>
                  <a:gd name="T2" fmla="*/ 160 w 160"/>
                  <a:gd name="T3" fmla="*/ 21 h 21"/>
                  <a:gd name="T4" fmla="*/ 160 w 160"/>
                  <a:gd name="T5" fmla="*/ 0 h 21"/>
                  <a:gd name="T6" fmla="*/ 28 w 160"/>
                  <a:gd name="T7" fmla="*/ 0 h 21"/>
                  <a:gd name="T8" fmla="*/ 0 w 160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21">
                    <a:moveTo>
                      <a:pt x="0" y="21"/>
                    </a:moveTo>
                    <a:cubicBezTo>
                      <a:pt x="160" y="21"/>
                      <a:pt x="160" y="21"/>
                      <a:pt x="160" y="21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0" y="9"/>
                      <a:pt x="11" y="16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390"/>
              <p:cNvSpPr>
                <a:spLocks noEditPoints="1"/>
              </p:cNvSpPr>
              <p:nvPr/>
            </p:nvSpPr>
            <p:spPr bwMode="auto">
              <a:xfrm>
                <a:off x="4482" y="5172"/>
                <a:ext cx="254" cy="251"/>
              </a:xfrm>
              <a:custGeom>
                <a:avLst/>
                <a:gdLst>
                  <a:gd name="T0" fmla="*/ 81 w 163"/>
                  <a:gd name="T1" fmla="*/ 0 h 162"/>
                  <a:gd name="T2" fmla="*/ 0 w 163"/>
                  <a:gd name="T3" fmla="*/ 81 h 162"/>
                  <a:gd name="T4" fmla="*/ 81 w 163"/>
                  <a:gd name="T5" fmla="*/ 162 h 162"/>
                  <a:gd name="T6" fmla="*/ 163 w 163"/>
                  <a:gd name="T7" fmla="*/ 81 h 162"/>
                  <a:gd name="T8" fmla="*/ 81 w 163"/>
                  <a:gd name="T9" fmla="*/ 0 h 162"/>
                  <a:gd name="T10" fmla="*/ 151 w 163"/>
                  <a:gd name="T11" fmla="*/ 81 h 162"/>
                  <a:gd name="T12" fmla="*/ 81 w 163"/>
                  <a:gd name="T13" fmla="*/ 151 h 162"/>
                  <a:gd name="T14" fmla="*/ 12 w 163"/>
                  <a:gd name="T15" fmla="*/ 81 h 162"/>
                  <a:gd name="T16" fmla="*/ 81 w 163"/>
                  <a:gd name="T17" fmla="*/ 11 h 162"/>
                  <a:gd name="T18" fmla="*/ 151 w 163"/>
                  <a:gd name="T19" fmla="*/ 8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162">
                    <a:moveTo>
                      <a:pt x="81" y="0"/>
                    </a:moveTo>
                    <a:cubicBezTo>
                      <a:pt x="36" y="0"/>
                      <a:pt x="0" y="36"/>
                      <a:pt x="0" y="81"/>
                    </a:cubicBezTo>
                    <a:cubicBezTo>
                      <a:pt x="0" y="126"/>
                      <a:pt x="36" y="162"/>
                      <a:pt x="81" y="162"/>
                    </a:cubicBezTo>
                    <a:cubicBezTo>
                      <a:pt x="126" y="162"/>
                      <a:pt x="163" y="126"/>
                      <a:pt x="163" y="81"/>
                    </a:cubicBezTo>
                    <a:cubicBezTo>
                      <a:pt x="163" y="36"/>
                      <a:pt x="126" y="0"/>
                      <a:pt x="81" y="0"/>
                    </a:cubicBezTo>
                    <a:close/>
                    <a:moveTo>
                      <a:pt x="151" y="81"/>
                    </a:moveTo>
                    <a:cubicBezTo>
                      <a:pt x="151" y="119"/>
                      <a:pt x="120" y="151"/>
                      <a:pt x="81" y="151"/>
                    </a:cubicBezTo>
                    <a:cubicBezTo>
                      <a:pt x="43" y="151"/>
                      <a:pt x="12" y="119"/>
                      <a:pt x="12" y="81"/>
                    </a:cubicBezTo>
                    <a:cubicBezTo>
                      <a:pt x="12" y="43"/>
                      <a:pt x="43" y="11"/>
                      <a:pt x="81" y="11"/>
                    </a:cubicBezTo>
                    <a:cubicBezTo>
                      <a:pt x="120" y="11"/>
                      <a:pt x="151" y="43"/>
                      <a:pt x="151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391"/>
              <p:cNvSpPr/>
              <p:nvPr/>
            </p:nvSpPr>
            <p:spPr bwMode="auto">
              <a:xfrm>
                <a:off x="4614" y="5309"/>
                <a:ext cx="13" cy="36"/>
              </a:xfrm>
              <a:custGeom>
                <a:avLst/>
                <a:gdLst>
                  <a:gd name="T0" fmla="*/ 0 w 8"/>
                  <a:gd name="T1" fmla="*/ 0 h 22"/>
                  <a:gd name="T2" fmla="*/ 0 w 8"/>
                  <a:gd name="T3" fmla="*/ 22 h 22"/>
                  <a:gd name="T4" fmla="*/ 8 w 8"/>
                  <a:gd name="T5" fmla="*/ 11 h 22"/>
                  <a:gd name="T6" fmla="*/ 0 w 8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2">
                    <a:moveTo>
                      <a:pt x="0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4" y="21"/>
                      <a:pt x="8" y="18"/>
                      <a:pt x="8" y="11"/>
                    </a:cubicBezTo>
                    <a:cubicBezTo>
                      <a:pt x="8" y="4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392"/>
              <p:cNvSpPr>
                <a:spLocks noEditPoints="1"/>
              </p:cNvSpPr>
              <p:nvPr/>
            </p:nvSpPr>
            <p:spPr bwMode="auto">
              <a:xfrm>
                <a:off x="4508" y="5198"/>
                <a:ext cx="200" cy="200"/>
              </a:xfrm>
              <a:custGeom>
                <a:avLst/>
                <a:gdLst>
                  <a:gd name="T0" fmla="*/ 65 w 130"/>
                  <a:gd name="T1" fmla="*/ 0 h 130"/>
                  <a:gd name="T2" fmla="*/ 0 w 130"/>
                  <a:gd name="T3" fmla="*/ 65 h 130"/>
                  <a:gd name="T4" fmla="*/ 65 w 130"/>
                  <a:gd name="T5" fmla="*/ 130 h 130"/>
                  <a:gd name="T6" fmla="*/ 130 w 130"/>
                  <a:gd name="T7" fmla="*/ 65 h 130"/>
                  <a:gd name="T8" fmla="*/ 65 w 130"/>
                  <a:gd name="T9" fmla="*/ 0 h 130"/>
                  <a:gd name="T10" fmla="*/ 92 w 130"/>
                  <a:gd name="T11" fmla="*/ 84 h 130"/>
                  <a:gd name="T12" fmla="*/ 70 w 130"/>
                  <a:gd name="T13" fmla="*/ 108 h 130"/>
                  <a:gd name="T14" fmla="*/ 70 w 130"/>
                  <a:gd name="T15" fmla="*/ 114 h 130"/>
                  <a:gd name="T16" fmla="*/ 67 w 130"/>
                  <a:gd name="T17" fmla="*/ 116 h 130"/>
                  <a:gd name="T18" fmla="*/ 65 w 130"/>
                  <a:gd name="T19" fmla="*/ 116 h 130"/>
                  <a:gd name="T20" fmla="*/ 62 w 130"/>
                  <a:gd name="T21" fmla="*/ 114 h 130"/>
                  <a:gd name="T22" fmla="*/ 62 w 130"/>
                  <a:gd name="T23" fmla="*/ 108 h 130"/>
                  <a:gd name="T24" fmla="*/ 40 w 130"/>
                  <a:gd name="T25" fmla="*/ 101 h 130"/>
                  <a:gd name="T26" fmla="*/ 41 w 130"/>
                  <a:gd name="T27" fmla="*/ 100 h 130"/>
                  <a:gd name="T28" fmla="*/ 44 w 130"/>
                  <a:gd name="T29" fmla="*/ 90 h 130"/>
                  <a:gd name="T30" fmla="*/ 45 w 130"/>
                  <a:gd name="T31" fmla="*/ 89 h 130"/>
                  <a:gd name="T32" fmla="*/ 62 w 130"/>
                  <a:gd name="T33" fmla="*/ 95 h 130"/>
                  <a:gd name="T34" fmla="*/ 62 w 130"/>
                  <a:gd name="T35" fmla="*/ 70 h 130"/>
                  <a:gd name="T36" fmla="*/ 40 w 130"/>
                  <a:gd name="T37" fmla="*/ 46 h 130"/>
                  <a:gd name="T38" fmla="*/ 62 w 130"/>
                  <a:gd name="T39" fmla="*/ 22 h 130"/>
                  <a:gd name="T40" fmla="*/ 62 w 130"/>
                  <a:gd name="T41" fmla="*/ 16 h 130"/>
                  <a:gd name="T42" fmla="*/ 65 w 130"/>
                  <a:gd name="T43" fmla="*/ 14 h 130"/>
                  <a:gd name="T44" fmla="*/ 67 w 130"/>
                  <a:gd name="T45" fmla="*/ 14 h 130"/>
                  <a:gd name="T46" fmla="*/ 70 w 130"/>
                  <a:gd name="T47" fmla="*/ 16 h 130"/>
                  <a:gd name="T48" fmla="*/ 70 w 130"/>
                  <a:gd name="T49" fmla="*/ 22 h 130"/>
                  <a:gd name="T50" fmla="*/ 89 w 130"/>
                  <a:gd name="T51" fmla="*/ 29 h 130"/>
                  <a:gd name="T52" fmla="*/ 89 w 130"/>
                  <a:gd name="T53" fmla="*/ 31 h 130"/>
                  <a:gd name="T54" fmla="*/ 85 w 130"/>
                  <a:gd name="T55" fmla="*/ 39 h 130"/>
                  <a:gd name="T56" fmla="*/ 84 w 130"/>
                  <a:gd name="T57" fmla="*/ 40 h 130"/>
                  <a:gd name="T58" fmla="*/ 70 w 130"/>
                  <a:gd name="T59" fmla="*/ 35 h 130"/>
                  <a:gd name="T60" fmla="*/ 70 w 130"/>
                  <a:gd name="T61" fmla="*/ 58 h 130"/>
                  <a:gd name="T62" fmla="*/ 92 w 130"/>
                  <a:gd name="T63" fmla="*/ 8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0" h="130">
                    <a:moveTo>
                      <a:pt x="65" y="0"/>
                    </a:moveTo>
                    <a:cubicBezTo>
                      <a:pt x="29" y="0"/>
                      <a:pt x="0" y="29"/>
                      <a:pt x="0" y="65"/>
                    </a:cubicBezTo>
                    <a:cubicBezTo>
                      <a:pt x="0" y="101"/>
                      <a:pt x="29" y="130"/>
                      <a:pt x="65" y="130"/>
                    </a:cubicBezTo>
                    <a:cubicBezTo>
                      <a:pt x="101" y="130"/>
                      <a:pt x="130" y="101"/>
                      <a:pt x="130" y="65"/>
                    </a:cubicBezTo>
                    <a:cubicBezTo>
                      <a:pt x="130" y="29"/>
                      <a:pt x="101" y="0"/>
                      <a:pt x="65" y="0"/>
                    </a:cubicBezTo>
                    <a:close/>
                    <a:moveTo>
                      <a:pt x="92" y="84"/>
                    </a:moveTo>
                    <a:cubicBezTo>
                      <a:pt x="92" y="101"/>
                      <a:pt x="78" y="107"/>
                      <a:pt x="70" y="108"/>
                    </a:cubicBezTo>
                    <a:cubicBezTo>
                      <a:pt x="70" y="114"/>
                      <a:pt x="70" y="114"/>
                      <a:pt x="70" y="114"/>
                    </a:cubicBezTo>
                    <a:cubicBezTo>
                      <a:pt x="70" y="116"/>
                      <a:pt x="69" y="116"/>
                      <a:pt x="67" y="116"/>
                    </a:cubicBezTo>
                    <a:cubicBezTo>
                      <a:pt x="65" y="116"/>
                      <a:pt x="65" y="116"/>
                      <a:pt x="65" y="116"/>
                    </a:cubicBezTo>
                    <a:cubicBezTo>
                      <a:pt x="62" y="116"/>
                      <a:pt x="62" y="116"/>
                      <a:pt x="62" y="114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58" y="108"/>
                      <a:pt x="40" y="105"/>
                      <a:pt x="40" y="101"/>
                    </a:cubicBezTo>
                    <a:cubicBezTo>
                      <a:pt x="40" y="101"/>
                      <a:pt x="40" y="101"/>
                      <a:pt x="41" y="10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4" y="90"/>
                      <a:pt x="45" y="89"/>
                      <a:pt x="45" y="89"/>
                    </a:cubicBezTo>
                    <a:cubicBezTo>
                      <a:pt x="46" y="89"/>
                      <a:pt x="54" y="94"/>
                      <a:pt x="62" y="95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54" y="67"/>
                      <a:pt x="40" y="62"/>
                      <a:pt x="40" y="46"/>
                    </a:cubicBezTo>
                    <a:cubicBezTo>
                      <a:pt x="40" y="28"/>
                      <a:pt x="56" y="22"/>
                      <a:pt x="62" y="22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62" y="14"/>
                      <a:pt x="62" y="14"/>
                      <a:pt x="65" y="14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9" y="14"/>
                      <a:pt x="70" y="14"/>
                      <a:pt x="70" y="16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3" y="22"/>
                      <a:pt x="89" y="25"/>
                      <a:pt x="89" y="29"/>
                    </a:cubicBezTo>
                    <a:cubicBezTo>
                      <a:pt x="89" y="30"/>
                      <a:pt x="89" y="30"/>
                      <a:pt x="89" y="31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5" y="40"/>
                      <a:pt x="84" y="40"/>
                      <a:pt x="84" y="40"/>
                    </a:cubicBezTo>
                    <a:cubicBezTo>
                      <a:pt x="83" y="40"/>
                      <a:pt x="75" y="35"/>
                      <a:pt x="70" y="35"/>
                    </a:cubicBezTo>
                    <a:cubicBezTo>
                      <a:pt x="70" y="58"/>
                      <a:pt x="70" y="58"/>
                      <a:pt x="70" y="58"/>
                    </a:cubicBezTo>
                    <a:cubicBezTo>
                      <a:pt x="78" y="62"/>
                      <a:pt x="92" y="68"/>
                      <a:pt x="92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393"/>
              <p:cNvSpPr/>
              <p:nvPr/>
            </p:nvSpPr>
            <p:spPr bwMode="auto">
              <a:xfrm>
                <a:off x="4591" y="5251"/>
                <a:ext cx="13" cy="33"/>
              </a:xfrm>
              <a:custGeom>
                <a:avLst/>
                <a:gdLst>
                  <a:gd name="T0" fmla="*/ 0 w 9"/>
                  <a:gd name="T1" fmla="*/ 10 h 21"/>
                  <a:gd name="T2" fmla="*/ 9 w 9"/>
                  <a:gd name="T3" fmla="*/ 21 h 21"/>
                  <a:gd name="T4" fmla="*/ 9 w 9"/>
                  <a:gd name="T5" fmla="*/ 0 h 21"/>
                  <a:gd name="T6" fmla="*/ 0 w 9"/>
                  <a:gd name="T7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1">
                    <a:moveTo>
                      <a:pt x="0" y="10"/>
                    </a:moveTo>
                    <a:cubicBezTo>
                      <a:pt x="0" y="17"/>
                      <a:pt x="6" y="19"/>
                      <a:pt x="9" y="2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0" y="3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86" name="Freeform 70"/>
          <p:cNvSpPr/>
          <p:nvPr/>
        </p:nvSpPr>
        <p:spPr bwMode="auto">
          <a:xfrm rot="5400000">
            <a:off x="6722110" y="5273675"/>
            <a:ext cx="368300" cy="366395"/>
          </a:xfrm>
          <a:custGeom>
            <a:avLst/>
            <a:gdLst>
              <a:gd name="T0" fmla="*/ 252 w 288"/>
              <a:gd name="T1" fmla="*/ 179 h 287"/>
              <a:gd name="T2" fmla="*/ 288 w 288"/>
              <a:gd name="T3" fmla="*/ 143 h 287"/>
              <a:gd name="T4" fmla="*/ 252 w 288"/>
              <a:gd name="T5" fmla="*/ 107 h 287"/>
              <a:gd name="T6" fmla="*/ 218 w 288"/>
              <a:gd name="T7" fmla="*/ 133 h 287"/>
              <a:gd name="T8" fmla="*/ 128 w 288"/>
              <a:gd name="T9" fmla="*/ 133 h 287"/>
              <a:gd name="T10" fmla="*/ 178 w 288"/>
              <a:gd name="T11" fmla="*/ 46 h 287"/>
              <a:gd name="T12" fmla="*/ 218 w 288"/>
              <a:gd name="T13" fmla="*/ 46 h 287"/>
              <a:gd name="T14" fmla="*/ 252 w 288"/>
              <a:gd name="T15" fmla="*/ 72 h 287"/>
              <a:gd name="T16" fmla="*/ 288 w 288"/>
              <a:gd name="T17" fmla="*/ 36 h 287"/>
              <a:gd name="T18" fmla="*/ 252 w 288"/>
              <a:gd name="T19" fmla="*/ 0 h 287"/>
              <a:gd name="T20" fmla="*/ 218 w 288"/>
              <a:gd name="T21" fmla="*/ 26 h 287"/>
              <a:gd name="T22" fmla="*/ 166 w 288"/>
              <a:gd name="T23" fmla="*/ 26 h 287"/>
              <a:gd name="T24" fmla="*/ 104 w 288"/>
              <a:gd name="T25" fmla="*/ 133 h 287"/>
              <a:gd name="T26" fmla="*/ 71 w 288"/>
              <a:gd name="T27" fmla="*/ 133 h 287"/>
              <a:gd name="T28" fmla="*/ 36 w 288"/>
              <a:gd name="T29" fmla="*/ 107 h 287"/>
              <a:gd name="T30" fmla="*/ 0 w 288"/>
              <a:gd name="T31" fmla="*/ 143 h 287"/>
              <a:gd name="T32" fmla="*/ 36 w 288"/>
              <a:gd name="T33" fmla="*/ 179 h 287"/>
              <a:gd name="T34" fmla="*/ 71 w 288"/>
              <a:gd name="T35" fmla="*/ 153 h 287"/>
              <a:gd name="T36" fmla="*/ 104 w 288"/>
              <a:gd name="T37" fmla="*/ 153 h 287"/>
              <a:gd name="T38" fmla="*/ 166 w 288"/>
              <a:gd name="T39" fmla="*/ 261 h 287"/>
              <a:gd name="T40" fmla="*/ 218 w 288"/>
              <a:gd name="T41" fmla="*/ 261 h 287"/>
              <a:gd name="T42" fmla="*/ 252 w 288"/>
              <a:gd name="T43" fmla="*/ 287 h 287"/>
              <a:gd name="T44" fmla="*/ 288 w 288"/>
              <a:gd name="T45" fmla="*/ 251 h 287"/>
              <a:gd name="T46" fmla="*/ 252 w 288"/>
              <a:gd name="T47" fmla="*/ 215 h 287"/>
              <a:gd name="T48" fmla="*/ 218 w 288"/>
              <a:gd name="T49" fmla="*/ 241 h 287"/>
              <a:gd name="T50" fmla="*/ 178 w 288"/>
              <a:gd name="T51" fmla="*/ 241 h 287"/>
              <a:gd name="T52" fmla="*/ 128 w 288"/>
              <a:gd name="T53" fmla="*/ 153 h 287"/>
              <a:gd name="T54" fmla="*/ 218 w 288"/>
              <a:gd name="T55" fmla="*/ 153 h 287"/>
              <a:gd name="T56" fmla="*/ 252 w 288"/>
              <a:gd name="T57" fmla="*/ 17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7">
                <a:moveTo>
                  <a:pt x="252" y="179"/>
                </a:moveTo>
                <a:cubicBezTo>
                  <a:pt x="272" y="179"/>
                  <a:pt x="288" y="163"/>
                  <a:pt x="288" y="143"/>
                </a:cubicBezTo>
                <a:cubicBezTo>
                  <a:pt x="288" y="124"/>
                  <a:pt x="272" y="107"/>
                  <a:pt x="252" y="107"/>
                </a:cubicBezTo>
                <a:cubicBezTo>
                  <a:pt x="236" y="107"/>
                  <a:pt x="222" y="118"/>
                  <a:pt x="218" y="133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78" y="46"/>
                  <a:pt x="178" y="46"/>
                  <a:pt x="178" y="46"/>
                </a:cubicBezTo>
                <a:cubicBezTo>
                  <a:pt x="218" y="46"/>
                  <a:pt x="218" y="46"/>
                  <a:pt x="218" y="46"/>
                </a:cubicBezTo>
                <a:cubicBezTo>
                  <a:pt x="222" y="61"/>
                  <a:pt x="236" y="72"/>
                  <a:pt x="252" y="72"/>
                </a:cubicBezTo>
                <a:cubicBezTo>
                  <a:pt x="272" y="72"/>
                  <a:pt x="288" y="56"/>
                  <a:pt x="288" y="36"/>
                </a:cubicBezTo>
                <a:cubicBezTo>
                  <a:pt x="288" y="16"/>
                  <a:pt x="272" y="0"/>
                  <a:pt x="252" y="0"/>
                </a:cubicBezTo>
                <a:cubicBezTo>
                  <a:pt x="236" y="0"/>
                  <a:pt x="222" y="11"/>
                  <a:pt x="218" y="26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6" y="118"/>
                  <a:pt x="53" y="107"/>
                  <a:pt x="36" y="107"/>
                </a:cubicBezTo>
                <a:cubicBezTo>
                  <a:pt x="16" y="107"/>
                  <a:pt x="0" y="124"/>
                  <a:pt x="0" y="143"/>
                </a:cubicBezTo>
                <a:cubicBezTo>
                  <a:pt x="0" y="163"/>
                  <a:pt x="16" y="179"/>
                  <a:pt x="36" y="179"/>
                </a:cubicBezTo>
                <a:cubicBezTo>
                  <a:pt x="53" y="179"/>
                  <a:pt x="66" y="168"/>
                  <a:pt x="71" y="153"/>
                </a:cubicBezTo>
                <a:cubicBezTo>
                  <a:pt x="104" y="153"/>
                  <a:pt x="104" y="153"/>
                  <a:pt x="104" y="153"/>
                </a:cubicBezTo>
                <a:cubicBezTo>
                  <a:pt x="166" y="261"/>
                  <a:pt x="166" y="261"/>
                  <a:pt x="166" y="261"/>
                </a:cubicBezTo>
                <a:cubicBezTo>
                  <a:pt x="218" y="261"/>
                  <a:pt x="218" y="261"/>
                  <a:pt x="218" y="261"/>
                </a:cubicBezTo>
                <a:cubicBezTo>
                  <a:pt x="222" y="277"/>
                  <a:pt x="236" y="287"/>
                  <a:pt x="252" y="287"/>
                </a:cubicBezTo>
                <a:cubicBezTo>
                  <a:pt x="272" y="287"/>
                  <a:pt x="288" y="271"/>
                  <a:pt x="288" y="251"/>
                </a:cubicBezTo>
                <a:cubicBezTo>
                  <a:pt x="288" y="232"/>
                  <a:pt x="272" y="215"/>
                  <a:pt x="252" y="215"/>
                </a:cubicBezTo>
                <a:cubicBezTo>
                  <a:pt x="236" y="215"/>
                  <a:pt x="222" y="226"/>
                  <a:pt x="218" y="241"/>
                </a:cubicBezTo>
                <a:cubicBezTo>
                  <a:pt x="178" y="241"/>
                  <a:pt x="178" y="241"/>
                  <a:pt x="178" y="241"/>
                </a:cubicBezTo>
                <a:cubicBezTo>
                  <a:pt x="128" y="153"/>
                  <a:pt x="128" y="153"/>
                  <a:pt x="128" y="153"/>
                </a:cubicBezTo>
                <a:cubicBezTo>
                  <a:pt x="218" y="153"/>
                  <a:pt x="218" y="153"/>
                  <a:pt x="218" y="153"/>
                </a:cubicBezTo>
                <a:cubicBezTo>
                  <a:pt x="222" y="168"/>
                  <a:pt x="236" y="179"/>
                  <a:pt x="252" y="179"/>
                </a:cubicBezTo>
                <a:close/>
              </a:path>
            </a:pathLst>
          </a:cu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78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Freeform 5"/>
          <p:cNvSpPr>
            <a:spLocks noEditPoints="1"/>
          </p:cNvSpPr>
          <p:nvPr/>
        </p:nvSpPr>
        <p:spPr bwMode="auto">
          <a:xfrm>
            <a:off x="6815455" y="3231515"/>
            <a:ext cx="255905" cy="213995"/>
          </a:xfrm>
          <a:custGeom>
            <a:avLst/>
            <a:gdLst>
              <a:gd name="T0" fmla="*/ 7 w 262"/>
              <a:gd name="T1" fmla="*/ 219 h 219"/>
              <a:gd name="T2" fmla="*/ 45 w 262"/>
              <a:gd name="T3" fmla="*/ 219 h 219"/>
              <a:gd name="T4" fmla="*/ 46 w 262"/>
              <a:gd name="T5" fmla="*/ 219 h 219"/>
              <a:gd name="T6" fmla="*/ 47 w 262"/>
              <a:gd name="T7" fmla="*/ 219 h 219"/>
              <a:gd name="T8" fmla="*/ 101 w 262"/>
              <a:gd name="T9" fmla="*/ 219 h 219"/>
              <a:gd name="T10" fmla="*/ 102 w 262"/>
              <a:gd name="T11" fmla="*/ 219 h 219"/>
              <a:gd name="T12" fmla="*/ 103 w 262"/>
              <a:gd name="T13" fmla="*/ 219 h 219"/>
              <a:gd name="T14" fmla="*/ 158 w 262"/>
              <a:gd name="T15" fmla="*/ 219 h 219"/>
              <a:gd name="T16" fmla="*/ 159 w 262"/>
              <a:gd name="T17" fmla="*/ 219 h 219"/>
              <a:gd name="T18" fmla="*/ 160 w 262"/>
              <a:gd name="T19" fmla="*/ 219 h 219"/>
              <a:gd name="T20" fmla="*/ 215 w 262"/>
              <a:gd name="T21" fmla="*/ 219 h 219"/>
              <a:gd name="T22" fmla="*/ 216 w 262"/>
              <a:gd name="T23" fmla="*/ 219 h 219"/>
              <a:gd name="T24" fmla="*/ 217 w 262"/>
              <a:gd name="T25" fmla="*/ 219 h 219"/>
              <a:gd name="T26" fmla="*/ 254 w 262"/>
              <a:gd name="T27" fmla="*/ 219 h 219"/>
              <a:gd name="T28" fmla="*/ 262 w 262"/>
              <a:gd name="T29" fmla="*/ 211 h 219"/>
              <a:gd name="T30" fmla="*/ 262 w 262"/>
              <a:gd name="T31" fmla="*/ 202 h 219"/>
              <a:gd name="T32" fmla="*/ 254 w 262"/>
              <a:gd name="T33" fmla="*/ 195 h 219"/>
              <a:gd name="T34" fmla="*/ 238 w 262"/>
              <a:gd name="T35" fmla="*/ 195 h 219"/>
              <a:gd name="T36" fmla="*/ 231 w 262"/>
              <a:gd name="T37" fmla="*/ 179 h 219"/>
              <a:gd name="T38" fmla="*/ 231 w 262"/>
              <a:gd name="T39" fmla="*/ 104 h 219"/>
              <a:gd name="T40" fmla="*/ 255 w 262"/>
              <a:gd name="T41" fmla="*/ 104 h 219"/>
              <a:gd name="T42" fmla="*/ 262 w 262"/>
              <a:gd name="T43" fmla="*/ 96 h 219"/>
              <a:gd name="T44" fmla="*/ 262 w 262"/>
              <a:gd name="T45" fmla="*/ 85 h 219"/>
              <a:gd name="T46" fmla="*/ 256 w 262"/>
              <a:gd name="T47" fmla="*/ 74 h 219"/>
              <a:gd name="T48" fmla="*/ 137 w 262"/>
              <a:gd name="T49" fmla="*/ 2 h 219"/>
              <a:gd name="T50" fmla="*/ 125 w 262"/>
              <a:gd name="T51" fmla="*/ 2 h 219"/>
              <a:gd name="T52" fmla="*/ 6 w 262"/>
              <a:gd name="T53" fmla="*/ 74 h 219"/>
              <a:gd name="T54" fmla="*/ 0 w 262"/>
              <a:gd name="T55" fmla="*/ 85 h 219"/>
              <a:gd name="T56" fmla="*/ 0 w 262"/>
              <a:gd name="T57" fmla="*/ 97 h 219"/>
              <a:gd name="T58" fmla="*/ 7 w 262"/>
              <a:gd name="T59" fmla="*/ 104 h 219"/>
              <a:gd name="T60" fmla="*/ 31 w 262"/>
              <a:gd name="T61" fmla="*/ 104 h 219"/>
              <a:gd name="T62" fmla="*/ 31 w 262"/>
              <a:gd name="T63" fmla="*/ 179 h 219"/>
              <a:gd name="T64" fmla="*/ 24 w 262"/>
              <a:gd name="T65" fmla="*/ 195 h 219"/>
              <a:gd name="T66" fmla="*/ 7 w 262"/>
              <a:gd name="T67" fmla="*/ 195 h 219"/>
              <a:gd name="T68" fmla="*/ 0 w 262"/>
              <a:gd name="T69" fmla="*/ 202 h 219"/>
              <a:gd name="T70" fmla="*/ 0 w 262"/>
              <a:gd name="T71" fmla="*/ 211 h 219"/>
              <a:gd name="T72" fmla="*/ 7 w 262"/>
              <a:gd name="T73" fmla="*/ 219 h 219"/>
              <a:gd name="T74" fmla="*/ 144 w 262"/>
              <a:gd name="T75" fmla="*/ 104 h 219"/>
              <a:gd name="T76" fmla="*/ 144 w 262"/>
              <a:gd name="T77" fmla="*/ 179 h 219"/>
              <a:gd name="T78" fmla="*/ 138 w 262"/>
              <a:gd name="T79" fmla="*/ 195 h 219"/>
              <a:gd name="T80" fmla="*/ 124 w 262"/>
              <a:gd name="T81" fmla="*/ 195 h 219"/>
              <a:gd name="T82" fmla="*/ 117 w 262"/>
              <a:gd name="T83" fmla="*/ 179 h 219"/>
              <a:gd name="T84" fmla="*/ 117 w 262"/>
              <a:gd name="T85" fmla="*/ 104 h 219"/>
              <a:gd name="T86" fmla="*/ 144 w 262"/>
              <a:gd name="T87" fmla="*/ 104 h 219"/>
              <a:gd name="T88" fmla="*/ 201 w 262"/>
              <a:gd name="T89" fmla="*/ 179 h 219"/>
              <a:gd name="T90" fmla="*/ 195 w 262"/>
              <a:gd name="T91" fmla="*/ 195 h 219"/>
              <a:gd name="T92" fmla="*/ 181 w 262"/>
              <a:gd name="T93" fmla="*/ 195 h 219"/>
              <a:gd name="T94" fmla="*/ 174 w 262"/>
              <a:gd name="T95" fmla="*/ 179 h 219"/>
              <a:gd name="T96" fmla="*/ 174 w 262"/>
              <a:gd name="T97" fmla="*/ 104 h 219"/>
              <a:gd name="T98" fmla="*/ 201 w 262"/>
              <a:gd name="T99" fmla="*/ 104 h 219"/>
              <a:gd name="T100" fmla="*/ 201 w 262"/>
              <a:gd name="T101" fmla="*/ 179 h 219"/>
              <a:gd name="T102" fmla="*/ 131 w 262"/>
              <a:gd name="T103" fmla="*/ 32 h 219"/>
              <a:gd name="T104" fmla="*/ 153 w 262"/>
              <a:gd name="T105" fmla="*/ 54 h 219"/>
              <a:gd name="T106" fmla="*/ 131 w 262"/>
              <a:gd name="T107" fmla="*/ 76 h 219"/>
              <a:gd name="T108" fmla="*/ 109 w 262"/>
              <a:gd name="T109" fmla="*/ 54 h 219"/>
              <a:gd name="T110" fmla="*/ 131 w 262"/>
              <a:gd name="T111" fmla="*/ 32 h 219"/>
              <a:gd name="T112" fmla="*/ 87 w 262"/>
              <a:gd name="T113" fmla="*/ 104 h 219"/>
              <a:gd name="T114" fmla="*/ 87 w 262"/>
              <a:gd name="T115" fmla="*/ 179 h 219"/>
              <a:gd name="T116" fmla="*/ 81 w 262"/>
              <a:gd name="T117" fmla="*/ 195 h 219"/>
              <a:gd name="T118" fmla="*/ 68 w 262"/>
              <a:gd name="T119" fmla="*/ 195 h 219"/>
              <a:gd name="T120" fmla="*/ 61 w 262"/>
              <a:gd name="T121" fmla="*/ 179 h 219"/>
              <a:gd name="T122" fmla="*/ 61 w 262"/>
              <a:gd name="T123" fmla="*/ 104 h 219"/>
              <a:gd name="T124" fmla="*/ 87 w 262"/>
              <a:gd name="T125" fmla="*/ 104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2" h="219">
                <a:moveTo>
                  <a:pt x="7" y="219"/>
                </a:moveTo>
                <a:cubicBezTo>
                  <a:pt x="45" y="219"/>
                  <a:pt x="45" y="219"/>
                  <a:pt x="45" y="219"/>
                </a:cubicBezTo>
                <a:cubicBezTo>
                  <a:pt x="45" y="219"/>
                  <a:pt x="46" y="219"/>
                  <a:pt x="46" y="219"/>
                </a:cubicBezTo>
                <a:cubicBezTo>
                  <a:pt x="46" y="219"/>
                  <a:pt x="47" y="219"/>
                  <a:pt x="47" y="219"/>
                </a:cubicBezTo>
                <a:cubicBezTo>
                  <a:pt x="101" y="219"/>
                  <a:pt x="101" y="219"/>
                  <a:pt x="101" y="219"/>
                </a:cubicBezTo>
                <a:cubicBezTo>
                  <a:pt x="102" y="219"/>
                  <a:pt x="102" y="219"/>
                  <a:pt x="102" y="219"/>
                </a:cubicBezTo>
                <a:cubicBezTo>
                  <a:pt x="103" y="219"/>
                  <a:pt x="103" y="219"/>
                  <a:pt x="103" y="219"/>
                </a:cubicBezTo>
                <a:cubicBezTo>
                  <a:pt x="158" y="219"/>
                  <a:pt x="158" y="219"/>
                  <a:pt x="158" y="219"/>
                </a:cubicBezTo>
                <a:cubicBezTo>
                  <a:pt x="159" y="219"/>
                  <a:pt x="159" y="219"/>
                  <a:pt x="159" y="219"/>
                </a:cubicBezTo>
                <a:cubicBezTo>
                  <a:pt x="160" y="219"/>
                  <a:pt x="160" y="219"/>
                  <a:pt x="160" y="219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6" y="219"/>
                  <a:pt x="216" y="219"/>
                  <a:pt x="216" y="219"/>
                </a:cubicBezTo>
                <a:cubicBezTo>
                  <a:pt x="217" y="219"/>
                  <a:pt x="217" y="219"/>
                  <a:pt x="217" y="219"/>
                </a:cubicBezTo>
                <a:cubicBezTo>
                  <a:pt x="254" y="219"/>
                  <a:pt x="254" y="219"/>
                  <a:pt x="254" y="219"/>
                </a:cubicBezTo>
                <a:cubicBezTo>
                  <a:pt x="258" y="219"/>
                  <a:pt x="262" y="215"/>
                  <a:pt x="262" y="211"/>
                </a:cubicBezTo>
                <a:cubicBezTo>
                  <a:pt x="262" y="202"/>
                  <a:pt x="262" y="202"/>
                  <a:pt x="262" y="202"/>
                </a:cubicBezTo>
                <a:cubicBezTo>
                  <a:pt x="262" y="198"/>
                  <a:pt x="258" y="195"/>
                  <a:pt x="254" y="195"/>
                </a:cubicBezTo>
                <a:cubicBezTo>
                  <a:pt x="238" y="195"/>
                  <a:pt x="238" y="195"/>
                  <a:pt x="238" y="195"/>
                </a:cubicBezTo>
                <a:cubicBezTo>
                  <a:pt x="238" y="189"/>
                  <a:pt x="235" y="183"/>
                  <a:pt x="231" y="179"/>
                </a:cubicBezTo>
                <a:cubicBezTo>
                  <a:pt x="231" y="104"/>
                  <a:pt x="231" y="104"/>
                  <a:pt x="231" y="104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9" y="104"/>
                  <a:pt x="262" y="100"/>
                  <a:pt x="262" y="96"/>
                </a:cubicBezTo>
                <a:cubicBezTo>
                  <a:pt x="262" y="85"/>
                  <a:pt x="262" y="85"/>
                  <a:pt x="262" y="85"/>
                </a:cubicBezTo>
                <a:cubicBezTo>
                  <a:pt x="262" y="81"/>
                  <a:pt x="259" y="76"/>
                  <a:pt x="256" y="74"/>
                </a:cubicBezTo>
                <a:cubicBezTo>
                  <a:pt x="137" y="2"/>
                  <a:pt x="137" y="2"/>
                  <a:pt x="137" y="2"/>
                </a:cubicBezTo>
                <a:cubicBezTo>
                  <a:pt x="134" y="0"/>
                  <a:pt x="128" y="0"/>
                  <a:pt x="125" y="2"/>
                </a:cubicBezTo>
                <a:cubicBezTo>
                  <a:pt x="6" y="74"/>
                  <a:pt x="6" y="74"/>
                  <a:pt x="6" y="74"/>
                </a:cubicBezTo>
                <a:cubicBezTo>
                  <a:pt x="3" y="76"/>
                  <a:pt x="0" y="81"/>
                  <a:pt x="0" y="85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1"/>
                  <a:pt x="3" y="104"/>
                  <a:pt x="7" y="104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31" y="179"/>
                  <a:pt x="31" y="179"/>
                  <a:pt x="31" y="179"/>
                </a:cubicBezTo>
                <a:cubicBezTo>
                  <a:pt x="27" y="183"/>
                  <a:pt x="24" y="189"/>
                  <a:pt x="24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3" y="195"/>
                  <a:pt x="0" y="198"/>
                  <a:pt x="0" y="202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5"/>
                  <a:pt x="3" y="219"/>
                  <a:pt x="7" y="219"/>
                </a:cubicBezTo>
                <a:close/>
                <a:moveTo>
                  <a:pt x="144" y="104"/>
                </a:moveTo>
                <a:cubicBezTo>
                  <a:pt x="144" y="179"/>
                  <a:pt x="144" y="179"/>
                  <a:pt x="144" y="179"/>
                </a:cubicBezTo>
                <a:cubicBezTo>
                  <a:pt x="140" y="183"/>
                  <a:pt x="138" y="189"/>
                  <a:pt x="138" y="195"/>
                </a:cubicBezTo>
                <a:cubicBezTo>
                  <a:pt x="124" y="195"/>
                  <a:pt x="124" y="195"/>
                  <a:pt x="124" y="195"/>
                </a:cubicBezTo>
                <a:cubicBezTo>
                  <a:pt x="124" y="189"/>
                  <a:pt x="122" y="183"/>
                  <a:pt x="117" y="179"/>
                </a:cubicBezTo>
                <a:cubicBezTo>
                  <a:pt x="117" y="104"/>
                  <a:pt x="117" y="104"/>
                  <a:pt x="117" y="104"/>
                </a:cubicBezTo>
                <a:lnTo>
                  <a:pt x="144" y="104"/>
                </a:lnTo>
                <a:close/>
                <a:moveTo>
                  <a:pt x="201" y="179"/>
                </a:moveTo>
                <a:cubicBezTo>
                  <a:pt x="197" y="183"/>
                  <a:pt x="195" y="189"/>
                  <a:pt x="195" y="195"/>
                </a:cubicBezTo>
                <a:cubicBezTo>
                  <a:pt x="181" y="195"/>
                  <a:pt x="181" y="195"/>
                  <a:pt x="181" y="195"/>
                </a:cubicBezTo>
                <a:cubicBezTo>
                  <a:pt x="181" y="189"/>
                  <a:pt x="178" y="183"/>
                  <a:pt x="174" y="179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201" y="104"/>
                  <a:pt x="201" y="104"/>
                  <a:pt x="201" y="104"/>
                </a:cubicBezTo>
                <a:lnTo>
                  <a:pt x="201" y="179"/>
                </a:lnTo>
                <a:close/>
                <a:moveTo>
                  <a:pt x="131" y="32"/>
                </a:moveTo>
                <a:cubicBezTo>
                  <a:pt x="143" y="32"/>
                  <a:pt x="153" y="42"/>
                  <a:pt x="153" y="54"/>
                </a:cubicBezTo>
                <a:cubicBezTo>
                  <a:pt x="153" y="66"/>
                  <a:pt x="143" y="76"/>
                  <a:pt x="131" y="76"/>
                </a:cubicBezTo>
                <a:cubicBezTo>
                  <a:pt x="119" y="76"/>
                  <a:pt x="109" y="66"/>
                  <a:pt x="109" y="54"/>
                </a:cubicBezTo>
                <a:cubicBezTo>
                  <a:pt x="109" y="42"/>
                  <a:pt x="119" y="32"/>
                  <a:pt x="131" y="32"/>
                </a:cubicBezTo>
                <a:close/>
                <a:moveTo>
                  <a:pt x="87" y="104"/>
                </a:moveTo>
                <a:cubicBezTo>
                  <a:pt x="87" y="179"/>
                  <a:pt x="87" y="179"/>
                  <a:pt x="87" y="179"/>
                </a:cubicBezTo>
                <a:cubicBezTo>
                  <a:pt x="83" y="183"/>
                  <a:pt x="81" y="189"/>
                  <a:pt x="81" y="195"/>
                </a:cubicBezTo>
                <a:cubicBezTo>
                  <a:pt x="68" y="195"/>
                  <a:pt x="68" y="195"/>
                  <a:pt x="68" y="195"/>
                </a:cubicBezTo>
                <a:cubicBezTo>
                  <a:pt x="68" y="189"/>
                  <a:pt x="65" y="183"/>
                  <a:pt x="61" y="179"/>
                </a:cubicBezTo>
                <a:cubicBezTo>
                  <a:pt x="61" y="104"/>
                  <a:pt x="61" y="104"/>
                  <a:pt x="61" y="104"/>
                </a:cubicBezTo>
                <a:lnTo>
                  <a:pt x="87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Freeform 6"/>
          <p:cNvSpPr/>
          <p:nvPr/>
        </p:nvSpPr>
        <p:spPr bwMode="auto">
          <a:xfrm>
            <a:off x="6802755" y="3456940"/>
            <a:ext cx="281305" cy="34925"/>
          </a:xfrm>
          <a:custGeom>
            <a:avLst/>
            <a:gdLst>
              <a:gd name="T0" fmla="*/ 281 w 288"/>
              <a:gd name="T1" fmla="*/ 0 h 36"/>
              <a:gd name="T2" fmla="*/ 7 w 288"/>
              <a:gd name="T3" fmla="*/ 0 h 36"/>
              <a:gd name="T4" fmla="*/ 0 w 288"/>
              <a:gd name="T5" fmla="*/ 7 h 36"/>
              <a:gd name="T6" fmla="*/ 0 w 288"/>
              <a:gd name="T7" fmla="*/ 28 h 36"/>
              <a:gd name="T8" fmla="*/ 7 w 288"/>
              <a:gd name="T9" fmla="*/ 36 h 36"/>
              <a:gd name="T10" fmla="*/ 281 w 288"/>
              <a:gd name="T11" fmla="*/ 36 h 36"/>
              <a:gd name="T12" fmla="*/ 288 w 288"/>
              <a:gd name="T13" fmla="*/ 28 h 36"/>
              <a:gd name="T14" fmla="*/ 288 w 288"/>
              <a:gd name="T15" fmla="*/ 7 h 36"/>
              <a:gd name="T16" fmla="*/ 281 w 288"/>
              <a:gd name="T1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36">
                <a:moveTo>
                  <a:pt x="281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2"/>
                  <a:pt x="3" y="36"/>
                  <a:pt x="7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5" y="36"/>
                  <a:pt x="288" y="32"/>
                  <a:pt x="288" y="28"/>
                </a:cubicBezTo>
                <a:cubicBezTo>
                  <a:pt x="288" y="7"/>
                  <a:pt x="288" y="7"/>
                  <a:pt x="288" y="7"/>
                </a:cubicBezTo>
                <a:cubicBezTo>
                  <a:pt x="288" y="3"/>
                  <a:pt x="285" y="0"/>
                  <a:pt x="28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Freeform 7"/>
          <p:cNvSpPr/>
          <p:nvPr/>
        </p:nvSpPr>
        <p:spPr bwMode="auto">
          <a:xfrm>
            <a:off x="5672455" y="1568450"/>
            <a:ext cx="281940" cy="193040"/>
          </a:xfrm>
          <a:custGeom>
            <a:avLst/>
            <a:gdLst>
              <a:gd name="T0" fmla="*/ 255 w 288"/>
              <a:gd name="T1" fmla="*/ 143 h 197"/>
              <a:gd name="T2" fmla="*/ 255 w 288"/>
              <a:gd name="T3" fmla="*/ 143 h 197"/>
              <a:gd name="T4" fmla="*/ 113 w 288"/>
              <a:gd name="T5" fmla="*/ 0 h 197"/>
              <a:gd name="T6" fmla="*/ 0 w 288"/>
              <a:gd name="T7" fmla="*/ 56 h 197"/>
              <a:gd name="T8" fmla="*/ 12 w 288"/>
              <a:gd name="T9" fmla="*/ 68 h 197"/>
              <a:gd name="T10" fmla="*/ 29 w 288"/>
              <a:gd name="T11" fmla="*/ 84 h 197"/>
              <a:gd name="T12" fmla="*/ 113 w 288"/>
              <a:gd name="T13" fmla="*/ 40 h 197"/>
              <a:gd name="T14" fmla="*/ 215 w 288"/>
              <a:gd name="T15" fmla="*/ 143 h 197"/>
              <a:gd name="T16" fmla="*/ 215 w 288"/>
              <a:gd name="T17" fmla="*/ 143 h 197"/>
              <a:gd name="T18" fmla="*/ 182 w 288"/>
              <a:gd name="T19" fmla="*/ 143 h 197"/>
              <a:gd name="T20" fmla="*/ 235 w 288"/>
              <a:gd name="T21" fmla="*/ 197 h 197"/>
              <a:gd name="T22" fmla="*/ 288 w 288"/>
              <a:gd name="T23" fmla="*/ 143 h 197"/>
              <a:gd name="T24" fmla="*/ 255 w 288"/>
              <a:gd name="T25" fmla="*/ 143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197">
                <a:moveTo>
                  <a:pt x="255" y="143"/>
                </a:moveTo>
                <a:cubicBezTo>
                  <a:pt x="255" y="143"/>
                  <a:pt x="255" y="143"/>
                  <a:pt x="255" y="143"/>
                </a:cubicBezTo>
                <a:cubicBezTo>
                  <a:pt x="255" y="64"/>
                  <a:pt x="191" y="0"/>
                  <a:pt x="113" y="0"/>
                </a:cubicBezTo>
                <a:cubicBezTo>
                  <a:pt x="67" y="0"/>
                  <a:pt x="26" y="22"/>
                  <a:pt x="0" y="56"/>
                </a:cubicBezTo>
                <a:cubicBezTo>
                  <a:pt x="12" y="68"/>
                  <a:pt x="12" y="68"/>
                  <a:pt x="12" y="68"/>
                </a:cubicBezTo>
                <a:cubicBezTo>
                  <a:pt x="29" y="84"/>
                  <a:pt x="29" y="84"/>
                  <a:pt x="29" y="84"/>
                </a:cubicBezTo>
                <a:cubicBezTo>
                  <a:pt x="47" y="57"/>
                  <a:pt x="78" y="40"/>
                  <a:pt x="113" y="40"/>
                </a:cubicBezTo>
                <a:cubicBezTo>
                  <a:pt x="169" y="40"/>
                  <a:pt x="215" y="86"/>
                  <a:pt x="215" y="143"/>
                </a:cubicBezTo>
                <a:cubicBezTo>
                  <a:pt x="215" y="143"/>
                  <a:pt x="215" y="143"/>
                  <a:pt x="215" y="143"/>
                </a:cubicBezTo>
                <a:cubicBezTo>
                  <a:pt x="182" y="143"/>
                  <a:pt x="182" y="143"/>
                  <a:pt x="182" y="143"/>
                </a:cubicBezTo>
                <a:cubicBezTo>
                  <a:pt x="235" y="197"/>
                  <a:pt x="235" y="197"/>
                  <a:pt x="235" y="197"/>
                </a:cubicBezTo>
                <a:cubicBezTo>
                  <a:pt x="288" y="143"/>
                  <a:pt x="288" y="143"/>
                  <a:pt x="288" y="143"/>
                </a:cubicBezTo>
                <a:lnTo>
                  <a:pt x="255" y="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4" name="Freeform 8"/>
          <p:cNvSpPr/>
          <p:nvPr/>
        </p:nvSpPr>
        <p:spPr bwMode="auto">
          <a:xfrm>
            <a:off x="6237605" y="1541145"/>
            <a:ext cx="281940" cy="251460"/>
          </a:xfrm>
          <a:custGeom>
            <a:avLst/>
            <a:gdLst>
              <a:gd name="T0" fmla="*/ 288 w 288"/>
              <a:gd name="T1" fmla="*/ 256 h 256"/>
              <a:gd name="T2" fmla="*/ 288 w 288"/>
              <a:gd name="T3" fmla="*/ 255 h 256"/>
              <a:gd name="T4" fmla="*/ 79 w 288"/>
              <a:gd name="T5" fmla="*/ 47 h 256"/>
              <a:gd name="T6" fmla="*/ 78 w 288"/>
              <a:gd name="T7" fmla="*/ 47 h 256"/>
              <a:gd name="T8" fmla="*/ 78 w 288"/>
              <a:gd name="T9" fmla="*/ 0 h 256"/>
              <a:gd name="T10" fmla="*/ 0 w 288"/>
              <a:gd name="T11" fmla="*/ 78 h 256"/>
              <a:gd name="T12" fmla="*/ 78 w 288"/>
              <a:gd name="T13" fmla="*/ 156 h 256"/>
              <a:gd name="T14" fmla="*/ 78 w 288"/>
              <a:gd name="T15" fmla="*/ 155 h 256"/>
              <a:gd name="T16" fmla="*/ 78 w 288"/>
              <a:gd name="T17" fmla="*/ 105 h 256"/>
              <a:gd name="T18" fmla="*/ 79 w 288"/>
              <a:gd name="T19" fmla="*/ 105 h 256"/>
              <a:gd name="T20" fmla="*/ 230 w 288"/>
              <a:gd name="T21" fmla="*/ 255 h 256"/>
              <a:gd name="T22" fmla="*/ 230 w 288"/>
              <a:gd name="T23" fmla="*/ 256 h 256"/>
              <a:gd name="T24" fmla="*/ 288 w 288"/>
              <a:gd name="T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56">
                <a:moveTo>
                  <a:pt x="288" y="256"/>
                </a:moveTo>
                <a:cubicBezTo>
                  <a:pt x="288" y="256"/>
                  <a:pt x="288" y="256"/>
                  <a:pt x="288" y="255"/>
                </a:cubicBezTo>
                <a:cubicBezTo>
                  <a:pt x="288" y="140"/>
                  <a:pt x="194" y="47"/>
                  <a:pt x="79" y="47"/>
                </a:cubicBezTo>
                <a:cubicBezTo>
                  <a:pt x="79" y="47"/>
                  <a:pt x="78" y="47"/>
                  <a:pt x="78" y="47"/>
                </a:cubicBezTo>
                <a:cubicBezTo>
                  <a:pt x="78" y="0"/>
                  <a:pt x="78" y="0"/>
                  <a:pt x="78" y="0"/>
                </a:cubicBezTo>
                <a:cubicBezTo>
                  <a:pt x="0" y="78"/>
                  <a:pt x="0" y="78"/>
                  <a:pt x="0" y="78"/>
                </a:cubicBezTo>
                <a:cubicBezTo>
                  <a:pt x="78" y="156"/>
                  <a:pt x="78" y="156"/>
                  <a:pt x="78" y="156"/>
                </a:cubicBezTo>
                <a:cubicBezTo>
                  <a:pt x="78" y="155"/>
                  <a:pt x="78" y="155"/>
                  <a:pt x="78" y="15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5"/>
                  <a:pt x="79" y="105"/>
                </a:cubicBezTo>
                <a:cubicBezTo>
                  <a:pt x="162" y="105"/>
                  <a:pt x="230" y="172"/>
                  <a:pt x="230" y="255"/>
                </a:cubicBezTo>
                <a:cubicBezTo>
                  <a:pt x="230" y="256"/>
                  <a:pt x="230" y="256"/>
                  <a:pt x="230" y="256"/>
                </a:cubicBezTo>
                <a:lnTo>
                  <a:pt x="288" y="2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Freeform 9"/>
          <p:cNvSpPr>
            <a:spLocks noEditPoints="1"/>
          </p:cNvSpPr>
          <p:nvPr/>
        </p:nvSpPr>
        <p:spPr bwMode="auto">
          <a:xfrm>
            <a:off x="10757535" y="4918075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64 w 288"/>
              <a:gd name="T11" fmla="*/ 82 h 288"/>
              <a:gd name="T12" fmla="*/ 224 w 288"/>
              <a:gd name="T13" fmla="*/ 82 h 288"/>
              <a:gd name="T14" fmla="*/ 227 w 288"/>
              <a:gd name="T15" fmla="*/ 83 h 288"/>
              <a:gd name="T16" fmla="*/ 168 w 288"/>
              <a:gd name="T17" fmla="*/ 134 h 288"/>
              <a:gd name="T18" fmla="*/ 160 w 288"/>
              <a:gd name="T19" fmla="*/ 140 h 288"/>
              <a:gd name="T20" fmla="*/ 144 w 288"/>
              <a:gd name="T21" fmla="*/ 153 h 288"/>
              <a:gd name="T22" fmla="*/ 129 w 288"/>
              <a:gd name="T23" fmla="*/ 140 h 288"/>
              <a:gd name="T24" fmla="*/ 121 w 288"/>
              <a:gd name="T25" fmla="*/ 134 h 288"/>
              <a:gd name="T26" fmla="*/ 61 w 288"/>
              <a:gd name="T27" fmla="*/ 83 h 288"/>
              <a:gd name="T28" fmla="*/ 64 w 288"/>
              <a:gd name="T29" fmla="*/ 82 h 288"/>
              <a:gd name="T30" fmla="*/ 54 w 288"/>
              <a:gd name="T31" fmla="*/ 194 h 288"/>
              <a:gd name="T32" fmla="*/ 54 w 288"/>
              <a:gd name="T33" fmla="*/ 93 h 288"/>
              <a:gd name="T34" fmla="*/ 54 w 288"/>
              <a:gd name="T35" fmla="*/ 90 h 288"/>
              <a:gd name="T36" fmla="*/ 113 w 288"/>
              <a:gd name="T37" fmla="*/ 141 h 288"/>
              <a:gd name="T38" fmla="*/ 54 w 288"/>
              <a:gd name="T39" fmla="*/ 197 h 288"/>
              <a:gd name="T40" fmla="*/ 54 w 288"/>
              <a:gd name="T41" fmla="*/ 194 h 288"/>
              <a:gd name="T42" fmla="*/ 224 w 288"/>
              <a:gd name="T43" fmla="*/ 205 h 288"/>
              <a:gd name="T44" fmla="*/ 64 w 288"/>
              <a:gd name="T45" fmla="*/ 205 h 288"/>
              <a:gd name="T46" fmla="*/ 61 w 288"/>
              <a:gd name="T47" fmla="*/ 204 h 288"/>
              <a:gd name="T48" fmla="*/ 121 w 288"/>
              <a:gd name="T49" fmla="*/ 147 h 288"/>
              <a:gd name="T50" fmla="*/ 144 w 288"/>
              <a:gd name="T51" fmla="*/ 166 h 288"/>
              <a:gd name="T52" fmla="*/ 167 w 288"/>
              <a:gd name="T53" fmla="*/ 147 h 288"/>
              <a:gd name="T54" fmla="*/ 227 w 288"/>
              <a:gd name="T55" fmla="*/ 204 h 288"/>
              <a:gd name="T56" fmla="*/ 224 w 288"/>
              <a:gd name="T57" fmla="*/ 205 h 288"/>
              <a:gd name="T58" fmla="*/ 235 w 288"/>
              <a:gd name="T59" fmla="*/ 194 h 288"/>
              <a:gd name="T60" fmla="*/ 234 w 288"/>
              <a:gd name="T61" fmla="*/ 197 h 288"/>
              <a:gd name="T62" fmla="*/ 175 w 288"/>
              <a:gd name="T63" fmla="*/ 141 h 288"/>
              <a:gd name="T64" fmla="*/ 234 w 288"/>
              <a:gd name="T65" fmla="*/ 90 h 288"/>
              <a:gd name="T66" fmla="*/ 235 w 288"/>
              <a:gd name="T67" fmla="*/ 93 h 288"/>
              <a:gd name="T68" fmla="*/ 235 w 288"/>
              <a:gd name="T69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64" y="82"/>
                </a:moveTo>
                <a:cubicBezTo>
                  <a:pt x="224" y="82"/>
                  <a:pt x="224" y="82"/>
                  <a:pt x="224" y="82"/>
                </a:cubicBezTo>
                <a:cubicBezTo>
                  <a:pt x="225" y="82"/>
                  <a:pt x="226" y="83"/>
                  <a:pt x="227" y="83"/>
                </a:cubicBezTo>
                <a:cubicBezTo>
                  <a:pt x="168" y="134"/>
                  <a:pt x="168" y="134"/>
                  <a:pt x="168" y="13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21" y="134"/>
                  <a:pt x="121" y="134"/>
                  <a:pt x="121" y="134"/>
                </a:cubicBezTo>
                <a:cubicBezTo>
                  <a:pt x="61" y="83"/>
                  <a:pt x="61" y="83"/>
                  <a:pt x="61" y="83"/>
                </a:cubicBezTo>
                <a:cubicBezTo>
                  <a:pt x="62" y="83"/>
                  <a:pt x="63" y="82"/>
                  <a:pt x="64" y="82"/>
                </a:cubicBezTo>
                <a:close/>
                <a:moveTo>
                  <a:pt x="54" y="194"/>
                </a:moveTo>
                <a:cubicBezTo>
                  <a:pt x="54" y="93"/>
                  <a:pt x="54" y="93"/>
                  <a:pt x="54" y="93"/>
                </a:cubicBezTo>
                <a:cubicBezTo>
                  <a:pt x="54" y="92"/>
                  <a:pt x="54" y="91"/>
                  <a:pt x="54" y="90"/>
                </a:cubicBezTo>
                <a:cubicBezTo>
                  <a:pt x="113" y="141"/>
                  <a:pt x="113" y="141"/>
                  <a:pt x="113" y="141"/>
                </a:cubicBezTo>
                <a:cubicBezTo>
                  <a:pt x="54" y="197"/>
                  <a:pt x="54" y="197"/>
                  <a:pt x="54" y="197"/>
                </a:cubicBezTo>
                <a:cubicBezTo>
                  <a:pt x="54" y="196"/>
                  <a:pt x="54" y="195"/>
                  <a:pt x="54" y="194"/>
                </a:cubicBezTo>
                <a:close/>
                <a:moveTo>
                  <a:pt x="224" y="205"/>
                </a:moveTo>
                <a:cubicBezTo>
                  <a:pt x="64" y="205"/>
                  <a:pt x="64" y="205"/>
                  <a:pt x="64" y="205"/>
                </a:cubicBezTo>
                <a:cubicBezTo>
                  <a:pt x="63" y="205"/>
                  <a:pt x="62" y="205"/>
                  <a:pt x="61" y="204"/>
                </a:cubicBezTo>
                <a:cubicBezTo>
                  <a:pt x="121" y="147"/>
                  <a:pt x="121" y="147"/>
                  <a:pt x="121" y="147"/>
                </a:cubicBezTo>
                <a:cubicBezTo>
                  <a:pt x="144" y="166"/>
                  <a:pt x="144" y="166"/>
                  <a:pt x="144" y="16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227" y="204"/>
                  <a:pt x="227" y="204"/>
                  <a:pt x="227" y="204"/>
                </a:cubicBezTo>
                <a:cubicBezTo>
                  <a:pt x="226" y="205"/>
                  <a:pt x="225" y="205"/>
                  <a:pt x="224" y="205"/>
                </a:cubicBezTo>
                <a:close/>
                <a:moveTo>
                  <a:pt x="235" y="194"/>
                </a:moveTo>
                <a:cubicBezTo>
                  <a:pt x="235" y="195"/>
                  <a:pt x="234" y="196"/>
                  <a:pt x="234" y="197"/>
                </a:cubicBezTo>
                <a:cubicBezTo>
                  <a:pt x="175" y="141"/>
                  <a:pt x="175" y="141"/>
                  <a:pt x="175" y="141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4" y="91"/>
                  <a:pt x="235" y="92"/>
                  <a:pt x="235" y="93"/>
                </a:cubicBezTo>
                <a:lnTo>
                  <a:pt x="235" y="1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Freeform 10"/>
          <p:cNvSpPr/>
          <p:nvPr/>
        </p:nvSpPr>
        <p:spPr bwMode="auto">
          <a:xfrm>
            <a:off x="1151255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25 w 151"/>
              <a:gd name="T3" fmla="*/ 13 h 151"/>
              <a:gd name="T4" fmla="*/ 151 w 151"/>
              <a:gd name="T5" fmla="*/ 13 h 151"/>
              <a:gd name="T6" fmla="*/ 151 w 151"/>
              <a:gd name="T7" fmla="*/ 0 h 151"/>
              <a:gd name="T8" fmla="*/ 0 w 151"/>
              <a:gd name="T9" fmla="*/ 0 h 151"/>
              <a:gd name="T10" fmla="*/ 0 w 151"/>
              <a:gd name="T11" fmla="*/ 151 h 151"/>
              <a:gd name="T12" fmla="*/ 13 w 151"/>
              <a:gd name="T13" fmla="*/ 151 h 151"/>
              <a:gd name="T14" fmla="*/ 13 w 151"/>
              <a:gd name="T15" fmla="*/ 25 h 151"/>
              <a:gd name="T16" fmla="*/ 13 w 151"/>
              <a:gd name="T17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25" y="13"/>
                </a:ln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25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7" name="Freeform 11"/>
          <p:cNvSpPr>
            <a:spLocks noEditPoints="1"/>
          </p:cNvSpPr>
          <p:nvPr/>
        </p:nvSpPr>
        <p:spPr bwMode="auto">
          <a:xfrm>
            <a:off x="1191260" y="1564005"/>
            <a:ext cx="243205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81 w 247"/>
              <a:gd name="T11" fmla="*/ 156 h 247"/>
              <a:gd name="T12" fmla="*/ 93 w 247"/>
              <a:gd name="T13" fmla="*/ 158 h 247"/>
              <a:gd name="T14" fmla="*/ 93 w 247"/>
              <a:gd name="T15" fmla="*/ 70 h 247"/>
              <a:gd name="T16" fmla="*/ 93 w 247"/>
              <a:gd name="T17" fmla="*/ 70 h 247"/>
              <a:gd name="T18" fmla="*/ 168 w 247"/>
              <a:gd name="T19" fmla="*/ 53 h 247"/>
              <a:gd name="T20" fmla="*/ 183 w 247"/>
              <a:gd name="T21" fmla="*/ 49 h 247"/>
              <a:gd name="T22" fmla="*/ 183 w 247"/>
              <a:gd name="T23" fmla="*/ 49 h 247"/>
              <a:gd name="T24" fmla="*/ 183 w 247"/>
              <a:gd name="T25" fmla="*/ 63 h 247"/>
              <a:gd name="T26" fmla="*/ 183 w 247"/>
              <a:gd name="T27" fmla="*/ 63 h 247"/>
              <a:gd name="T28" fmla="*/ 183 w 247"/>
              <a:gd name="T29" fmla="*/ 151 h 247"/>
              <a:gd name="T30" fmla="*/ 183 w 247"/>
              <a:gd name="T31" fmla="*/ 151 h 247"/>
              <a:gd name="T32" fmla="*/ 156 w 247"/>
              <a:gd name="T33" fmla="*/ 173 h 247"/>
              <a:gd name="T34" fmla="*/ 129 w 247"/>
              <a:gd name="T35" fmla="*/ 151 h 247"/>
              <a:gd name="T36" fmla="*/ 156 w 247"/>
              <a:gd name="T37" fmla="*/ 129 h 247"/>
              <a:gd name="T38" fmla="*/ 168 w 247"/>
              <a:gd name="T39" fmla="*/ 132 h 247"/>
              <a:gd name="T40" fmla="*/ 168 w 247"/>
              <a:gd name="T41" fmla="*/ 79 h 247"/>
              <a:gd name="T42" fmla="*/ 108 w 247"/>
              <a:gd name="T43" fmla="*/ 93 h 247"/>
              <a:gd name="T44" fmla="*/ 108 w 247"/>
              <a:gd name="T45" fmla="*/ 178 h 247"/>
              <a:gd name="T46" fmla="*/ 108 w 247"/>
              <a:gd name="T47" fmla="*/ 178 h 247"/>
              <a:gd name="T48" fmla="*/ 81 w 247"/>
              <a:gd name="T49" fmla="*/ 199 h 247"/>
              <a:gd name="T50" fmla="*/ 54 w 247"/>
              <a:gd name="T51" fmla="*/ 178 h 247"/>
              <a:gd name="T52" fmla="*/ 81 w 247"/>
              <a:gd name="T53" fmla="*/ 156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81" y="156"/>
                </a:moveTo>
                <a:cubicBezTo>
                  <a:pt x="85" y="156"/>
                  <a:pt x="89" y="157"/>
                  <a:pt x="93" y="158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83" y="49"/>
                  <a:pt x="183" y="49"/>
                  <a:pt x="183" y="49"/>
                </a:cubicBezTo>
                <a:cubicBezTo>
                  <a:pt x="183" y="49"/>
                  <a:pt x="183" y="49"/>
                  <a:pt x="183" y="49"/>
                </a:cubicBezTo>
                <a:cubicBezTo>
                  <a:pt x="183" y="63"/>
                  <a:pt x="183" y="63"/>
                  <a:pt x="183" y="63"/>
                </a:cubicBezTo>
                <a:cubicBezTo>
                  <a:pt x="183" y="63"/>
                  <a:pt x="183" y="63"/>
                  <a:pt x="183" y="63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63"/>
                  <a:pt x="171" y="173"/>
                  <a:pt x="156" y="173"/>
                </a:cubicBezTo>
                <a:cubicBezTo>
                  <a:pt x="141" y="173"/>
                  <a:pt x="129" y="163"/>
                  <a:pt x="129" y="151"/>
                </a:cubicBezTo>
                <a:cubicBezTo>
                  <a:pt x="129" y="139"/>
                  <a:pt x="141" y="129"/>
                  <a:pt x="156" y="129"/>
                </a:cubicBezTo>
                <a:cubicBezTo>
                  <a:pt x="161" y="129"/>
                  <a:pt x="165" y="130"/>
                  <a:pt x="168" y="132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8" y="190"/>
                  <a:pt x="96" y="199"/>
                  <a:pt x="81" y="199"/>
                </a:cubicBezTo>
                <a:cubicBezTo>
                  <a:pt x="66" y="199"/>
                  <a:pt x="54" y="190"/>
                  <a:pt x="54" y="178"/>
                </a:cubicBezTo>
                <a:cubicBezTo>
                  <a:pt x="54" y="166"/>
                  <a:pt x="66" y="156"/>
                  <a:pt x="81" y="1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8" name="Freeform 12"/>
          <p:cNvSpPr/>
          <p:nvPr/>
        </p:nvSpPr>
        <p:spPr bwMode="auto">
          <a:xfrm>
            <a:off x="1769110" y="6184900"/>
            <a:ext cx="200025" cy="71120"/>
          </a:xfrm>
          <a:custGeom>
            <a:avLst/>
            <a:gdLst>
              <a:gd name="T0" fmla="*/ 90 w 204"/>
              <a:gd name="T1" fmla="*/ 40 h 73"/>
              <a:gd name="T2" fmla="*/ 86 w 204"/>
              <a:gd name="T3" fmla="*/ 39 h 73"/>
              <a:gd name="T4" fmla="*/ 3 w 204"/>
              <a:gd name="T5" fmla="*/ 5 h 73"/>
              <a:gd name="T6" fmla="*/ 0 w 204"/>
              <a:gd name="T7" fmla="*/ 19 h 73"/>
              <a:gd name="T8" fmla="*/ 3 w 204"/>
              <a:gd name="T9" fmla="*/ 30 h 73"/>
              <a:gd name="T10" fmla="*/ 90 w 204"/>
              <a:gd name="T11" fmla="*/ 73 h 73"/>
              <a:gd name="T12" fmla="*/ 204 w 204"/>
              <a:gd name="T13" fmla="*/ 26 h 73"/>
              <a:gd name="T14" fmla="*/ 190 w 204"/>
              <a:gd name="T15" fmla="*/ 0 h 73"/>
              <a:gd name="T16" fmla="*/ 95 w 204"/>
              <a:gd name="T17" fmla="*/ 39 h 73"/>
              <a:gd name="T18" fmla="*/ 90 w 204"/>
              <a:gd name="T19" fmla="*/ 4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4" h="73">
                <a:moveTo>
                  <a:pt x="90" y="40"/>
                </a:moveTo>
                <a:cubicBezTo>
                  <a:pt x="86" y="39"/>
                  <a:pt x="86" y="39"/>
                  <a:pt x="86" y="39"/>
                </a:cubicBezTo>
                <a:cubicBezTo>
                  <a:pt x="3" y="5"/>
                  <a:pt x="3" y="5"/>
                  <a:pt x="3" y="5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22"/>
                  <a:pt x="4" y="26"/>
                  <a:pt x="3" y="30"/>
                </a:cubicBezTo>
                <a:cubicBezTo>
                  <a:pt x="43" y="43"/>
                  <a:pt x="90" y="73"/>
                  <a:pt x="90" y="73"/>
                </a:cubicBezTo>
                <a:cubicBezTo>
                  <a:pt x="90" y="73"/>
                  <a:pt x="166" y="26"/>
                  <a:pt x="204" y="26"/>
                </a:cubicBezTo>
                <a:cubicBezTo>
                  <a:pt x="190" y="0"/>
                  <a:pt x="190" y="0"/>
                  <a:pt x="190" y="0"/>
                </a:cubicBezTo>
                <a:cubicBezTo>
                  <a:pt x="95" y="39"/>
                  <a:pt x="95" y="39"/>
                  <a:pt x="95" y="39"/>
                </a:cubicBezTo>
                <a:lnTo>
                  <a:pt x="9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" name="Freeform 13"/>
          <p:cNvSpPr/>
          <p:nvPr/>
        </p:nvSpPr>
        <p:spPr bwMode="auto">
          <a:xfrm>
            <a:off x="1755140" y="6170295"/>
            <a:ext cx="3175" cy="0"/>
          </a:xfrm>
          <a:custGeom>
            <a:avLst/>
            <a:gdLst>
              <a:gd name="T0" fmla="*/ 0 w 3"/>
              <a:gd name="T1" fmla="*/ 0 h 1"/>
              <a:gd name="T2" fmla="*/ 3 w 3"/>
              <a:gd name="T3" fmla="*/ 1 h 1"/>
              <a:gd name="T4" fmla="*/ 3 w 3"/>
              <a:gd name="T5" fmla="*/ 1 h 1"/>
              <a:gd name="T6" fmla="*/ 3 w 3"/>
              <a:gd name="T7" fmla="*/ 1 h 1"/>
              <a:gd name="T8" fmla="*/ 0 w 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0" name="Oval 14"/>
          <p:cNvSpPr>
            <a:spLocks noChangeArrowheads="1"/>
          </p:cNvSpPr>
          <p:nvPr/>
        </p:nvSpPr>
        <p:spPr bwMode="auto">
          <a:xfrm>
            <a:off x="1845310" y="6148070"/>
            <a:ext cx="25400" cy="12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1" name="Freeform 15"/>
          <p:cNvSpPr/>
          <p:nvPr/>
        </p:nvSpPr>
        <p:spPr bwMode="auto">
          <a:xfrm>
            <a:off x="1732280" y="6226810"/>
            <a:ext cx="36830" cy="54610"/>
          </a:xfrm>
          <a:custGeom>
            <a:avLst/>
            <a:gdLst>
              <a:gd name="T0" fmla="*/ 19 w 38"/>
              <a:gd name="T1" fmla="*/ 38 h 56"/>
              <a:gd name="T2" fmla="*/ 22 w 38"/>
              <a:gd name="T3" fmla="*/ 56 h 56"/>
              <a:gd name="T4" fmla="*/ 28 w 38"/>
              <a:gd name="T5" fmla="*/ 54 h 56"/>
              <a:gd name="T6" fmla="*/ 33 w 38"/>
              <a:gd name="T7" fmla="*/ 27 h 56"/>
              <a:gd name="T8" fmla="*/ 34 w 38"/>
              <a:gd name="T9" fmla="*/ 5 h 56"/>
              <a:gd name="T10" fmla="*/ 28 w 38"/>
              <a:gd name="T11" fmla="*/ 2 h 56"/>
              <a:gd name="T12" fmla="*/ 27 w 38"/>
              <a:gd name="T13" fmla="*/ 1 h 56"/>
              <a:gd name="T14" fmla="*/ 21 w 38"/>
              <a:gd name="T15" fmla="*/ 0 h 56"/>
              <a:gd name="T16" fmla="*/ 16 w 38"/>
              <a:gd name="T17" fmla="*/ 1 h 56"/>
              <a:gd name="T18" fmla="*/ 8 w 38"/>
              <a:gd name="T19" fmla="*/ 4 h 56"/>
              <a:gd name="T20" fmla="*/ 10 w 38"/>
              <a:gd name="T21" fmla="*/ 50 h 56"/>
              <a:gd name="T22" fmla="*/ 17 w 38"/>
              <a:gd name="T23" fmla="*/ 56 h 56"/>
              <a:gd name="T24" fmla="*/ 19 w 38"/>
              <a:gd name="T25" fmla="*/ 3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" h="56">
                <a:moveTo>
                  <a:pt x="19" y="38"/>
                </a:moveTo>
                <a:cubicBezTo>
                  <a:pt x="21" y="31"/>
                  <a:pt x="20" y="43"/>
                  <a:pt x="22" y="56"/>
                </a:cubicBezTo>
                <a:cubicBezTo>
                  <a:pt x="25" y="55"/>
                  <a:pt x="27" y="55"/>
                  <a:pt x="28" y="54"/>
                </a:cubicBezTo>
                <a:cubicBezTo>
                  <a:pt x="31" y="53"/>
                  <a:pt x="26" y="38"/>
                  <a:pt x="33" y="27"/>
                </a:cubicBezTo>
                <a:cubicBezTo>
                  <a:pt x="38" y="19"/>
                  <a:pt x="36" y="11"/>
                  <a:pt x="34" y="5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7" y="2"/>
                  <a:pt x="27" y="1"/>
                </a:cubicBezTo>
                <a:cubicBezTo>
                  <a:pt x="25" y="1"/>
                  <a:pt x="23" y="0"/>
                  <a:pt x="21" y="0"/>
                </a:cubicBezTo>
                <a:cubicBezTo>
                  <a:pt x="19" y="0"/>
                  <a:pt x="17" y="1"/>
                  <a:pt x="16" y="1"/>
                </a:cubicBezTo>
                <a:cubicBezTo>
                  <a:pt x="8" y="4"/>
                  <a:pt x="8" y="4"/>
                  <a:pt x="8" y="4"/>
                </a:cubicBezTo>
                <a:cubicBezTo>
                  <a:pt x="0" y="18"/>
                  <a:pt x="10" y="38"/>
                  <a:pt x="10" y="50"/>
                </a:cubicBezTo>
                <a:cubicBezTo>
                  <a:pt x="10" y="54"/>
                  <a:pt x="14" y="55"/>
                  <a:pt x="17" y="56"/>
                </a:cubicBezTo>
                <a:cubicBezTo>
                  <a:pt x="17" y="49"/>
                  <a:pt x="17" y="42"/>
                  <a:pt x="19" y="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2" name="Freeform 16"/>
          <p:cNvSpPr/>
          <p:nvPr/>
        </p:nvSpPr>
        <p:spPr bwMode="auto">
          <a:xfrm>
            <a:off x="1716405" y="6096635"/>
            <a:ext cx="283210" cy="115570"/>
          </a:xfrm>
          <a:custGeom>
            <a:avLst/>
            <a:gdLst>
              <a:gd name="T0" fmla="*/ 40 w 288"/>
              <a:gd name="T1" fmla="*/ 75 h 118"/>
              <a:gd name="T2" fmla="*/ 43 w 288"/>
              <a:gd name="T3" fmla="*/ 76 h 118"/>
              <a:gd name="T4" fmla="*/ 124 w 288"/>
              <a:gd name="T5" fmla="*/ 59 h 118"/>
              <a:gd name="T6" fmla="*/ 124 w 288"/>
              <a:gd name="T7" fmla="*/ 59 h 118"/>
              <a:gd name="T8" fmla="*/ 144 w 288"/>
              <a:gd name="T9" fmla="*/ 45 h 118"/>
              <a:gd name="T10" fmla="*/ 165 w 288"/>
              <a:gd name="T11" fmla="*/ 59 h 118"/>
              <a:gd name="T12" fmla="*/ 144 w 288"/>
              <a:gd name="T13" fmla="*/ 72 h 118"/>
              <a:gd name="T14" fmla="*/ 127 w 288"/>
              <a:gd name="T15" fmla="*/ 66 h 118"/>
              <a:gd name="T16" fmla="*/ 52 w 288"/>
              <a:gd name="T17" fmla="*/ 80 h 118"/>
              <a:gd name="T18" fmla="*/ 144 w 288"/>
              <a:gd name="T19" fmla="*/ 118 h 118"/>
              <a:gd name="T20" fmla="*/ 288 w 288"/>
              <a:gd name="T21" fmla="*/ 59 h 118"/>
              <a:gd name="T22" fmla="*/ 144 w 288"/>
              <a:gd name="T23" fmla="*/ 0 h 118"/>
              <a:gd name="T24" fmla="*/ 0 w 288"/>
              <a:gd name="T25" fmla="*/ 59 h 118"/>
              <a:gd name="T26" fmla="*/ 38 w 288"/>
              <a:gd name="T27" fmla="*/ 74 h 118"/>
              <a:gd name="T28" fmla="*/ 38 w 288"/>
              <a:gd name="T29" fmla="*/ 74 h 118"/>
              <a:gd name="T30" fmla="*/ 40 w 288"/>
              <a:gd name="T31" fmla="*/ 7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" h="118">
                <a:moveTo>
                  <a:pt x="40" y="75"/>
                </a:moveTo>
                <a:cubicBezTo>
                  <a:pt x="43" y="76"/>
                  <a:pt x="43" y="76"/>
                  <a:pt x="43" y="76"/>
                </a:cubicBezTo>
                <a:cubicBezTo>
                  <a:pt x="56" y="63"/>
                  <a:pt x="107" y="60"/>
                  <a:pt x="124" y="59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51"/>
                  <a:pt x="132" y="45"/>
                  <a:pt x="144" y="45"/>
                </a:cubicBezTo>
                <a:cubicBezTo>
                  <a:pt x="156" y="45"/>
                  <a:pt x="165" y="51"/>
                  <a:pt x="165" y="59"/>
                </a:cubicBezTo>
                <a:cubicBezTo>
                  <a:pt x="165" y="67"/>
                  <a:pt x="156" y="72"/>
                  <a:pt x="144" y="72"/>
                </a:cubicBezTo>
                <a:cubicBezTo>
                  <a:pt x="137" y="72"/>
                  <a:pt x="130" y="70"/>
                  <a:pt x="127" y="66"/>
                </a:cubicBezTo>
                <a:cubicBezTo>
                  <a:pt x="115" y="67"/>
                  <a:pt x="65" y="72"/>
                  <a:pt x="52" y="80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288" y="59"/>
                  <a:pt x="288" y="59"/>
                  <a:pt x="288" y="59"/>
                </a:cubicBezTo>
                <a:cubicBezTo>
                  <a:pt x="144" y="0"/>
                  <a:pt x="144" y="0"/>
                  <a:pt x="144" y="0"/>
                </a:cubicBezTo>
                <a:cubicBezTo>
                  <a:pt x="0" y="59"/>
                  <a:pt x="0" y="59"/>
                  <a:pt x="0" y="59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40" y="75"/>
                  <a:pt x="40" y="75"/>
                  <a:pt x="40" y="7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3" name="Freeform 17"/>
          <p:cNvSpPr/>
          <p:nvPr/>
        </p:nvSpPr>
        <p:spPr bwMode="auto">
          <a:xfrm>
            <a:off x="1744980" y="6170295"/>
            <a:ext cx="22860" cy="51435"/>
          </a:xfrm>
          <a:custGeom>
            <a:avLst/>
            <a:gdLst>
              <a:gd name="T0" fmla="*/ 8 w 23"/>
              <a:gd name="T1" fmla="*/ 49 h 52"/>
              <a:gd name="T2" fmla="*/ 17 w 23"/>
              <a:gd name="T3" fmla="*/ 51 h 52"/>
              <a:gd name="T4" fmla="*/ 19 w 23"/>
              <a:gd name="T5" fmla="*/ 52 h 52"/>
              <a:gd name="T6" fmla="*/ 20 w 23"/>
              <a:gd name="T7" fmla="*/ 44 h 52"/>
              <a:gd name="T8" fmla="*/ 16 w 23"/>
              <a:gd name="T9" fmla="*/ 35 h 52"/>
              <a:gd name="T10" fmla="*/ 23 w 23"/>
              <a:gd name="T11" fmla="*/ 4 h 52"/>
              <a:gd name="T12" fmla="*/ 14 w 23"/>
              <a:gd name="T13" fmla="*/ 0 h 52"/>
              <a:gd name="T14" fmla="*/ 7 w 23"/>
              <a:gd name="T15" fmla="*/ 34 h 52"/>
              <a:gd name="T16" fmla="*/ 1 w 23"/>
              <a:gd name="T17" fmla="*/ 41 h 52"/>
              <a:gd name="T18" fmla="*/ 0 w 23"/>
              <a:gd name="T19" fmla="*/ 51 h 52"/>
              <a:gd name="T20" fmla="*/ 8 w 23"/>
              <a:gd name="T21" fmla="*/ 49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" h="52">
                <a:moveTo>
                  <a:pt x="8" y="49"/>
                </a:moveTo>
                <a:cubicBezTo>
                  <a:pt x="11" y="49"/>
                  <a:pt x="14" y="50"/>
                  <a:pt x="17" y="51"/>
                </a:cubicBezTo>
                <a:cubicBezTo>
                  <a:pt x="18" y="51"/>
                  <a:pt x="18" y="52"/>
                  <a:pt x="19" y="52"/>
                </a:cubicBezTo>
                <a:cubicBezTo>
                  <a:pt x="20" y="44"/>
                  <a:pt x="20" y="44"/>
                  <a:pt x="20" y="44"/>
                </a:cubicBezTo>
                <a:cubicBezTo>
                  <a:pt x="21" y="41"/>
                  <a:pt x="18" y="37"/>
                  <a:pt x="16" y="35"/>
                </a:cubicBezTo>
                <a:cubicBezTo>
                  <a:pt x="23" y="4"/>
                  <a:pt x="23" y="4"/>
                  <a:pt x="23" y="4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4"/>
                  <a:pt x="7" y="34"/>
                  <a:pt x="7" y="34"/>
                </a:cubicBezTo>
                <a:cubicBezTo>
                  <a:pt x="5" y="35"/>
                  <a:pt x="2" y="38"/>
                  <a:pt x="1" y="41"/>
                </a:cubicBezTo>
                <a:cubicBezTo>
                  <a:pt x="0" y="51"/>
                  <a:pt x="0" y="51"/>
                  <a:pt x="0" y="51"/>
                </a:cubicBezTo>
                <a:cubicBezTo>
                  <a:pt x="3" y="50"/>
                  <a:pt x="5" y="49"/>
                  <a:pt x="8" y="4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4" name="Freeform 18"/>
          <p:cNvSpPr>
            <a:spLocks noEditPoints="1"/>
          </p:cNvSpPr>
          <p:nvPr/>
        </p:nvSpPr>
        <p:spPr bwMode="auto">
          <a:xfrm>
            <a:off x="4594225" y="3785235"/>
            <a:ext cx="178435" cy="260350"/>
          </a:xfrm>
          <a:custGeom>
            <a:avLst/>
            <a:gdLst>
              <a:gd name="T0" fmla="*/ 181 w 182"/>
              <a:gd name="T1" fmla="*/ 137 h 265"/>
              <a:gd name="T2" fmla="*/ 182 w 182"/>
              <a:gd name="T3" fmla="*/ 89 h 265"/>
              <a:gd name="T4" fmla="*/ 182 w 182"/>
              <a:gd name="T5" fmla="*/ 76 h 265"/>
              <a:gd name="T6" fmla="*/ 154 w 182"/>
              <a:gd name="T7" fmla="*/ 18 h 265"/>
              <a:gd name="T8" fmla="*/ 98 w 182"/>
              <a:gd name="T9" fmla="*/ 0 h 265"/>
              <a:gd name="T10" fmla="*/ 98 w 182"/>
              <a:gd name="T11" fmla="*/ 0 h 265"/>
              <a:gd name="T12" fmla="*/ 91 w 182"/>
              <a:gd name="T13" fmla="*/ 0 h 265"/>
              <a:gd name="T14" fmla="*/ 91 w 182"/>
              <a:gd name="T15" fmla="*/ 0 h 265"/>
              <a:gd name="T16" fmla="*/ 91 w 182"/>
              <a:gd name="T17" fmla="*/ 0 h 265"/>
              <a:gd name="T18" fmla="*/ 84 w 182"/>
              <a:gd name="T19" fmla="*/ 0 h 265"/>
              <a:gd name="T20" fmla="*/ 84 w 182"/>
              <a:gd name="T21" fmla="*/ 0 h 265"/>
              <a:gd name="T22" fmla="*/ 84 w 182"/>
              <a:gd name="T23" fmla="*/ 0 h 265"/>
              <a:gd name="T24" fmla="*/ 28 w 182"/>
              <a:gd name="T25" fmla="*/ 18 h 265"/>
              <a:gd name="T26" fmla="*/ 0 w 182"/>
              <a:gd name="T27" fmla="*/ 76 h 265"/>
              <a:gd name="T28" fmla="*/ 0 w 182"/>
              <a:gd name="T29" fmla="*/ 86 h 265"/>
              <a:gd name="T30" fmla="*/ 2 w 182"/>
              <a:gd name="T31" fmla="*/ 141 h 265"/>
              <a:gd name="T32" fmla="*/ 1 w 182"/>
              <a:gd name="T33" fmla="*/ 152 h 265"/>
              <a:gd name="T34" fmla="*/ 1 w 182"/>
              <a:gd name="T35" fmla="*/ 153 h 265"/>
              <a:gd name="T36" fmla="*/ 19 w 182"/>
              <a:gd name="T37" fmla="*/ 215 h 265"/>
              <a:gd name="T38" fmla="*/ 21 w 182"/>
              <a:gd name="T39" fmla="*/ 220 h 265"/>
              <a:gd name="T40" fmla="*/ 38 w 182"/>
              <a:gd name="T41" fmla="*/ 265 h 265"/>
              <a:gd name="T42" fmla="*/ 45 w 182"/>
              <a:gd name="T43" fmla="*/ 255 h 265"/>
              <a:gd name="T44" fmla="*/ 46 w 182"/>
              <a:gd name="T45" fmla="*/ 252 h 265"/>
              <a:gd name="T46" fmla="*/ 56 w 182"/>
              <a:gd name="T47" fmla="*/ 261 h 265"/>
              <a:gd name="T48" fmla="*/ 65 w 182"/>
              <a:gd name="T49" fmla="*/ 252 h 265"/>
              <a:gd name="T50" fmla="*/ 117 w 182"/>
              <a:gd name="T51" fmla="*/ 252 h 265"/>
              <a:gd name="T52" fmla="*/ 127 w 182"/>
              <a:gd name="T53" fmla="*/ 261 h 265"/>
              <a:gd name="T54" fmla="*/ 136 w 182"/>
              <a:gd name="T55" fmla="*/ 252 h 265"/>
              <a:gd name="T56" fmla="*/ 138 w 182"/>
              <a:gd name="T57" fmla="*/ 255 h 265"/>
              <a:gd name="T58" fmla="*/ 144 w 182"/>
              <a:gd name="T59" fmla="*/ 265 h 265"/>
              <a:gd name="T60" fmla="*/ 163 w 182"/>
              <a:gd name="T61" fmla="*/ 214 h 265"/>
              <a:gd name="T62" fmla="*/ 175 w 182"/>
              <a:gd name="T63" fmla="*/ 180 h 265"/>
              <a:gd name="T64" fmla="*/ 181 w 182"/>
              <a:gd name="T65" fmla="*/ 153 h 265"/>
              <a:gd name="T66" fmla="*/ 181 w 182"/>
              <a:gd name="T67" fmla="*/ 152 h 265"/>
              <a:gd name="T68" fmla="*/ 181 w 182"/>
              <a:gd name="T69" fmla="*/ 137 h 265"/>
              <a:gd name="T70" fmla="*/ 178 w 182"/>
              <a:gd name="T71" fmla="*/ 169 h 265"/>
              <a:gd name="T72" fmla="*/ 136 w 182"/>
              <a:gd name="T73" fmla="*/ 245 h 265"/>
              <a:gd name="T74" fmla="*/ 127 w 182"/>
              <a:gd name="T75" fmla="*/ 253 h 265"/>
              <a:gd name="T76" fmla="*/ 119 w 182"/>
              <a:gd name="T77" fmla="*/ 245 h 265"/>
              <a:gd name="T78" fmla="*/ 63 w 182"/>
              <a:gd name="T79" fmla="*/ 245 h 265"/>
              <a:gd name="T80" fmla="*/ 55 w 182"/>
              <a:gd name="T81" fmla="*/ 253 h 265"/>
              <a:gd name="T82" fmla="*/ 46 w 182"/>
              <a:gd name="T83" fmla="*/ 245 h 265"/>
              <a:gd name="T84" fmla="*/ 5 w 182"/>
              <a:gd name="T85" fmla="*/ 169 h 265"/>
              <a:gd name="T86" fmla="*/ 3 w 182"/>
              <a:gd name="T87" fmla="*/ 153 h 265"/>
              <a:gd name="T88" fmla="*/ 13 w 182"/>
              <a:gd name="T89" fmla="*/ 131 h 265"/>
              <a:gd name="T90" fmla="*/ 14 w 182"/>
              <a:gd name="T91" fmla="*/ 68 h 265"/>
              <a:gd name="T92" fmla="*/ 66 w 182"/>
              <a:gd name="T93" fmla="*/ 16 h 265"/>
              <a:gd name="T94" fmla="*/ 72 w 182"/>
              <a:gd name="T95" fmla="*/ 78 h 265"/>
              <a:gd name="T96" fmla="*/ 75 w 182"/>
              <a:gd name="T97" fmla="*/ 82 h 265"/>
              <a:gd name="T98" fmla="*/ 90 w 182"/>
              <a:gd name="T99" fmla="*/ 82 h 265"/>
              <a:gd name="T100" fmla="*/ 92 w 182"/>
              <a:gd name="T101" fmla="*/ 82 h 265"/>
              <a:gd name="T102" fmla="*/ 107 w 182"/>
              <a:gd name="T103" fmla="*/ 82 h 265"/>
              <a:gd name="T104" fmla="*/ 111 w 182"/>
              <a:gd name="T105" fmla="*/ 78 h 265"/>
              <a:gd name="T106" fmla="*/ 117 w 182"/>
              <a:gd name="T107" fmla="*/ 16 h 265"/>
              <a:gd name="T108" fmla="*/ 168 w 182"/>
              <a:gd name="T109" fmla="*/ 68 h 265"/>
              <a:gd name="T110" fmla="*/ 170 w 182"/>
              <a:gd name="T111" fmla="*/ 131 h 265"/>
              <a:gd name="T112" fmla="*/ 179 w 182"/>
              <a:gd name="T113" fmla="*/ 153 h 265"/>
              <a:gd name="T114" fmla="*/ 178 w 182"/>
              <a:gd name="T115" fmla="*/ 169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2" h="265">
                <a:moveTo>
                  <a:pt x="181" y="137"/>
                </a:moveTo>
                <a:cubicBezTo>
                  <a:pt x="181" y="117"/>
                  <a:pt x="182" y="101"/>
                  <a:pt x="182" y="89"/>
                </a:cubicBezTo>
                <a:cubicBezTo>
                  <a:pt x="182" y="84"/>
                  <a:pt x="182" y="80"/>
                  <a:pt x="182" y="76"/>
                </a:cubicBezTo>
                <a:cubicBezTo>
                  <a:pt x="180" y="50"/>
                  <a:pt x="170" y="30"/>
                  <a:pt x="154" y="18"/>
                </a:cubicBezTo>
                <a:cubicBezTo>
                  <a:pt x="139" y="6"/>
                  <a:pt x="120" y="1"/>
                  <a:pt x="98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62" y="1"/>
                  <a:pt x="43" y="6"/>
                  <a:pt x="28" y="18"/>
                </a:cubicBezTo>
                <a:cubicBezTo>
                  <a:pt x="12" y="30"/>
                  <a:pt x="2" y="50"/>
                  <a:pt x="0" y="76"/>
                </a:cubicBezTo>
                <a:cubicBezTo>
                  <a:pt x="0" y="79"/>
                  <a:pt x="0" y="82"/>
                  <a:pt x="0" y="86"/>
                </a:cubicBezTo>
                <a:cubicBezTo>
                  <a:pt x="0" y="99"/>
                  <a:pt x="2" y="117"/>
                  <a:pt x="2" y="141"/>
                </a:cubicBezTo>
                <a:cubicBezTo>
                  <a:pt x="2" y="145"/>
                  <a:pt x="1" y="148"/>
                  <a:pt x="1" y="152"/>
                </a:cubicBezTo>
                <a:cubicBezTo>
                  <a:pt x="1" y="152"/>
                  <a:pt x="1" y="153"/>
                  <a:pt x="1" y="153"/>
                </a:cubicBezTo>
                <a:cubicBezTo>
                  <a:pt x="2" y="177"/>
                  <a:pt x="14" y="197"/>
                  <a:pt x="19" y="215"/>
                </a:cubicBezTo>
                <a:cubicBezTo>
                  <a:pt x="20" y="217"/>
                  <a:pt x="20" y="219"/>
                  <a:pt x="21" y="220"/>
                </a:cubicBezTo>
                <a:cubicBezTo>
                  <a:pt x="27" y="240"/>
                  <a:pt x="32" y="255"/>
                  <a:pt x="38" y="265"/>
                </a:cubicBezTo>
                <a:cubicBezTo>
                  <a:pt x="40" y="263"/>
                  <a:pt x="43" y="259"/>
                  <a:pt x="45" y="255"/>
                </a:cubicBezTo>
                <a:cubicBezTo>
                  <a:pt x="45" y="254"/>
                  <a:pt x="46" y="253"/>
                  <a:pt x="46" y="252"/>
                </a:cubicBezTo>
                <a:cubicBezTo>
                  <a:pt x="56" y="261"/>
                  <a:pt x="56" y="261"/>
                  <a:pt x="56" y="261"/>
                </a:cubicBezTo>
                <a:cubicBezTo>
                  <a:pt x="65" y="252"/>
                  <a:pt x="65" y="252"/>
                  <a:pt x="65" y="252"/>
                </a:cubicBezTo>
                <a:cubicBezTo>
                  <a:pt x="117" y="252"/>
                  <a:pt x="117" y="252"/>
                  <a:pt x="117" y="252"/>
                </a:cubicBezTo>
                <a:cubicBezTo>
                  <a:pt x="127" y="261"/>
                  <a:pt x="127" y="261"/>
                  <a:pt x="127" y="261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7" y="253"/>
                  <a:pt x="137" y="254"/>
                  <a:pt x="138" y="255"/>
                </a:cubicBezTo>
                <a:cubicBezTo>
                  <a:pt x="139" y="259"/>
                  <a:pt x="142" y="263"/>
                  <a:pt x="144" y="265"/>
                </a:cubicBezTo>
                <a:cubicBezTo>
                  <a:pt x="151" y="254"/>
                  <a:pt x="157" y="237"/>
                  <a:pt x="163" y="214"/>
                </a:cubicBezTo>
                <a:cubicBezTo>
                  <a:pt x="167" y="203"/>
                  <a:pt x="172" y="192"/>
                  <a:pt x="175" y="180"/>
                </a:cubicBezTo>
                <a:cubicBezTo>
                  <a:pt x="179" y="172"/>
                  <a:pt x="181" y="163"/>
                  <a:pt x="181" y="153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81" y="147"/>
                  <a:pt x="181" y="142"/>
                  <a:pt x="181" y="137"/>
                </a:cubicBezTo>
                <a:close/>
                <a:moveTo>
                  <a:pt x="178" y="169"/>
                </a:moveTo>
                <a:cubicBezTo>
                  <a:pt x="166" y="195"/>
                  <a:pt x="138" y="224"/>
                  <a:pt x="136" y="245"/>
                </a:cubicBezTo>
                <a:cubicBezTo>
                  <a:pt x="127" y="253"/>
                  <a:pt x="127" y="253"/>
                  <a:pt x="127" y="253"/>
                </a:cubicBezTo>
                <a:cubicBezTo>
                  <a:pt x="119" y="245"/>
                  <a:pt x="119" y="245"/>
                  <a:pt x="119" y="245"/>
                </a:cubicBezTo>
                <a:cubicBezTo>
                  <a:pt x="63" y="245"/>
                  <a:pt x="63" y="245"/>
                  <a:pt x="63" y="245"/>
                </a:cubicBezTo>
                <a:cubicBezTo>
                  <a:pt x="55" y="253"/>
                  <a:pt x="55" y="253"/>
                  <a:pt x="55" y="253"/>
                </a:cubicBezTo>
                <a:cubicBezTo>
                  <a:pt x="46" y="245"/>
                  <a:pt x="46" y="245"/>
                  <a:pt x="46" y="245"/>
                </a:cubicBezTo>
                <a:cubicBezTo>
                  <a:pt x="44" y="224"/>
                  <a:pt x="16" y="195"/>
                  <a:pt x="5" y="169"/>
                </a:cubicBezTo>
                <a:cubicBezTo>
                  <a:pt x="4" y="164"/>
                  <a:pt x="3" y="159"/>
                  <a:pt x="3" y="153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14" y="68"/>
                  <a:pt x="14" y="68"/>
                  <a:pt x="14" y="68"/>
                </a:cubicBezTo>
                <a:cubicBezTo>
                  <a:pt x="23" y="23"/>
                  <a:pt x="66" y="16"/>
                  <a:pt x="66" y="16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8"/>
                  <a:pt x="72" y="82"/>
                  <a:pt x="75" y="82"/>
                </a:cubicBezTo>
                <a:cubicBezTo>
                  <a:pt x="78" y="82"/>
                  <a:pt x="86" y="82"/>
                  <a:pt x="90" y="82"/>
                </a:cubicBezTo>
                <a:cubicBezTo>
                  <a:pt x="90" y="82"/>
                  <a:pt x="91" y="82"/>
                  <a:pt x="92" y="82"/>
                </a:cubicBezTo>
                <a:cubicBezTo>
                  <a:pt x="96" y="82"/>
                  <a:pt x="105" y="82"/>
                  <a:pt x="107" y="82"/>
                </a:cubicBezTo>
                <a:cubicBezTo>
                  <a:pt x="110" y="82"/>
                  <a:pt x="111" y="78"/>
                  <a:pt x="111" y="78"/>
                </a:cubicBezTo>
                <a:cubicBezTo>
                  <a:pt x="117" y="16"/>
                  <a:pt x="117" y="16"/>
                  <a:pt x="117" y="16"/>
                </a:cubicBezTo>
                <a:cubicBezTo>
                  <a:pt x="117" y="16"/>
                  <a:pt x="160" y="23"/>
                  <a:pt x="168" y="68"/>
                </a:cubicBezTo>
                <a:cubicBezTo>
                  <a:pt x="170" y="131"/>
                  <a:pt x="170" y="131"/>
                  <a:pt x="170" y="131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80" y="159"/>
                  <a:pt x="179" y="164"/>
                  <a:pt x="178" y="1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5" name="Freeform 19"/>
          <p:cNvSpPr/>
          <p:nvPr/>
        </p:nvSpPr>
        <p:spPr bwMode="auto">
          <a:xfrm>
            <a:off x="4645660" y="4045585"/>
            <a:ext cx="77470" cy="22860"/>
          </a:xfrm>
          <a:custGeom>
            <a:avLst/>
            <a:gdLst>
              <a:gd name="T0" fmla="*/ 51 w 79"/>
              <a:gd name="T1" fmla="*/ 4 h 22"/>
              <a:gd name="T2" fmla="*/ 49 w 79"/>
              <a:gd name="T3" fmla="*/ 0 h 22"/>
              <a:gd name="T4" fmla="*/ 30 w 79"/>
              <a:gd name="T5" fmla="*/ 0 h 22"/>
              <a:gd name="T6" fmla="*/ 28 w 79"/>
              <a:gd name="T7" fmla="*/ 4 h 22"/>
              <a:gd name="T8" fmla="*/ 12 w 79"/>
              <a:gd name="T9" fmla="*/ 4 h 22"/>
              <a:gd name="T10" fmla="*/ 0 w 79"/>
              <a:gd name="T11" fmla="*/ 14 h 22"/>
              <a:gd name="T12" fmla="*/ 31 w 79"/>
              <a:gd name="T13" fmla="*/ 22 h 22"/>
              <a:gd name="T14" fmla="*/ 39 w 79"/>
              <a:gd name="T15" fmla="*/ 22 h 22"/>
              <a:gd name="T16" fmla="*/ 39 w 79"/>
              <a:gd name="T17" fmla="*/ 22 h 22"/>
              <a:gd name="T18" fmla="*/ 39 w 79"/>
              <a:gd name="T19" fmla="*/ 22 h 22"/>
              <a:gd name="T20" fmla="*/ 47 w 79"/>
              <a:gd name="T21" fmla="*/ 22 h 22"/>
              <a:gd name="T22" fmla="*/ 79 w 79"/>
              <a:gd name="T23" fmla="*/ 14 h 22"/>
              <a:gd name="T24" fmla="*/ 67 w 79"/>
              <a:gd name="T25" fmla="*/ 4 h 22"/>
              <a:gd name="T26" fmla="*/ 51 w 79"/>
              <a:gd name="T27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9" h="22">
                <a:moveTo>
                  <a:pt x="51" y="4"/>
                </a:moveTo>
                <a:cubicBezTo>
                  <a:pt x="49" y="0"/>
                  <a:pt x="49" y="0"/>
                  <a:pt x="4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4"/>
                  <a:pt x="28" y="4"/>
                  <a:pt x="28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0" y="14"/>
                  <a:pt x="0" y="14"/>
                  <a:pt x="0" y="14"/>
                </a:cubicBezTo>
                <a:cubicBezTo>
                  <a:pt x="8" y="20"/>
                  <a:pt x="18" y="22"/>
                  <a:pt x="31" y="22"/>
                </a:cubicBezTo>
                <a:cubicBezTo>
                  <a:pt x="32" y="22"/>
                  <a:pt x="32" y="22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46" y="22"/>
                  <a:pt x="47" y="22"/>
                  <a:pt x="47" y="22"/>
                </a:cubicBezTo>
                <a:cubicBezTo>
                  <a:pt x="61" y="22"/>
                  <a:pt x="71" y="20"/>
                  <a:pt x="79" y="14"/>
                </a:cubicBezTo>
                <a:cubicBezTo>
                  <a:pt x="67" y="4"/>
                  <a:pt x="67" y="4"/>
                  <a:pt x="67" y="4"/>
                </a:cubicBezTo>
                <a:lnTo>
                  <a:pt x="51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6" name="Freeform 20"/>
          <p:cNvSpPr/>
          <p:nvPr/>
        </p:nvSpPr>
        <p:spPr bwMode="auto">
          <a:xfrm>
            <a:off x="4699000" y="3924935"/>
            <a:ext cx="49530" cy="17780"/>
          </a:xfrm>
          <a:custGeom>
            <a:avLst/>
            <a:gdLst>
              <a:gd name="T0" fmla="*/ 0 w 50"/>
              <a:gd name="T1" fmla="*/ 11 h 19"/>
              <a:gd name="T2" fmla="*/ 3 w 50"/>
              <a:gd name="T3" fmla="*/ 18 h 19"/>
              <a:gd name="T4" fmla="*/ 50 w 50"/>
              <a:gd name="T5" fmla="*/ 10 h 19"/>
              <a:gd name="T6" fmla="*/ 47 w 50"/>
              <a:gd name="T7" fmla="*/ 0 h 19"/>
              <a:gd name="T8" fmla="*/ 0 w 50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19">
                <a:moveTo>
                  <a:pt x="0" y="11"/>
                </a:move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42" y="19"/>
                  <a:pt x="50" y="1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0"/>
                  <a:pt x="32" y="9"/>
                  <a:pt x="0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7" name="Freeform 21"/>
          <p:cNvSpPr/>
          <p:nvPr/>
        </p:nvSpPr>
        <p:spPr bwMode="auto">
          <a:xfrm>
            <a:off x="4618355" y="3924935"/>
            <a:ext cx="50165" cy="17780"/>
          </a:xfrm>
          <a:custGeom>
            <a:avLst/>
            <a:gdLst>
              <a:gd name="T0" fmla="*/ 0 w 50"/>
              <a:gd name="T1" fmla="*/ 10 h 19"/>
              <a:gd name="T2" fmla="*/ 47 w 50"/>
              <a:gd name="T3" fmla="*/ 18 h 19"/>
              <a:gd name="T4" fmla="*/ 50 w 50"/>
              <a:gd name="T5" fmla="*/ 11 h 19"/>
              <a:gd name="T6" fmla="*/ 4 w 50"/>
              <a:gd name="T7" fmla="*/ 0 h 19"/>
              <a:gd name="T8" fmla="*/ 0 w 50"/>
              <a:gd name="T9" fmla="*/ 1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19">
                <a:moveTo>
                  <a:pt x="0" y="10"/>
                </a:moveTo>
                <a:cubicBezTo>
                  <a:pt x="9" y="19"/>
                  <a:pt x="47" y="18"/>
                  <a:pt x="47" y="18"/>
                </a:cubicBezTo>
                <a:cubicBezTo>
                  <a:pt x="50" y="11"/>
                  <a:pt x="50" y="11"/>
                  <a:pt x="50" y="11"/>
                </a:cubicBezTo>
                <a:cubicBezTo>
                  <a:pt x="18" y="9"/>
                  <a:pt x="4" y="0"/>
                  <a:pt x="4" y="0"/>
                </a:cubicBez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8" name="Freeform 22"/>
          <p:cNvSpPr/>
          <p:nvPr/>
        </p:nvSpPr>
        <p:spPr bwMode="auto">
          <a:xfrm>
            <a:off x="5855970" y="2323465"/>
            <a:ext cx="13335" cy="0"/>
          </a:xfrm>
          <a:custGeom>
            <a:avLst/>
            <a:gdLst>
              <a:gd name="T0" fmla="*/ 0 w 13"/>
              <a:gd name="T1" fmla="*/ 9 w 13"/>
              <a:gd name="T2" fmla="*/ 13 w 13"/>
              <a:gd name="T3" fmla="*/ 9 w 13"/>
              <a:gd name="T4" fmla="*/ 0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3">
                <a:moveTo>
                  <a:pt x="0" y="0"/>
                </a:moveTo>
                <a:cubicBezTo>
                  <a:pt x="3" y="0"/>
                  <a:pt x="6" y="0"/>
                  <a:pt x="9" y="0"/>
                </a:cubicBezTo>
                <a:cubicBezTo>
                  <a:pt x="10" y="0"/>
                  <a:pt x="11" y="0"/>
                  <a:pt x="13" y="0"/>
                </a:cubicBezTo>
                <a:cubicBezTo>
                  <a:pt x="11" y="0"/>
                  <a:pt x="10" y="0"/>
                  <a:pt x="9" y="0"/>
                </a:cubicBezTo>
                <a:cubicBezTo>
                  <a:pt x="6" y="0"/>
                  <a:pt x="3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9" name="Freeform 23"/>
          <p:cNvSpPr/>
          <p:nvPr/>
        </p:nvSpPr>
        <p:spPr bwMode="auto">
          <a:xfrm>
            <a:off x="5755005" y="2143125"/>
            <a:ext cx="3175" cy="0"/>
          </a:xfrm>
          <a:custGeom>
            <a:avLst/>
            <a:gdLst>
              <a:gd name="T0" fmla="*/ 4 w 4"/>
              <a:gd name="T1" fmla="*/ 0 w 4"/>
              <a:gd name="T2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1" y="0"/>
                  <a:pt x="3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0" name="Freeform 24"/>
          <p:cNvSpPr/>
          <p:nvPr/>
        </p:nvSpPr>
        <p:spPr bwMode="auto">
          <a:xfrm>
            <a:off x="5749925" y="2143125"/>
            <a:ext cx="3175" cy="0"/>
          </a:xfrm>
          <a:custGeom>
            <a:avLst/>
            <a:gdLst>
              <a:gd name="T0" fmla="*/ 4 w 4"/>
              <a:gd name="T1" fmla="*/ 0 w 4"/>
              <a:gd name="T2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4" y="0"/>
                </a:moveTo>
                <a:cubicBezTo>
                  <a:pt x="3" y="0"/>
                  <a:pt x="1" y="0"/>
                  <a:pt x="0" y="0"/>
                </a:cubicBezTo>
                <a:cubicBezTo>
                  <a:pt x="1" y="0"/>
                  <a:pt x="3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1" name="Freeform 25"/>
          <p:cNvSpPr/>
          <p:nvPr/>
        </p:nvSpPr>
        <p:spPr bwMode="auto">
          <a:xfrm>
            <a:off x="5869305" y="2323465"/>
            <a:ext cx="4445" cy="0"/>
          </a:xfrm>
          <a:custGeom>
            <a:avLst/>
            <a:gdLst>
              <a:gd name="T0" fmla="*/ 4 w 4"/>
              <a:gd name="T1" fmla="*/ 0 w 4"/>
              <a:gd name="T2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4" y="0"/>
                </a:moveTo>
                <a:cubicBezTo>
                  <a:pt x="2" y="0"/>
                  <a:pt x="1" y="0"/>
                  <a:pt x="0" y="0"/>
                </a:cubicBezTo>
                <a:cubicBezTo>
                  <a:pt x="1" y="0"/>
                  <a:pt x="2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2" name="Freeform 26"/>
          <p:cNvSpPr/>
          <p:nvPr/>
        </p:nvSpPr>
        <p:spPr bwMode="auto">
          <a:xfrm>
            <a:off x="5873750" y="2322195"/>
            <a:ext cx="5080" cy="1270"/>
          </a:xfrm>
          <a:custGeom>
            <a:avLst/>
            <a:gdLst>
              <a:gd name="T0" fmla="*/ 4 w 4"/>
              <a:gd name="T1" fmla="*/ 0 h 1"/>
              <a:gd name="T2" fmla="*/ 0 w 4"/>
              <a:gd name="T3" fmla="*/ 1 h 1"/>
              <a:gd name="T4" fmla="*/ 4 w 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1">
                <a:moveTo>
                  <a:pt x="4" y="0"/>
                </a:moveTo>
                <a:cubicBezTo>
                  <a:pt x="2" y="0"/>
                  <a:pt x="1" y="1"/>
                  <a:pt x="0" y="1"/>
                </a:cubicBezTo>
                <a:cubicBezTo>
                  <a:pt x="1" y="1"/>
                  <a:pt x="2" y="0"/>
                  <a:pt x="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3" name="Freeform 27"/>
          <p:cNvSpPr/>
          <p:nvPr/>
        </p:nvSpPr>
        <p:spPr bwMode="auto">
          <a:xfrm>
            <a:off x="5759450" y="2141855"/>
            <a:ext cx="12700" cy="1270"/>
          </a:xfrm>
          <a:custGeom>
            <a:avLst/>
            <a:gdLst>
              <a:gd name="T0" fmla="*/ 0 w 13"/>
              <a:gd name="T1" fmla="*/ 0 h 1"/>
              <a:gd name="T2" fmla="*/ 4 w 13"/>
              <a:gd name="T3" fmla="*/ 0 h 1"/>
              <a:gd name="T4" fmla="*/ 13 w 13"/>
              <a:gd name="T5" fmla="*/ 1 h 1"/>
              <a:gd name="T6" fmla="*/ 4 w 13"/>
              <a:gd name="T7" fmla="*/ 0 h 1"/>
              <a:gd name="T8" fmla="*/ 0 w 13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">
                <a:moveTo>
                  <a:pt x="0" y="0"/>
                </a:moveTo>
                <a:cubicBezTo>
                  <a:pt x="1" y="0"/>
                  <a:pt x="3" y="0"/>
                  <a:pt x="4" y="0"/>
                </a:cubicBezTo>
                <a:cubicBezTo>
                  <a:pt x="7" y="0"/>
                  <a:pt x="10" y="1"/>
                  <a:pt x="13" y="1"/>
                </a:cubicBezTo>
                <a:cubicBezTo>
                  <a:pt x="10" y="1"/>
                  <a:pt x="7" y="0"/>
                  <a:pt x="4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4" name="Freeform 28"/>
          <p:cNvSpPr/>
          <p:nvPr/>
        </p:nvSpPr>
        <p:spPr bwMode="auto">
          <a:xfrm>
            <a:off x="5672455" y="2141855"/>
            <a:ext cx="281940" cy="181610"/>
          </a:xfrm>
          <a:custGeom>
            <a:avLst/>
            <a:gdLst>
              <a:gd name="T0" fmla="*/ 68 w 288"/>
              <a:gd name="T1" fmla="*/ 93 h 185"/>
              <a:gd name="T2" fmla="*/ 68 w 288"/>
              <a:gd name="T3" fmla="*/ 92 h 185"/>
              <a:gd name="T4" fmla="*/ 38 w 288"/>
              <a:gd name="T5" fmla="*/ 92 h 185"/>
              <a:gd name="T6" fmla="*/ 86 w 288"/>
              <a:gd name="T7" fmla="*/ 44 h 185"/>
              <a:gd name="T8" fmla="*/ 134 w 288"/>
              <a:gd name="T9" fmla="*/ 92 h 185"/>
              <a:gd name="T10" fmla="*/ 103 w 288"/>
              <a:gd name="T11" fmla="*/ 92 h 185"/>
              <a:gd name="T12" fmla="*/ 103 w 288"/>
              <a:gd name="T13" fmla="*/ 93 h 185"/>
              <a:gd name="T14" fmla="*/ 187 w 288"/>
              <a:gd name="T15" fmla="*/ 185 h 185"/>
              <a:gd name="T16" fmla="*/ 196 w 288"/>
              <a:gd name="T17" fmla="*/ 185 h 185"/>
              <a:gd name="T18" fmla="*/ 200 w 288"/>
              <a:gd name="T19" fmla="*/ 185 h 185"/>
              <a:gd name="T20" fmla="*/ 201 w 288"/>
              <a:gd name="T21" fmla="*/ 185 h 185"/>
              <a:gd name="T22" fmla="*/ 205 w 288"/>
              <a:gd name="T23" fmla="*/ 185 h 185"/>
              <a:gd name="T24" fmla="*/ 206 w 288"/>
              <a:gd name="T25" fmla="*/ 185 h 185"/>
              <a:gd name="T26" fmla="*/ 210 w 288"/>
              <a:gd name="T27" fmla="*/ 184 h 185"/>
              <a:gd name="T28" fmla="*/ 210 w 288"/>
              <a:gd name="T29" fmla="*/ 184 h 185"/>
              <a:gd name="T30" fmla="*/ 288 w 288"/>
              <a:gd name="T31" fmla="*/ 93 h 185"/>
              <a:gd name="T32" fmla="*/ 196 w 288"/>
              <a:gd name="T33" fmla="*/ 0 h 185"/>
              <a:gd name="T34" fmla="*/ 182 w 288"/>
              <a:gd name="T35" fmla="*/ 1 h 185"/>
              <a:gd name="T36" fmla="*/ 221 w 288"/>
              <a:gd name="T37" fmla="*/ 93 h 185"/>
              <a:gd name="T38" fmla="*/ 221 w 288"/>
              <a:gd name="T39" fmla="*/ 94 h 185"/>
              <a:gd name="T40" fmla="*/ 251 w 288"/>
              <a:gd name="T41" fmla="*/ 94 h 185"/>
              <a:gd name="T42" fmla="*/ 203 w 288"/>
              <a:gd name="T43" fmla="*/ 142 h 185"/>
              <a:gd name="T44" fmla="*/ 155 w 288"/>
              <a:gd name="T45" fmla="*/ 94 h 185"/>
              <a:gd name="T46" fmla="*/ 185 w 288"/>
              <a:gd name="T47" fmla="*/ 94 h 185"/>
              <a:gd name="T48" fmla="*/ 185 w 288"/>
              <a:gd name="T49" fmla="*/ 93 h 185"/>
              <a:gd name="T50" fmla="*/ 102 w 288"/>
              <a:gd name="T51" fmla="*/ 1 h 185"/>
              <a:gd name="T52" fmla="*/ 93 w 288"/>
              <a:gd name="T53" fmla="*/ 0 h 185"/>
              <a:gd name="T54" fmla="*/ 89 w 288"/>
              <a:gd name="T55" fmla="*/ 0 h 185"/>
              <a:gd name="T56" fmla="*/ 88 w 288"/>
              <a:gd name="T57" fmla="*/ 1 h 185"/>
              <a:gd name="T58" fmla="*/ 84 w 288"/>
              <a:gd name="T59" fmla="*/ 1 h 185"/>
              <a:gd name="T60" fmla="*/ 83 w 288"/>
              <a:gd name="T61" fmla="*/ 1 h 185"/>
              <a:gd name="T62" fmla="*/ 79 w 288"/>
              <a:gd name="T63" fmla="*/ 1 h 185"/>
              <a:gd name="T64" fmla="*/ 78 w 288"/>
              <a:gd name="T65" fmla="*/ 2 h 185"/>
              <a:gd name="T66" fmla="*/ 0 w 288"/>
              <a:gd name="T67" fmla="*/ 93 h 185"/>
              <a:gd name="T68" fmla="*/ 93 w 288"/>
              <a:gd name="T69" fmla="*/ 185 h 185"/>
              <a:gd name="T70" fmla="*/ 106 w 288"/>
              <a:gd name="T71" fmla="*/ 184 h 185"/>
              <a:gd name="T72" fmla="*/ 68 w 288"/>
              <a:gd name="T73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8" h="185">
                <a:moveTo>
                  <a:pt x="68" y="93"/>
                </a:moveTo>
                <a:cubicBezTo>
                  <a:pt x="68" y="92"/>
                  <a:pt x="68" y="92"/>
                  <a:pt x="68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86" y="44"/>
                  <a:pt x="86" y="44"/>
                  <a:pt x="86" y="44"/>
                </a:cubicBezTo>
                <a:cubicBezTo>
                  <a:pt x="134" y="92"/>
                  <a:pt x="134" y="92"/>
                  <a:pt x="134" y="92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3" y="140"/>
                  <a:pt x="140" y="180"/>
                  <a:pt x="187" y="185"/>
                </a:cubicBezTo>
                <a:cubicBezTo>
                  <a:pt x="190" y="185"/>
                  <a:pt x="193" y="185"/>
                  <a:pt x="196" y="185"/>
                </a:cubicBezTo>
                <a:cubicBezTo>
                  <a:pt x="197" y="185"/>
                  <a:pt x="198" y="185"/>
                  <a:pt x="200" y="185"/>
                </a:cubicBezTo>
                <a:cubicBezTo>
                  <a:pt x="200" y="185"/>
                  <a:pt x="200" y="185"/>
                  <a:pt x="201" y="185"/>
                </a:cubicBezTo>
                <a:cubicBezTo>
                  <a:pt x="202" y="185"/>
                  <a:pt x="203" y="185"/>
                  <a:pt x="205" y="185"/>
                </a:cubicBezTo>
                <a:cubicBezTo>
                  <a:pt x="205" y="185"/>
                  <a:pt x="205" y="185"/>
                  <a:pt x="206" y="185"/>
                </a:cubicBezTo>
                <a:cubicBezTo>
                  <a:pt x="207" y="185"/>
                  <a:pt x="208" y="184"/>
                  <a:pt x="210" y="184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255" y="177"/>
                  <a:pt x="288" y="139"/>
                  <a:pt x="288" y="93"/>
                </a:cubicBezTo>
                <a:cubicBezTo>
                  <a:pt x="288" y="42"/>
                  <a:pt x="247" y="0"/>
                  <a:pt x="196" y="0"/>
                </a:cubicBezTo>
                <a:cubicBezTo>
                  <a:pt x="191" y="0"/>
                  <a:pt x="187" y="1"/>
                  <a:pt x="182" y="1"/>
                </a:cubicBezTo>
                <a:cubicBezTo>
                  <a:pt x="206" y="25"/>
                  <a:pt x="221" y="57"/>
                  <a:pt x="221" y="93"/>
                </a:cubicBezTo>
                <a:cubicBezTo>
                  <a:pt x="221" y="94"/>
                  <a:pt x="221" y="94"/>
                  <a:pt x="221" y="94"/>
                </a:cubicBezTo>
                <a:cubicBezTo>
                  <a:pt x="251" y="94"/>
                  <a:pt x="251" y="94"/>
                  <a:pt x="251" y="94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155" y="94"/>
                  <a:pt x="155" y="94"/>
                  <a:pt x="155" y="94"/>
                </a:cubicBezTo>
                <a:cubicBezTo>
                  <a:pt x="185" y="94"/>
                  <a:pt x="185" y="94"/>
                  <a:pt x="185" y="94"/>
                </a:cubicBezTo>
                <a:cubicBezTo>
                  <a:pt x="185" y="93"/>
                  <a:pt x="185" y="93"/>
                  <a:pt x="185" y="93"/>
                </a:cubicBezTo>
                <a:cubicBezTo>
                  <a:pt x="185" y="45"/>
                  <a:pt x="149" y="6"/>
                  <a:pt x="102" y="1"/>
                </a:cubicBezTo>
                <a:cubicBezTo>
                  <a:pt x="99" y="1"/>
                  <a:pt x="96" y="0"/>
                  <a:pt x="93" y="0"/>
                </a:cubicBezTo>
                <a:cubicBezTo>
                  <a:pt x="92" y="0"/>
                  <a:pt x="90" y="0"/>
                  <a:pt x="89" y="0"/>
                </a:cubicBezTo>
                <a:cubicBezTo>
                  <a:pt x="89" y="0"/>
                  <a:pt x="88" y="1"/>
                  <a:pt x="88" y="1"/>
                </a:cubicBezTo>
                <a:cubicBezTo>
                  <a:pt x="87" y="1"/>
                  <a:pt x="85" y="1"/>
                  <a:pt x="84" y="1"/>
                </a:cubicBezTo>
                <a:cubicBezTo>
                  <a:pt x="84" y="1"/>
                  <a:pt x="83" y="1"/>
                  <a:pt x="83" y="1"/>
                </a:cubicBezTo>
                <a:cubicBezTo>
                  <a:pt x="82" y="1"/>
                  <a:pt x="80" y="1"/>
                  <a:pt x="79" y="1"/>
                </a:cubicBezTo>
                <a:cubicBezTo>
                  <a:pt x="79" y="1"/>
                  <a:pt x="79" y="1"/>
                  <a:pt x="78" y="2"/>
                </a:cubicBezTo>
                <a:cubicBezTo>
                  <a:pt x="34" y="8"/>
                  <a:pt x="0" y="47"/>
                  <a:pt x="0" y="93"/>
                </a:cubicBezTo>
                <a:cubicBezTo>
                  <a:pt x="0" y="144"/>
                  <a:pt x="42" y="185"/>
                  <a:pt x="93" y="185"/>
                </a:cubicBezTo>
                <a:cubicBezTo>
                  <a:pt x="97" y="185"/>
                  <a:pt x="102" y="185"/>
                  <a:pt x="106" y="184"/>
                </a:cubicBezTo>
                <a:cubicBezTo>
                  <a:pt x="83" y="161"/>
                  <a:pt x="68" y="129"/>
                  <a:pt x="68" y="9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5" name="Freeform 29"/>
          <p:cNvSpPr>
            <a:spLocks noEditPoints="1"/>
          </p:cNvSpPr>
          <p:nvPr/>
        </p:nvSpPr>
        <p:spPr bwMode="auto">
          <a:xfrm>
            <a:off x="5672455" y="3809365"/>
            <a:ext cx="281940" cy="234950"/>
          </a:xfrm>
          <a:custGeom>
            <a:avLst/>
            <a:gdLst>
              <a:gd name="T0" fmla="*/ 183 w 288"/>
              <a:gd name="T1" fmla="*/ 240 h 240"/>
              <a:gd name="T2" fmla="*/ 288 w 288"/>
              <a:gd name="T3" fmla="*/ 210 h 240"/>
              <a:gd name="T4" fmla="*/ 184 w 288"/>
              <a:gd name="T5" fmla="*/ 139 h 240"/>
              <a:gd name="T6" fmla="*/ 194 w 288"/>
              <a:gd name="T7" fmla="*/ 110 h 240"/>
              <a:gd name="T8" fmla="*/ 197 w 288"/>
              <a:gd name="T9" fmla="*/ 92 h 240"/>
              <a:gd name="T10" fmla="*/ 198 w 288"/>
              <a:gd name="T11" fmla="*/ 54 h 240"/>
              <a:gd name="T12" fmla="*/ 181 w 288"/>
              <a:gd name="T13" fmla="*/ 11 h 240"/>
              <a:gd name="T14" fmla="*/ 147 w 288"/>
              <a:gd name="T15" fmla="*/ 0 h 240"/>
              <a:gd name="T16" fmla="*/ 143 w 288"/>
              <a:gd name="T17" fmla="*/ 0 h 240"/>
              <a:gd name="T18" fmla="*/ 139 w 288"/>
              <a:gd name="T19" fmla="*/ 0 h 240"/>
              <a:gd name="T20" fmla="*/ 139 w 288"/>
              <a:gd name="T21" fmla="*/ 0 h 240"/>
              <a:gd name="T22" fmla="*/ 88 w 288"/>
              <a:gd name="T23" fmla="*/ 47 h 240"/>
              <a:gd name="T24" fmla="*/ 88 w 288"/>
              <a:gd name="T25" fmla="*/ 86 h 240"/>
              <a:gd name="T26" fmla="*/ 88 w 288"/>
              <a:gd name="T27" fmla="*/ 93 h 240"/>
              <a:gd name="T28" fmla="*/ 100 w 288"/>
              <a:gd name="T29" fmla="*/ 134 h 240"/>
              <a:gd name="T30" fmla="*/ 36 w 288"/>
              <a:gd name="T31" fmla="*/ 177 h 240"/>
              <a:gd name="T32" fmla="*/ 0 w 288"/>
              <a:gd name="T33" fmla="*/ 240 h 240"/>
              <a:gd name="T34" fmla="*/ 143 w 288"/>
              <a:gd name="T35" fmla="*/ 204 h 240"/>
              <a:gd name="T36" fmla="*/ 89 w 288"/>
              <a:gd name="T37" fmla="*/ 93 h 240"/>
              <a:gd name="T38" fmla="*/ 96 w 288"/>
              <a:gd name="T39" fmla="*/ 42 h 240"/>
              <a:gd name="T40" fmla="*/ 131 w 288"/>
              <a:gd name="T41" fmla="*/ 48 h 240"/>
              <a:gd name="T42" fmla="*/ 142 w 288"/>
              <a:gd name="T43" fmla="*/ 50 h 240"/>
              <a:gd name="T44" fmla="*/ 152 w 288"/>
              <a:gd name="T45" fmla="*/ 50 h 240"/>
              <a:gd name="T46" fmla="*/ 158 w 288"/>
              <a:gd name="T47" fmla="*/ 10 h 240"/>
              <a:gd name="T48" fmla="*/ 190 w 288"/>
              <a:gd name="T49" fmla="*/ 80 h 240"/>
              <a:gd name="T50" fmla="*/ 195 w 288"/>
              <a:gd name="T51" fmla="*/ 103 h 240"/>
              <a:gd name="T52" fmla="*/ 164 w 288"/>
              <a:gd name="T53" fmla="*/ 154 h 240"/>
              <a:gd name="T54" fmla="*/ 126 w 288"/>
              <a:gd name="T55" fmla="*/ 149 h 240"/>
              <a:gd name="T56" fmla="*/ 116 w 288"/>
              <a:gd name="T57" fmla="*/ 149 h 240"/>
              <a:gd name="T58" fmla="*/ 115 w 288"/>
              <a:gd name="T59" fmla="*/ 155 h 240"/>
              <a:gd name="T60" fmla="*/ 121 w 288"/>
              <a:gd name="T61" fmla="*/ 159 h 240"/>
              <a:gd name="T62" fmla="*/ 158 w 288"/>
              <a:gd name="T63" fmla="*/ 153 h 240"/>
              <a:gd name="T64" fmla="*/ 170 w 288"/>
              <a:gd name="T65" fmla="*/ 153 h 240"/>
              <a:gd name="T66" fmla="*/ 175 w 288"/>
              <a:gd name="T67" fmla="*/ 161 h 240"/>
              <a:gd name="T68" fmla="*/ 160 w 288"/>
              <a:gd name="T69" fmla="*/ 164 h 240"/>
              <a:gd name="T70" fmla="*/ 148 w 288"/>
              <a:gd name="T71" fmla="*/ 162 h 240"/>
              <a:gd name="T72" fmla="*/ 136 w 288"/>
              <a:gd name="T73" fmla="*/ 164 h 240"/>
              <a:gd name="T74" fmla="*/ 119 w 288"/>
              <a:gd name="T75" fmla="*/ 170 h 240"/>
              <a:gd name="T76" fmla="*/ 115 w 288"/>
              <a:gd name="T77" fmla="*/ 155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240">
                <a:moveTo>
                  <a:pt x="143" y="204"/>
                </a:moveTo>
                <a:cubicBezTo>
                  <a:pt x="164" y="204"/>
                  <a:pt x="181" y="220"/>
                  <a:pt x="183" y="240"/>
                </a:cubicBezTo>
                <a:cubicBezTo>
                  <a:pt x="288" y="240"/>
                  <a:pt x="288" y="240"/>
                  <a:pt x="288" y="240"/>
                </a:cubicBezTo>
                <a:cubicBezTo>
                  <a:pt x="288" y="210"/>
                  <a:pt x="288" y="210"/>
                  <a:pt x="288" y="210"/>
                </a:cubicBezTo>
                <a:cubicBezTo>
                  <a:pt x="288" y="210"/>
                  <a:pt x="288" y="193"/>
                  <a:pt x="252" y="177"/>
                </a:cubicBezTo>
                <a:cubicBezTo>
                  <a:pt x="237" y="170"/>
                  <a:pt x="215" y="150"/>
                  <a:pt x="184" y="139"/>
                </a:cubicBezTo>
                <a:cubicBezTo>
                  <a:pt x="185" y="136"/>
                  <a:pt x="186" y="133"/>
                  <a:pt x="187" y="130"/>
                </a:cubicBezTo>
                <a:cubicBezTo>
                  <a:pt x="189" y="124"/>
                  <a:pt x="192" y="117"/>
                  <a:pt x="194" y="110"/>
                </a:cubicBezTo>
                <a:cubicBezTo>
                  <a:pt x="196" y="105"/>
                  <a:pt x="197" y="100"/>
                  <a:pt x="198" y="93"/>
                </a:cubicBezTo>
                <a:cubicBezTo>
                  <a:pt x="198" y="93"/>
                  <a:pt x="197" y="93"/>
                  <a:pt x="197" y="92"/>
                </a:cubicBezTo>
                <a:cubicBezTo>
                  <a:pt x="197" y="89"/>
                  <a:pt x="197" y="86"/>
                  <a:pt x="197" y="84"/>
                </a:cubicBezTo>
                <a:cubicBezTo>
                  <a:pt x="197" y="71"/>
                  <a:pt x="198" y="62"/>
                  <a:pt x="198" y="54"/>
                </a:cubicBezTo>
                <a:cubicBezTo>
                  <a:pt x="198" y="51"/>
                  <a:pt x="198" y="49"/>
                  <a:pt x="198" y="47"/>
                </a:cubicBezTo>
                <a:cubicBezTo>
                  <a:pt x="196" y="31"/>
                  <a:pt x="190" y="19"/>
                  <a:pt x="181" y="11"/>
                </a:cubicBezTo>
                <a:cubicBezTo>
                  <a:pt x="172" y="4"/>
                  <a:pt x="160" y="1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25" y="1"/>
                  <a:pt x="114" y="4"/>
                  <a:pt x="105" y="11"/>
                </a:cubicBezTo>
                <a:cubicBezTo>
                  <a:pt x="95" y="19"/>
                  <a:pt x="89" y="31"/>
                  <a:pt x="88" y="47"/>
                </a:cubicBezTo>
                <a:cubicBezTo>
                  <a:pt x="87" y="48"/>
                  <a:pt x="87" y="50"/>
                  <a:pt x="87" y="52"/>
                </a:cubicBezTo>
                <a:cubicBezTo>
                  <a:pt x="87" y="61"/>
                  <a:pt x="88" y="71"/>
                  <a:pt x="88" y="86"/>
                </a:cubicBezTo>
                <a:cubicBezTo>
                  <a:pt x="88" y="88"/>
                  <a:pt x="88" y="90"/>
                  <a:pt x="88" y="93"/>
                </a:cubicBezTo>
                <a:cubicBezTo>
                  <a:pt x="88" y="93"/>
                  <a:pt x="88" y="93"/>
                  <a:pt x="88" y="93"/>
                </a:cubicBezTo>
                <a:cubicBezTo>
                  <a:pt x="88" y="108"/>
                  <a:pt x="96" y="120"/>
                  <a:pt x="99" y="131"/>
                </a:cubicBezTo>
                <a:cubicBezTo>
                  <a:pt x="99" y="132"/>
                  <a:pt x="100" y="133"/>
                  <a:pt x="100" y="134"/>
                </a:cubicBezTo>
                <a:cubicBezTo>
                  <a:pt x="101" y="136"/>
                  <a:pt x="101" y="138"/>
                  <a:pt x="102" y="140"/>
                </a:cubicBezTo>
                <a:cubicBezTo>
                  <a:pt x="72" y="151"/>
                  <a:pt x="51" y="170"/>
                  <a:pt x="36" y="177"/>
                </a:cubicBezTo>
                <a:cubicBezTo>
                  <a:pt x="0" y="193"/>
                  <a:pt x="0" y="210"/>
                  <a:pt x="0" y="210"/>
                </a:cubicBezTo>
                <a:cubicBezTo>
                  <a:pt x="0" y="240"/>
                  <a:pt x="0" y="240"/>
                  <a:pt x="0" y="240"/>
                </a:cubicBezTo>
                <a:cubicBezTo>
                  <a:pt x="103" y="240"/>
                  <a:pt x="103" y="240"/>
                  <a:pt x="103" y="240"/>
                </a:cubicBezTo>
                <a:cubicBezTo>
                  <a:pt x="105" y="220"/>
                  <a:pt x="123" y="204"/>
                  <a:pt x="143" y="204"/>
                </a:cubicBezTo>
                <a:close/>
                <a:moveTo>
                  <a:pt x="90" y="103"/>
                </a:moveTo>
                <a:cubicBezTo>
                  <a:pt x="90" y="100"/>
                  <a:pt x="89" y="97"/>
                  <a:pt x="89" y="93"/>
                </a:cubicBezTo>
                <a:cubicBezTo>
                  <a:pt x="95" y="80"/>
                  <a:pt x="95" y="80"/>
                  <a:pt x="95" y="80"/>
                </a:cubicBezTo>
                <a:cubicBezTo>
                  <a:pt x="96" y="42"/>
                  <a:pt x="96" y="42"/>
                  <a:pt x="96" y="42"/>
                </a:cubicBezTo>
                <a:cubicBezTo>
                  <a:pt x="101" y="14"/>
                  <a:pt x="127" y="10"/>
                  <a:pt x="127" y="10"/>
                </a:cubicBezTo>
                <a:cubicBezTo>
                  <a:pt x="131" y="48"/>
                  <a:pt x="131" y="48"/>
                  <a:pt x="131" y="48"/>
                </a:cubicBezTo>
                <a:cubicBezTo>
                  <a:pt x="131" y="48"/>
                  <a:pt x="131" y="50"/>
                  <a:pt x="133" y="50"/>
                </a:cubicBezTo>
                <a:cubicBezTo>
                  <a:pt x="134" y="50"/>
                  <a:pt x="140" y="50"/>
                  <a:pt x="142" y="50"/>
                </a:cubicBezTo>
                <a:cubicBezTo>
                  <a:pt x="142" y="50"/>
                  <a:pt x="143" y="50"/>
                  <a:pt x="143" y="50"/>
                </a:cubicBezTo>
                <a:cubicBezTo>
                  <a:pt x="146" y="50"/>
                  <a:pt x="151" y="50"/>
                  <a:pt x="152" y="50"/>
                </a:cubicBezTo>
                <a:cubicBezTo>
                  <a:pt x="154" y="50"/>
                  <a:pt x="154" y="48"/>
                  <a:pt x="154" y="48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8" y="10"/>
                  <a:pt x="184" y="14"/>
                  <a:pt x="189" y="42"/>
                </a:cubicBezTo>
                <a:cubicBezTo>
                  <a:pt x="190" y="80"/>
                  <a:pt x="190" y="80"/>
                  <a:pt x="190" y="80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6" y="97"/>
                  <a:pt x="196" y="100"/>
                  <a:pt x="195" y="103"/>
                </a:cubicBezTo>
                <a:cubicBezTo>
                  <a:pt x="188" y="119"/>
                  <a:pt x="172" y="136"/>
                  <a:pt x="170" y="149"/>
                </a:cubicBezTo>
                <a:cubicBezTo>
                  <a:pt x="164" y="154"/>
                  <a:pt x="164" y="154"/>
                  <a:pt x="164" y="154"/>
                </a:cubicBezTo>
                <a:cubicBezTo>
                  <a:pt x="160" y="149"/>
                  <a:pt x="160" y="149"/>
                  <a:pt x="160" y="149"/>
                </a:cubicBezTo>
                <a:cubicBezTo>
                  <a:pt x="126" y="149"/>
                  <a:pt x="126" y="149"/>
                  <a:pt x="126" y="149"/>
                </a:cubicBezTo>
                <a:cubicBezTo>
                  <a:pt x="121" y="154"/>
                  <a:pt x="121" y="154"/>
                  <a:pt x="121" y="154"/>
                </a:cubicBezTo>
                <a:cubicBezTo>
                  <a:pt x="116" y="149"/>
                  <a:pt x="116" y="149"/>
                  <a:pt x="116" y="149"/>
                </a:cubicBezTo>
                <a:cubicBezTo>
                  <a:pt x="114" y="136"/>
                  <a:pt x="97" y="119"/>
                  <a:pt x="90" y="103"/>
                </a:cubicBezTo>
                <a:close/>
                <a:moveTo>
                  <a:pt x="115" y="155"/>
                </a:moveTo>
                <a:cubicBezTo>
                  <a:pt x="115" y="155"/>
                  <a:pt x="115" y="154"/>
                  <a:pt x="115" y="153"/>
                </a:cubicBezTo>
                <a:cubicBezTo>
                  <a:pt x="121" y="159"/>
                  <a:pt x="121" y="159"/>
                  <a:pt x="121" y="159"/>
                </a:cubicBezTo>
                <a:cubicBezTo>
                  <a:pt x="127" y="153"/>
                  <a:pt x="127" y="153"/>
                  <a:pt x="127" y="153"/>
                </a:cubicBezTo>
                <a:cubicBezTo>
                  <a:pt x="158" y="153"/>
                  <a:pt x="158" y="153"/>
                  <a:pt x="158" y="153"/>
                </a:cubicBezTo>
                <a:cubicBezTo>
                  <a:pt x="164" y="159"/>
                  <a:pt x="164" y="159"/>
                  <a:pt x="164" y="159"/>
                </a:cubicBezTo>
                <a:cubicBezTo>
                  <a:pt x="170" y="153"/>
                  <a:pt x="170" y="153"/>
                  <a:pt x="170" y="153"/>
                </a:cubicBezTo>
                <a:cubicBezTo>
                  <a:pt x="170" y="154"/>
                  <a:pt x="171" y="155"/>
                  <a:pt x="171" y="155"/>
                </a:cubicBezTo>
                <a:cubicBezTo>
                  <a:pt x="172" y="157"/>
                  <a:pt x="174" y="160"/>
                  <a:pt x="175" y="161"/>
                </a:cubicBezTo>
                <a:cubicBezTo>
                  <a:pt x="172" y="165"/>
                  <a:pt x="170" y="168"/>
                  <a:pt x="167" y="170"/>
                </a:cubicBezTo>
                <a:cubicBezTo>
                  <a:pt x="160" y="164"/>
                  <a:pt x="160" y="164"/>
                  <a:pt x="160" y="164"/>
                </a:cubicBezTo>
                <a:cubicBezTo>
                  <a:pt x="150" y="164"/>
                  <a:pt x="150" y="164"/>
                  <a:pt x="150" y="164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37" y="162"/>
                  <a:pt x="137" y="162"/>
                  <a:pt x="137" y="162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26" y="164"/>
                  <a:pt x="126" y="164"/>
                  <a:pt x="126" y="164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6" y="168"/>
                  <a:pt x="113" y="165"/>
                  <a:pt x="111" y="161"/>
                </a:cubicBezTo>
                <a:cubicBezTo>
                  <a:pt x="112" y="160"/>
                  <a:pt x="113" y="157"/>
                  <a:pt x="115" y="1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6" name="Freeform 30"/>
          <p:cNvSpPr/>
          <p:nvPr/>
        </p:nvSpPr>
        <p:spPr bwMode="auto">
          <a:xfrm>
            <a:off x="5821045" y="3894455"/>
            <a:ext cx="30480" cy="11430"/>
          </a:xfrm>
          <a:custGeom>
            <a:avLst/>
            <a:gdLst>
              <a:gd name="T0" fmla="*/ 31 w 31"/>
              <a:gd name="T1" fmla="*/ 5 h 11"/>
              <a:gd name="T2" fmla="*/ 29 w 31"/>
              <a:gd name="T3" fmla="*/ 0 h 11"/>
              <a:gd name="T4" fmla="*/ 0 w 31"/>
              <a:gd name="T5" fmla="*/ 6 h 11"/>
              <a:gd name="T6" fmla="*/ 2 w 31"/>
              <a:gd name="T7" fmla="*/ 10 h 11"/>
              <a:gd name="T8" fmla="*/ 31 w 31"/>
              <a:gd name="T9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1">
                <a:moveTo>
                  <a:pt x="31" y="5"/>
                </a:move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0" y="5"/>
                  <a:pt x="0" y="6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6" y="11"/>
                  <a:pt x="31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7" name="Freeform 31"/>
          <p:cNvSpPr/>
          <p:nvPr/>
        </p:nvSpPr>
        <p:spPr bwMode="auto">
          <a:xfrm>
            <a:off x="5772150" y="3894455"/>
            <a:ext cx="31115" cy="11430"/>
          </a:xfrm>
          <a:custGeom>
            <a:avLst/>
            <a:gdLst>
              <a:gd name="T0" fmla="*/ 28 w 30"/>
              <a:gd name="T1" fmla="*/ 10 h 11"/>
              <a:gd name="T2" fmla="*/ 30 w 30"/>
              <a:gd name="T3" fmla="*/ 6 h 11"/>
              <a:gd name="T4" fmla="*/ 2 w 30"/>
              <a:gd name="T5" fmla="*/ 0 h 11"/>
              <a:gd name="T6" fmla="*/ 0 w 30"/>
              <a:gd name="T7" fmla="*/ 5 h 11"/>
              <a:gd name="T8" fmla="*/ 28 w 3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11">
                <a:moveTo>
                  <a:pt x="28" y="10"/>
                </a:moveTo>
                <a:cubicBezTo>
                  <a:pt x="30" y="6"/>
                  <a:pt x="30" y="6"/>
                  <a:pt x="30" y="6"/>
                </a:cubicBezTo>
                <a:cubicBezTo>
                  <a:pt x="11" y="5"/>
                  <a:pt x="2" y="0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5" y="11"/>
                  <a:pt x="28" y="10"/>
                  <a:pt x="28" y="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" name="Freeform 32"/>
          <p:cNvSpPr/>
          <p:nvPr/>
        </p:nvSpPr>
        <p:spPr bwMode="auto">
          <a:xfrm>
            <a:off x="5779135" y="4015105"/>
            <a:ext cx="67310" cy="29210"/>
          </a:xfrm>
          <a:custGeom>
            <a:avLst/>
            <a:gdLst>
              <a:gd name="T0" fmla="*/ 34 w 68"/>
              <a:gd name="T1" fmla="*/ 8 h 30"/>
              <a:gd name="T2" fmla="*/ 60 w 68"/>
              <a:gd name="T3" fmla="*/ 30 h 30"/>
              <a:gd name="T4" fmla="*/ 68 w 68"/>
              <a:gd name="T5" fmla="*/ 30 h 30"/>
              <a:gd name="T6" fmla="*/ 34 w 68"/>
              <a:gd name="T7" fmla="*/ 0 h 30"/>
              <a:gd name="T8" fmla="*/ 0 w 68"/>
              <a:gd name="T9" fmla="*/ 30 h 30"/>
              <a:gd name="T10" fmla="*/ 9 w 68"/>
              <a:gd name="T11" fmla="*/ 30 h 30"/>
              <a:gd name="T12" fmla="*/ 34 w 68"/>
              <a:gd name="T13" fmla="*/ 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30">
                <a:moveTo>
                  <a:pt x="34" y="8"/>
                </a:moveTo>
                <a:cubicBezTo>
                  <a:pt x="47" y="8"/>
                  <a:pt x="58" y="18"/>
                  <a:pt x="60" y="30"/>
                </a:cubicBezTo>
                <a:cubicBezTo>
                  <a:pt x="68" y="30"/>
                  <a:pt x="68" y="30"/>
                  <a:pt x="68" y="30"/>
                </a:cubicBezTo>
                <a:cubicBezTo>
                  <a:pt x="66" y="13"/>
                  <a:pt x="52" y="0"/>
                  <a:pt x="34" y="0"/>
                </a:cubicBezTo>
                <a:cubicBezTo>
                  <a:pt x="17" y="0"/>
                  <a:pt x="2" y="13"/>
                  <a:pt x="0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11" y="18"/>
                  <a:pt x="21" y="8"/>
                  <a:pt x="34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9" name="Freeform 33"/>
          <p:cNvSpPr>
            <a:spLocks noEditPoints="1"/>
          </p:cNvSpPr>
          <p:nvPr/>
        </p:nvSpPr>
        <p:spPr bwMode="auto">
          <a:xfrm>
            <a:off x="9062720" y="5481320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60 h 288"/>
              <a:gd name="T12" fmla="*/ 28 w 288"/>
              <a:gd name="T13" fmla="*/ 144 h 288"/>
              <a:gd name="T14" fmla="*/ 144 w 288"/>
              <a:gd name="T15" fmla="*/ 28 h 288"/>
              <a:gd name="T16" fmla="*/ 260 w 288"/>
              <a:gd name="T17" fmla="*/ 144 h 288"/>
              <a:gd name="T18" fmla="*/ 144 w 288"/>
              <a:gd name="T19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44" y="260"/>
                </a:moveTo>
                <a:cubicBezTo>
                  <a:pt x="80" y="260"/>
                  <a:pt x="28" y="208"/>
                  <a:pt x="28" y="144"/>
                </a:cubicBezTo>
                <a:cubicBezTo>
                  <a:pt x="28" y="80"/>
                  <a:pt x="80" y="28"/>
                  <a:pt x="144" y="28"/>
                </a:cubicBezTo>
                <a:cubicBezTo>
                  <a:pt x="208" y="28"/>
                  <a:pt x="260" y="80"/>
                  <a:pt x="260" y="144"/>
                </a:cubicBezTo>
                <a:cubicBezTo>
                  <a:pt x="260" y="208"/>
                  <a:pt x="208" y="260"/>
                  <a:pt x="144" y="2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0" name="Freeform 34"/>
          <p:cNvSpPr>
            <a:spLocks noEditPoints="1"/>
          </p:cNvSpPr>
          <p:nvPr/>
        </p:nvSpPr>
        <p:spPr bwMode="auto">
          <a:xfrm>
            <a:off x="9118600" y="5537835"/>
            <a:ext cx="172720" cy="172085"/>
          </a:xfrm>
          <a:custGeom>
            <a:avLst/>
            <a:gdLst>
              <a:gd name="T0" fmla="*/ 88 w 175"/>
              <a:gd name="T1" fmla="*/ 0 h 175"/>
              <a:gd name="T2" fmla="*/ 0 w 175"/>
              <a:gd name="T3" fmla="*/ 87 h 175"/>
              <a:gd name="T4" fmla="*/ 88 w 175"/>
              <a:gd name="T5" fmla="*/ 175 h 175"/>
              <a:gd name="T6" fmla="*/ 175 w 175"/>
              <a:gd name="T7" fmla="*/ 87 h 175"/>
              <a:gd name="T8" fmla="*/ 88 w 175"/>
              <a:gd name="T9" fmla="*/ 0 h 175"/>
              <a:gd name="T10" fmla="*/ 122 w 175"/>
              <a:gd name="T11" fmla="*/ 136 h 175"/>
              <a:gd name="T12" fmla="*/ 121 w 175"/>
              <a:gd name="T13" fmla="*/ 136 h 175"/>
              <a:gd name="T14" fmla="*/ 88 w 175"/>
              <a:gd name="T15" fmla="*/ 147 h 175"/>
              <a:gd name="T16" fmla="*/ 54 w 175"/>
              <a:gd name="T17" fmla="*/ 136 h 175"/>
              <a:gd name="T18" fmla="*/ 54 w 175"/>
              <a:gd name="T19" fmla="*/ 136 h 175"/>
              <a:gd name="T20" fmla="*/ 54 w 175"/>
              <a:gd name="T21" fmla="*/ 136 h 175"/>
              <a:gd name="T22" fmla="*/ 28 w 175"/>
              <a:gd name="T23" fmla="*/ 87 h 175"/>
              <a:gd name="T24" fmla="*/ 87 w 175"/>
              <a:gd name="T25" fmla="*/ 28 h 175"/>
              <a:gd name="T26" fmla="*/ 87 w 175"/>
              <a:gd name="T27" fmla="*/ 28 h 175"/>
              <a:gd name="T28" fmla="*/ 87 w 175"/>
              <a:gd name="T29" fmla="*/ 28 h 175"/>
              <a:gd name="T30" fmla="*/ 88 w 175"/>
              <a:gd name="T31" fmla="*/ 28 h 175"/>
              <a:gd name="T32" fmla="*/ 147 w 175"/>
              <a:gd name="T33" fmla="*/ 87 h 175"/>
              <a:gd name="T34" fmla="*/ 121 w 175"/>
              <a:gd name="T35" fmla="*/ 136 h 175"/>
              <a:gd name="T36" fmla="*/ 122 w 175"/>
              <a:gd name="T37" fmla="*/ 136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5" h="175">
                <a:moveTo>
                  <a:pt x="88" y="0"/>
                </a:moveTo>
                <a:cubicBezTo>
                  <a:pt x="39" y="0"/>
                  <a:pt x="0" y="39"/>
                  <a:pt x="0" y="87"/>
                </a:cubicBezTo>
                <a:cubicBezTo>
                  <a:pt x="0" y="136"/>
                  <a:pt x="39" y="175"/>
                  <a:pt x="88" y="175"/>
                </a:cubicBezTo>
                <a:cubicBezTo>
                  <a:pt x="136" y="175"/>
                  <a:pt x="175" y="136"/>
                  <a:pt x="175" y="87"/>
                </a:cubicBezTo>
                <a:cubicBezTo>
                  <a:pt x="175" y="39"/>
                  <a:pt x="136" y="0"/>
                  <a:pt x="88" y="0"/>
                </a:cubicBezTo>
                <a:close/>
                <a:moveTo>
                  <a:pt x="122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12" y="143"/>
                  <a:pt x="100" y="147"/>
                  <a:pt x="88" y="147"/>
                </a:cubicBezTo>
                <a:cubicBezTo>
                  <a:pt x="75" y="147"/>
                  <a:pt x="64" y="143"/>
                  <a:pt x="54" y="136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39" y="125"/>
                  <a:pt x="28" y="108"/>
                  <a:pt x="28" y="87"/>
                </a:cubicBezTo>
                <a:cubicBezTo>
                  <a:pt x="28" y="55"/>
                  <a:pt x="55" y="28"/>
                  <a:pt x="87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28"/>
                  <a:pt x="87" y="28"/>
                  <a:pt x="88" y="28"/>
                </a:cubicBezTo>
                <a:cubicBezTo>
                  <a:pt x="120" y="28"/>
                  <a:pt x="147" y="55"/>
                  <a:pt x="147" y="87"/>
                </a:cubicBezTo>
                <a:cubicBezTo>
                  <a:pt x="147" y="107"/>
                  <a:pt x="137" y="125"/>
                  <a:pt x="121" y="136"/>
                </a:cubicBezTo>
                <a:lnTo>
                  <a:pt x="122" y="1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1" name="Freeform 35"/>
          <p:cNvSpPr/>
          <p:nvPr/>
        </p:nvSpPr>
        <p:spPr bwMode="auto">
          <a:xfrm>
            <a:off x="9150985" y="5565140"/>
            <a:ext cx="106045" cy="106045"/>
          </a:xfrm>
          <a:custGeom>
            <a:avLst/>
            <a:gdLst>
              <a:gd name="T0" fmla="*/ 66 w 66"/>
              <a:gd name="T1" fmla="*/ 26 h 66"/>
              <a:gd name="T2" fmla="*/ 40 w 66"/>
              <a:gd name="T3" fmla="*/ 26 h 66"/>
              <a:gd name="T4" fmla="*/ 33 w 66"/>
              <a:gd name="T5" fmla="*/ 0 h 66"/>
              <a:gd name="T6" fmla="*/ 33 w 66"/>
              <a:gd name="T7" fmla="*/ 0 h 66"/>
              <a:gd name="T8" fmla="*/ 33 w 66"/>
              <a:gd name="T9" fmla="*/ 0 h 66"/>
              <a:gd name="T10" fmla="*/ 26 w 66"/>
              <a:gd name="T11" fmla="*/ 26 h 66"/>
              <a:gd name="T12" fmla="*/ 0 w 66"/>
              <a:gd name="T13" fmla="*/ 26 h 66"/>
              <a:gd name="T14" fmla="*/ 21 w 66"/>
              <a:gd name="T15" fmla="*/ 40 h 66"/>
              <a:gd name="T16" fmla="*/ 13 w 66"/>
              <a:gd name="T17" fmla="*/ 66 h 66"/>
              <a:gd name="T18" fmla="*/ 13 w 66"/>
              <a:gd name="T19" fmla="*/ 66 h 66"/>
              <a:gd name="T20" fmla="*/ 13 w 66"/>
              <a:gd name="T21" fmla="*/ 66 h 66"/>
              <a:gd name="T22" fmla="*/ 33 w 66"/>
              <a:gd name="T23" fmla="*/ 49 h 66"/>
              <a:gd name="T24" fmla="*/ 54 w 66"/>
              <a:gd name="T25" fmla="*/ 66 h 66"/>
              <a:gd name="T26" fmla="*/ 54 w 66"/>
              <a:gd name="T27" fmla="*/ 66 h 66"/>
              <a:gd name="T28" fmla="*/ 54 w 66"/>
              <a:gd name="T29" fmla="*/ 66 h 66"/>
              <a:gd name="T30" fmla="*/ 45 w 66"/>
              <a:gd name="T31" fmla="*/ 40 h 66"/>
              <a:gd name="T32" fmla="*/ 66 w 66"/>
              <a:gd name="T33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6" h="66">
                <a:moveTo>
                  <a:pt x="66" y="26"/>
                </a:moveTo>
                <a:lnTo>
                  <a:pt x="40" y="26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26" y="26"/>
                </a:lnTo>
                <a:lnTo>
                  <a:pt x="0" y="26"/>
                </a:lnTo>
                <a:lnTo>
                  <a:pt x="21" y="40"/>
                </a:lnTo>
                <a:lnTo>
                  <a:pt x="13" y="66"/>
                </a:lnTo>
                <a:lnTo>
                  <a:pt x="13" y="66"/>
                </a:lnTo>
                <a:lnTo>
                  <a:pt x="13" y="66"/>
                </a:lnTo>
                <a:lnTo>
                  <a:pt x="33" y="49"/>
                </a:lnTo>
                <a:lnTo>
                  <a:pt x="54" y="66"/>
                </a:lnTo>
                <a:lnTo>
                  <a:pt x="54" y="66"/>
                </a:lnTo>
                <a:lnTo>
                  <a:pt x="54" y="66"/>
                </a:lnTo>
                <a:lnTo>
                  <a:pt x="45" y="40"/>
                </a:lnTo>
                <a:lnTo>
                  <a:pt x="66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2" name="Freeform 36"/>
          <p:cNvSpPr>
            <a:spLocks noEditPoints="1"/>
          </p:cNvSpPr>
          <p:nvPr/>
        </p:nvSpPr>
        <p:spPr bwMode="auto">
          <a:xfrm>
            <a:off x="9062720" y="2133600"/>
            <a:ext cx="283210" cy="188595"/>
          </a:xfrm>
          <a:custGeom>
            <a:avLst/>
            <a:gdLst>
              <a:gd name="T0" fmla="*/ 244 w 288"/>
              <a:gd name="T1" fmla="*/ 0 h 192"/>
              <a:gd name="T2" fmla="*/ 44 w 288"/>
              <a:gd name="T3" fmla="*/ 0 h 192"/>
              <a:gd name="T4" fmla="*/ 0 w 288"/>
              <a:gd name="T5" fmla="*/ 44 h 192"/>
              <a:gd name="T6" fmla="*/ 0 w 288"/>
              <a:gd name="T7" fmla="*/ 148 h 192"/>
              <a:gd name="T8" fmla="*/ 44 w 288"/>
              <a:gd name="T9" fmla="*/ 192 h 192"/>
              <a:gd name="T10" fmla="*/ 244 w 288"/>
              <a:gd name="T11" fmla="*/ 192 h 192"/>
              <a:gd name="T12" fmla="*/ 288 w 288"/>
              <a:gd name="T13" fmla="*/ 148 h 192"/>
              <a:gd name="T14" fmla="*/ 288 w 288"/>
              <a:gd name="T15" fmla="*/ 44 h 192"/>
              <a:gd name="T16" fmla="*/ 244 w 288"/>
              <a:gd name="T17" fmla="*/ 0 h 192"/>
              <a:gd name="T18" fmla="*/ 100 w 288"/>
              <a:gd name="T19" fmla="*/ 149 h 192"/>
              <a:gd name="T20" fmla="*/ 100 w 288"/>
              <a:gd name="T21" fmla="*/ 43 h 192"/>
              <a:gd name="T22" fmla="*/ 206 w 288"/>
              <a:gd name="T23" fmla="*/ 96 h 192"/>
              <a:gd name="T24" fmla="*/ 100 w 288"/>
              <a:gd name="T25" fmla="*/ 14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192">
                <a:moveTo>
                  <a:pt x="244" y="0"/>
                </a:move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44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75"/>
                  <a:pt x="18" y="192"/>
                  <a:pt x="44" y="192"/>
                </a:cubicBezTo>
                <a:cubicBezTo>
                  <a:pt x="244" y="192"/>
                  <a:pt x="244" y="192"/>
                  <a:pt x="244" y="192"/>
                </a:cubicBezTo>
                <a:cubicBezTo>
                  <a:pt x="271" y="192"/>
                  <a:pt x="288" y="175"/>
                  <a:pt x="288" y="148"/>
                </a:cubicBezTo>
                <a:cubicBezTo>
                  <a:pt x="288" y="44"/>
                  <a:pt x="288" y="44"/>
                  <a:pt x="288" y="44"/>
                </a:cubicBezTo>
                <a:cubicBezTo>
                  <a:pt x="288" y="18"/>
                  <a:pt x="271" y="0"/>
                  <a:pt x="244" y="0"/>
                </a:cubicBezTo>
                <a:close/>
                <a:moveTo>
                  <a:pt x="100" y="149"/>
                </a:moveTo>
                <a:cubicBezTo>
                  <a:pt x="100" y="43"/>
                  <a:pt x="100" y="43"/>
                  <a:pt x="100" y="43"/>
                </a:cubicBezTo>
                <a:cubicBezTo>
                  <a:pt x="206" y="96"/>
                  <a:pt x="206" y="96"/>
                  <a:pt x="206" y="96"/>
                </a:cubicBezTo>
                <a:lnTo>
                  <a:pt x="100" y="1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3" name="Freeform 37"/>
          <p:cNvSpPr/>
          <p:nvPr/>
        </p:nvSpPr>
        <p:spPr bwMode="auto">
          <a:xfrm>
            <a:off x="1710055" y="3237865"/>
            <a:ext cx="170180" cy="186690"/>
          </a:xfrm>
          <a:custGeom>
            <a:avLst/>
            <a:gdLst>
              <a:gd name="T0" fmla="*/ 22 w 174"/>
              <a:gd name="T1" fmla="*/ 112 h 189"/>
              <a:gd name="T2" fmla="*/ 85 w 174"/>
              <a:gd name="T3" fmla="*/ 20 h 189"/>
              <a:gd name="T4" fmla="*/ 161 w 174"/>
              <a:gd name="T5" fmla="*/ 49 h 189"/>
              <a:gd name="T6" fmla="*/ 174 w 174"/>
              <a:gd name="T7" fmla="*/ 45 h 189"/>
              <a:gd name="T8" fmla="*/ 82 w 174"/>
              <a:gd name="T9" fmla="*/ 7 h 189"/>
              <a:gd name="T10" fmla="*/ 9 w 174"/>
              <a:gd name="T11" fmla="*/ 114 h 189"/>
              <a:gd name="T12" fmla="*/ 97 w 174"/>
              <a:gd name="T13" fmla="*/ 189 h 189"/>
              <a:gd name="T14" fmla="*/ 94 w 174"/>
              <a:gd name="T15" fmla="*/ 176 h 189"/>
              <a:gd name="T16" fmla="*/ 22 w 174"/>
              <a:gd name="T17" fmla="*/ 112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89">
                <a:moveTo>
                  <a:pt x="22" y="112"/>
                </a:moveTo>
                <a:cubicBezTo>
                  <a:pt x="14" y="69"/>
                  <a:pt x="42" y="28"/>
                  <a:pt x="85" y="20"/>
                </a:cubicBezTo>
                <a:cubicBezTo>
                  <a:pt x="115" y="14"/>
                  <a:pt x="144" y="27"/>
                  <a:pt x="161" y="49"/>
                </a:cubicBezTo>
                <a:cubicBezTo>
                  <a:pt x="166" y="48"/>
                  <a:pt x="170" y="46"/>
                  <a:pt x="174" y="45"/>
                </a:cubicBezTo>
                <a:cubicBezTo>
                  <a:pt x="154" y="16"/>
                  <a:pt x="119" y="0"/>
                  <a:pt x="82" y="7"/>
                </a:cubicBezTo>
                <a:cubicBezTo>
                  <a:pt x="32" y="17"/>
                  <a:pt x="0" y="65"/>
                  <a:pt x="9" y="114"/>
                </a:cubicBezTo>
                <a:cubicBezTo>
                  <a:pt x="17" y="158"/>
                  <a:pt x="55" y="188"/>
                  <a:pt x="97" y="189"/>
                </a:cubicBezTo>
                <a:cubicBezTo>
                  <a:pt x="96" y="185"/>
                  <a:pt x="95" y="180"/>
                  <a:pt x="94" y="176"/>
                </a:cubicBezTo>
                <a:cubicBezTo>
                  <a:pt x="59" y="173"/>
                  <a:pt x="29" y="148"/>
                  <a:pt x="22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4" name="Freeform 38"/>
          <p:cNvSpPr/>
          <p:nvPr/>
        </p:nvSpPr>
        <p:spPr bwMode="auto">
          <a:xfrm>
            <a:off x="1727200" y="3258820"/>
            <a:ext cx="137160" cy="146050"/>
          </a:xfrm>
          <a:custGeom>
            <a:avLst/>
            <a:gdLst>
              <a:gd name="T0" fmla="*/ 74 w 138"/>
              <a:gd name="T1" fmla="*/ 150 h 150"/>
              <a:gd name="T2" fmla="*/ 72 w 138"/>
              <a:gd name="T3" fmla="*/ 133 h 150"/>
              <a:gd name="T4" fmla="*/ 73 w 138"/>
              <a:gd name="T5" fmla="*/ 126 h 150"/>
              <a:gd name="T6" fmla="*/ 60 w 138"/>
              <a:gd name="T7" fmla="*/ 123 h 150"/>
              <a:gd name="T8" fmla="*/ 60 w 138"/>
              <a:gd name="T9" fmla="*/ 122 h 150"/>
              <a:gd name="T10" fmla="*/ 62 w 138"/>
              <a:gd name="T11" fmla="*/ 109 h 150"/>
              <a:gd name="T12" fmla="*/ 63 w 138"/>
              <a:gd name="T13" fmla="*/ 108 h 150"/>
              <a:gd name="T14" fmla="*/ 75 w 138"/>
              <a:gd name="T15" fmla="*/ 111 h 150"/>
              <a:gd name="T16" fmla="*/ 79 w 138"/>
              <a:gd name="T17" fmla="*/ 94 h 150"/>
              <a:gd name="T18" fmla="*/ 78 w 138"/>
              <a:gd name="T19" fmla="*/ 84 h 150"/>
              <a:gd name="T20" fmla="*/ 48 w 138"/>
              <a:gd name="T21" fmla="*/ 62 h 150"/>
              <a:gd name="T22" fmla="*/ 68 w 138"/>
              <a:gd name="T23" fmla="*/ 31 h 150"/>
              <a:gd name="T24" fmla="*/ 66 w 138"/>
              <a:gd name="T25" fmla="*/ 24 h 150"/>
              <a:gd name="T26" fmla="*/ 69 w 138"/>
              <a:gd name="T27" fmla="*/ 21 h 150"/>
              <a:gd name="T28" fmla="*/ 71 w 138"/>
              <a:gd name="T29" fmla="*/ 20 h 150"/>
              <a:gd name="T30" fmla="*/ 75 w 138"/>
              <a:gd name="T31" fmla="*/ 22 h 150"/>
              <a:gd name="T32" fmla="*/ 76 w 138"/>
              <a:gd name="T33" fmla="*/ 29 h 150"/>
              <a:gd name="T34" fmla="*/ 99 w 138"/>
              <a:gd name="T35" fmla="*/ 33 h 150"/>
              <a:gd name="T36" fmla="*/ 99 w 138"/>
              <a:gd name="T37" fmla="*/ 34 h 150"/>
              <a:gd name="T38" fmla="*/ 97 w 138"/>
              <a:gd name="T39" fmla="*/ 45 h 150"/>
              <a:gd name="T40" fmla="*/ 96 w 138"/>
              <a:gd name="T41" fmla="*/ 46 h 150"/>
              <a:gd name="T42" fmla="*/ 79 w 138"/>
              <a:gd name="T43" fmla="*/ 43 h 150"/>
              <a:gd name="T44" fmla="*/ 84 w 138"/>
              <a:gd name="T45" fmla="*/ 69 h 150"/>
              <a:gd name="T46" fmla="*/ 91 w 138"/>
              <a:gd name="T47" fmla="*/ 71 h 150"/>
              <a:gd name="T48" fmla="*/ 138 w 138"/>
              <a:gd name="T49" fmla="*/ 32 h 150"/>
              <a:gd name="T50" fmla="*/ 66 w 138"/>
              <a:gd name="T51" fmla="*/ 5 h 150"/>
              <a:gd name="T52" fmla="*/ 8 w 138"/>
              <a:gd name="T53" fmla="*/ 91 h 150"/>
              <a:gd name="T54" fmla="*/ 74 w 138"/>
              <a:gd name="T55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8" h="150">
                <a:moveTo>
                  <a:pt x="74" y="150"/>
                </a:moveTo>
                <a:cubicBezTo>
                  <a:pt x="73" y="145"/>
                  <a:pt x="72" y="139"/>
                  <a:pt x="72" y="133"/>
                </a:cubicBezTo>
                <a:cubicBezTo>
                  <a:pt x="72" y="131"/>
                  <a:pt x="72" y="129"/>
                  <a:pt x="73" y="126"/>
                </a:cubicBezTo>
                <a:cubicBezTo>
                  <a:pt x="66" y="126"/>
                  <a:pt x="61" y="125"/>
                  <a:pt x="60" y="123"/>
                </a:cubicBezTo>
                <a:cubicBezTo>
                  <a:pt x="60" y="123"/>
                  <a:pt x="60" y="123"/>
                  <a:pt x="60" y="122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109"/>
                  <a:pt x="62" y="108"/>
                  <a:pt x="63" y="108"/>
                </a:cubicBezTo>
                <a:cubicBezTo>
                  <a:pt x="64" y="108"/>
                  <a:pt x="69" y="110"/>
                  <a:pt x="75" y="111"/>
                </a:cubicBezTo>
                <a:cubicBezTo>
                  <a:pt x="76" y="105"/>
                  <a:pt x="77" y="99"/>
                  <a:pt x="79" y="94"/>
                </a:cubicBezTo>
                <a:cubicBezTo>
                  <a:pt x="78" y="84"/>
                  <a:pt x="78" y="84"/>
                  <a:pt x="78" y="84"/>
                </a:cubicBezTo>
                <a:cubicBezTo>
                  <a:pt x="68" y="82"/>
                  <a:pt x="52" y="80"/>
                  <a:pt x="48" y="62"/>
                </a:cubicBezTo>
                <a:cubicBezTo>
                  <a:pt x="44" y="41"/>
                  <a:pt x="61" y="32"/>
                  <a:pt x="68" y="31"/>
                </a:cubicBezTo>
                <a:cubicBezTo>
                  <a:pt x="66" y="24"/>
                  <a:pt x="66" y="24"/>
                  <a:pt x="66" y="24"/>
                </a:cubicBezTo>
                <a:cubicBezTo>
                  <a:pt x="66" y="21"/>
                  <a:pt x="66" y="21"/>
                  <a:pt x="69" y="21"/>
                </a:cubicBezTo>
                <a:cubicBezTo>
                  <a:pt x="71" y="20"/>
                  <a:pt x="71" y="20"/>
                  <a:pt x="71" y="20"/>
                </a:cubicBezTo>
                <a:cubicBezTo>
                  <a:pt x="74" y="20"/>
                  <a:pt x="74" y="20"/>
                  <a:pt x="75" y="22"/>
                </a:cubicBezTo>
                <a:cubicBezTo>
                  <a:pt x="76" y="29"/>
                  <a:pt x="76" y="29"/>
                  <a:pt x="76" y="29"/>
                </a:cubicBezTo>
                <a:cubicBezTo>
                  <a:pt x="80" y="28"/>
                  <a:pt x="98" y="28"/>
                  <a:pt x="99" y="33"/>
                </a:cubicBezTo>
                <a:cubicBezTo>
                  <a:pt x="99" y="33"/>
                  <a:pt x="99" y="34"/>
                  <a:pt x="99" y="34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45"/>
                  <a:pt x="96" y="46"/>
                  <a:pt x="96" y="46"/>
                </a:cubicBezTo>
                <a:cubicBezTo>
                  <a:pt x="95" y="46"/>
                  <a:pt x="85" y="42"/>
                  <a:pt x="79" y="43"/>
                </a:cubicBezTo>
                <a:cubicBezTo>
                  <a:pt x="84" y="69"/>
                  <a:pt x="84" y="69"/>
                  <a:pt x="84" y="69"/>
                </a:cubicBezTo>
                <a:cubicBezTo>
                  <a:pt x="86" y="70"/>
                  <a:pt x="88" y="70"/>
                  <a:pt x="91" y="71"/>
                </a:cubicBezTo>
                <a:cubicBezTo>
                  <a:pt x="103" y="54"/>
                  <a:pt x="119" y="40"/>
                  <a:pt x="138" y="32"/>
                </a:cubicBezTo>
                <a:cubicBezTo>
                  <a:pt x="121" y="11"/>
                  <a:pt x="94" y="0"/>
                  <a:pt x="66" y="5"/>
                </a:cubicBezTo>
                <a:cubicBezTo>
                  <a:pt x="27" y="13"/>
                  <a:pt x="0" y="51"/>
                  <a:pt x="8" y="91"/>
                </a:cubicBezTo>
                <a:cubicBezTo>
                  <a:pt x="14" y="124"/>
                  <a:pt x="42" y="148"/>
                  <a:pt x="74" y="1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5" name="Freeform 39"/>
          <p:cNvSpPr/>
          <p:nvPr/>
        </p:nvSpPr>
        <p:spPr bwMode="auto">
          <a:xfrm>
            <a:off x="1788795" y="3302000"/>
            <a:ext cx="12700" cy="22860"/>
          </a:xfrm>
          <a:custGeom>
            <a:avLst/>
            <a:gdLst>
              <a:gd name="T0" fmla="*/ 2 w 13"/>
              <a:gd name="T1" fmla="*/ 12 h 22"/>
              <a:gd name="T2" fmla="*/ 13 w 13"/>
              <a:gd name="T3" fmla="*/ 22 h 22"/>
              <a:gd name="T4" fmla="*/ 9 w 13"/>
              <a:gd name="T5" fmla="*/ 0 h 22"/>
              <a:gd name="T6" fmla="*/ 2 w 13"/>
              <a:gd name="T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22">
                <a:moveTo>
                  <a:pt x="2" y="12"/>
                </a:moveTo>
                <a:cubicBezTo>
                  <a:pt x="3" y="20"/>
                  <a:pt x="10" y="22"/>
                  <a:pt x="13" y="22"/>
                </a:cubicBezTo>
                <a:cubicBezTo>
                  <a:pt x="9" y="0"/>
                  <a:pt x="9" y="0"/>
                  <a:pt x="9" y="0"/>
                </a:cubicBezTo>
                <a:cubicBezTo>
                  <a:pt x="7" y="1"/>
                  <a:pt x="0" y="4"/>
                  <a:pt x="2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" name="Freeform 40"/>
          <p:cNvSpPr>
            <a:spLocks noEditPoints="1"/>
          </p:cNvSpPr>
          <p:nvPr/>
        </p:nvSpPr>
        <p:spPr bwMode="auto">
          <a:xfrm>
            <a:off x="1817370" y="3298825"/>
            <a:ext cx="182245" cy="180340"/>
          </a:xfrm>
          <a:custGeom>
            <a:avLst/>
            <a:gdLst>
              <a:gd name="T0" fmla="*/ 92 w 184"/>
              <a:gd name="T1" fmla="*/ 0 h 184"/>
              <a:gd name="T2" fmla="*/ 0 w 184"/>
              <a:gd name="T3" fmla="*/ 92 h 184"/>
              <a:gd name="T4" fmla="*/ 92 w 184"/>
              <a:gd name="T5" fmla="*/ 184 h 184"/>
              <a:gd name="T6" fmla="*/ 184 w 184"/>
              <a:gd name="T7" fmla="*/ 92 h 184"/>
              <a:gd name="T8" fmla="*/ 92 w 184"/>
              <a:gd name="T9" fmla="*/ 0 h 184"/>
              <a:gd name="T10" fmla="*/ 92 w 184"/>
              <a:gd name="T11" fmla="*/ 170 h 184"/>
              <a:gd name="T12" fmla="*/ 13 w 184"/>
              <a:gd name="T13" fmla="*/ 92 h 184"/>
              <a:gd name="T14" fmla="*/ 92 w 184"/>
              <a:gd name="T15" fmla="*/ 13 h 184"/>
              <a:gd name="T16" fmla="*/ 170 w 184"/>
              <a:gd name="T17" fmla="*/ 92 h 184"/>
              <a:gd name="T18" fmla="*/ 92 w 184"/>
              <a:gd name="T19" fmla="*/ 17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84"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3"/>
                  <a:pt x="41" y="184"/>
                  <a:pt x="92" y="184"/>
                </a:cubicBezTo>
                <a:cubicBezTo>
                  <a:pt x="142" y="184"/>
                  <a:pt x="184" y="143"/>
                  <a:pt x="184" y="92"/>
                </a:cubicBezTo>
                <a:cubicBezTo>
                  <a:pt x="184" y="41"/>
                  <a:pt x="142" y="0"/>
                  <a:pt x="92" y="0"/>
                </a:cubicBezTo>
                <a:close/>
                <a:moveTo>
                  <a:pt x="92" y="170"/>
                </a:moveTo>
                <a:cubicBezTo>
                  <a:pt x="48" y="170"/>
                  <a:pt x="13" y="135"/>
                  <a:pt x="13" y="92"/>
                </a:cubicBezTo>
                <a:cubicBezTo>
                  <a:pt x="13" y="49"/>
                  <a:pt x="48" y="13"/>
                  <a:pt x="92" y="13"/>
                </a:cubicBezTo>
                <a:cubicBezTo>
                  <a:pt x="135" y="13"/>
                  <a:pt x="170" y="49"/>
                  <a:pt x="170" y="92"/>
                </a:cubicBezTo>
                <a:cubicBezTo>
                  <a:pt x="170" y="135"/>
                  <a:pt x="135" y="170"/>
                  <a:pt x="92" y="1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7" name="Freeform 41"/>
          <p:cNvSpPr/>
          <p:nvPr/>
        </p:nvSpPr>
        <p:spPr bwMode="auto">
          <a:xfrm>
            <a:off x="1896745" y="3355340"/>
            <a:ext cx="9525" cy="22225"/>
          </a:xfrm>
          <a:custGeom>
            <a:avLst/>
            <a:gdLst>
              <a:gd name="T0" fmla="*/ 0 w 9"/>
              <a:gd name="T1" fmla="*/ 11 h 23"/>
              <a:gd name="T2" fmla="*/ 9 w 9"/>
              <a:gd name="T3" fmla="*/ 23 h 23"/>
              <a:gd name="T4" fmla="*/ 9 w 9"/>
              <a:gd name="T5" fmla="*/ 0 h 23"/>
              <a:gd name="T6" fmla="*/ 0 w 9"/>
              <a:gd name="T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3">
                <a:moveTo>
                  <a:pt x="0" y="11"/>
                </a:moveTo>
                <a:cubicBezTo>
                  <a:pt x="0" y="19"/>
                  <a:pt x="6" y="22"/>
                  <a:pt x="9" y="23"/>
                </a:cubicBezTo>
                <a:cubicBezTo>
                  <a:pt x="9" y="0"/>
                  <a:pt x="9" y="0"/>
                  <a:pt x="9" y="0"/>
                </a:cubicBezTo>
                <a:cubicBezTo>
                  <a:pt x="6" y="1"/>
                  <a:pt x="0" y="3"/>
                  <a:pt x="0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" name="Freeform 42"/>
          <p:cNvSpPr>
            <a:spLocks noEditPoints="1"/>
          </p:cNvSpPr>
          <p:nvPr/>
        </p:nvSpPr>
        <p:spPr bwMode="auto">
          <a:xfrm>
            <a:off x="1835150" y="3316605"/>
            <a:ext cx="144780" cy="143510"/>
          </a:xfrm>
          <a:custGeom>
            <a:avLst/>
            <a:gdLst>
              <a:gd name="T0" fmla="*/ 74 w 147"/>
              <a:gd name="T1" fmla="*/ 0 h 147"/>
              <a:gd name="T2" fmla="*/ 0 w 147"/>
              <a:gd name="T3" fmla="*/ 74 h 147"/>
              <a:gd name="T4" fmla="*/ 74 w 147"/>
              <a:gd name="T5" fmla="*/ 147 h 147"/>
              <a:gd name="T6" fmla="*/ 147 w 147"/>
              <a:gd name="T7" fmla="*/ 74 h 147"/>
              <a:gd name="T8" fmla="*/ 74 w 147"/>
              <a:gd name="T9" fmla="*/ 0 h 147"/>
              <a:gd name="T10" fmla="*/ 79 w 147"/>
              <a:gd name="T11" fmla="*/ 123 h 147"/>
              <a:gd name="T12" fmla="*/ 79 w 147"/>
              <a:gd name="T13" fmla="*/ 129 h 147"/>
              <a:gd name="T14" fmla="*/ 76 w 147"/>
              <a:gd name="T15" fmla="*/ 132 h 147"/>
              <a:gd name="T16" fmla="*/ 73 w 147"/>
              <a:gd name="T17" fmla="*/ 132 h 147"/>
              <a:gd name="T18" fmla="*/ 70 w 147"/>
              <a:gd name="T19" fmla="*/ 129 h 147"/>
              <a:gd name="T20" fmla="*/ 70 w 147"/>
              <a:gd name="T21" fmla="*/ 123 h 147"/>
              <a:gd name="T22" fmla="*/ 46 w 147"/>
              <a:gd name="T23" fmla="*/ 115 h 147"/>
              <a:gd name="T24" fmla="*/ 46 w 147"/>
              <a:gd name="T25" fmla="*/ 114 h 147"/>
              <a:gd name="T26" fmla="*/ 50 w 147"/>
              <a:gd name="T27" fmla="*/ 102 h 147"/>
              <a:gd name="T28" fmla="*/ 51 w 147"/>
              <a:gd name="T29" fmla="*/ 101 h 147"/>
              <a:gd name="T30" fmla="*/ 70 w 147"/>
              <a:gd name="T31" fmla="*/ 107 h 147"/>
              <a:gd name="T32" fmla="*/ 70 w 147"/>
              <a:gd name="T33" fmla="*/ 80 h 147"/>
              <a:gd name="T34" fmla="*/ 45 w 147"/>
              <a:gd name="T35" fmla="*/ 52 h 147"/>
              <a:gd name="T36" fmla="*/ 70 w 147"/>
              <a:gd name="T37" fmla="*/ 26 h 147"/>
              <a:gd name="T38" fmla="*/ 70 w 147"/>
              <a:gd name="T39" fmla="*/ 19 h 147"/>
              <a:gd name="T40" fmla="*/ 73 w 147"/>
              <a:gd name="T41" fmla="*/ 16 h 147"/>
              <a:gd name="T42" fmla="*/ 76 w 147"/>
              <a:gd name="T43" fmla="*/ 16 h 147"/>
              <a:gd name="T44" fmla="*/ 79 w 147"/>
              <a:gd name="T45" fmla="*/ 19 h 147"/>
              <a:gd name="T46" fmla="*/ 79 w 147"/>
              <a:gd name="T47" fmla="*/ 26 h 147"/>
              <a:gd name="T48" fmla="*/ 101 w 147"/>
              <a:gd name="T49" fmla="*/ 34 h 147"/>
              <a:gd name="T50" fmla="*/ 101 w 147"/>
              <a:gd name="T51" fmla="*/ 35 h 147"/>
              <a:gd name="T52" fmla="*/ 96 w 147"/>
              <a:gd name="T53" fmla="*/ 45 h 147"/>
              <a:gd name="T54" fmla="*/ 95 w 147"/>
              <a:gd name="T55" fmla="*/ 46 h 147"/>
              <a:gd name="T56" fmla="*/ 79 w 147"/>
              <a:gd name="T57" fmla="*/ 40 h 147"/>
              <a:gd name="T58" fmla="*/ 79 w 147"/>
              <a:gd name="T59" fmla="*/ 66 h 147"/>
              <a:gd name="T60" fmla="*/ 104 w 147"/>
              <a:gd name="T61" fmla="*/ 95 h 147"/>
              <a:gd name="T62" fmla="*/ 79 w 147"/>
              <a:gd name="T63" fmla="*/ 12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7" h="147">
                <a:moveTo>
                  <a:pt x="74" y="0"/>
                </a:moveTo>
                <a:cubicBezTo>
                  <a:pt x="33" y="1"/>
                  <a:pt x="0" y="33"/>
                  <a:pt x="0" y="74"/>
                </a:cubicBezTo>
                <a:cubicBezTo>
                  <a:pt x="0" y="114"/>
                  <a:pt x="33" y="147"/>
                  <a:pt x="74" y="147"/>
                </a:cubicBezTo>
                <a:cubicBezTo>
                  <a:pt x="114" y="147"/>
                  <a:pt x="147" y="114"/>
                  <a:pt x="147" y="74"/>
                </a:cubicBezTo>
                <a:cubicBezTo>
                  <a:pt x="147" y="33"/>
                  <a:pt x="114" y="1"/>
                  <a:pt x="74" y="0"/>
                </a:cubicBezTo>
                <a:close/>
                <a:moveTo>
                  <a:pt x="79" y="123"/>
                </a:moveTo>
                <a:cubicBezTo>
                  <a:pt x="79" y="129"/>
                  <a:pt x="79" y="129"/>
                  <a:pt x="79" y="129"/>
                </a:cubicBezTo>
                <a:cubicBezTo>
                  <a:pt x="79" y="131"/>
                  <a:pt x="78" y="132"/>
                  <a:pt x="76" y="132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71" y="132"/>
                  <a:pt x="70" y="131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5" y="123"/>
                  <a:pt x="46" y="119"/>
                  <a:pt x="46" y="115"/>
                </a:cubicBezTo>
                <a:cubicBezTo>
                  <a:pt x="46" y="115"/>
                  <a:pt x="46" y="115"/>
                  <a:pt x="46" y="114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2"/>
                  <a:pt x="51" y="101"/>
                  <a:pt x="51" y="101"/>
                </a:cubicBezTo>
                <a:cubicBezTo>
                  <a:pt x="52" y="101"/>
                  <a:pt x="62" y="106"/>
                  <a:pt x="70" y="107"/>
                </a:cubicBezTo>
                <a:cubicBezTo>
                  <a:pt x="70" y="80"/>
                  <a:pt x="70" y="80"/>
                  <a:pt x="70" y="80"/>
                </a:cubicBezTo>
                <a:cubicBezTo>
                  <a:pt x="62" y="76"/>
                  <a:pt x="45" y="71"/>
                  <a:pt x="45" y="52"/>
                </a:cubicBezTo>
                <a:cubicBezTo>
                  <a:pt x="45" y="32"/>
                  <a:pt x="64" y="26"/>
                  <a:pt x="70" y="26"/>
                </a:cubicBezTo>
                <a:cubicBezTo>
                  <a:pt x="70" y="19"/>
                  <a:pt x="70" y="19"/>
                  <a:pt x="70" y="19"/>
                </a:cubicBezTo>
                <a:cubicBezTo>
                  <a:pt x="70" y="16"/>
                  <a:pt x="71" y="16"/>
                  <a:pt x="73" y="16"/>
                </a:cubicBezTo>
                <a:cubicBezTo>
                  <a:pt x="76" y="16"/>
                  <a:pt x="76" y="16"/>
                  <a:pt x="76" y="16"/>
                </a:cubicBezTo>
                <a:cubicBezTo>
                  <a:pt x="78" y="16"/>
                  <a:pt x="79" y="16"/>
                  <a:pt x="79" y="19"/>
                </a:cubicBezTo>
                <a:cubicBezTo>
                  <a:pt x="79" y="26"/>
                  <a:pt x="79" y="26"/>
                  <a:pt x="79" y="26"/>
                </a:cubicBezTo>
                <a:cubicBezTo>
                  <a:pt x="83" y="26"/>
                  <a:pt x="101" y="29"/>
                  <a:pt x="101" y="34"/>
                </a:cubicBezTo>
                <a:cubicBezTo>
                  <a:pt x="101" y="34"/>
                  <a:pt x="101" y="35"/>
                  <a:pt x="101" y="35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46"/>
                  <a:pt x="95" y="46"/>
                  <a:pt x="95" y="46"/>
                </a:cubicBezTo>
                <a:cubicBezTo>
                  <a:pt x="94" y="46"/>
                  <a:pt x="85" y="40"/>
                  <a:pt x="79" y="40"/>
                </a:cubicBezTo>
                <a:cubicBezTo>
                  <a:pt x="79" y="66"/>
                  <a:pt x="79" y="66"/>
                  <a:pt x="79" y="66"/>
                </a:cubicBezTo>
                <a:cubicBezTo>
                  <a:pt x="88" y="71"/>
                  <a:pt x="104" y="77"/>
                  <a:pt x="104" y="95"/>
                </a:cubicBezTo>
                <a:cubicBezTo>
                  <a:pt x="104" y="115"/>
                  <a:pt x="88" y="121"/>
                  <a:pt x="79" y="1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9" name="Freeform 43"/>
          <p:cNvSpPr/>
          <p:nvPr/>
        </p:nvSpPr>
        <p:spPr bwMode="auto">
          <a:xfrm>
            <a:off x="1912620" y="3397250"/>
            <a:ext cx="8255" cy="24130"/>
          </a:xfrm>
          <a:custGeom>
            <a:avLst/>
            <a:gdLst>
              <a:gd name="T0" fmla="*/ 0 w 9"/>
              <a:gd name="T1" fmla="*/ 0 h 24"/>
              <a:gd name="T2" fmla="*/ 0 w 9"/>
              <a:gd name="T3" fmla="*/ 24 h 24"/>
              <a:gd name="T4" fmla="*/ 9 w 9"/>
              <a:gd name="T5" fmla="*/ 13 h 24"/>
              <a:gd name="T6" fmla="*/ 0 w 9"/>
              <a:gd name="T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4">
                <a:moveTo>
                  <a:pt x="0" y="0"/>
                </a:moveTo>
                <a:cubicBezTo>
                  <a:pt x="0" y="24"/>
                  <a:pt x="0" y="24"/>
                  <a:pt x="0" y="24"/>
                </a:cubicBezTo>
                <a:cubicBezTo>
                  <a:pt x="4" y="23"/>
                  <a:pt x="9" y="21"/>
                  <a:pt x="9" y="13"/>
                </a:cubicBezTo>
                <a:cubicBezTo>
                  <a:pt x="9" y="5"/>
                  <a:pt x="3" y="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0" name="Freeform 44"/>
          <p:cNvSpPr/>
          <p:nvPr/>
        </p:nvSpPr>
        <p:spPr bwMode="auto">
          <a:xfrm>
            <a:off x="10192385" y="2088515"/>
            <a:ext cx="283210" cy="285115"/>
          </a:xfrm>
          <a:custGeom>
            <a:avLst/>
            <a:gdLst>
              <a:gd name="T0" fmla="*/ 0 w 176"/>
              <a:gd name="T1" fmla="*/ 94 h 177"/>
              <a:gd name="T2" fmla="*/ 83 w 176"/>
              <a:gd name="T3" fmla="*/ 94 h 177"/>
              <a:gd name="T4" fmla="*/ 83 w 176"/>
              <a:gd name="T5" fmla="*/ 177 h 177"/>
              <a:gd name="T6" fmla="*/ 176 w 176"/>
              <a:gd name="T7" fmla="*/ 0 h 177"/>
              <a:gd name="T8" fmla="*/ 0 w 176"/>
              <a:gd name="T9" fmla="*/ 94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7">
                <a:moveTo>
                  <a:pt x="0" y="94"/>
                </a:moveTo>
                <a:lnTo>
                  <a:pt x="83" y="94"/>
                </a:lnTo>
                <a:lnTo>
                  <a:pt x="83" y="177"/>
                </a:lnTo>
                <a:lnTo>
                  <a:pt x="176" y="0"/>
                </a:lnTo>
                <a:lnTo>
                  <a:pt x="0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" name="Freeform 45"/>
          <p:cNvSpPr/>
          <p:nvPr/>
        </p:nvSpPr>
        <p:spPr bwMode="auto">
          <a:xfrm>
            <a:off x="9758045" y="3319780"/>
            <a:ext cx="72390" cy="109220"/>
          </a:xfrm>
          <a:custGeom>
            <a:avLst/>
            <a:gdLst>
              <a:gd name="T0" fmla="*/ 65 w 74"/>
              <a:gd name="T1" fmla="*/ 111 h 113"/>
              <a:gd name="T2" fmla="*/ 62 w 74"/>
              <a:gd name="T3" fmla="*/ 113 h 113"/>
              <a:gd name="T4" fmla="*/ 61 w 74"/>
              <a:gd name="T5" fmla="*/ 113 h 113"/>
              <a:gd name="T6" fmla="*/ 58 w 74"/>
              <a:gd name="T7" fmla="*/ 113 h 113"/>
              <a:gd name="T8" fmla="*/ 3 w 74"/>
              <a:gd name="T9" fmla="*/ 75 h 113"/>
              <a:gd name="T10" fmla="*/ 1 w 74"/>
              <a:gd name="T11" fmla="*/ 74 h 113"/>
              <a:gd name="T12" fmla="*/ 0 w 74"/>
              <a:gd name="T13" fmla="*/ 71 h 113"/>
              <a:gd name="T14" fmla="*/ 0 w 74"/>
              <a:gd name="T15" fmla="*/ 5 h 113"/>
              <a:gd name="T16" fmla="*/ 1 w 74"/>
              <a:gd name="T17" fmla="*/ 1 h 113"/>
              <a:gd name="T18" fmla="*/ 5 w 74"/>
              <a:gd name="T19" fmla="*/ 0 h 113"/>
              <a:gd name="T20" fmla="*/ 18 w 74"/>
              <a:gd name="T21" fmla="*/ 0 h 113"/>
              <a:gd name="T22" fmla="*/ 22 w 74"/>
              <a:gd name="T23" fmla="*/ 1 h 113"/>
              <a:gd name="T24" fmla="*/ 23 w 74"/>
              <a:gd name="T25" fmla="*/ 5 h 113"/>
              <a:gd name="T26" fmla="*/ 23 w 74"/>
              <a:gd name="T27" fmla="*/ 61 h 113"/>
              <a:gd name="T28" fmla="*/ 71 w 74"/>
              <a:gd name="T29" fmla="*/ 93 h 113"/>
              <a:gd name="T30" fmla="*/ 72 w 74"/>
              <a:gd name="T31" fmla="*/ 100 h 113"/>
              <a:gd name="T32" fmla="*/ 65 w 74"/>
              <a:gd name="T33" fmla="*/ 11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3">
                <a:moveTo>
                  <a:pt x="65" y="111"/>
                </a:moveTo>
                <a:cubicBezTo>
                  <a:pt x="65" y="112"/>
                  <a:pt x="64" y="113"/>
                  <a:pt x="62" y="113"/>
                </a:cubicBezTo>
                <a:cubicBezTo>
                  <a:pt x="62" y="113"/>
                  <a:pt x="62" y="113"/>
                  <a:pt x="61" y="113"/>
                </a:cubicBezTo>
                <a:cubicBezTo>
                  <a:pt x="60" y="113"/>
                  <a:pt x="59" y="113"/>
                  <a:pt x="58" y="113"/>
                </a:cubicBezTo>
                <a:cubicBezTo>
                  <a:pt x="3" y="75"/>
                  <a:pt x="3" y="75"/>
                  <a:pt x="3" y="75"/>
                </a:cubicBezTo>
                <a:cubicBezTo>
                  <a:pt x="2" y="75"/>
                  <a:pt x="2" y="75"/>
                  <a:pt x="1" y="74"/>
                </a:cubicBezTo>
                <a:cubicBezTo>
                  <a:pt x="0" y="73"/>
                  <a:pt x="0" y="72"/>
                  <a:pt x="0" y="71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5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9" y="0"/>
                  <a:pt x="21" y="0"/>
                  <a:pt x="22" y="1"/>
                </a:cubicBezTo>
                <a:cubicBezTo>
                  <a:pt x="23" y="2"/>
                  <a:pt x="23" y="3"/>
                  <a:pt x="23" y="5"/>
                </a:cubicBezTo>
                <a:cubicBezTo>
                  <a:pt x="23" y="61"/>
                  <a:pt x="23" y="61"/>
                  <a:pt x="23" y="61"/>
                </a:cubicBezTo>
                <a:cubicBezTo>
                  <a:pt x="71" y="93"/>
                  <a:pt x="71" y="93"/>
                  <a:pt x="71" y="93"/>
                </a:cubicBezTo>
                <a:cubicBezTo>
                  <a:pt x="73" y="94"/>
                  <a:pt x="74" y="98"/>
                  <a:pt x="72" y="100"/>
                </a:cubicBezTo>
                <a:lnTo>
                  <a:pt x="65" y="1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2" name="Freeform 46"/>
          <p:cNvSpPr/>
          <p:nvPr/>
        </p:nvSpPr>
        <p:spPr bwMode="auto">
          <a:xfrm>
            <a:off x="9646920" y="3215005"/>
            <a:ext cx="111125" cy="88900"/>
          </a:xfrm>
          <a:custGeom>
            <a:avLst/>
            <a:gdLst>
              <a:gd name="T0" fmla="*/ 113 w 113"/>
              <a:gd name="T1" fmla="*/ 38 h 90"/>
              <a:gd name="T2" fmla="*/ 100 w 113"/>
              <a:gd name="T3" fmla="*/ 15 h 90"/>
              <a:gd name="T4" fmla="*/ 40 w 113"/>
              <a:gd name="T5" fmla="*/ 18 h 90"/>
              <a:gd name="T6" fmla="*/ 7 w 113"/>
              <a:gd name="T7" fmla="*/ 69 h 90"/>
              <a:gd name="T8" fmla="*/ 19 w 113"/>
              <a:gd name="T9" fmla="*/ 90 h 90"/>
              <a:gd name="T10" fmla="*/ 113 w 113"/>
              <a:gd name="T11" fmla="*/ 38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3" h="90">
                <a:moveTo>
                  <a:pt x="113" y="38"/>
                </a:moveTo>
                <a:cubicBezTo>
                  <a:pt x="100" y="15"/>
                  <a:pt x="100" y="15"/>
                  <a:pt x="100" y="15"/>
                </a:cubicBezTo>
                <a:cubicBezTo>
                  <a:pt x="92" y="2"/>
                  <a:pt x="71" y="0"/>
                  <a:pt x="40" y="18"/>
                </a:cubicBezTo>
                <a:cubicBezTo>
                  <a:pt x="9" y="36"/>
                  <a:pt x="0" y="56"/>
                  <a:pt x="7" y="69"/>
                </a:cubicBezTo>
                <a:cubicBezTo>
                  <a:pt x="19" y="90"/>
                  <a:pt x="19" y="90"/>
                  <a:pt x="19" y="90"/>
                </a:cubicBezTo>
                <a:cubicBezTo>
                  <a:pt x="41" y="61"/>
                  <a:pt x="75" y="42"/>
                  <a:pt x="113" y="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3" name="Freeform 47"/>
          <p:cNvSpPr/>
          <p:nvPr/>
        </p:nvSpPr>
        <p:spPr bwMode="auto">
          <a:xfrm>
            <a:off x="9783445" y="3215005"/>
            <a:ext cx="109855" cy="86995"/>
          </a:xfrm>
          <a:custGeom>
            <a:avLst/>
            <a:gdLst>
              <a:gd name="T0" fmla="*/ 94 w 113"/>
              <a:gd name="T1" fmla="*/ 89 h 89"/>
              <a:gd name="T2" fmla="*/ 106 w 113"/>
              <a:gd name="T3" fmla="*/ 69 h 89"/>
              <a:gd name="T4" fmla="*/ 73 w 113"/>
              <a:gd name="T5" fmla="*/ 18 h 89"/>
              <a:gd name="T6" fmla="*/ 13 w 113"/>
              <a:gd name="T7" fmla="*/ 15 h 89"/>
              <a:gd name="T8" fmla="*/ 0 w 113"/>
              <a:gd name="T9" fmla="*/ 38 h 89"/>
              <a:gd name="T10" fmla="*/ 94 w 113"/>
              <a:gd name="T11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3" h="89">
                <a:moveTo>
                  <a:pt x="94" y="89"/>
                </a:moveTo>
                <a:cubicBezTo>
                  <a:pt x="106" y="69"/>
                  <a:pt x="106" y="69"/>
                  <a:pt x="106" y="69"/>
                </a:cubicBezTo>
                <a:cubicBezTo>
                  <a:pt x="113" y="56"/>
                  <a:pt x="104" y="36"/>
                  <a:pt x="73" y="18"/>
                </a:cubicBezTo>
                <a:cubicBezTo>
                  <a:pt x="42" y="0"/>
                  <a:pt x="21" y="2"/>
                  <a:pt x="13" y="15"/>
                </a:cubicBezTo>
                <a:cubicBezTo>
                  <a:pt x="0" y="38"/>
                  <a:pt x="0" y="38"/>
                  <a:pt x="0" y="38"/>
                </a:cubicBezTo>
                <a:cubicBezTo>
                  <a:pt x="38" y="41"/>
                  <a:pt x="71" y="61"/>
                  <a:pt x="94" y="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4" name="Freeform 48"/>
          <p:cNvSpPr>
            <a:spLocks noEditPoints="1"/>
          </p:cNvSpPr>
          <p:nvPr/>
        </p:nvSpPr>
        <p:spPr bwMode="auto">
          <a:xfrm>
            <a:off x="9651365" y="3265170"/>
            <a:ext cx="236855" cy="238125"/>
          </a:xfrm>
          <a:custGeom>
            <a:avLst/>
            <a:gdLst>
              <a:gd name="T0" fmla="*/ 121 w 242"/>
              <a:gd name="T1" fmla="*/ 0 h 242"/>
              <a:gd name="T2" fmla="*/ 0 w 242"/>
              <a:gd name="T3" fmla="*/ 121 h 242"/>
              <a:gd name="T4" fmla="*/ 121 w 242"/>
              <a:gd name="T5" fmla="*/ 242 h 242"/>
              <a:gd name="T6" fmla="*/ 242 w 242"/>
              <a:gd name="T7" fmla="*/ 121 h 242"/>
              <a:gd name="T8" fmla="*/ 121 w 242"/>
              <a:gd name="T9" fmla="*/ 0 h 242"/>
              <a:gd name="T10" fmla="*/ 121 w 242"/>
              <a:gd name="T11" fmla="*/ 212 h 242"/>
              <a:gd name="T12" fmla="*/ 30 w 242"/>
              <a:gd name="T13" fmla="*/ 121 h 242"/>
              <a:gd name="T14" fmla="*/ 121 w 242"/>
              <a:gd name="T15" fmla="*/ 30 h 242"/>
              <a:gd name="T16" fmla="*/ 212 w 242"/>
              <a:gd name="T17" fmla="*/ 121 h 242"/>
              <a:gd name="T18" fmla="*/ 121 w 242"/>
              <a:gd name="T19" fmla="*/ 21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2" h="242">
                <a:moveTo>
                  <a:pt x="121" y="0"/>
                </a:moveTo>
                <a:cubicBezTo>
                  <a:pt x="54" y="0"/>
                  <a:pt x="0" y="54"/>
                  <a:pt x="0" y="121"/>
                </a:cubicBezTo>
                <a:cubicBezTo>
                  <a:pt x="0" y="188"/>
                  <a:pt x="54" y="242"/>
                  <a:pt x="121" y="242"/>
                </a:cubicBezTo>
                <a:cubicBezTo>
                  <a:pt x="188" y="242"/>
                  <a:pt x="242" y="188"/>
                  <a:pt x="242" y="121"/>
                </a:cubicBezTo>
                <a:cubicBezTo>
                  <a:pt x="242" y="54"/>
                  <a:pt x="188" y="0"/>
                  <a:pt x="121" y="0"/>
                </a:cubicBezTo>
                <a:close/>
                <a:moveTo>
                  <a:pt x="121" y="212"/>
                </a:moveTo>
                <a:cubicBezTo>
                  <a:pt x="71" y="212"/>
                  <a:pt x="30" y="171"/>
                  <a:pt x="30" y="121"/>
                </a:cubicBezTo>
                <a:cubicBezTo>
                  <a:pt x="30" y="71"/>
                  <a:pt x="71" y="30"/>
                  <a:pt x="121" y="30"/>
                </a:cubicBezTo>
                <a:cubicBezTo>
                  <a:pt x="171" y="30"/>
                  <a:pt x="212" y="71"/>
                  <a:pt x="212" y="121"/>
                </a:cubicBezTo>
                <a:cubicBezTo>
                  <a:pt x="212" y="171"/>
                  <a:pt x="171" y="212"/>
                  <a:pt x="121" y="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5" name="Freeform 49"/>
          <p:cNvSpPr/>
          <p:nvPr/>
        </p:nvSpPr>
        <p:spPr bwMode="auto">
          <a:xfrm>
            <a:off x="9758045" y="3319780"/>
            <a:ext cx="72390" cy="109220"/>
          </a:xfrm>
          <a:custGeom>
            <a:avLst/>
            <a:gdLst>
              <a:gd name="T0" fmla="*/ 71 w 74"/>
              <a:gd name="T1" fmla="*/ 93 h 113"/>
              <a:gd name="T2" fmla="*/ 23 w 74"/>
              <a:gd name="T3" fmla="*/ 61 h 113"/>
              <a:gd name="T4" fmla="*/ 23 w 74"/>
              <a:gd name="T5" fmla="*/ 5 h 113"/>
              <a:gd name="T6" fmla="*/ 22 w 74"/>
              <a:gd name="T7" fmla="*/ 1 h 113"/>
              <a:gd name="T8" fmla="*/ 18 w 74"/>
              <a:gd name="T9" fmla="*/ 0 h 113"/>
              <a:gd name="T10" fmla="*/ 5 w 74"/>
              <a:gd name="T11" fmla="*/ 0 h 113"/>
              <a:gd name="T12" fmla="*/ 1 w 74"/>
              <a:gd name="T13" fmla="*/ 1 h 113"/>
              <a:gd name="T14" fmla="*/ 0 w 74"/>
              <a:gd name="T15" fmla="*/ 5 h 113"/>
              <a:gd name="T16" fmla="*/ 0 w 74"/>
              <a:gd name="T17" fmla="*/ 71 h 113"/>
              <a:gd name="T18" fmla="*/ 1 w 74"/>
              <a:gd name="T19" fmla="*/ 74 h 113"/>
              <a:gd name="T20" fmla="*/ 3 w 74"/>
              <a:gd name="T21" fmla="*/ 75 h 113"/>
              <a:gd name="T22" fmla="*/ 58 w 74"/>
              <a:gd name="T23" fmla="*/ 113 h 113"/>
              <a:gd name="T24" fmla="*/ 61 w 74"/>
              <a:gd name="T25" fmla="*/ 113 h 113"/>
              <a:gd name="T26" fmla="*/ 62 w 74"/>
              <a:gd name="T27" fmla="*/ 113 h 113"/>
              <a:gd name="T28" fmla="*/ 65 w 74"/>
              <a:gd name="T29" fmla="*/ 111 h 113"/>
              <a:gd name="T30" fmla="*/ 72 w 74"/>
              <a:gd name="T31" fmla="*/ 100 h 113"/>
              <a:gd name="T32" fmla="*/ 71 w 74"/>
              <a:gd name="T33" fmla="*/ 9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3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3"/>
                  <a:pt x="23" y="2"/>
                  <a:pt x="22" y="1"/>
                </a:cubicBezTo>
                <a:cubicBezTo>
                  <a:pt x="21" y="0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3"/>
                  <a:pt x="1" y="74"/>
                </a:cubicBezTo>
                <a:cubicBezTo>
                  <a:pt x="2" y="75"/>
                  <a:pt x="2" y="75"/>
                  <a:pt x="3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3"/>
                  <a:pt x="61" y="113"/>
                </a:cubicBezTo>
                <a:cubicBezTo>
                  <a:pt x="62" y="113"/>
                  <a:pt x="62" y="113"/>
                  <a:pt x="62" y="113"/>
                </a:cubicBezTo>
                <a:cubicBezTo>
                  <a:pt x="64" y="113"/>
                  <a:pt x="65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4"/>
                  <a:pt x="71" y="9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6" name="Freeform 50"/>
          <p:cNvSpPr>
            <a:spLocks noEditPoints="1"/>
          </p:cNvSpPr>
          <p:nvPr/>
        </p:nvSpPr>
        <p:spPr bwMode="auto">
          <a:xfrm>
            <a:off x="10192385" y="3297555"/>
            <a:ext cx="283210" cy="130175"/>
          </a:xfrm>
          <a:custGeom>
            <a:avLst/>
            <a:gdLst>
              <a:gd name="T0" fmla="*/ 222 w 288"/>
              <a:gd name="T1" fmla="*/ 0 h 132"/>
              <a:gd name="T2" fmla="*/ 156 w 288"/>
              <a:gd name="T3" fmla="*/ 66 h 132"/>
              <a:gd name="T4" fmla="*/ 168 w 288"/>
              <a:gd name="T5" fmla="*/ 104 h 132"/>
              <a:gd name="T6" fmla="*/ 119 w 288"/>
              <a:gd name="T7" fmla="*/ 104 h 132"/>
              <a:gd name="T8" fmla="*/ 131 w 288"/>
              <a:gd name="T9" fmla="*/ 66 h 132"/>
              <a:gd name="T10" fmla="*/ 66 w 288"/>
              <a:gd name="T11" fmla="*/ 0 h 132"/>
              <a:gd name="T12" fmla="*/ 0 w 288"/>
              <a:gd name="T13" fmla="*/ 66 h 132"/>
              <a:gd name="T14" fmla="*/ 66 w 288"/>
              <a:gd name="T15" fmla="*/ 132 h 132"/>
              <a:gd name="T16" fmla="*/ 66 w 288"/>
              <a:gd name="T17" fmla="*/ 132 h 132"/>
              <a:gd name="T18" fmla="*/ 66 w 288"/>
              <a:gd name="T19" fmla="*/ 132 h 132"/>
              <a:gd name="T20" fmla="*/ 222 w 288"/>
              <a:gd name="T21" fmla="*/ 132 h 132"/>
              <a:gd name="T22" fmla="*/ 222 w 288"/>
              <a:gd name="T23" fmla="*/ 132 h 132"/>
              <a:gd name="T24" fmla="*/ 222 w 288"/>
              <a:gd name="T25" fmla="*/ 132 h 132"/>
              <a:gd name="T26" fmla="*/ 288 w 288"/>
              <a:gd name="T27" fmla="*/ 66 h 132"/>
              <a:gd name="T28" fmla="*/ 222 w 288"/>
              <a:gd name="T29" fmla="*/ 0 h 132"/>
              <a:gd name="T30" fmla="*/ 184 w 288"/>
              <a:gd name="T31" fmla="*/ 66 h 132"/>
              <a:gd name="T32" fmla="*/ 222 w 288"/>
              <a:gd name="T33" fmla="*/ 28 h 132"/>
              <a:gd name="T34" fmla="*/ 260 w 288"/>
              <a:gd name="T35" fmla="*/ 66 h 132"/>
              <a:gd name="T36" fmla="*/ 222 w 288"/>
              <a:gd name="T37" fmla="*/ 104 h 132"/>
              <a:gd name="T38" fmla="*/ 184 w 288"/>
              <a:gd name="T39" fmla="*/ 66 h 132"/>
              <a:gd name="T40" fmla="*/ 66 w 288"/>
              <a:gd name="T41" fmla="*/ 28 h 132"/>
              <a:gd name="T42" fmla="*/ 103 w 288"/>
              <a:gd name="T43" fmla="*/ 66 h 132"/>
              <a:gd name="T44" fmla="*/ 66 w 288"/>
              <a:gd name="T45" fmla="*/ 104 h 132"/>
              <a:gd name="T46" fmla="*/ 28 w 288"/>
              <a:gd name="T47" fmla="*/ 66 h 132"/>
              <a:gd name="T48" fmla="*/ 66 w 288"/>
              <a:gd name="T49" fmla="*/ 2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132">
                <a:moveTo>
                  <a:pt x="222" y="0"/>
                </a:moveTo>
                <a:cubicBezTo>
                  <a:pt x="186" y="0"/>
                  <a:pt x="156" y="30"/>
                  <a:pt x="156" y="66"/>
                </a:cubicBezTo>
                <a:cubicBezTo>
                  <a:pt x="156" y="80"/>
                  <a:pt x="161" y="93"/>
                  <a:pt x="168" y="104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27" y="93"/>
                  <a:pt x="131" y="80"/>
                  <a:pt x="131" y="66"/>
                </a:cubicBezTo>
                <a:cubicBezTo>
                  <a:pt x="131" y="30"/>
                  <a:pt x="102" y="0"/>
                  <a:pt x="66" y="0"/>
                </a:cubicBezTo>
                <a:cubicBezTo>
                  <a:pt x="29" y="0"/>
                  <a:pt x="0" y="30"/>
                  <a:pt x="0" y="66"/>
                </a:cubicBezTo>
                <a:cubicBezTo>
                  <a:pt x="0" y="102"/>
                  <a:pt x="29" y="132"/>
                  <a:pt x="66" y="132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58" y="132"/>
                  <a:pt x="288" y="102"/>
                  <a:pt x="288" y="66"/>
                </a:cubicBezTo>
                <a:cubicBezTo>
                  <a:pt x="288" y="30"/>
                  <a:pt x="258" y="0"/>
                  <a:pt x="222" y="0"/>
                </a:cubicBezTo>
                <a:close/>
                <a:moveTo>
                  <a:pt x="184" y="66"/>
                </a:moveTo>
                <a:cubicBezTo>
                  <a:pt x="184" y="45"/>
                  <a:pt x="201" y="28"/>
                  <a:pt x="222" y="28"/>
                </a:cubicBezTo>
                <a:cubicBezTo>
                  <a:pt x="243" y="28"/>
                  <a:pt x="260" y="45"/>
                  <a:pt x="260" y="66"/>
                </a:cubicBezTo>
                <a:cubicBezTo>
                  <a:pt x="260" y="87"/>
                  <a:pt x="243" y="104"/>
                  <a:pt x="222" y="104"/>
                </a:cubicBezTo>
                <a:cubicBezTo>
                  <a:pt x="201" y="104"/>
                  <a:pt x="184" y="87"/>
                  <a:pt x="184" y="66"/>
                </a:cubicBezTo>
                <a:close/>
                <a:moveTo>
                  <a:pt x="66" y="28"/>
                </a:moveTo>
                <a:cubicBezTo>
                  <a:pt x="86" y="28"/>
                  <a:pt x="103" y="45"/>
                  <a:pt x="103" y="66"/>
                </a:cubicBezTo>
                <a:cubicBezTo>
                  <a:pt x="103" y="87"/>
                  <a:pt x="86" y="104"/>
                  <a:pt x="66" y="104"/>
                </a:cubicBezTo>
                <a:cubicBezTo>
                  <a:pt x="45" y="104"/>
                  <a:pt x="28" y="87"/>
                  <a:pt x="28" y="66"/>
                </a:cubicBezTo>
                <a:cubicBezTo>
                  <a:pt x="28" y="45"/>
                  <a:pt x="45" y="28"/>
                  <a:pt x="66" y="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7" name="Freeform 51"/>
          <p:cNvSpPr>
            <a:spLocks noEditPoints="1"/>
          </p:cNvSpPr>
          <p:nvPr/>
        </p:nvSpPr>
        <p:spPr bwMode="auto">
          <a:xfrm>
            <a:off x="6802755" y="6046470"/>
            <a:ext cx="281305" cy="283210"/>
          </a:xfrm>
          <a:custGeom>
            <a:avLst/>
            <a:gdLst>
              <a:gd name="T0" fmla="*/ 0 w 175"/>
              <a:gd name="T1" fmla="*/ 0 h 176"/>
              <a:gd name="T2" fmla="*/ 0 w 175"/>
              <a:gd name="T3" fmla="*/ 176 h 176"/>
              <a:gd name="T4" fmla="*/ 175 w 175"/>
              <a:gd name="T5" fmla="*/ 176 h 176"/>
              <a:gd name="T6" fmla="*/ 175 w 175"/>
              <a:gd name="T7" fmla="*/ 0 h 176"/>
              <a:gd name="T8" fmla="*/ 0 w 175"/>
              <a:gd name="T9" fmla="*/ 0 h 176"/>
              <a:gd name="T10" fmla="*/ 17 w 175"/>
              <a:gd name="T11" fmla="*/ 88 h 176"/>
              <a:gd name="T12" fmla="*/ 88 w 175"/>
              <a:gd name="T13" fmla="*/ 88 h 176"/>
              <a:gd name="T14" fmla="*/ 88 w 175"/>
              <a:gd name="T15" fmla="*/ 17 h 176"/>
              <a:gd name="T16" fmla="*/ 158 w 175"/>
              <a:gd name="T17" fmla="*/ 17 h 176"/>
              <a:gd name="T18" fmla="*/ 158 w 175"/>
              <a:gd name="T19" fmla="*/ 88 h 176"/>
              <a:gd name="T20" fmla="*/ 88 w 175"/>
              <a:gd name="T21" fmla="*/ 88 h 176"/>
              <a:gd name="T22" fmla="*/ 88 w 175"/>
              <a:gd name="T23" fmla="*/ 159 h 176"/>
              <a:gd name="T24" fmla="*/ 17 w 175"/>
              <a:gd name="T25" fmla="*/ 159 h 176"/>
              <a:gd name="T26" fmla="*/ 17 w 175"/>
              <a:gd name="T27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5" h="176">
                <a:moveTo>
                  <a:pt x="0" y="0"/>
                </a:moveTo>
                <a:lnTo>
                  <a:pt x="0" y="176"/>
                </a:lnTo>
                <a:lnTo>
                  <a:pt x="175" y="176"/>
                </a:lnTo>
                <a:lnTo>
                  <a:pt x="175" y="0"/>
                </a:lnTo>
                <a:lnTo>
                  <a:pt x="0" y="0"/>
                </a:lnTo>
                <a:close/>
                <a:moveTo>
                  <a:pt x="17" y="88"/>
                </a:moveTo>
                <a:lnTo>
                  <a:pt x="88" y="88"/>
                </a:lnTo>
                <a:lnTo>
                  <a:pt x="88" y="17"/>
                </a:lnTo>
                <a:lnTo>
                  <a:pt x="158" y="17"/>
                </a:lnTo>
                <a:lnTo>
                  <a:pt x="158" y="88"/>
                </a:lnTo>
                <a:lnTo>
                  <a:pt x="88" y="88"/>
                </a:lnTo>
                <a:lnTo>
                  <a:pt x="88" y="159"/>
                </a:lnTo>
                <a:lnTo>
                  <a:pt x="17" y="159"/>
                </a:lnTo>
                <a:lnTo>
                  <a:pt x="17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8" name="Rectangle 52"/>
          <p:cNvSpPr>
            <a:spLocks noChangeArrowheads="1"/>
          </p:cNvSpPr>
          <p:nvPr/>
        </p:nvSpPr>
        <p:spPr bwMode="auto">
          <a:xfrm>
            <a:off x="10757535" y="3451860"/>
            <a:ext cx="78740" cy="14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9" name="Freeform 53"/>
          <p:cNvSpPr/>
          <p:nvPr/>
        </p:nvSpPr>
        <p:spPr bwMode="auto">
          <a:xfrm>
            <a:off x="10757535" y="3474085"/>
            <a:ext cx="78740" cy="29210"/>
          </a:xfrm>
          <a:custGeom>
            <a:avLst/>
            <a:gdLst>
              <a:gd name="T0" fmla="*/ 0 w 79"/>
              <a:gd name="T1" fmla="*/ 13 h 29"/>
              <a:gd name="T2" fmla="*/ 16 w 79"/>
              <a:gd name="T3" fmla="*/ 29 h 29"/>
              <a:gd name="T4" fmla="*/ 63 w 79"/>
              <a:gd name="T5" fmla="*/ 29 h 29"/>
              <a:gd name="T6" fmla="*/ 79 w 79"/>
              <a:gd name="T7" fmla="*/ 13 h 29"/>
              <a:gd name="T8" fmla="*/ 79 w 79"/>
              <a:gd name="T9" fmla="*/ 0 h 29"/>
              <a:gd name="T10" fmla="*/ 0 w 79"/>
              <a:gd name="T11" fmla="*/ 0 h 29"/>
              <a:gd name="T12" fmla="*/ 0 w 79"/>
              <a:gd name="T13" fmla="*/ 1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29">
                <a:moveTo>
                  <a:pt x="0" y="13"/>
                </a:moveTo>
                <a:cubicBezTo>
                  <a:pt x="0" y="29"/>
                  <a:pt x="1" y="29"/>
                  <a:pt x="16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78" y="29"/>
                  <a:pt x="79" y="29"/>
                  <a:pt x="79" y="13"/>
                </a:cubicBezTo>
                <a:cubicBezTo>
                  <a:pt x="79" y="0"/>
                  <a:pt x="79" y="0"/>
                  <a:pt x="79" y="0"/>
                </a:cubicBezTo>
                <a:cubicBezTo>
                  <a:pt x="0" y="0"/>
                  <a:pt x="0" y="0"/>
                  <a:pt x="0" y="0"/>
                </a:cubicBezTo>
                <a:lnTo>
                  <a:pt x="0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0" name="Rectangle 54"/>
          <p:cNvSpPr>
            <a:spLocks noChangeArrowheads="1"/>
          </p:cNvSpPr>
          <p:nvPr/>
        </p:nvSpPr>
        <p:spPr bwMode="auto">
          <a:xfrm>
            <a:off x="10757535" y="3331210"/>
            <a:ext cx="78740" cy="11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1" name="Freeform 55"/>
          <p:cNvSpPr/>
          <p:nvPr/>
        </p:nvSpPr>
        <p:spPr bwMode="auto">
          <a:xfrm>
            <a:off x="10757535" y="3279775"/>
            <a:ext cx="78740" cy="34925"/>
          </a:xfrm>
          <a:custGeom>
            <a:avLst/>
            <a:gdLst>
              <a:gd name="T0" fmla="*/ 79 w 79"/>
              <a:gd name="T1" fmla="*/ 16 h 37"/>
              <a:gd name="T2" fmla="*/ 63 w 79"/>
              <a:gd name="T3" fmla="*/ 0 h 37"/>
              <a:gd name="T4" fmla="*/ 16 w 79"/>
              <a:gd name="T5" fmla="*/ 0 h 37"/>
              <a:gd name="T6" fmla="*/ 0 w 79"/>
              <a:gd name="T7" fmla="*/ 16 h 37"/>
              <a:gd name="T8" fmla="*/ 0 w 79"/>
              <a:gd name="T9" fmla="*/ 37 h 37"/>
              <a:gd name="T10" fmla="*/ 79 w 79"/>
              <a:gd name="T11" fmla="*/ 37 h 37"/>
              <a:gd name="T12" fmla="*/ 79 w 79"/>
              <a:gd name="T13" fmla="*/ 1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37">
                <a:moveTo>
                  <a:pt x="79" y="16"/>
                </a:moveTo>
                <a:cubicBezTo>
                  <a:pt x="79" y="1"/>
                  <a:pt x="78" y="0"/>
                  <a:pt x="63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" y="0"/>
                  <a:pt x="0" y="1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79" y="37"/>
                  <a:pt x="79" y="37"/>
                  <a:pt x="79" y="37"/>
                </a:cubicBezTo>
                <a:lnTo>
                  <a:pt x="7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2" name="Freeform 56"/>
          <p:cNvSpPr/>
          <p:nvPr/>
        </p:nvSpPr>
        <p:spPr bwMode="auto">
          <a:xfrm>
            <a:off x="10858500" y="3220085"/>
            <a:ext cx="58420" cy="29210"/>
          </a:xfrm>
          <a:custGeom>
            <a:avLst/>
            <a:gdLst>
              <a:gd name="T0" fmla="*/ 59 w 59"/>
              <a:gd name="T1" fmla="*/ 16 h 29"/>
              <a:gd name="T2" fmla="*/ 38 w 59"/>
              <a:gd name="T3" fmla="*/ 0 h 29"/>
              <a:gd name="T4" fmla="*/ 20 w 59"/>
              <a:gd name="T5" fmla="*/ 0 h 29"/>
              <a:gd name="T6" fmla="*/ 0 w 59"/>
              <a:gd name="T7" fmla="*/ 16 h 29"/>
              <a:gd name="T8" fmla="*/ 0 w 59"/>
              <a:gd name="T9" fmla="*/ 29 h 29"/>
              <a:gd name="T10" fmla="*/ 59 w 59"/>
              <a:gd name="T11" fmla="*/ 29 h 29"/>
              <a:gd name="T12" fmla="*/ 59 w 59"/>
              <a:gd name="T13" fmla="*/ 1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29">
                <a:moveTo>
                  <a:pt x="59" y="16"/>
                </a:moveTo>
                <a:cubicBezTo>
                  <a:pt x="59" y="1"/>
                  <a:pt x="54" y="0"/>
                  <a:pt x="38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1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59" y="29"/>
                  <a:pt x="59" y="29"/>
                  <a:pt x="59" y="29"/>
                </a:cubicBezTo>
                <a:lnTo>
                  <a:pt x="5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3" name="Freeform 57"/>
          <p:cNvSpPr/>
          <p:nvPr/>
        </p:nvSpPr>
        <p:spPr bwMode="auto">
          <a:xfrm>
            <a:off x="10858500" y="3255645"/>
            <a:ext cx="58420" cy="247650"/>
          </a:xfrm>
          <a:custGeom>
            <a:avLst/>
            <a:gdLst>
              <a:gd name="T0" fmla="*/ 0 w 59"/>
              <a:gd name="T1" fmla="*/ 235 h 251"/>
              <a:gd name="T2" fmla="*/ 20 w 59"/>
              <a:gd name="T3" fmla="*/ 251 h 251"/>
              <a:gd name="T4" fmla="*/ 38 w 59"/>
              <a:gd name="T5" fmla="*/ 251 h 251"/>
              <a:gd name="T6" fmla="*/ 59 w 59"/>
              <a:gd name="T7" fmla="*/ 235 h 251"/>
              <a:gd name="T8" fmla="*/ 59 w 59"/>
              <a:gd name="T9" fmla="*/ 0 h 251"/>
              <a:gd name="T10" fmla="*/ 0 w 59"/>
              <a:gd name="T11" fmla="*/ 0 h 251"/>
              <a:gd name="T12" fmla="*/ 0 w 59"/>
              <a:gd name="T13" fmla="*/ 235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251">
                <a:moveTo>
                  <a:pt x="0" y="235"/>
                </a:moveTo>
                <a:cubicBezTo>
                  <a:pt x="0" y="251"/>
                  <a:pt x="5" y="251"/>
                  <a:pt x="20" y="251"/>
                </a:cubicBezTo>
                <a:cubicBezTo>
                  <a:pt x="38" y="251"/>
                  <a:pt x="38" y="251"/>
                  <a:pt x="38" y="251"/>
                </a:cubicBezTo>
                <a:cubicBezTo>
                  <a:pt x="56" y="251"/>
                  <a:pt x="59" y="251"/>
                  <a:pt x="59" y="235"/>
                </a:cubicBezTo>
                <a:cubicBezTo>
                  <a:pt x="59" y="0"/>
                  <a:pt x="59" y="0"/>
                  <a:pt x="59" y="0"/>
                </a:cubicBezTo>
                <a:cubicBezTo>
                  <a:pt x="0" y="0"/>
                  <a:pt x="0" y="0"/>
                  <a:pt x="0" y="0"/>
                </a:cubicBezTo>
                <a:lnTo>
                  <a:pt x="0" y="2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4" name="Freeform 58"/>
          <p:cNvSpPr/>
          <p:nvPr/>
        </p:nvSpPr>
        <p:spPr bwMode="auto">
          <a:xfrm>
            <a:off x="10934700" y="3303905"/>
            <a:ext cx="97790" cy="159385"/>
          </a:xfrm>
          <a:custGeom>
            <a:avLst/>
            <a:gdLst>
              <a:gd name="T0" fmla="*/ 64 w 100"/>
              <a:gd name="T1" fmla="*/ 12 h 163"/>
              <a:gd name="T2" fmla="*/ 45 w 100"/>
              <a:gd name="T3" fmla="*/ 4 h 163"/>
              <a:gd name="T4" fmla="*/ 16 w 100"/>
              <a:gd name="T5" fmla="*/ 11 h 163"/>
              <a:gd name="T6" fmla="*/ 4 w 100"/>
              <a:gd name="T7" fmla="*/ 31 h 163"/>
              <a:gd name="T8" fmla="*/ 39 w 100"/>
              <a:gd name="T9" fmla="*/ 163 h 163"/>
              <a:gd name="T10" fmla="*/ 100 w 100"/>
              <a:gd name="T11" fmla="*/ 148 h 163"/>
              <a:gd name="T12" fmla="*/ 64 w 100"/>
              <a:gd name="T13" fmla="*/ 1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63">
                <a:moveTo>
                  <a:pt x="64" y="12"/>
                </a:moveTo>
                <a:cubicBezTo>
                  <a:pt x="61" y="1"/>
                  <a:pt x="60" y="0"/>
                  <a:pt x="45" y="4"/>
                </a:cubicBezTo>
                <a:cubicBezTo>
                  <a:pt x="16" y="11"/>
                  <a:pt x="16" y="11"/>
                  <a:pt x="16" y="11"/>
                </a:cubicBezTo>
                <a:cubicBezTo>
                  <a:pt x="1" y="15"/>
                  <a:pt x="0" y="16"/>
                  <a:pt x="4" y="31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100" y="148"/>
                  <a:pt x="100" y="148"/>
                  <a:pt x="100" y="148"/>
                </a:cubicBezTo>
                <a:lnTo>
                  <a:pt x="64" y="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5" name="Freeform 59"/>
          <p:cNvSpPr/>
          <p:nvPr/>
        </p:nvSpPr>
        <p:spPr bwMode="auto">
          <a:xfrm>
            <a:off x="10976610" y="3463290"/>
            <a:ext cx="67310" cy="41910"/>
          </a:xfrm>
          <a:custGeom>
            <a:avLst/>
            <a:gdLst>
              <a:gd name="T0" fmla="*/ 63 w 69"/>
              <a:gd name="T1" fmla="*/ 8 h 42"/>
              <a:gd name="T2" fmla="*/ 61 w 69"/>
              <a:gd name="T3" fmla="*/ 0 h 42"/>
              <a:gd name="T4" fmla="*/ 0 w 69"/>
              <a:gd name="T5" fmla="*/ 15 h 42"/>
              <a:gd name="T6" fmla="*/ 3 w 69"/>
              <a:gd name="T7" fmla="*/ 27 h 42"/>
              <a:gd name="T8" fmla="*/ 22 w 69"/>
              <a:gd name="T9" fmla="*/ 38 h 42"/>
              <a:gd name="T10" fmla="*/ 52 w 69"/>
              <a:gd name="T11" fmla="*/ 31 h 42"/>
              <a:gd name="T12" fmla="*/ 63 w 69"/>
              <a:gd name="T13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" h="42">
                <a:moveTo>
                  <a:pt x="63" y="8"/>
                </a:moveTo>
                <a:cubicBezTo>
                  <a:pt x="61" y="0"/>
                  <a:pt x="61" y="0"/>
                  <a:pt x="61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3" y="27"/>
                  <a:pt x="3" y="27"/>
                  <a:pt x="3" y="27"/>
                </a:cubicBezTo>
                <a:cubicBezTo>
                  <a:pt x="6" y="42"/>
                  <a:pt x="7" y="42"/>
                  <a:pt x="22" y="38"/>
                </a:cubicBezTo>
                <a:cubicBezTo>
                  <a:pt x="52" y="31"/>
                  <a:pt x="52" y="31"/>
                  <a:pt x="52" y="31"/>
                </a:cubicBezTo>
                <a:cubicBezTo>
                  <a:pt x="69" y="27"/>
                  <a:pt x="67" y="27"/>
                  <a:pt x="63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6" name="Freeform 60"/>
          <p:cNvSpPr>
            <a:spLocks noEditPoints="1"/>
          </p:cNvSpPr>
          <p:nvPr/>
        </p:nvSpPr>
        <p:spPr bwMode="auto">
          <a:xfrm>
            <a:off x="10263505" y="6117590"/>
            <a:ext cx="141605" cy="141605"/>
          </a:xfrm>
          <a:custGeom>
            <a:avLst/>
            <a:gdLst>
              <a:gd name="T0" fmla="*/ 72 w 144"/>
              <a:gd name="T1" fmla="*/ 0 h 143"/>
              <a:gd name="T2" fmla="*/ 144 w 144"/>
              <a:gd name="T3" fmla="*/ 72 h 143"/>
              <a:gd name="T4" fmla="*/ 72 w 144"/>
              <a:gd name="T5" fmla="*/ 143 h 143"/>
              <a:gd name="T6" fmla="*/ 0 w 144"/>
              <a:gd name="T7" fmla="*/ 72 h 143"/>
              <a:gd name="T8" fmla="*/ 72 w 144"/>
              <a:gd name="T9" fmla="*/ 0 h 143"/>
              <a:gd name="T10" fmla="*/ 72 w 144"/>
              <a:gd name="T11" fmla="*/ 36 h 143"/>
              <a:gd name="T12" fmla="*/ 36 w 144"/>
              <a:gd name="T13" fmla="*/ 72 h 143"/>
              <a:gd name="T14" fmla="*/ 72 w 144"/>
              <a:gd name="T15" fmla="*/ 107 h 143"/>
              <a:gd name="T16" fmla="*/ 108 w 144"/>
              <a:gd name="T17" fmla="*/ 72 h 143"/>
              <a:gd name="T18" fmla="*/ 72 w 144"/>
              <a:gd name="T19" fmla="*/ 3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" h="143">
                <a:moveTo>
                  <a:pt x="72" y="0"/>
                </a:moveTo>
                <a:cubicBezTo>
                  <a:pt x="112" y="0"/>
                  <a:pt x="144" y="32"/>
                  <a:pt x="144" y="72"/>
                </a:cubicBezTo>
                <a:cubicBezTo>
                  <a:pt x="144" y="111"/>
                  <a:pt x="112" y="143"/>
                  <a:pt x="72" y="143"/>
                </a:cubicBezTo>
                <a:cubicBezTo>
                  <a:pt x="33" y="143"/>
                  <a:pt x="0" y="111"/>
                  <a:pt x="0" y="72"/>
                </a:cubicBezTo>
                <a:cubicBezTo>
                  <a:pt x="0" y="32"/>
                  <a:pt x="33" y="0"/>
                  <a:pt x="72" y="0"/>
                </a:cubicBezTo>
                <a:moveTo>
                  <a:pt x="72" y="36"/>
                </a:moveTo>
                <a:cubicBezTo>
                  <a:pt x="53" y="36"/>
                  <a:pt x="36" y="52"/>
                  <a:pt x="36" y="72"/>
                </a:cubicBezTo>
                <a:cubicBezTo>
                  <a:pt x="36" y="91"/>
                  <a:pt x="53" y="107"/>
                  <a:pt x="72" y="107"/>
                </a:cubicBezTo>
                <a:cubicBezTo>
                  <a:pt x="92" y="107"/>
                  <a:pt x="108" y="91"/>
                  <a:pt x="108" y="72"/>
                </a:cubicBezTo>
                <a:cubicBezTo>
                  <a:pt x="108" y="52"/>
                  <a:pt x="92" y="36"/>
                  <a:pt x="72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7" name="Freeform 61"/>
          <p:cNvSpPr/>
          <p:nvPr/>
        </p:nvSpPr>
        <p:spPr bwMode="auto">
          <a:xfrm>
            <a:off x="9653270" y="5591175"/>
            <a:ext cx="163830" cy="173355"/>
          </a:xfrm>
          <a:custGeom>
            <a:avLst/>
            <a:gdLst>
              <a:gd name="T0" fmla="*/ 95 w 167"/>
              <a:gd name="T1" fmla="*/ 153 h 177"/>
              <a:gd name="T2" fmla="*/ 24 w 167"/>
              <a:gd name="T3" fmla="*/ 83 h 177"/>
              <a:gd name="T4" fmla="*/ 52 w 167"/>
              <a:gd name="T5" fmla="*/ 27 h 177"/>
              <a:gd name="T6" fmla="*/ 49 w 167"/>
              <a:gd name="T7" fmla="*/ 0 h 177"/>
              <a:gd name="T8" fmla="*/ 0 w 167"/>
              <a:gd name="T9" fmla="*/ 83 h 177"/>
              <a:gd name="T10" fmla="*/ 95 w 167"/>
              <a:gd name="T11" fmla="*/ 177 h 177"/>
              <a:gd name="T12" fmla="*/ 167 w 167"/>
              <a:gd name="T13" fmla="*/ 143 h 177"/>
              <a:gd name="T14" fmla="*/ 155 w 167"/>
              <a:gd name="T15" fmla="*/ 119 h 177"/>
              <a:gd name="T16" fmla="*/ 95 w 167"/>
              <a:gd name="T17" fmla="*/ 153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" h="177">
                <a:moveTo>
                  <a:pt x="95" y="153"/>
                </a:moveTo>
                <a:cubicBezTo>
                  <a:pt x="56" y="153"/>
                  <a:pt x="24" y="121"/>
                  <a:pt x="24" y="83"/>
                </a:cubicBezTo>
                <a:cubicBezTo>
                  <a:pt x="24" y="60"/>
                  <a:pt x="35" y="40"/>
                  <a:pt x="52" y="27"/>
                </a:cubicBezTo>
                <a:cubicBezTo>
                  <a:pt x="49" y="0"/>
                  <a:pt x="49" y="0"/>
                  <a:pt x="49" y="0"/>
                </a:cubicBezTo>
                <a:cubicBezTo>
                  <a:pt x="20" y="17"/>
                  <a:pt x="0" y="47"/>
                  <a:pt x="0" y="83"/>
                </a:cubicBezTo>
                <a:cubicBezTo>
                  <a:pt x="0" y="135"/>
                  <a:pt x="43" y="177"/>
                  <a:pt x="95" y="177"/>
                </a:cubicBezTo>
                <a:cubicBezTo>
                  <a:pt x="124" y="177"/>
                  <a:pt x="150" y="164"/>
                  <a:pt x="167" y="143"/>
                </a:cubicBezTo>
                <a:cubicBezTo>
                  <a:pt x="155" y="119"/>
                  <a:pt x="155" y="119"/>
                  <a:pt x="155" y="119"/>
                </a:cubicBezTo>
                <a:cubicBezTo>
                  <a:pt x="143" y="139"/>
                  <a:pt x="120" y="153"/>
                  <a:pt x="95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" name="Freeform 62"/>
          <p:cNvSpPr/>
          <p:nvPr/>
        </p:nvSpPr>
        <p:spPr bwMode="auto">
          <a:xfrm>
            <a:off x="9695180" y="5481320"/>
            <a:ext cx="187960" cy="259080"/>
          </a:xfrm>
          <a:custGeom>
            <a:avLst/>
            <a:gdLst>
              <a:gd name="T0" fmla="*/ 17 w 192"/>
              <a:gd name="T1" fmla="*/ 66 h 264"/>
              <a:gd name="T2" fmla="*/ 30 w 192"/>
              <a:gd name="T3" fmla="*/ 187 h 264"/>
              <a:gd name="T4" fmla="*/ 108 w 192"/>
              <a:gd name="T5" fmla="*/ 188 h 264"/>
              <a:gd name="T6" fmla="*/ 147 w 192"/>
              <a:gd name="T7" fmla="*/ 264 h 264"/>
              <a:gd name="T8" fmla="*/ 192 w 192"/>
              <a:gd name="T9" fmla="*/ 251 h 264"/>
              <a:gd name="T10" fmla="*/ 185 w 192"/>
              <a:gd name="T11" fmla="*/ 227 h 264"/>
              <a:gd name="T12" fmla="*/ 160 w 192"/>
              <a:gd name="T13" fmla="*/ 235 h 264"/>
              <a:gd name="T14" fmla="*/ 124 w 192"/>
              <a:gd name="T15" fmla="*/ 163 h 264"/>
              <a:gd name="T16" fmla="*/ 52 w 192"/>
              <a:gd name="T17" fmla="*/ 162 h 264"/>
              <a:gd name="T18" fmla="*/ 49 w 192"/>
              <a:gd name="T19" fmla="*/ 128 h 264"/>
              <a:gd name="T20" fmla="*/ 96 w 192"/>
              <a:gd name="T21" fmla="*/ 128 h 264"/>
              <a:gd name="T22" fmla="*/ 96 w 192"/>
              <a:gd name="T23" fmla="*/ 104 h 264"/>
              <a:gd name="T24" fmla="*/ 46 w 192"/>
              <a:gd name="T25" fmla="*/ 104 h 264"/>
              <a:gd name="T26" fmla="*/ 43 w 192"/>
              <a:gd name="T27" fmla="*/ 71 h 264"/>
              <a:gd name="T28" fmla="*/ 58 w 192"/>
              <a:gd name="T29" fmla="*/ 64 h 264"/>
              <a:gd name="T30" fmla="*/ 72 w 192"/>
              <a:gd name="T31" fmla="*/ 36 h 264"/>
              <a:gd name="T32" fmla="*/ 36 w 192"/>
              <a:gd name="T33" fmla="*/ 0 h 264"/>
              <a:gd name="T34" fmla="*/ 0 w 192"/>
              <a:gd name="T35" fmla="*/ 36 h 264"/>
              <a:gd name="T36" fmla="*/ 2 w 192"/>
              <a:gd name="T37" fmla="*/ 45 h 264"/>
              <a:gd name="T38" fmla="*/ 17 w 192"/>
              <a:gd name="T39" fmla="*/ 66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2" h="264">
                <a:moveTo>
                  <a:pt x="17" y="66"/>
                </a:moveTo>
                <a:cubicBezTo>
                  <a:pt x="30" y="187"/>
                  <a:pt x="30" y="187"/>
                  <a:pt x="30" y="187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47" y="264"/>
                  <a:pt x="147" y="264"/>
                  <a:pt x="147" y="264"/>
                </a:cubicBezTo>
                <a:cubicBezTo>
                  <a:pt x="192" y="251"/>
                  <a:pt x="192" y="251"/>
                  <a:pt x="192" y="251"/>
                </a:cubicBezTo>
                <a:cubicBezTo>
                  <a:pt x="185" y="227"/>
                  <a:pt x="185" y="227"/>
                  <a:pt x="185" y="227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52" y="162"/>
                  <a:pt x="52" y="162"/>
                  <a:pt x="52" y="162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3" y="71"/>
                  <a:pt x="43" y="71"/>
                  <a:pt x="43" y="71"/>
                </a:cubicBezTo>
                <a:cubicBezTo>
                  <a:pt x="48" y="70"/>
                  <a:pt x="53" y="68"/>
                  <a:pt x="58" y="64"/>
                </a:cubicBezTo>
                <a:cubicBezTo>
                  <a:pt x="66" y="58"/>
                  <a:pt x="72" y="48"/>
                  <a:pt x="72" y="36"/>
                </a:cubicBezTo>
                <a:cubicBezTo>
                  <a:pt x="72" y="16"/>
                  <a:pt x="5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39"/>
                  <a:pt x="1" y="42"/>
                  <a:pt x="2" y="45"/>
                </a:cubicBezTo>
                <a:cubicBezTo>
                  <a:pt x="4" y="54"/>
                  <a:pt x="10" y="62"/>
                  <a:pt x="17" y="6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9" name="Freeform 63"/>
          <p:cNvSpPr>
            <a:spLocks noEditPoints="1"/>
          </p:cNvSpPr>
          <p:nvPr/>
        </p:nvSpPr>
        <p:spPr bwMode="auto">
          <a:xfrm>
            <a:off x="7357745" y="4359910"/>
            <a:ext cx="306070" cy="257175"/>
          </a:xfrm>
          <a:custGeom>
            <a:avLst/>
            <a:gdLst>
              <a:gd name="T0" fmla="*/ 288 w 311"/>
              <a:gd name="T1" fmla="*/ 86 h 263"/>
              <a:gd name="T2" fmla="*/ 109 w 311"/>
              <a:gd name="T3" fmla="*/ 29 h 263"/>
              <a:gd name="T4" fmla="*/ 11 w 311"/>
              <a:gd name="T5" fmla="*/ 171 h 263"/>
              <a:gd name="T6" fmla="*/ 32 w 311"/>
              <a:gd name="T7" fmla="*/ 224 h 263"/>
              <a:gd name="T8" fmla="*/ 71 w 311"/>
              <a:gd name="T9" fmla="*/ 252 h 263"/>
              <a:gd name="T10" fmla="*/ 181 w 311"/>
              <a:gd name="T11" fmla="*/ 167 h 263"/>
              <a:gd name="T12" fmla="*/ 181 w 311"/>
              <a:gd name="T13" fmla="*/ 241 h 263"/>
              <a:gd name="T14" fmla="*/ 216 w 311"/>
              <a:gd name="T15" fmla="*/ 231 h 263"/>
              <a:gd name="T16" fmla="*/ 288 w 311"/>
              <a:gd name="T17" fmla="*/ 86 h 263"/>
              <a:gd name="T18" fmla="*/ 49 w 311"/>
              <a:gd name="T19" fmla="*/ 110 h 263"/>
              <a:gd name="T20" fmla="*/ 75 w 311"/>
              <a:gd name="T21" fmla="*/ 109 h 263"/>
              <a:gd name="T22" fmla="*/ 86 w 311"/>
              <a:gd name="T23" fmla="*/ 121 h 263"/>
              <a:gd name="T24" fmla="*/ 61 w 311"/>
              <a:gd name="T25" fmla="*/ 131 h 263"/>
              <a:gd name="T26" fmla="*/ 42 w 311"/>
              <a:gd name="T27" fmla="*/ 125 h 263"/>
              <a:gd name="T28" fmla="*/ 49 w 311"/>
              <a:gd name="T29" fmla="*/ 110 h 263"/>
              <a:gd name="T30" fmla="*/ 88 w 311"/>
              <a:gd name="T31" fmla="*/ 196 h 263"/>
              <a:gd name="T32" fmla="*/ 81 w 311"/>
              <a:gd name="T33" fmla="*/ 201 h 263"/>
              <a:gd name="T34" fmla="*/ 69 w 311"/>
              <a:gd name="T35" fmla="*/ 205 h 263"/>
              <a:gd name="T36" fmla="*/ 52 w 311"/>
              <a:gd name="T37" fmla="*/ 199 h 263"/>
              <a:gd name="T38" fmla="*/ 50 w 311"/>
              <a:gd name="T39" fmla="*/ 182 h 263"/>
              <a:gd name="T40" fmla="*/ 58 w 311"/>
              <a:gd name="T41" fmla="*/ 175 h 263"/>
              <a:gd name="T42" fmla="*/ 79 w 311"/>
              <a:gd name="T43" fmla="*/ 169 h 263"/>
              <a:gd name="T44" fmla="*/ 94 w 311"/>
              <a:gd name="T45" fmla="*/ 182 h 263"/>
              <a:gd name="T46" fmla="*/ 88 w 311"/>
              <a:gd name="T47" fmla="*/ 196 h 263"/>
              <a:gd name="T48" fmla="*/ 129 w 311"/>
              <a:gd name="T49" fmla="*/ 74 h 263"/>
              <a:gd name="T50" fmla="*/ 102 w 311"/>
              <a:gd name="T51" fmla="*/ 81 h 263"/>
              <a:gd name="T52" fmla="*/ 106 w 311"/>
              <a:gd name="T53" fmla="*/ 56 h 263"/>
              <a:gd name="T54" fmla="*/ 121 w 311"/>
              <a:gd name="T55" fmla="*/ 57 h 263"/>
              <a:gd name="T56" fmla="*/ 129 w 311"/>
              <a:gd name="T57" fmla="*/ 74 h 263"/>
              <a:gd name="T58" fmla="*/ 210 w 311"/>
              <a:gd name="T59" fmla="*/ 68 h 263"/>
              <a:gd name="T60" fmla="*/ 171 w 311"/>
              <a:gd name="T61" fmla="*/ 68 h 263"/>
              <a:gd name="T62" fmla="*/ 183 w 311"/>
              <a:gd name="T63" fmla="*/ 43 h 263"/>
              <a:gd name="T64" fmla="*/ 196 w 311"/>
              <a:gd name="T65" fmla="*/ 44 h 263"/>
              <a:gd name="T66" fmla="*/ 208 w 311"/>
              <a:gd name="T67" fmla="*/ 47 h 263"/>
              <a:gd name="T68" fmla="*/ 201 w 311"/>
              <a:gd name="T69" fmla="*/ 61 h 263"/>
              <a:gd name="T70" fmla="*/ 210 w 311"/>
              <a:gd name="T71" fmla="*/ 68 h 263"/>
              <a:gd name="T72" fmla="*/ 241 w 311"/>
              <a:gd name="T73" fmla="*/ 197 h 263"/>
              <a:gd name="T74" fmla="*/ 215 w 311"/>
              <a:gd name="T75" fmla="*/ 194 h 263"/>
              <a:gd name="T76" fmla="*/ 220 w 311"/>
              <a:gd name="T77" fmla="*/ 177 h 263"/>
              <a:gd name="T78" fmla="*/ 238 w 311"/>
              <a:gd name="T79" fmla="*/ 180 h 263"/>
              <a:gd name="T80" fmla="*/ 241 w 311"/>
              <a:gd name="T81" fmla="*/ 197 h 263"/>
              <a:gd name="T82" fmla="*/ 254 w 311"/>
              <a:gd name="T83" fmla="*/ 124 h 263"/>
              <a:gd name="T84" fmla="*/ 229 w 311"/>
              <a:gd name="T85" fmla="*/ 104 h 263"/>
              <a:gd name="T86" fmla="*/ 251 w 311"/>
              <a:gd name="T87" fmla="*/ 87 h 263"/>
              <a:gd name="T88" fmla="*/ 270 w 311"/>
              <a:gd name="T89" fmla="*/ 91 h 263"/>
              <a:gd name="T90" fmla="*/ 254 w 311"/>
              <a:gd name="T91" fmla="*/ 124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1" h="263">
                <a:moveTo>
                  <a:pt x="288" y="86"/>
                </a:moveTo>
                <a:cubicBezTo>
                  <a:pt x="266" y="26"/>
                  <a:pt x="186" y="0"/>
                  <a:pt x="109" y="29"/>
                </a:cubicBezTo>
                <a:cubicBezTo>
                  <a:pt x="32" y="57"/>
                  <a:pt x="0" y="120"/>
                  <a:pt x="11" y="171"/>
                </a:cubicBezTo>
                <a:cubicBezTo>
                  <a:pt x="15" y="187"/>
                  <a:pt x="17" y="202"/>
                  <a:pt x="32" y="224"/>
                </a:cubicBezTo>
                <a:cubicBezTo>
                  <a:pt x="34" y="228"/>
                  <a:pt x="52" y="248"/>
                  <a:pt x="71" y="252"/>
                </a:cubicBezTo>
                <a:cubicBezTo>
                  <a:pt x="118" y="263"/>
                  <a:pt x="158" y="155"/>
                  <a:pt x="181" y="167"/>
                </a:cubicBezTo>
                <a:cubicBezTo>
                  <a:pt x="203" y="179"/>
                  <a:pt x="154" y="241"/>
                  <a:pt x="181" y="241"/>
                </a:cubicBezTo>
                <a:cubicBezTo>
                  <a:pt x="193" y="241"/>
                  <a:pt x="204" y="236"/>
                  <a:pt x="216" y="231"/>
                </a:cubicBezTo>
                <a:cubicBezTo>
                  <a:pt x="293" y="203"/>
                  <a:pt x="311" y="146"/>
                  <a:pt x="288" y="86"/>
                </a:cubicBezTo>
                <a:close/>
                <a:moveTo>
                  <a:pt x="49" y="110"/>
                </a:moveTo>
                <a:cubicBezTo>
                  <a:pt x="49" y="110"/>
                  <a:pt x="57" y="101"/>
                  <a:pt x="75" y="109"/>
                </a:cubicBezTo>
                <a:cubicBezTo>
                  <a:pt x="92" y="117"/>
                  <a:pt x="84" y="116"/>
                  <a:pt x="86" y="121"/>
                </a:cubicBezTo>
                <a:cubicBezTo>
                  <a:pt x="87" y="126"/>
                  <a:pt x="71" y="137"/>
                  <a:pt x="61" y="131"/>
                </a:cubicBezTo>
                <a:cubicBezTo>
                  <a:pt x="51" y="126"/>
                  <a:pt x="49" y="125"/>
                  <a:pt x="42" y="125"/>
                </a:cubicBezTo>
                <a:cubicBezTo>
                  <a:pt x="35" y="125"/>
                  <a:pt x="43" y="111"/>
                  <a:pt x="49" y="110"/>
                </a:cubicBezTo>
                <a:close/>
                <a:moveTo>
                  <a:pt x="88" y="196"/>
                </a:moveTo>
                <a:cubicBezTo>
                  <a:pt x="82" y="198"/>
                  <a:pt x="82" y="198"/>
                  <a:pt x="81" y="201"/>
                </a:cubicBezTo>
                <a:cubicBezTo>
                  <a:pt x="80" y="205"/>
                  <a:pt x="74" y="209"/>
                  <a:pt x="69" y="205"/>
                </a:cubicBezTo>
                <a:cubicBezTo>
                  <a:pt x="65" y="201"/>
                  <a:pt x="52" y="209"/>
                  <a:pt x="52" y="199"/>
                </a:cubicBezTo>
                <a:cubicBezTo>
                  <a:pt x="51" y="190"/>
                  <a:pt x="45" y="185"/>
                  <a:pt x="50" y="182"/>
                </a:cubicBezTo>
                <a:cubicBezTo>
                  <a:pt x="54" y="178"/>
                  <a:pt x="56" y="177"/>
                  <a:pt x="58" y="175"/>
                </a:cubicBezTo>
                <a:cubicBezTo>
                  <a:pt x="62" y="171"/>
                  <a:pt x="65" y="163"/>
                  <a:pt x="79" y="169"/>
                </a:cubicBezTo>
                <a:cubicBezTo>
                  <a:pt x="92" y="176"/>
                  <a:pt x="93" y="178"/>
                  <a:pt x="94" y="182"/>
                </a:cubicBezTo>
                <a:cubicBezTo>
                  <a:pt x="96" y="186"/>
                  <a:pt x="93" y="194"/>
                  <a:pt x="88" y="196"/>
                </a:cubicBezTo>
                <a:close/>
                <a:moveTo>
                  <a:pt x="129" y="74"/>
                </a:moveTo>
                <a:cubicBezTo>
                  <a:pt x="129" y="81"/>
                  <a:pt x="107" y="92"/>
                  <a:pt x="102" y="81"/>
                </a:cubicBezTo>
                <a:cubicBezTo>
                  <a:pt x="97" y="70"/>
                  <a:pt x="105" y="72"/>
                  <a:pt x="106" y="56"/>
                </a:cubicBezTo>
                <a:cubicBezTo>
                  <a:pt x="106" y="52"/>
                  <a:pt x="113" y="57"/>
                  <a:pt x="121" y="57"/>
                </a:cubicBezTo>
                <a:cubicBezTo>
                  <a:pt x="128" y="56"/>
                  <a:pt x="130" y="68"/>
                  <a:pt x="129" y="74"/>
                </a:cubicBezTo>
                <a:close/>
                <a:moveTo>
                  <a:pt x="210" y="68"/>
                </a:moveTo>
                <a:cubicBezTo>
                  <a:pt x="210" y="76"/>
                  <a:pt x="180" y="80"/>
                  <a:pt x="171" y="68"/>
                </a:cubicBezTo>
                <a:cubicBezTo>
                  <a:pt x="161" y="55"/>
                  <a:pt x="181" y="49"/>
                  <a:pt x="183" y="43"/>
                </a:cubicBezTo>
                <a:cubicBezTo>
                  <a:pt x="183" y="41"/>
                  <a:pt x="194" y="37"/>
                  <a:pt x="196" y="44"/>
                </a:cubicBezTo>
                <a:cubicBezTo>
                  <a:pt x="199" y="51"/>
                  <a:pt x="200" y="44"/>
                  <a:pt x="208" y="47"/>
                </a:cubicBezTo>
                <a:cubicBezTo>
                  <a:pt x="215" y="50"/>
                  <a:pt x="206" y="55"/>
                  <a:pt x="201" y="61"/>
                </a:cubicBezTo>
                <a:cubicBezTo>
                  <a:pt x="196" y="66"/>
                  <a:pt x="210" y="60"/>
                  <a:pt x="210" y="68"/>
                </a:cubicBezTo>
                <a:close/>
                <a:moveTo>
                  <a:pt x="241" y="197"/>
                </a:moveTo>
                <a:cubicBezTo>
                  <a:pt x="237" y="202"/>
                  <a:pt x="219" y="199"/>
                  <a:pt x="215" y="194"/>
                </a:cubicBezTo>
                <a:cubicBezTo>
                  <a:pt x="211" y="188"/>
                  <a:pt x="216" y="185"/>
                  <a:pt x="220" y="177"/>
                </a:cubicBezTo>
                <a:cubicBezTo>
                  <a:pt x="225" y="169"/>
                  <a:pt x="238" y="180"/>
                  <a:pt x="238" y="180"/>
                </a:cubicBezTo>
                <a:cubicBezTo>
                  <a:pt x="245" y="174"/>
                  <a:pt x="245" y="191"/>
                  <a:pt x="241" y="197"/>
                </a:cubicBezTo>
                <a:close/>
                <a:moveTo>
                  <a:pt x="254" y="124"/>
                </a:moveTo>
                <a:cubicBezTo>
                  <a:pt x="242" y="132"/>
                  <a:pt x="228" y="121"/>
                  <a:pt x="229" y="104"/>
                </a:cubicBezTo>
                <a:cubicBezTo>
                  <a:pt x="230" y="87"/>
                  <a:pt x="236" y="97"/>
                  <a:pt x="251" y="87"/>
                </a:cubicBezTo>
                <a:cubicBezTo>
                  <a:pt x="266" y="77"/>
                  <a:pt x="267" y="90"/>
                  <a:pt x="270" y="91"/>
                </a:cubicBezTo>
                <a:cubicBezTo>
                  <a:pt x="281" y="93"/>
                  <a:pt x="266" y="116"/>
                  <a:pt x="254" y="1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0" name="Freeform 64"/>
          <p:cNvSpPr>
            <a:spLocks noEditPoints="1"/>
          </p:cNvSpPr>
          <p:nvPr/>
        </p:nvSpPr>
        <p:spPr bwMode="auto">
          <a:xfrm>
            <a:off x="1767840" y="5481320"/>
            <a:ext cx="181610" cy="281940"/>
          </a:xfrm>
          <a:custGeom>
            <a:avLst/>
            <a:gdLst>
              <a:gd name="T0" fmla="*/ 113 w 113"/>
              <a:gd name="T1" fmla="*/ 12 h 175"/>
              <a:gd name="T2" fmla="*/ 113 w 113"/>
              <a:gd name="T3" fmla="*/ 0 h 175"/>
              <a:gd name="T4" fmla="*/ 71 w 113"/>
              <a:gd name="T5" fmla="*/ 0 h 175"/>
              <a:gd name="T6" fmla="*/ 66 w 113"/>
              <a:gd name="T7" fmla="*/ 34 h 175"/>
              <a:gd name="T8" fmla="*/ 0 w 113"/>
              <a:gd name="T9" fmla="*/ 34 h 175"/>
              <a:gd name="T10" fmla="*/ 22 w 113"/>
              <a:gd name="T11" fmla="*/ 175 h 175"/>
              <a:gd name="T12" fmla="*/ 91 w 113"/>
              <a:gd name="T13" fmla="*/ 175 h 175"/>
              <a:gd name="T14" fmla="*/ 113 w 113"/>
              <a:gd name="T15" fmla="*/ 34 h 175"/>
              <a:gd name="T16" fmla="*/ 79 w 113"/>
              <a:gd name="T17" fmla="*/ 34 h 175"/>
              <a:gd name="T18" fmla="*/ 82 w 113"/>
              <a:gd name="T19" fmla="*/ 12 h 175"/>
              <a:gd name="T20" fmla="*/ 113 w 113"/>
              <a:gd name="T21" fmla="*/ 12 h 175"/>
              <a:gd name="T22" fmla="*/ 64 w 113"/>
              <a:gd name="T23" fmla="*/ 47 h 175"/>
              <a:gd name="T24" fmla="*/ 55 w 113"/>
              <a:gd name="T25" fmla="*/ 115 h 175"/>
              <a:gd name="T26" fmla="*/ 25 w 113"/>
              <a:gd name="T27" fmla="*/ 115 h 175"/>
              <a:gd name="T28" fmla="*/ 15 w 113"/>
              <a:gd name="T29" fmla="*/ 47 h 175"/>
              <a:gd name="T30" fmla="*/ 64 w 113"/>
              <a:gd name="T31" fmla="*/ 47 h 175"/>
              <a:gd name="T32" fmla="*/ 99 w 113"/>
              <a:gd name="T33" fmla="*/ 47 h 175"/>
              <a:gd name="T34" fmla="*/ 88 w 113"/>
              <a:gd name="T35" fmla="*/ 115 h 175"/>
              <a:gd name="T36" fmla="*/ 68 w 113"/>
              <a:gd name="T37" fmla="*/ 115 h 175"/>
              <a:gd name="T38" fmla="*/ 77 w 113"/>
              <a:gd name="T39" fmla="*/ 47 h 175"/>
              <a:gd name="T40" fmla="*/ 99 w 113"/>
              <a:gd name="T41" fmla="*/ 47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3" h="175">
                <a:moveTo>
                  <a:pt x="113" y="12"/>
                </a:moveTo>
                <a:lnTo>
                  <a:pt x="113" y="0"/>
                </a:lnTo>
                <a:lnTo>
                  <a:pt x="71" y="0"/>
                </a:lnTo>
                <a:lnTo>
                  <a:pt x="66" y="34"/>
                </a:lnTo>
                <a:lnTo>
                  <a:pt x="0" y="34"/>
                </a:lnTo>
                <a:lnTo>
                  <a:pt x="22" y="175"/>
                </a:lnTo>
                <a:lnTo>
                  <a:pt x="91" y="175"/>
                </a:lnTo>
                <a:lnTo>
                  <a:pt x="113" y="34"/>
                </a:lnTo>
                <a:lnTo>
                  <a:pt x="79" y="34"/>
                </a:lnTo>
                <a:lnTo>
                  <a:pt x="82" y="12"/>
                </a:lnTo>
                <a:lnTo>
                  <a:pt x="113" y="12"/>
                </a:lnTo>
                <a:close/>
                <a:moveTo>
                  <a:pt x="64" y="47"/>
                </a:moveTo>
                <a:lnTo>
                  <a:pt x="55" y="115"/>
                </a:lnTo>
                <a:lnTo>
                  <a:pt x="25" y="115"/>
                </a:lnTo>
                <a:lnTo>
                  <a:pt x="15" y="47"/>
                </a:lnTo>
                <a:lnTo>
                  <a:pt x="64" y="47"/>
                </a:lnTo>
                <a:close/>
                <a:moveTo>
                  <a:pt x="99" y="47"/>
                </a:moveTo>
                <a:lnTo>
                  <a:pt x="88" y="115"/>
                </a:lnTo>
                <a:lnTo>
                  <a:pt x="68" y="115"/>
                </a:lnTo>
                <a:lnTo>
                  <a:pt x="77" y="47"/>
                </a:lnTo>
                <a:lnTo>
                  <a:pt x="99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1" name="Freeform 65"/>
          <p:cNvSpPr/>
          <p:nvPr/>
        </p:nvSpPr>
        <p:spPr bwMode="auto">
          <a:xfrm>
            <a:off x="2318385" y="5481320"/>
            <a:ext cx="208915" cy="41910"/>
          </a:xfrm>
          <a:custGeom>
            <a:avLst/>
            <a:gdLst>
              <a:gd name="T0" fmla="*/ 130 w 130"/>
              <a:gd name="T1" fmla="*/ 13 h 26"/>
              <a:gd name="T2" fmla="*/ 116 w 130"/>
              <a:gd name="T3" fmla="*/ 13 h 26"/>
              <a:gd name="T4" fmla="*/ 116 w 130"/>
              <a:gd name="T5" fmla="*/ 0 h 26"/>
              <a:gd name="T6" fmla="*/ 14 w 130"/>
              <a:gd name="T7" fmla="*/ 0 h 26"/>
              <a:gd name="T8" fmla="*/ 14 w 130"/>
              <a:gd name="T9" fmla="*/ 13 h 26"/>
              <a:gd name="T10" fmla="*/ 0 w 130"/>
              <a:gd name="T11" fmla="*/ 13 h 26"/>
              <a:gd name="T12" fmla="*/ 0 w 130"/>
              <a:gd name="T13" fmla="*/ 26 h 26"/>
              <a:gd name="T14" fmla="*/ 130 w 130"/>
              <a:gd name="T15" fmla="*/ 26 h 26"/>
              <a:gd name="T16" fmla="*/ 130 w 130"/>
              <a:gd name="T17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" h="26">
                <a:moveTo>
                  <a:pt x="130" y="13"/>
                </a:moveTo>
                <a:lnTo>
                  <a:pt x="116" y="13"/>
                </a:lnTo>
                <a:lnTo>
                  <a:pt x="116" y="0"/>
                </a:lnTo>
                <a:lnTo>
                  <a:pt x="14" y="0"/>
                </a:lnTo>
                <a:lnTo>
                  <a:pt x="14" y="13"/>
                </a:lnTo>
                <a:lnTo>
                  <a:pt x="0" y="13"/>
                </a:lnTo>
                <a:lnTo>
                  <a:pt x="0" y="26"/>
                </a:lnTo>
                <a:lnTo>
                  <a:pt x="130" y="26"/>
                </a:lnTo>
                <a:lnTo>
                  <a:pt x="130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2" name="Freeform 66"/>
          <p:cNvSpPr>
            <a:spLocks noEditPoints="1"/>
          </p:cNvSpPr>
          <p:nvPr/>
        </p:nvSpPr>
        <p:spPr bwMode="auto">
          <a:xfrm>
            <a:off x="2331085" y="5546090"/>
            <a:ext cx="185420" cy="218440"/>
          </a:xfrm>
          <a:custGeom>
            <a:avLst/>
            <a:gdLst>
              <a:gd name="T0" fmla="*/ 115 w 115"/>
              <a:gd name="T1" fmla="*/ 0 h 136"/>
              <a:gd name="T2" fmla="*/ 0 w 115"/>
              <a:gd name="T3" fmla="*/ 0 h 136"/>
              <a:gd name="T4" fmla="*/ 7 w 115"/>
              <a:gd name="T5" fmla="*/ 57 h 136"/>
              <a:gd name="T6" fmla="*/ 12 w 115"/>
              <a:gd name="T7" fmla="*/ 97 h 136"/>
              <a:gd name="T8" fmla="*/ 16 w 115"/>
              <a:gd name="T9" fmla="*/ 136 h 136"/>
              <a:gd name="T10" fmla="*/ 98 w 115"/>
              <a:gd name="T11" fmla="*/ 136 h 136"/>
              <a:gd name="T12" fmla="*/ 103 w 115"/>
              <a:gd name="T13" fmla="*/ 97 h 136"/>
              <a:gd name="T14" fmla="*/ 108 w 115"/>
              <a:gd name="T15" fmla="*/ 57 h 136"/>
              <a:gd name="T16" fmla="*/ 115 w 115"/>
              <a:gd name="T17" fmla="*/ 0 h 136"/>
              <a:gd name="T18" fmla="*/ 22 w 115"/>
              <a:gd name="T19" fmla="*/ 97 h 136"/>
              <a:gd name="T20" fmla="*/ 17 w 115"/>
              <a:gd name="T21" fmla="*/ 57 h 136"/>
              <a:gd name="T22" fmla="*/ 98 w 115"/>
              <a:gd name="T23" fmla="*/ 57 h 136"/>
              <a:gd name="T24" fmla="*/ 93 w 115"/>
              <a:gd name="T25" fmla="*/ 97 h 136"/>
              <a:gd name="T26" fmla="*/ 22 w 115"/>
              <a:gd name="T27" fmla="*/ 97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" h="136">
                <a:moveTo>
                  <a:pt x="115" y="0"/>
                </a:moveTo>
                <a:lnTo>
                  <a:pt x="0" y="0"/>
                </a:lnTo>
                <a:lnTo>
                  <a:pt x="7" y="57"/>
                </a:lnTo>
                <a:lnTo>
                  <a:pt x="12" y="97"/>
                </a:lnTo>
                <a:lnTo>
                  <a:pt x="16" y="136"/>
                </a:lnTo>
                <a:lnTo>
                  <a:pt x="98" y="136"/>
                </a:lnTo>
                <a:lnTo>
                  <a:pt x="103" y="97"/>
                </a:lnTo>
                <a:lnTo>
                  <a:pt x="108" y="57"/>
                </a:lnTo>
                <a:lnTo>
                  <a:pt x="115" y="0"/>
                </a:lnTo>
                <a:close/>
                <a:moveTo>
                  <a:pt x="22" y="97"/>
                </a:moveTo>
                <a:lnTo>
                  <a:pt x="17" y="57"/>
                </a:lnTo>
                <a:lnTo>
                  <a:pt x="98" y="57"/>
                </a:lnTo>
                <a:lnTo>
                  <a:pt x="93" y="97"/>
                </a:lnTo>
                <a:lnTo>
                  <a:pt x="22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3" name="Freeform 67"/>
          <p:cNvSpPr>
            <a:spLocks noEditPoints="1"/>
          </p:cNvSpPr>
          <p:nvPr/>
        </p:nvSpPr>
        <p:spPr bwMode="auto">
          <a:xfrm>
            <a:off x="6789420" y="4982845"/>
            <a:ext cx="297815" cy="151130"/>
          </a:xfrm>
          <a:custGeom>
            <a:avLst/>
            <a:gdLst>
              <a:gd name="T0" fmla="*/ 230 w 303"/>
              <a:gd name="T1" fmla="*/ 119 h 154"/>
              <a:gd name="T2" fmla="*/ 300 w 303"/>
              <a:gd name="T3" fmla="*/ 103 h 154"/>
              <a:gd name="T4" fmla="*/ 259 w 303"/>
              <a:gd name="T5" fmla="*/ 19 h 154"/>
              <a:gd name="T6" fmla="*/ 132 w 303"/>
              <a:gd name="T7" fmla="*/ 86 h 154"/>
              <a:gd name="T8" fmla="*/ 76 w 303"/>
              <a:gd name="T9" fmla="*/ 68 h 154"/>
              <a:gd name="T10" fmla="*/ 96 w 303"/>
              <a:gd name="T11" fmla="*/ 17 h 154"/>
              <a:gd name="T12" fmla="*/ 52 w 303"/>
              <a:gd name="T13" fmla="*/ 54 h 154"/>
              <a:gd name="T14" fmla="*/ 52 w 303"/>
              <a:gd name="T15" fmla="*/ 55 h 154"/>
              <a:gd name="T16" fmla="*/ 15 w 303"/>
              <a:gd name="T17" fmla="*/ 98 h 154"/>
              <a:gd name="T18" fmla="*/ 57 w 303"/>
              <a:gd name="T19" fmla="*/ 82 h 154"/>
              <a:gd name="T20" fmla="*/ 110 w 303"/>
              <a:gd name="T21" fmla="*/ 139 h 154"/>
              <a:gd name="T22" fmla="*/ 291 w 303"/>
              <a:gd name="T23" fmla="*/ 128 h 154"/>
              <a:gd name="T24" fmla="*/ 297 w 303"/>
              <a:gd name="T25" fmla="*/ 115 h 154"/>
              <a:gd name="T26" fmla="*/ 230 w 303"/>
              <a:gd name="T27" fmla="*/ 119 h 154"/>
              <a:gd name="T28" fmla="*/ 230 w 303"/>
              <a:gd name="T29" fmla="*/ 92 h 154"/>
              <a:gd name="T30" fmla="*/ 241 w 303"/>
              <a:gd name="T31" fmla="*/ 98 h 154"/>
              <a:gd name="T32" fmla="*/ 230 w 303"/>
              <a:gd name="T33" fmla="*/ 101 h 154"/>
              <a:gd name="T34" fmla="*/ 219 w 303"/>
              <a:gd name="T35" fmla="*/ 101 h 154"/>
              <a:gd name="T36" fmla="*/ 230 w 303"/>
              <a:gd name="T37" fmla="*/ 9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3" h="154">
                <a:moveTo>
                  <a:pt x="230" y="119"/>
                </a:moveTo>
                <a:cubicBezTo>
                  <a:pt x="263" y="118"/>
                  <a:pt x="288" y="109"/>
                  <a:pt x="300" y="103"/>
                </a:cubicBezTo>
                <a:cubicBezTo>
                  <a:pt x="303" y="73"/>
                  <a:pt x="296" y="26"/>
                  <a:pt x="259" y="19"/>
                </a:cubicBezTo>
                <a:cubicBezTo>
                  <a:pt x="245" y="16"/>
                  <a:pt x="128" y="0"/>
                  <a:pt x="132" y="86"/>
                </a:cubicBezTo>
                <a:cubicBezTo>
                  <a:pt x="132" y="86"/>
                  <a:pt x="90" y="124"/>
                  <a:pt x="76" y="68"/>
                </a:cubicBezTo>
                <a:cubicBezTo>
                  <a:pt x="76" y="68"/>
                  <a:pt x="96" y="35"/>
                  <a:pt x="96" y="17"/>
                </a:cubicBezTo>
                <a:cubicBezTo>
                  <a:pt x="96" y="17"/>
                  <a:pt x="52" y="3"/>
                  <a:pt x="52" y="54"/>
                </a:cubicBezTo>
                <a:cubicBezTo>
                  <a:pt x="52" y="55"/>
                  <a:pt x="52" y="55"/>
                  <a:pt x="52" y="55"/>
                </a:cubicBezTo>
                <a:cubicBezTo>
                  <a:pt x="0" y="55"/>
                  <a:pt x="15" y="98"/>
                  <a:pt x="15" y="98"/>
                </a:cubicBezTo>
                <a:cubicBezTo>
                  <a:pt x="28" y="98"/>
                  <a:pt x="57" y="82"/>
                  <a:pt x="57" y="82"/>
                </a:cubicBezTo>
                <a:cubicBezTo>
                  <a:pt x="57" y="82"/>
                  <a:pt x="70" y="123"/>
                  <a:pt x="110" y="139"/>
                </a:cubicBezTo>
                <a:cubicBezTo>
                  <a:pt x="150" y="154"/>
                  <a:pt x="272" y="143"/>
                  <a:pt x="291" y="128"/>
                </a:cubicBezTo>
                <a:cubicBezTo>
                  <a:pt x="293" y="126"/>
                  <a:pt x="296" y="121"/>
                  <a:pt x="297" y="115"/>
                </a:cubicBezTo>
                <a:cubicBezTo>
                  <a:pt x="261" y="131"/>
                  <a:pt x="190" y="119"/>
                  <a:pt x="230" y="119"/>
                </a:cubicBezTo>
                <a:close/>
                <a:moveTo>
                  <a:pt x="230" y="92"/>
                </a:moveTo>
                <a:cubicBezTo>
                  <a:pt x="237" y="92"/>
                  <a:pt x="241" y="94"/>
                  <a:pt x="241" y="98"/>
                </a:cubicBezTo>
                <a:cubicBezTo>
                  <a:pt x="242" y="102"/>
                  <a:pt x="241" y="100"/>
                  <a:pt x="230" y="101"/>
                </a:cubicBezTo>
                <a:cubicBezTo>
                  <a:pt x="220" y="103"/>
                  <a:pt x="220" y="105"/>
                  <a:pt x="219" y="101"/>
                </a:cubicBezTo>
                <a:cubicBezTo>
                  <a:pt x="219" y="97"/>
                  <a:pt x="222" y="93"/>
                  <a:pt x="230" y="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4" name="Freeform 68"/>
          <p:cNvSpPr>
            <a:spLocks noEditPoints="1"/>
          </p:cNvSpPr>
          <p:nvPr/>
        </p:nvSpPr>
        <p:spPr bwMode="auto">
          <a:xfrm>
            <a:off x="7367270" y="4914900"/>
            <a:ext cx="281940" cy="28321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48 w 288"/>
              <a:gd name="T11" fmla="*/ 176 h 289"/>
              <a:gd name="T12" fmla="*/ 243 w 288"/>
              <a:gd name="T13" fmla="*/ 185 h 289"/>
              <a:gd name="T14" fmla="*/ 106 w 288"/>
              <a:gd name="T15" fmla="*/ 193 h 289"/>
              <a:gd name="T16" fmla="*/ 66 w 288"/>
              <a:gd name="T17" fmla="*/ 151 h 289"/>
              <a:gd name="T18" fmla="*/ 34 w 288"/>
              <a:gd name="T19" fmla="*/ 163 h 289"/>
              <a:gd name="T20" fmla="*/ 62 w 288"/>
              <a:gd name="T21" fmla="*/ 130 h 289"/>
              <a:gd name="T22" fmla="*/ 62 w 288"/>
              <a:gd name="T23" fmla="*/ 130 h 289"/>
              <a:gd name="T24" fmla="*/ 95 w 288"/>
              <a:gd name="T25" fmla="*/ 101 h 289"/>
              <a:gd name="T26" fmla="*/ 80 w 288"/>
              <a:gd name="T27" fmla="*/ 140 h 289"/>
              <a:gd name="T28" fmla="*/ 123 w 288"/>
              <a:gd name="T29" fmla="*/ 153 h 289"/>
              <a:gd name="T30" fmla="*/ 219 w 288"/>
              <a:gd name="T31" fmla="*/ 102 h 289"/>
              <a:gd name="T32" fmla="*/ 250 w 288"/>
              <a:gd name="T33" fmla="*/ 166 h 289"/>
              <a:gd name="T34" fmla="*/ 197 w 288"/>
              <a:gd name="T35" fmla="*/ 178 h 289"/>
              <a:gd name="T36" fmla="*/ 248 w 288"/>
              <a:gd name="T37" fmla="*/ 176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48" y="176"/>
                </a:moveTo>
                <a:cubicBezTo>
                  <a:pt x="247" y="180"/>
                  <a:pt x="245" y="184"/>
                  <a:pt x="243" y="185"/>
                </a:cubicBezTo>
                <a:cubicBezTo>
                  <a:pt x="228" y="197"/>
                  <a:pt x="137" y="205"/>
                  <a:pt x="106" y="193"/>
                </a:cubicBezTo>
                <a:cubicBezTo>
                  <a:pt x="76" y="182"/>
                  <a:pt x="66" y="151"/>
                  <a:pt x="66" y="151"/>
                </a:cubicBezTo>
                <a:cubicBezTo>
                  <a:pt x="66" y="151"/>
                  <a:pt x="44" y="163"/>
                  <a:pt x="34" y="163"/>
                </a:cubicBezTo>
                <a:cubicBezTo>
                  <a:pt x="34" y="163"/>
                  <a:pt x="23" y="130"/>
                  <a:pt x="62" y="130"/>
                </a:cubicBezTo>
                <a:cubicBezTo>
                  <a:pt x="62" y="130"/>
                  <a:pt x="62" y="130"/>
                  <a:pt x="62" y="130"/>
                </a:cubicBezTo>
                <a:cubicBezTo>
                  <a:pt x="62" y="90"/>
                  <a:pt x="95" y="101"/>
                  <a:pt x="95" y="101"/>
                </a:cubicBezTo>
                <a:cubicBezTo>
                  <a:pt x="95" y="115"/>
                  <a:pt x="80" y="140"/>
                  <a:pt x="80" y="140"/>
                </a:cubicBezTo>
                <a:cubicBezTo>
                  <a:pt x="91" y="182"/>
                  <a:pt x="123" y="153"/>
                  <a:pt x="123" y="153"/>
                </a:cubicBezTo>
                <a:cubicBezTo>
                  <a:pt x="120" y="88"/>
                  <a:pt x="208" y="100"/>
                  <a:pt x="219" y="102"/>
                </a:cubicBezTo>
                <a:cubicBezTo>
                  <a:pt x="247" y="108"/>
                  <a:pt x="253" y="144"/>
                  <a:pt x="250" y="166"/>
                </a:cubicBezTo>
                <a:cubicBezTo>
                  <a:pt x="241" y="171"/>
                  <a:pt x="222" y="178"/>
                  <a:pt x="197" y="178"/>
                </a:cubicBezTo>
                <a:cubicBezTo>
                  <a:pt x="166" y="179"/>
                  <a:pt x="221" y="188"/>
                  <a:pt x="248" y="17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5" name="Freeform 69"/>
          <p:cNvSpPr/>
          <p:nvPr/>
        </p:nvSpPr>
        <p:spPr bwMode="auto">
          <a:xfrm>
            <a:off x="7552690" y="5071110"/>
            <a:ext cx="17780" cy="9525"/>
          </a:xfrm>
          <a:custGeom>
            <a:avLst/>
            <a:gdLst>
              <a:gd name="T0" fmla="*/ 8 w 17"/>
              <a:gd name="T1" fmla="*/ 7 h 10"/>
              <a:gd name="T2" fmla="*/ 17 w 17"/>
              <a:gd name="T3" fmla="*/ 5 h 10"/>
              <a:gd name="T4" fmla="*/ 8 w 17"/>
              <a:gd name="T5" fmla="*/ 0 h 10"/>
              <a:gd name="T6" fmla="*/ 0 w 17"/>
              <a:gd name="T7" fmla="*/ 7 h 10"/>
              <a:gd name="T8" fmla="*/ 8 w 17"/>
              <a:gd name="T9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0">
                <a:moveTo>
                  <a:pt x="8" y="7"/>
                </a:moveTo>
                <a:cubicBezTo>
                  <a:pt x="17" y="6"/>
                  <a:pt x="17" y="8"/>
                  <a:pt x="17" y="5"/>
                </a:cubicBezTo>
                <a:cubicBezTo>
                  <a:pt x="16" y="2"/>
                  <a:pt x="13" y="0"/>
                  <a:pt x="8" y="0"/>
                </a:cubicBezTo>
                <a:cubicBezTo>
                  <a:pt x="2" y="1"/>
                  <a:pt x="0" y="4"/>
                  <a:pt x="0" y="7"/>
                </a:cubicBezTo>
                <a:cubicBezTo>
                  <a:pt x="0" y="10"/>
                  <a:pt x="0" y="8"/>
                  <a:pt x="8" y="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6" name="Freeform 70"/>
          <p:cNvSpPr/>
          <p:nvPr/>
        </p:nvSpPr>
        <p:spPr bwMode="auto">
          <a:xfrm>
            <a:off x="3976370" y="3785235"/>
            <a:ext cx="283210" cy="281305"/>
          </a:xfrm>
          <a:custGeom>
            <a:avLst/>
            <a:gdLst>
              <a:gd name="T0" fmla="*/ 252 w 288"/>
              <a:gd name="T1" fmla="*/ 179 h 287"/>
              <a:gd name="T2" fmla="*/ 288 w 288"/>
              <a:gd name="T3" fmla="*/ 143 h 287"/>
              <a:gd name="T4" fmla="*/ 252 w 288"/>
              <a:gd name="T5" fmla="*/ 107 h 287"/>
              <a:gd name="T6" fmla="*/ 218 w 288"/>
              <a:gd name="T7" fmla="*/ 133 h 287"/>
              <a:gd name="T8" fmla="*/ 128 w 288"/>
              <a:gd name="T9" fmla="*/ 133 h 287"/>
              <a:gd name="T10" fmla="*/ 178 w 288"/>
              <a:gd name="T11" fmla="*/ 46 h 287"/>
              <a:gd name="T12" fmla="*/ 218 w 288"/>
              <a:gd name="T13" fmla="*/ 46 h 287"/>
              <a:gd name="T14" fmla="*/ 252 w 288"/>
              <a:gd name="T15" fmla="*/ 72 h 287"/>
              <a:gd name="T16" fmla="*/ 288 w 288"/>
              <a:gd name="T17" fmla="*/ 36 h 287"/>
              <a:gd name="T18" fmla="*/ 252 w 288"/>
              <a:gd name="T19" fmla="*/ 0 h 287"/>
              <a:gd name="T20" fmla="*/ 218 w 288"/>
              <a:gd name="T21" fmla="*/ 26 h 287"/>
              <a:gd name="T22" fmla="*/ 166 w 288"/>
              <a:gd name="T23" fmla="*/ 26 h 287"/>
              <a:gd name="T24" fmla="*/ 104 w 288"/>
              <a:gd name="T25" fmla="*/ 133 h 287"/>
              <a:gd name="T26" fmla="*/ 71 w 288"/>
              <a:gd name="T27" fmla="*/ 133 h 287"/>
              <a:gd name="T28" fmla="*/ 36 w 288"/>
              <a:gd name="T29" fmla="*/ 107 h 287"/>
              <a:gd name="T30" fmla="*/ 0 w 288"/>
              <a:gd name="T31" fmla="*/ 143 h 287"/>
              <a:gd name="T32" fmla="*/ 36 w 288"/>
              <a:gd name="T33" fmla="*/ 179 h 287"/>
              <a:gd name="T34" fmla="*/ 71 w 288"/>
              <a:gd name="T35" fmla="*/ 153 h 287"/>
              <a:gd name="T36" fmla="*/ 104 w 288"/>
              <a:gd name="T37" fmla="*/ 153 h 287"/>
              <a:gd name="T38" fmla="*/ 166 w 288"/>
              <a:gd name="T39" fmla="*/ 261 h 287"/>
              <a:gd name="T40" fmla="*/ 218 w 288"/>
              <a:gd name="T41" fmla="*/ 261 h 287"/>
              <a:gd name="T42" fmla="*/ 252 w 288"/>
              <a:gd name="T43" fmla="*/ 287 h 287"/>
              <a:gd name="T44" fmla="*/ 288 w 288"/>
              <a:gd name="T45" fmla="*/ 251 h 287"/>
              <a:gd name="T46" fmla="*/ 252 w 288"/>
              <a:gd name="T47" fmla="*/ 215 h 287"/>
              <a:gd name="T48" fmla="*/ 218 w 288"/>
              <a:gd name="T49" fmla="*/ 241 h 287"/>
              <a:gd name="T50" fmla="*/ 178 w 288"/>
              <a:gd name="T51" fmla="*/ 241 h 287"/>
              <a:gd name="T52" fmla="*/ 128 w 288"/>
              <a:gd name="T53" fmla="*/ 153 h 287"/>
              <a:gd name="T54" fmla="*/ 218 w 288"/>
              <a:gd name="T55" fmla="*/ 153 h 287"/>
              <a:gd name="T56" fmla="*/ 252 w 288"/>
              <a:gd name="T57" fmla="*/ 17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7">
                <a:moveTo>
                  <a:pt x="252" y="179"/>
                </a:moveTo>
                <a:cubicBezTo>
                  <a:pt x="272" y="179"/>
                  <a:pt x="288" y="163"/>
                  <a:pt x="288" y="143"/>
                </a:cubicBezTo>
                <a:cubicBezTo>
                  <a:pt x="288" y="124"/>
                  <a:pt x="272" y="107"/>
                  <a:pt x="252" y="107"/>
                </a:cubicBezTo>
                <a:cubicBezTo>
                  <a:pt x="236" y="107"/>
                  <a:pt x="222" y="118"/>
                  <a:pt x="218" y="133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78" y="46"/>
                  <a:pt x="178" y="46"/>
                  <a:pt x="178" y="46"/>
                </a:cubicBezTo>
                <a:cubicBezTo>
                  <a:pt x="218" y="46"/>
                  <a:pt x="218" y="46"/>
                  <a:pt x="218" y="46"/>
                </a:cubicBezTo>
                <a:cubicBezTo>
                  <a:pt x="222" y="61"/>
                  <a:pt x="236" y="72"/>
                  <a:pt x="252" y="72"/>
                </a:cubicBezTo>
                <a:cubicBezTo>
                  <a:pt x="272" y="72"/>
                  <a:pt x="288" y="56"/>
                  <a:pt x="288" y="36"/>
                </a:cubicBezTo>
                <a:cubicBezTo>
                  <a:pt x="288" y="16"/>
                  <a:pt x="272" y="0"/>
                  <a:pt x="252" y="0"/>
                </a:cubicBezTo>
                <a:cubicBezTo>
                  <a:pt x="236" y="0"/>
                  <a:pt x="222" y="11"/>
                  <a:pt x="218" y="26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6" y="118"/>
                  <a:pt x="53" y="107"/>
                  <a:pt x="36" y="107"/>
                </a:cubicBezTo>
                <a:cubicBezTo>
                  <a:pt x="16" y="107"/>
                  <a:pt x="0" y="124"/>
                  <a:pt x="0" y="143"/>
                </a:cubicBezTo>
                <a:cubicBezTo>
                  <a:pt x="0" y="163"/>
                  <a:pt x="16" y="179"/>
                  <a:pt x="36" y="179"/>
                </a:cubicBezTo>
                <a:cubicBezTo>
                  <a:pt x="53" y="179"/>
                  <a:pt x="66" y="168"/>
                  <a:pt x="71" y="153"/>
                </a:cubicBezTo>
                <a:cubicBezTo>
                  <a:pt x="104" y="153"/>
                  <a:pt x="104" y="153"/>
                  <a:pt x="104" y="153"/>
                </a:cubicBezTo>
                <a:cubicBezTo>
                  <a:pt x="166" y="261"/>
                  <a:pt x="166" y="261"/>
                  <a:pt x="166" y="261"/>
                </a:cubicBezTo>
                <a:cubicBezTo>
                  <a:pt x="218" y="261"/>
                  <a:pt x="218" y="261"/>
                  <a:pt x="218" y="261"/>
                </a:cubicBezTo>
                <a:cubicBezTo>
                  <a:pt x="222" y="277"/>
                  <a:pt x="236" y="287"/>
                  <a:pt x="252" y="287"/>
                </a:cubicBezTo>
                <a:cubicBezTo>
                  <a:pt x="272" y="287"/>
                  <a:pt x="288" y="271"/>
                  <a:pt x="288" y="251"/>
                </a:cubicBezTo>
                <a:cubicBezTo>
                  <a:pt x="288" y="232"/>
                  <a:pt x="272" y="215"/>
                  <a:pt x="252" y="215"/>
                </a:cubicBezTo>
                <a:cubicBezTo>
                  <a:pt x="236" y="215"/>
                  <a:pt x="222" y="226"/>
                  <a:pt x="218" y="241"/>
                </a:cubicBezTo>
                <a:cubicBezTo>
                  <a:pt x="178" y="241"/>
                  <a:pt x="178" y="241"/>
                  <a:pt x="178" y="241"/>
                </a:cubicBezTo>
                <a:cubicBezTo>
                  <a:pt x="128" y="153"/>
                  <a:pt x="128" y="153"/>
                  <a:pt x="128" y="153"/>
                </a:cubicBezTo>
                <a:cubicBezTo>
                  <a:pt x="218" y="153"/>
                  <a:pt x="218" y="153"/>
                  <a:pt x="218" y="153"/>
                </a:cubicBezTo>
                <a:cubicBezTo>
                  <a:pt x="222" y="168"/>
                  <a:pt x="236" y="179"/>
                  <a:pt x="252" y="17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7" name="Rectangle 71"/>
          <p:cNvSpPr>
            <a:spLocks noChangeArrowheads="1"/>
          </p:cNvSpPr>
          <p:nvPr/>
        </p:nvSpPr>
        <p:spPr bwMode="auto">
          <a:xfrm>
            <a:off x="6495415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8" name="Rectangle 72"/>
          <p:cNvSpPr>
            <a:spLocks noChangeArrowheads="1"/>
          </p:cNvSpPr>
          <p:nvPr/>
        </p:nvSpPr>
        <p:spPr bwMode="auto">
          <a:xfrm>
            <a:off x="6237605" y="2194560"/>
            <a:ext cx="26035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9" name="Freeform 73"/>
          <p:cNvSpPr/>
          <p:nvPr/>
        </p:nvSpPr>
        <p:spPr bwMode="auto">
          <a:xfrm>
            <a:off x="6237605" y="2088515"/>
            <a:ext cx="54610" cy="54610"/>
          </a:xfrm>
          <a:custGeom>
            <a:avLst/>
            <a:gdLst>
              <a:gd name="T0" fmla="*/ 56 w 56"/>
              <a:gd name="T1" fmla="*/ 26 h 56"/>
              <a:gd name="T2" fmla="*/ 56 w 56"/>
              <a:gd name="T3" fmla="*/ 0 h 56"/>
              <a:gd name="T4" fmla="*/ 0 w 56"/>
              <a:gd name="T5" fmla="*/ 56 h 56"/>
              <a:gd name="T6" fmla="*/ 26 w 56"/>
              <a:gd name="T7" fmla="*/ 56 h 56"/>
              <a:gd name="T8" fmla="*/ 56 w 56"/>
              <a:gd name="T9" fmla="*/ 2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56" y="26"/>
                </a:moveTo>
                <a:cubicBezTo>
                  <a:pt x="56" y="0"/>
                  <a:pt x="56" y="0"/>
                  <a:pt x="56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26" y="56"/>
                  <a:pt x="26" y="56"/>
                  <a:pt x="26" y="56"/>
                </a:cubicBezTo>
                <a:cubicBezTo>
                  <a:pt x="26" y="39"/>
                  <a:pt x="39" y="26"/>
                  <a:pt x="56" y="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0" name="Rectangle 74"/>
          <p:cNvSpPr>
            <a:spLocks noChangeArrowheads="1"/>
          </p:cNvSpPr>
          <p:nvPr/>
        </p:nvSpPr>
        <p:spPr bwMode="auto">
          <a:xfrm>
            <a:off x="6343650" y="2346325"/>
            <a:ext cx="69215" cy="2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1" name="Freeform 75"/>
          <p:cNvSpPr/>
          <p:nvPr/>
        </p:nvSpPr>
        <p:spPr bwMode="auto">
          <a:xfrm>
            <a:off x="6464300" y="2317115"/>
            <a:ext cx="55245" cy="54610"/>
          </a:xfrm>
          <a:custGeom>
            <a:avLst/>
            <a:gdLst>
              <a:gd name="T0" fmla="*/ 0 w 56"/>
              <a:gd name="T1" fmla="*/ 30 h 56"/>
              <a:gd name="T2" fmla="*/ 0 w 56"/>
              <a:gd name="T3" fmla="*/ 56 h 56"/>
              <a:gd name="T4" fmla="*/ 56 w 56"/>
              <a:gd name="T5" fmla="*/ 0 h 56"/>
              <a:gd name="T6" fmla="*/ 31 w 56"/>
              <a:gd name="T7" fmla="*/ 0 h 56"/>
              <a:gd name="T8" fmla="*/ 0 w 56"/>
              <a:gd name="T9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30"/>
                </a:moveTo>
                <a:cubicBezTo>
                  <a:pt x="0" y="56"/>
                  <a:pt x="0" y="56"/>
                  <a:pt x="0" y="56"/>
                </a:cubicBezTo>
                <a:cubicBezTo>
                  <a:pt x="31" y="56"/>
                  <a:pt x="56" y="31"/>
                  <a:pt x="56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17"/>
                  <a:pt x="17" y="30"/>
                  <a:pt x="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2" name="Freeform 76"/>
          <p:cNvSpPr/>
          <p:nvPr/>
        </p:nvSpPr>
        <p:spPr bwMode="auto">
          <a:xfrm>
            <a:off x="6237605" y="2317115"/>
            <a:ext cx="54610" cy="54610"/>
          </a:xfrm>
          <a:custGeom>
            <a:avLst/>
            <a:gdLst>
              <a:gd name="T0" fmla="*/ 26 w 56"/>
              <a:gd name="T1" fmla="*/ 0 h 56"/>
              <a:gd name="T2" fmla="*/ 0 w 56"/>
              <a:gd name="T3" fmla="*/ 0 h 56"/>
              <a:gd name="T4" fmla="*/ 56 w 56"/>
              <a:gd name="T5" fmla="*/ 56 h 56"/>
              <a:gd name="T6" fmla="*/ 56 w 56"/>
              <a:gd name="T7" fmla="*/ 30 h 56"/>
              <a:gd name="T8" fmla="*/ 26 w 56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2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"/>
                  <a:pt x="25" y="56"/>
                  <a:pt x="56" y="56"/>
                </a:cubicBezTo>
                <a:cubicBezTo>
                  <a:pt x="56" y="30"/>
                  <a:pt x="56" y="30"/>
                  <a:pt x="56" y="30"/>
                </a:cubicBezTo>
                <a:cubicBezTo>
                  <a:pt x="39" y="30"/>
                  <a:pt x="26" y="17"/>
                  <a:pt x="2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3" name="Freeform 77"/>
          <p:cNvSpPr/>
          <p:nvPr/>
        </p:nvSpPr>
        <p:spPr bwMode="auto">
          <a:xfrm>
            <a:off x="6464300" y="2088515"/>
            <a:ext cx="55245" cy="54610"/>
          </a:xfrm>
          <a:custGeom>
            <a:avLst/>
            <a:gdLst>
              <a:gd name="T0" fmla="*/ 31 w 56"/>
              <a:gd name="T1" fmla="*/ 56 h 56"/>
              <a:gd name="T2" fmla="*/ 56 w 56"/>
              <a:gd name="T3" fmla="*/ 56 h 56"/>
              <a:gd name="T4" fmla="*/ 0 w 56"/>
              <a:gd name="T5" fmla="*/ 0 h 56"/>
              <a:gd name="T6" fmla="*/ 0 w 56"/>
              <a:gd name="T7" fmla="*/ 26 h 56"/>
              <a:gd name="T8" fmla="*/ 31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31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25"/>
                  <a:pt x="31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7" y="26"/>
                  <a:pt x="30" y="39"/>
                  <a:pt x="31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4" name="Rectangle 78"/>
          <p:cNvSpPr>
            <a:spLocks noChangeArrowheads="1"/>
          </p:cNvSpPr>
          <p:nvPr/>
        </p:nvSpPr>
        <p:spPr bwMode="auto">
          <a:xfrm>
            <a:off x="6343650" y="2088515"/>
            <a:ext cx="69215" cy="26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5" name="Rectangle 79"/>
          <p:cNvSpPr>
            <a:spLocks noChangeArrowheads="1"/>
          </p:cNvSpPr>
          <p:nvPr/>
        </p:nvSpPr>
        <p:spPr bwMode="auto">
          <a:xfrm>
            <a:off x="7059930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6" name="Rectangle 80"/>
          <p:cNvSpPr>
            <a:spLocks noChangeArrowheads="1"/>
          </p:cNvSpPr>
          <p:nvPr/>
        </p:nvSpPr>
        <p:spPr bwMode="auto">
          <a:xfrm>
            <a:off x="6802755" y="2194560"/>
            <a:ext cx="2540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7" name="Freeform 81"/>
          <p:cNvSpPr/>
          <p:nvPr/>
        </p:nvSpPr>
        <p:spPr bwMode="auto">
          <a:xfrm>
            <a:off x="6802755" y="2088515"/>
            <a:ext cx="55880" cy="54610"/>
          </a:xfrm>
          <a:custGeom>
            <a:avLst/>
            <a:gdLst>
              <a:gd name="T0" fmla="*/ 0 w 57"/>
              <a:gd name="T1" fmla="*/ 56 h 56"/>
              <a:gd name="T2" fmla="*/ 26 w 57"/>
              <a:gd name="T3" fmla="*/ 56 h 56"/>
              <a:gd name="T4" fmla="*/ 57 w 57"/>
              <a:gd name="T5" fmla="*/ 26 h 56"/>
              <a:gd name="T6" fmla="*/ 57 w 57"/>
              <a:gd name="T7" fmla="*/ 0 h 56"/>
              <a:gd name="T8" fmla="*/ 0 w 57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6">
                <a:moveTo>
                  <a:pt x="0" y="56"/>
                </a:moveTo>
                <a:cubicBezTo>
                  <a:pt x="26" y="56"/>
                  <a:pt x="26" y="56"/>
                  <a:pt x="26" y="56"/>
                </a:cubicBezTo>
                <a:cubicBezTo>
                  <a:pt x="26" y="39"/>
                  <a:pt x="40" y="26"/>
                  <a:pt x="57" y="26"/>
                </a:cubicBezTo>
                <a:cubicBezTo>
                  <a:pt x="57" y="0"/>
                  <a:pt x="57" y="0"/>
                  <a:pt x="57" y="0"/>
                </a:cubicBezTo>
                <a:cubicBezTo>
                  <a:pt x="26" y="0"/>
                  <a:pt x="0" y="25"/>
                  <a:pt x="0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8" name="Rectangle 82"/>
          <p:cNvSpPr>
            <a:spLocks noChangeArrowheads="1"/>
          </p:cNvSpPr>
          <p:nvPr/>
        </p:nvSpPr>
        <p:spPr bwMode="auto">
          <a:xfrm>
            <a:off x="6908800" y="2346325"/>
            <a:ext cx="71120" cy="2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" name="Freeform 83"/>
          <p:cNvSpPr/>
          <p:nvPr/>
        </p:nvSpPr>
        <p:spPr bwMode="auto">
          <a:xfrm>
            <a:off x="7029450" y="2317115"/>
            <a:ext cx="54610" cy="54610"/>
          </a:xfrm>
          <a:custGeom>
            <a:avLst/>
            <a:gdLst>
              <a:gd name="T0" fmla="*/ 0 w 56"/>
              <a:gd name="T1" fmla="*/ 30 h 56"/>
              <a:gd name="T2" fmla="*/ 0 w 56"/>
              <a:gd name="T3" fmla="*/ 56 h 56"/>
              <a:gd name="T4" fmla="*/ 56 w 56"/>
              <a:gd name="T5" fmla="*/ 0 h 56"/>
              <a:gd name="T6" fmla="*/ 31 w 56"/>
              <a:gd name="T7" fmla="*/ 0 h 56"/>
              <a:gd name="T8" fmla="*/ 0 w 56"/>
              <a:gd name="T9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30"/>
                </a:moveTo>
                <a:cubicBezTo>
                  <a:pt x="0" y="56"/>
                  <a:pt x="0" y="56"/>
                  <a:pt x="0" y="56"/>
                </a:cubicBezTo>
                <a:cubicBezTo>
                  <a:pt x="31" y="56"/>
                  <a:pt x="56" y="31"/>
                  <a:pt x="56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7"/>
                  <a:pt x="17" y="30"/>
                  <a:pt x="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0" name="Freeform 84"/>
          <p:cNvSpPr/>
          <p:nvPr/>
        </p:nvSpPr>
        <p:spPr bwMode="auto">
          <a:xfrm>
            <a:off x="6802755" y="2317115"/>
            <a:ext cx="55880" cy="54610"/>
          </a:xfrm>
          <a:custGeom>
            <a:avLst/>
            <a:gdLst>
              <a:gd name="T0" fmla="*/ 26 w 57"/>
              <a:gd name="T1" fmla="*/ 0 h 56"/>
              <a:gd name="T2" fmla="*/ 0 w 57"/>
              <a:gd name="T3" fmla="*/ 0 h 56"/>
              <a:gd name="T4" fmla="*/ 57 w 57"/>
              <a:gd name="T5" fmla="*/ 56 h 56"/>
              <a:gd name="T6" fmla="*/ 57 w 57"/>
              <a:gd name="T7" fmla="*/ 30 h 56"/>
              <a:gd name="T8" fmla="*/ 26 w 57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6">
                <a:moveTo>
                  <a:pt x="2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"/>
                  <a:pt x="26" y="56"/>
                  <a:pt x="57" y="56"/>
                </a:cubicBezTo>
                <a:cubicBezTo>
                  <a:pt x="57" y="30"/>
                  <a:pt x="57" y="30"/>
                  <a:pt x="57" y="30"/>
                </a:cubicBezTo>
                <a:cubicBezTo>
                  <a:pt x="40" y="30"/>
                  <a:pt x="26" y="17"/>
                  <a:pt x="2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1" name="Freeform 85"/>
          <p:cNvSpPr/>
          <p:nvPr/>
        </p:nvSpPr>
        <p:spPr bwMode="auto">
          <a:xfrm>
            <a:off x="7029450" y="2088515"/>
            <a:ext cx="54610" cy="54610"/>
          </a:xfrm>
          <a:custGeom>
            <a:avLst/>
            <a:gdLst>
              <a:gd name="T0" fmla="*/ 31 w 56"/>
              <a:gd name="T1" fmla="*/ 56 h 56"/>
              <a:gd name="T2" fmla="*/ 56 w 56"/>
              <a:gd name="T3" fmla="*/ 56 h 56"/>
              <a:gd name="T4" fmla="*/ 0 w 56"/>
              <a:gd name="T5" fmla="*/ 0 h 56"/>
              <a:gd name="T6" fmla="*/ 0 w 56"/>
              <a:gd name="T7" fmla="*/ 26 h 56"/>
              <a:gd name="T8" fmla="*/ 31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31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25"/>
                  <a:pt x="31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7" y="26"/>
                  <a:pt x="31" y="39"/>
                  <a:pt x="31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2" name="Rectangle 86"/>
          <p:cNvSpPr>
            <a:spLocks noChangeArrowheads="1"/>
          </p:cNvSpPr>
          <p:nvPr/>
        </p:nvSpPr>
        <p:spPr bwMode="auto">
          <a:xfrm>
            <a:off x="6908800" y="2088515"/>
            <a:ext cx="71120" cy="26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3" name="Freeform 87"/>
          <p:cNvSpPr/>
          <p:nvPr/>
        </p:nvSpPr>
        <p:spPr bwMode="auto">
          <a:xfrm>
            <a:off x="6878320" y="2154555"/>
            <a:ext cx="132080" cy="153035"/>
          </a:xfrm>
          <a:custGeom>
            <a:avLst/>
            <a:gdLst>
              <a:gd name="T0" fmla="*/ 127 w 135"/>
              <a:gd name="T1" fmla="*/ 74 h 155"/>
              <a:gd name="T2" fmla="*/ 97 w 135"/>
              <a:gd name="T3" fmla="*/ 74 h 155"/>
              <a:gd name="T4" fmla="*/ 86 w 135"/>
              <a:gd name="T5" fmla="*/ 74 h 155"/>
              <a:gd name="T6" fmla="*/ 86 w 135"/>
              <a:gd name="T7" fmla="*/ 12 h 155"/>
              <a:gd name="T8" fmla="*/ 74 w 135"/>
              <a:gd name="T9" fmla="*/ 0 h 155"/>
              <a:gd name="T10" fmla="*/ 61 w 135"/>
              <a:gd name="T11" fmla="*/ 0 h 155"/>
              <a:gd name="T12" fmla="*/ 49 w 135"/>
              <a:gd name="T13" fmla="*/ 12 h 155"/>
              <a:gd name="T14" fmla="*/ 49 w 135"/>
              <a:gd name="T15" fmla="*/ 74 h 155"/>
              <a:gd name="T16" fmla="*/ 38 w 135"/>
              <a:gd name="T17" fmla="*/ 74 h 155"/>
              <a:gd name="T18" fmla="*/ 8 w 135"/>
              <a:gd name="T19" fmla="*/ 74 h 155"/>
              <a:gd name="T20" fmla="*/ 4 w 135"/>
              <a:gd name="T21" fmla="*/ 83 h 155"/>
              <a:gd name="T22" fmla="*/ 60 w 135"/>
              <a:gd name="T23" fmla="*/ 150 h 155"/>
              <a:gd name="T24" fmla="*/ 75 w 135"/>
              <a:gd name="T25" fmla="*/ 150 h 155"/>
              <a:gd name="T26" fmla="*/ 131 w 135"/>
              <a:gd name="T27" fmla="*/ 83 h 155"/>
              <a:gd name="T28" fmla="*/ 127 w 135"/>
              <a:gd name="T29" fmla="*/ 74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155">
                <a:moveTo>
                  <a:pt x="127" y="74"/>
                </a:moveTo>
                <a:cubicBezTo>
                  <a:pt x="97" y="74"/>
                  <a:pt x="97" y="74"/>
                  <a:pt x="97" y="74"/>
                </a:cubicBezTo>
                <a:cubicBezTo>
                  <a:pt x="94" y="74"/>
                  <a:pt x="90" y="74"/>
                  <a:pt x="86" y="74"/>
                </a:cubicBezTo>
                <a:cubicBezTo>
                  <a:pt x="86" y="12"/>
                  <a:pt x="86" y="12"/>
                  <a:pt x="86" y="12"/>
                </a:cubicBezTo>
                <a:cubicBezTo>
                  <a:pt x="86" y="5"/>
                  <a:pt x="81" y="0"/>
                  <a:pt x="7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54" y="0"/>
                  <a:pt x="49" y="5"/>
                  <a:pt x="49" y="12"/>
                </a:cubicBezTo>
                <a:cubicBezTo>
                  <a:pt x="49" y="74"/>
                  <a:pt x="49" y="74"/>
                  <a:pt x="49" y="74"/>
                </a:cubicBezTo>
                <a:cubicBezTo>
                  <a:pt x="45" y="74"/>
                  <a:pt x="41" y="74"/>
                  <a:pt x="38" y="74"/>
                </a:cubicBezTo>
                <a:cubicBezTo>
                  <a:pt x="8" y="74"/>
                  <a:pt x="8" y="74"/>
                  <a:pt x="8" y="74"/>
                </a:cubicBezTo>
                <a:cubicBezTo>
                  <a:pt x="2" y="74"/>
                  <a:pt x="0" y="78"/>
                  <a:pt x="4" y="83"/>
                </a:cubicBezTo>
                <a:cubicBezTo>
                  <a:pt x="60" y="150"/>
                  <a:pt x="60" y="150"/>
                  <a:pt x="60" y="150"/>
                </a:cubicBezTo>
                <a:cubicBezTo>
                  <a:pt x="64" y="155"/>
                  <a:pt x="71" y="155"/>
                  <a:pt x="75" y="150"/>
                </a:cubicBezTo>
                <a:cubicBezTo>
                  <a:pt x="131" y="83"/>
                  <a:pt x="131" y="83"/>
                  <a:pt x="131" y="83"/>
                </a:cubicBezTo>
                <a:cubicBezTo>
                  <a:pt x="135" y="78"/>
                  <a:pt x="133" y="74"/>
                  <a:pt x="127" y="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4" name="Rectangle 88"/>
          <p:cNvSpPr>
            <a:spLocks noChangeArrowheads="1"/>
          </p:cNvSpPr>
          <p:nvPr/>
        </p:nvSpPr>
        <p:spPr bwMode="auto">
          <a:xfrm>
            <a:off x="7625080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5" name="Rectangle 89"/>
          <p:cNvSpPr>
            <a:spLocks noChangeArrowheads="1"/>
          </p:cNvSpPr>
          <p:nvPr/>
        </p:nvSpPr>
        <p:spPr bwMode="auto">
          <a:xfrm>
            <a:off x="7367270" y="2194560"/>
            <a:ext cx="24130" cy="7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6" name="Freeform 90"/>
          <p:cNvSpPr/>
          <p:nvPr/>
        </p:nvSpPr>
        <p:spPr bwMode="auto">
          <a:xfrm>
            <a:off x="7367270" y="2088515"/>
            <a:ext cx="55245" cy="54610"/>
          </a:xfrm>
          <a:custGeom>
            <a:avLst/>
            <a:gdLst>
              <a:gd name="T0" fmla="*/ 0 w 56"/>
              <a:gd name="T1" fmla="*/ 56 h 56"/>
              <a:gd name="T2" fmla="*/ 25 w 56"/>
              <a:gd name="T3" fmla="*/ 56 h 56"/>
              <a:gd name="T4" fmla="*/ 56 w 56"/>
              <a:gd name="T5" fmla="*/ 26 h 56"/>
              <a:gd name="T6" fmla="*/ 56 w 56"/>
              <a:gd name="T7" fmla="*/ 0 h 56"/>
              <a:gd name="T8" fmla="*/ 0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56"/>
                </a:moveTo>
                <a:cubicBezTo>
                  <a:pt x="25" y="56"/>
                  <a:pt x="25" y="56"/>
                  <a:pt x="25" y="56"/>
                </a:cubicBezTo>
                <a:cubicBezTo>
                  <a:pt x="26" y="39"/>
                  <a:pt x="39" y="26"/>
                  <a:pt x="56" y="26"/>
                </a:cubicBezTo>
                <a:cubicBezTo>
                  <a:pt x="56" y="0"/>
                  <a:pt x="56" y="0"/>
                  <a:pt x="56" y="0"/>
                </a:cubicBezTo>
                <a:cubicBezTo>
                  <a:pt x="25" y="0"/>
                  <a:pt x="0" y="25"/>
                  <a:pt x="0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7" name="Rectangle 91"/>
          <p:cNvSpPr>
            <a:spLocks noChangeArrowheads="1"/>
          </p:cNvSpPr>
          <p:nvPr/>
        </p:nvSpPr>
        <p:spPr bwMode="auto">
          <a:xfrm>
            <a:off x="7473950" y="2346325"/>
            <a:ext cx="70485" cy="2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8" name="Freeform 92"/>
          <p:cNvSpPr/>
          <p:nvPr/>
        </p:nvSpPr>
        <p:spPr bwMode="auto">
          <a:xfrm>
            <a:off x="7594600" y="2317115"/>
            <a:ext cx="54610" cy="54610"/>
          </a:xfrm>
          <a:custGeom>
            <a:avLst/>
            <a:gdLst>
              <a:gd name="T0" fmla="*/ 0 w 56"/>
              <a:gd name="T1" fmla="*/ 30 h 56"/>
              <a:gd name="T2" fmla="*/ 0 w 56"/>
              <a:gd name="T3" fmla="*/ 56 h 56"/>
              <a:gd name="T4" fmla="*/ 56 w 56"/>
              <a:gd name="T5" fmla="*/ 0 h 56"/>
              <a:gd name="T6" fmla="*/ 30 w 56"/>
              <a:gd name="T7" fmla="*/ 0 h 56"/>
              <a:gd name="T8" fmla="*/ 0 w 56"/>
              <a:gd name="T9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0" y="30"/>
                </a:moveTo>
                <a:cubicBezTo>
                  <a:pt x="0" y="56"/>
                  <a:pt x="0" y="56"/>
                  <a:pt x="0" y="56"/>
                </a:cubicBezTo>
                <a:cubicBezTo>
                  <a:pt x="31" y="56"/>
                  <a:pt x="56" y="31"/>
                  <a:pt x="5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17"/>
                  <a:pt x="17" y="30"/>
                  <a:pt x="0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" name="Freeform 93"/>
          <p:cNvSpPr/>
          <p:nvPr/>
        </p:nvSpPr>
        <p:spPr bwMode="auto">
          <a:xfrm>
            <a:off x="7367270" y="2317115"/>
            <a:ext cx="55245" cy="54610"/>
          </a:xfrm>
          <a:custGeom>
            <a:avLst/>
            <a:gdLst>
              <a:gd name="T0" fmla="*/ 25 w 56"/>
              <a:gd name="T1" fmla="*/ 0 h 56"/>
              <a:gd name="T2" fmla="*/ 0 w 56"/>
              <a:gd name="T3" fmla="*/ 0 h 56"/>
              <a:gd name="T4" fmla="*/ 56 w 56"/>
              <a:gd name="T5" fmla="*/ 56 h 56"/>
              <a:gd name="T6" fmla="*/ 56 w 56"/>
              <a:gd name="T7" fmla="*/ 30 h 56"/>
              <a:gd name="T8" fmla="*/ 25 w 56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2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1"/>
                  <a:pt x="25" y="56"/>
                  <a:pt x="56" y="56"/>
                </a:cubicBezTo>
                <a:cubicBezTo>
                  <a:pt x="56" y="30"/>
                  <a:pt x="56" y="30"/>
                  <a:pt x="56" y="30"/>
                </a:cubicBezTo>
                <a:cubicBezTo>
                  <a:pt x="39" y="30"/>
                  <a:pt x="26" y="17"/>
                  <a:pt x="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" name="Freeform 94"/>
          <p:cNvSpPr/>
          <p:nvPr/>
        </p:nvSpPr>
        <p:spPr bwMode="auto">
          <a:xfrm>
            <a:off x="7594600" y="2088515"/>
            <a:ext cx="54610" cy="54610"/>
          </a:xfrm>
          <a:custGeom>
            <a:avLst/>
            <a:gdLst>
              <a:gd name="T0" fmla="*/ 30 w 56"/>
              <a:gd name="T1" fmla="*/ 56 h 56"/>
              <a:gd name="T2" fmla="*/ 56 w 56"/>
              <a:gd name="T3" fmla="*/ 56 h 56"/>
              <a:gd name="T4" fmla="*/ 0 w 56"/>
              <a:gd name="T5" fmla="*/ 0 h 56"/>
              <a:gd name="T6" fmla="*/ 0 w 56"/>
              <a:gd name="T7" fmla="*/ 26 h 56"/>
              <a:gd name="T8" fmla="*/ 30 w 56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6">
                <a:moveTo>
                  <a:pt x="30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25"/>
                  <a:pt x="31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7" y="26"/>
                  <a:pt x="30" y="39"/>
                  <a:pt x="30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1" name="Rectangle 95"/>
          <p:cNvSpPr>
            <a:spLocks noChangeArrowheads="1"/>
          </p:cNvSpPr>
          <p:nvPr/>
        </p:nvSpPr>
        <p:spPr bwMode="auto">
          <a:xfrm>
            <a:off x="7473950" y="2088515"/>
            <a:ext cx="70485" cy="26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2" name="Freeform 96"/>
          <p:cNvSpPr/>
          <p:nvPr/>
        </p:nvSpPr>
        <p:spPr bwMode="auto">
          <a:xfrm>
            <a:off x="7441565" y="2154555"/>
            <a:ext cx="133350" cy="151130"/>
          </a:xfrm>
          <a:custGeom>
            <a:avLst/>
            <a:gdLst>
              <a:gd name="T0" fmla="*/ 75 w 136"/>
              <a:gd name="T1" fmla="*/ 5 h 155"/>
              <a:gd name="T2" fmla="*/ 61 w 136"/>
              <a:gd name="T3" fmla="*/ 5 h 155"/>
              <a:gd name="T4" fmla="*/ 5 w 136"/>
              <a:gd name="T5" fmla="*/ 72 h 155"/>
              <a:gd name="T6" fmla="*/ 9 w 136"/>
              <a:gd name="T7" fmla="*/ 81 h 155"/>
              <a:gd name="T8" fmla="*/ 38 w 136"/>
              <a:gd name="T9" fmla="*/ 81 h 155"/>
              <a:gd name="T10" fmla="*/ 50 w 136"/>
              <a:gd name="T11" fmla="*/ 81 h 155"/>
              <a:gd name="T12" fmla="*/ 50 w 136"/>
              <a:gd name="T13" fmla="*/ 143 h 155"/>
              <a:gd name="T14" fmla="*/ 61 w 136"/>
              <a:gd name="T15" fmla="*/ 155 h 155"/>
              <a:gd name="T16" fmla="*/ 75 w 136"/>
              <a:gd name="T17" fmla="*/ 155 h 155"/>
              <a:gd name="T18" fmla="*/ 86 w 136"/>
              <a:gd name="T19" fmla="*/ 143 h 155"/>
              <a:gd name="T20" fmla="*/ 86 w 136"/>
              <a:gd name="T21" fmla="*/ 81 h 155"/>
              <a:gd name="T22" fmla="*/ 98 w 136"/>
              <a:gd name="T23" fmla="*/ 81 h 155"/>
              <a:gd name="T24" fmla="*/ 127 w 136"/>
              <a:gd name="T25" fmla="*/ 81 h 155"/>
              <a:gd name="T26" fmla="*/ 132 w 136"/>
              <a:gd name="T27" fmla="*/ 72 h 155"/>
              <a:gd name="T28" fmla="*/ 75 w 136"/>
              <a:gd name="T29" fmla="*/ 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6" h="155">
                <a:moveTo>
                  <a:pt x="75" y="5"/>
                </a:moveTo>
                <a:cubicBezTo>
                  <a:pt x="71" y="0"/>
                  <a:pt x="65" y="0"/>
                  <a:pt x="61" y="5"/>
                </a:cubicBezTo>
                <a:cubicBezTo>
                  <a:pt x="5" y="72"/>
                  <a:pt x="5" y="72"/>
                  <a:pt x="5" y="72"/>
                </a:cubicBezTo>
                <a:cubicBezTo>
                  <a:pt x="0" y="77"/>
                  <a:pt x="2" y="81"/>
                  <a:pt x="9" y="81"/>
                </a:cubicBezTo>
                <a:cubicBezTo>
                  <a:pt x="38" y="81"/>
                  <a:pt x="38" y="81"/>
                  <a:pt x="38" y="81"/>
                </a:cubicBezTo>
                <a:cubicBezTo>
                  <a:pt x="41" y="81"/>
                  <a:pt x="46" y="81"/>
                  <a:pt x="50" y="81"/>
                </a:cubicBezTo>
                <a:cubicBezTo>
                  <a:pt x="50" y="143"/>
                  <a:pt x="50" y="143"/>
                  <a:pt x="50" y="143"/>
                </a:cubicBezTo>
                <a:cubicBezTo>
                  <a:pt x="50" y="150"/>
                  <a:pt x="55" y="155"/>
                  <a:pt x="61" y="155"/>
                </a:cubicBezTo>
                <a:cubicBezTo>
                  <a:pt x="75" y="155"/>
                  <a:pt x="75" y="155"/>
                  <a:pt x="75" y="155"/>
                </a:cubicBezTo>
                <a:cubicBezTo>
                  <a:pt x="81" y="155"/>
                  <a:pt x="86" y="150"/>
                  <a:pt x="86" y="143"/>
                </a:cubicBezTo>
                <a:cubicBezTo>
                  <a:pt x="86" y="81"/>
                  <a:pt x="86" y="81"/>
                  <a:pt x="86" y="81"/>
                </a:cubicBezTo>
                <a:cubicBezTo>
                  <a:pt x="91" y="81"/>
                  <a:pt x="95" y="81"/>
                  <a:pt x="98" y="81"/>
                </a:cubicBezTo>
                <a:cubicBezTo>
                  <a:pt x="127" y="81"/>
                  <a:pt x="127" y="81"/>
                  <a:pt x="127" y="81"/>
                </a:cubicBezTo>
                <a:cubicBezTo>
                  <a:pt x="134" y="81"/>
                  <a:pt x="136" y="77"/>
                  <a:pt x="132" y="72"/>
                </a:cubicBezTo>
                <a:lnTo>
                  <a:pt x="7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3" name="Freeform 97"/>
          <p:cNvSpPr/>
          <p:nvPr/>
        </p:nvSpPr>
        <p:spPr bwMode="auto">
          <a:xfrm>
            <a:off x="7937500" y="4408170"/>
            <a:ext cx="274955" cy="168910"/>
          </a:xfrm>
          <a:custGeom>
            <a:avLst/>
            <a:gdLst>
              <a:gd name="T0" fmla="*/ 280 w 280"/>
              <a:gd name="T1" fmla="*/ 49 h 172"/>
              <a:gd name="T2" fmla="*/ 280 w 280"/>
              <a:gd name="T3" fmla="*/ 15 h 172"/>
              <a:gd name="T4" fmla="*/ 246 w 280"/>
              <a:gd name="T5" fmla="*/ 15 h 172"/>
              <a:gd name="T6" fmla="*/ 246 w 280"/>
              <a:gd name="T7" fmla="*/ 25 h 172"/>
              <a:gd name="T8" fmla="*/ 172 w 280"/>
              <a:gd name="T9" fmla="*/ 25 h 172"/>
              <a:gd name="T10" fmla="*/ 172 w 280"/>
              <a:gd name="T11" fmla="*/ 0 h 172"/>
              <a:gd name="T12" fmla="*/ 108 w 280"/>
              <a:gd name="T13" fmla="*/ 0 h 172"/>
              <a:gd name="T14" fmla="*/ 108 w 280"/>
              <a:gd name="T15" fmla="*/ 25 h 172"/>
              <a:gd name="T16" fmla="*/ 34 w 280"/>
              <a:gd name="T17" fmla="*/ 25 h 172"/>
              <a:gd name="T18" fmla="*/ 34 w 280"/>
              <a:gd name="T19" fmla="*/ 15 h 172"/>
              <a:gd name="T20" fmla="*/ 0 w 280"/>
              <a:gd name="T21" fmla="*/ 15 h 172"/>
              <a:gd name="T22" fmla="*/ 0 w 280"/>
              <a:gd name="T23" fmla="*/ 49 h 172"/>
              <a:gd name="T24" fmla="*/ 34 w 280"/>
              <a:gd name="T25" fmla="*/ 49 h 172"/>
              <a:gd name="T26" fmla="*/ 34 w 280"/>
              <a:gd name="T27" fmla="*/ 39 h 172"/>
              <a:gd name="T28" fmla="*/ 81 w 280"/>
              <a:gd name="T29" fmla="*/ 39 h 172"/>
              <a:gd name="T30" fmla="*/ 25 w 280"/>
              <a:gd name="T31" fmla="*/ 138 h 172"/>
              <a:gd name="T32" fmla="*/ 14 w 280"/>
              <a:gd name="T33" fmla="*/ 138 h 172"/>
              <a:gd name="T34" fmla="*/ 14 w 280"/>
              <a:gd name="T35" fmla="*/ 172 h 172"/>
              <a:gd name="T36" fmla="*/ 48 w 280"/>
              <a:gd name="T37" fmla="*/ 172 h 172"/>
              <a:gd name="T38" fmla="*/ 48 w 280"/>
              <a:gd name="T39" fmla="*/ 138 h 172"/>
              <a:gd name="T40" fmla="*/ 39 w 280"/>
              <a:gd name="T41" fmla="*/ 138 h 172"/>
              <a:gd name="T42" fmla="*/ 108 w 280"/>
              <a:gd name="T43" fmla="*/ 44 h 172"/>
              <a:gd name="T44" fmla="*/ 108 w 280"/>
              <a:gd name="T45" fmla="*/ 64 h 172"/>
              <a:gd name="T46" fmla="*/ 172 w 280"/>
              <a:gd name="T47" fmla="*/ 64 h 172"/>
              <a:gd name="T48" fmla="*/ 172 w 280"/>
              <a:gd name="T49" fmla="*/ 43 h 172"/>
              <a:gd name="T50" fmla="*/ 241 w 280"/>
              <a:gd name="T51" fmla="*/ 138 h 172"/>
              <a:gd name="T52" fmla="*/ 232 w 280"/>
              <a:gd name="T53" fmla="*/ 138 h 172"/>
              <a:gd name="T54" fmla="*/ 232 w 280"/>
              <a:gd name="T55" fmla="*/ 172 h 172"/>
              <a:gd name="T56" fmla="*/ 266 w 280"/>
              <a:gd name="T57" fmla="*/ 172 h 172"/>
              <a:gd name="T58" fmla="*/ 266 w 280"/>
              <a:gd name="T59" fmla="*/ 138 h 172"/>
              <a:gd name="T60" fmla="*/ 256 w 280"/>
              <a:gd name="T61" fmla="*/ 138 h 172"/>
              <a:gd name="T62" fmla="*/ 200 w 280"/>
              <a:gd name="T63" fmla="*/ 39 h 172"/>
              <a:gd name="T64" fmla="*/ 246 w 280"/>
              <a:gd name="T65" fmla="*/ 39 h 172"/>
              <a:gd name="T66" fmla="*/ 246 w 280"/>
              <a:gd name="T67" fmla="*/ 49 h 172"/>
              <a:gd name="T68" fmla="*/ 280 w 280"/>
              <a:gd name="T69" fmla="*/ 4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0" h="172">
                <a:moveTo>
                  <a:pt x="280" y="49"/>
                </a:moveTo>
                <a:cubicBezTo>
                  <a:pt x="280" y="15"/>
                  <a:pt x="280" y="15"/>
                  <a:pt x="280" y="15"/>
                </a:cubicBezTo>
                <a:cubicBezTo>
                  <a:pt x="246" y="15"/>
                  <a:pt x="246" y="15"/>
                  <a:pt x="246" y="1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172" y="25"/>
                  <a:pt x="172" y="25"/>
                  <a:pt x="172" y="25"/>
                </a:cubicBezTo>
                <a:cubicBezTo>
                  <a:pt x="172" y="0"/>
                  <a:pt x="172" y="0"/>
                  <a:pt x="172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4" y="15"/>
                  <a:pt x="34" y="15"/>
                  <a:pt x="34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39"/>
                  <a:pt x="34" y="39"/>
                  <a:pt x="34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42" y="61"/>
                  <a:pt x="28" y="105"/>
                  <a:pt x="25" y="138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4" y="172"/>
                  <a:pt x="14" y="172"/>
                  <a:pt x="14" y="172"/>
                </a:cubicBezTo>
                <a:cubicBezTo>
                  <a:pt x="48" y="172"/>
                  <a:pt x="48" y="172"/>
                  <a:pt x="48" y="172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2" y="103"/>
                  <a:pt x="60" y="58"/>
                  <a:pt x="108" y="4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72" y="64"/>
                  <a:pt x="172" y="64"/>
                  <a:pt x="172" y="64"/>
                </a:cubicBezTo>
                <a:cubicBezTo>
                  <a:pt x="172" y="43"/>
                  <a:pt x="172" y="43"/>
                  <a:pt x="172" y="43"/>
                </a:cubicBezTo>
                <a:cubicBezTo>
                  <a:pt x="220" y="58"/>
                  <a:pt x="238" y="103"/>
                  <a:pt x="241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32" y="172"/>
                  <a:pt x="232" y="172"/>
                  <a:pt x="232" y="172"/>
                </a:cubicBezTo>
                <a:cubicBezTo>
                  <a:pt x="266" y="172"/>
                  <a:pt x="266" y="172"/>
                  <a:pt x="266" y="172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56" y="138"/>
                  <a:pt x="256" y="138"/>
                  <a:pt x="256" y="138"/>
                </a:cubicBezTo>
                <a:cubicBezTo>
                  <a:pt x="253" y="105"/>
                  <a:pt x="238" y="61"/>
                  <a:pt x="200" y="39"/>
                </a:cubicBezTo>
                <a:cubicBezTo>
                  <a:pt x="246" y="39"/>
                  <a:pt x="246" y="39"/>
                  <a:pt x="246" y="39"/>
                </a:cubicBezTo>
                <a:cubicBezTo>
                  <a:pt x="246" y="49"/>
                  <a:pt x="246" y="49"/>
                  <a:pt x="246" y="49"/>
                </a:cubicBezTo>
                <a:lnTo>
                  <a:pt x="28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4" name="Freeform 98"/>
          <p:cNvSpPr>
            <a:spLocks noEditPoints="1"/>
          </p:cNvSpPr>
          <p:nvPr/>
        </p:nvSpPr>
        <p:spPr bwMode="auto">
          <a:xfrm>
            <a:off x="8507095" y="4349750"/>
            <a:ext cx="264160" cy="283845"/>
          </a:xfrm>
          <a:custGeom>
            <a:avLst/>
            <a:gdLst>
              <a:gd name="T0" fmla="*/ 217 w 270"/>
              <a:gd name="T1" fmla="*/ 54 h 288"/>
              <a:gd name="T2" fmla="*/ 135 w 270"/>
              <a:gd name="T3" fmla="*/ 0 h 288"/>
              <a:gd name="T4" fmla="*/ 53 w 270"/>
              <a:gd name="T5" fmla="*/ 54 h 288"/>
              <a:gd name="T6" fmla="*/ 10 w 270"/>
              <a:gd name="T7" fmla="*/ 72 h 288"/>
              <a:gd name="T8" fmla="*/ 10 w 270"/>
              <a:gd name="T9" fmla="*/ 216 h 288"/>
              <a:gd name="T10" fmla="*/ 85 w 270"/>
              <a:gd name="T11" fmla="*/ 230 h 288"/>
              <a:gd name="T12" fmla="*/ 185 w 270"/>
              <a:gd name="T13" fmla="*/ 230 h 288"/>
              <a:gd name="T14" fmla="*/ 260 w 270"/>
              <a:gd name="T15" fmla="*/ 216 h 288"/>
              <a:gd name="T16" fmla="*/ 260 w 270"/>
              <a:gd name="T17" fmla="*/ 72 h 288"/>
              <a:gd name="T18" fmla="*/ 24 w 270"/>
              <a:gd name="T19" fmla="*/ 208 h 288"/>
              <a:gd name="T20" fmla="*/ 47 w 270"/>
              <a:gd name="T21" fmla="*/ 155 h 288"/>
              <a:gd name="T22" fmla="*/ 81 w 270"/>
              <a:gd name="T23" fmla="*/ 215 h 288"/>
              <a:gd name="T24" fmla="*/ 73 w 270"/>
              <a:gd name="T25" fmla="*/ 157 h 288"/>
              <a:gd name="T26" fmla="*/ 73 w 270"/>
              <a:gd name="T27" fmla="*/ 131 h 288"/>
              <a:gd name="T28" fmla="*/ 73 w 270"/>
              <a:gd name="T29" fmla="*/ 157 h 288"/>
              <a:gd name="T30" fmla="*/ 47 w 270"/>
              <a:gd name="T31" fmla="*/ 133 h 288"/>
              <a:gd name="T32" fmla="*/ 24 w 270"/>
              <a:gd name="T33" fmla="*/ 80 h 288"/>
              <a:gd name="T34" fmla="*/ 81 w 270"/>
              <a:gd name="T35" fmla="*/ 74 h 288"/>
              <a:gd name="T36" fmla="*/ 177 w 270"/>
              <a:gd name="T37" fmla="*/ 97 h 288"/>
              <a:gd name="T38" fmla="*/ 154 w 270"/>
              <a:gd name="T39" fmla="*/ 84 h 288"/>
              <a:gd name="T40" fmla="*/ 177 w 270"/>
              <a:gd name="T41" fmla="*/ 97 h 288"/>
              <a:gd name="T42" fmla="*/ 169 w 270"/>
              <a:gd name="T43" fmla="*/ 62 h 288"/>
              <a:gd name="T44" fmla="*/ 101 w 270"/>
              <a:gd name="T45" fmla="*/ 62 h 288"/>
              <a:gd name="T46" fmla="*/ 97 w 270"/>
              <a:gd name="T47" fmla="*/ 77 h 288"/>
              <a:gd name="T48" fmla="*/ 104 w 270"/>
              <a:gd name="T49" fmla="*/ 90 h 288"/>
              <a:gd name="T50" fmla="*/ 97 w 270"/>
              <a:gd name="T51" fmla="*/ 77 h 288"/>
              <a:gd name="T52" fmla="*/ 104 w 270"/>
              <a:gd name="T53" fmla="*/ 198 h 288"/>
              <a:gd name="T54" fmla="*/ 97 w 270"/>
              <a:gd name="T55" fmla="*/ 211 h 288"/>
              <a:gd name="T56" fmla="*/ 135 w 270"/>
              <a:gd name="T57" fmla="*/ 272 h 288"/>
              <a:gd name="T58" fmla="*/ 135 w 270"/>
              <a:gd name="T59" fmla="*/ 213 h 288"/>
              <a:gd name="T60" fmla="*/ 135 w 270"/>
              <a:gd name="T61" fmla="*/ 272 h 288"/>
              <a:gd name="T62" fmla="*/ 154 w 270"/>
              <a:gd name="T63" fmla="*/ 204 h 288"/>
              <a:gd name="T64" fmla="*/ 177 w 270"/>
              <a:gd name="T65" fmla="*/ 191 h 288"/>
              <a:gd name="T66" fmla="*/ 180 w 270"/>
              <a:gd name="T67" fmla="*/ 170 h 288"/>
              <a:gd name="T68" fmla="*/ 135 w 270"/>
              <a:gd name="T69" fmla="*/ 196 h 288"/>
              <a:gd name="T70" fmla="*/ 90 w 270"/>
              <a:gd name="T71" fmla="*/ 170 h 288"/>
              <a:gd name="T72" fmla="*/ 90 w 270"/>
              <a:gd name="T73" fmla="*/ 118 h 288"/>
              <a:gd name="T74" fmla="*/ 135 w 270"/>
              <a:gd name="T75" fmla="*/ 92 h 288"/>
              <a:gd name="T76" fmla="*/ 180 w 270"/>
              <a:gd name="T77" fmla="*/ 118 h 288"/>
              <a:gd name="T78" fmla="*/ 180 w 270"/>
              <a:gd name="T79" fmla="*/ 170 h 288"/>
              <a:gd name="T80" fmla="*/ 246 w 270"/>
              <a:gd name="T81" fmla="*/ 80 h 288"/>
              <a:gd name="T82" fmla="*/ 223 w 270"/>
              <a:gd name="T83" fmla="*/ 133 h 288"/>
              <a:gd name="T84" fmla="*/ 189 w 270"/>
              <a:gd name="T85" fmla="*/ 74 h 288"/>
              <a:gd name="T86" fmla="*/ 197 w 270"/>
              <a:gd name="T87" fmla="*/ 131 h 288"/>
              <a:gd name="T88" fmla="*/ 197 w 270"/>
              <a:gd name="T89" fmla="*/ 157 h 288"/>
              <a:gd name="T90" fmla="*/ 197 w 270"/>
              <a:gd name="T91" fmla="*/ 131 h 288"/>
              <a:gd name="T92" fmla="*/ 217 w 270"/>
              <a:gd name="T93" fmla="*/ 218 h 288"/>
              <a:gd name="T94" fmla="*/ 195 w 270"/>
              <a:gd name="T95" fmla="*/ 179 h 288"/>
              <a:gd name="T96" fmla="*/ 232 w 270"/>
              <a:gd name="T97" fmla="*/ 1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0" h="288">
                <a:moveTo>
                  <a:pt x="260" y="72"/>
                </a:moveTo>
                <a:cubicBezTo>
                  <a:pt x="253" y="60"/>
                  <a:pt x="237" y="54"/>
                  <a:pt x="217" y="54"/>
                </a:cubicBezTo>
                <a:cubicBezTo>
                  <a:pt x="207" y="54"/>
                  <a:pt x="196" y="56"/>
                  <a:pt x="185" y="58"/>
                </a:cubicBezTo>
                <a:cubicBezTo>
                  <a:pt x="173" y="23"/>
                  <a:pt x="155" y="0"/>
                  <a:pt x="135" y="0"/>
                </a:cubicBezTo>
                <a:cubicBezTo>
                  <a:pt x="115" y="0"/>
                  <a:pt x="97" y="23"/>
                  <a:pt x="85" y="58"/>
                </a:cubicBezTo>
                <a:cubicBezTo>
                  <a:pt x="74" y="56"/>
                  <a:pt x="63" y="54"/>
                  <a:pt x="53" y="54"/>
                </a:cubicBezTo>
                <a:cubicBezTo>
                  <a:pt x="43" y="54"/>
                  <a:pt x="34" y="56"/>
                  <a:pt x="27" y="59"/>
                </a:cubicBezTo>
                <a:cubicBezTo>
                  <a:pt x="19" y="62"/>
                  <a:pt x="14" y="66"/>
                  <a:pt x="10" y="72"/>
                </a:cubicBezTo>
                <a:cubicBezTo>
                  <a:pt x="0" y="90"/>
                  <a:pt x="11" y="117"/>
                  <a:pt x="36" y="144"/>
                </a:cubicBezTo>
                <a:cubicBezTo>
                  <a:pt x="11" y="171"/>
                  <a:pt x="0" y="198"/>
                  <a:pt x="10" y="216"/>
                </a:cubicBezTo>
                <a:cubicBezTo>
                  <a:pt x="17" y="228"/>
                  <a:pt x="33" y="234"/>
                  <a:pt x="53" y="234"/>
                </a:cubicBezTo>
                <a:cubicBezTo>
                  <a:pt x="63" y="234"/>
                  <a:pt x="74" y="233"/>
                  <a:pt x="85" y="230"/>
                </a:cubicBezTo>
                <a:cubicBezTo>
                  <a:pt x="97" y="265"/>
                  <a:pt x="115" y="288"/>
                  <a:pt x="135" y="288"/>
                </a:cubicBezTo>
                <a:cubicBezTo>
                  <a:pt x="155" y="288"/>
                  <a:pt x="173" y="265"/>
                  <a:pt x="185" y="230"/>
                </a:cubicBezTo>
                <a:cubicBezTo>
                  <a:pt x="196" y="233"/>
                  <a:pt x="207" y="234"/>
                  <a:pt x="217" y="234"/>
                </a:cubicBezTo>
                <a:cubicBezTo>
                  <a:pt x="237" y="234"/>
                  <a:pt x="253" y="228"/>
                  <a:pt x="260" y="216"/>
                </a:cubicBezTo>
                <a:cubicBezTo>
                  <a:pt x="270" y="198"/>
                  <a:pt x="259" y="171"/>
                  <a:pt x="234" y="144"/>
                </a:cubicBezTo>
                <a:cubicBezTo>
                  <a:pt x="259" y="117"/>
                  <a:pt x="270" y="90"/>
                  <a:pt x="260" y="72"/>
                </a:cubicBezTo>
                <a:close/>
                <a:moveTo>
                  <a:pt x="53" y="218"/>
                </a:moveTo>
                <a:cubicBezTo>
                  <a:pt x="38" y="218"/>
                  <a:pt x="28" y="214"/>
                  <a:pt x="24" y="208"/>
                </a:cubicBezTo>
                <a:cubicBezTo>
                  <a:pt x="20" y="200"/>
                  <a:pt x="25" y="184"/>
                  <a:pt x="38" y="167"/>
                </a:cubicBezTo>
                <a:cubicBezTo>
                  <a:pt x="41" y="163"/>
                  <a:pt x="44" y="159"/>
                  <a:pt x="47" y="155"/>
                </a:cubicBezTo>
                <a:cubicBezTo>
                  <a:pt x="55" y="163"/>
                  <a:pt x="65" y="171"/>
                  <a:pt x="75" y="179"/>
                </a:cubicBezTo>
                <a:cubicBezTo>
                  <a:pt x="76" y="191"/>
                  <a:pt x="78" y="203"/>
                  <a:pt x="81" y="215"/>
                </a:cubicBezTo>
                <a:cubicBezTo>
                  <a:pt x="71" y="217"/>
                  <a:pt x="62" y="218"/>
                  <a:pt x="53" y="218"/>
                </a:cubicBezTo>
                <a:close/>
                <a:moveTo>
                  <a:pt x="73" y="157"/>
                </a:moveTo>
                <a:cubicBezTo>
                  <a:pt x="68" y="153"/>
                  <a:pt x="63" y="149"/>
                  <a:pt x="58" y="144"/>
                </a:cubicBezTo>
                <a:cubicBezTo>
                  <a:pt x="63" y="140"/>
                  <a:pt x="68" y="135"/>
                  <a:pt x="73" y="131"/>
                </a:cubicBezTo>
                <a:cubicBezTo>
                  <a:pt x="73" y="135"/>
                  <a:pt x="73" y="140"/>
                  <a:pt x="73" y="144"/>
                </a:cubicBezTo>
                <a:cubicBezTo>
                  <a:pt x="73" y="149"/>
                  <a:pt x="73" y="153"/>
                  <a:pt x="73" y="157"/>
                </a:cubicBezTo>
                <a:close/>
                <a:moveTo>
                  <a:pt x="75" y="109"/>
                </a:moveTo>
                <a:cubicBezTo>
                  <a:pt x="65" y="117"/>
                  <a:pt x="55" y="125"/>
                  <a:pt x="47" y="133"/>
                </a:cubicBezTo>
                <a:cubicBezTo>
                  <a:pt x="44" y="129"/>
                  <a:pt x="41" y="125"/>
                  <a:pt x="38" y="121"/>
                </a:cubicBezTo>
                <a:cubicBezTo>
                  <a:pt x="25" y="104"/>
                  <a:pt x="20" y="88"/>
                  <a:pt x="24" y="80"/>
                </a:cubicBezTo>
                <a:cubicBezTo>
                  <a:pt x="28" y="74"/>
                  <a:pt x="38" y="70"/>
                  <a:pt x="53" y="70"/>
                </a:cubicBezTo>
                <a:cubicBezTo>
                  <a:pt x="62" y="70"/>
                  <a:pt x="71" y="71"/>
                  <a:pt x="81" y="74"/>
                </a:cubicBezTo>
                <a:cubicBezTo>
                  <a:pt x="78" y="85"/>
                  <a:pt x="76" y="97"/>
                  <a:pt x="75" y="109"/>
                </a:cubicBezTo>
                <a:close/>
                <a:moveTo>
                  <a:pt x="177" y="97"/>
                </a:moveTo>
                <a:cubicBezTo>
                  <a:pt x="174" y="95"/>
                  <a:pt x="170" y="93"/>
                  <a:pt x="166" y="90"/>
                </a:cubicBezTo>
                <a:cubicBezTo>
                  <a:pt x="162" y="88"/>
                  <a:pt x="158" y="86"/>
                  <a:pt x="154" y="84"/>
                </a:cubicBezTo>
                <a:cubicBezTo>
                  <a:pt x="161" y="82"/>
                  <a:pt x="167" y="79"/>
                  <a:pt x="174" y="77"/>
                </a:cubicBezTo>
                <a:cubicBezTo>
                  <a:pt x="175" y="84"/>
                  <a:pt x="176" y="90"/>
                  <a:pt x="177" y="97"/>
                </a:cubicBezTo>
                <a:close/>
                <a:moveTo>
                  <a:pt x="135" y="16"/>
                </a:moveTo>
                <a:cubicBezTo>
                  <a:pt x="146" y="16"/>
                  <a:pt x="160" y="33"/>
                  <a:pt x="169" y="62"/>
                </a:cubicBezTo>
                <a:cubicBezTo>
                  <a:pt x="158" y="65"/>
                  <a:pt x="147" y="70"/>
                  <a:pt x="135" y="75"/>
                </a:cubicBezTo>
                <a:cubicBezTo>
                  <a:pt x="123" y="69"/>
                  <a:pt x="112" y="65"/>
                  <a:pt x="101" y="62"/>
                </a:cubicBezTo>
                <a:cubicBezTo>
                  <a:pt x="111" y="33"/>
                  <a:pt x="124" y="16"/>
                  <a:pt x="135" y="16"/>
                </a:cubicBezTo>
                <a:close/>
                <a:moveTo>
                  <a:pt x="97" y="77"/>
                </a:moveTo>
                <a:cubicBezTo>
                  <a:pt x="103" y="79"/>
                  <a:pt x="109" y="82"/>
                  <a:pt x="116" y="84"/>
                </a:cubicBezTo>
                <a:cubicBezTo>
                  <a:pt x="112" y="86"/>
                  <a:pt x="108" y="88"/>
                  <a:pt x="104" y="90"/>
                </a:cubicBezTo>
                <a:cubicBezTo>
                  <a:pt x="100" y="93"/>
                  <a:pt x="96" y="95"/>
                  <a:pt x="93" y="97"/>
                </a:cubicBezTo>
                <a:cubicBezTo>
                  <a:pt x="94" y="90"/>
                  <a:pt x="95" y="84"/>
                  <a:pt x="97" y="77"/>
                </a:cubicBezTo>
                <a:close/>
                <a:moveTo>
                  <a:pt x="93" y="191"/>
                </a:moveTo>
                <a:cubicBezTo>
                  <a:pt x="96" y="193"/>
                  <a:pt x="100" y="195"/>
                  <a:pt x="104" y="198"/>
                </a:cubicBezTo>
                <a:cubicBezTo>
                  <a:pt x="108" y="200"/>
                  <a:pt x="112" y="202"/>
                  <a:pt x="116" y="204"/>
                </a:cubicBezTo>
                <a:cubicBezTo>
                  <a:pt x="109" y="207"/>
                  <a:pt x="103" y="209"/>
                  <a:pt x="97" y="211"/>
                </a:cubicBezTo>
                <a:cubicBezTo>
                  <a:pt x="95" y="204"/>
                  <a:pt x="94" y="198"/>
                  <a:pt x="93" y="191"/>
                </a:cubicBezTo>
                <a:close/>
                <a:moveTo>
                  <a:pt x="135" y="272"/>
                </a:moveTo>
                <a:cubicBezTo>
                  <a:pt x="124" y="272"/>
                  <a:pt x="111" y="255"/>
                  <a:pt x="101" y="226"/>
                </a:cubicBezTo>
                <a:cubicBezTo>
                  <a:pt x="112" y="223"/>
                  <a:pt x="123" y="219"/>
                  <a:pt x="135" y="213"/>
                </a:cubicBezTo>
                <a:cubicBezTo>
                  <a:pt x="147" y="219"/>
                  <a:pt x="158" y="223"/>
                  <a:pt x="169" y="226"/>
                </a:cubicBezTo>
                <a:cubicBezTo>
                  <a:pt x="160" y="255"/>
                  <a:pt x="146" y="272"/>
                  <a:pt x="135" y="272"/>
                </a:cubicBezTo>
                <a:close/>
                <a:moveTo>
                  <a:pt x="174" y="211"/>
                </a:moveTo>
                <a:cubicBezTo>
                  <a:pt x="167" y="209"/>
                  <a:pt x="161" y="207"/>
                  <a:pt x="154" y="204"/>
                </a:cubicBezTo>
                <a:cubicBezTo>
                  <a:pt x="158" y="202"/>
                  <a:pt x="162" y="200"/>
                  <a:pt x="166" y="198"/>
                </a:cubicBezTo>
                <a:cubicBezTo>
                  <a:pt x="170" y="195"/>
                  <a:pt x="174" y="193"/>
                  <a:pt x="177" y="191"/>
                </a:cubicBezTo>
                <a:cubicBezTo>
                  <a:pt x="176" y="198"/>
                  <a:pt x="175" y="204"/>
                  <a:pt x="174" y="211"/>
                </a:cubicBezTo>
                <a:close/>
                <a:moveTo>
                  <a:pt x="180" y="170"/>
                </a:moveTo>
                <a:cubicBezTo>
                  <a:pt x="173" y="175"/>
                  <a:pt x="166" y="179"/>
                  <a:pt x="158" y="184"/>
                </a:cubicBezTo>
                <a:cubicBezTo>
                  <a:pt x="150" y="188"/>
                  <a:pt x="143" y="192"/>
                  <a:pt x="135" y="196"/>
                </a:cubicBezTo>
                <a:cubicBezTo>
                  <a:pt x="127" y="192"/>
                  <a:pt x="120" y="188"/>
                  <a:pt x="112" y="184"/>
                </a:cubicBezTo>
                <a:cubicBezTo>
                  <a:pt x="105" y="179"/>
                  <a:pt x="97" y="175"/>
                  <a:pt x="90" y="170"/>
                </a:cubicBezTo>
                <a:cubicBezTo>
                  <a:pt x="90" y="162"/>
                  <a:pt x="89" y="153"/>
                  <a:pt x="89" y="144"/>
                </a:cubicBezTo>
                <a:cubicBezTo>
                  <a:pt x="89" y="135"/>
                  <a:pt x="90" y="126"/>
                  <a:pt x="90" y="118"/>
                </a:cubicBezTo>
                <a:cubicBezTo>
                  <a:pt x="97" y="113"/>
                  <a:pt x="105" y="109"/>
                  <a:pt x="112" y="104"/>
                </a:cubicBezTo>
                <a:cubicBezTo>
                  <a:pt x="120" y="100"/>
                  <a:pt x="127" y="96"/>
                  <a:pt x="135" y="92"/>
                </a:cubicBezTo>
                <a:cubicBezTo>
                  <a:pt x="143" y="96"/>
                  <a:pt x="150" y="100"/>
                  <a:pt x="158" y="104"/>
                </a:cubicBezTo>
                <a:cubicBezTo>
                  <a:pt x="166" y="109"/>
                  <a:pt x="173" y="113"/>
                  <a:pt x="180" y="118"/>
                </a:cubicBezTo>
                <a:cubicBezTo>
                  <a:pt x="181" y="126"/>
                  <a:pt x="181" y="135"/>
                  <a:pt x="181" y="144"/>
                </a:cubicBezTo>
                <a:cubicBezTo>
                  <a:pt x="181" y="153"/>
                  <a:pt x="181" y="162"/>
                  <a:pt x="180" y="170"/>
                </a:cubicBezTo>
                <a:close/>
                <a:moveTo>
                  <a:pt x="217" y="70"/>
                </a:moveTo>
                <a:cubicBezTo>
                  <a:pt x="232" y="70"/>
                  <a:pt x="242" y="74"/>
                  <a:pt x="246" y="80"/>
                </a:cubicBezTo>
                <a:cubicBezTo>
                  <a:pt x="251" y="88"/>
                  <a:pt x="245" y="104"/>
                  <a:pt x="232" y="121"/>
                </a:cubicBezTo>
                <a:cubicBezTo>
                  <a:pt x="230" y="125"/>
                  <a:pt x="226" y="129"/>
                  <a:pt x="223" y="133"/>
                </a:cubicBezTo>
                <a:cubicBezTo>
                  <a:pt x="215" y="125"/>
                  <a:pt x="205" y="117"/>
                  <a:pt x="195" y="109"/>
                </a:cubicBezTo>
                <a:cubicBezTo>
                  <a:pt x="194" y="97"/>
                  <a:pt x="192" y="85"/>
                  <a:pt x="189" y="74"/>
                </a:cubicBezTo>
                <a:cubicBezTo>
                  <a:pt x="199" y="71"/>
                  <a:pt x="208" y="70"/>
                  <a:pt x="217" y="70"/>
                </a:cubicBezTo>
                <a:close/>
                <a:moveTo>
                  <a:pt x="197" y="131"/>
                </a:moveTo>
                <a:cubicBezTo>
                  <a:pt x="202" y="135"/>
                  <a:pt x="207" y="140"/>
                  <a:pt x="212" y="144"/>
                </a:cubicBezTo>
                <a:cubicBezTo>
                  <a:pt x="207" y="149"/>
                  <a:pt x="202" y="153"/>
                  <a:pt x="197" y="157"/>
                </a:cubicBezTo>
                <a:cubicBezTo>
                  <a:pt x="197" y="153"/>
                  <a:pt x="197" y="149"/>
                  <a:pt x="197" y="144"/>
                </a:cubicBezTo>
                <a:cubicBezTo>
                  <a:pt x="197" y="140"/>
                  <a:pt x="197" y="135"/>
                  <a:pt x="197" y="131"/>
                </a:cubicBezTo>
                <a:close/>
                <a:moveTo>
                  <a:pt x="246" y="208"/>
                </a:moveTo>
                <a:cubicBezTo>
                  <a:pt x="242" y="214"/>
                  <a:pt x="232" y="218"/>
                  <a:pt x="217" y="218"/>
                </a:cubicBezTo>
                <a:cubicBezTo>
                  <a:pt x="208" y="218"/>
                  <a:pt x="199" y="217"/>
                  <a:pt x="189" y="215"/>
                </a:cubicBezTo>
                <a:cubicBezTo>
                  <a:pt x="192" y="203"/>
                  <a:pt x="194" y="191"/>
                  <a:pt x="195" y="179"/>
                </a:cubicBezTo>
                <a:cubicBezTo>
                  <a:pt x="205" y="171"/>
                  <a:pt x="215" y="163"/>
                  <a:pt x="223" y="155"/>
                </a:cubicBezTo>
                <a:cubicBezTo>
                  <a:pt x="226" y="159"/>
                  <a:pt x="230" y="163"/>
                  <a:pt x="232" y="167"/>
                </a:cubicBezTo>
                <a:cubicBezTo>
                  <a:pt x="245" y="184"/>
                  <a:pt x="251" y="200"/>
                  <a:pt x="246" y="2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5" name="Rectangle 99"/>
          <p:cNvSpPr>
            <a:spLocks noChangeArrowheads="1"/>
          </p:cNvSpPr>
          <p:nvPr/>
        </p:nvSpPr>
        <p:spPr bwMode="auto">
          <a:xfrm>
            <a:off x="8558530" y="4403090"/>
            <a:ext cx="1905" cy="1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6" name="Rectangle 100"/>
          <p:cNvSpPr>
            <a:spLocks noChangeArrowheads="1"/>
          </p:cNvSpPr>
          <p:nvPr/>
        </p:nvSpPr>
        <p:spPr bwMode="auto">
          <a:xfrm>
            <a:off x="8719820" y="4403090"/>
            <a:ext cx="1270" cy="1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7" name="Oval 101"/>
          <p:cNvSpPr>
            <a:spLocks noChangeArrowheads="1"/>
          </p:cNvSpPr>
          <p:nvPr/>
        </p:nvSpPr>
        <p:spPr bwMode="auto">
          <a:xfrm>
            <a:off x="8618220" y="4472305"/>
            <a:ext cx="4191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8" name="Freeform 102"/>
          <p:cNvSpPr/>
          <p:nvPr/>
        </p:nvSpPr>
        <p:spPr bwMode="auto">
          <a:xfrm>
            <a:off x="9063990" y="4411345"/>
            <a:ext cx="281940" cy="162560"/>
          </a:xfrm>
          <a:custGeom>
            <a:avLst/>
            <a:gdLst>
              <a:gd name="T0" fmla="*/ 263 w 287"/>
              <a:gd name="T1" fmla="*/ 55 h 166"/>
              <a:gd name="T2" fmla="*/ 255 w 287"/>
              <a:gd name="T3" fmla="*/ 55 h 166"/>
              <a:gd name="T4" fmla="*/ 238 w 287"/>
              <a:gd name="T5" fmla="*/ 59 h 166"/>
              <a:gd name="T6" fmla="*/ 238 w 287"/>
              <a:gd name="T7" fmla="*/ 17 h 166"/>
              <a:gd name="T8" fmla="*/ 220 w 287"/>
              <a:gd name="T9" fmla="*/ 0 h 166"/>
              <a:gd name="T10" fmla="*/ 166 w 287"/>
              <a:gd name="T11" fmla="*/ 0 h 166"/>
              <a:gd name="T12" fmla="*/ 171 w 287"/>
              <a:gd name="T13" fmla="*/ 21 h 166"/>
              <a:gd name="T14" fmla="*/ 171 w 287"/>
              <a:gd name="T15" fmla="*/ 29 h 166"/>
              <a:gd name="T16" fmla="*/ 147 w 287"/>
              <a:gd name="T17" fmla="*/ 53 h 166"/>
              <a:gd name="T18" fmla="*/ 139 w 287"/>
              <a:gd name="T19" fmla="*/ 53 h 166"/>
              <a:gd name="T20" fmla="*/ 115 w 287"/>
              <a:gd name="T21" fmla="*/ 29 h 166"/>
              <a:gd name="T22" fmla="*/ 115 w 287"/>
              <a:gd name="T23" fmla="*/ 21 h 166"/>
              <a:gd name="T24" fmla="*/ 120 w 287"/>
              <a:gd name="T25" fmla="*/ 0 h 166"/>
              <a:gd name="T26" fmla="*/ 66 w 287"/>
              <a:gd name="T27" fmla="*/ 0 h 166"/>
              <a:gd name="T28" fmla="*/ 48 w 287"/>
              <a:gd name="T29" fmla="*/ 17 h 166"/>
              <a:gd name="T30" fmla="*/ 48 w 287"/>
              <a:gd name="T31" fmla="*/ 59 h 166"/>
              <a:gd name="T32" fmla="*/ 31 w 287"/>
              <a:gd name="T33" fmla="*/ 55 h 166"/>
              <a:gd name="T34" fmla="*/ 23 w 287"/>
              <a:gd name="T35" fmla="*/ 55 h 166"/>
              <a:gd name="T36" fmla="*/ 0 w 287"/>
              <a:gd name="T37" fmla="*/ 79 h 166"/>
              <a:gd name="T38" fmla="*/ 0 w 287"/>
              <a:gd name="T39" fmla="*/ 87 h 166"/>
              <a:gd name="T40" fmla="*/ 23 w 287"/>
              <a:gd name="T41" fmla="*/ 111 h 166"/>
              <a:gd name="T42" fmla="*/ 31 w 287"/>
              <a:gd name="T43" fmla="*/ 111 h 166"/>
              <a:gd name="T44" fmla="*/ 48 w 287"/>
              <a:gd name="T45" fmla="*/ 107 h 166"/>
              <a:gd name="T46" fmla="*/ 48 w 287"/>
              <a:gd name="T47" fmla="*/ 149 h 166"/>
              <a:gd name="T48" fmla="*/ 66 w 287"/>
              <a:gd name="T49" fmla="*/ 166 h 166"/>
              <a:gd name="T50" fmla="*/ 120 w 287"/>
              <a:gd name="T51" fmla="*/ 166 h 166"/>
              <a:gd name="T52" fmla="*/ 115 w 287"/>
              <a:gd name="T53" fmla="*/ 145 h 166"/>
              <a:gd name="T54" fmla="*/ 115 w 287"/>
              <a:gd name="T55" fmla="*/ 137 h 166"/>
              <a:gd name="T56" fmla="*/ 139 w 287"/>
              <a:gd name="T57" fmla="*/ 113 h 166"/>
              <a:gd name="T58" fmla="*/ 147 w 287"/>
              <a:gd name="T59" fmla="*/ 113 h 166"/>
              <a:gd name="T60" fmla="*/ 171 w 287"/>
              <a:gd name="T61" fmla="*/ 137 h 166"/>
              <a:gd name="T62" fmla="*/ 171 w 287"/>
              <a:gd name="T63" fmla="*/ 145 h 166"/>
              <a:gd name="T64" fmla="*/ 166 w 287"/>
              <a:gd name="T65" fmla="*/ 166 h 166"/>
              <a:gd name="T66" fmla="*/ 220 w 287"/>
              <a:gd name="T67" fmla="*/ 166 h 166"/>
              <a:gd name="T68" fmla="*/ 238 w 287"/>
              <a:gd name="T69" fmla="*/ 149 h 166"/>
              <a:gd name="T70" fmla="*/ 238 w 287"/>
              <a:gd name="T71" fmla="*/ 107 h 166"/>
              <a:gd name="T72" fmla="*/ 255 w 287"/>
              <a:gd name="T73" fmla="*/ 111 h 166"/>
              <a:gd name="T74" fmla="*/ 263 w 287"/>
              <a:gd name="T75" fmla="*/ 111 h 166"/>
              <a:gd name="T76" fmla="*/ 287 w 287"/>
              <a:gd name="T77" fmla="*/ 87 h 166"/>
              <a:gd name="T78" fmla="*/ 287 w 287"/>
              <a:gd name="T79" fmla="*/ 79 h 166"/>
              <a:gd name="T80" fmla="*/ 263 w 287"/>
              <a:gd name="T81" fmla="*/ 55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7" h="166">
                <a:moveTo>
                  <a:pt x="263" y="55"/>
                </a:moveTo>
                <a:cubicBezTo>
                  <a:pt x="255" y="55"/>
                  <a:pt x="255" y="55"/>
                  <a:pt x="255" y="55"/>
                </a:cubicBezTo>
                <a:cubicBezTo>
                  <a:pt x="250" y="55"/>
                  <a:pt x="244" y="57"/>
                  <a:pt x="238" y="59"/>
                </a:cubicBezTo>
                <a:cubicBezTo>
                  <a:pt x="238" y="17"/>
                  <a:pt x="238" y="17"/>
                  <a:pt x="238" y="17"/>
                </a:cubicBezTo>
                <a:cubicBezTo>
                  <a:pt x="238" y="8"/>
                  <a:pt x="230" y="0"/>
                  <a:pt x="220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8" y="6"/>
                  <a:pt x="171" y="15"/>
                  <a:pt x="171" y="21"/>
                </a:cubicBezTo>
                <a:cubicBezTo>
                  <a:pt x="171" y="29"/>
                  <a:pt x="171" y="29"/>
                  <a:pt x="171" y="29"/>
                </a:cubicBezTo>
                <a:cubicBezTo>
                  <a:pt x="171" y="42"/>
                  <a:pt x="160" y="53"/>
                  <a:pt x="147" y="53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26" y="53"/>
                  <a:pt x="115" y="42"/>
                  <a:pt x="115" y="29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5" y="15"/>
                  <a:pt x="118" y="6"/>
                  <a:pt x="120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56" y="0"/>
                  <a:pt x="48" y="8"/>
                  <a:pt x="48" y="17"/>
                </a:cubicBezTo>
                <a:cubicBezTo>
                  <a:pt x="48" y="59"/>
                  <a:pt x="48" y="59"/>
                  <a:pt x="48" y="59"/>
                </a:cubicBezTo>
                <a:cubicBezTo>
                  <a:pt x="43" y="57"/>
                  <a:pt x="36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10" y="55"/>
                  <a:pt x="0" y="66"/>
                  <a:pt x="0" y="79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0"/>
                  <a:pt x="10" y="111"/>
                  <a:pt x="23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6" y="111"/>
                  <a:pt x="43" y="109"/>
                  <a:pt x="48" y="107"/>
                </a:cubicBezTo>
                <a:cubicBezTo>
                  <a:pt x="48" y="149"/>
                  <a:pt x="48" y="149"/>
                  <a:pt x="48" y="149"/>
                </a:cubicBezTo>
                <a:cubicBezTo>
                  <a:pt x="48" y="158"/>
                  <a:pt x="56" y="166"/>
                  <a:pt x="66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8" y="160"/>
                  <a:pt x="115" y="151"/>
                  <a:pt x="115" y="145"/>
                </a:cubicBezTo>
                <a:cubicBezTo>
                  <a:pt x="115" y="137"/>
                  <a:pt x="115" y="137"/>
                  <a:pt x="115" y="137"/>
                </a:cubicBezTo>
                <a:cubicBezTo>
                  <a:pt x="115" y="123"/>
                  <a:pt x="126" y="113"/>
                  <a:pt x="139" y="113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60" y="113"/>
                  <a:pt x="171" y="123"/>
                  <a:pt x="171" y="137"/>
                </a:cubicBezTo>
                <a:cubicBezTo>
                  <a:pt x="171" y="145"/>
                  <a:pt x="171" y="145"/>
                  <a:pt x="171" y="145"/>
                </a:cubicBezTo>
                <a:cubicBezTo>
                  <a:pt x="171" y="151"/>
                  <a:pt x="169" y="160"/>
                  <a:pt x="166" y="166"/>
                </a:cubicBezTo>
                <a:cubicBezTo>
                  <a:pt x="220" y="166"/>
                  <a:pt x="220" y="166"/>
                  <a:pt x="220" y="166"/>
                </a:cubicBezTo>
                <a:cubicBezTo>
                  <a:pt x="230" y="166"/>
                  <a:pt x="238" y="158"/>
                  <a:pt x="238" y="149"/>
                </a:cubicBezTo>
                <a:cubicBezTo>
                  <a:pt x="238" y="107"/>
                  <a:pt x="238" y="107"/>
                  <a:pt x="238" y="107"/>
                </a:cubicBezTo>
                <a:cubicBezTo>
                  <a:pt x="244" y="109"/>
                  <a:pt x="250" y="111"/>
                  <a:pt x="255" y="111"/>
                </a:cubicBezTo>
                <a:cubicBezTo>
                  <a:pt x="263" y="111"/>
                  <a:pt x="263" y="111"/>
                  <a:pt x="263" y="111"/>
                </a:cubicBezTo>
                <a:cubicBezTo>
                  <a:pt x="276" y="111"/>
                  <a:pt x="287" y="100"/>
                  <a:pt x="287" y="87"/>
                </a:cubicBezTo>
                <a:cubicBezTo>
                  <a:pt x="287" y="79"/>
                  <a:pt x="287" y="79"/>
                  <a:pt x="287" y="79"/>
                </a:cubicBezTo>
                <a:cubicBezTo>
                  <a:pt x="287" y="66"/>
                  <a:pt x="276" y="55"/>
                  <a:pt x="263" y="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9" name="Freeform 103"/>
          <p:cNvSpPr/>
          <p:nvPr/>
        </p:nvSpPr>
        <p:spPr bwMode="auto">
          <a:xfrm>
            <a:off x="6900545" y="4420870"/>
            <a:ext cx="40640" cy="59690"/>
          </a:xfrm>
          <a:custGeom>
            <a:avLst/>
            <a:gdLst>
              <a:gd name="T0" fmla="*/ 14 w 25"/>
              <a:gd name="T1" fmla="*/ 33 h 37"/>
              <a:gd name="T2" fmla="*/ 25 w 25"/>
              <a:gd name="T3" fmla="*/ 14 h 37"/>
              <a:gd name="T4" fmla="*/ 21 w 25"/>
              <a:gd name="T5" fmla="*/ 0 h 37"/>
              <a:gd name="T6" fmla="*/ 0 w 25"/>
              <a:gd name="T7" fmla="*/ 37 h 37"/>
              <a:gd name="T8" fmla="*/ 14 w 25"/>
              <a:gd name="T9" fmla="*/ 3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37">
                <a:moveTo>
                  <a:pt x="14" y="33"/>
                </a:moveTo>
                <a:lnTo>
                  <a:pt x="25" y="14"/>
                </a:lnTo>
                <a:lnTo>
                  <a:pt x="21" y="0"/>
                </a:lnTo>
                <a:lnTo>
                  <a:pt x="0" y="37"/>
                </a:lnTo>
                <a:lnTo>
                  <a:pt x="1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0" name="Freeform 104"/>
          <p:cNvSpPr/>
          <p:nvPr/>
        </p:nvSpPr>
        <p:spPr bwMode="auto">
          <a:xfrm>
            <a:off x="6918325" y="4408170"/>
            <a:ext cx="168910" cy="205740"/>
          </a:xfrm>
          <a:custGeom>
            <a:avLst/>
            <a:gdLst>
              <a:gd name="T0" fmla="*/ 159 w 173"/>
              <a:gd name="T1" fmla="*/ 53 h 209"/>
              <a:gd name="T2" fmla="*/ 66 w 173"/>
              <a:gd name="T3" fmla="*/ 0 h 209"/>
              <a:gd name="T4" fmla="*/ 72 w 173"/>
              <a:gd name="T5" fmla="*/ 24 h 209"/>
              <a:gd name="T6" fmla="*/ 150 w 173"/>
              <a:gd name="T7" fmla="*/ 69 h 209"/>
              <a:gd name="T8" fmla="*/ 152 w 173"/>
              <a:gd name="T9" fmla="*/ 74 h 209"/>
              <a:gd name="T10" fmla="*/ 105 w 173"/>
              <a:gd name="T11" fmla="*/ 155 h 209"/>
              <a:gd name="T12" fmla="*/ 80 w 173"/>
              <a:gd name="T13" fmla="*/ 141 h 209"/>
              <a:gd name="T14" fmla="*/ 66 w 173"/>
              <a:gd name="T15" fmla="*/ 148 h 209"/>
              <a:gd name="T16" fmla="*/ 0 w 173"/>
              <a:gd name="T17" fmla="*/ 165 h 209"/>
              <a:gd name="T18" fmla="*/ 71 w 173"/>
              <a:gd name="T19" fmla="*/ 206 h 209"/>
              <a:gd name="T20" fmla="*/ 82 w 173"/>
              <a:gd name="T21" fmla="*/ 209 h 209"/>
              <a:gd name="T22" fmla="*/ 101 w 173"/>
              <a:gd name="T23" fmla="*/ 198 h 209"/>
              <a:gd name="T24" fmla="*/ 167 w 173"/>
              <a:gd name="T25" fmla="*/ 83 h 209"/>
              <a:gd name="T26" fmla="*/ 159 w 173"/>
              <a:gd name="T27" fmla="*/ 53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3" h="209">
                <a:moveTo>
                  <a:pt x="159" y="53"/>
                </a:moveTo>
                <a:cubicBezTo>
                  <a:pt x="66" y="0"/>
                  <a:pt x="66" y="0"/>
                  <a:pt x="66" y="0"/>
                </a:cubicBezTo>
                <a:cubicBezTo>
                  <a:pt x="72" y="24"/>
                  <a:pt x="72" y="24"/>
                  <a:pt x="72" y="24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2" y="70"/>
                  <a:pt x="153" y="72"/>
                  <a:pt x="152" y="74"/>
                </a:cubicBezTo>
                <a:cubicBezTo>
                  <a:pt x="105" y="155"/>
                  <a:pt x="105" y="155"/>
                  <a:pt x="105" y="155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76" y="144"/>
                  <a:pt x="71" y="146"/>
                  <a:pt x="66" y="148"/>
                </a:cubicBezTo>
                <a:cubicBezTo>
                  <a:pt x="0" y="165"/>
                  <a:pt x="0" y="165"/>
                  <a:pt x="0" y="165"/>
                </a:cubicBezTo>
                <a:cubicBezTo>
                  <a:pt x="71" y="206"/>
                  <a:pt x="71" y="206"/>
                  <a:pt x="71" y="206"/>
                </a:cubicBezTo>
                <a:cubicBezTo>
                  <a:pt x="74" y="208"/>
                  <a:pt x="78" y="209"/>
                  <a:pt x="82" y="209"/>
                </a:cubicBezTo>
                <a:cubicBezTo>
                  <a:pt x="89" y="209"/>
                  <a:pt x="97" y="205"/>
                  <a:pt x="101" y="198"/>
                </a:cubicBezTo>
                <a:cubicBezTo>
                  <a:pt x="167" y="83"/>
                  <a:pt x="167" y="83"/>
                  <a:pt x="167" y="83"/>
                </a:cubicBezTo>
                <a:cubicBezTo>
                  <a:pt x="173" y="73"/>
                  <a:pt x="170" y="60"/>
                  <a:pt x="159" y="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1" name="Freeform 105"/>
          <p:cNvSpPr>
            <a:spLocks noEditPoints="1"/>
          </p:cNvSpPr>
          <p:nvPr/>
        </p:nvSpPr>
        <p:spPr bwMode="auto">
          <a:xfrm>
            <a:off x="6800850" y="4370705"/>
            <a:ext cx="196215" cy="200025"/>
          </a:xfrm>
          <a:custGeom>
            <a:avLst/>
            <a:gdLst>
              <a:gd name="T0" fmla="*/ 197 w 200"/>
              <a:gd name="T1" fmla="*/ 144 h 203"/>
              <a:gd name="T2" fmla="*/ 163 w 200"/>
              <a:gd name="T3" fmla="*/ 16 h 203"/>
              <a:gd name="T4" fmla="*/ 142 w 200"/>
              <a:gd name="T5" fmla="*/ 0 h 203"/>
              <a:gd name="T6" fmla="*/ 142 w 200"/>
              <a:gd name="T7" fmla="*/ 0 h 203"/>
              <a:gd name="T8" fmla="*/ 136 w 200"/>
              <a:gd name="T9" fmla="*/ 1 h 203"/>
              <a:gd name="T10" fmla="*/ 18 w 200"/>
              <a:gd name="T11" fmla="*/ 32 h 203"/>
              <a:gd name="T12" fmla="*/ 3 w 200"/>
              <a:gd name="T13" fmla="*/ 59 h 203"/>
              <a:gd name="T14" fmla="*/ 37 w 200"/>
              <a:gd name="T15" fmla="*/ 187 h 203"/>
              <a:gd name="T16" fmla="*/ 58 w 200"/>
              <a:gd name="T17" fmla="*/ 203 h 203"/>
              <a:gd name="T18" fmla="*/ 64 w 200"/>
              <a:gd name="T19" fmla="*/ 203 h 203"/>
              <a:gd name="T20" fmla="*/ 182 w 200"/>
              <a:gd name="T21" fmla="*/ 171 h 203"/>
              <a:gd name="T22" fmla="*/ 197 w 200"/>
              <a:gd name="T23" fmla="*/ 144 h 203"/>
              <a:gd name="T24" fmla="*/ 44 w 200"/>
              <a:gd name="T25" fmla="*/ 144 h 203"/>
              <a:gd name="T26" fmla="*/ 20 w 200"/>
              <a:gd name="T27" fmla="*/ 54 h 203"/>
              <a:gd name="T28" fmla="*/ 20 w 200"/>
              <a:gd name="T29" fmla="*/ 51 h 203"/>
              <a:gd name="T30" fmla="*/ 23 w 200"/>
              <a:gd name="T31" fmla="*/ 49 h 203"/>
              <a:gd name="T32" fmla="*/ 141 w 200"/>
              <a:gd name="T33" fmla="*/ 18 h 203"/>
              <a:gd name="T34" fmla="*/ 142 w 200"/>
              <a:gd name="T35" fmla="*/ 17 h 203"/>
              <a:gd name="T36" fmla="*/ 146 w 200"/>
              <a:gd name="T37" fmla="*/ 21 h 203"/>
              <a:gd name="T38" fmla="*/ 170 w 200"/>
              <a:gd name="T39" fmla="*/ 110 h 203"/>
              <a:gd name="T40" fmla="*/ 44 w 200"/>
              <a:gd name="T41" fmla="*/ 144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0" h="203">
                <a:moveTo>
                  <a:pt x="197" y="144"/>
                </a:moveTo>
                <a:cubicBezTo>
                  <a:pt x="163" y="16"/>
                  <a:pt x="163" y="16"/>
                  <a:pt x="163" y="16"/>
                </a:cubicBezTo>
                <a:cubicBezTo>
                  <a:pt x="160" y="6"/>
                  <a:pt x="151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0" y="0"/>
                  <a:pt x="138" y="0"/>
                  <a:pt x="136" y="1"/>
                </a:cubicBezTo>
                <a:cubicBezTo>
                  <a:pt x="18" y="32"/>
                  <a:pt x="18" y="32"/>
                  <a:pt x="18" y="32"/>
                </a:cubicBezTo>
                <a:cubicBezTo>
                  <a:pt x="6" y="35"/>
                  <a:pt x="0" y="47"/>
                  <a:pt x="3" y="59"/>
                </a:cubicBezTo>
                <a:cubicBezTo>
                  <a:pt x="37" y="187"/>
                  <a:pt x="37" y="187"/>
                  <a:pt x="37" y="187"/>
                </a:cubicBezTo>
                <a:cubicBezTo>
                  <a:pt x="40" y="197"/>
                  <a:pt x="48" y="203"/>
                  <a:pt x="58" y="203"/>
                </a:cubicBezTo>
                <a:cubicBezTo>
                  <a:pt x="60" y="203"/>
                  <a:pt x="62" y="203"/>
                  <a:pt x="64" y="203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194" y="168"/>
                  <a:pt x="200" y="156"/>
                  <a:pt x="197" y="144"/>
                </a:cubicBezTo>
                <a:close/>
                <a:moveTo>
                  <a:pt x="44" y="144"/>
                </a:moveTo>
                <a:cubicBezTo>
                  <a:pt x="20" y="54"/>
                  <a:pt x="20" y="54"/>
                  <a:pt x="20" y="54"/>
                </a:cubicBezTo>
                <a:cubicBezTo>
                  <a:pt x="19" y="53"/>
                  <a:pt x="20" y="52"/>
                  <a:pt x="20" y="51"/>
                </a:cubicBezTo>
                <a:cubicBezTo>
                  <a:pt x="21" y="51"/>
                  <a:pt x="21" y="50"/>
                  <a:pt x="23" y="49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1" y="18"/>
                  <a:pt x="142" y="17"/>
                  <a:pt x="142" y="17"/>
                </a:cubicBezTo>
                <a:cubicBezTo>
                  <a:pt x="143" y="17"/>
                  <a:pt x="145" y="18"/>
                  <a:pt x="146" y="21"/>
                </a:cubicBezTo>
                <a:cubicBezTo>
                  <a:pt x="170" y="110"/>
                  <a:pt x="170" y="110"/>
                  <a:pt x="170" y="110"/>
                </a:cubicBezTo>
                <a:lnTo>
                  <a:pt x="44" y="1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2" name="Freeform 106"/>
          <p:cNvSpPr/>
          <p:nvPr/>
        </p:nvSpPr>
        <p:spPr bwMode="auto">
          <a:xfrm>
            <a:off x="10243820" y="1523365"/>
            <a:ext cx="182245" cy="204470"/>
          </a:xfrm>
          <a:custGeom>
            <a:avLst/>
            <a:gdLst>
              <a:gd name="T0" fmla="*/ 113 w 113"/>
              <a:gd name="T1" fmla="*/ 62 h 127"/>
              <a:gd name="T2" fmla="*/ 70 w 113"/>
              <a:gd name="T3" fmla="*/ 62 h 127"/>
              <a:gd name="T4" fmla="*/ 70 w 113"/>
              <a:gd name="T5" fmla="*/ 0 h 127"/>
              <a:gd name="T6" fmla="*/ 42 w 113"/>
              <a:gd name="T7" fmla="*/ 0 h 127"/>
              <a:gd name="T8" fmla="*/ 42 w 113"/>
              <a:gd name="T9" fmla="*/ 62 h 127"/>
              <a:gd name="T10" fmla="*/ 0 w 113"/>
              <a:gd name="T11" fmla="*/ 62 h 127"/>
              <a:gd name="T12" fmla="*/ 56 w 113"/>
              <a:gd name="T13" fmla="*/ 127 h 127"/>
              <a:gd name="T14" fmla="*/ 113 w 113"/>
              <a:gd name="T15" fmla="*/ 6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" h="127">
                <a:moveTo>
                  <a:pt x="113" y="62"/>
                </a:moveTo>
                <a:lnTo>
                  <a:pt x="70" y="62"/>
                </a:lnTo>
                <a:lnTo>
                  <a:pt x="70" y="0"/>
                </a:lnTo>
                <a:lnTo>
                  <a:pt x="42" y="0"/>
                </a:lnTo>
                <a:lnTo>
                  <a:pt x="42" y="62"/>
                </a:lnTo>
                <a:lnTo>
                  <a:pt x="0" y="62"/>
                </a:lnTo>
                <a:lnTo>
                  <a:pt x="56" y="127"/>
                </a:lnTo>
                <a:lnTo>
                  <a:pt x="11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3" name="Freeform 107"/>
          <p:cNvSpPr/>
          <p:nvPr/>
        </p:nvSpPr>
        <p:spPr bwMode="auto">
          <a:xfrm>
            <a:off x="10192385" y="1700530"/>
            <a:ext cx="283210" cy="106045"/>
          </a:xfrm>
          <a:custGeom>
            <a:avLst/>
            <a:gdLst>
              <a:gd name="T0" fmla="*/ 248 w 288"/>
              <a:gd name="T1" fmla="*/ 0 h 108"/>
              <a:gd name="T2" fmla="*/ 248 w 288"/>
              <a:gd name="T3" fmla="*/ 68 h 108"/>
              <a:gd name="T4" fmla="*/ 40 w 288"/>
              <a:gd name="T5" fmla="*/ 68 h 108"/>
              <a:gd name="T6" fmla="*/ 40 w 288"/>
              <a:gd name="T7" fmla="*/ 0 h 108"/>
              <a:gd name="T8" fmla="*/ 0 w 288"/>
              <a:gd name="T9" fmla="*/ 0 h 108"/>
              <a:gd name="T10" fmla="*/ 0 w 288"/>
              <a:gd name="T11" fmla="*/ 88 h 108"/>
              <a:gd name="T12" fmla="*/ 20 w 288"/>
              <a:gd name="T13" fmla="*/ 108 h 108"/>
              <a:gd name="T14" fmla="*/ 268 w 288"/>
              <a:gd name="T15" fmla="*/ 108 h 108"/>
              <a:gd name="T16" fmla="*/ 288 w 288"/>
              <a:gd name="T17" fmla="*/ 88 h 108"/>
              <a:gd name="T18" fmla="*/ 288 w 288"/>
              <a:gd name="T19" fmla="*/ 0 h 108"/>
              <a:gd name="T20" fmla="*/ 248 w 288"/>
              <a:gd name="T21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8" h="108">
                <a:moveTo>
                  <a:pt x="248" y="0"/>
                </a:moveTo>
                <a:cubicBezTo>
                  <a:pt x="248" y="68"/>
                  <a:pt x="248" y="68"/>
                  <a:pt x="248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0"/>
                  <a:pt x="40" y="0"/>
                  <a:pt x="4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9"/>
                  <a:pt x="9" y="108"/>
                  <a:pt x="20" y="108"/>
                </a:cubicBezTo>
                <a:cubicBezTo>
                  <a:pt x="268" y="108"/>
                  <a:pt x="268" y="108"/>
                  <a:pt x="268" y="108"/>
                </a:cubicBezTo>
                <a:cubicBezTo>
                  <a:pt x="279" y="108"/>
                  <a:pt x="288" y="99"/>
                  <a:pt x="288" y="88"/>
                </a:cubicBezTo>
                <a:cubicBezTo>
                  <a:pt x="288" y="0"/>
                  <a:pt x="288" y="0"/>
                  <a:pt x="288" y="0"/>
                </a:cubicBezTo>
                <a:lnTo>
                  <a:pt x="24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4" name="Freeform 108"/>
          <p:cNvSpPr/>
          <p:nvPr/>
        </p:nvSpPr>
        <p:spPr bwMode="auto">
          <a:xfrm>
            <a:off x="10805795" y="1595755"/>
            <a:ext cx="186690" cy="210820"/>
          </a:xfrm>
          <a:custGeom>
            <a:avLst/>
            <a:gdLst>
              <a:gd name="T0" fmla="*/ 0 w 116"/>
              <a:gd name="T1" fmla="*/ 67 h 131"/>
              <a:gd name="T2" fmla="*/ 44 w 116"/>
              <a:gd name="T3" fmla="*/ 67 h 131"/>
              <a:gd name="T4" fmla="*/ 44 w 116"/>
              <a:gd name="T5" fmla="*/ 131 h 131"/>
              <a:gd name="T6" fmla="*/ 72 w 116"/>
              <a:gd name="T7" fmla="*/ 131 h 131"/>
              <a:gd name="T8" fmla="*/ 72 w 116"/>
              <a:gd name="T9" fmla="*/ 67 h 131"/>
              <a:gd name="T10" fmla="*/ 116 w 116"/>
              <a:gd name="T11" fmla="*/ 67 h 131"/>
              <a:gd name="T12" fmla="*/ 58 w 116"/>
              <a:gd name="T13" fmla="*/ 0 h 131"/>
              <a:gd name="T14" fmla="*/ 0 w 116"/>
              <a:gd name="T15" fmla="*/ 6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31">
                <a:moveTo>
                  <a:pt x="0" y="67"/>
                </a:moveTo>
                <a:lnTo>
                  <a:pt x="44" y="67"/>
                </a:lnTo>
                <a:lnTo>
                  <a:pt x="44" y="131"/>
                </a:lnTo>
                <a:lnTo>
                  <a:pt x="72" y="131"/>
                </a:lnTo>
                <a:lnTo>
                  <a:pt x="72" y="67"/>
                </a:lnTo>
                <a:lnTo>
                  <a:pt x="116" y="67"/>
                </a:lnTo>
                <a:lnTo>
                  <a:pt x="58" y="0"/>
                </a:lnTo>
                <a:lnTo>
                  <a:pt x="0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5" name="Rectangle 109"/>
          <p:cNvSpPr>
            <a:spLocks noChangeArrowheads="1"/>
          </p:cNvSpPr>
          <p:nvPr/>
        </p:nvSpPr>
        <p:spPr bwMode="auto">
          <a:xfrm>
            <a:off x="10757535" y="1523365"/>
            <a:ext cx="283210" cy="3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6" name="Freeform 110"/>
          <p:cNvSpPr>
            <a:spLocks noEditPoints="1"/>
          </p:cNvSpPr>
          <p:nvPr/>
        </p:nvSpPr>
        <p:spPr bwMode="auto">
          <a:xfrm>
            <a:off x="2308860" y="4349750"/>
            <a:ext cx="227965" cy="283845"/>
          </a:xfrm>
          <a:custGeom>
            <a:avLst/>
            <a:gdLst>
              <a:gd name="T0" fmla="*/ 24 w 233"/>
              <a:gd name="T1" fmla="*/ 0 h 288"/>
              <a:gd name="T2" fmla="*/ 0 w 233"/>
              <a:gd name="T3" fmla="*/ 264 h 288"/>
              <a:gd name="T4" fmla="*/ 209 w 233"/>
              <a:gd name="T5" fmla="*/ 288 h 288"/>
              <a:gd name="T6" fmla="*/ 233 w 233"/>
              <a:gd name="T7" fmla="*/ 24 h 288"/>
              <a:gd name="T8" fmla="*/ 26 w 233"/>
              <a:gd name="T9" fmla="*/ 37 h 288"/>
              <a:gd name="T10" fmla="*/ 194 w 233"/>
              <a:gd name="T11" fmla="*/ 26 h 288"/>
              <a:gd name="T12" fmla="*/ 207 w 233"/>
              <a:gd name="T13" fmla="*/ 82 h 288"/>
              <a:gd name="T14" fmla="*/ 39 w 233"/>
              <a:gd name="T15" fmla="*/ 93 h 288"/>
              <a:gd name="T16" fmla="*/ 26 w 233"/>
              <a:gd name="T17" fmla="*/ 37 h 288"/>
              <a:gd name="T18" fmla="*/ 37 w 233"/>
              <a:gd name="T19" fmla="*/ 257 h 288"/>
              <a:gd name="T20" fmla="*/ 37 w 233"/>
              <a:gd name="T21" fmla="*/ 229 h 288"/>
              <a:gd name="T22" fmla="*/ 58 w 233"/>
              <a:gd name="T23" fmla="*/ 243 h 288"/>
              <a:gd name="T24" fmla="*/ 47 w 233"/>
              <a:gd name="T25" fmla="*/ 204 h 288"/>
              <a:gd name="T26" fmla="*/ 26 w 233"/>
              <a:gd name="T27" fmla="*/ 190 h 288"/>
              <a:gd name="T28" fmla="*/ 47 w 233"/>
              <a:gd name="T29" fmla="*/ 175 h 288"/>
              <a:gd name="T30" fmla="*/ 47 w 233"/>
              <a:gd name="T31" fmla="*/ 204 h 288"/>
              <a:gd name="T32" fmla="*/ 37 w 233"/>
              <a:gd name="T33" fmla="*/ 151 h 288"/>
              <a:gd name="T34" fmla="*/ 37 w 233"/>
              <a:gd name="T35" fmla="*/ 122 h 288"/>
              <a:gd name="T36" fmla="*/ 58 w 233"/>
              <a:gd name="T37" fmla="*/ 137 h 288"/>
              <a:gd name="T38" fmla="*/ 96 w 233"/>
              <a:gd name="T39" fmla="*/ 257 h 288"/>
              <a:gd name="T40" fmla="*/ 75 w 233"/>
              <a:gd name="T41" fmla="*/ 243 h 288"/>
              <a:gd name="T42" fmla="*/ 96 w 233"/>
              <a:gd name="T43" fmla="*/ 229 h 288"/>
              <a:gd name="T44" fmla="*/ 96 w 233"/>
              <a:gd name="T45" fmla="*/ 257 h 288"/>
              <a:gd name="T46" fmla="*/ 86 w 233"/>
              <a:gd name="T47" fmla="*/ 204 h 288"/>
              <a:gd name="T48" fmla="*/ 86 w 233"/>
              <a:gd name="T49" fmla="*/ 175 h 288"/>
              <a:gd name="T50" fmla="*/ 107 w 233"/>
              <a:gd name="T51" fmla="*/ 190 h 288"/>
              <a:gd name="T52" fmla="*/ 96 w 233"/>
              <a:gd name="T53" fmla="*/ 151 h 288"/>
              <a:gd name="T54" fmla="*/ 75 w 233"/>
              <a:gd name="T55" fmla="*/ 137 h 288"/>
              <a:gd name="T56" fmla="*/ 96 w 233"/>
              <a:gd name="T57" fmla="*/ 122 h 288"/>
              <a:gd name="T58" fmla="*/ 96 w 233"/>
              <a:gd name="T59" fmla="*/ 151 h 288"/>
              <a:gd name="T60" fmla="*/ 135 w 233"/>
              <a:gd name="T61" fmla="*/ 257 h 288"/>
              <a:gd name="T62" fmla="*/ 135 w 233"/>
              <a:gd name="T63" fmla="*/ 229 h 288"/>
              <a:gd name="T64" fmla="*/ 156 w 233"/>
              <a:gd name="T65" fmla="*/ 243 h 288"/>
              <a:gd name="T66" fmla="*/ 145 w 233"/>
              <a:gd name="T67" fmla="*/ 204 h 288"/>
              <a:gd name="T68" fmla="*/ 123 w 233"/>
              <a:gd name="T69" fmla="*/ 190 h 288"/>
              <a:gd name="T70" fmla="*/ 145 w 233"/>
              <a:gd name="T71" fmla="*/ 175 h 288"/>
              <a:gd name="T72" fmla="*/ 145 w 233"/>
              <a:gd name="T73" fmla="*/ 204 h 288"/>
              <a:gd name="T74" fmla="*/ 135 w 233"/>
              <a:gd name="T75" fmla="*/ 151 h 288"/>
              <a:gd name="T76" fmla="*/ 135 w 233"/>
              <a:gd name="T77" fmla="*/ 122 h 288"/>
              <a:gd name="T78" fmla="*/ 156 w 233"/>
              <a:gd name="T79" fmla="*/ 137 h 288"/>
              <a:gd name="T80" fmla="*/ 207 w 233"/>
              <a:gd name="T81" fmla="*/ 247 h 288"/>
              <a:gd name="T82" fmla="*/ 185 w 233"/>
              <a:gd name="T83" fmla="*/ 257 h 288"/>
              <a:gd name="T84" fmla="*/ 175 w 233"/>
              <a:gd name="T85" fmla="*/ 185 h 288"/>
              <a:gd name="T86" fmla="*/ 197 w 233"/>
              <a:gd name="T87" fmla="*/ 175 h 288"/>
              <a:gd name="T88" fmla="*/ 207 w 233"/>
              <a:gd name="T89" fmla="*/ 247 h 288"/>
              <a:gd name="T90" fmla="*/ 186 w 233"/>
              <a:gd name="T91" fmla="*/ 151 h 288"/>
              <a:gd name="T92" fmla="*/ 186 w 233"/>
              <a:gd name="T93" fmla="*/ 123 h 288"/>
              <a:gd name="T94" fmla="*/ 207 w 233"/>
              <a:gd name="T95" fmla="*/ 13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3" h="288">
                <a:moveTo>
                  <a:pt x="20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7"/>
                  <a:pt x="11" y="288"/>
                  <a:pt x="24" y="288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23" y="288"/>
                  <a:pt x="233" y="277"/>
                  <a:pt x="233" y="264"/>
                </a:cubicBezTo>
                <a:cubicBezTo>
                  <a:pt x="233" y="24"/>
                  <a:pt x="233" y="24"/>
                  <a:pt x="233" y="24"/>
                </a:cubicBezTo>
                <a:cubicBezTo>
                  <a:pt x="233" y="11"/>
                  <a:pt x="223" y="0"/>
                  <a:pt x="209" y="0"/>
                </a:cubicBezTo>
                <a:close/>
                <a:moveTo>
                  <a:pt x="26" y="37"/>
                </a:moveTo>
                <a:cubicBezTo>
                  <a:pt x="26" y="31"/>
                  <a:pt x="32" y="26"/>
                  <a:pt x="39" y="26"/>
                </a:cubicBezTo>
                <a:cubicBezTo>
                  <a:pt x="194" y="26"/>
                  <a:pt x="194" y="26"/>
                  <a:pt x="194" y="26"/>
                </a:cubicBezTo>
                <a:cubicBezTo>
                  <a:pt x="201" y="26"/>
                  <a:pt x="207" y="31"/>
                  <a:pt x="207" y="37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7" y="88"/>
                  <a:pt x="201" y="93"/>
                  <a:pt x="194" y="93"/>
                </a:cubicBezTo>
                <a:cubicBezTo>
                  <a:pt x="39" y="93"/>
                  <a:pt x="39" y="93"/>
                  <a:pt x="39" y="93"/>
                </a:cubicBezTo>
                <a:cubicBezTo>
                  <a:pt x="32" y="93"/>
                  <a:pt x="26" y="88"/>
                  <a:pt x="26" y="82"/>
                </a:cubicBezTo>
                <a:lnTo>
                  <a:pt x="26" y="37"/>
                </a:lnTo>
                <a:close/>
                <a:moveTo>
                  <a:pt x="47" y="257"/>
                </a:moveTo>
                <a:cubicBezTo>
                  <a:pt x="37" y="257"/>
                  <a:pt x="37" y="257"/>
                  <a:pt x="37" y="257"/>
                </a:cubicBezTo>
                <a:cubicBezTo>
                  <a:pt x="31" y="257"/>
                  <a:pt x="26" y="251"/>
                  <a:pt x="26" y="243"/>
                </a:cubicBezTo>
                <a:cubicBezTo>
                  <a:pt x="26" y="235"/>
                  <a:pt x="31" y="229"/>
                  <a:pt x="37" y="229"/>
                </a:cubicBezTo>
                <a:cubicBezTo>
                  <a:pt x="47" y="229"/>
                  <a:pt x="47" y="229"/>
                  <a:pt x="47" y="229"/>
                </a:cubicBezTo>
                <a:cubicBezTo>
                  <a:pt x="53" y="229"/>
                  <a:pt x="58" y="235"/>
                  <a:pt x="58" y="243"/>
                </a:cubicBezTo>
                <a:cubicBezTo>
                  <a:pt x="58" y="251"/>
                  <a:pt x="53" y="257"/>
                  <a:pt x="47" y="257"/>
                </a:cubicBezTo>
                <a:close/>
                <a:moveTo>
                  <a:pt x="47" y="204"/>
                </a:moveTo>
                <a:cubicBezTo>
                  <a:pt x="37" y="204"/>
                  <a:pt x="37" y="204"/>
                  <a:pt x="37" y="204"/>
                </a:cubicBezTo>
                <a:cubicBezTo>
                  <a:pt x="31" y="204"/>
                  <a:pt x="26" y="198"/>
                  <a:pt x="26" y="190"/>
                </a:cubicBezTo>
                <a:cubicBezTo>
                  <a:pt x="26" y="182"/>
                  <a:pt x="31" y="175"/>
                  <a:pt x="37" y="175"/>
                </a:cubicBezTo>
                <a:cubicBezTo>
                  <a:pt x="47" y="175"/>
                  <a:pt x="47" y="175"/>
                  <a:pt x="47" y="175"/>
                </a:cubicBezTo>
                <a:cubicBezTo>
                  <a:pt x="53" y="175"/>
                  <a:pt x="58" y="182"/>
                  <a:pt x="58" y="190"/>
                </a:cubicBezTo>
                <a:cubicBezTo>
                  <a:pt x="58" y="198"/>
                  <a:pt x="53" y="204"/>
                  <a:pt x="47" y="204"/>
                </a:cubicBezTo>
                <a:close/>
                <a:moveTo>
                  <a:pt x="47" y="151"/>
                </a:moveTo>
                <a:cubicBezTo>
                  <a:pt x="37" y="151"/>
                  <a:pt x="37" y="151"/>
                  <a:pt x="37" y="151"/>
                </a:cubicBezTo>
                <a:cubicBezTo>
                  <a:pt x="31" y="151"/>
                  <a:pt x="26" y="145"/>
                  <a:pt x="26" y="137"/>
                </a:cubicBezTo>
                <a:cubicBezTo>
                  <a:pt x="26" y="129"/>
                  <a:pt x="31" y="122"/>
                  <a:pt x="37" y="122"/>
                </a:cubicBezTo>
                <a:cubicBezTo>
                  <a:pt x="47" y="122"/>
                  <a:pt x="47" y="122"/>
                  <a:pt x="47" y="122"/>
                </a:cubicBezTo>
                <a:cubicBezTo>
                  <a:pt x="53" y="122"/>
                  <a:pt x="58" y="129"/>
                  <a:pt x="58" y="137"/>
                </a:cubicBezTo>
                <a:cubicBezTo>
                  <a:pt x="58" y="145"/>
                  <a:pt x="53" y="151"/>
                  <a:pt x="47" y="151"/>
                </a:cubicBezTo>
                <a:close/>
                <a:moveTo>
                  <a:pt x="96" y="257"/>
                </a:moveTo>
                <a:cubicBezTo>
                  <a:pt x="86" y="257"/>
                  <a:pt x="86" y="257"/>
                  <a:pt x="86" y="257"/>
                </a:cubicBezTo>
                <a:cubicBezTo>
                  <a:pt x="80" y="257"/>
                  <a:pt x="75" y="251"/>
                  <a:pt x="75" y="243"/>
                </a:cubicBezTo>
                <a:cubicBezTo>
                  <a:pt x="75" y="235"/>
                  <a:pt x="80" y="229"/>
                  <a:pt x="86" y="229"/>
                </a:cubicBezTo>
                <a:cubicBezTo>
                  <a:pt x="96" y="229"/>
                  <a:pt x="96" y="229"/>
                  <a:pt x="96" y="229"/>
                </a:cubicBezTo>
                <a:cubicBezTo>
                  <a:pt x="102" y="229"/>
                  <a:pt x="107" y="235"/>
                  <a:pt x="107" y="243"/>
                </a:cubicBezTo>
                <a:cubicBezTo>
                  <a:pt x="107" y="251"/>
                  <a:pt x="102" y="257"/>
                  <a:pt x="96" y="257"/>
                </a:cubicBezTo>
                <a:close/>
                <a:moveTo>
                  <a:pt x="96" y="204"/>
                </a:moveTo>
                <a:cubicBezTo>
                  <a:pt x="86" y="204"/>
                  <a:pt x="86" y="204"/>
                  <a:pt x="86" y="204"/>
                </a:cubicBezTo>
                <a:cubicBezTo>
                  <a:pt x="80" y="204"/>
                  <a:pt x="75" y="198"/>
                  <a:pt x="75" y="190"/>
                </a:cubicBezTo>
                <a:cubicBezTo>
                  <a:pt x="75" y="182"/>
                  <a:pt x="80" y="175"/>
                  <a:pt x="86" y="175"/>
                </a:cubicBezTo>
                <a:cubicBezTo>
                  <a:pt x="96" y="175"/>
                  <a:pt x="96" y="175"/>
                  <a:pt x="96" y="175"/>
                </a:cubicBezTo>
                <a:cubicBezTo>
                  <a:pt x="102" y="175"/>
                  <a:pt x="107" y="182"/>
                  <a:pt x="107" y="190"/>
                </a:cubicBezTo>
                <a:cubicBezTo>
                  <a:pt x="107" y="198"/>
                  <a:pt x="102" y="204"/>
                  <a:pt x="96" y="204"/>
                </a:cubicBezTo>
                <a:close/>
                <a:moveTo>
                  <a:pt x="96" y="151"/>
                </a:moveTo>
                <a:cubicBezTo>
                  <a:pt x="86" y="151"/>
                  <a:pt x="86" y="151"/>
                  <a:pt x="86" y="151"/>
                </a:cubicBezTo>
                <a:cubicBezTo>
                  <a:pt x="80" y="151"/>
                  <a:pt x="75" y="145"/>
                  <a:pt x="75" y="137"/>
                </a:cubicBezTo>
                <a:cubicBezTo>
                  <a:pt x="75" y="129"/>
                  <a:pt x="80" y="122"/>
                  <a:pt x="86" y="122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102" y="122"/>
                  <a:pt x="107" y="129"/>
                  <a:pt x="107" y="137"/>
                </a:cubicBezTo>
                <a:cubicBezTo>
                  <a:pt x="107" y="145"/>
                  <a:pt x="102" y="151"/>
                  <a:pt x="96" y="151"/>
                </a:cubicBezTo>
                <a:close/>
                <a:moveTo>
                  <a:pt x="145" y="257"/>
                </a:moveTo>
                <a:cubicBezTo>
                  <a:pt x="135" y="257"/>
                  <a:pt x="135" y="257"/>
                  <a:pt x="135" y="257"/>
                </a:cubicBezTo>
                <a:cubicBezTo>
                  <a:pt x="129" y="257"/>
                  <a:pt x="123" y="251"/>
                  <a:pt x="123" y="243"/>
                </a:cubicBezTo>
                <a:cubicBezTo>
                  <a:pt x="123" y="235"/>
                  <a:pt x="129" y="229"/>
                  <a:pt x="135" y="229"/>
                </a:cubicBezTo>
                <a:cubicBezTo>
                  <a:pt x="145" y="229"/>
                  <a:pt x="145" y="229"/>
                  <a:pt x="145" y="229"/>
                </a:cubicBezTo>
                <a:cubicBezTo>
                  <a:pt x="151" y="229"/>
                  <a:pt x="156" y="235"/>
                  <a:pt x="156" y="243"/>
                </a:cubicBezTo>
                <a:cubicBezTo>
                  <a:pt x="156" y="251"/>
                  <a:pt x="151" y="257"/>
                  <a:pt x="145" y="257"/>
                </a:cubicBezTo>
                <a:close/>
                <a:moveTo>
                  <a:pt x="145" y="204"/>
                </a:moveTo>
                <a:cubicBezTo>
                  <a:pt x="135" y="204"/>
                  <a:pt x="135" y="204"/>
                  <a:pt x="135" y="204"/>
                </a:cubicBezTo>
                <a:cubicBezTo>
                  <a:pt x="129" y="204"/>
                  <a:pt x="123" y="198"/>
                  <a:pt x="123" y="190"/>
                </a:cubicBezTo>
                <a:cubicBezTo>
                  <a:pt x="123" y="182"/>
                  <a:pt x="129" y="175"/>
                  <a:pt x="135" y="175"/>
                </a:cubicBezTo>
                <a:cubicBezTo>
                  <a:pt x="145" y="175"/>
                  <a:pt x="145" y="175"/>
                  <a:pt x="145" y="175"/>
                </a:cubicBezTo>
                <a:cubicBezTo>
                  <a:pt x="151" y="175"/>
                  <a:pt x="156" y="182"/>
                  <a:pt x="156" y="190"/>
                </a:cubicBezTo>
                <a:cubicBezTo>
                  <a:pt x="156" y="198"/>
                  <a:pt x="151" y="204"/>
                  <a:pt x="145" y="204"/>
                </a:cubicBezTo>
                <a:close/>
                <a:moveTo>
                  <a:pt x="145" y="151"/>
                </a:moveTo>
                <a:cubicBezTo>
                  <a:pt x="135" y="151"/>
                  <a:pt x="135" y="151"/>
                  <a:pt x="135" y="151"/>
                </a:cubicBezTo>
                <a:cubicBezTo>
                  <a:pt x="129" y="151"/>
                  <a:pt x="123" y="145"/>
                  <a:pt x="123" y="137"/>
                </a:cubicBezTo>
                <a:cubicBezTo>
                  <a:pt x="123" y="129"/>
                  <a:pt x="129" y="122"/>
                  <a:pt x="13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51" y="122"/>
                  <a:pt x="156" y="129"/>
                  <a:pt x="156" y="137"/>
                </a:cubicBezTo>
                <a:cubicBezTo>
                  <a:pt x="156" y="145"/>
                  <a:pt x="151" y="151"/>
                  <a:pt x="145" y="151"/>
                </a:cubicBezTo>
                <a:close/>
                <a:moveTo>
                  <a:pt x="207" y="247"/>
                </a:moveTo>
                <a:cubicBezTo>
                  <a:pt x="207" y="253"/>
                  <a:pt x="200" y="257"/>
                  <a:pt x="197" y="25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182" y="257"/>
                  <a:pt x="175" y="253"/>
                  <a:pt x="175" y="247"/>
                </a:cubicBezTo>
                <a:cubicBezTo>
                  <a:pt x="175" y="185"/>
                  <a:pt x="175" y="185"/>
                  <a:pt x="175" y="185"/>
                </a:cubicBezTo>
                <a:cubicBezTo>
                  <a:pt x="175" y="180"/>
                  <a:pt x="182" y="175"/>
                  <a:pt x="185" y="175"/>
                </a:cubicBezTo>
                <a:cubicBezTo>
                  <a:pt x="197" y="175"/>
                  <a:pt x="197" y="175"/>
                  <a:pt x="197" y="175"/>
                </a:cubicBezTo>
                <a:cubicBezTo>
                  <a:pt x="200" y="175"/>
                  <a:pt x="207" y="180"/>
                  <a:pt x="207" y="185"/>
                </a:cubicBezTo>
                <a:lnTo>
                  <a:pt x="207" y="247"/>
                </a:lnTo>
                <a:close/>
                <a:moveTo>
                  <a:pt x="196" y="151"/>
                </a:moveTo>
                <a:cubicBezTo>
                  <a:pt x="186" y="151"/>
                  <a:pt x="186" y="151"/>
                  <a:pt x="186" y="151"/>
                </a:cubicBezTo>
                <a:cubicBezTo>
                  <a:pt x="180" y="151"/>
                  <a:pt x="175" y="145"/>
                  <a:pt x="175" y="137"/>
                </a:cubicBezTo>
                <a:cubicBezTo>
                  <a:pt x="175" y="129"/>
                  <a:pt x="180" y="123"/>
                  <a:pt x="186" y="123"/>
                </a:cubicBezTo>
                <a:cubicBezTo>
                  <a:pt x="196" y="123"/>
                  <a:pt x="196" y="123"/>
                  <a:pt x="196" y="123"/>
                </a:cubicBezTo>
                <a:cubicBezTo>
                  <a:pt x="202" y="123"/>
                  <a:pt x="207" y="129"/>
                  <a:pt x="207" y="137"/>
                </a:cubicBezTo>
                <a:cubicBezTo>
                  <a:pt x="207" y="145"/>
                  <a:pt x="202" y="151"/>
                  <a:pt x="196" y="15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7" name="Freeform 111"/>
          <p:cNvSpPr>
            <a:spLocks noEditPoints="1"/>
          </p:cNvSpPr>
          <p:nvPr/>
        </p:nvSpPr>
        <p:spPr bwMode="auto">
          <a:xfrm>
            <a:off x="2873375" y="4349750"/>
            <a:ext cx="228600" cy="283845"/>
          </a:xfrm>
          <a:custGeom>
            <a:avLst/>
            <a:gdLst>
              <a:gd name="T0" fmla="*/ 20 w 233"/>
              <a:gd name="T1" fmla="*/ 0 h 288"/>
              <a:gd name="T2" fmla="*/ 0 w 233"/>
              <a:gd name="T3" fmla="*/ 268 h 288"/>
              <a:gd name="T4" fmla="*/ 213 w 233"/>
              <a:gd name="T5" fmla="*/ 288 h 288"/>
              <a:gd name="T6" fmla="*/ 233 w 233"/>
              <a:gd name="T7" fmla="*/ 20 h 288"/>
              <a:gd name="T8" fmla="*/ 75 w 233"/>
              <a:gd name="T9" fmla="*/ 238 h 288"/>
              <a:gd name="T10" fmla="*/ 45 w 233"/>
              <a:gd name="T11" fmla="*/ 253 h 288"/>
              <a:gd name="T12" fmla="*/ 30 w 233"/>
              <a:gd name="T13" fmla="*/ 227 h 288"/>
              <a:gd name="T14" fmla="*/ 60 w 233"/>
              <a:gd name="T15" fmla="*/ 212 h 288"/>
              <a:gd name="T16" fmla="*/ 75 w 233"/>
              <a:gd name="T17" fmla="*/ 238 h 288"/>
              <a:gd name="T18" fmla="*/ 60 w 233"/>
              <a:gd name="T19" fmla="*/ 186 h 288"/>
              <a:gd name="T20" fmla="*/ 30 w 233"/>
              <a:gd name="T21" fmla="*/ 171 h 288"/>
              <a:gd name="T22" fmla="*/ 45 w 233"/>
              <a:gd name="T23" fmla="*/ 145 h 288"/>
              <a:gd name="T24" fmla="*/ 75 w 233"/>
              <a:gd name="T25" fmla="*/ 160 h 288"/>
              <a:gd name="T26" fmla="*/ 139 w 233"/>
              <a:gd name="T27" fmla="*/ 238 h 288"/>
              <a:gd name="T28" fmla="*/ 109 w 233"/>
              <a:gd name="T29" fmla="*/ 253 h 288"/>
              <a:gd name="T30" fmla="*/ 94 w 233"/>
              <a:gd name="T31" fmla="*/ 227 h 288"/>
              <a:gd name="T32" fmla="*/ 124 w 233"/>
              <a:gd name="T33" fmla="*/ 212 h 288"/>
              <a:gd name="T34" fmla="*/ 139 w 233"/>
              <a:gd name="T35" fmla="*/ 238 h 288"/>
              <a:gd name="T36" fmla="*/ 124 w 233"/>
              <a:gd name="T37" fmla="*/ 186 h 288"/>
              <a:gd name="T38" fmla="*/ 94 w 233"/>
              <a:gd name="T39" fmla="*/ 171 h 288"/>
              <a:gd name="T40" fmla="*/ 109 w 233"/>
              <a:gd name="T41" fmla="*/ 145 h 288"/>
              <a:gd name="T42" fmla="*/ 139 w 233"/>
              <a:gd name="T43" fmla="*/ 160 h 288"/>
              <a:gd name="T44" fmla="*/ 203 w 233"/>
              <a:gd name="T45" fmla="*/ 238 h 288"/>
              <a:gd name="T46" fmla="*/ 173 w 233"/>
              <a:gd name="T47" fmla="*/ 253 h 288"/>
              <a:gd name="T48" fmla="*/ 158 w 233"/>
              <a:gd name="T49" fmla="*/ 227 h 288"/>
              <a:gd name="T50" fmla="*/ 188 w 233"/>
              <a:gd name="T51" fmla="*/ 212 h 288"/>
              <a:gd name="T52" fmla="*/ 203 w 233"/>
              <a:gd name="T53" fmla="*/ 238 h 288"/>
              <a:gd name="T54" fmla="*/ 188 w 233"/>
              <a:gd name="T55" fmla="*/ 186 h 288"/>
              <a:gd name="T56" fmla="*/ 158 w 233"/>
              <a:gd name="T57" fmla="*/ 171 h 288"/>
              <a:gd name="T58" fmla="*/ 173 w 233"/>
              <a:gd name="T59" fmla="*/ 145 h 288"/>
              <a:gd name="T60" fmla="*/ 203 w 233"/>
              <a:gd name="T61" fmla="*/ 160 h 288"/>
              <a:gd name="T62" fmla="*/ 203 w 233"/>
              <a:gd name="T63" fmla="*/ 106 h 288"/>
              <a:gd name="T64" fmla="*/ 43 w 233"/>
              <a:gd name="T65" fmla="*/ 117 h 288"/>
              <a:gd name="T66" fmla="*/ 30 w 233"/>
              <a:gd name="T67" fmla="*/ 41 h 288"/>
              <a:gd name="T68" fmla="*/ 190 w 233"/>
              <a:gd name="T69" fmla="*/ 30 h 288"/>
              <a:gd name="T70" fmla="*/ 203 w 233"/>
              <a:gd name="T71" fmla="*/ 10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3" h="288">
                <a:moveTo>
                  <a:pt x="213" y="0"/>
                </a:moveTo>
                <a:cubicBezTo>
                  <a:pt x="20" y="0"/>
                  <a:pt x="20" y="0"/>
                  <a:pt x="20" y="0"/>
                </a:cubicBezTo>
                <a:cubicBezTo>
                  <a:pt x="7" y="0"/>
                  <a:pt x="0" y="7"/>
                  <a:pt x="0" y="20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81"/>
                  <a:pt x="7" y="288"/>
                  <a:pt x="20" y="288"/>
                </a:cubicBezTo>
                <a:cubicBezTo>
                  <a:pt x="213" y="288"/>
                  <a:pt x="213" y="288"/>
                  <a:pt x="213" y="288"/>
                </a:cubicBezTo>
                <a:cubicBezTo>
                  <a:pt x="226" y="288"/>
                  <a:pt x="233" y="281"/>
                  <a:pt x="233" y="268"/>
                </a:cubicBezTo>
                <a:cubicBezTo>
                  <a:pt x="233" y="20"/>
                  <a:pt x="233" y="20"/>
                  <a:pt x="233" y="20"/>
                </a:cubicBezTo>
                <a:cubicBezTo>
                  <a:pt x="233" y="7"/>
                  <a:pt x="226" y="0"/>
                  <a:pt x="213" y="0"/>
                </a:cubicBezTo>
                <a:close/>
                <a:moveTo>
                  <a:pt x="75" y="238"/>
                </a:moveTo>
                <a:cubicBezTo>
                  <a:pt x="75" y="246"/>
                  <a:pt x="68" y="253"/>
                  <a:pt x="60" y="253"/>
                </a:cubicBezTo>
                <a:cubicBezTo>
                  <a:pt x="45" y="253"/>
                  <a:pt x="45" y="253"/>
                  <a:pt x="45" y="253"/>
                </a:cubicBezTo>
                <a:cubicBezTo>
                  <a:pt x="36" y="253"/>
                  <a:pt x="30" y="246"/>
                  <a:pt x="30" y="238"/>
                </a:cubicBezTo>
                <a:cubicBezTo>
                  <a:pt x="30" y="227"/>
                  <a:pt x="30" y="227"/>
                  <a:pt x="30" y="227"/>
                </a:cubicBezTo>
                <a:cubicBezTo>
                  <a:pt x="30" y="219"/>
                  <a:pt x="36" y="212"/>
                  <a:pt x="45" y="212"/>
                </a:cubicBezTo>
                <a:cubicBezTo>
                  <a:pt x="60" y="212"/>
                  <a:pt x="60" y="212"/>
                  <a:pt x="60" y="212"/>
                </a:cubicBezTo>
                <a:cubicBezTo>
                  <a:pt x="68" y="212"/>
                  <a:pt x="75" y="219"/>
                  <a:pt x="75" y="227"/>
                </a:cubicBezTo>
                <a:lnTo>
                  <a:pt x="75" y="238"/>
                </a:lnTo>
                <a:close/>
                <a:moveTo>
                  <a:pt x="75" y="171"/>
                </a:moveTo>
                <a:cubicBezTo>
                  <a:pt x="75" y="179"/>
                  <a:pt x="68" y="186"/>
                  <a:pt x="60" y="186"/>
                </a:cubicBezTo>
                <a:cubicBezTo>
                  <a:pt x="45" y="186"/>
                  <a:pt x="45" y="186"/>
                  <a:pt x="45" y="186"/>
                </a:cubicBezTo>
                <a:cubicBezTo>
                  <a:pt x="36" y="186"/>
                  <a:pt x="30" y="179"/>
                  <a:pt x="30" y="171"/>
                </a:cubicBezTo>
                <a:cubicBezTo>
                  <a:pt x="30" y="160"/>
                  <a:pt x="30" y="160"/>
                  <a:pt x="30" y="160"/>
                </a:cubicBezTo>
                <a:cubicBezTo>
                  <a:pt x="30" y="152"/>
                  <a:pt x="36" y="145"/>
                  <a:pt x="45" y="145"/>
                </a:cubicBezTo>
                <a:cubicBezTo>
                  <a:pt x="60" y="145"/>
                  <a:pt x="60" y="145"/>
                  <a:pt x="60" y="145"/>
                </a:cubicBezTo>
                <a:cubicBezTo>
                  <a:pt x="68" y="145"/>
                  <a:pt x="75" y="152"/>
                  <a:pt x="75" y="160"/>
                </a:cubicBezTo>
                <a:lnTo>
                  <a:pt x="75" y="171"/>
                </a:lnTo>
                <a:close/>
                <a:moveTo>
                  <a:pt x="139" y="238"/>
                </a:moveTo>
                <a:cubicBezTo>
                  <a:pt x="139" y="246"/>
                  <a:pt x="132" y="253"/>
                  <a:pt x="124" y="253"/>
                </a:cubicBezTo>
                <a:cubicBezTo>
                  <a:pt x="109" y="253"/>
                  <a:pt x="109" y="253"/>
                  <a:pt x="109" y="253"/>
                </a:cubicBezTo>
                <a:cubicBezTo>
                  <a:pt x="100" y="253"/>
                  <a:pt x="94" y="246"/>
                  <a:pt x="94" y="238"/>
                </a:cubicBezTo>
                <a:cubicBezTo>
                  <a:pt x="94" y="227"/>
                  <a:pt x="94" y="227"/>
                  <a:pt x="94" y="227"/>
                </a:cubicBezTo>
                <a:cubicBezTo>
                  <a:pt x="94" y="219"/>
                  <a:pt x="100" y="212"/>
                  <a:pt x="109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132" y="212"/>
                  <a:pt x="139" y="219"/>
                  <a:pt x="139" y="227"/>
                </a:cubicBezTo>
                <a:lnTo>
                  <a:pt x="139" y="238"/>
                </a:lnTo>
                <a:close/>
                <a:moveTo>
                  <a:pt x="139" y="171"/>
                </a:moveTo>
                <a:cubicBezTo>
                  <a:pt x="139" y="179"/>
                  <a:pt x="132" y="186"/>
                  <a:pt x="124" y="186"/>
                </a:cubicBezTo>
                <a:cubicBezTo>
                  <a:pt x="109" y="186"/>
                  <a:pt x="109" y="186"/>
                  <a:pt x="109" y="186"/>
                </a:cubicBezTo>
                <a:cubicBezTo>
                  <a:pt x="100" y="186"/>
                  <a:pt x="94" y="179"/>
                  <a:pt x="94" y="171"/>
                </a:cubicBezTo>
                <a:cubicBezTo>
                  <a:pt x="94" y="160"/>
                  <a:pt x="94" y="160"/>
                  <a:pt x="94" y="160"/>
                </a:cubicBezTo>
                <a:cubicBezTo>
                  <a:pt x="94" y="152"/>
                  <a:pt x="100" y="145"/>
                  <a:pt x="109" y="145"/>
                </a:cubicBezTo>
                <a:cubicBezTo>
                  <a:pt x="124" y="145"/>
                  <a:pt x="124" y="145"/>
                  <a:pt x="124" y="145"/>
                </a:cubicBezTo>
                <a:cubicBezTo>
                  <a:pt x="132" y="145"/>
                  <a:pt x="139" y="152"/>
                  <a:pt x="139" y="160"/>
                </a:cubicBezTo>
                <a:lnTo>
                  <a:pt x="139" y="171"/>
                </a:lnTo>
                <a:close/>
                <a:moveTo>
                  <a:pt x="203" y="238"/>
                </a:moveTo>
                <a:cubicBezTo>
                  <a:pt x="203" y="246"/>
                  <a:pt x="196" y="253"/>
                  <a:pt x="188" y="253"/>
                </a:cubicBezTo>
                <a:cubicBezTo>
                  <a:pt x="173" y="253"/>
                  <a:pt x="173" y="253"/>
                  <a:pt x="173" y="253"/>
                </a:cubicBezTo>
                <a:cubicBezTo>
                  <a:pt x="164" y="253"/>
                  <a:pt x="158" y="246"/>
                  <a:pt x="158" y="238"/>
                </a:cubicBezTo>
                <a:cubicBezTo>
                  <a:pt x="158" y="227"/>
                  <a:pt x="158" y="227"/>
                  <a:pt x="158" y="227"/>
                </a:cubicBezTo>
                <a:cubicBezTo>
                  <a:pt x="158" y="219"/>
                  <a:pt x="164" y="212"/>
                  <a:pt x="173" y="212"/>
                </a:cubicBezTo>
                <a:cubicBezTo>
                  <a:pt x="188" y="212"/>
                  <a:pt x="188" y="212"/>
                  <a:pt x="188" y="212"/>
                </a:cubicBezTo>
                <a:cubicBezTo>
                  <a:pt x="196" y="212"/>
                  <a:pt x="203" y="219"/>
                  <a:pt x="203" y="227"/>
                </a:cubicBezTo>
                <a:lnTo>
                  <a:pt x="203" y="238"/>
                </a:lnTo>
                <a:close/>
                <a:moveTo>
                  <a:pt x="203" y="171"/>
                </a:moveTo>
                <a:cubicBezTo>
                  <a:pt x="203" y="179"/>
                  <a:pt x="196" y="186"/>
                  <a:pt x="188" y="186"/>
                </a:cubicBezTo>
                <a:cubicBezTo>
                  <a:pt x="173" y="186"/>
                  <a:pt x="173" y="186"/>
                  <a:pt x="173" y="186"/>
                </a:cubicBezTo>
                <a:cubicBezTo>
                  <a:pt x="164" y="186"/>
                  <a:pt x="158" y="179"/>
                  <a:pt x="158" y="171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58" y="152"/>
                  <a:pt x="164" y="145"/>
                  <a:pt x="173" y="145"/>
                </a:cubicBezTo>
                <a:cubicBezTo>
                  <a:pt x="188" y="145"/>
                  <a:pt x="188" y="145"/>
                  <a:pt x="188" y="145"/>
                </a:cubicBezTo>
                <a:cubicBezTo>
                  <a:pt x="196" y="145"/>
                  <a:pt x="203" y="152"/>
                  <a:pt x="203" y="160"/>
                </a:cubicBezTo>
                <a:lnTo>
                  <a:pt x="203" y="171"/>
                </a:lnTo>
                <a:close/>
                <a:moveTo>
                  <a:pt x="203" y="106"/>
                </a:moveTo>
                <a:cubicBezTo>
                  <a:pt x="203" y="112"/>
                  <a:pt x="197" y="117"/>
                  <a:pt x="190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36" y="117"/>
                  <a:pt x="30" y="112"/>
                  <a:pt x="30" y="106"/>
                </a:cubicBezTo>
                <a:cubicBezTo>
                  <a:pt x="30" y="41"/>
                  <a:pt x="30" y="41"/>
                  <a:pt x="30" y="41"/>
                </a:cubicBezTo>
                <a:cubicBezTo>
                  <a:pt x="30" y="35"/>
                  <a:pt x="36" y="30"/>
                  <a:pt x="43" y="30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7" y="30"/>
                  <a:pt x="203" y="35"/>
                  <a:pt x="203" y="41"/>
                </a:cubicBezTo>
                <a:lnTo>
                  <a:pt x="203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8" name="Freeform 112"/>
          <p:cNvSpPr/>
          <p:nvPr/>
        </p:nvSpPr>
        <p:spPr bwMode="auto">
          <a:xfrm>
            <a:off x="1205865" y="6215380"/>
            <a:ext cx="172085" cy="114300"/>
          </a:xfrm>
          <a:custGeom>
            <a:avLst/>
            <a:gdLst>
              <a:gd name="T0" fmla="*/ 72 w 176"/>
              <a:gd name="T1" fmla="*/ 92 h 116"/>
              <a:gd name="T2" fmla="*/ 12 w 176"/>
              <a:gd name="T3" fmla="*/ 92 h 116"/>
              <a:gd name="T4" fmla="*/ 0 w 176"/>
              <a:gd name="T5" fmla="*/ 104 h 116"/>
              <a:gd name="T6" fmla="*/ 12 w 176"/>
              <a:gd name="T7" fmla="*/ 116 h 116"/>
              <a:gd name="T8" fmla="*/ 164 w 176"/>
              <a:gd name="T9" fmla="*/ 116 h 116"/>
              <a:gd name="T10" fmla="*/ 176 w 176"/>
              <a:gd name="T11" fmla="*/ 104 h 116"/>
              <a:gd name="T12" fmla="*/ 164 w 176"/>
              <a:gd name="T13" fmla="*/ 92 h 116"/>
              <a:gd name="T14" fmla="*/ 104 w 176"/>
              <a:gd name="T15" fmla="*/ 92 h 116"/>
              <a:gd name="T16" fmla="*/ 104 w 176"/>
              <a:gd name="T17" fmla="*/ 0 h 116"/>
              <a:gd name="T18" fmla="*/ 72 w 176"/>
              <a:gd name="T19" fmla="*/ 0 h 116"/>
              <a:gd name="T20" fmla="*/ 72 w 176"/>
              <a:gd name="T21" fmla="*/ 92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6" h="116">
                <a:moveTo>
                  <a:pt x="72" y="92"/>
                </a:moveTo>
                <a:cubicBezTo>
                  <a:pt x="12" y="92"/>
                  <a:pt x="12" y="92"/>
                  <a:pt x="12" y="92"/>
                </a:cubicBezTo>
                <a:cubicBezTo>
                  <a:pt x="5" y="92"/>
                  <a:pt x="0" y="98"/>
                  <a:pt x="0" y="104"/>
                </a:cubicBezTo>
                <a:cubicBezTo>
                  <a:pt x="0" y="111"/>
                  <a:pt x="5" y="116"/>
                  <a:pt x="12" y="116"/>
                </a:cubicBezTo>
                <a:cubicBezTo>
                  <a:pt x="164" y="116"/>
                  <a:pt x="164" y="116"/>
                  <a:pt x="164" y="116"/>
                </a:cubicBezTo>
                <a:cubicBezTo>
                  <a:pt x="171" y="116"/>
                  <a:pt x="176" y="111"/>
                  <a:pt x="176" y="104"/>
                </a:cubicBezTo>
                <a:cubicBezTo>
                  <a:pt x="176" y="98"/>
                  <a:pt x="171" y="92"/>
                  <a:pt x="164" y="92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04" y="0"/>
                  <a:pt x="104" y="0"/>
                  <a:pt x="104" y="0"/>
                </a:cubicBezTo>
                <a:cubicBezTo>
                  <a:pt x="72" y="0"/>
                  <a:pt x="72" y="0"/>
                  <a:pt x="72" y="0"/>
                </a:cubicBezTo>
                <a:lnTo>
                  <a:pt x="72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9" name="Freeform 113"/>
          <p:cNvSpPr/>
          <p:nvPr/>
        </p:nvSpPr>
        <p:spPr bwMode="auto">
          <a:xfrm>
            <a:off x="1371600" y="6215380"/>
            <a:ext cx="16510" cy="59690"/>
          </a:xfrm>
          <a:custGeom>
            <a:avLst/>
            <a:gdLst>
              <a:gd name="T0" fmla="*/ 0 w 16"/>
              <a:gd name="T1" fmla="*/ 53 h 61"/>
              <a:gd name="T2" fmla="*/ 8 w 16"/>
              <a:gd name="T3" fmla="*/ 61 h 61"/>
              <a:gd name="T4" fmla="*/ 16 w 16"/>
              <a:gd name="T5" fmla="*/ 53 h 61"/>
              <a:gd name="T6" fmla="*/ 16 w 16"/>
              <a:gd name="T7" fmla="*/ 0 h 61"/>
              <a:gd name="T8" fmla="*/ 0 w 16"/>
              <a:gd name="T9" fmla="*/ 0 h 61"/>
              <a:gd name="T10" fmla="*/ 0 w 16"/>
              <a:gd name="T11" fmla="*/ 5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61">
                <a:moveTo>
                  <a:pt x="0" y="53"/>
                </a:moveTo>
                <a:cubicBezTo>
                  <a:pt x="0" y="58"/>
                  <a:pt x="3" y="61"/>
                  <a:pt x="8" y="61"/>
                </a:cubicBezTo>
                <a:cubicBezTo>
                  <a:pt x="12" y="61"/>
                  <a:pt x="16" y="58"/>
                  <a:pt x="16" y="53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lnTo>
                  <a:pt x="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" name="Freeform 114"/>
          <p:cNvSpPr/>
          <p:nvPr/>
        </p:nvSpPr>
        <p:spPr bwMode="auto">
          <a:xfrm>
            <a:off x="1153160" y="6048375"/>
            <a:ext cx="276860" cy="152400"/>
          </a:xfrm>
          <a:custGeom>
            <a:avLst/>
            <a:gdLst>
              <a:gd name="T0" fmla="*/ 273 w 282"/>
              <a:gd name="T1" fmla="*/ 155 h 155"/>
              <a:gd name="T2" fmla="*/ 277 w 282"/>
              <a:gd name="T3" fmla="*/ 146 h 155"/>
              <a:gd name="T4" fmla="*/ 167 w 282"/>
              <a:gd name="T5" fmla="*/ 9 h 155"/>
              <a:gd name="T6" fmla="*/ 148 w 282"/>
              <a:gd name="T7" fmla="*/ 0 h 155"/>
              <a:gd name="T8" fmla="*/ 134 w 282"/>
              <a:gd name="T9" fmla="*/ 0 h 155"/>
              <a:gd name="T10" fmla="*/ 115 w 282"/>
              <a:gd name="T11" fmla="*/ 9 h 155"/>
              <a:gd name="T12" fmla="*/ 4 w 282"/>
              <a:gd name="T13" fmla="*/ 146 h 155"/>
              <a:gd name="T14" fmla="*/ 9 w 282"/>
              <a:gd name="T15" fmla="*/ 155 h 155"/>
              <a:gd name="T16" fmla="*/ 273 w 282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2" h="155">
                <a:moveTo>
                  <a:pt x="273" y="155"/>
                </a:moveTo>
                <a:cubicBezTo>
                  <a:pt x="280" y="155"/>
                  <a:pt x="282" y="151"/>
                  <a:pt x="277" y="146"/>
                </a:cubicBezTo>
                <a:cubicBezTo>
                  <a:pt x="167" y="9"/>
                  <a:pt x="167" y="9"/>
                  <a:pt x="167" y="9"/>
                </a:cubicBezTo>
                <a:cubicBezTo>
                  <a:pt x="163" y="4"/>
                  <a:pt x="155" y="0"/>
                  <a:pt x="148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28" y="0"/>
                  <a:pt x="119" y="4"/>
                  <a:pt x="115" y="9"/>
                </a:cubicBezTo>
                <a:cubicBezTo>
                  <a:pt x="4" y="146"/>
                  <a:pt x="4" y="146"/>
                  <a:pt x="4" y="146"/>
                </a:cubicBezTo>
                <a:cubicBezTo>
                  <a:pt x="0" y="151"/>
                  <a:pt x="2" y="155"/>
                  <a:pt x="9" y="155"/>
                </a:cubicBezTo>
                <a:lnTo>
                  <a:pt x="273" y="1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1" name="Freeform 115"/>
          <p:cNvSpPr/>
          <p:nvPr/>
        </p:nvSpPr>
        <p:spPr bwMode="auto">
          <a:xfrm>
            <a:off x="4024630" y="4916805"/>
            <a:ext cx="107315" cy="281305"/>
          </a:xfrm>
          <a:custGeom>
            <a:avLst/>
            <a:gdLst>
              <a:gd name="T0" fmla="*/ 82 w 111"/>
              <a:gd name="T1" fmla="*/ 184 h 288"/>
              <a:gd name="T2" fmla="*/ 79 w 111"/>
              <a:gd name="T3" fmla="*/ 182 h 288"/>
              <a:gd name="T4" fmla="*/ 79 w 111"/>
              <a:gd name="T5" fmla="*/ 24 h 288"/>
              <a:gd name="T6" fmla="*/ 55 w 111"/>
              <a:gd name="T7" fmla="*/ 0 h 288"/>
              <a:gd name="T8" fmla="*/ 31 w 111"/>
              <a:gd name="T9" fmla="*/ 24 h 288"/>
              <a:gd name="T10" fmla="*/ 31 w 111"/>
              <a:gd name="T11" fmla="*/ 182 h 288"/>
              <a:gd name="T12" fmla="*/ 28 w 111"/>
              <a:gd name="T13" fmla="*/ 184 h 288"/>
              <a:gd name="T14" fmla="*/ 0 w 111"/>
              <a:gd name="T15" fmla="*/ 232 h 288"/>
              <a:gd name="T16" fmla="*/ 55 w 111"/>
              <a:gd name="T17" fmla="*/ 288 h 288"/>
              <a:gd name="T18" fmla="*/ 110 w 111"/>
              <a:gd name="T19" fmla="*/ 232 h 288"/>
              <a:gd name="T20" fmla="*/ 82 w 111"/>
              <a:gd name="T21" fmla="*/ 18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1" h="288">
                <a:moveTo>
                  <a:pt x="82" y="184"/>
                </a:moveTo>
                <a:cubicBezTo>
                  <a:pt x="79" y="182"/>
                  <a:pt x="79" y="182"/>
                  <a:pt x="79" y="182"/>
                </a:cubicBezTo>
                <a:cubicBezTo>
                  <a:pt x="79" y="24"/>
                  <a:pt x="79" y="24"/>
                  <a:pt x="79" y="24"/>
                </a:cubicBezTo>
                <a:cubicBezTo>
                  <a:pt x="79" y="11"/>
                  <a:pt x="68" y="0"/>
                  <a:pt x="55" y="0"/>
                </a:cubicBezTo>
                <a:cubicBezTo>
                  <a:pt x="42" y="0"/>
                  <a:pt x="31" y="11"/>
                  <a:pt x="31" y="24"/>
                </a:cubicBezTo>
                <a:cubicBezTo>
                  <a:pt x="31" y="182"/>
                  <a:pt x="31" y="182"/>
                  <a:pt x="31" y="182"/>
                </a:cubicBezTo>
                <a:cubicBezTo>
                  <a:pt x="28" y="184"/>
                  <a:pt x="28" y="184"/>
                  <a:pt x="28" y="184"/>
                </a:cubicBezTo>
                <a:cubicBezTo>
                  <a:pt x="11" y="193"/>
                  <a:pt x="0" y="211"/>
                  <a:pt x="0" y="232"/>
                </a:cubicBezTo>
                <a:cubicBezTo>
                  <a:pt x="0" y="263"/>
                  <a:pt x="25" y="287"/>
                  <a:pt x="55" y="288"/>
                </a:cubicBezTo>
                <a:cubicBezTo>
                  <a:pt x="86" y="287"/>
                  <a:pt x="110" y="263"/>
                  <a:pt x="110" y="232"/>
                </a:cubicBezTo>
                <a:cubicBezTo>
                  <a:pt x="111" y="211"/>
                  <a:pt x="99" y="193"/>
                  <a:pt x="82" y="1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2" name="Freeform 116"/>
          <p:cNvSpPr/>
          <p:nvPr/>
        </p:nvSpPr>
        <p:spPr bwMode="auto">
          <a:xfrm>
            <a:off x="4138930" y="4944110"/>
            <a:ext cx="76835" cy="15875"/>
          </a:xfrm>
          <a:custGeom>
            <a:avLst/>
            <a:gdLst>
              <a:gd name="T0" fmla="*/ 8 w 79"/>
              <a:gd name="T1" fmla="*/ 16 h 16"/>
              <a:gd name="T2" fmla="*/ 71 w 79"/>
              <a:gd name="T3" fmla="*/ 16 h 16"/>
              <a:gd name="T4" fmla="*/ 79 w 79"/>
              <a:gd name="T5" fmla="*/ 8 h 16"/>
              <a:gd name="T6" fmla="*/ 71 w 79"/>
              <a:gd name="T7" fmla="*/ 0 h 16"/>
              <a:gd name="T8" fmla="*/ 8 w 79"/>
              <a:gd name="T9" fmla="*/ 0 h 16"/>
              <a:gd name="T10" fmla="*/ 0 w 79"/>
              <a:gd name="T11" fmla="*/ 8 h 16"/>
              <a:gd name="T12" fmla="*/ 8 w 79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8" y="16"/>
                </a:move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2"/>
                  <a:pt x="79" y="8"/>
                </a:cubicBezTo>
                <a:cubicBezTo>
                  <a:pt x="79" y="3"/>
                  <a:pt x="76" y="0"/>
                  <a:pt x="71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2"/>
                  <a:pt x="4" y="16"/>
                  <a:pt x="8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3" name="Freeform 117"/>
          <p:cNvSpPr/>
          <p:nvPr/>
        </p:nvSpPr>
        <p:spPr bwMode="auto">
          <a:xfrm>
            <a:off x="4138930" y="4987290"/>
            <a:ext cx="76835" cy="14605"/>
          </a:xfrm>
          <a:custGeom>
            <a:avLst/>
            <a:gdLst>
              <a:gd name="T0" fmla="*/ 71 w 79"/>
              <a:gd name="T1" fmla="*/ 0 h 16"/>
              <a:gd name="T2" fmla="*/ 8 w 79"/>
              <a:gd name="T3" fmla="*/ 0 h 16"/>
              <a:gd name="T4" fmla="*/ 0 w 79"/>
              <a:gd name="T5" fmla="*/ 8 h 16"/>
              <a:gd name="T6" fmla="*/ 8 w 79"/>
              <a:gd name="T7" fmla="*/ 16 h 16"/>
              <a:gd name="T8" fmla="*/ 71 w 79"/>
              <a:gd name="T9" fmla="*/ 16 h 16"/>
              <a:gd name="T10" fmla="*/ 79 w 79"/>
              <a:gd name="T11" fmla="*/ 8 h 16"/>
              <a:gd name="T12" fmla="*/ 71 w 79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71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2"/>
                  <a:pt x="4" y="16"/>
                  <a:pt x="8" y="16"/>
                </a:cubicBez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2"/>
                  <a:pt x="79" y="8"/>
                </a:cubicBezTo>
                <a:cubicBezTo>
                  <a:pt x="79" y="3"/>
                  <a:pt x="76" y="0"/>
                  <a:pt x="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4" name="Freeform 118"/>
          <p:cNvSpPr/>
          <p:nvPr/>
        </p:nvSpPr>
        <p:spPr bwMode="auto">
          <a:xfrm>
            <a:off x="4138930" y="5031105"/>
            <a:ext cx="76835" cy="13970"/>
          </a:xfrm>
          <a:custGeom>
            <a:avLst/>
            <a:gdLst>
              <a:gd name="T0" fmla="*/ 71 w 79"/>
              <a:gd name="T1" fmla="*/ 0 h 16"/>
              <a:gd name="T2" fmla="*/ 8 w 79"/>
              <a:gd name="T3" fmla="*/ 0 h 16"/>
              <a:gd name="T4" fmla="*/ 0 w 79"/>
              <a:gd name="T5" fmla="*/ 8 h 16"/>
              <a:gd name="T6" fmla="*/ 8 w 79"/>
              <a:gd name="T7" fmla="*/ 16 h 16"/>
              <a:gd name="T8" fmla="*/ 71 w 79"/>
              <a:gd name="T9" fmla="*/ 16 h 16"/>
              <a:gd name="T10" fmla="*/ 79 w 79"/>
              <a:gd name="T11" fmla="*/ 8 h 16"/>
              <a:gd name="T12" fmla="*/ 71 w 79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71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3"/>
                  <a:pt x="4" y="16"/>
                  <a:pt x="8" y="16"/>
                </a:cubicBez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3"/>
                  <a:pt x="79" y="8"/>
                </a:cubicBezTo>
                <a:cubicBezTo>
                  <a:pt x="79" y="4"/>
                  <a:pt x="76" y="0"/>
                  <a:pt x="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5" name="Freeform 119"/>
          <p:cNvSpPr/>
          <p:nvPr/>
        </p:nvSpPr>
        <p:spPr bwMode="auto">
          <a:xfrm>
            <a:off x="4138930" y="5073015"/>
            <a:ext cx="76835" cy="15875"/>
          </a:xfrm>
          <a:custGeom>
            <a:avLst/>
            <a:gdLst>
              <a:gd name="T0" fmla="*/ 71 w 79"/>
              <a:gd name="T1" fmla="*/ 0 h 16"/>
              <a:gd name="T2" fmla="*/ 8 w 79"/>
              <a:gd name="T3" fmla="*/ 0 h 16"/>
              <a:gd name="T4" fmla="*/ 0 w 79"/>
              <a:gd name="T5" fmla="*/ 8 h 16"/>
              <a:gd name="T6" fmla="*/ 8 w 79"/>
              <a:gd name="T7" fmla="*/ 16 h 16"/>
              <a:gd name="T8" fmla="*/ 71 w 79"/>
              <a:gd name="T9" fmla="*/ 16 h 16"/>
              <a:gd name="T10" fmla="*/ 79 w 79"/>
              <a:gd name="T11" fmla="*/ 8 h 16"/>
              <a:gd name="T12" fmla="*/ 71 w 79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16">
                <a:moveTo>
                  <a:pt x="71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2"/>
                  <a:pt x="4" y="16"/>
                  <a:pt x="8" y="16"/>
                </a:cubicBezTo>
                <a:cubicBezTo>
                  <a:pt x="71" y="16"/>
                  <a:pt x="71" y="16"/>
                  <a:pt x="71" y="16"/>
                </a:cubicBezTo>
                <a:cubicBezTo>
                  <a:pt x="76" y="16"/>
                  <a:pt x="79" y="12"/>
                  <a:pt x="79" y="8"/>
                </a:cubicBezTo>
                <a:cubicBezTo>
                  <a:pt x="79" y="3"/>
                  <a:pt x="76" y="0"/>
                  <a:pt x="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6" name="Freeform 120"/>
          <p:cNvSpPr>
            <a:spLocks noEditPoints="1"/>
          </p:cNvSpPr>
          <p:nvPr/>
        </p:nvSpPr>
        <p:spPr bwMode="auto">
          <a:xfrm>
            <a:off x="1151255" y="2695575"/>
            <a:ext cx="283210" cy="199390"/>
          </a:xfrm>
          <a:custGeom>
            <a:avLst/>
            <a:gdLst>
              <a:gd name="T0" fmla="*/ 8 w 288"/>
              <a:gd name="T1" fmla="*/ 0 h 204"/>
              <a:gd name="T2" fmla="*/ 0 w 288"/>
              <a:gd name="T3" fmla="*/ 196 h 204"/>
              <a:gd name="T4" fmla="*/ 280 w 288"/>
              <a:gd name="T5" fmla="*/ 204 h 204"/>
              <a:gd name="T6" fmla="*/ 288 w 288"/>
              <a:gd name="T7" fmla="*/ 8 h 204"/>
              <a:gd name="T8" fmla="*/ 43 w 288"/>
              <a:gd name="T9" fmla="*/ 176 h 204"/>
              <a:gd name="T10" fmla="*/ 21 w 288"/>
              <a:gd name="T11" fmla="*/ 180 h 204"/>
              <a:gd name="T12" fmla="*/ 17 w 288"/>
              <a:gd name="T13" fmla="*/ 158 h 204"/>
              <a:gd name="T14" fmla="*/ 39 w 288"/>
              <a:gd name="T15" fmla="*/ 154 h 204"/>
              <a:gd name="T16" fmla="*/ 43 w 288"/>
              <a:gd name="T17" fmla="*/ 176 h 204"/>
              <a:gd name="T18" fmla="*/ 39 w 288"/>
              <a:gd name="T19" fmla="*/ 136 h 204"/>
              <a:gd name="T20" fmla="*/ 17 w 288"/>
              <a:gd name="T21" fmla="*/ 132 h 204"/>
              <a:gd name="T22" fmla="*/ 21 w 288"/>
              <a:gd name="T23" fmla="*/ 110 h 204"/>
              <a:gd name="T24" fmla="*/ 43 w 288"/>
              <a:gd name="T25" fmla="*/ 114 h 204"/>
              <a:gd name="T26" fmla="*/ 43 w 288"/>
              <a:gd name="T27" fmla="*/ 90 h 204"/>
              <a:gd name="T28" fmla="*/ 21 w 288"/>
              <a:gd name="T29" fmla="*/ 94 h 204"/>
              <a:gd name="T30" fmla="*/ 17 w 288"/>
              <a:gd name="T31" fmla="*/ 72 h 204"/>
              <a:gd name="T32" fmla="*/ 39 w 288"/>
              <a:gd name="T33" fmla="*/ 68 h 204"/>
              <a:gd name="T34" fmla="*/ 43 w 288"/>
              <a:gd name="T35" fmla="*/ 90 h 204"/>
              <a:gd name="T36" fmla="*/ 39 w 288"/>
              <a:gd name="T37" fmla="*/ 50 h 204"/>
              <a:gd name="T38" fmla="*/ 17 w 288"/>
              <a:gd name="T39" fmla="*/ 46 h 204"/>
              <a:gd name="T40" fmla="*/ 21 w 288"/>
              <a:gd name="T41" fmla="*/ 24 h 204"/>
              <a:gd name="T42" fmla="*/ 43 w 288"/>
              <a:gd name="T43" fmla="*/ 28 h 204"/>
              <a:gd name="T44" fmla="*/ 226 w 288"/>
              <a:gd name="T45" fmla="*/ 177 h 204"/>
              <a:gd name="T46" fmla="*/ 70 w 288"/>
              <a:gd name="T47" fmla="*/ 185 h 204"/>
              <a:gd name="T48" fmla="*/ 62 w 288"/>
              <a:gd name="T49" fmla="*/ 26 h 204"/>
              <a:gd name="T50" fmla="*/ 218 w 288"/>
              <a:gd name="T51" fmla="*/ 18 h 204"/>
              <a:gd name="T52" fmla="*/ 226 w 288"/>
              <a:gd name="T53" fmla="*/ 177 h 204"/>
              <a:gd name="T54" fmla="*/ 267 w 288"/>
              <a:gd name="T55" fmla="*/ 180 h 204"/>
              <a:gd name="T56" fmla="*/ 245 w 288"/>
              <a:gd name="T57" fmla="*/ 176 h 204"/>
              <a:gd name="T58" fmla="*/ 249 w 288"/>
              <a:gd name="T59" fmla="*/ 154 h 204"/>
              <a:gd name="T60" fmla="*/ 271 w 288"/>
              <a:gd name="T61" fmla="*/ 158 h 204"/>
              <a:gd name="T62" fmla="*/ 271 w 288"/>
              <a:gd name="T63" fmla="*/ 132 h 204"/>
              <a:gd name="T64" fmla="*/ 249 w 288"/>
              <a:gd name="T65" fmla="*/ 136 h 204"/>
              <a:gd name="T66" fmla="*/ 245 w 288"/>
              <a:gd name="T67" fmla="*/ 114 h 204"/>
              <a:gd name="T68" fmla="*/ 267 w 288"/>
              <a:gd name="T69" fmla="*/ 110 h 204"/>
              <a:gd name="T70" fmla="*/ 271 w 288"/>
              <a:gd name="T71" fmla="*/ 132 h 204"/>
              <a:gd name="T72" fmla="*/ 267 w 288"/>
              <a:gd name="T73" fmla="*/ 94 h 204"/>
              <a:gd name="T74" fmla="*/ 245 w 288"/>
              <a:gd name="T75" fmla="*/ 90 h 204"/>
              <a:gd name="T76" fmla="*/ 249 w 288"/>
              <a:gd name="T77" fmla="*/ 68 h 204"/>
              <a:gd name="T78" fmla="*/ 271 w 288"/>
              <a:gd name="T79" fmla="*/ 72 h 204"/>
              <a:gd name="T80" fmla="*/ 271 w 288"/>
              <a:gd name="T81" fmla="*/ 46 h 204"/>
              <a:gd name="T82" fmla="*/ 249 w 288"/>
              <a:gd name="T83" fmla="*/ 50 h 204"/>
              <a:gd name="T84" fmla="*/ 245 w 288"/>
              <a:gd name="T85" fmla="*/ 28 h 204"/>
              <a:gd name="T86" fmla="*/ 267 w 288"/>
              <a:gd name="T87" fmla="*/ 24 h 204"/>
              <a:gd name="T88" fmla="*/ 271 w 288"/>
              <a:gd name="T89" fmla="*/ 4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04">
                <a:moveTo>
                  <a:pt x="28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0"/>
                  <a:pt x="4" y="204"/>
                  <a:pt x="8" y="204"/>
                </a:cubicBezTo>
                <a:cubicBezTo>
                  <a:pt x="280" y="204"/>
                  <a:pt x="280" y="204"/>
                  <a:pt x="280" y="204"/>
                </a:cubicBezTo>
                <a:cubicBezTo>
                  <a:pt x="284" y="204"/>
                  <a:pt x="288" y="200"/>
                  <a:pt x="288" y="196"/>
                </a:cubicBezTo>
                <a:cubicBezTo>
                  <a:pt x="288" y="8"/>
                  <a:pt x="288" y="8"/>
                  <a:pt x="288" y="8"/>
                </a:cubicBezTo>
                <a:cubicBezTo>
                  <a:pt x="288" y="4"/>
                  <a:pt x="284" y="0"/>
                  <a:pt x="280" y="0"/>
                </a:cubicBezTo>
                <a:close/>
                <a:moveTo>
                  <a:pt x="43" y="176"/>
                </a:moveTo>
                <a:cubicBezTo>
                  <a:pt x="43" y="178"/>
                  <a:pt x="42" y="180"/>
                  <a:pt x="39" y="180"/>
                </a:cubicBezTo>
                <a:cubicBezTo>
                  <a:pt x="21" y="180"/>
                  <a:pt x="21" y="180"/>
                  <a:pt x="21" y="180"/>
                </a:cubicBezTo>
                <a:cubicBezTo>
                  <a:pt x="19" y="180"/>
                  <a:pt x="17" y="178"/>
                  <a:pt x="17" y="176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56"/>
                  <a:pt x="19" y="154"/>
                  <a:pt x="21" y="154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42" y="154"/>
                  <a:pt x="43" y="156"/>
                  <a:pt x="43" y="158"/>
                </a:cubicBezTo>
                <a:lnTo>
                  <a:pt x="43" y="176"/>
                </a:lnTo>
                <a:close/>
                <a:moveTo>
                  <a:pt x="43" y="132"/>
                </a:moveTo>
                <a:cubicBezTo>
                  <a:pt x="43" y="134"/>
                  <a:pt x="42" y="136"/>
                  <a:pt x="39" y="136"/>
                </a:cubicBezTo>
                <a:cubicBezTo>
                  <a:pt x="21" y="136"/>
                  <a:pt x="21" y="136"/>
                  <a:pt x="21" y="136"/>
                </a:cubicBezTo>
                <a:cubicBezTo>
                  <a:pt x="19" y="136"/>
                  <a:pt x="17" y="134"/>
                  <a:pt x="17" y="132"/>
                </a:cubicBezTo>
                <a:cubicBezTo>
                  <a:pt x="17" y="114"/>
                  <a:pt x="17" y="114"/>
                  <a:pt x="17" y="114"/>
                </a:cubicBezTo>
                <a:cubicBezTo>
                  <a:pt x="17" y="112"/>
                  <a:pt x="19" y="110"/>
                  <a:pt x="21" y="110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2" y="110"/>
                  <a:pt x="43" y="112"/>
                  <a:pt x="43" y="114"/>
                </a:cubicBezTo>
                <a:lnTo>
                  <a:pt x="43" y="132"/>
                </a:lnTo>
                <a:close/>
                <a:moveTo>
                  <a:pt x="43" y="90"/>
                </a:moveTo>
                <a:cubicBezTo>
                  <a:pt x="43" y="92"/>
                  <a:pt x="42" y="94"/>
                  <a:pt x="39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19" y="94"/>
                  <a:pt x="17" y="92"/>
                  <a:pt x="17" y="9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0"/>
                  <a:pt x="19" y="68"/>
                  <a:pt x="2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42" y="68"/>
                  <a:pt x="43" y="70"/>
                  <a:pt x="43" y="72"/>
                </a:cubicBezTo>
                <a:lnTo>
                  <a:pt x="43" y="90"/>
                </a:lnTo>
                <a:close/>
                <a:moveTo>
                  <a:pt x="43" y="46"/>
                </a:moveTo>
                <a:cubicBezTo>
                  <a:pt x="43" y="48"/>
                  <a:pt x="42" y="50"/>
                  <a:pt x="39" y="50"/>
                </a:cubicBezTo>
                <a:cubicBezTo>
                  <a:pt x="21" y="50"/>
                  <a:pt x="21" y="50"/>
                  <a:pt x="21" y="50"/>
                </a:cubicBezTo>
                <a:cubicBezTo>
                  <a:pt x="19" y="50"/>
                  <a:pt x="17" y="48"/>
                  <a:pt x="17" y="46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26"/>
                  <a:pt x="19" y="24"/>
                  <a:pt x="21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4"/>
                  <a:pt x="43" y="26"/>
                  <a:pt x="43" y="28"/>
                </a:cubicBezTo>
                <a:lnTo>
                  <a:pt x="43" y="46"/>
                </a:lnTo>
                <a:close/>
                <a:moveTo>
                  <a:pt x="226" y="177"/>
                </a:moveTo>
                <a:cubicBezTo>
                  <a:pt x="226" y="182"/>
                  <a:pt x="222" y="185"/>
                  <a:pt x="218" y="185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66" y="185"/>
                  <a:pt x="62" y="182"/>
                  <a:pt x="62" y="177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2"/>
                  <a:pt x="66" y="18"/>
                  <a:pt x="70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22" y="18"/>
                  <a:pt x="226" y="22"/>
                  <a:pt x="226" y="26"/>
                </a:cubicBezTo>
                <a:lnTo>
                  <a:pt x="226" y="177"/>
                </a:lnTo>
                <a:close/>
                <a:moveTo>
                  <a:pt x="271" y="176"/>
                </a:moveTo>
                <a:cubicBezTo>
                  <a:pt x="271" y="178"/>
                  <a:pt x="269" y="180"/>
                  <a:pt x="267" y="180"/>
                </a:cubicBezTo>
                <a:cubicBezTo>
                  <a:pt x="249" y="180"/>
                  <a:pt x="249" y="180"/>
                  <a:pt x="249" y="180"/>
                </a:cubicBezTo>
                <a:cubicBezTo>
                  <a:pt x="247" y="180"/>
                  <a:pt x="245" y="178"/>
                  <a:pt x="245" y="176"/>
                </a:cubicBezTo>
                <a:cubicBezTo>
                  <a:pt x="245" y="158"/>
                  <a:pt x="245" y="158"/>
                  <a:pt x="245" y="158"/>
                </a:cubicBezTo>
                <a:cubicBezTo>
                  <a:pt x="245" y="156"/>
                  <a:pt x="247" y="154"/>
                  <a:pt x="249" y="154"/>
                </a:cubicBezTo>
                <a:cubicBezTo>
                  <a:pt x="267" y="154"/>
                  <a:pt x="267" y="154"/>
                  <a:pt x="267" y="154"/>
                </a:cubicBezTo>
                <a:cubicBezTo>
                  <a:pt x="269" y="154"/>
                  <a:pt x="271" y="156"/>
                  <a:pt x="271" y="158"/>
                </a:cubicBezTo>
                <a:lnTo>
                  <a:pt x="271" y="176"/>
                </a:lnTo>
                <a:close/>
                <a:moveTo>
                  <a:pt x="271" y="132"/>
                </a:moveTo>
                <a:cubicBezTo>
                  <a:pt x="271" y="134"/>
                  <a:pt x="269" y="136"/>
                  <a:pt x="267" y="136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7" y="136"/>
                  <a:pt x="245" y="134"/>
                  <a:pt x="245" y="132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5" y="112"/>
                  <a:pt x="247" y="110"/>
                  <a:pt x="249" y="110"/>
                </a:cubicBezTo>
                <a:cubicBezTo>
                  <a:pt x="267" y="110"/>
                  <a:pt x="267" y="110"/>
                  <a:pt x="267" y="110"/>
                </a:cubicBezTo>
                <a:cubicBezTo>
                  <a:pt x="269" y="110"/>
                  <a:pt x="271" y="112"/>
                  <a:pt x="271" y="114"/>
                </a:cubicBezTo>
                <a:lnTo>
                  <a:pt x="271" y="132"/>
                </a:lnTo>
                <a:close/>
                <a:moveTo>
                  <a:pt x="271" y="90"/>
                </a:moveTo>
                <a:cubicBezTo>
                  <a:pt x="271" y="92"/>
                  <a:pt x="269" y="94"/>
                  <a:pt x="267" y="94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7" y="94"/>
                  <a:pt x="245" y="92"/>
                  <a:pt x="245" y="90"/>
                </a:cubicBezTo>
                <a:cubicBezTo>
                  <a:pt x="245" y="72"/>
                  <a:pt x="245" y="72"/>
                  <a:pt x="245" y="72"/>
                </a:cubicBezTo>
                <a:cubicBezTo>
                  <a:pt x="245" y="70"/>
                  <a:pt x="247" y="68"/>
                  <a:pt x="249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9" y="68"/>
                  <a:pt x="271" y="70"/>
                  <a:pt x="271" y="72"/>
                </a:cubicBezTo>
                <a:lnTo>
                  <a:pt x="271" y="90"/>
                </a:lnTo>
                <a:close/>
                <a:moveTo>
                  <a:pt x="271" y="46"/>
                </a:moveTo>
                <a:cubicBezTo>
                  <a:pt x="271" y="48"/>
                  <a:pt x="269" y="50"/>
                  <a:pt x="267" y="50"/>
                </a:cubicBezTo>
                <a:cubicBezTo>
                  <a:pt x="249" y="50"/>
                  <a:pt x="249" y="50"/>
                  <a:pt x="249" y="50"/>
                </a:cubicBezTo>
                <a:cubicBezTo>
                  <a:pt x="247" y="50"/>
                  <a:pt x="245" y="48"/>
                  <a:pt x="245" y="46"/>
                </a:cubicBezTo>
                <a:cubicBezTo>
                  <a:pt x="245" y="28"/>
                  <a:pt x="245" y="28"/>
                  <a:pt x="245" y="28"/>
                </a:cubicBezTo>
                <a:cubicBezTo>
                  <a:pt x="245" y="26"/>
                  <a:pt x="247" y="24"/>
                  <a:pt x="249" y="24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69" y="24"/>
                  <a:pt x="271" y="26"/>
                  <a:pt x="271" y="28"/>
                </a:cubicBezTo>
                <a:lnTo>
                  <a:pt x="271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7" name="Freeform 121"/>
          <p:cNvSpPr>
            <a:spLocks noEditPoints="1"/>
          </p:cNvSpPr>
          <p:nvPr/>
        </p:nvSpPr>
        <p:spPr bwMode="auto">
          <a:xfrm>
            <a:off x="1716405" y="2695575"/>
            <a:ext cx="283210" cy="199390"/>
          </a:xfrm>
          <a:custGeom>
            <a:avLst/>
            <a:gdLst>
              <a:gd name="T0" fmla="*/ 8 w 288"/>
              <a:gd name="T1" fmla="*/ 0 h 204"/>
              <a:gd name="T2" fmla="*/ 0 w 288"/>
              <a:gd name="T3" fmla="*/ 196 h 204"/>
              <a:gd name="T4" fmla="*/ 280 w 288"/>
              <a:gd name="T5" fmla="*/ 204 h 204"/>
              <a:gd name="T6" fmla="*/ 288 w 288"/>
              <a:gd name="T7" fmla="*/ 8 h 204"/>
              <a:gd name="T8" fmla="*/ 43 w 288"/>
              <a:gd name="T9" fmla="*/ 176 h 204"/>
              <a:gd name="T10" fmla="*/ 21 w 288"/>
              <a:gd name="T11" fmla="*/ 180 h 204"/>
              <a:gd name="T12" fmla="*/ 17 w 288"/>
              <a:gd name="T13" fmla="*/ 158 h 204"/>
              <a:gd name="T14" fmla="*/ 39 w 288"/>
              <a:gd name="T15" fmla="*/ 154 h 204"/>
              <a:gd name="T16" fmla="*/ 43 w 288"/>
              <a:gd name="T17" fmla="*/ 176 h 204"/>
              <a:gd name="T18" fmla="*/ 39 w 288"/>
              <a:gd name="T19" fmla="*/ 136 h 204"/>
              <a:gd name="T20" fmla="*/ 17 w 288"/>
              <a:gd name="T21" fmla="*/ 132 h 204"/>
              <a:gd name="T22" fmla="*/ 21 w 288"/>
              <a:gd name="T23" fmla="*/ 110 h 204"/>
              <a:gd name="T24" fmla="*/ 43 w 288"/>
              <a:gd name="T25" fmla="*/ 114 h 204"/>
              <a:gd name="T26" fmla="*/ 43 w 288"/>
              <a:gd name="T27" fmla="*/ 90 h 204"/>
              <a:gd name="T28" fmla="*/ 21 w 288"/>
              <a:gd name="T29" fmla="*/ 94 h 204"/>
              <a:gd name="T30" fmla="*/ 17 w 288"/>
              <a:gd name="T31" fmla="*/ 72 h 204"/>
              <a:gd name="T32" fmla="*/ 39 w 288"/>
              <a:gd name="T33" fmla="*/ 68 h 204"/>
              <a:gd name="T34" fmla="*/ 43 w 288"/>
              <a:gd name="T35" fmla="*/ 90 h 204"/>
              <a:gd name="T36" fmla="*/ 39 w 288"/>
              <a:gd name="T37" fmla="*/ 50 h 204"/>
              <a:gd name="T38" fmla="*/ 17 w 288"/>
              <a:gd name="T39" fmla="*/ 46 h 204"/>
              <a:gd name="T40" fmla="*/ 21 w 288"/>
              <a:gd name="T41" fmla="*/ 24 h 204"/>
              <a:gd name="T42" fmla="*/ 43 w 288"/>
              <a:gd name="T43" fmla="*/ 28 h 204"/>
              <a:gd name="T44" fmla="*/ 226 w 288"/>
              <a:gd name="T45" fmla="*/ 177 h 204"/>
              <a:gd name="T46" fmla="*/ 70 w 288"/>
              <a:gd name="T47" fmla="*/ 185 h 204"/>
              <a:gd name="T48" fmla="*/ 62 w 288"/>
              <a:gd name="T49" fmla="*/ 26 h 204"/>
              <a:gd name="T50" fmla="*/ 218 w 288"/>
              <a:gd name="T51" fmla="*/ 18 h 204"/>
              <a:gd name="T52" fmla="*/ 226 w 288"/>
              <a:gd name="T53" fmla="*/ 177 h 204"/>
              <a:gd name="T54" fmla="*/ 267 w 288"/>
              <a:gd name="T55" fmla="*/ 180 h 204"/>
              <a:gd name="T56" fmla="*/ 245 w 288"/>
              <a:gd name="T57" fmla="*/ 176 h 204"/>
              <a:gd name="T58" fmla="*/ 249 w 288"/>
              <a:gd name="T59" fmla="*/ 154 h 204"/>
              <a:gd name="T60" fmla="*/ 271 w 288"/>
              <a:gd name="T61" fmla="*/ 158 h 204"/>
              <a:gd name="T62" fmla="*/ 271 w 288"/>
              <a:gd name="T63" fmla="*/ 132 h 204"/>
              <a:gd name="T64" fmla="*/ 249 w 288"/>
              <a:gd name="T65" fmla="*/ 136 h 204"/>
              <a:gd name="T66" fmla="*/ 245 w 288"/>
              <a:gd name="T67" fmla="*/ 114 h 204"/>
              <a:gd name="T68" fmla="*/ 267 w 288"/>
              <a:gd name="T69" fmla="*/ 110 h 204"/>
              <a:gd name="T70" fmla="*/ 271 w 288"/>
              <a:gd name="T71" fmla="*/ 132 h 204"/>
              <a:gd name="T72" fmla="*/ 267 w 288"/>
              <a:gd name="T73" fmla="*/ 94 h 204"/>
              <a:gd name="T74" fmla="*/ 245 w 288"/>
              <a:gd name="T75" fmla="*/ 90 h 204"/>
              <a:gd name="T76" fmla="*/ 249 w 288"/>
              <a:gd name="T77" fmla="*/ 68 h 204"/>
              <a:gd name="T78" fmla="*/ 271 w 288"/>
              <a:gd name="T79" fmla="*/ 72 h 204"/>
              <a:gd name="T80" fmla="*/ 271 w 288"/>
              <a:gd name="T81" fmla="*/ 46 h 204"/>
              <a:gd name="T82" fmla="*/ 249 w 288"/>
              <a:gd name="T83" fmla="*/ 50 h 204"/>
              <a:gd name="T84" fmla="*/ 245 w 288"/>
              <a:gd name="T85" fmla="*/ 28 h 204"/>
              <a:gd name="T86" fmla="*/ 267 w 288"/>
              <a:gd name="T87" fmla="*/ 24 h 204"/>
              <a:gd name="T88" fmla="*/ 271 w 288"/>
              <a:gd name="T89" fmla="*/ 4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04">
                <a:moveTo>
                  <a:pt x="28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0"/>
                  <a:pt x="4" y="204"/>
                  <a:pt x="8" y="204"/>
                </a:cubicBezTo>
                <a:cubicBezTo>
                  <a:pt x="280" y="204"/>
                  <a:pt x="280" y="204"/>
                  <a:pt x="280" y="204"/>
                </a:cubicBezTo>
                <a:cubicBezTo>
                  <a:pt x="285" y="204"/>
                  <a:pt x="288" y="200"/>
                  <a:pt x="288" y="196"/>
                </a:cubicBezTo>
                <a:cubicBezTo>
                  <a:pt x="288" y="8"/>
                  <a:pt x="288" y="8"/>
                  <a:pt x="288" y="8"/>
                </a:cubicBezTo>
                <a:cubicBezTo>
                  <a:pt x="288" y="4"/>
                  <a:pt x="285" y="0"/>
                  <a:pt x="280" y="0"/>
                </a:cubicBezTo>
                <a:close/>
                <a:moveTo>
                  <a:pt x="43" y="176"/>
                </a:moveTo>
                <a:cubicBezTo>
                  <a:pt x="43" y="178"/>
                  <a:pt x="42" y="180"/>
                  <a:pt x="39" y="180"/>
                </a:cubicBezTo>
                <a:cubicBezTo>
                  <a:pt x="21" y="180"/>
                  <a:pt x="21" y="180"/>
                  <a:pt x="21" y="180"/>
                </a:cubicBezTo>
                <a:cubicBezTo>
                  <a:pt x="19" y="180"/>
                  <a:pt x="17" y="178"/>
                  <a:pt x="17" y="176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56"/>
                  <a:pt x="19" y="154"/>
                  <a:pt x="21" y="154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42" y="154"/>
                  <a:pt x="43" y="156"/>
                  <a:pt x="43" y="158"/>
                </a:cubicBezTo>
                <a:lnTo>
                  <a:pt x="43" y="176"/>
                </a:lnTo>
                <a:close/>
                <a:moveTo>
                  <a:pt x="43" y="132"/>
                </a:moveTo>
                <a:cubicBezTo>
                  <a:pt x="43" y="134"/>
                  <a:pt x="42" y="136"/>
                  <a:pt x="39" y="136"/>
                </a:cubicBezTo>
                <a:cubicBezTo>
                  <a:pt x="21" y="136"/>
                  <a:pt x="21" y="136"/>
                  <a:pt x="21" y="136"/>
                </a:cubicBezTo>
                <a:cubicBezTo>
                  <a:pt x="19" y="136"/>
                  <a:pt x="17" y="134"/>
                  <a:pt x="17" y="132"/>
                </a:cubicBezTo>
                <a:cubicBezTo>
                  <a:pt x="17" y="114"/>
                  <a:pt x="17" y="114"/>
                  <a:pt x="17" y="114"/>
                </a:cubicBezTo>
                <a:cubicBezTo>
                  <a:pt x="17" y="112"/>
                  <a:pt x="19" y="110"/>
                  <a:pt x="21" y="110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2" y="110"/>
                  <a:pt x="43" y="112"/>
                  <a:pt x="43" y="114"/>
                </a:cubicBezTo>
                <a:lnTo>
                  <a:pt x="43" y="132"/>
                </a:lnTo>
                <a:close/>
                <a:moveTo>
                  <a:pt x="43" y="90"/>
                </a:moveTo>
                <a:cubicBezTo>
                  <a:pt x="43" y="92"/>
                  <a:pt x="42" y="94"/>
                  <a:pt x="39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19" y="94"/>
                  <a:pt x="17" y="92"/>
                  <a:pt x="17" y="9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0"/>
                  <a:pt x="19" y="68"/>
                  <a:pt x="2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42" y="68"/>
                  <a:pt x="43" y="70"/>
                  <a:pt x="43" y="72"/>
                </a:cubicBezTo>
                <a:lnTo>
                  <a:pt x="43" y="90"/>
                </a:lnTo>
                <a:close/>
                <a:moveTo>
                  <a:pt x="43" y="46"/>
                </a:moveTo>
                <a:cubicBezTo>
                  <a:pt x="43" y="48"/>
                  <a:pt x="42" y="50"/>
                  <a:pt x="39" y="50"/>
                </a:cubicBezTo>
                <a:cubicBezTo>
                  <a:pt x="21" y="50"/>
                  <a:pt x="21" y="50"/>
                  <a:pt x="21" y="50"/>
                </a:cubicBezTo>
                <a:cubicBezTo>
                  <a:pt x="19" y="50"/>
                  <a:pt x="17" y="48"/>
                  <a:pt x="17" y="46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26"/>
                  <a:pt x="19" y="24"/>
                  <a:pt x="21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4"/>
                  <a:pt x="43" y="26"/>
                  <a:pt x="43" y="28"/>
                </a:cubicBezTo>
                <a:lnTo>
                  <a:pt x="43" y="46"/>
                </a:lnTo>
                <a:close/>
                <a:moveTo>
                  <a:pt x="226" y="177"/>
                </a:moveTo>
                <a:cubicBezTo>
                  <a:pt x="226" y="182"/>
                  <a:pt x="223" y="185"/>
                  <a:pt x="218" y="185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66" y="185"/>
                  <a:pt x="62" y="182"/>
                  <a:pt x="62" y="177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2"/>
                  <a:pt x="66" y="18"/>
                  <a:pt x="70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23" y="18"/>
                  <a:pt x="226" y="22"/>
                  <a:pt x="226" y="26"/>
                </a:cubicBezTo>
                <a:lnTo>
                  <a:pt x="226" y="177"/>
                </a:lnTo>
                <a:close/>
                <a:moveTo>
                  <a:pt x="271" y="176"/>
                </a:moveTo>
                <a:cubicBezTo>
                  <a:pt x="271" y="178"/>
                  <a:pt x="269" y="180"/>
                  <a:pt x="267" y="180"/>
                </a:cubicBezTo>
                <a:cubicBezTo>
                  <a:pt x="249" y="180"/>
                  <a:pt x="249" y="180"/>
                  <a:pt x="249" y="180"/>
                </a:cubicBezTo>
                <a:cubicBezTo>
                  <a:pt x="247" y="180"/>
                  <a:pt x="245" y="178"/>
                  <a:pt x="245" y="176"/>
                </a:cubicBezTo>
                <a:cubicBezTo>
                  <a:pt x="245" y="158"/>
                  <a:pt x="245" y="158"/>
                  <a:pt x="245" y="158"/>
                </a:cubicBezTo>
                <a:cubicBezTo>
                  <a:pt x="245" y="156"/>
                  <a:pt x="247" y="154"/>
                  <a:pt x="249" y="154"/>
                </a:cubicBezTo>
                <a:cubicBezTo>
                  <a:pt x="267" y="154"/>
                  <a:pt x="267" y="154"/>
                  <a:pt x="267" y="154"/>
                </a:cubicBezTo>
                <a:cubicBezTo>
                  <a:pt x="269" y="154"/>
                  <a:pt x="271" y="156"/>
                  <a:pt x="271" y="158"/>
                </a:cubicBezTo>
                <a:lnTo>
                  <a:pt x="271" y="176"/>
                </a:lnTo>
                <a:close/>
                <a:moveTo>
                  <a:pt x="271" y="132"/>
                </a:moveTo>
                <a:cubicBezTo>
                  <a:pt x="271" y="134"/>
                  <a:pt x="269" y="136"/>
                  <a:pt x="267" y="136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7" y="136"/>
                  <a:pt x="245" y="134"/>
                  <a:pt x="245" y="132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5" y="112"/>
                  <a:pt x="247" y="110"/>
                  <a:pt x="249" y="110"/>
                </a:cubicBezTo>
                <a:cubicBezTo>
                  <a:pt x="267" y="110"/>
                  <a:pt x="267" y="110"/>
                  <a:pt x="267" y="110"/>
                </a:cubicBezTo>
                <a:cubicBezTo>
                  <a:pt x="269" y="110"/>
                  <a:pt x="271" y="112"/>
                  <a:pt x="271" y="114"/>
                </a:cubicBezTo>
                <a:lnTo>
                  <a:pt x="271" y="132"/>
                </a:lnTo>
                <a:close/>
                <a:moveTo>
                  <a:pt x="271" y="90"/>
                </a:moveTo>
                <a:cubicBezTo>
                  <a:pt x="271" y="92"/>
                  <a:pt x="269" y="94"/>
                  <a:pt x="267" y="94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7" y="94"/>
                  <a:pt x="245" y="92"/>
                  <a:pt x="245" y="90"/>
                </a:cubicBezTo>
                <a:cubicBezTo>
                  <a:pt x="245" y="72"/>
                  <a:pt x="245" y="72"/>
                  <a:pt x="245" y="72"/>
                </a:cubicBezTo>
                <a:cubicBezTo>
                  <a:pt x="245" y="70"/>
                  <a:pt x="247" y="68"/>
                  <a:pt x="249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9" y="68"/>
                  <a:pt x="271" y="70"/>
                  <a:pt x="271" y="72"/>
                </a:cubicBezTo>
                <a:lnTo>
                  <a:pt x="271" y="90"/>
                </a:lnTo>
                <a:close/>
                <a:moveTo>
                  <a:pt x="271" y="46"/>
                </a:moveTo>
                <a:cubicBezTo>
                  <a:pt x="271" y="48"/>
                  <a:pt x="269" y="50"/>
                  <a:pt x="267" y="50"/>
                </a:cubicBezTo>
                <a:cubicBezTo>
                  <a:pt x="249" y="50"/>
                  <a:pt x="249" y="50"/>
                  <a:pt x="249" y="50"/>
                </a:cubicBezTo>
                <a:cubicBezTo>
                  <a:pt x="247" y="50"/>
                  <a:pt x="245" y="48"/>
                  <a:pt x="245" y="46"/>
                </a:cubicBezTo>
                <a:cubicBezTo>
                  <a:pt x="245" y="28"/>
                  <a:pt x="245" y="28"/>
                  <a:pt x="245" y="28"/>
                </a:cubicBezTo>
                <a:cubicBezTo>
                  <a:pt x="245" y="26"/>
                  <a:pt x="247" y="24"/>
                  <a:pt x="249" y="24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69" y="24"/>
                  <a:pt x="271" y="26"/>
                  <a:pt x="271" y="28"/>
                </a:cubicBezTo>
                <a:lnTo>
                  <a:pt x="271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8" name="Freeform 122"/>
          <p:cNvSpPr/>
          <p:nvPr/>
        </p:nvSpPr>
        <p:spPr bwMode="auto">
          <a:xfrm>
            <a:off x="1825625" y="2757805"/>
            <a:ext cx="72390" cy="73025"/>
          </a:xfrm>
          <a:custGeom>
            <a:avLst/>
            <a:gdLst>
              <a:gd name="T0" fmla="*/ 0 w 45"/>
              <a:gd name="T1" fmla="*/ 45 h 45"/>
              <a:gd name="T2" fmla="*/ 45 w 45"/>
              <a:gd name="T3" fmla="*/ 23 h 45"/>
              <a:gd name="T4" fmla="*/ 0 w 45"/>
              <a:gd name="T5" fmla="*/ 0 h 45"/>
              <a:gd name="T6" fmla="*/ 0 w 45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5">
                <a:moveTo>
                  <a:pt x="0" y="45"/>
                </a:moveTo>
                <a:lnTo>
                  <a:pt x="45" y="2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9" name="Freeform 123"/>
          <p:cNvSpPr>
            <a:spLocks noEditPoints="1"/>
          </p:cNvSpPr>
          <p:nvPr/>
        </p:nvSpPr>
        <p:spPr bwMode="auto">
          <a:xfrm>
            <a:off x="5107940" y="4351655"/>
            <a:ext cx="281305" cy="283210"/>
          </a:xfrm>
          <a:custGeom>
            <a:avLst/>
            <a:gdLst>
              <a:gd name="T0" fmla="*/ 87 w 175"/>
              <a:gd name="T1" fmla="*/ 50 h 176"/>
              <a:gd name="T2" fmla="*/ 93 w 175"/>
              <a:gd name="T3" fmla="*/ 73 h 176"/>
              <a:gd name="T4" fmla="*/ 97 w 175"/>
              <a:gd name="T5" fmla="*/ 83 h 176"/>
              <a:gd name="T6" fmla="*/ 107 w 175"/>
              <a:gd name="T7" fmla="*/ 83 h 176"/>
              <a:gd name="T8" fmla="*/ 131 w 175"/>
              <a:gd name="T9" fmla="*/ 83 h 176"/>
              <a:gd name="T10" fmla="*/ 112 w 175"/>
              <a:gd name="T11" fmla="*/ 95 h 176"/>
              <a:gd name="T12" fmla="*/ 104 w 175"/>
              <a:gd name="T13" fmla="*/ 101 h 176"/>
              <a:gd name="T14" fmla="*/ 107 w 175"/>
              <a:gd name="T15" fmla="*/ 110 h 176"/>
              <a:gd name="T16" fmla="*/ 115 w 175"/>
              <a:gd name="T17" fmla="*/ 136 h 176"/>
              <a:gd name="T18" fmla="*/ 96 w 175"/>
              <a:gd name="T19" fmla="*/ 120 h 176"/>
              <a:gd name="T20" fmla="*/ 87 w 175"/>
              <a:gd name="T21" fmla="*/ 112 h 176"/>
              <a:gd name="T22" fmla="*/ 79 w 175"/>
              <a:gd name="T23" fmla="*/ 120 h 176"/>
              <a:gd name="T24" fmla="*/ 60 w 175"/>
              <a:gd name="T25" fmla="*/ 136 h 176"/>
              <a:gd name="T26" fmla="*/ 68 w 175"/>
              <a:gd name="T27" fmla="*/ 110 h 176"/>
              <a:gd name="T28" fmla="*/ 71 w 175"/>
              <a:gd name="T29" fmla="*/ 101 h 176"/>
              <a:gd name="T30" fmla="*/ 62 w 175"/>
              <a:gd name="T31" fmla="*/ 95 h 176"/>
              <a:gd name="T32" fmla="*/ 44 w 175"/>
              <a:gd name="T33" fmla="*/ 83 h 176"/>
              <a:gd name="T34" fmla="*/ 68 w 175"/>
              <a:gd name="T35" fmla="*/ 83 h 176"/>
              <a:gd name="T36" fmla="*/ 78 w 175"/>
              <a:gd name="T37" fmla="*/ 83 h 176"/>
              <a:gd name="T38" fmla="*/ 81 w 175"/>
              <a:gd name="T39" fmla="*/ 73 h 176"/>
              <a:gd name="T40" fmla="*/ 87 w 175"/>
              <a:gd name="T41" fmla="*/ 50 h 176"/>
              <a:gd name="T42" fmla="*/ 87 w 175"/>
              <a:gd name="T43" fmla="*/ 0 h 176"/>
              <a:gd name="T44" fmla="*/ 68 w 175"/>
              <a:gd name="T45" fmla="*/ 70 h 176"/>
              <a:gd name="T46" fmla="*/ 0 w 175"/>
              <a:gd name="T47" fmla="*/ 70 h 176"/>
              <a:gd name="T48" fmla="*/ 55 w 175"/>
              <a:gd name="T49" fmla="*/ 106 h 176"/>
              <a:gd name="T50" fmla="*/ 34 w 175"/>
              <a:gd name="T51" fmla="*/ 176 h 176"/>
              <a:gd name="T52" fmla="*/ 87 w 175"/>
              <a:gd name="T53" fmla="*/ 130 h 176"/>
              <a:gd name="T54" fmla="*/ 143 w 175"/>
              <a:gd name="T55" fmla="*/ 176 h 176"/>
              <a:gd name="T56" fmla="*/ 120 w 175"/>
              <a:gd name="T57" fmla="*/ 106 h 176"/>
              <a:gd name="T58" fmla="*/ 175 w 175"/>
              <a:gd name="T59" fmla="*/ 70 h 176"/>
              <a:gd name="T60" fmla="*/ 107 w 175"/>
              <a:gd name="T61" fmla="*/ 70 h 176"/>
              <a:gd name="T62" fmla="*/ 87 w 175"/>
              <a:gd name="T63" fmla="*/ 0 h 176"/>
              <a:gd name="T64" fmla="*/ 87 w 175"/>
              <a:gd name="T6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5" h="176">
                <a:moveTo>
                  <a:pt x="87" y="50"/>
                </a:moveTo>
                <a:lnTo>
                  <a:pt x="93" y="73"/>
                </a:lnTo>
                <a:lnTo>
                  <a:pt x="97" y="83"/>
                </a:lnTo>
                <a:lnTo>
                  <a:pt x="107" y="83"/>
                </a:lnTo>
                <a:lnTo>
                  <a:pt x="131" y="83"/>
                </a:lnTo>
                <a:lnTo>
                  <a:pt x="112" y="95"/>
                </a:lnTo>
                <a:lnTo>
                  <a:pt x="104" y="101"/>
                </a:lnTo>
                <a:lnTo>
                  <a:pt x="107" y="110"/>
                </a:lnTo>
                <a:lnTo>
                  <a:pt x="115" y="136"/>
                </a:lnTo>
                <a:lnTo>
                  <a:pt x="96" y="120"/>
                </a:lnTo>
                <a:lnTo>
                  <a:pt x="87" y="112"/>
                </a:lnTo>
                <a:lnTo>
                  <a:pt x="79" y="120"/>
                </a:lnTo>
                <a:lnTo>
                  <a:pt x="60" y="136"/>
                </a:lnTo>
                <a:lnTo>
                  <a:pt x="68" y="110"/>
                </a:lnTo>
                <a:lnTo>
                  <a:pt x="71" y="101"/>
                </a:lnTo>
                <a:lnTo>
                  <a:pt x="62" y="95"/>
                </a:lnTo>
                <a:lnTo>
                  <a:pt x="44" y="83"/>
                </a:lnTo>
                <a:lnTo>
                  <a:pt x="68" y="83"/>
                </a:lnTo>
                <a:lnTo>
                  <a:pt x="78" y="83"/>
                </a:lnTo>
                <a:lnTo>
                  <a:pt x="81" y="73"/>
                </a:lnTo>
                <a:lnTo>
                  <a:pt x="87" y="50"/>
                </a:lnTo>
                <a:close/>
                <a:moveTo>
                  <a:pt x="87" y="0"/>
                </a:moveTo>
                <a:lnTo>
                  <a:pt x="68" y="70"/>
                </a:lnTo>
                <a:lnTo>
                  <a:pt x="0" y="70"/>
                </a:lnTo>
                <a:lnTo>
                  <a:pt x="55" y="106"/>
                </a:lnTo>
                <a:lnTo>
                  <a:pt x="34" y="176"/>
                </a:lnTo>
                <a:lnTo>
                  <a:pt x="87" y="130"/>
                </a:lnTo>
                <a:lnTo>
                  <a:pt x="143" y="176"/>
                </a:lnTo>
                <a:lnTo>
                  <a:pt x="120" y="106"/>
                </a:lnTo>
                <a:lnTo>
                  <a:pt x="175" y="70"/>
                </a:lnTo>
                <a:lnTo>
                  <a:pt x="107" y="70"/>
                </a:lnTo>
                <a:lnTo>
                  <a:pt x="87" y="0"/>
                </a:lnTo>
                <a:lnTo>
                  <a:pt x="8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" name="Freeform 124"/>
          <p:cNvSpPr>
            <a:spLocks noEditPoints="1"/>
          </p:cNvSpPr>
          <p:nvPr/>
        </p:nvSpPr>
        <p:spPr bwMode="auto">
          <a:xfrm>
            <a:off x="5107940" y="4351655"/>
            <a:ext cx="281305" cy="283210"/>
          </a:xfrm>
          <a:custGeom>
            <a:avLst/>
            <a:gdLst>
              <a:gd name="T0" fmla="*/ 87 w 175"/>
              <a:gd name="T1" fmla="*/ 50 h 176"/>
              <a:gd name="T2" fmla="*/ 93 w 175"/>
              <a:gd name="T3" fmla="*/ 73 h 176"/>
              <a:gd name="T4" fmla="*/ 97 w 175"/>
              <a:gd name="T5" fmla="*/ 83 h 176"/>
              <a:gd name="T6" fmla="*/ 107 w 175"/>
              <a:gd name="T7" fmla="*/ 83 h 176"/>
              <a:gd name="T8" fmla="*/ 131 w 175"/>
              <a:gd name="T9" fmla="*/ 83 h 176"/>
              <a:gd name="T10" fmla="*/ 112 w 175"/>
              <a:gd name="T11" fmla="*/ 95 h 176"/>
              <a:gd name="T12" fmla="*/ 104 w 175"/>
              <a:gd name="T13" fmla="*/ 101 h 176"/>
              <a:gd name="T14" fmla="*/ 107 w 175"/>
              <a:gd name="T15" fmla="*/ 110 h 176"/>
              <a:gd name="T16" fmla="*/ 115 w 175"/>
              <a:gd name="T17" fmla="*/ 136 h 176"/>
              <a:gd name="T18" fmla="*/ 96 w 175"/>
              <a:gd name="T19" fmla="*/ 120 h 176"/>
              <a:gd name="T20" fmla="*/ 87 w 175"/>
              <a:gd name="T21" fmla="*/ 112 h 176"/>
              <a:gd name="T22" fmla="*/ 79 w 175"/>
              <a:gd name="T23" fmla="*/ 120 h 176"/>
              <a:gd name="T24" fmla="*/ 60 w 175"/>
              <a:gd name="T25" fmla="*/ 136 h 176"/>
              <a:gd name="T26" fmla="*/ 68 w 175"/>
              <a:gd name="T27" fmla="*/ 110 h 176"/>
              <a:gd name="T28" fmla="*/ 71 w 175"/>
              <a:gd name="T29" fmla="*/ 101 h 176"/>
              <a:gd name="T30" fmla="*/ 62 w 175"/>
              <a:gd name="T31" fmla="*/ 95 h 176"/>
              <a:gd name="T32" fmla="*/ 44 w 175"/>
              <a:gd name="T33" fmla="*/ 83 h 176"/>
              <a:gd name="T34" fmla="*/ 68 w 175"/>
              <a:gd name="T35" fmla="*/ 83 h 176"/>
              <a:gd name="T36" fmla="*/ 78 w 175"/>
              <a:gd name="T37" fmla="*/ 83 h 176"/>
              <a:gd name="T38" fmla="*/ 81 w 175"/>
              <a:gd name="T39" fmla="*/ 73 h 176"/>
              <a:gd name="T40" fmla="*/ 87 w 175"/>
              <a:gd name="T41" fmla="*/ 50 h 176"/>
              <a:gd name="T42" fmla="*/ 87 w 175"/>
              <a:gd name="T43" fmla="*/ 0 h 176"/>
              <a:gd name="T44" fmla="*/ 68 w 175"/>
              <a:gd name="T45" fmla="*/ 70 h 176"/>
              <a:gd name="T46" fmla="*/ 0 w 175"/>
              <a:gd name="T47" fmla="*/ 70 h 176"/>
              <a:gd name="T48" fmla="*/ 55 w 175"/>
              <a:gd name="T49" fmla="*/ 106 h 176"/>
              <a:gd name="T50" fmla="*/ 34 w 175"/>
              <a:gd name="T51" fmla="*/ 176 h 176"/>
              <a:gd name="T52" fmla="*/ 87 w 175"/>
              <a:gd name="T53" fmla="*/ 130 h 176"/>
              <a:gd name="T54" fmla="*/ 143 w 175"/>
              <a:gd name="T55" fmla="*/ 176 h 176"/>
              <a:gd name="T56" fmla="*/ 120 w 175"/>
              <a:gd name="T57" fmla="*/ 106 h 176"/>
              <a:gd name="T58" fmla="*/ 175 w 175"/>
              <a:gd name="T59" fmla="*/ 70 h 176"/>
              <a:gd name="T60" fmla="*/ 107 w 175"/>
              <a:gd name="T61" fmla="*/ 70 h 176"/>
              <a:gd name="T62" fmla="*/ 87 w 175"/>
              <a:gd name="T63" fmla="*/ 0 h 176"/>
              <a:gd name="T64" fmla="*/ 87 w 175"/>
              <a:gd name="T6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5" h="176">
                <a:moveTo>
                  <a:pt x="87" y="50"/>
                </a:moveTo>
                <a:lnTo>
                  <a:pt x="93" y="73"/>
                </a:lnTo>
                <a:lnTo>
                  <a:pt x="97" y="83"/>
                </a:lnTo>
                <a:lnTo>
                  <a:pt x="107" y="83"/>
                </a:lnTo>
                <a:lnTo>
                  <a:pt x="131" y="83"/>
                </a:lnTo>
                <a:lnTo>
                  <a:pt x="112" y="95"/>
                </a:lnTo>
                <a:lnTo>
                  <a:pt x="104" y="101"/>
                </a:lnTo>
                <a:lnTo>
                  <a:pt x="107" y="110"/>
                </a:lnTo>
                <a:lnTo>
                  <a:pt x="115" y="136"/>
                </a:lnTo>
                <a:lnTo>
                  <a:pt x="96" y="120"/>
                </a:lnTo>
                <a:lnTo>
                  <a:pt x="87" y="112"/>
                </a:lnTo>
                <a:lnTo>
                  <a:pt x="79" y="120"/>
                </a:lnTo>
                <a:lnTo>
                  <a:pt x="60" y="136"/>
                </a:lnTo>
                <a:lnTo>
                  <a:pt x="68" y="110"/>
                </a:lnTo>
                <a:lnTo>
                  <a:pt x="71" y="101"/>
                </a:lnTo>
                <a:lnTo>
                  <a:pt x="62" y="95"/>
                </a:lnTo>
                <a:lnTo>
                  <a:pt x="44" y="83"/>
                </a:lnTo>
                <a:lnTo>
                  <a:pt x="68" y="83"/>
                </a:lnTo>
                <a:lnTo>
                  <a:pt x="78" y="83"/>
                </a:lnTo>
                <a:lnTo>
                  <a:pt x="81" y="73"/>
                </a:lnTo>
                <a:lnTo>
                  <a:pt x="87" y="50"/>
                </a:lnTo>
                <a:moveTo>
                  <a:pt x="87" y="0"/>
                </a:moveTo>
                <a:lnTo>
                  <a:pt x="68" y="70"/>
                </a:lnTo>
                <a:lnTo>
                  <a:pt x="0" y="70"/>
                </a:lnTo>
                <a:lnTo>
                  <a:pt x="55" y="106"/>
                </a:lnTo>
                <a:lnTo>
                  <a:pt x="34" y="176"/>
                </a:lnTo>
                <a:lnTo>
                  <a:pt x="87" y="130"/>
                </a:lnTo>
                <a:lnTo>
                  <a:pt x="143" y="176"/>
                </a:lnTo>
                <a:lnTo>
                  <a:pt x="120" y="106"/>
                </a:lnTo>
                <a:lnTo>
                  <a:pt x="175" y="70"/>
                </a:lnTo>
                <a:lnTo>
                  <a:pt x="107" y="70"/>
                </a:lnTo>
                <a:lnTo>
                  <a:pt x="87" y="0"/>
                </a:lnTo>
                <a:lnTo>
                  <a:pt x="87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1" name="Freeform 125"/>
          <p:cNvSpPr>
            <a:spLocks noEditPoints="1"/>
          </p:cNvSpPr>
          <p:nvPr/>
        </p:nvSpPr>
        <p:spPr bwMode="auto">
          <a:xfrm>
            <a:off x="7969250" y="2654935"/>
            <a:ext cx="207645" cy="281940"/>
          </a:xfrm>
          <a:custGeom>
            <a:avLst/>
            <a:gdLst>
              <a:gd name="T0" fmla="*/ 192 w 213"/>
              <a:gd name="T1" fmla="*/ 0 h 288"/>
              <a:gd name="T2" fmla="*/ 21 w 213"/>
              <a:gd name="T3" fmla="*/ 0 h 288"/>
              <a:gd name="T4" fmla="*/ 0 w 213"/>
              <a:gd name="T5" fmla="*/ 22 h 288"/>
              <a:gd name="T6" fmla="*/ 0 w 213"/>
              <a:gd name="T7" fmla="*/ 267 h 288"/>
              <a:gd name="T8" fmla="*/ 21 w 213"/>
              <a:gd name="T9" fmla="*/ 288 h 288"/>
              <a:gd name="T10" fmla="*/ 192 w 213"/>
              <a:gd name="T11" fmla="*/ 288 h 288"/>
              <a:gd name="T12" fmla="*/ 213 w 213"/>
              <a:gd name="T13" fmla="*/ 267 h 288"/>
              <a:gd name="T14" fmla="*/ 213 w 213"/>
              <a:gd name="T15" fmla="*/ 22 h 288"/>
              <a:gd name="T16" fmla="*/ 192 w 213"/>
              <a:gd name="T17" fmla="*/ 0 h 288"/>
              <a:gd name="T18" fmla="*/ 188 w 213"/>
              <a:gd name="T19" fmla="*/ 262 h 288"/>
              <a:gd name="T20" fmla="*/ 25 w 213"/>
              <a:gd name="T21" fmla="*/ 262 h 288"/>
              <a:gd name="T22" fmla="*/ 25 w 213"/>
              <a:gd name="T23" fmla="*/ 152 h 288"/>
              <a:gd name="T24" fmla="*/ 188 w 213"/>
              <a:gd name="T25" fmla="*/ 152 h 288"/>
              <a:gd name="T26" fmla="*/ 188 w 213"/>
              <a:gd name="T27" fmla="*/ 262 h 288"/>
              <a:gd name="T28" fmla="*/ 188 w 213"/>
              <a:gd name="T29" fmla="*/ 136 h 288"/>
              <a:gd name="T30" fmla="*/ 25 w 213"/>
              <a:gd name="T31" fmla="*/ 136 h 288"/>
              <a:gd name="T32" fmla="*/ 25 w 213"/>
              <a:gd name="T33" fmla="*/ 26 h 288"/>
              <a:gd name="T34" fmla="*/ 188 w 213"/>
              <a:gd name="T35" fmla="*/ 26 h 288"/>
              <a:gd name="T36" fmla="*/ 188 w 213"/>
              <a:gd name="T37" fmla="*/ 13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3" h="288">
                <a:moveTo>
                  <a:pt x="192" y="0"/>
                </a:moveTo>
                <a:cubicBezTo>
                  <a:pt x="21" y="0"/>
                  <a:pt x="21" y="0"/>
                  <a:pt x="21" y="0"/>
                </a:cubicBezTo>
                <a:cubicBezTo>
                  <a:pt x="3" y="0"/>
                  <a:pt x="0" y="3"/>
                  <a:pt x="0" y="22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85"/>
                  <a:pt x="3" y="288"/>
                  <a:pt x="21" y="288"/>
                </a:cubicBezTo>
                <a:cubicBezTo>
                  <a:pt x="192" y="288"/>
                  <a:pt x="192" y="288"/>
                  <a:pt x="192" y="288"/>
                </a:cubicBezTo>
                <a:cubicBezTo>
                  <a:pt x="210" y="288"/>
                  <a:pt x="213" y="285"/>
                  <a:pt x="213" y="267"/>
                </a:cubicBezTo>
                <a:cubicBezTo>
                  <a:pt x="213" y="22"/>
                  <a:pt x="213" y="22"/>
                  <a:pt x="213" y="22"/>
                </a:cubicBezTo>
                <a:cubicBezTo>
                  <a:pt x="213" y="3"/>
                  <a:pt x="210" y="0"/>
                  <a:pt x="192" y="0"/>
                </a:cubicBezTo>
                <a:close/>
                <a:moveTo>
                  <a:pt x="188" y="262"/>
                </a:moveTo>
                <a:cubicBezTo>
                  <a:pt x="25" y="262"/>
                  <a:pt x="25" y="262"/>
                  <a:pt x="25" y="262"/>
                </a:cubicBezTo>
                <a:cubicBezTo>
                  <a:pt x="25" y="152"/>
                  <a:pt x="25" y="152"/>
                  <a:pt x="25" y="152"/>
                </a:cubicBezTo>
                <a:cubicBezTo>
                  <a:pt x="188" y="152"/>
                  <a:pt x="188" y="152"/>
                  <a:pt x="188" y="152"/>
                </a:cubicBezTo>
                <a:lnTo>
                  <a:pt x="188" y="262"/>
                </a:lnTo>
                <a:close/>
                <a:moveTo>
                  <a:pt x="188" y="136"/>
                </a:moveTo>
                <a:cubicBezTo>
                  <a:pt x="25" y="136"/>
                  <a:pt x="25" y="136"/>
                  <a:pt x="25" y="136"/>
                </a:cubicBezTo>
                <a:cubicBezTo>
                  <a:pt x="25" y="26"/>
                  <a:pt x="25" y="26"/>
                  <a:pt x="25" y="26"/>
                </a:cubicBezTo>
                <a:cubicBezTo>
                  <a:pt x="188" y="26"/>
                  <a:pt x="188" y="26"/>
                  <a:pt x="188" y="26"/>
                </a:cubicBezTo>
                <a:lnTo>
                  <a:pt x="188" y="1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2" name="Freeform 126"/>
          <p:cNvSpPr>
            <a:spLocks noEditPoints="1"/>
          </p:cNvSpPr>
          <p:nvPr/>
        </p:nvSpPr>
        <p:spPr bwMode="auto">
          <a:xfrm>
            <a:off x="8009890" y="2695575"/>
            <a:ext cx="127000" cy="76835"/>
          </a:xfrm>
          <a:custGeom>
            <a:avLst/>
            <a:gdLst>
              <a:gd name="T0" fmla="*/ 0 w 79"/>
              <a:gd name="T1" fmla="*/ 0 h 48"/>
              <a:gd name="T2" fmla="*/ 0 w 79"/>
              <a:gd name="T3" fmla="*/ 48 h 48"/>
              <a:gd name="T4" fmla="*/ 79 w 79"/>
              <a:gd name="T5" fmla="*/ 48 h 48"/>
              <a:gd name="T6" fmla="*/ 79 w 79"/>
              <a:gd name="T7" fmla="*/ 0 h 48"/>
              <a:gd name="T8" fmla="*/ 0 w 79"/>
              <a:gd name="T9" fmla="*/ 0 h 48"/>
              <a:gd name="T10" fmla="*/ 58 w 79"/>
              <a:gd name="T11" fmla="*/ 37 h 48"/>
              <a:gd name="T12" fmla="*/ 21 w 79"/>
              <a:gd name="T13" fmla="*/ 37 h 48"/>
              <a:gd name="T14" fmla="*/ 21 w 79"/>
              <a:gd name="T15" fmla="*/ 27 h 48"/>
              <a:gd name="T16" fmla="*/ 58 w 79"/>
              <a:gd name="T17" fmla="*/ 27 h 48"/>
              <a:gd name="T18" fmla="*/ 58 w 79"/>
              <a:gd name="T19" fmla="*/ 3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48">
                <a:moveTo>
                  <a:pt x="0" y="0"/>
                </a:moveTo>
                <a:lnTo>
                  <a:pt x="0" y="48"/>
                </a:lnTo>
                <a:lnTo>
                  <a:pt x="79" y="48"/>
                </a:lnTo>
                <a:lnTo>
                  <a:pt x="79" y="0"/>
                </a:lnTo>
                <a:lnTo>
                  <a:pt x="0" y="0"/>
                </a:lnTo>
                <a:close/>
                <a:moveTo>
                  <a:pt x="58" y="37"/>
                </a:moveTo>
                <a:lnTo>
                  <a:pt x="21" y="37"/>
                </a:lnTo>
                <a:lnTo>
                  <a:pt x="21" y="27"/>
                </a:lnTo>
                <a:lnTo>
                  <a:pt x="58" y="27"/>
                </a:lnTo>
                <a:lnTo>
                  <a:pt x="58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3" name="Freeform 127"/>
          <p:cNvSpPr>
            <a:spLocks noEditPoints="1"/>
          </p:cNvSpPr>
          <p:nvPr/>
        </p:nvSpPr>
        <p:spPr bwMode="auto">
          <a:xfrm>
            <a:off x="8009890" y="2819400"/>
            <a:ext cx="127000" cy="76835"/>
          </a:xfrm>
          <a:custGeom>
            <a:avLst/>
            <a:gdLst>
              <a:gd name="T0" fmla="*/ 0 w 79"/>
              <a:gd name="T1" fmla="*/ 0 h 48"/>
              <a:gd name="T2" fmla="*/ 0 w 79"/>
              <a:gd name="T3" fmla="*/ 48 h 48"/>
              <a:gd name="T4" fmla="*/ 79 w 79"/>
              <a:gd name="T5" fmla="*/ 48 h 48"/>
              <a:gd name="T6" fmla="*/ 79 w 79"/>
              <a:gd name="T7" fmla="*/ 0 h 48"/>
              <a:gd name="T8" fmla="*/ 0 w 79"/>
              <a:gd name="T9" fmla="*/ 0 h 48"/>
              <a:gd name="T10" fmla="*/ 58 w 79"/>
              <a:gd name="T11" fmla="*/ 37 h 48"/>
              <a:gd name="T12" fmla="*/ 21 w 79"/>
              <a:gd name="T13" fmla="*/ 37 h 48"/>
              <a:gd name="T14" fmla="*/ 21 w 79"/>
              <a:gd name="T15" fmla="*/ 27 h 48"/>
              <a:gd name="T16" fmla="*/ 58 w 79"/>
              <a:gd name="T17" fmla="*/ 27 h 48"/>
              <a:gd name="T18" fmla="*/ 58 w 79"/>
              <a:gd name="T19" fmla="*/ 3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48">
                <a:moveTo>
                  <a:pt x="0" y="0"/>
                </a:moveTo>
                <a:lnTo>
                  <a:pt x="0" y="48"/>
                </a:lnTo>
                <a:lnTo>
                  <a:pt x="79" y="48"/>
                </a:lnTo>
                <a:lnTo>
                  <a:pt x="79" y="0"/>
                </a:lnTo>
                <a:lnTo>
                  <a:pt x="0" y="0"/>
                </a:lnTo>
                <a:close/>
                <a:moveTo>
                  <a:pt x="58" y="37"/>
                </a:moveTo>
                <a:lnTo>
                  <a:pt x="21" y="37"/>
                </a:lnTo>
                <a:lnTo>
                  <a:pt x="21" y="27"/>
                </a:lnTo>
                <a:lnTo>
                  <a:pt x="58" y="27"/>
                </a:lnTo>
                <a:lnTo>
                  <a:pt x="58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4" name="Freeform 128"/>
          <p:cNvSpPr>
            <a:spLocks noEditPoints="1"/>
          </p:cNvSpPr>
          <p:nvPr/>
        </p:nvSpPr>
        <p:spPr bwMode="auto">
          <a:xfrm>
            <a:off x="3980815" y="6046470"/>
            <a:ext cx="275590" cy="72390"/>
          </a:xfrm>
          <a:custGeom>
            <a:avLst/>
            <a:gdLst>
              <a:gd name="T0" fmla="*/ 280 w 280"/>
              <a:gd name="T1" fmla="*/ 42 h 73"/>
              <a:gd name="T2" fmla="*/ 213 w 280"/>
              <a:gd name="T3" fmla="*/ 42 h 73"/>
              <a:gd name="T4" fmla="*/ 172 w 280"/>
              <a:gd name="T5" fmla="*/ 0 h 73"/>
              <a:gd name="T6" fmla="*/ 107 w 280"/>
              <a:gd name="T7" fmla="*/ 0 h 73"/>
              <a:gd name="T8" fmla="*/ 69 w 280"/>
              <a:gd name="T9" fmla="*/ 42 h 73"/>
              <a:gd name="T10" fmla="*/ 0 w 280"/>
              <a:gd name="T11" fmla="*/ 42 h 73"/>
              <a:gd name="T12" fmla="*/ 0 w 280"/>
              <a:gd name="T13" fmla="*/ 73 h 73"/>
              <a:gd name="T14" fmla="*/ 280 w 280"/>
              <a:gd name="T15" fmla="*/ 73 h 73"/>
              <a:gd name="T16" fmla="*/ 280 w 280"/>
              <a:gd name="T17" fmla="*/ 42 h 73"/>
              <a:gd name="T18" fmla="*/ 156 w 280"/>
              <a:gd name="T19" fmla="*/ 43 h 73"/>
              <a:gd name="T20" fmla="*/ 123 w 280"/>
              <a:gd name="T21" fmla="*/ 43 h 73"/>
              <a:gd name="T22" fmla="*/ 113 w 280"/>
              <a:gd name="T23" fmla="*/ 29 h 73"/>
              <a:gd name="T24" fmla="*/ 123 w 280"/>
              <a:gd name="T25" fmla="*/ 15 h 73"/>
              <a:gd name="T26" fmla="*/ 156 w 280"/>
              <a:gd name="T27" fmla="*/ 15 h 73"/>
              <a:gd name="T28" fmla="*/ 165 w 280"/>
              <a:gd name="T29" fmla="*/ 29 h 73"/>
              <a:gd name="T30" fmla="*/ 156 w 280"/>
              <a:gd name="T31" fmla="*/ 4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0" h="73">
                <a:moveTo>
                  <a:pt x="280" y="42"/>
                </a:moveTo>
                <a:cubicBezTo>
                  <a:pt x="213" y="42"/>
                  <a:pt x="213" y="42"/>
                  <a:pt x="213" y="42"/>
                </a:cubicBezTo>
                <a:cubicBezTo>
                  <a:pt x="204" y="24"/>
                  <a:pt x="187" y="0"/>
                  <a:pt x="17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93" y="0"/>
                  <a:pt x="78" y="23"/>
                  <a:pt x="69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73"/>
                  <a:pt x="0" y="73"/>
                  <a:pt x="0" y="73"/>
                </a:cubicBezTo>
                <a:cubicBezTo>
                  <a:pt x="280" y="73"/>
                  <a:pt x="280" y="73"/>
                  <a:pt x="280" y="73"/>
                </a:cubicBezTo>
                <a:lnTo>
                  <a:pt x="280" y="42"/>
                </a:lnTo>
                <a:close/>
                <a:moveTo>
                  <a:pt x="156" y="43"/>
                </a:moveTo>
                <a:cubicBezTo>
                  <a:pt x="123" y="43"/>
                  <a:pt x="123" y="43"/>
                  <a:pt x="123" y="43"/>
                </a:cubicBezTo>
                <a:cubicBezTo>
                  <a:pt x="118" y="43"/>
                  <a:pt x="113" y="34"/>
                  <a:pt x="113" y="29"/>
                </a:cubicBezTo>
                <a:cubicBezTo>
                  <a:pt x="113" y="23"/>
                  <a:pt x="118" y="15"/>
                  <a:pt x="123" y="15"/>
                </a:cubicBezTo>
                <a:cubicBezTo>
                  <a:pt x="156" y="15"/>
                  <a:pt x="156" y="15"/>
                  <a:pt x="156" y="15"/>
                </a:cubicBezTo>
                <a:cubicBezTo>
                  <a:pt x="161" y="15"/>
                  <a:pt x="165" y="23"/>
                  <a:pt x="165" y="29"/>
                </a:cubicBezTo>
                <a:cubicBezTo>
                  <a:pt x="165" y="34"/>
                  <a:pt x="161" y="43"/>
                  <a:pt x="156" y="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5" name="Freeform 129"/>
          <p:cNvSpPr>
            <a:spLocks noEditPoints="1"/>
          </p:cNvSpPr>
          <p:nvPr/>
        </p:nvSpPr>
        <p:spPr bwMode="auto">
          <a:xfrm>
            <a:off x="3980815" y="6142990"/>
            <a:ext cx="275590" cy="186690"/>
          </a:xfrm>
          <a:custGeom>
            <a:avLst/>
            <a:gdLst>
              <a:gd name="T0" fmla="*/ 0 w 171"/>
              <a:gd name="T1" fmla="*/ 116 h 116"/>
              <a:gd name="T2" fmla="*/ 171 w 171"/>
              <a:gd name="T3" fmla="*/ 116 h 116"/>
              <a:gd name="T4" fmla="*/ 171 w 171"/>
              <a:gd name="T5" fmla="*/ 0 h 116"/>
              <a:gd name="T6" fmla="*/ 0 w 171"/>
              <a:gd name="T7" fmla="*/ 0 h 116"/>
              <a:gd name="T8" fmla="*/ 0 w 171"/>
              <a:gd name="T9" fmla="*/ 116 h 116"/>
              <a:gd name="T10" fmla="*/ 47 w 171"/>
              <a:gd name="T11" fmla="*/ 43 h 116"/>
              <a:gd name="T12" fmla="*/ 74 w 171"/>
              <a:gd name="T13" fmla="*/ 43 h 116"/>
              <a:gd name="T14" fmla="*/ 74 w 171"/>
              <a:gd name="T15" fmla="*/ 15 h 116"/>
              <a:gd name="T16" fmla="*/ 96 w 171"/>
              <a:gd name="T17" fmla="*/ 15 h 116"/>
              <a:gd name="T18" fmla="*/ 96 w 171"/>
              <a:gd name="T19" fmla="*/ 43 h 116"/>
              <a:gd name="T20" fmla="*/ 124 w 171"/>
              <a:gd name="T21" fmla="*/ 43 h 116"/>
              <a:gd name="T22" fmla="*/ 124 w 171"/>
              <a:gd name="T23" fmla="*/ 65 h 116"/>
              <a:gd name="T24" fmla="*/ 96 w 171"/>
              <a:gd name="T25" fmla="*/ 65 h 116"/>
              <a:gd name="T26" fmla="*/ 96 w 171"/>
              <a:gd name="T27" fmla="*/ 92 h 116"/>
              <a:gd name="T28" fmla="*/ 74 w 171"/>
              <a:gd name="T29" fmla="*/ 92 h 116"/>
              <a:gd name="T30" fmla="*/ 74 w 171"/>
              <a:gd name="T31" fmla="*/ 65 h 116"/>
              <a:gd name="T32" fmla="*/ 47 w 171"/>
              <a:gd name="T33" fmla="*/ 65 h 116"/>
              <a:gd name="T34" fmla="*/ 47 w 171"/>
              <a:gd name="T35" fmla="*/ 43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1" h="116">
                <a:moveTo>
                  <a:pt x="0" y="116"/>
                </a:moveTo>
                <a:lnTo>
                  <a:pt x="171" y="116"/>
                </a:lnTo>
                <a:lnTo>
                  <a:pt x="171" y="0"/>
                </a:lnTo>
                <a:lnTo>
                  <a:pt x="0" y="0"/>
                </a:lnTo>
                <a:lnTo>
                  <a:pt x="0" y="116"/>
                </a:lnTo>
                <a:close/>
                <a:moveTo>
                  <a:pt x="47" y="43"/>
                </a:moveTo>
                <a:lnTo>
                  <a:pt x="74" y="43"/>
                </a:lnTo>
                <a:lnTo>
                  <a:pt x="74" y="15"/>
                </a:lnTo>
                <a:lnTo>
                  <a:pt x="96" y="15"/>
                </a:lnTo>
                <a:lnTo>
                  <a:pt x="96" y="43"/>
                </a:lnTo>
                <a:lnTo>
                  <a:pt x="124" y="43"/>
                </a:lnTo>
                <a:lnTo>
                  <a:pt x="124" y="65"/>
                </a:lnTo>
                <a:lnTo>
                  <a:pt x="96" y="65"/>
                </a:lnTo>
                <a:lnTo>
                  <a:pt x="96" y="92"/>
                </a:lnTo>
                <a:lnTo>
                  <a:pt x="74" y="92"/>
                </a:lnTo>
                <a:lnTo>
                  <a:pt x="74" y="65"/>
                </a:lnTo>
                <a:lnTo>
                  <a:pt x="47" y="65"/>
                </a:lnTo>
                <a:lnTo>
                  <a:pt x="4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6" name="Freeform 130"/>
          <p:cNvSpPr>
            <a:spLocks noEditPoints="1"/>
          </p:cNvSpPr>
          <p:nvPr/>
        </p:nvSpPr>
        <p:spPr bwMode="auto">
          <a:xfrm>
            <a:off x="4581525" y="2088515"/>
            <a:ext cx="204470" cy="283210"/>
          </a:xfrm>
          <a:custGeom>
            <a:avLst/>
            <a:gdLst>
              <a:gd name="T0" fmla="*/ 60 w 208"/>
              <a:gd name="T1" fmla="*/ 0 h 288"/>
              <a:gd name="T2" fmla="*/ 60 w 208"/>
              <a:gd name="T3" fmla="*/ 0 h 288"/>
              <a:gd name="T4" fmla="*/ 60 w 208"/>
              <a:gd name="T5" fmla="*/ 42 h 288"/>
              <a:gd name="T6" fmla="*/ 60 w 208"/>
              <a:gd name="T7" fmla="*/ 60 h 288"/>
              <a:gd name="T8" fmla="*/ 41 w 208"/>
              <a:gd name="T9" fmla="*/ 60 h 288"/>
              <a:gd name="T10" fmla="*/ 0 w 208"/>
              <a:gd name="T11" fmla="*/ 60 h 288"/>
              <a:gd name="T12" fmla="*/ 0 w 208"/>
              <a:gd name="T13" fmla="*/ 288 h 288"/>
              <a:gd name="T14" fmla="*/ 208 w 208"/>
              <a:gd name="T15" fmla="*/ 288 h 288"/>
              <a:gd name="T16" fmla="*/ 208 w 208"/>
              <a:gd name="T17" fmla="*/ 0 h 288"/>
              <a:gd name="T18" fmla="*/ 60 w 208"/>
              <a:gd name="T19" fmla="*/ 0 h 288"/>
              <a:gd name="T20" fmla="*/ 167 w 208"/>
              <a:gd name="T21" fmla="*/ 170 h 288"/>
              <a:gd name="T22" fmla="*/ 111 w 208"/>
              <a:gd name="T23" fmla="*/ 237 h 288"/>
              <a:gd name="T24" fmla="*/ 96 w 208"/>
              <a:gd name="T25" fmla="*/ 237 h 288"/>
              <a:gd name="T26" fmla="*/ 40 w 208"/>
              <a:gd name="T27" fmla="*/ 170 h 288"/>
              <a:gd name="T28" fmla="*/ 45 w 208"/>
              <a:gd name="T29" fmla="*/ 161 h 288"/>
              <a:gd name="T30" fmla="*/ 74 w 208"/>
              <a:gd name="T31" fmla="*/ 161 h 288"/>
              <a:gd name="T32" fmla="*/ 86 w 208"/>
              <a:gd name="T33" fmla="*/ 161 h 288"/>
              <a:gd name="T34" fmla="*/ 86 w 208"/>
              <a:gd name="T35" fmla="*/ 99 h 288"/>
              <a:gd name="T36" fmla="*/ 97 w 208"/>
              <a:gd name="T37" fmla="*/ 87 h 288"/>
              <a:gd name="T38" fmla="*/ 111 w 208"/>
              <a:gd name="T39" fmla="*/ 87 h 288"/>
              <a:gd name="T40" fmla="*/ 122 w 208"/>
              <a:gd name="T41" fmla="*/ 99 h 288"/>
              <a:gd name="T42" fmla="*/ 122 w 208"/>
              <a:gd name="T43" fmla="*/ 161 h 288"/>
              <a:gd name="T44" fmla="*/ 134 w 208"/>
              <a:gd name="T45" fmla="*/ 161 h 288"/>
              <a:gd name="T46" fmla="*/ 163 w 208"/>
              <a:gd name="T47" fmla="*/ 161 h 288"/>
              <a:gd name="T48" fmla="*/ 167 w 208"/>
              <a:gd name="T49" fmla="*/ 17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288"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60"/>
                  <a:pt x="60" y="60"/>
                  <a:pt x="60" y="60"/>
                </a:cubicBezTo>
                <a:cubicBezTo>
                  <a:pt x="41" y="60"/>
                  <a:pt x="41" y="60"/>
                  <a:pt x="41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288"/>
                  <a:pt x="0" y="288"/>
                  <a:pt x="0" y="288"/>
                </a:cubicBezTo>
                <a:cubicBezTo>
                  <a:pt x="208" y="288"/>
                  <a:pt x="208" y="288"/>
                  <a:pt x="208" y="288"/>
                </a:cubicBezTo>
                <a:cubicBezTo>
                  <a:pt x="208" y="0"/>
                  <a:pt x="208" y="0"/>
                  <a:pt x="208" y="0"/>
                </a:cubicBezTo>
                <a:lnTo>
                  <a:pt x="60" y="0"/>
                </a:lnTo>
                <a:close/>
                <a:moveTo>
                  <a:pt x="167" y="170"/>
                </a:moveTo>
                <a:cubicBezTo>
                  <a:pt x="111" y="237"/>
                  <a:pt x="111" y="237"/>
                  <a:pt x="111" y="237"/>
                </a:cubicBezTo>
                <a:cubicBezTo>
                  <a:pt x="107" y="242"/>
                  <a:pt x="101" y="242"/>
                  <a:pt x="96" y="237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6" y="165"/>
                  <a:pt x="38" y="161"/>
                  <a:pt x="45" y="161"/>
                </a:cubicBezTo>
                <a:cubicBezTo>
                  <a:pt x="74" y="161"/>
                  <a:pt x="74" y="161"/>
                  <a:pt x="74" y="161"/>
                </a:cubicBezTo>
                <a:cubicBezTo>
                  <a:pt x="77" y="161"/>
                  <a:pt x="81" y="161"/>
                  <a:pt x="86" y="161"/>
                </a:cubicBezTo>
                <a:cubicBezTo>
                  <a:pt x="86" y="99"/>
                  <a:pt x="86" y="99"/>
                  <a:pt x="86" y="99"/>
                </a:cubicBezTo>
                <a:cubicBezTo>
                  <a:pt x="86" y="92"/>
                  <a:pt x="91" y="87"/>
                  <a:pt x="97" y="87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7" y="87"/>
                  <a:pt x="122" y="92"/>
                  <a:pt x="122" y="99"/>
                </a:cubicBezTo>
                <a:cubicBezTo>
                  <a:pt x="122" y="161"/>
                  <a:pt x="122" y="161"/>
                  <a:pt x="122" y="161"/>
                </a:cubicBezTo>
                <a:cubicBezTo>
                  <a:pt x="126" y="161"/>
                  <a:pt x="131" y="161"/>
                  <a:pt x="134" y="161"/>
                </a:cubicBezTo>
                <a:cubicBezTo>
                  <a:pt x="163" y="161"/>
                  <a:pt x="163" y="161"/>
                  <a:pt x="163" y="161"/>
                </a:cubicBezTo>
                <a:cubicBezTo>
                  <a:pt x="170" y="161"/>
                  <a:pt x="171" y="165"/>
                  <a:pt x="167" y="1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7" name="Freeform 131"/>
          <p:cNvSpPr/>
          <p:nvPr/>
        </p:nvSpPr>
        <p:spPr bwMode="auto">
          <a:xfrm>
            <a:off x="4579620" y="2088515"/>
            <a:ext cx="41910" cy="41910"/>
          </a:xfrm>
          <a:custGeom>
            <a:avLst/>
            <a:gdLst>
              <a:gd name="T0" fmla="*/ 26 w 26"/>
              <a:gd name="T1" fmla="*/ 0 h 26"/>
              <a:gd name="T2" fmla="*/ 0 w 26"/>
              <a:gd name="T3" fmla="*/ 26 h 26"/>
              <a:gd name="T4" fmla="*/ 26 w 26"/>
              <a:gd name="T5" fmla="*/ 26 h 26"/>
              <a:gd name="T6" fmla="*/ 26 w 26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26">
                <a:moveTo>
                  <a:pt x="26" y="0"/>
                </a:moveTo>
                <a:lnTo>
                  <a:pt x="0" y="26"/>
                </a:lnTo>
                <a:lnTo>
                  <a:pt x="26" y="26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8" name="Freeform 132"/>
          <p:cNvSpPr>
            <a:spLocks noEditPoints="1"/>
          </p:cNvSpPr>
          <p:nvPr/>
        </p:nvSpPr>
        <p:spPr bwMode="auto">
          <a:xfrm>
            <a:off x="5147945" y="2088515"/>
            <a:ext cx="204470" cy="283210"/>
          </a:xfrm>
          <a:custGeom>
            <a:avLst/>
            <a:gdLst>
              <a:gd name="T0" fmla="*/ 60 w 208"/>
              <a:gd name="T1" fmla="*/ 0 h 288"/>
              <a:gd name="T2" fmla="*/ 60 w 208"/>
              <a:gd name="T3" fmla="*/ 0 h 288"/>
              <a:gd name="T4" fmla="*/ 60 w 208"/>
              <a:gd name="T5" fmla="*/ 42 h 288"/>
              <a:gd name="T6" fmla="*/ 60 w 208"/>
              <a:gd name="T7" fmla="*/ 61 h 288"/>
              <a:gd name="T8" fmla="*/ 41 w 208"/>
              <a:gd name="T9" fmla="*/ 61 h 288"/>
              <a:gd name="T10" fmla="*/ 0 w 208"/>
              <a:gd name="T11" fmla="*/ 61 h 288"/>
              <a:gd name="T12" fmla="*/ 0 w 208"/>
              <a:gd name="T13" fmla="*/ 288 h 288"/>
              <a:gd name="T14" fmla="*/ 208 w 208"/>
              <a:gd name="T15" fmla="*/ 288 h 288"/>
              <a:gd name="T16" fmla="*/ 208 w 208"/>
              <a:gd name="T17" fmla="*/ 0 h 288"/>
              <a:gd name="T18" fmla="*/ 60 w 208"/>
              <a:gd name="T19" fmla="*/ 0 h 288"/>
              <a:gd name="T20" fmla="*/ 163 w 208"/>
              <a:gd name="T21" fmla="*/ 167 h 288"/>
              <a:gd name="T22" fmla="*/ 134 w 208"/>
              <a:gd name="T23" fmla="*/ 167 h 288"/>
              <a:gd name="T24" fmla="*/ 122 w 208"/>
              <a:gd name="T25" fmla="*/ 167 h 288"/>
              <a:gd name="T26" fmla="*/ 122 w 208"/>
              <a:gd name="T27" fmla="*/ 230 h 288"/>
              <a:gd name="T28" fmla="*/ 111 w 208"/>
              <a:gd name="T29" fmla="*/ 241 h 288"/>
              <a:gd name="T30" fmla="*/ 97 w 208"/>
              <a:gd name="T31" fmla="*/ 241 h 288"/>
              <a:gd name="T32" fmla="*/ 86 w 208"/>
              <a:gd name="T33" fmla="*/ 230 h 288"/>
              <a:gd name="T34" fmla="*/ 86 w 208"/>
              <a:gd name="T35" fmla="*/ 167 h 288"/>
              <a:gd name="T36" fmla="*/ 74 w 208"/>
              <a:gd name="T37" fmla="*/ 167 h 288"/>
              <a:gd name="T38" fmla="*/ 45 w 208"/>
              <a:gd name="T39" fmla="*/ 167 h 288"/>
              <a:gd name="T40" fmla="*/ 40 w 208"/>
              <a:gd name="T41" fmla="*/ 158 h 288"/>
              <a:gd name="T42" fmla="*/ 97 w 208"/>
              <a:gd name="T43" fmla="*/ 91 h 288"/>
              <a:gd name="T44" fmla="*/ 111 w 208"/>
              <a:gd name="T45" fmla="*/ 91 h 288"/>
              <a:gd name="T46" fmla="*/ 167 w 208"/>
              <a:gd name="T47" fmla="*/ 158 h 288"/>
              <a:gd name="T48" fmla="*/ 163 w 208"/>
              <a:gd name="T49" fmla="*/ 1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288"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61"/>
                  <a:pt x="60" y="61"/>
                  <a:pt x="60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08" y="288"/>
                  <a:pt x="208" y="288"/>
                  <a:pt x="208" y="288"/>
                </a:cubicBezTo>
                <a:cubicBezTo>
                  <a:pt x="208" y="0"/>
                  <a:pt x="208" y="0"/>
                  <a:pt x="208" y="0"/>
                </a:cubicBezTo>
                <a:lnTo>
                  <a:pt x="60" y="0"/>
                </a:lnTo>
                <a:close/>
                <a:moveTo>
                  <a:pt x="163" y="167"/>
                </a:moveTo>
                <a:cubicBezTo>
                  <a:pt x="134" y="167"/>
                  <a:pt x="134" y="167"/>
                  <a:pt x="134" y="167"/>
                </a:cubicBezTo>
                <a:cubicBezTo>
                  <a:pt x="131" y="167"/>
                  <a:pt x="126" y="167"/>
                  <a:pt x="122" y="167"/>
                </a:cubicBezTo>
                <a:cubicBezTo>
                  <a:pt x="122" y="230"/>
                  <a:pt x="122" y="230"/>
                  <a:pt x="122" y="230"/>
                </a:cubicBezTo>
                <a:cubicBezTo>
                  <a:pt x="122" y="236"/>
                  <a:pt x="117" y="241"/>
                  <a:pt x="111" y="241"/>
                </a:cubicBezTo>
                <a:cubicBezTo>
                  <a:pt x="97" y="241"/>
                  <a:pt x="97" y="241"/>
                  <a:pt x="97" y="241"/>
                </a:cubicBezTo>
                <a:cubicBezTo>
                  <a:pt x="91" y="241"/>
                  <a:pt x="86" y="236"/>
                  <a:pt x="86" y="230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1" y="167"/>
                  <a:pt x="77" y="167"/>
                  <a:pt x="74" y="167"/>
                </a:cubicBezTo>
                <a:cubicBezTo>
                  <a:pt x="45" y="167"/>
                  <a:pt x="45" y="167"/>
                  <a:pt x="45" y="167"/>
                </a:cubicBezTo>
                <a:cubicBezTo>
                  <a:pt x="38" y="167"/>
                  <a:pt x="36" y="163"/>
                  <a:pt x="40" y="158"/>
                </a:cubicBezTo>
                <a:cubicBezTo>
                  <a:pt x="97" y="91"/>
                  <a:pt x="97" y="91"/>
                  <a:pt x="97" y="91"/>
                </a:cubicBezTo>
                <a:cubicBezTo>
                  <a:pt x="101" y="86"/>
                  <a:pt x="107" y="86"/>
                  <a:pt x="111" y="91"/>
                </a:cubicBezTo>
                <a:cubicBezTo>
                  <a:pt x="167" y="158"/>
                  <a:pt x="167" y="158"/>
                  <a:pt x="167" y="158"/>
                </a:cubicBezTo>
                <a:cubicBezTo>
                  <a:pt x="172" y="163"/>
                  <a:pt x="170" y="167"/>
                  <a:pt x="163" y="1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9" name="Freeform 133"/>
          <p:cNvSpPr/>
          <p:nvPr/>
        </p:nvSpPr>
        <p:spPr bwMode="auto">
          <a:xfrm>
            <a:off x="5147945" y="2088515"/>
            <a:ext cx="40005" cy="41910"/>
          </a:xfrm>
          <a:custGeom>
            <a:avLst/>
            <a:gdLst>
              <a:gd name="T0" fmla="*/ 25 w 25"/>
              <a:gd name="T1" fmla="*/ 0 h 26"/>
              <a:gd name="T2" fmla="*/ 0 w 25"/>
              <a:gd name="T3" fmla="*/ 26 h 26"/>
              <a:gd name="T4" fmla="*/ 25 w 25"/>
              <a:gd name="T5" fmla="*/ 26 h 26"/>
              <a:gd name="T6" fmla="*/ 25 w 25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26">
                <a:moveTo>
                  <a:pt x="25" y="0"/>
                </a:moveTo>
                <a:lnTo>
                  <a:pt x="0" y="26"/>
                </a:lnTo>
                <a:lnTo>
                  <a:pt x="25" y="26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0" name="Freeform 134"/>
          <p:cNvSpPr>
            <a:spLocks noEditPoints="1"/>
          </p:cNvSpPr>
          <p:nvPr/>
        </p:nvSpPr>
        <p:spPr bwMode="auto">
          <a:xfrm>
            <a:off x="3976370" y="2654935"/>
            <a:ext cx="283210" cy="281940"/>
          </a:xfrm>
          <a:custGeom>
            <a:avLst/>
            <a:gdLst>
              <a:gd name="T0" fmla="*/ 252 w 288"/>
              <a:gd name="T1" fmla="*/ 223 h 287"/>
              <a:gd name="T2" fmla="*/ 252 w 288"/>
              <a:gd name="T3" fmla="*/ 34 h 287"/>
              <a:gd name="T4" fmla="*/ 221 w 288"/>
              <a:gd name="T5" fmla="*/ 1 h 287"/>
              <a:gd name="T6" fmla="*/ 46 w 288"/>
              <a:gd name="T7" fmla="*/ 1 h 287"/>
              <a:gd name="T8" fmla="*/ 20 w 288"/>
              <a:gd name="T9" fmla="*/ 10 h 287"/>
              <a:gd name="T10" fmla="*/ 0 w 288"/>
              <a:gd name="T11" fmla="*/ 71 h 287"/>
              <a:gd name="T12" fmla="*/ 0 w 288"/>
              <a:gd name="T13" fmla="*/ 80 h 287"/>
              <a:gd name="T14" fmla="*/ 36 w 288"/>
              <a:gd name="T15" fmla="*/ 80 h 287"/>
              <a:gd name="T16" fmla="*/ 36 w 288"/>
              <a:gd name="T17" fmla="*/ 257 h 287"/>
              <a:gd name="T18" fmla="*/ 44 w 288"/>
              <a:gd name="T19" fmla="*/ 281 h 287"/>
              <a:gd name="T20" fmla="*/ 57 w 288"/>
              <a:gd name="T21" fmla="*/ 287 h 287"/>
              <a:gd name="T22" fmla="*/ 57 w 288"/>
              <a:gd name="T23" fmla="*/ 287 h 287"/>
              <a:gd name="T24" fmla="*/ 243 w 288"/>
              <a:gd name="T25" fmla="*/ 287 h 287"/>
              <a:gd name="T26" fmla="*/ 288 w 288"/>
              <a:gd name="T27" fmla="*/ 232 h 287"/>
              <a:gd name="T28" fmla="*/ 288 w 288"/>
              <a:gd name="T29" fmla="*/ 223 h 287"/>
              <a:gd name="T30" fmla="*/ 252 w 288"/>
              <a:gd name="T31" fmla="*/ 223 h 287"/>
              <a:gd name="T32" fmla="*/ 18 w 288"/>
              <a:gd name="T33" fmla="*/ 62 h 287"/>
              <a:gd name="T34" fmla="*/ 31 w 288"/>
              <a:gd name="T35" fmla="*/ 24 h 287"/>
              <a:gd name="T36" fmla="*/ 36 w 288"/>
              <a:gd name="T37" fmla="*/ 43 h 287"/>
              <a:gd name="T38" fmla="*/ 36 w 288"/>
              <a:gd name="T39" fmla="*/ 62 h 287"/>
              <a:gd name="T40" fmla="*/ 18 w 288"/>
              <a:gd name="T41" fmla="*/ 62 h 287"/>
              <a:gd name="T42" fmla="*/ 72 w 288"/>
              <a:gd name="T43" fmla="*/ 232 h 287"/>
              <a:gd name="T44" fmla="*/ 58 w 288"/>
              <a:gd name="T45" fmla="*/ 270 h 287"/>
              <a:gd name="T46" fmla="*/ 54 w 288"/>
              <a:gd name="T47" fmla="*/ 257 h 287"/>
              <a:gd name="T48" fmla="*/ 54 w 288"/>
              <a:gd name="T49" fmla="*/ 43 h 287"/>
              <a:gd name="T50" fmla="*/ 48 w 288"/>
              <a:gd name="T51" fmla="*/ 18 h 287"/>
              <a:gd name="T52" fmla="*/ 221 w 288"/>
              <a:gd name="T53" fmla="*/ 19 h 287"/>
              <a:gd name="T54" fmla="*/ 234 w 288"/>
              <a:gd name="T55" fmla="*/ 34 h 287"/>
              <a:gd name="T56" fmla="*/ 234 w 288"/>
              <a:gd name="T57" fmla="*/ 223 h 287"/>
              <a:gd name="T58" fmla="*/ 72 w 288"/>
              <a:gd name="T59" fmla="*/ 224 h 287"/>
              <a:gd name="T60" fmla="*/ 72 w 288"/>
              <a:gd name="T61" fmla="*/ 232 h 287"/>
              <a:gd name="T62" fmla="*/ 243 w 288"/>
              <a:gd name="T63" fmla="*/ 270 h 287"/>
              <a:gd name="T64" fmla="*/ 83 w 288"/>
              <a:gd name="T65" fmla="*/ 270 h 287"/>
              <a:gd name="T66" fmla="*/ 90 w 288"/>
              <a:gd name="T67" fmla="*/ 241 h 287"/>
              <a:gd name="T68" fmla="*/ 269 w 288"/>
              <a:gd name="T69" fmla="*/ 241 h 287"/>
              <a:gd name="T70" fmla="*/ 243 w 288"/>
              <a:gd name="T71" fmla="*/ 27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" h="287">
                <a:moveTo>
                  <a:pt x="252" y="223"/>
                </a:moveTo>
                <a:cubicBezTo>
                  <a:pt x="252" y="34"/>
                  <a:pt x="252" y="34"/>
                  <a:pt x="252" y="34"/>
                </a:cubicBezTo>
                <a:cubicBezTo>
                  <a:pt x="252" y="20"/>
                  <a:pt x="243" y="1"/>
                  <a:pt x="221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3" y="0"/>
                  <a:pt x="31" y="0"/>
                  <a:pt x="20" y="10"/>
                </a:cubicBezTo>
                <a:cubicBezTo>
                  <a:pt x="7" y="22"/>
                  <a:pt x="0" y="42"/>
                  <a:pt x="0" y="71"/>
                </a:cubicBezTo>
                <a:cubicBezTo>
                  <a:pt x="0" y="80"/>
                  <a:pt x="0" y="80"/>
                  <a:pt x="0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6" y="257"/>
                  <a:pt x="36" y="257"/>
                  <a:pt x="36" y="257"/>
                </a:cubicBezTo>
                <a:cubicBezTo>
                  <a:pt x="36" y="268"/>
                  <a:pt x="39" y="276"/>
                  <a:pt x="44" y="281"/>
                </a:cubicBezTo>
                <a:cubicBezTo>
                  <a:pt x="49" y="286"/>
                  <a:pt x="54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243" y="287"/>
                  <a:pt x="243" y="287"/>
                  <a:pt x="243" y="287"/>
                </a:cubicBezTo>
                <a:cubicBezTo>
                  <a:pt x="279" y="287"/>
                  <a:pt x="288" y="251"/>
                  <a:pt x="288" y="232"/>
                </a:cubicBezTo>
                <a:cubicBezTo>
                  <a:pt x="288" y="223"/>
                  <a:pt x="288" y="223"/>
                  <a:pt x="288" y="223"/>
                </a:cubicBezTo>
                <a:lnTo>
                  <a:pt x="252" y="223"/>
                </a:lnTo>
                <a:close/>
                <a:moveTo>
                  <a:pt x="18" y="62"/>
                </a:moveTo>
                <a:cubicBezTo>
                  <a:pt x="20" y="40"/>
                  <a:pt x="25" y="30"/>
                  <a:pt x="31" y="24"/>
                </a:cubicBezTo>
                <a:cubicBezTo>
                  <a:pt x="33" y="26"/>
                  <a:pt x="36" y="32"/>
                  <a:pt x="36" y="43"/>
                </a:cubicBezTo>
                <a:cubicBezTo>
                  <a:pt x="36" y="62"/>
                  <a:pt x="36" y="62"/>
                  <a:pt x="36" y="62"/>
                </a:cubicBezTo>
                <a:lnTo>
                  <a:pt x="18" y="62"/>
                </a:lnTo>
                <a:close/>
                <a:moveTo>
                  <a:pt x="72" y="232"/>
                </a:moveTo>
                <a:cubicBezTo>
                  <a:pt x="72" y="260"/>
                  <a:pt x="64" y="269"/>
                  <a:pt x="58" y="270"/>
                </a:cubicBezTo>
                <a:cubicBezTo>
                  <a:pt x="56" y="269"/>
                  <a:pt x="54" y="266"/>
                  <a:pt x="54" y="25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32"/>
                  <a:pt x="51" y="24"/>
                  <a:pt x="48" y="18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33" y="19"/>
                  <a:pt x="234" y="30"/>
                  <a:pt x="234" y="34"/>
                </a:cubicBezTo>
                <a:cubicBezTo>
                  <a:pt x="234" y="223"/>
                  <a:pt x="234" y="223"/>
                  <a:pt x="234" y="223"/>
                </a:cubicBezTo>
                <a:cubicBezTo>
                  <a:pt x="72" y="224"/>
                  <a:pt x="72" y="224"/>
                  <a:pt x="72" y="224"/>
                </a:cubicBezTo>
                <a:lnTo>
                  <a:pt x="72" y="232"/>
                </a:lnTo>
                <a:close/>
                <a:moveTo>
                  <a:pt x="243" y="270"/>
                </a:moveTo>
                <a:cubicBezTo>
                  <a:pt x="83" y="270"/>
                  <a:pt x="83" y="270"/>
                  <a:pt x="83" y="270"/>
                </a:cubicBezTo>
                <a:cubicBezTo>
                  <a:pt x="86" y="263"/>
                  <a:pt x="89" y="254"/>
                  <a:pt x="90" y="241"/>
                </a:cubicBezTo>
                <a:cubicBezTo>
                  <a:pt x="269" y="241"/>
                  <a:pt x="269" y="241"/>
                  <a:pt x="269" y="241"/>
                </a:cubicBezTo>
                <a:cubicBezTo>
                  <a:pt x="267" y="252"/>
                  <a:pt x="262" y="270"/>
                  <a:pt x="243" y="2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1" name="Rectangle 135"/>
          <p:cNvSpPr>
            <a:spLocks noChangeArrowheads="1"/>
          </p:cNvSpPr>
          <p:nvPr/>
        </p:nvSpPr>
        <p:spPr bwMode="auto">
          <a:xfrm>
            <a:off x="4061460" y="2709545"/>
            <a:ext cx="115570" cy="16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2" name="Rectangle 136"/>
          <p:cNvSpPr>
            <a:spLocks noChangeArrowheads="1"/>
          </p:cNvSpPr>
          <p:nvPr/>
        </p:nvSpPr>
        <p:spPr bwMode="auto">
          <a:xfrm>
            <a:off x="4061460" y="2748280"/>
            <a:ext cx="115570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3" name="Rectangle 137"/>
          <p:cNvSpPr>
            <a:spLocks noChangeArrowheads="1"/>
          </p:cNvSpPr>
          <p:nvPr/>
        </p:nvSpPr>
        <p:spPr bwMode="auto">
          <a:xfrm>
            <a:off x="4061460" y="2787015"/>
            <a:ext cx="115570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4" name="Rectangle 138"/>
          <p:cNvSpPr>
            <a:spLocks noChangeArrowheads="1"/>
          </p:cNvSpPr>
          <p:nvPr/>
        </p:nvSpPr>
        <p:spPr bwMode="auto">
          <a:xfrm>
            <a:off x="4061460" y="2825750"/>
            <a:ext cx="115570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5" name="Freeform 139"/>
          <p:cNvSpPr/>
          <p:nvPr/>
        </p:nvSpPr>
        <p:spPr bwMode="auto">
          <a:xfrm>
            <a:off x="9063990" y="6022340"/>
            <a:ext cx="276860" cy="137160"/>
          </a:xfrm>
          <a:custGeom>
            <a:avLst/>
            <a:gdLst>
              <a:gd name="T0" fmla="*/ 11 w 282"/>
              <a:gd name="T1" fmla="*/ 94 h 139"/>
              <a:gd name="T2" fmla="*/ 130 w 282"/>
              <a:gd name="T3" fmla="*/ 94 h 139"/>
              <a:gd name="T4" fmla="*/ 211 w 282"/>
              <a:gd name="T5" fmla="*/ 139 h 139"/>
              <a:gd name="T6" fmla="*/ 282 w 282"/>
              <a:gd name="T7" fmla="*/ 107 h 139"/>
              <a:gd name="T8" fmla="*/ 282 w 282"/>
              <a:gd name="T9" fmla="*/ 60 h 139"/>
              <a:gd name="T10" fmla="*/ 273 w 282"/>
              <a:gd name="T11" fmla="*/ 69 h 139"/>
              <a:gd name="T12" fmla="*/ 154 w 282"/>
              <a:gd name="T13" fmla="*/ 69 h 139"/>
              <a:gd name="T14" fmla="*/ 0 w 282"/>
              <a:gd name="T15" fmla="*/ 58 h 139"/>
              <a:gd name="T16" fmla="*/ 0 w 282"/>
              <a:gd name="T17" fmla="*/ 105 h 139"/>
              <a:gd name="T18" fmla="*/ 11 w 282"/>
              <a:gd name="T19" fmla="*/ 94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" h="139">
                <a:moveTo>
                  <a:pt x="11" y="94"/>
                </a:moveTo>
                <a:cubicBezTo>
                  <a:pt x="14" y="92"/>
                  <a:pt x="72" y="37"/>
                  <a:pt x="130" y="94"/>
                </a:cubicBezTo>
                <a:cubicBezTo>
                  <a:pt x="157" y="121"/>
                  <a:pt x="185" y="139"/>
                  <a:pt x="211" y="139"/>
                </a:cubicBezTo>
                <a:cubicBezTo>
                  <a:pt x="239" y="139"/>
                  <a:pt x="264" y="120"/>
                  <a:pt x="282" y="107"/>
                </a:cubicBezTo>
                <a:cubicBezTo>
                  <a:pt x="282" y="60"/>
                  <a:pt x="282" y="60"/>
                  <a:pt x="282" y="60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1"/>
                  <a:pt x="213" y="127"/>
                  <a:pt x="154" y="69"/>
                </a:cubicBezTo>
                <a:cubicBezTo>
                  <a:pt x="86" y="0"/>
                  <a:pt x="47" y="24"/>
                  <a:pt x="0" y="58"/>
                </a:cubicBezTo>
                <a:cubicBezTo>
                  <a:pt x="0" y="105"/>
                  <a:pt x="0" y="105"/>
                  <a:pt x="0" y="105"/>
                </a:cubicBezTo>
                <a:lnTo>
                  <a:pt x="11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6" name="Freeform 140"/>
          <p:cNvSpPr/>
          <p:nvPr/>
        </p:nvSpPr>
        <p:spPr bwMode="auto">
          <a:xfrm>
            <a:off x="9063990" y="6107430"/>
            <a:ext cx="276860" cy="137160"/>
          </a:xfrm>
          <a:custGeom>
            <a:avLst/>
            <a:gdLst>
              <a:gd name="T0" fmla="*/ 154 w 282"/>
              <a:gd name="T1" fmla="*/ 69 h 139"/>
              <a:gd name="T2" fmla="*/ 0 w 282"/>
              <a:gd name="T3" fmla="*/ 58 h 139"/>
              <a:gd name="T4" fmla="*/ 0 w 282"/>
              <a:gd name="T5" fmla="*/ 105 h 139"/>
              <a:gd name="T6" fmla="*/ 11 w 282"/>
              <a:gd name="T7" fmla="*/ 94 h 139"/>
              <a:gd name="T8" fmla="*/ 130 w 282"/>
              <a:gd name="T9" fmla="*/ 94 h 139"/>
              <a:gd name="T10" fmla="*/ 211 w 282"/>
              <a:gd name="T11" fmla="*/ 139 h 139"/>
              <a:gd name="T12" fmla="*/ 282 w 282"/>
              <a:gd name="T13" fmla="*/ 107 h 139"/>
              <a:gd name="T14" fmla="*/ 282 w 282"/>
              <a:gd name="T15" fmla="*/ 60 h 139"/>
              <a:gd name="T16" fmla="*/ 273 w 282"/>
              <a:gd name="T17" fmla="*/ 69 h 139"/>
              <a:gd name="T18" fmla="*/ 154 w 282"/>
              <a:gd name="T19" fmla="*/ 6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" h="139">
                <a:moveTo>
                  <a:pt x="154" y="69"/>
                </a:moveTo>
                <a:cubicBezTo>
                  <a:pt x="86" y="0"/>
                  <a:pt x="47" y="24"/>
                  <a:pt x="0" y="58"/>
                </a:cubicBezTo>
                <a:cubicBezTo>
                  <a:pt x="0" y="105"/>
                  <a:pt x="0" y="105"/>
                  <a:pt x="0" y="105"/>
                </a:cubicBezTo>
                <a:cubicBezTo>
                  <a:pt x="11" y="94"/>
                  <a:pt x="11" y="94"/>
                  <a:pt x="11" y="94"/>
                </a:cubicBezTo>
                <a:cubicBezTo>
                  <a:pt x="14" y="92"/>
                  <a:pt x="72" y="36"/>
                  <a:pt x="130" y="94"/>
                </a:cubicBezTo>
                <a:cubicBezTo>
                  <a:pt x="157" y="121"/>
                  <a:pt x="185" y="139"/>
                  <a:pt x="211" y="139"/>
                </a:cubicBezTo>
                <a:cubicBezTo>
                  <a:pt x="239" y="139"/>
                  <a:pt x="264" y="120"/>
                  <a:pt x="282" y="107"/>
                </a:cubicBezTo>
                <a:cubicBezTo>
                  <a:pt x="282" y="60"/>
                  <a:pt x="282" y="60"/>
                  <a:pt x="282" y="60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1"/>
                  <a:pt x="213" y="127"/>
                  <a:pt x="154" y="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7" name="Freeform 141"/>
          <p:cNvSpPr/>
          <p:nvPr/>
        </p:nvSpPr>
        <p:spPr bwMode="auto">
          <a:xfrm>
            <a:off x="9063990" y="6193155"/>
            <a:ext cx="276860" cy="135255"/>
          </a:xfrm>
          <a:custGeom>
            <a:avLst/>
            <a:gdLst>
              <a:gd name="T0" fmla="*/ 273 w 282"/>
              <a:gd name="T1" fmla="*/ 69 h 138"/>
              <a:gd name="T2" fmla="*/ 154 w 282"/>
              <a:gd name="T3" fmla="*/ 69 h 138"/>
              <a:gd name="T4" fmla="*/ 0 w 282"/>
              <a:gd name="T5" fmla="*/ 57 h 138"/>
              <a:gd name="T6" fmla="*/ 0 w 282"/>
              <a:gd name="T7" fmla="*/ 105 h 138"/>
              <a:gd name="T8" fmla="*/ 11 w 282"/>
              <a:gd name="T9" fmla="*/ 94 h 138"/>
              <a:gd name="T10" fmla="*/ 130 w 282"/>
              <a:gd name="T11" fmla="*/ 94 h 138"/>
              <a:gd name="T12" fmla="*/ 211 w 282"/>
              <a:gd name="T13" fmla="*/ 138 h 138"/>
              <a:gd name="T14" fmla="*/ 282 w 282"/>
              <a:gd name="T15" fmla="*/ 107 h 138"/>
              <a:gd name="T16" fmla="*/ 282 w 282"/>
              <a:gd name="T17" fmla="*/ 60 h 138"/>
              <a:gd name="T18" fmla="*/ 273 w 282"/>
              <a:gd name="T19" fmla="*/ 6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" h="138">
                <a:moveTo>
                  <a:pt x="273" y="69"/>
                </a:moveTo>
                <a:cubicBezTo>
                  <a:pt x="271" y="71"/>
                  <a:pt x="213" y="127"/>
                  <a:pt x="154" y="69"/>
                </a:cubicBezTo>
                <a:cubicBezTo>
                  <a:pt x="86" y="0"/>
                  <a:pt x="47" y="24"/>
                  <a:pt x="0" y="57"/>
                </a:cubicBezTo>
                <a:cubicBezTo>
                  <a:pt x="0" y="105"/>
                  <a:pt x="0" y="105"/>
                  <a:pt x="0" y="105"/>
                </a:cubicBezTo>
                <a:cubicBezTo>
                  <a:pt x="11" y="94"/>
                  <a:pt x="11" y="94"/>
                  <a:pt x="11" y="94"/>
                </a:cubicBezTo>
                <a:cubicBezTo>
                  <a:pt x="14" y="91"/>
                  <a:pt x="72" y="36"/>
                  <a:pt x="130" y="94"/>
                </a:cubicBezTo>
                <a:cubicBezTo>
                  <a:pt x="157" y="121"/>
                  <a:pt x="185" y="138"/>
                  <a:pt x="211" y="138"/>
                </a:cubicBezTo>
                <a:cubicBezTo>
                  <a:pt x="239" y="138"/>
                  <a:pt x="264" y="120"/>
                  <a:pt x="282" y="107"/>
                </a:cubicBezTo>
                <a:cubicBezTo>
                  <a:pt x="282" y="60"/>
                  <a:pt x="282" y="60"/>
                  <a:pt x="282" y="60"/>
                </a:cubicBezTo>
                <a:lnTo>
                  <a:pt x="273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8" name="Freeform 142"/>
          <p:cNvSpPr>
            <a:spLocks noEditPoints="1"/>
          </p:cNvSpPr>
          <p:nvPr/>
        </p:nvSpPr>
        <p:spPr bwMode="auto">
          <a:xfrm>
            <a:off x="4545965" y="5481320"/>
            <a:ext cx="278130" cy="241935"/>
          </a:xfrm>
          <a:custGeom>
            <a:avLst/>
            <a:gdLst>
              <a:gd name="T0" fmla="*/ 284 w 284"/>
              <a:gd name="T1" fmla="*/ 80 h 245"/>
              <a:gd name="T2" fmla="*/ 224 w 284"/>
              <a:gd name="T3" fmla="*/ 24 h 245"/>
              <a:gd name="T4" fmla="*/ 203 w 284"/>
              <a:gd name="T5" fmla="*/ 27 h 245"/>
              <a:gd name="T6" fmla="*/ 142 w 284"/>
              <a:gd name="T7" fmla="*/ 0 h 245"/>
              <a:gd name="T8" fmla="*/ 81 w 284"/>
              <a:gd name="T9" fmla="*/ 27 h 245"/>
              <a:gd name="T10" fmla="*/ 60 w 284"/>
              <a:gd name="T11" fmla="*/ 24 h 245"/>
              <a:gd name="T12" fmla="*/ 0 w 284"/>
              <a:gd name="T13" fmla="*/ 80 h 245"/>
              <a:gd name="T14" fmla="*/ 55 w 284"/>
              <a:gd name="T15" fmla="*/ 140 h 245"/>
              <a:gd name="T16" fmla="*/ 55 w 284"/>
              <a:gd name="T17" fmla="*/ 177 h 245"/>
              <a:gd name="T18" fmla="*/ 55 w 284"/>
              <a:gd name="T19" fmla="*/ 210 h 245"/>
              <a:gd name="T20" fmla="*/ 142 w 284"/>
              <a:gd name="T21" fmla="*/ 245 h 245"/>
              <a:gd name="T22" fmla="*/ 228 w 284"/>
              <a:gd name="T23" fmla="*/ 210 h 245"/>
              <a:gd name="T24" fmla="*/ 228 w 284"/>
              <a:gd name="T25" fmla="*/ 177 h 245"/>
              <a:gd name="T26" fmla="*/ 228 w 284"/>
              <a:gd name="T27" fmla="*/ 140 h 245"/>
              <a:gd name="T28" fmla="*/ 284 w 284"/>
              <a:gd name="T29" fmla="*/ 80 h 245"/>
              <a:gd name="T30" fmla="*/ 134 w 284"/>
              <a:gd name="T31" fmla="*/ 210 h 245"/>
              <a:gd name="T32" fmla="*/ 134 w 284"/>
              <a:gd name="T33" fmla="*/ 159 h 245"/>
              <a:gd name="T34" fmla="*/ 142 w 284"/>
              <a:gd name="T35" fmla="*/ 159 h 245"/>
              <a:gd name="T36" fmla="*/ 150 w 284"/>
              <a:gd name="T37" fmla="*/ 159 h 245"/>
              <a:gd name="T38" fmla="*/ 150 w 284"/>
              <a:gd name="T39" fmla="*/ 210 h 245"/>
              <a:gd name="T40" fmla="*/ 150 w 284"/>
              <a:gd name="T41" fmla="*/ 220 h 245"/>
              <a:gd name="T42" fmla="*/ 134 w 284"/>
              <a:gd name="T43" fmla="*/ 220 h 245"/>
              <a:gd name="T44" fmla="*/ 134 w 284"/>
              <a:gd name="T45" fmla="*/ 210 h 245"/>
              <a:gd name="T46" fmla="*/ 186 w 284"/>
              <a:gd name="T47" fmla="*/ 210 h 245"/>
              <a:gd name="T48" fmla="*/ 186 w 284"/>
              <a:gd name="T49" fmla="*/ 154 h 245"/>
              <a:gd name="T50" fmla="*/ 202 w 284"/>
              <a:gd name="T51" fmla="*/ 149 h 245"/>
              <a:gd name="T52" fmla="*/ 202 w 284"/>
              <a:gd name="T53" fmla="*/ 210 h 245"/>
              <a:gd name="T54" fmla="*/ 202 w 284"/>
              <a:gd name="T55" fmla="*/ 211 h 245"/>
              <a:gd name="T56" fmla="*/ 186 w 284"/>
              <a:gd name="T57" fmla="*/ 218 h 245"/>
              <a:gd name="T58" fmla="*/ 186 w 284"/>
              <a:gd name="T59" fmla="*/ 210 h 245"/>
              <a:gd name="T60" fmla="*/ 83 w 284"/>
              <a:gd name="T61" fmla="*/ 212 h 245"/>
              <a:gd name="T62" fmla="*/ 83 w 284"/>
              <a:gd name="T63" fmla="*/ 210 h 245"/>
              <a:gd name="T64" fmla="*/ 83 w 284"/>
              <a:gd name="T65" fmla="*/ 150 h 245"/>
              <a:gd name="T66" fmla="*/ 99 w 284"/>
              <a:gd name="T67" fmla="*/ 154 h 245"/>
              <a:gd name="T68" fmla="*/ 99 w 284"/>
              <a:gd name="T69" fmla="*/ 210 h 245"/>
              <a:gd name="T70" fmla="*/ 99 w 284"/>
              <a:gd name="T71" fmla="*/ 219 h 245"/>
              <a:gd name="T72" fmla="*/ 83 w 284"/>
              <a:gd name="T73" fmla="*/ 212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4" h="245">
                <a:moveTo>
                  <a:pt x="284" y="80"/>
                </a:moveTo>
                <a:cubicBezTo>
                  <a:pt x="284" y="47"/>
                  <a:pt x="257" y="24"/>
                  <a:pt x="224" y="24"/>
                </a:cubicBezTo>
                <a:cubicBezTo>
                  <a:pt x="217" y="24"/>
                  <a:pt x="210" y="25"/>
                  <a:pt x="203" y="27"/>
                </a:cubicBezTo>
                <a:cubicBezTo>
                  <a:pt x="188" y="11"/>
                  <a:pt x="166" y="0"/>
                  <a:pt x="142" y="0"/>
                </a:cubicBezTo>
                <a:cubicBezTo>
                  <a:pt x="118" y="0"/>
                  <a:pt x="96" y="11"/>
                  <a:pt x="81" y="27"/>
                </a:cubicBezTo>
                <a:cubicBezTo>
                  <a:pt x="75" y="25"/>
                  <a:pt x="68" y="24"/>
                  <a:pt x="60" y="24"/>
                </a:cubicBezTo>
                <a:cubicBezTo>
                  <a:pt x="27" y="24"/>
                  <a:pt x="0" y="47"/>
                  <a:pt x="0" y="80"/>
                </a:cubicBezTo>
                <a:cubicBezTo>
                  <a:pt x="0" y="111"/>
                  <a:pt x="24" y="137"/>
                  <a:pt x="55" y="140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210"/>
                  <a:pt x="55" y="210"/>
                  <a:pt x="55" y="210"/>
                </a:cubicBezTo>
                <a:cubicBezTo>
                  <a:pt x="55" y="229"/>
                  <a:pt x="94" y="245"/>
                  <a:pt x="142" y="245"/>
                </a:cubicBezTo>
                <a:cubicBezTo>
                  <a:pt x="190" y="245"/>
                  <a:pt x="228" y="229"/>
                  <a:pt x="228" y="210"/>
                </a:cubicBezTo>
                <a:cubicBezTo>
                  <a:pt x="228" y="177"/>
                  <a:pt x="228" y="177"/>
                  <a:pt x="228" y="177"/>
                </a:cubicBezTo>
                <a:cubicBezTo>
                  <a:pt x="228" y="140"/>
                  <a:pt x="228" y="140"/>
                  <a:pt x="228" y="140"/>
                </a:cubicBezTo>
                <a:cubicBezTo>
                  <a:pt x="260" y="137"/>
                  <a:pt x="284" y="112"/>
                  <a:pt x="284" y="80"/>
                </a:cubicBezTo>
                <a:close/>
                <a:moveTo>
                  <a:pt x="134" y="210"/>
                </a:moveTo>
                <a:cubicBezTo>
                  <a:pt x="134" y="159"/>
                  <a:pt x="134" y="159"/>
                  <a:pt x="134" y="159"/>
                </a:cubicBezTo>
                <a:cubicBezTo>
                  <a:pt x="137" y="159"/>
                  <a:pt x="139" y="159"/>
                  <a:pt x="142" y="159"/>
                </a:cubicBezTo>
                <a:cubicBezTo>
                  <a:pt x="145" y="159"/>
                  <a:pt x="147" y="159"/>
                  <a:pt x="150" y="159"/>
                </a:cubicBezTo>
                <a:cubicBezTo>
                  <a:pt x="150" y="210"/>
                  <a:pt x="150" y="210"/>
                  <a:pt x="150" y="210"/>
                </a:cubicBezTo>
                <a:cubicBezTo>
                  <a:pt x="150" y="220"/>
                  <a:pt x="150" y="220"/>
                  <a:pt x="150" y="220"/>
                </a:cubicBezTo>
                <a:cubicBezTo>
                  <a:pt x="134" y="220"/>
                  <a:pt x="134" y="220"/>
                  <a:pt x="134" y="220"/>
                </a:cubicBezTo>
                <a:lnTo>
                  <a:pt x="134" y="210"/>
                </a:lnTo>
                <a:close/>
                <a:moveTo>
                  <a:pt x="186" y="210"/>
                </a:moveTo>
                <a:cubicBezTo>
                  <a:pt x="186" y="154"/>
                  <a:pt x="186" y="154"/>
                  <a:pt x="186" y="154"/>
                </a:cubicBezTo>
                <a:cubicBezTo>
                  <a:pt x="192" y="152"/>
                  <a:pt x="197" y="152"/>
                  <a:pt x="202" y="149"/>
                </a:cubicBezTo>
                <a:cubicBezTo>
                  <a:pt x="202" y="210"/>
                  <a:pt x="202" y="210"/>
                  <a:pt x="202" y="210"/>
                </a:cubicBezTo>
                <a:cubicBezTo>
                  <a:pt x="202" y="211"/>
                  <a:pt x="202" y="211"/>
                  <a:pt x="202" y="211"/>
                </a:cubicBezTo>
                <a:cubicBezTo>
                  <a:pt x="198" y="214"/>
                  <a:pt x="192" y="216"/>
                  <a:pt x="186" y="218"/>
                </a:cubicBezTo>
                <a:lnTo>
                  <a:pt x="186" y="210"/>
                </a:lnTo>
                <a:close/>
                <a:moveTo>
                  <a:pt x="83" y="212"/>
                </a:moveTo>
                <a:cubicBezTo>
                  <a:pt x="83" y="210"/>
                  <a:pt x="83" y="210"/>
                  <a:pt x="83" y="210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8" y="152"/>
                  <a:pt x="94" y="153"/>
                  <a:pt x="99" y="154"/>
                </a:cubicBezTo>
                <a:cubicBezTo>
                  <a:pt x="99" y="210"/>
                  <a:pt x="99" y="210"/>
                  <a:pt x="99" y="210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3" y="217"/>
                  <a:pt x="88" y="214"/>
                  <a:pt x="83" y="2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9" name="Freeform 143"/>
          <p:cNvSpPr/>
          <p:nvPr/>
        </p:nvSpPr>
        <p:spPr bwMode="auto">
          <a:xfrm>
            <a:off x="4599305" y="5716270"/>
            <a:ext cx="170180" cy="48260"/>
          </a:xfrm>
          <a:custGeom>
            <a:avLst/>
            <a:gdLst>
              <a:gd name="T0" fmla="*/ 0 w 173"/>
              <a:gd name="T1" fmla="*/ 0 h 49"/>
              <a:gd name="T2" fmla="*/ 0 w 173"/>
              <a:gd name="T3" fmla="*/ 10 h 49"/>
              <a:gd name="T4" fmla="*/ 0 w 173"/>
              <a:gd name="T5" fmla="*/ 13 h 49"/>
              <a:gd name="T6" fmla="*/ 0 w 173"/>
              <a:gd name="T7" fmla="*/ 15 h 49"/>
              <a:gd name="T8" fmla="*/ 87 w 173"/>
              <a:gd name="T9" fmla="*/ 49 h 49"/>
              <a:gd name="T10" fmla="*/ 173 w 173"/>
              <a:gd name="T11" fmla="*/ 15 h 49"/>
              <a:gd name="T12" fmla="*/ 173 w 173"/>
              <a:gd name="T13" fmla="*/ 13 h 49"/>
              <a:gd name="T14" fmla="*/ 173 w 173"/>
              <a:gd name="T15" fmla="*/ 10 h 49"/>
              <a:gd name="T16" fmla="*/ 173 w 173"/>
              <a:gd name="T17" fmla="*/ 0 h 49"/>
              <a:gd name="T18" fmla="*/ 87 w 173"/>
              <a:gd name="T19" fmla="*/ 21 h 49"/>
              <a:gd name="T20" fmla="*/ 0 w 173"/>
              <a:gd name="T21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3" h="49">
                <a:moveTo>
                  <a:pt x="0" y="0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0" y="13"/>
                </a:cubicBezTo>
                <a:cubicBezTo>
                  <a:pt x="0" y="13"/>
                  <a:pt x="0" y="14"/>
                  <a:pt x="0" y="15"/>
                </a:cubicBezTo>
                <a:cubicBezTo>
                  <a:pt x="0" y="34"/>
                  <a:pt x="39" y="49"/>
                  <a:pt x="87" y="49"/>
                </a:cubicBezTo>
                <a:cubicBezTo>
                  <a:pt x="135" y="49"/>
                  <a:pt x="173" y="34"/>
                  <a:pt x="173" y="15"/>
                </a:cubicBezTo>
                <a:cubicBezTo>
                  <a:pt x="173" y="14"/>
                  <a:pt x="173" y="13"/>
                  <a:pt x="173" y="13"/>
                </a:cubicBezTo>
                <a:cubicBezTo>
                  <a:pt x="173" y="12"/>
                  <a:pt x="173" y="11"/>
                  <a:pt x="173" y="10"/>
                </a:cubicBezTo>
                <a:cubicBezTo>
                  <a:pt x="173" y="0"/>
                  <a:pt x="173" y="0"/>
                  <a:pt x="173" y="0"/>
                </a:cubicBezTo>
                <a:cubicBezTo>
                  <a:pt x="154" y="14"/>
                  <a:pt x="120" y="21"/>
                  <a:pt x="87" y="21"/>
                </a:cubicBezTo>
                <a:cubicBezTo>
                  <a:pt x="54" y="21"/>
                  <a:pt x="20" y="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0" name="Freeform 144"/>
          <p:cNvSpPr>
            <a:spLocks noEditPoints="1"/>
          </p:cNvSpPr>
          <p:nvPr/>
        </p:nvSpPr>
        <p:spPr bwMode="auto">
          <a:xfrm>
            <a:off x="8497570" y="6064250"/>
            <a:ext cx="283210" cy="247650"/>
          </a:xfrm>
          <a:custGeom>
            <a:avLst/>
            <a:gdLst>
              <a:gd name="T0" fmla="*/ 288 w 288"/>
              <a:gd name="T1" fmla="*/ 63 h 253"/>
              <a:gd name="T2" fmla="*/ 288 w 288"/>
              <a:gd name="T3" fmla="*/ 40 h 253"/>
              <a:gd name="T4" fmla="*/ 259 w 288"/>
              <a:gd name="T5" fmla="*/ 19 h 253"/>
              <a:gd name="T6" fmla="*/ 145 w 288"/>
              <a:gd name="T7" fmla="*/ 0 h 253"/>
              <a:gd name="T8" fmla="*/ 144 w 288"/>
              <a:gd name="T9" fmla="*/ 0 h 253"/>
              <a:gd name="T10" fmla="*/ 29 w 288"/>
              <a:gd name="T11" fmla="*/ 19 h 253"/>
              <a:gd name="T12" fmla="*/ 0 w 288"/>
              <a:gd name="T13" fmla="*/ 40 h 253"/>
              <a:gd name="T14" fmla="*/ 0 w 288"/>
              <a:gd name="T15" fmla="*/ 41 h 253"/>
              <a:gd name="T16" fmla="*/ 0 w 288"/>
              <a:gd name="T17" fmla="*/ 213 h 253"/>
              <a:gd name="T18" fmla="*/ 143 w 288"/>
              <a:gd name="T19" fmla="*/ 253 h 253"/>
              <a:gd name="T20" fmla="*/ 144 w 288"/>
              <a:gd name="T21" fmla="*/ 253 h 253"/>
              <a:gd name="T22" fmla="*/ 288 w 288"/>
              <a:gd name="T23" fmla="*/ 212 h 253"/>
              <a:gd name="T24" fmla="*/ 288 w 288"/>
              <a:gd name="T25" fmla="*/ 63 h 253"/>
              <a:gd name="T26" fmla="*/ 144 w 288"/>
              <a:gd name="T27" fmla="*/ 29 h 253"/>
              <a:gd name="T28" fmla="*/ 145 w 288"/>
              <a:gd name="T29" fmla="*/ 29 h 253"/>
              <a:gd name="T30" fmla="*/ 259 w 288"/>
              <a:gd name="T31" fmla="*/ 51 h 253"/>
              <a:gd name="T32" fmla="*/ 259 w 288"/>
              <a:gd name="T33" fmla="*/ 52 h 253"/>
              <a:gd name="T34" fmla="*/ 144 w 288"/>
              <a:gd name="T35" fmla="*/ 73 h 253"/>
              <a:gd name="T36" fmla="*/ 143 w 288"/>
              <a:gd name="T37" fmla="*/ 73 h 253"/>
              <a:gd name="T38" fmla="*/ 29 w 288"/>
              <a:gd name="T39" fmla="*/ 52 h 253"/>
              <a:gd name="T40" fmla="*/ 29 w 288"/>
              <a:gd name="T41" fmla="*/ 51 h 253"/>
              <a:gd name="T42" fmla="*/ 144 w 288"/>
              <a:gd name="T43" fmla="*/ 29 h 253"/>
              <a:gd name="T44" fmla="*/ 144 w 288"/>
              <a:gd name="T45" fmla="*/ 162 h 253"/>
              <a:gd name="T46" fmla="*/ 143 w 288"/>
              <a:gd name="T47" fmla="*/ 162 h 253"/>
              <a:gd name="T48" fmla="*/ 29 w 288"/>
              <a:gd name="T49" fmla="*/ 140 h 253"/>
              <a:gd name="T50" fmla="*/ 29 w 288"/>
              <a:gd name="T51" fmla="*/ 83 h 253"/>
              <a:gd name="T52" fmla="*/ 143 w 288"/>
              <a:gd name="T53" fmla="*/ 102 h 253"/>
              <a:gd name="T54" fmla="*/ 144 w 288"/>
              <a:gd name="T55" fmla="*/ 102 h 253"/>
              <a:gd name="T56" fmla="*/ 259 w 288"/>
              <a:gd name="T57" fmla="*/ 83 h 253"/>
              <a:gd name="T58" fmla="*/ 259 w 288"/>
              <a:gd name="T59" fmla="*/ 140 h 253"/>
              <a:gd name="T60" fmla="*/ 144 w 288"/>
              <a:gd name="T61" fmla="*/ 16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53">
                <a:moveTo>
                  <a:pt x="288" y="63"/>
                </a:moveTo>
                <a:cubicBezTo>
                  <a:pt x="288" y="40"/>
                  <a:pt x="288" y="40"/>
                  <a:pt x="288" y="40"/>
                </a:cubicBezTo>
                <a:cubicBezTo>
                  <a:pt x="288" y="34"/>
                  <a:pt x="277" y="26"/>
                  <a:pt x="259" y="19"/>
                </a:cubicBezTo>
                <a:cubicBezTo>
                  <a:pt x="233" y="9"/>
                  <a:pt x="192" y="0"/>
                  <a:pt x="145" y="0"/>
                </a:cubicBezTo>
                <a:cubicBezTo>
                  <a:pt x="145" y="0"/>
                  <a:pt x="144" y="0"/>
                  <a:pt x="144" y="0"/>
                </a:cubicBezTo>
                <a:cubicBezTo>
                  <a:pt x="97" y="0"/>
                  <a:pt x="55" y="9"/>
                  <a:pt x="29" y="19"/>
                </a:cubicBezTo>
                <a:cubicBezTo>
                  <a:pt x="12" y="26"/>
                  <a:pt x="1" y="34"/>
                  <a:pt x="0" y="40"/>
                </a:cubicBezTo>
                <a:cubicBezTo>
                  <a:pt x="0" y="40"/>
                  <a:pt x="0" y="40"/>
                  <a:pt x="0" y="41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28"/>
                  <a:pt x="64" y="253"/>
                  <a:pt x="143" y="253"/>
                </a:cubicBezTo>
                <a:cubicBezTo>
                  <a:pt x="143" y="253"/>
                  <a:pt x="144" y="253"/>
                  <a:pt x="144" y="253"/>
                </a:cubicBezTo>
                <a:cubicBezTo>
                  <a:pt x="224" y="253"/>
                  <a:pt x="288" y="228"/>
                  <a:pt x="288" y="212"/>
                </a:cubicBezTo>
                <a:lnTo>
                  <a:pt x="288" y="63"/>
                </a:lnTo>
                <a:close/>
                <a:moveTo>
                  <a:pt x="144" y="29"/>
                </a:moveTo>
                <a:cubicBezTo>
                  <a:pt x="145" y="29"/>
                  <a:pt x="145" y="29"/>
                  <a:pt x="145" y="29"/>
                </a:cubicBezTo>
                <a:cubicBezTo>
                  <a:pt x="201" y="29"/>
                  <a:pt x="244" y="43"/>
                  <a:pt x="259" y="51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44" y="60"/>
                  <a:pt x="201" y="73"/>
                  <a:pt x="144" y="73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87" y="73"/>
                  <a:pt x="44" y="60"/>
                  <a:pt x="29" y="52"/>
                </a:cubicBezTo>
                <a:cubicBezTo>
                  <a:pt x="29" y="51"/>
                  <a:pt x="29" y="51"/>
                  <a:pt x="29" y="51"/>
                </a:cubicBezTo>
                <a:cubicBezTo>
                  <a:pt x="44" y="43"/>
                  <a:pt x="87" y="29"/>
                  <a:pt x="144" y="29"/>
                </a:cubicBezTo>
                <a:close/>
                <a:moveTo>
                  <a:pt x="144" y="162"/>
                </a:moveTo>
                <a:cubicBezTo>
                  <a:pt x="143" y="162"/>
                  <a:pt x="143" y="162"/>
                  <a:pt x="143" y="162"/>
                </a:cubicBezTo>
                <a:cubicBezTo>
                  <a:pt x="87" y="162"/>
                  <a:pt x="44" y="148"/>
                  <a:pt x="29" y="140"/>
                </a:cubicBezTo>
                <a:cubicBezTo>
                  <a:pt x="29" y="83"/>
                  <a:pt x="29" y="83"/>
                  <a:pt x="29" y="83"/>
                </a:cubicBezTo>
                <a:cubicBezTo>
                  <a:pt x="55" y="94"/>
                  <a:pt x="96" y="102"/>
                  <a:pt x="143" y="102"/>
                </a:cubicBezTo>
                <a:cubicBezTo>
                  <a:pt x="143" y="102"/>
                  <a:pt x="144" y="102"/>
                  <a:pt x="144" y="102"/>
                </a:cubicBezTo>
                <a:cubicBezTo>
                  <a:pt x="191" y="102"/>
                  <a:pt x="233" y="94"/>
                  <a:pt x="259" y="83"/>
                </a:cubicBezTo>
                <a:cubicBezTo>
                  <a:pt x="259" y="140"/>
                  <a:pt x="259" y="140"/>
                  <a:pt x="259" y="140"/>
                </a:cubicBezTo>
                <a:cubicBezTo>
                  <a:pt x="244" y="148"/>
                  <a:pt x="201" y="161"/>
                  <a:pt x="144" y="1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1" name="Freeform 145"/>
          <p:cNvSpPr/>
          <p:nvPr/>
        </p:nvSpPr>
        <p:spPr bwMode="auto">
          <a:xfrm>
            <a:off x="2286000" y="3427730"/>
            <a:ext cx="273685" cy="75565"/>
          </a:xfrm>
          <a:custGeom>
            <a:avLst/>
            <a:gdLst>
              <a:gd name="T0" fmla="*/ 278 w 278"/>
              <a:gd name="T1" fmla="*/ 1 h 77"/>
              <a:gd name="T2" fmla="*/ 253 w 278"/>
              <a:gd name="T3" fmla="*/ 23 h 77"/>
              <a:gd name="T4" fmla="*/ 253 w 278"/>
              <a:gd name="T5" fmla="*/ 23 h 77"/>
              <a:gd name="T6" fmla="*/ 253 w 278"/>
              <a:gd name="T7" fmla="*/ 23 h 77"/>
              <a:gd name="T8" fmla="*/ 140 w 278"/>
              <a:gd name="T9" fmla="*/ 52 h 77"/>
              <a:gd name="T10" fmla="*/ 38 w 278"/>
              <a:gd name="T11" fmla="*/ 30 h 77"/>
              <a:gd name="T12" fmla="*/ 0 w 278"/>
              <a:gd name="T13" fmla="*/ 0 h 77"/>
              <a:gd name="T14" fmla="*/ 47 w 278"/>
              <a:gd name="T15" fmla="*/ 56 h 77"/>
              <a:gd name="T16" fmla="*/ 140 w 278"/>
              <a:gd name="T17" fmla="*/ 77 h 77"/>
              <a:gd name="T18" fmla="*/ 243 w 278"/>
              <a:gd name="T19" fmla="*/ 50 h 77"/>
              <a:gd name="T20" fmla="*/ 243 w 278"/>
              <a:gd name="T21" fmla="*/ 50 h 77"/>
              <a:gd name="T22" fmla="*/ 278 w 278"/>
              <a:gd name="T23" fmla="*/ 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" h="77">
                <a:moveTo>
                  <a:pt x="278" y="1"/>
                </a:moveTo>
                <a:cubicBezTo>
                  <a:pt x="271" y="9"/>
                  <a:pt x="263" y="16"/>
                  <a:pt x="253" y="23"/>
                </a:cubicBezTo>
                <a:cubicBezTo>
                  <a:pt x="253" y="23"/>
                  <a:pt x="253" y="23"/>
                  <a:pt x="253" y="23"/>
                </a:cubicBezTo>
                <a:cubicBezTo>
                  <a:pt x="253" y="23"/>
                  <a:pt x="253" y="23"/>
                  <a:pt x="253" y="23"/>
                </a:cubicBezTo>
                <a:cubicBezTo>
                  <a:pt x="223" y="42"/>
                  <a:pt x="183" y="52"/>
                  <a:pt x="140" y="52"/>
                </a:cubicBezTo>
                <a:cubicBezTo>
                  <a:pt x="103" y="52"/>
                  <a:pt x="67" y="44"/>
                  <a:pt x="38" y="30"/>
                </a:cubicBezTo>
                <a:cubicBezTo>
                  <a:pt x="22" y="22"/>
                  <a:pt x="9" y="11"/>
                  <a:pt x="0" y="0"/>
                </a:cubicBezTo>
                <a:cubicBezTo>
                  <a:pt x="2" y="21"/>
                  <a:pt x="18" y="41"/>
                  <a:pt x="47" y="56"/>
                </a:cubicBezTo>
                <a:cubicBezTo>
                  <a:pt x="73" y="70"/>
                  <a:pt x="107" y="77"/>
                  <a:pt x="140" y="77"/>
                </a:cubicBezTo>
                <a:cubicBezTo>
                  <a:pt x="178" y="77"/>
                  <a:pt x="216" y="67"/>
                  <a:pt x="243" y="50"/>
                </a:cubicBezTo>
                <a:cubicBezTo>
                  <a:pt x="243" y="50"/>
                  <a:pt x="243" y="50"/>
                  <a:pt x="243" y="50"/>
                </a:cubicBezTo>
                <a:cubicBezTo>
                  <a:pt x="265" y="36"/>
                  <a:pt x="276" y="19"/>
                  <a:pt x="278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2" name="Freeform 146"/>
          <p:cNvSpPr/>
          <p:nvPr/>
        </p:nvSpPr>
        <p:spPr bwMode="auto">
          <a:xfrm>
            <a:off x="2286000" y="3387725"/>
            <a:ext cx="273685" cy="73660"/>
          </a:xfrm>
          <a:custGeom>
            <a:avLst/>
            <a:gdLst>
              <a:gd name="T0" fmla="*/ 253 w 278"/>
              <a:gd name="T1" fmla="*/ 22 h 76"/>
              <a:gd name="T2" fmla="*/ 253 w 278"/>
              <a:gd name="T3" fmla="*/ 23 h 76"/>
              <a:gd name="T4" fmla="*/ 253 w 278"/>
              <a:gd name="T5" fmla="*/ 23 h 76"/>
              <a:gd name="T6" fmla="*/ 140 w 278"/>
              <a:gd name="T7" fmla="*/ 52 h 76"/>
              <a:gd name="T8" fmla="*/ 38 w 278"/>
              <a:gd name="T9" fmla="*/ 30 h 76"/>
              <a:gd name="T10" fmla="*/ 0 w 278"/>
              <a:gd name="T11" fmla="*/ 0 h 76"/>
              <a:gd name="T12" fmla="*/ 47 w 278"/>
              <a:gd name="T13" fmla="*/ 56 h 76"/>
              <a:gd name="T14" fmla="*/ 140 w 278"/>
              <a:gd name="T15" fmla="*/ 76 h 76"/>
              <a:gd name="T16" fmla="*/ 243 w 278"/>
              <a:gd name="T17" fmla="*/ 49 h 76"/>
              <a:gd name="T18" fmla="*/ 243 w 278"/>
              <a:gd name="T19" fmla="*/ 49 h 76"/>
              <a:gd name="T20" fmla="*/ 278 w 278"/>
              <a:gd name="T21" fmla="*/ 1 h 76"/>
              <a:gd name="T22" fmla="*/ 253 w 278"/>
              <a:gd name="T23" fmla="*/ 2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" h="76">
                <a:moveTo>
                  <a:pt x="253" y="22"/>
                </a:moveTo>
                <a:cubicBezTo>
                  <a:pt x="253" y="23"/>
                  <a:pt x="253" y="23"/>
                  <a:pt x="253" y="23"/>
                </a:cubicBezTo>
                <a:cubicBezTo>
                  <a:pt x="253" y="23"/>
                  <a:pt x="253" y="23"/>
                  <a:pt x="253" y="23"/>
                </a:cubicBezTo>
                <a:cubicBezTo>
                  <a:pt x="223" y="42"/>
                  <a:pt x="183" y="52"/>
                  <a:pt x="140" y="52"/>
                </a:cubicBezTo>
                <a:cubicBezTo>
                  <a:pt x="103" y="52"/>
                  <a:pt x="67" y="44"/>
                  <a:pt x="38" y="30"/>
                </a:cubicBezTo>
                <a:cubicBezTo>
                  <a:pt x="22" y="21"/>
                  <a:pt x="9" y="11"/>
                  <a:pt x="0" y="0"/>
                </a:cubicBezTo>
                <a:cubicBezTo>
                  <a:pt x="2" y="20"/>
                  <a:pt x="18" y="41"/>
                  <a:pt x="47" y="56"/>
                </a:cubicBezTo>
                <a:cubicBezTo>
                  <a:pt x="73" y="70"/>
                  <a:pt x="107" y="76"/>
                  <a:pt x="140" y="76"/>
                </a:cubicBezTo>
                <a:cubicBezTo>
                  <a:pt x="178" y="76"/>
                  <a:pt x="216" y="67"/>
                  <a:pt x="243" y="49"/>
                </a:cubicBezTo>
                <a:cubicBezTo>
                  <a:pt x="243" y="49"/>
                  <a:pt x="243" y="49"/>
                  <a:pt x="243" y="49"/>
                </a:cubicBezTo>
                <a:cubicBezTo>
                  <a:pt x="265" y="35"/>
                  <a:pt x="276" y="18"/>
                  <a:pt x="278" y="1"/>
                </a:cubicBezTo>
                <a:cubicBezTo>
                  <a:pt x="271" y="9"/>
                  <a:pt x="263" y="16"/>
                  <a:pt x="253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3" name="Freeform 147"/>
          <p:cNvSpPr/>
          <p:nvPr/>
        </p:nvSpPr>
        <p:spPr bwMode="auto">
          <a:xfrm>
            <a:off x="2286000" y="3345815"/>
            <a:ext cx="273685" cy="73660"/>
          </a:xfrm>
          <a:custGeom>
            <a:avLst/>
            <a:gdLst>
              <a:gd name="T0" fmla="*/ 253 w 278"/>
              <a:gd name="T1" fmla="*/ 22 h 76"/>
              <a:gd name="T2" fmla="*/ 253 w 278"/>
              <a:gd name="T3" fmla="*/ 22 h 76"/>
              <a:gd name="T4" fmla="*/ 253 w 278"/>
              <a:gd name="T5" fmla="*/ 22 h 76"/>
              <a:gd name="T6" fmla="*/ 140 w 278"/>
              <a:gd name="T7" fmla="*/ 52 h 76"/>
              <a:gd name="T8" fmla="*/ 38 w 278"/>
              <a:gd name="T9" fmla="*/ 29 h 76"/>
              <a:gd name="T10" fmla="*/ 0 w 278"/>
              <a:gd name="T11" fmla="*/ 0 h 76"/>
              <a:gd name="T12" fmla="*/ 47 w 278"/>
              <a:gd name="T13" fmla="*/ 55 h 76"/>
              <a:gd name="T14" fmla="*/ 140 w 278"/>
              <a:gd name="T15" fmla="*/ 76 h 76"/>
              <a:gd name="T16" fmla="*/ 243 w 278"/>
              <a:gd name="T17" fmla="*/ 49 h 76"/>
              <a:gd name="T18" fmla="*/ 243 w 278"/>
              <a:gd name="T19" fmla="*/ 49 h 76"/>
              <a:gd name="T20" fmla="*/ 278 w 278"/>
              <a:gd name="T21" fmla="*/ 1 h 76"/>
              <a:gd name="T22" fmla="*/ 253 w 278"/>
              <a:gd name="T23" fmla="*/ 2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8" h="76">
                <a:moveTo>
                  <a:pt x="253" y="22"/>
                </a:moveTo>
                <a:cubicBezTo>
                  <a:pt x="253" y="22"/>
                  <a:pt x="253" y="22"/>
                  <a:pt x="253" y="22"/>
                </a:cubicBezTo>
                <a:cubicBezTo>
                  <a:pt x="253" y="22"/>
                  <a:pt x="253" y="22"/>
                  <a:pt x="253" y="22"/>
                </a:cubicBezTo>
                <a:cubicBezTo>
                  <a:pt x="223" y="41"/>
                  <a:pt x="183" y="52"/>
                  <a:pt x="140" y="52"/>
                </a:cubicBezTo>
                <a:cubicBezTo>
                  <a:pt x="103" y="52"/>
                  <a:pt x="67" y="44"/>
                  <a:pt x="38" y="29"/>
                </a:cubicBezTo>
                <a:cubicBezTo>
                  <a:pt x="22" y="21"/>
                  <a:pt x="9" y="11"/>
                  <a:pt x="0" y="0"/>
                </a:cubicBezTo>
                <a:cubicBezTo>
                  <a:pt x="2" y="20"/>
                  <a:pt x="18" y="41"/>
                  <a:pt x="47" y="55"/>
                </a:cubicBezTo>
                <a:cubicBezTo>
                  <a:pt x="73" y="69"/>
                  <a:pt x="107" y="76"/>
                  <a:pt x="140" y="76"/>
                </a:cubicBezTo>
                <a:cubicBezTo>
                  <a:pt x="178" y="76"/>
                  <a:pt x="216" y="67"/>
                  <a:pt x="243" y="49"/>
                </a:cubicBezTo>
                <a:cubicBezTo>
                  <a:pt x="243" y="49"/>
                  <a:pt x="243" y="49"/>
                  <a:pt x="243" y="49"/>
                </a:cubicBezTo>
                <a:cubicBezTo>
                  <a:pt x="265" y="35"/>
                  <a:pt x="276" y="18"/>
                  <a:pt x="278" y="1"/>
                </a:cubicBezTo>
                <a:cubicBezTo>
                  <a:pt x="271" y="9"/>
                  <a:pt x="263" y="16"/>
                  <a:pt x="253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4" name="Freeform 148"/>
          <p:cNvSpPr>
            <a:spLocks noEditPoints="1"/>
          </p:cNvSpPr>
          <p:nvPr/>
        </p:nvSpPr>
        <p:spPr bwMode="auto">
          <a:xfrm>
            <a:off x="2284730" y="3220085"/>
            <a:ext cx="274955" cy="167640"/>
          </a:xfrm>
          <a:custGeom>
            <a:avLst/>
            <a:gdLst>
              <a:gd name="T0" fmla="*/ 2 w 280"/>
              <a:gd name="T1" fmla="*/ 78 h 171"/>
              <a:gd name="T2" fmla="*/ 49 w 280"/>
              <a:gd name="T3" fmla="*/ 141 h 171"/>
              <a:gd name="T4" fmla="*/ 245 w 280"/>
              <a:gd name="T5" fmla="*/ 135 h 171"/>
              <a:gd name="T6" fmla="*/ 245 w 280"/>
              <a:gd name="T7" fmla="*/ 135 h 171"/>
              <a:gd name="T8" fmla="*/ 280 w 280"/>
              <a:gd name="T9" fmla="*/ 84 h 171"/>
              <a:gd name="T10" fmla="*/ 280 w 280"/>
              <a:gd name="T11" fmla="*/ 81 h 171"/>
              <a:gd name="T12" fmla="*/ 280 w 280"/>
              <a:gd name="T13" fmla="*/ 77 h 171"/>
              <a:gd name="T14" fmla="*/ 233 w 280"/>
              <a:gd name="T15" fmla="*/ 21 h 171"/>
              <a:gd name="T16" fmla="*/ 140 w 280"/>
              <a:gd name="T17" fmla="*/ 0 h 171"/>
              <a:gd name="T18" fmla="*/ 133 w 280"/>
              <a:gd name="T19" fmla="*/ 1 h 171"/>
              <a:gd name="T20" fmla="*/ 132 w 280"/>
              <a:gd name="T21" fmla="*/ 1 h 171"/>
              <a:gd name="T22" fmla="*/ 119 w 280"/>
              <a:gd name="T23" fmla="*/ 1 h 171"/>
              <a:gd name="T24" fmla="*/ 119 w 280"/>
              <a:gd name="T25" fmla="*/ 1 h 171"/>
              <a:gd name="T26" fmla="*/ 106 w 280"/>
              <a:gd name="T27" fmla="*/ 3 h 171"/>
              <a:gd name="T28" fmla="*/ 106 w 280"/>
              <a:gd name="T29" fmla="*/ 3 h 171"/>
              <a:gd name="T30" fmla="*/ 93 w 280"/>
              <a:gd name="T31" fmla="*/ 5 h 171"/>
              <a:gd name="T32" fmla="*/ 93 w 280"/>
              <a:gd name="T33" fmla="*/ 5 h 171"/>
              <a:gd name="T34" fmla="*/ 37 w 280"/>
              <a:gd name="T35" fmla="*/ 27 h 171"/>
              <a:gd name="T36" fmla="*/ 37 w 280"/>
              <a:gd name="T37" fmla="*/ 27 h 171"/>
              <a:gd name="T38" fmla="*/ 2 w 280"/>
              <a:gd name="T39" fmla="*/ 78 h 171"/>
              <a:gd name="T40" fmla="*/ 230 w 280"/>
              <a:gd name="T41" fmla="*/ 127 h 171"/>
              <a:gd name="T42" fmla="*/ 230 w 280"/>
              <a:gd name="T43" fmla="*/ 127 h 171"/>
              <a:gd name="T44" fmla="*/ 62 w 280"/>
              <a:gd name="T45" fmla="*/ 133 h 171"/>
              <a:gd name="T46" fmla="*/ 52 w 280"/>
              <a:gd name="T47" fmla="*/ 35 h 171"/>
              <a:gd name="T48" fmla="*/ 220 w 280"/>
              <a:gd name="T49" fmla="*/ 30 h 171"/>
              <a:gd name="T50" fmla="*/ 230 w 280"/>
              <a:gd name="T51" fmla="*/ 12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0" h="171">
                <a:moveTo>
                  <a:pt x="2" y="78"/>
                </a:moveTo>
                <a:cubicBezTo>
                  <a:pt x="0" y="101"/>
                  <a:pt x="16" y="125"/>
                  <a:pt x="49" y="141"/>
                </a:cubicBezTo>
                <a:cubicBezTo>
                  <a:pt x="106" y="171"/>
                  <a:pt x="194" y="168"/>
                  <a:pt x="245" y="135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68" y="120"/>
                  <a:pt x="279" y="102"/>
                  <a:pt x="280" y="84"/>
                </a:cubicBezTo>
                <a:cubicBezTo>
                  <a:pt x="280" y="83"/>
                  <a:pt x="280" y="82"/>
                  <a:pt x="280" y="81"/>
                </a:cubicBezTo>
                <a:cubicBezTo>
                  <a:pt x="280" y="80"/>
                  <a:pt x="280" y="78"/>
                  <a:pt x="280" y="77"/>
                </a:cubicBezTo>
                <a:cubicBezTo>
                  <a:pt x="278" y="56"/>
                  <a:pt x="262" y="36"/>
                  <a:pt x="233" y="21"/>
                </a:cubicBezTo>
                <a:cubicBezTo>
                  <a:pt x="206" y="7"/>
                  <a:pt x="173" y="0"/>
                  <a:pt x="140" y="0"/>
                </a:cubicBezTo>
                <a:cubicBezTo>
                  <a:pt x="138" y="0"/>
                  <a:pt x="135" y="0"/>
                  <a:pt x="133" y="1"/>
                </a:cubicBezTo>
                <a:cubicBezTo>
                  <a:pt x="132" y="1"/>
                  <a:pt x="132" y="1"/>
                  <a:pt x="132" y="1"/>
                </a:cubicBezTo>
                <a:cubicBezTo>
                  <a:pt x="128" y="1"/>
                  <a:pt x="124" y="1"/>
                  <a:pt x="119" y="1"/>
                </a:cubicBezTo>
                <a:cubicBezTo>
                  <a:pt x="119" y="1"/>
                  <a:pt x="119" y="1"/>
                  <a:pt x="119" y="1"/>
                </a:cubicBezTo>
                <a:cubicBezTo>
                  <a:pt x="115" y="2"/>
                  <a:pt x="110" y="2"/>
                  <a:pt x="106" y="3"/>
                </a:cubicBezTo>
                <a:cubicBezTo>
                  <a:pt x="106" y="3"/>
                  <a:pt x="106" y="3"/>
                  <a:pt x="106" y="3"/>
                </a:cubicBezTo>
                <a:cubicBezTo>
                  <a:pt x="102" y="4"/>
                  <a:pt x="97" y="4"/>
                  <a:pt x="93" y="5"/>
                </a:cubicBezTo>
                <a:cubicBezTo>
                  <a:pt x="93" y="5"/>
                  <a:pt x="93" y="5"/>
                  <a:pt x="93" y="5"/>
                </a:cubicBezTo>
                <a:cubicBezTo>
                  <a:pt x="72" y="10"/>
                  <a:pt x="52" y="1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14" y="42"/>
                  <a:pt x="3" y="60"/>
                  <a:pt x="2" y="78"/>
                </a:cubicBezTo>
                <a:close/>
                <a:moveTo>
                  <a:pt x="230" y="127"/>
                </a:moveTo>
                <a:cubicBezTo>
                  <a:pt x="230" y="127"/>
                  <a:pt x="230" y="127"/>
                  <a:pt x="230" y="127"/>
                </a:cubicBezTo>
                <a:cubicBezTo>
                  <a:pt x="187" y="156"/>
                  <a:pt x="111" y="158"/>
                  <a:pt x="62" y="133"/>
                </a:cubicBezTo>
                <a:cubicBezTo>
                  <a:pt x="13" y="107"/>
                  <a:pt x="8" y="63"/>
                  <a:pt x="52" y="35"/>
                </a:cubicBezTo>
                <a:cubicBezTo>
                  <a:pt x="95" y="6"/>
                  <a:pt x="171" y="4"/>
                  <a:pt x="220" y="30"/>
                </a:cubicBezTo>
                <a:cubicBezTo>
                  <a:pt x="269" y="55"/>
                  <a:pt x="274" y="99"/>
                  <a:pt x="230" y="1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5" name="Freeform 149"/>
          <p:cNvSpPr>
            <a:spLocks noEditPoints="1"/>
          </p:cNvSpPr>
          <p:nvPr/>
        </p:nvSpPr>
        <p:spPr bwMode="auto">
          <a:xfrm>
            <a:off x="2300605" y="3228340"/>
            <a:ext cx="244475" cy="141605"/>
          </a:xfrm>
          <a:custGeom>
            <a:avLst/>
            <a:gdLst>
              <a:gd name="T0" fmla="*/ 40 w 248"/>
              <a:gd name="T1" fmla="*/ 29 h 144"/>
              <a:gd name="T2" fmla="*/ 50 w 248"/>
              <a:gd name="T3" fmla="*/ 120 h 144"/>
              <a:gd name="T4" fmla="*/ 208 w 248"/>
              <a:gd name="T5" fmla="*/ 115 h 144"/>
              <a:gd name="T6" fmla="*/ 198 w 248"/>
              <a:gd name="T7" fmla="*/ 24 h 144"/>
              <a:gd name="T8" fmla="*/ 40 w 248"/>
              <a:gd name="T9" fmla="*/ 29 h 144"/>
              <a:gd name="T10" fmla="*/ 81 w 248"/>
              <a:gd name="T11" fmla="*/ 107 h 144"/>
              <a:gd name="T12" fmla="*/ 74 w 248"/>
              <a:gd name="T13" fmla="*/ 111 h 144"/>
              <a:gd name="T14" fmla="*/ 68 w 248"/>
              <a:gd name="T15" fmla="*/ 111 h 144"/>
              <a:gd name="T16" fmla="*/ 67 w 248"/>
              <a:gd name="T17" fmla="*/ 110 h 144"/>
              <a:gd name="T18" fmla="*/ 65 w 248"/>
              <a:gd name="T19" fmla="*/ 109 h 144"/>
              <a:gd name="T20" fmla="*/ 64 w 248"/>
              <a:gd name="T21" fmla="*/ 106 h 144"/>
              <a:gd name="T22" fmla="*/ 71 w 248"/>
              <a:gd name="T23" fmla="*/ 101 h 144"/>
              <a:gd name="T24" fmla="*/ 51 w 248"/>
              <a:gd name="T25" fmla="*/ 82 h 144"/>
              <a:gd name="T26" fmla="*/ 52 w 248"/>
              <a:gd name="T27" fmla="*/ 81 h 144"/>
              <a:gd name="T28" fmla="*/ 69 w 248"/>
              <a:gd name="T29" fmla="*/ 76 h 144"/>
              <a:gd name="T30" fmla="*/ 71 w 248"/>
              <a:gd name="T31" fmla="*/ 76 h 144"/>
              <a:gd name="T32" fmla="*/ 86 w 248"/>
              <a:gd name="T33" fmla="*/ 91 h 144"/>
              <a:gd name="T34" fmla="*/ 114 w 248"/>
              <a:gd name="T35" fmla="*/ 73 h 144"/>
              <a:gd name="T36" fmla="*/ 113 w 248"/>
              <a:gd name="T37" fmla="*/ 41 h 144"/>
              <a:gd name="T38" fmla="*/ 168 w 248"/>
              <a:gd name="T39" fmla="*/ 38 h 144"/>
              <a:gd name="T40" fmla="*/ 175 w 248"/>
              <a:gd name="T41" fmla="*/ 33 h 144"/>
              <a:gd name="T42" fmla="*/ 182 w 248"/>
              <a:gd name="T43" fmla="*/ 33 h 144"/>
              <a:gd name="T44" fmla="*/ 185 w 248"/>
              <a:gd name="T45" fmla="*/ 35 h 144"/>
              <a:gd name="T46" fmla="*/ 185 w 248"/>
              <a:gd name="T47" fmla="*/ 38 h 144"/>
              <a:gd name="T48" fmla="*/ 178 w 248"/>
              <a:gd name="T49" fmla="*/ 43 h 144"/>
              <a:gd name="T50" fmla="*/ 195 w 248"/>
              <a:gd name="T51" fmla="*/ 61 h 144"/>
              <a:gd name="T52" fmla="*/ 193 w 248"/>
              <a:gd name="T53" fmla="*/ 62 h 144"/>
              <a:gd name="T54" fmla="*/ 179 w 248"/>
              <a:gd name="T55" fmla="*/ 66 h 144"/>
              <a:gd name="T56" fmla="*/ 176 w 248"/>
              <a:gd name="T57" fmla="*/ 66 h 144"/>
              <a:gd name="T58" fmla="*/ 163 w 248"/>
              <a:gd name="T59" fmla="*/ 53 h 144"/>
              <a:gd name="T60" fmla="*/ 137 w 248"/>
              <a:gd name="T61" fmla="*/ 70 h 144"/>
              <a:gd name="T62" fmla="*/ 137 w 248"/>
              <a:gd name="T63" fmla="*/ 103 h 144"/>
              <a:gd name="T64" fmla="*/ 81 w 248"/>
              <a:gd name="T65" fmla="*/ 10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8" h="144">
                <a:moveTo>
                  <a:pt x="40" y="29"/>
                </a:moveTo>
                <a:cubicBezTo>
                  <a:pt x="0" y="56"/>
                  <a:pt x="4" y="96"/>
                  <a:pt x="50" y="120"/>
                </a:cubicBezTo>
                <a:cubicBezTo>
                  <a:pt x="96" y="144"/>
                  <a:pt x="167" y="142"/>
                  <a:pt x="208" y="115"/>
                </a:cubicBezTo>
                <a:cubicBezTo>
                  <a:pt x="248" y="89"/>
                  <a:pt x="244" y="48"/>
                  <a:pt x="198" y="24"/>
                </a:cubicBezTo>
                <a:cubicBezTo>
                  <a:pt x="152" y="0"/>
                  <a:pt x="81" y="2"/>
                  <a:pt x="40" y="29"/>
                </a:cubicBezTo>
                <a:close/>
                <a:moveTo>
                  <a:pt x="81" y="107"/>
                </a:moveTo>
                <a:cubicBezTo>
                  <a:pt x="74" y="111"/>
                  <a:pt x="74" y="111"/>
                  <a:pt x="74" y="111"/>
                </a:cubicBezTo>
                <a:cubicBezTo>
                  <a:pt x="72" y="112"/>
                  <a:pt x="71" y="112"/>
                  <a:pt x="68" y="111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5" y="109"/>
                  <a:pt x="65" y="109"/>
                  <a:pt x="65" y="109"/>
                </a:cubicBezTo>
                <a:cubicBezTo>
                  <a:pt x="62" y="108"/>
                  <a:pt x="62" y="107"/>
                  <a:pt x="64" y="106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65" y="99"/>
                  <a:pt x="46" y="85"/>
                  <a:pt x="51" y="82"/>
                </a:cubicBezTo>
                <a:cubicBezTo>
                  <a:pt x="51" y="82"/>
                  <a:pt x="51" y="82"/>
                  <a:pt x="52" y="81"/>
                </a:cubicBezTo>
                <a:cubicBezTo>
                  <a:pt x="69" y="76"/>
                  <a:pt x="69" y="76"/>
                  <a:pt x="69" y="76"/>
                </a:cubicBezTo>
                <a:cubicBezTo>
                  <a:pt x="69" y="76"/>
                  <a:pt x="71" y="76"/>
                  <a:pt x="71" y="76"/>
                </a:cubicBezTo>
                <a:cubicBezTo>
                  <a:pt x="72" y="77"/>
                  <a:pt x="77" y="86"/>
                  <a:pt x="86" y="91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08" y="66"/>
                  <a:pt x="95" y="53"/>
                  <a:pt x="113" y="41"/>
                </a:cubicBezTo>
                <a:cubicBezTo>
                  <a:pt x="134" y="27"/>
                  <a:pt x="161" y="34"/>
                  <a:pt x="168" y="38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78" y="32"/>
                  <a:pt x="179" y="32"/>
                  <a:pt x="182" y="33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8" y="36"/>
                  <a:pt x="188" y="37"/>
                  <a:pt x="185" y="38"/>
                </a:cubicBezTo>
                <a:cubicBezTo>
                  <a:pt x="178" y="43"/>
                  <a:pt x="178" y="43"/>
                  <a:pt x="178" y="43"/>
                </a:cubicBezTo>
                <a:cubicBezTo>
                  <a:pt x="183" y="45"/>
                  <a:pt x="200" y="58"/>
                  <a:pt x="195" y="61"/>
                </a:cubicBezTo>
                <a:cubicBezTo>
                  <a:pt x="195" y="62"/>
                  <a:pt x="194" y="62"/>
                  <a:pt x="193" y="62"/>
                </a:cubicBezTo>
                <a:cubicBezTo>
                  <a:pt x="179" y="66"/>
                  <a:pt x="179" y="66"/>
                  <a:pt x="179" y="66"/>
                </a:cubicBezTo>
                <a:cubicBezTo>
                  <a:pt x="178" y="66"/>
                  <a:pt x="177" y="66"/>
                  <a:pt x="176" y="66"/>
                </a:cubicBezTo>
                <a:cubicBezTo>
                  <a:pt x="175" y="65"/>
                  <a:pt x="170" y="56"/>
                  <a:pt x="163" y="53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43" y="78"/>
                  <a:pt x="155" y="91"/>
                  <a:pt x="137" y="103"/>
                </a:cubicBezTo>
                <a:cubicBezTo>
                  <a:pt x="117" y="116"/>
                  <a:pt x="93" y="111"/>
                  <a:pt x="81" y="1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6" name="Freeform 150"/>
          <p:cNvSpPr/>
          <p:nvPr/>
        </p:nvSpPr>
        <p:spPr bwMode="auto">
          <a:xfrm>
            <a:off x="2393950" y="3307080"/>
            <a:ext cx="30480" cy="19050"/>
          </a:xfrm>
          <a:custGeom>
            <a:avLst/>
            <a:gdLst>
              <a:gd name="T0" fmla="*/ 22 w 31"/>
              <a:gd name="T1" fmla="*/ 14 h 19"/>
              <a:gd name="T2" fmla="*/ 24 w 31"/>
              <a:gd name="T3" fmla="*/ 0 h 19"/>
              <a:gd name="T4" fmla="*/ 0 w 31"/>
              <a:gd name="T5" fmla="*/ 16 h 19"/>
              <a:gd name="T6" fmla="*/ 22 w 31"/>
              <a:gd name="T7" fmla="*/ 1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19">
                <a:moveTo>
                  <a:pt x="22" y="14"/>
                </a:moveTo>
                <a:cubicBezTo>
                  <a:pt x="31" y="9"/>
                  <a:pt x="26" y="3"/>
                  <a:pt x="24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6" y="18"/>
                  <a:pt x="15" y="19"/>
                  <a:pt x="22" y="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7" name="Freeform 151"/>
          <p:cNvSpPr/>
          <p:nvPr/>
        </p:nvSpPr>
        <p:spPr bwMode="auto">
          <a:xfrm>
            <a:off x="2424430" y="3271520"/>
            <a:ext cx="29210" cy="19050"/>
          </a:xfrm>
          <a:custGeom>
            <a:avLst/>
            <a:gdLst>
              <a:gd name="T0" fmla="*/ 7 w 30"/>
              <a:gd name="T1" fmla="*/ 19 h 19"/>
              <a:gd name="T2" fmla="*/ 30 w 30"/>
              <a:gd name="T3" fmla="*/ 4 h 19"/>
              <a:gd name="T4" fmla="*/ 8 w 30"/>
              <a:gd name="T5" fmla="*/ 6 h 19"/>
              <a:gd name="T6" fmla="*/ 7 w 30"/>
              <a:gd name="T7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19">
                <a:moveTo>
                  <a:pt x="7" y="19"/>
                </a:moveTo>
                <a:cubicBezTo>
                  <a:pt x="30" y="4"/>
                  <a:pt x="30" y="4"/>
                  <a:pt x="30" y="4"/>
                </a:cubicBezTo>
                <a:cubicBezTo>
                  <a:pt x="26" y="3"/>
                  <a:pt x="16" y="0"/>
                  <a:pt x="8" y="6"/>
                </a:cubicBezTo>
                <a:cubicBezTo>
                  <a:pt x="0" y="11"/>
                  <a:pt x="4" y="16"/>
                  <a:pt x="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8" name="Freeform 152"/>
          <p:cNvSpPr>
            <a:spLocks noEditPoints="1"/>
          </p:cNvSpPr>
          <p:nvPr/>
        </p:nvSpPr>
        <p:spPr bwMode="auto">
          <a:xfrm>
            <a:off x="3411220" y="3273425"/>
            <a:ext cx="283210" cy="176530"/>
          </a:xfrm>
          <a:custGeom>
            <a:avLst/>
            <a:gdLst>
              <a:gd name="T0" fmla="*/ 0 w 176"/>
              <a:gd name="T1" fmla="*/ 0 h 110"/>
              <a:gd name="T2" fmla="*/ 0 w 176"/>
              <a:gd name="T3" fmla="*/ 110 h 110"/>
              <a:gd name="T4" fmla="*/ 176 w 176"/>
              <a:gd name="T5" fmla="*/ 110 h 110"/>
              <a:gd name="T6" fmla="*/ 176 w 176"/>
              <a:gd name="T7" fmla="*/ 0 h 110"/>
              <a:gd name="T8" fmla="*/ 0 w 176"/>
              <a:gd name="T9" fmla="*/ 0 h 110"/>
              <a:gd name="T10" fmla="*/ 166 w 176"/>
              <a:gd name="T11" fmla="*/ 100 h 110"/>
              <a:gd name="T12" fmla="*/ 10 w 176"/>
              <a:gd name="T13" fmla="*/ 100 h 110"/>
              <a:gd name="T14" fmla="*/ 10 w 176"/>
              <a:gd name="T15" fmla="*/ 10 h 110"/>
              <a:gd name="T16" fmla="*/ 166 w 176"/>
              <a:gd name="T17" fmla="*/ 10 h 110"/>
              <a:gd name="T18" fmla="*/ 166 w 176"/>
              <a:gd name="T19" fmla="*/ 10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10">
                <a:moveTo>
                  <a:pt x="0" y="0"/>
                </a:moveTo>
                <a:lnTo>
                  <a:pt x="0" y="110"/>
                </a:lnTo>
                <a:lnTo>
                  <a:pt x="176" y="110"/>
                </a:lnTo>
                <a:lnTo>
                  <a:pt x="176" y="0"/>
                </a:lnTo>
                <a:lnTo>
                  <a:pt x="0" y="0"/>
                </a:lnTo>
                <a:close/>
                <a:moveTo>
                  <a:pt x="166" y="100"/>
                </a:moveTo>
                <a:lnTo>
                  <a:pt x="10" y="100"/>
                </a:lnTo>
                <a:lnTo>
                  <a:pt x="10" y="10"/>
                </a:lnTo>
                <a:lnTo>
                  <a:pt x="166" y="10"/>
                </a:lnTo>
                <a:lnTo>
                  <a:pt x="166" y="1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9" name="Oval 153"/>
          <p:cNvSpPr>
            <a:spLocks noChangeArrowheads="1"/>
          </p:cNvSpPr>
          <p:nvPr/>
        </p:nvSpPr>
        <p:spPr bwMode="auto">
          <a:xfrm>
            <a:off x="3631565" y="3347085"/>
            <a:ext cx="11430" cy="27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0" name="Freeform 154"/>
          <p:cNvSpPr>
            <a:spLocks noEditPoints="1"/>
          </p:cNvSpPr>
          <p:nvPr/>
        </p:nvSpPr>
        <p:spPr bwMode="auto">
          <a:xfrm>
            <a:off x="3576955" y="3300730"/>
            <a:ext cx="90170" cy="121920"/>
          </a:xfrm>
          <a:custGeom>
            <a:avLst/>
            <a:gdLst>
              <a:gd name="T0" fmla="*/ 28 w 92"/>
              <a:gd name="T1" fmla="*/ 62 h 124"/>
              <a:gd name="T2" fmla="*/ 0 w 92"/>
              <a:gd name="T3" fmla="*/ 124 h 124"/>
              <a:gd name="T4" fmla="*/ 92 w 92"/>
              <a:gd name="T5" fmla="*/ 124 h 124"/>
              <a:gd name="T6" fmla="*/ 92 w 92"/>
              <a:gd name="T7" fmla="*/ 0 h 124"/>
              <a:gd name="T8" fmla="*/ 1 w 92"/>
              <a:gd name="T9" fmla="*/ 0 h 124"/>
              <a:gd name="T10" fmla="*/ 28 w 92"/>
              <a:gd name="T11" fmla="*/ 62 h 124"/>
              <a:gd name="T12" fmla="*/ 63 w 92"/>
              <a:gd name="T13" fmla="*/ 40 h 124"/>
              <a:gd name="T14" fmla="*/ 76 w 92"/>
              <a:gd name="T15" fmla="*/ 62 h 124"/>
              <a:gd name="T16" fmla="*/ 63 w 92"/>
              <a:gd name="T17" fmla="*/ 83 h 124"/>
              <a:gd name="T18" fmla="*/ 49 w 92"/>
              <a:gd name="T19" fmla="*/ 62 h 124"/>
              <a:gd name="T20" fmla="*/ 63 w 92"/>
              <a:gd name="T21" fmla="*/ 4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" h="124">
                <a:moveTo>
                  <a:pt x="28" y="62"/>
                </a:moveTo>
                <a:cubicBezTo>
                  <a:pt x="28" y="89"/>
                  <a:pt x="17" y="112"/>
                  <a:pt x="0" y="124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2" y="0"/>
                  <a:pt x="92" y="0"/>
                  <a:pt x="92" y="0"/>
                </a:cubicBezTo>
                <a:cubicBezTo>
                  <a:pt x="1" y="0"/>
                  <a:pt x="1" y="0"/>
                  <a:pt x="1" y="0"/>
                </a:cubicBezTo>
                <a:cubicBezTo>
                  <a:pt x="17" y="12"/>
                  <a:pt x="28" y="35"/>
                  <a:pt x="28" y="62"/>
                </a:cubicBezTo>
                <a:close/>
                <a:moveTo>
                  <a:pt x="63" y="40"/>
                </a:moveTo>
                <a:cubicBezTo>
                  <a:pt x="70" y="40"/>
                  <a:pt x="76" y="50"/>
                  <a:pt x="76" y="62"/>
                </a:cubicBezTo>
                <a:cubicBezTo>
                  <a:pt x="76" y="73"/>
                  <a:pt x="70" y="83"/>
                  <a:pt x="63" y="83"/>
                </a:cubicBezTo>
                <a:cubicBezTo>
                  <a:pt x="55" y="83"/>
                  <a:pt x="49" y="73"/>
                  <a:pt x="49" y="62"/>
                </a:cubicBezTo>
                <a:cubicBezTo>
                  <a:pt x="49" y="50"/>
                  <a:pt x="55" y="40"/>
                  <a:pt x="63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1" name="Oval 155"/>
          <p:cNvSpPr>
            <a:spLocks noChangeArrowheads="1"/>
          </p:cNvSpPr>
          <p:nvPr/>
        </p:nvSpPr>
        <p:spPr bwMode="auto">
          <a:xfrm>
            <a:off x="3462655" y="3347085"/>
            <a:ext cx="9525" cy="27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2" name="Freeform 156"/>
          <p:cNvSpPr>
            <a:spLocks noEditPoints="1"/>
          </p:cNvSpPr>
          <p:nvPr/>
        </p:nvSpPr>
        <p:spPr bwMode="auto">
          <a:xfrm>
            <a:off x="3438525" y="3300730"/>
            <a:ext cx="90170" cy="121920"/>
          </a:xfrm>
          <a:custGeom>
            <a:avLst/>
            <a:gdLst>
              <a:gd name="T0" fmla="*/ 63 w 91"/>
              <a:gd name="T1" fmla="*/ 62 h 124"/>
              <a:gd name="T2" fmla="*/ 90 w 91"/>
              <a:gd name="T3" fmla="*/ 0 h 124"/>
              <a:gd name="T4" fmla="*/ 0 w 91"/>
              <a:gd name="T5" fmla="*/ 0 h 124"/>
              <a:gd name="T6" fmla="*/ 0 w 91"/>
              <a:gd name="T7" fmla="*/ 124 h 124"/>
              <a:gd name="T8" fmla="*/ 91 w 91"/>
              <a:gd name="T9" fmla="*/ 124 h 124"/>
              <a:gd name="T10" fmla="*/ 63 w 91"/>
              <a:gd name="T11" fmla="*/ 62 h 124"/>
              <a:gd name="T12" fmla="*/ 29 w 91"/>
              <a:gd name="T13" fmla="*/ 83 h 124"/>
              <a:gd name="T14" fmla="*/ 16 w 91"/>
              <a:gd name="T15" fmla="*/ 62 h 124"/>
              <a:gd name="T16" fmla="*/ 29 w 91"/>
              <a:gd name="T17" fmla="*/ 40 h 124"/>
              <a:gd name="T18" fmla="*/ 42 w 91"/>
              <a:gd name="T19" fmla="*/ 62 h 124"/>
              <a:gd name="T20" fmla="*/ 29 w 91"/>
              <a:gd name="T21" fmla="*/ 8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1" h="124">
                <a:moveTo>
                  <a:pt x="63" y="62"/>
                </a:moveTo>
                <a:cubicBezTo>
                  <a:pt x="63" y="35"/>
                  <a:pt x="74" y="12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4"/>
                  <a:pt x="0" y="124"/>
                  <a:pt x="0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74" y="112"/>
                  <a:pt x="63" y="89"/>
                  <a:pt x="63" y="62"/>
                </a:cubicBezTo>
                <a:close/>
                <a:moveTo>
                  <a:pt x="29" y="83"/>
                </a:moveTo>
                <a:cubicBezTo>
                  <a:pt x="22" y="83"/>
                  <a:pt x="16" y="73"/>
                  <a:pt x="16" y="62"/>
                </a:cubicBezTo>
                <a:cubicBezTo>
                  <a:pt x="16" y="50"/>
                  <a:pt x="22" y="40"/>
                  <a:pt x="29" y="40"/>
                </a:cubicBezTo>
                <a:cubicBezTo>
                  <a:pt x="36" y="40"/>
                  <a:pt x="42" y="50"/>
                  <a:pt x="42" y="62"/>
                </a:cubicBezTo>
                <a:cubicBezTo>
                  <a:pt x="42" y="73"/>
                  <a:pt x="36" y="83"/>
                  <a:pt x="29" y="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3" name="Freeform 157"/>
          <p:cNvSpPr>
            <a:spLocks noEditPoints="1"/>
          </p:cNvSpPr>
          <p:nvPr/>
        </p:nvSpPr>
        <p:spPr bwMode="auto">
          <a:xfrm>
            <a:off x="3526790" y="3310255"/>
            <a:ext cx="52070" cy="101600"/>
          </a:xfrm>
          <a:custGeom>
            <a:avLst/>
            <a:gdLst>
              <a:gd name="T0" fmla="*/ 25 w 53"/>
              <a:gd name="T1" fmla="*/ 104 h 104"/>
              <a:gd name="T2" fmla="*/ 28 w 53"/>
              <a:gd name="T3" fmla="*/ 104 h 104"/>
              <a:gd name="T4" fmla="*/ 31 w 53"/>
              <a:gd name="T5" fmla="*/ 102 h 104"/>
              <a:gd name="T6" fmla="*/ 31 w 53"/>
              <a:gd name="T7" fmla="*/ 96 h 104"/>
              <a:gd name="T8" fmla="*/ 53 w 53"/>
              <a:gd name="T9" fmla="*/ 71 h 104"/>
              <a:gd name="T10" fmla="*/ 31 w 53"/>
              <a:gd name="T11" fmla="*/ 45 h 104"/>
              <a:gd name="T12" fmla="*/ 31 w 53"/>
              <a:gd name="T13" fmla="*/ 22 h 104"/>
              <a:gd name="T14" fmla="*/ 45 w 53"/>
              <a:gd name="T15" fmla="*/ 27 h 104"/>
              <a:gd name="T16" fmla="*/ 46 w 53"/>
              <a:gd name="T17" fmla="*/ 26 h 104"/>
              <a:gd name="T18" fmla="*/ 50 w 53"/>
              <a:gd name="T19" fmla="*/ 17 h 104"/>
              <a:gd name="T20" fmla="*/ 51 w 53"/>
              <a:gd name="T21" fmla="*/ 16 h 104"/>
              <a:gd name="T22" fmla="*/ 31 w 53"/>
              <a:gd name="T23" fmla="*/ 9 h 104"/>
              <a:gd name="T24" fmla="*/ 31 w 53"/>
              <a:gd name="T25" fmla="*/ 2 h 104"/>
              <a:gd name="T26" fmla="*/ 28 w 53"/>
              <a:gd name="T27" fmla="*/ 0 h 104"/>
              <a:gd name="T28" fmla="*/ 25 w 53"/>
              <a:gd name="T29" fmla="*/ 0 h 104"/>
              <a:gd name="T30" fmla="*/ 23 w 53"/>
              <a:gd name="T31" fmla="*/ 2 h 104"/>
              <a:gd name="T32" fmla="*/ 23 w 53"/>
              <a:gd name="T33" fmla="*/ 9 h 104"/>
              <a:gd name="T34" fmla="*/ 0 w 53"/>
              <a:gd name="T35" fmla="*/ 33 h 104"/>
              <a:gd name="T36" fmla="*/ 23 w 53"/>
              <a:gd name="T37" fmla="*/ 58 h 104"/>
              <a:gd name="T38" fmla="*/ 23 w 53"/>
              <a:gd name="T39" fmla="*/ 82 h 104"/>
              <a:gd name="T40" fmla="*/ 6 w 53"/>
              <a:gd name="T41" fmla="*/ 77 h 104"/>
              <a:gd name="T42" fmla="*/ 5 w 53"/>
              <a:gd name="T43" fmla="*/ 78 h 104"/>
              <a:gd name="T44" fmla="*/ 1 w 53"/>
              <a:gd name="T45" fmla="*/ 88 h 104"/>
              <a:gd name="T46" fmla="*/ 1 w 53"/>
              <a:gd name="T47" fmla="*/ 89 h 104"/>
              <a:gd name="T48" fmla="*/ 23 w 53"/>
              <a:gd name="T49" fmla="*/ 96 h 104"/>
              <a:gd name="T50" fmla="*/ 23 w 53"/>
              <a:gd name="T51" fmla="*/ 102 h 104"/>
              <a:gd name="T52" fmla="*/ 25 w 53"/>
              <a:gd name="T53" fmla="*/ 104 h 104"/>
              <a:gd name="T54" fmla="*/ 30 w 53"/>
              <a:gd name="T55" fmla="*/ 60 h 104"/>
              <a:gd name="T56" fmla="*/ 38 w 53"/>
              <a:gd name="T57" fmla="*/ 72 h 104"/>
              <a:gd name="T58" fmla="*/ 30 w 53"/>
              <a:gd name="T59" fmla="*/ 82 h 104"/>
              <a:gd name="T60" fmla="*/ 30 w 53"/>
              <a:gd name="T61" fmla="*/ 60 h 104"/>
              <a:gd name="T62" fmla="*/ 15 w 53"/>
              <a:gd name="T63" fmla="*/ 32 h 104"/>
              <a:gd name="T64" fmla="*/ 24 w 53"/>
              <a:gd name="T65" fmla="*/ 22 h 104"/>
              <a:gd name="T66" fmla="*/ 24 w 53"/>
              <a:gd name="T67" fmla="*/ 43 h 104"/>
              <a:gd name="T68" fmla="*/ 15 w 53"/>
              <a:gd name="T69" fmla="*/ 3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" h="104">
                <a:moveTo>
                  <a:pt x="25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30" y="104"/>
                  <a:pt x="31" y="104"/>
                  <a:pt x="31" y="102"/>
                </a:cubicBezTo>
                <a:cubicBezTo>
                  <a:pt x="31" y="96"/>
                  <a:pt x="31" y="96"/>
                  <a:pt x="31" y="96"/>
                </a:cubicBezTo>
                <a:cubicBezTo>
                  <a:pt x="39" y="95"/>
                  <a:pt x="53" y="89"/>
                  <a:pt x="53" y="71"/>
                </a:cubicBezTo>
                <a:cubicBezTo>
                  <a:pt x="53" y="55"/>
                  <a:pt x="39" y="50"/>
                  <a:pt x="31" y="45"/>
                </a:cubicBezTo>
                <a:cubicBezTo>
                  <a:pt x="31" y="22"/>
                  <a:pt x="31" y="22"/>
                  <a:pt x="31" y="22"/>
                </a:cubicBezTo>
                <a:cubicBezTo>
                  <a:pt x="36" y="22"/>
                  <a:pt x="44" y="27"/>
                  <a:pt x="45" y="27"/>
                </a:cubicBezTo>
                <a:cubicBezTo>
                  <a:pt x="46" y="27"/>
                  <a:pt x="46" y="27"/>
                  <a:pt x="46" y="26"/>
                </a:cubicBezTo>
                <a:cubicBezTo>
                  <a:pt x="50" y="17"/>
                  <a:pt x="50" y="17"/>
                  <a:pt x="50" y="17"/>
                </a:cubicBezTo>
                <a:cubicBezTo>
                  <a:pt x="51" y="17"/>
                  <a:pt x="51" y="16"/>
                  <a:pt x="51" y="16"/>
                </a:cubicBezTo>
                <a:cubicBezTo>
                  <a:pt x="51" y="12"/>
                  <a:pt x="34" y="9"/>
                  <a:pt x="31" y="9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0"/>
                  <a:pt x="30" y="0"/>
                  <a:pt x="28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23" y="0"/>
                  <a:pt x="23" y="2"/>
                </a:cubicBezTo>
                <a:cubicBezTo>
                  <a:pt x="23" y="9"/>
                  <a:pt x="23" y="9"/>
                  <a:pt x="23" y="9"/>
                </a:cubicBezTo>
                <a:cubicBezTo>
                  <a:pt x="17" y="9"/>
                  <a:pt x="0" y="14"/>
                  <a:pt x="0" y="33"/>
                </a:cubicBezTo>
                <a:cubicBezTo>
                  <a:pt x="0" y="50"/>
                  <a:pt x="15" y="54"/>
                  <a:pt x="23" y="58"/>
                </a:cubicBezTo>
                <a:cubicBezTo>
                  <a:pt x="23" y="82"/>
                  <a:pt x="23" y="82"/>
                  <a:pt x="23" y="82"/>
                </a:cubicBezTo>
                <a:cubicBezTo>
                  <a:pt x="15" y="82"/>
                  <a:pt x="7" y="77"/>
                  <a:pt x="6" y="77"/>
                </a:cubicBezTo>
                <a:cubicBezTo>
                  <a:pt x="5" y="77"/>
                  <a:pt x="5" y="77"/>
                  <a:pt x="5" y="78"/>
                </a:cubicBezTo>
                <a:cubicBezTo>
                  <a:pt x="1" y="88"/>
                  <a:pt x="1" y="88"/>
                  <a:pt x="1" y="88"/>
                </a:cubicBezTo>
                <a:cubicBezTo>
                  <a:pt x="1" y="89"/>
                  <a:pt x="1" y="89"/>
                  <a:pt x="1" y="89"/>
                </a:cubicBezTo>
                <a:cubicBezTo>
                  <a:pt x="1" y="93"/>
                  <a:pt x="18" y="96"/>
                  <a:pt x="23" y="96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3" y="104"/>
                  <a:pt x="23" y="104"/>
                  <a:pt x="25" y="104"/>
                </a:cubicBezTo>
                <a:close/>
                <a:moveTo>
                  <a:pt x="30" y="60"/>
                </a:moveTo>
                <a:cubicBezTo>
                  <a:pt x="33" y="62"/>
                  <a:pt x="38" y="65"/>
                  <a:pt x="38" y="72"/>
                </a:cubicBezTo>
                <a:cubicBezTo>
                  <a:pt x="38" y="79"/>
                  <a:pt x="34" y="81"/>
                  <a:pt x="30" y="82"/>
                </a:cubicBezTo>
                <a:lnTo>
                  <a:pt x="30" y="60"/>
                </a:lnTo>
                <a:close/>
                <a:moveTo>
                  <a:pt x="15" y="32"/>
                </a:moveTo>
                <a:cubicBezTo>
                  <a:pt x="15" y="24"/>
                  <a:pt x="21" y="23"/>
                  <a:pt x="24" y="22"/>
                </a:cubicBezTo>
                <a:cubicBezTo>
                  <a:pt x="24" y="43"/>
                  <a:pt x="24" y="43"/>
                  <a:pt x="24" y="43"/>
                </a:cubicBezTo>
                <a:cubicBezTo>
                  <a:pt x="21" y="41"/>
                  <a:pt x="15" y="39"/>
                  <a:pt x="15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4" name="Freeform 158"/>
          <p:cNvSpPr/>
          <p:nvPr/>
        </p:nvSpPr>
        <p:spPr bwMode="auto">
          <a:xfrm>
            <a:off x="3976370" y="3261995"/>
            <a:ext cx="226695" cy="139700"/>
          </a:xfrm>
          <a:custGeom>
            <a:avLst/>
            <a:gdLst>
              <a:gd name="T0" fmla="*/ 10 w 141"/>
              <a:gd name="T1" fmla="*/ 9 h 87"/>
              <a:gd name="T2" fmla="*/ 141 w 141"/>
              <a:gd name="T3" fmla="*/ 9 h 87"/>
              <a:gd name="T4" fmla="*/ 141 w 141"/>
              <a:gd name="T5" fmla="*/ 0 h 87"/>
              <a:gd name="T6" fmla="*/ 0 w 141"/>
              <a:gd name="T7" fmla="*/ 0 h 87"/>
              <a:gd name="T8" fmla="*/ 0 w 141"/>
              <a:gd name="T9" fmla="*/ 87 h 87"/>
              <a:gd name="T10" fmla="*/ 10 w 141"/>
              <a:gd name="T11" fmla="*/ 87 h 87"/>
              <a:gd name="T12" fmla="*/ 10 w 141"/>
              <a:gd name="T13" fmla="*/ 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" h="87">
                <a:moveTo>
                  <a:pt x="10" y="9"/>
                </a:moveTo>
                <a:lnTo>
                  <a:pt x="141" y="9"/>
                </a:lnTo>
                <a:lnTo>
                  <a:pt x="141" y="0"/>
                </a:lnTo>
                <a:lnTo>
                  <a:pt x="0" y="0"/>
                </a:lnTo>
                <a:lnTo>
                  <a:pt x="0" y="87"/>
                </a:lnTo>
                <a:lnTo>
                  <a:pt x="10" y="87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5" name="Freeform 159"/>
          <p:cNvSpPr/>
          <p:nvPr/>
        </p:nvSpPr>
        <p:spPr bwMode="auto">
          <a:xfrm>
            <a:off x="4004945" y="3289300"/>
            <a:ext cx="225425" cy="139700"/>
          </a:xfrm>
          <a:custGeom>
            <a:avLst/>
            <a:gdLst>
              <a:gd name="T0" fmla="*/ 10 w 140"/>
              <a:gd name="T1" fmla="*/ 9 h 87"/>
              <a:gd name="T2" fmla="*/ 140 w 140"/>
              <a:gd name="T3" fmla="*/ 9 h 87"/>
              <a:gd name="T4" fmla="*/ 140 w 140"/>
              <a:gd name="T5" fmla="*/ 0 h 87"/>
              <a:gd name="T6" fmla="*/ 0 w 140"/>
              <a:gd name="T7" fmla="*/ 0 h 87"/>
              <a:gd name="T8" fmla="*/ 0 w 140"/>
              <a:gd name="T9" fmla="*/ 87 h 87"/>
              <a:gd name="T10" fmla="*/ 10 w 140"/>
              <a:gd name="T11" fmla="*/ 87 h 87"/>
              <a:gd name="T12" fmla="*/ 10 w 140"/>
              <a:gd name="T13" fmla="*/ 9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87">
                <a:moveTo>
                  <a:pt x="10" y="9"/>
                </a:moveTo>
                <a:lnTo>
                  <a:pt x="140" y="9"/>
                </a:lnTo>
                <a:lnTo>
                  <a:pt x="140" y="0"/>
                </a:lnTo>
                <a:lnTo>
                  <a:pt x="0" y="0"/>
                </a:lnTo>
                <a:lnTo>
                  <a:pt x="0" y="87"/>
                </a:lnTo>
                <a:lnTo>
                  <a:pt x="10" y="87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6" name="Freeform 160"/>
          <p:cNvSpPr>
            <a:spLocks noEditPoints="1"/>
          </p:cNvSpPr>
          <p:nvPr/>
        </p:nvSpPr>
        <p:spPr bwMode="auto">
          <a:xfrm>
            <a:off x="4034155" y="3316605"/>
            <a:ext cx="225425" cy="141605"/>
          </a:xfrm>
          <a:custGeom>
            <a:avLst/>
            <a:gdLst>
              <a:gd name="T0" fmla="*/ 0 w 140"/>
              <a:gd name="T1" fmla="*/ 0 h 88"/>
              <a:gd name="T2" fmla="*/ 0 w 140"/>
              <a:gd name="T3" fmla="*/ 88 h 88"/>
              <a:gd name="T4" fmla="*/ 140 w 140"/>
              <a:gd name="T5" fmla="*/ 88 h 88"/>
              <a:gd name="T6" fmla="*/ 140 w 140"/>
              <a:gd name="T7" fmla="*/ 0 h 88"/>
              <a:gd name="T8" fmla="*/ 0 w 140"/>
              <a:gd name="T9" fmla="*/ 0 h 88"/>
              <a:gd name="T10" fmla="*/ 132 w 140"/>
              <a:gd name="T11" fmla="*/ 80 h 88"/>
              <a:gd name="T12" fmla="*/ 7 w 140"/>
              <a:gd name="T13" fmla="*/ 80 h 88"/>
              <a:gd name="T14" fmla="*/ 7 w 140"/>
              <a:gd name="T15" fmla="*/ 8 h 88"/>
              <a:gd name="T16" fmla="*/ 132 w 140"/>
              <a:gd name="T17" fmla="*/ 8 h 88"/>
              <a:gd name="T18" fmla="*/ 132 w 140"/>
              <a:gd name="T19" fmla="*/ 8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88">
                <a:moveTo>
                  <a:pt x="0" y="0"/>
                </a:moveTo>
                <a:lnTo>
                  <a:pt x="0" y="88"/>
                </a:lnTo>
                <a:lnTo>
                  <a:pt x="140" y="88"/>
                </a:lnTo>
                <a:lnTo>
                  <a:pt x="140" y="0"/>
                </a:lnTo>
                <a:lnTo>
                  <a:pt x="0" y="0"/>
                </a:lnTo>
                <a:close/>
                <a:moveTo>
                  <a:pt x="132" y="80"/>
                </a:moveTo>
                <a:lnTo>
                  <a:pt x="7" y="80"/>
                </a:lnTo>
                <a:lnTo>
                  <a:pt x="7" y="8"/>
                </a:lnTo>
                <a:lnTo>
                  <a:pt x="132" y="8"/>
                </a:lnTo>
                <a:lnTo>
                  <a:pt x="132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7" name="Oval 161"/>
          <p:cNvSpPr>
            <a:spLocks noChangeArrowheads="1"/>
          </p:cNvSpPr>
          <p:nvPr/>
        </p:nvSpPr>
        <p:spPr bwMode="auto">
          <a:xfrm>
            <a:off x="4074160" y="3376295"/>
            <a:ext cx="8255" cy="2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8" name="Oval 162"/>
          <p:cNvSpPr>
            <a:spLocks noChangeArrowheads="1"/>
          </p:cNvSpPr>
          <p:nvPr/>
        </p:nvSpPr>
        <p:spPr bwMode="auto">
          <a:xfrm>
            <a:off x="4211320" y="3376295"/>
            <a:ext cx="6350" cy="20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9" name="Freeform 163"/>
          <p:cNvSpPr>
            <a:spLocks noEditPoints="1"/>
          </p:cNvSpPr>
          <p:nvPr/>
        </p:nvSpPr>
        <p:spPr bwMode="auto">
          <a:xfrm>
            <a:off x="4055110" y="3339465"/>
            <a:ext cx="72390" cy="97790"/>
          </a:xfrm>
          <a:custGeom>
            <a:avLst/>
            <a:gdLst>
              <a:gd name="T0" fmla="*/ 51 w 73"/>
              <a:gd name="T1" fmla="*/ 50 h 100"/>
              <a:gd name="T2" fmla="*/ 72 w 73"/>
              <a:gd name="T3" fmla="*/ 0 h 100"/>
              <a:gd name="T4" fmla="*/ 0 w 73"/>
              <a:gd name="T5" fmla="*/ 0 h 100"/>
              <a:gd name="T6" fmla="*/ 0 w 73"/>
              <a:gd name="T7" fmla="*/ 100 h 100"/>
              <a:gd name="T8" fmla="*/ 73 w 73"/>
              <a:gd name="T9" fmla="*/ 100 h 100"/>
              <a:gd name="T10" fmla="*/ 51 w 73"/>
              <a:gd name="T11" fmla="*/ 50 h 100"/>
              <a:gd name="T12" fmla="*/ 13 w 73"/>
              <a:gd name="T13" fmla="*/ 50 h 100"/>
              <a:gd name="T14" fmla="*/ 23 w 73"/>
              <a:gd name="T15" fmla="*/ 33 h 100"/>
              <a:gd name="T16" fmla="*/ 34 w 73"/>
              <a:gd name="T17" fmla="*/ 50 h 100"/>
              <a:gd name="T18" fmla="*/ 23 w 73"/>
              <a:gd name="T19" fmla="*/ 67 h 100"/>
              <a:gd name="T20" fmla="*/ 13 w 73"/>
              <a:gd name="T21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" h="100">
                <a:moveTo>
                  <a:pt x="51" y="50"/>
                </a:moveTo>
                <a:cubicBezTo>
                  <a:pt x="51" y="29"/>
                  <a:pt x="59" y="10"/>
                  <a:pt x="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0"/>
                  <a:pt x="0" y="100"/>
                  <a:pt x="0" y="100"/>
                </a:cubicBezTo>
                <a:cubicBezTo>
                  <a:pt x="73" y="100"/>
                  <a:pt x="73" y="100"/>
                  <a:pt x="73" y="100"/>
                </a:cubicBezTo>
                <a:cubicBezTo>
                  <a:pt x="60" y="90"/>
                  <a:pt x="51" y="71"/>
                  <a:pt x="51" y="50"/>
                </a:cubicBezTo>
                <a:close/>
                <a:moveTo>
                  <a:pt x="13" y="50"/>
                </a:moveTo>
                <a:cubicBezTo>
                  <a:pt x="13" y="40"/>
                  <a:pt x="18" y="33"/>
                  <a:pt x="23" y="33"/>
                </a:cubicBezTo>
                <a:cubicBezTo>
                  <a:pt x="29" y="33"/>
                  <a:pt x="34" y="40"/>
                  <a:pt x="34" y="50"/>
                </a:cubicBezTo>
                <a:cubicBezTo>
                  <a:pt x="34" y="59"/>
                  <a:pt x="29" y="67"/>
                  <a:pt x="23" y="67"/>
                </a:cubicBezTo>
                <a:cubicBezTo>
                  <a:pt x="18" y="67"/>
                  <a:pt x="13" y="59"/>
                  <a:pt x="13" y="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0" name="Freeform 164"/>
          <p:cNvSpPr>
            <a:spLocks noEditPoints="1"/>
          </p:cNvSpPr>
          <p:nvPr/>
        </p:nvSpPr>
        <p:spPr bwMode="auto">
          <a:xfrm>
            <a:off x="4164330" y="3339465"/>
            <a:ext cx="74295" cy="97790"/>
          </a:xfrm>
          <a:custGeom>
            <a:avLst/>
            <a:gdLst>
              <a:gd name="T0" fmla="*/ 1 w 74"/>
              <a:gd name="T1" fmla="*/ 0 h 100"/>
              <a:gd name="T2" fmla="*/ 23 w 74"/>
              <a:gd name="T3" fmla="*/ 50 h 100"/>
              <a:gd name="T4" fmla="*/ 0 w 74"/>
              <a:gd name="T5" fmla="*/ 100 h 100"/>
              <a:gd name="T6" fmla="*/ 74 w 74"/>
              <a:gd name="T7" fmla="*/ 100 h 100"/>
              <a:gd name="T8" fmla="*/ 74 w 74"/>
              <a:gd name="T9" fmla="*/ 0 h 100"/>
              <a:gd name="T10" fmla="*/ 1 w 74"/>
              <a:gd name="T11" fmla="*/ 0 h 100"/>
              <a:gd name="T12" fmla="*/ 50 w 74"/>
              <a:gd name="T13" fmla="*/ 33 h 100"/>
              <a:gd name="T14" fmla="*/ 61 w 74"/>
              <a:gd name="T15" fmla="*/ 50 h 100"/>
              <a:gd name="T16" fmla="*/ 50 w 74"/>
              <a:gd name="T17" fmla="*/ 67 h 100"/>
              <a:gd name="T18" fmla="*/ 40 w 74"/>
              <a:gd name="T19" fmla="*/ 50 h 100"/>
              <a:gd name="T20" fmla="*/ 50 w 74"/>
              <a:gd name="T21" fmla="*/ 3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100">
                <a:moveTo>
                  <a:pt x="1" y="0"/>
                </a:moveTo>
                <a:cubicBezTo>
                  <a:pt x="14" y="10"/>
                  <a:pt x="23" y="29"/>
                  <a:pt x="23" y="50"/>
                </a:cubicBezTo>
                <a:cubicBezTo>
                  <a:pt x="23" y="71"/>
                  <a:pt x="14" y="90"/>
                  <a:pt x="0" y="100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74" y="0"/>
                  <a:pt x="74" y="0"/>
                  <a:pt x="74" y="0"/>
                </a:cubicBezTo>
                <a:lnTo>
                  <a:pt x="1" y="0"/>
                </a:lnTo>
                <a:close/>
                <a:moveTo>
                  <a:pt x="50" y="33"/>
                </a:moveTo>
                <a:cubicBezTo>
                  <a:pt x="56" y="33"/>
                  <a:pt x="61" y="40"/>
                  <a:pt x="61" y="50"/>
                </a:cubicBezTo>
                <a:cubicBezTo>
                  <a:pt x="61" y="59"/>
                  <a:pt x="56" y="67"/>
                  <a:pt x="50" y="67"/>
                </a:cubicBezTo>
                <a:cubicBezTo>
                  <a:pt x="44" y="67"/>
                  <a:pt x="40" y="59"/>
                  <a:pt x="40" y="50"/>
                </a:cubicBezTo>
                <a:cubicBezTo>
                  <a:pt x="40" y="40"/>
                  <a:pt x="44" y="33"/>
                  <a:pt x="50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1" name="Freeform 165"/>
          <p:cNvSpPr>
            <a:spLocks noEditPoints="1"/>
          </p:cNvSpPr>
          <p:nvPr/>
        </p:nvSpPr>
        <p:spPr bwMode="auto">
          <a:xfrm>
            <a:off x="4125595" y="3347085"/>
            <a:ext cx="41910" cy="81915"/>
          </a:xfrm>
          <a:custGeom>
            <a:avLst/>
            <a:gdLst>
              <a:gd name="T0" fmla="*/ 18 w 42"/>
              <a:gd name="T1" fmla="*/ 77 h 84"/>
              <a:gd name="T2" fmla="*/ 18 w 42"/>
              <a:gd name="T3" fmla="*/ 82 h 84"/>
              <a:gd name="T4" fmla="*/ 20 w 42"/>
              <a:gd name="T5" fmla="*/ 84 h 84"/>
              <a:gd name="T6" fmla="*/ 22 w 42"/>
              <a:gd name="T7" fmla="*/ 84 h 84"/>
              <a:gd name="T8" fmla="*/ 24 w 42"/>
              <a:gd name="T9" fmla="*/ 82 h 84"/>
              <a:gd name="T10" fmla="*/ 24 w 42"/>
              <a:gd name="T11" fmla="*/ 77 h 84"/>
              <a:gd name="T12" fmla="*/ 42 w 42"/>
              <a:gd name="T13" fmla="*/ 58 h 84"/>
              <a:gd name="T14" fmla="*/ 24 w 42"/>
              <a:gd name="T15" fmla="*/ 37 h 84"/>
              <a:gd name="T16" fmla="*/ 24 w 42"/>
              <a:gd name="T17" fmla="*/ 18 h 84"/>
              <a:gd name="T18" fmla="*/ 36 w 42"/>
              <a:gd name="T19" fmla="*/ 22 h 84"/>
              <a:gd name="T20" fmla="*/ 37 w 42"/>
              <a:gd name="T21" fmla="*/ 21 h 84"/>
              <a:gd name="T22" fmla="*/ 40 w 42"/>
              <a:gd name="T23" fmla="*/ 14 h 84"/>
              <a:gd name="T24" fmla="*/ 40 w 42"/>
              <a:gd name="T25" fmla="*/ 13 h 84"/>
              <a:gd name="T26" fmla="*/ 24 w 42"/>
              <a:gd name="T27" fmla="*/ 7 h 84"/>
              <a:gd name="T28" fmla="*/ 24 w 42"/>
              <a:gd name="T29" fmla="*/ 2 h 84"/>
              <a:gd name="T30" fmla="*/ 22 w 42"/>
              <a:gd name="T31" fmla="*/ 0 h 84"/>
              <a:gd name="T32" fmla="*/ 20 w 42"/>
              <a:gd name="T33" fmla="*/ 0 h 84"/>
              <a:gd name="T34" fmla="*/ 18 w 42"/>
              <a:gd name="T35" fmla="*/ 2 h 84"/>
              <a:gd name="T36" fmla="*/ 18 w 42"/>
              <a:gd name="T37" fmla="*/ 7 h 84"/>
              <a:gd name="T38" fmla="*/ 0 w 42"/>
              <a:gd name="T39" fmla="*/ 27 h 84"/>
              <a:gd name="T40" fmla="*/ 18 w 42"/>
              <a:gd name="T41" fmla="*/ 47 h 84"/>
              <a:gd name="T42" fmla="*/ 18 w 42"/>
              <a:gd name="T43" fmla="*/ 66 h 84"/>
              <a:gd name="T44" fmla="*/ 4 w 42"/>
              <a:gd name="T45" fmla="*/ 62 h 84"/>
              <a:gd name="T46" fmla="*/ 3 w 42"/>
              <a:gd name="T47" fmla="*/ 63 h 84"/>
              <a:gd name="T48" fmla="*/ 0 w 42"/>
              <a:gd name="T49" fmla="*/ 71 h 84"/>
              <a:gd name="T50" fmla="*/ 0 w 42"/>
              <a:gd name="T51" fmla="*/ 72 h 84"/>
              <a:gd name="T52" fmla="*/ 18 w 42"/>
              <a:gd name="T53" fmla="*/ 77 h 84"/>
              <a:gd name="T54" fmla="*/ 12 w 42"/>
              <a:gd name="T55" fmla="*/ 26 h 84"/>
              <a:gd name="T56" fmla="*/ 18 w 42"/>
              <a:gd name="T57" fmla="*/ 18 h 84"/>
              <a:gd name="T58" fmla="*/ 18 w 42"/>
              <a:gd name="T59" fmla="*/ 35 h 84"/>
              <a:gd name="T60" fmla="*/ 12 w 42"/>
              <a:gd name="T61" fmla="*/ 26 h 84"/>
              <a:gd name="T62" fmla="*/ 23 w 42"/>
              <a:gd name="T63" fmla="*/ 49 h 84"/>
              <a:gd name="T64" fmla="*/ 30 w 42"/>
              <a:gd name="T65" fmla="*/ 58 h 84"/>
              <a:gd name="T66" fmla="*/ 23 w 42"/>
              <a:gd name="T67" fmla="*/ 66 h 84"/>
              <a:gd name="T68" fmla="*/ 23 w 42"/>
              <a:gd name="T69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" h="84">
                <a:moveTo>
                  <a:pt x="18" y="77"/>
                </a:moveTo>
                <a:cubicBezTo>
                  <a:pt x="18" y="82"/>
                  <a:pt x="18" y="82"/>
                  <a:pt x="18" y="82"/>
                </a:cubicBezTo>
                <a:cubicBezTo>
                  <a:pt x="18" y="84"/>
                  <a:pt x="18" y="84"/>
                  <a:pt x="20" y="84"/>
                </a:cubicBezTo>
                <a:cubicBezTo>
                  <a:pt x="22" y="84"/>
                  <a:pt x="22" y="84"/>
                  <a:pt x="22" y="84"/>
                </a:cubicBezTo>
                <a:cubicBezTo>
                  <a:pt x="24" y="84"/>
                  <a:pt x="24" y="84"/>
                  <a:pt x="24" y="82"/>
                </a:cubicBezTo>
                <a:cubicBezTo>
                  <a:pt x="24" y="77"/>
                  <a:pt x="24" y="77"/>
                  <a:pt x="24" y="77"/>
                </a:cubicBezTo>
                <a:cubicBezTo>
                  <a:pt x="31" y="76"/>
                  <a:pt x="42" y="72"/>
                  <a:pt x="42" y="58"/>
                </a:cubicBezTo>
                <a:cubicBezTo>
                  <a:pt x="42" y="44"/>
                  <a:pt x="31" y="40"/>
                  <a:pt x="24" y="37"/>
                </a:cubicBezTo>
                <a:cubicBezTo>
                  <a:pt x="24" y="18"/>
                  <a:pt x="24" y="18"/>
                  <a:pt x="24" y="18"/>
                </a:cubicBezTo>
                <a:cubicBezTo>
                  <a:pt x="28" y="18"/>
                  <a:pt x="35" y="22"/>
                  <a:pt x="36" y="22"/>
                </a:cubicBezTo>
                <a:cubicBezTo>
                  <a:pt x="36" y="22"/>
                  <a:pt x="36" y="22"/>
                  <a:pt x="37" y="21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0"/>
                  <a:pt x="27" y="8"/>
                  <a:pt x="24" y="7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1"/>
                  <a:pt x="24" y="0"/>
                  <a:pt x="2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8" y="1"/>
                  <a:pt x="18" y="2"/>
                </a:cubicBezTo>
                <a:cubicBezTo>
                  <a:pt x="18" y="7"/>
                  <a:pt x="18" y="7"/>
                  <a:pt x="18" y="7"/>
                </a:cubicBezTo>
                <a:cubicBezTo>
                  <a:pt x="13" y="8"/>
                  <a:pt x="0" y="12"/>
                  <a:pt x="0" y="27"/>
                </a:cubicBezTo>
                <a:cubicBezTo>
                  <a:pt x="0" y="40"/>
                  <a:pt x="12" y="44"/>
                  <a:pt x="18" y="47"/>
                </a:cubicBezTo>
                <a:cubicBezTo>
                  <a:pt x="18" y="66"/>
                  <a:pt x="18" y="66"/>
                  <a:pt x="18" y="66"/>
                </a:cubicBezTo>
                <a:cubicBezTo>
                  <a:pt x="12" y="66"/>
                  <a:pt x="5" y="62"/>
                  <a:pt x="4" y="62"/>
                </a:cubicBezTo>
                <a:cubicBezTo>
                  <a:pt x="4" y="62"/>
                  <a:pt x="3" y="62"/>
                  <a:pt x="3" y="63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5"/>
                  <a:pt x="14" y="77"/>
                  <a:pt x="18" y="77"/>
                </a:cubicBezTo>
                <a:close/>
                <a:moveTo>
                  <a:pt x="12" y="26"/>
                </a:moveTo>
                <a:cubicBezTo>
                  <a:pt x="12" y="20"/>
                  <a:pt x="16" y="19"/>
                  <a:pt x="18" y="18"/>
                </a:cubicBezTo>
                <a:cubicBezTo>
                  <a:pt x="18" y="35"/>
                  <a:pt x="18" y="35"/>
                  <a:pt x="18" y="35"/>
                </a:cubicBezTo>
                <a:cubicBezTo>
                  <a:pt x="16" y="34"/>
                  <a:pt x="12" y="31"/>
                  <a:pt x="12" y="26"/>
                </a:cubicBezTo>
                <a:close/>
                <a:moveTo>
                  <a:pt x="23" y="49"/>
                </a:moveTo>
                <a:cubicBezTo>
                  <a:pt x="26" y="50"/>
                  <a:pt x="30" y="52"/>
                  <a:pt x="30" y="58"/>
                </a:cubicBezTo>
                <a:cubicBezTo>
                  <a:pt x="30" y="64"/>
                  <a:pt x="26" y="66"/>
                  <a:pt x="23" y="66"/>
                </a:cubicBezTo>
                <a:lnTo>
                  <a:pt x="23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2" name="Freeform 166"/>
          <p:cNvSpPr/>
          <p:nvPr/>
        </p:nvSpPr>
        <p:spPr bwMode="auto">
          <a:xfrm>
            <a:off x="6237605" y="6076950"/>
            <a:ext cx="85090" cy="227330"/>
          </a:xfrm>
          <a:custGeom>
            <a:avLst/>
            <a:gdLst>
              <a:gd name="T0" fmla="*/ 31 w 53"/>
              <a:gd name="T1" fmla="*/ 0 h 141"/>
              <a:gd name="T2" fmla="*/ 22 w 53"/>
              <a:gd name="T3" fmla="*/ 0 h 141"/>
              <a:gd name="T4" fmla="*/ 22 w 53"/>
              <a:gd name="T5" fmla="*/ 29 h 141"/>
              <a:gd name="T6" fmla="*/ 0 w 53"/>
              <a:gd name="T7" fmla="*/ 29 h 141"/>
              <a:gd name="T8" fmla="*/ 0 w 53"/>
              <a:gd name="T9" fmla="*/ 58 h 141"/>
              <a:gd name="T10" fmla="*/ 22 w 53"/>
              <a:gd name="T11" fmla="*/ 58 h 141"/>
              <a:gd name="T12" fmla="*/ 22 w 53"/>
              <a:gd name="T13" fmla="*/ 141 h 141"/>
              <a:gd name="T14" fmla="*/ 31 w 53"/>
              <a:gd name="T15" fmla="*/ 141 h 141"/>
              <a:gd name="T16" fmla="*/ 31 w 53"/>
              <a:gd name="T17" fmla="*/ 58 h 141"/>
              <a:gd name="T18" fmla="*/ 53 w 53"/>
              <a:gd name="T19" fmla="*/ 58 h 141"/>
              <a:gd name="T20" fmla="*/ 53 w 53"/>
              <a:gd name="T21" fmla="*/ 29 h 141"/>
              <a:gd name="T22" fmla="*/ 31 w 53"/>
              <a:gd name="T23" fmla="*/ 29 h 141"/>
              <a:gd name="T24" fmla="*/ 31 w 53"/>
              <a:gd name="T25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31" y="0"/>
                </a:moveTo>
                <a:lnTo>
                  <a:pt x="22" y="0"/>
                </a:lnTo>
                <a:lnTo>
                  <a:pt x="22" y="29"/>
                </a:lnTo>
                <a:lnTo>
                  <a:pt x="0" y="29"/>
                </a:lnTo>
                <a:lnTo>
                  <a:pt x="0" y="58"/>
                </a:lnTo>
                <a:lnTo>
                  <a:pt x="22" y="58"/>
                </a:lnTo>
                <a:lnTo>
                  <a:pt x="22" y="141"/>
                </a:lnTo>
                <a:lnTo>
                  <a:pt x="31" y="141"/>
                </a:lnTo>
                <a:lnTo>
                  <a:pt x="31" y="58"/>
                </a:lnTo>
                <a:lnTo>
                  <a:pt x="53" y="58"/>
                </a:lnTo>
                <a:lnTo>
                  <a:pt x="53" y="29"/>
                </a:lnTo>
                <a:lnTo>
                  <a:pt x="31" y="29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3" name="Freeform 167"/>
          <p:cNvSpPr/>
          <p:nvPr/>
        </p:nvSpPr>
        <p:spPr bwMode="auto">
          <a:xfrm>
            <a:off x="6336030" y="6076950"/>
            <a:ext cx="85090" cy="227330"/>
          </a:xfrm>
          <a:custGeom>
            <a:avLst/>
            <a:gdLst>
              <a:gd name="T0" fmla="*/ 31 w 53"/>
              <a:gd name="T1" fmla="*/ 0 h 141"/>
              <a:gd name="T2" fmla="*/ 22 w 53"/>
              <a:gd name="T3" fmla="*/ 0 h 141"/>
              <a:gd name="T4" fmla="*/ 22 w 53"/>
              <a:gd name="T5" fmla="*/ 83 h 141"/>
              <a:gd name="T6" fmla="*/ 0 w 53"/>
              <a:gd name="T7" fmla="*/ 83 h 141"/>
              <a:gd name="T8" fmla="*/ 0 w 53"/>
              <a:gd name="T9" fmla="*/ 112 h 141"/>
              <a:gd name="T10" fmla="*/ 22 w 53"/>
              <a:gd name="T11" fmla="*/ 112 h 141"/>
              <a:gd name="T12" fmla="*/ 22 w 53"/>
              <a:gd name="T13" fmla="*/ 141 h 141"/>
              <a:gd name="T14" fmla="*/ 31 w 53"/>
              <a:gd name="T15" fmla="*/ 141 h 141"/>
              <a:gd name="T16" fmla="*/ 31 w 53"/>
              <a:gd name="T17" fmla="*/ 112 h 141"/>
              <a:gd name="T18" fmla="*/ 53 w 53"/>
              <a:gd name="T19" fmla="*/ 112 h 141"/>
              <a:gd name="T20" fmla="*/ 53 w 53"/>
              <a:gd name="T21" fmla="*/ 83 h 141"/>
              <a:gd name="T22" fmla="*/ 31 w 53"/>
              <a:gd name="T23" fmla="*/ 83 h 141"/>
              <a:gd name="T24" fmla="*/ 31 w 53"/>
              <a:gd name="T25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31" y="0"/>
                </a:moveTo>
                <a:lnTo>
                  <a:pt x="22" y="0"/>
                </a:lnTo>
                <a:lnTo>
                  <a:pt x="22" y="83"/>
                </a:lnTo>
                <a:lnTo>
                  <a:pt x="0" y="83"/>
                </a:lnTo>
                <a:lnTo>
                  <a:pt x="0" y="112"/>
                </a:lnTo>
                <a:lnTo>
                  <a:pt x="22" y="112"/>
                </a:lnTo>
                <a:lnTo>
                  <a:pt x="22" y="141"/>
                </a:lnTo>
                <a:lnTo>
                  <a:pt x="31" y="141"/>
                </a:lnTo>
                <a:lnTo>
                  <a:pt x="31" y="112"/>
                </a:lnTo>
                <a:lnTo>
                  <a:pt x="53" y="112"/>
                </a:lnTo>
                <a:lnTo>
                  <a:pt x="53" y="83"/>
                </a:lnTo>
                <a:lnTo>
                  <a:pt x="31" y="83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4" name="Freeform 168"/>
          <p:cNvSpPr/>
          <p:nvPr/>
        </p:nvSpPr>
        <p:spPr bwMode="auto">
          <a:xfrm>
            <a:off x="6433820" y="6076950"/>
            <a:ext cx="85725" cy="227330"/>
          </a:xfrm>
          <a:custGeom>
            <a:avLst/>
            <a:gdLst>
              <a:gd name="T0" fmla="*/ 53 w 53"/>
              <a:gd name="T1" fmla="*/ 29 h 141"/>
              <a:gd name="T2" fmla="*/ 31 w 53"/>
              <a:gd name="T3" fmla="*/ 29 h 141"/>
              <a:gd name="T4" fmla="*/ 31 w 53"/>
              <a:gd name="T5" fmla="*/ 0 h 141"/>
              <a:gd name="T6" fmla="*/ 22 w 53"/>
              <a:gd name="T7" fmla="*/ 0 h 141"/>
              <a:gd name="T8" fmla="*/ 22 w 53"/>
              <a:gd name="T9" fmla="*/ 29 h 141"/>
              <a:gd name="T10" fmla="*/ 0 w 53"/>
              <a:gd name="T11" fmla="*/ 29 h 141"/>
              <a:gd name="T12" fmla="*/ 0 w 53"/>
              <a:gd name="T13" fmla="*/ 58 h 141"/>
              <a:gd name="T14" fmla="*/ 22 w 53"/>
              <a:gd name="T15" fmla="*/ 58 h 141"/>
              <a:gd name="T16" fmla="*/ 22 w 53"/>
              <a:gd name="T17" fmla="*/ 141 h 141"/>
              <a:gd name="T18" fmla="*/ 31 w 53"/>
              <a:gd name="T19" fmla="*/ 141 h 141"/>
              <a:gd name="T20" fmla="*/ 31 w 53"/>
              <a:gd name="T21" fmla="*/ 58 h 141"/>
              <a:gd name="T22" fmla="*/ 53 w 53"/>
              <a:gd name="T23" fmla="*/ 58 h 141"/>
              <a:gd name="T24" fmla="*/ 53 w 53"/>
              <a:gd name="T25" fmla="*/ 2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141">
                <a:moveTo>
                  <a:pt x="53" y="29"/>
                </a:moveTo>
                <a:lnTo>
                  <a:pt x="31" y="29"/>
                </a:lnTo>
                <a:lnTo>
                  <a:pt x="31" y="0"/>
                </a:lnTo>
                <a:lnTo>
                  <a:pt x="22" y="0"/>
                </a:lnTo>
                <a:lnTo>
                  <a:pt x="22" y="29"/>
                </a:lnTo>
                <a:lnTo>
                  <a:pt x="0" y="29"/>
                </a:lnTo>
                <a:lnTo>
                  <a:pt x="0" y="58"/>
                </a:lnTo>
                <a:lnTo>
                  <a:pt x="22" y="58"/>
                </a:lnTo>
                <a:lnTo>
                  <a:pt x="22" y="141"/>
                </a:lnTo>
                <a:lnTo>
                  <a:pt x="31" y="141"/>
                </a:lnTo>
                <a:lnTo>
                  <a:pt x="31" y="58"/>
                </a:lnTo>
                <a:lnTo>
                  <a:pt x="53" y="58"/>
                </a:lnTo>
                <a:lnTo>
                  <a:pt x="53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5" name="Freeform 169"/>
          <p:cNvSpPr/>
          <p:nvPr/>
        </p:nvSpPr>
        <p:spPr bwMode="auto">
          <a:xfrm>
            <a:off x="10757535" y="6046470"/>
            <a:ext cx="283210" cy="283210"/>
          </a:xfrm>
          <a:custGeom>
            <a:avLst/>
            <a:gdLst>
              <a:gd name="T0" fmla="*/ 288 w 288"/>
              <a:gd name="T1" fmla="*/ 48 h 288"/>
              <a:gd name="T2" fmla="*/ 288 w 288"/>
              <a:gd name="T3" fmla="*/ 216 h 288"/>
              <a:gd name="T4" fmla="*/ 202 w 288"/>
              <a:gd name="T5" fmla="*/ 216 h 288"/>
              <a:gd name="T6" fmla="*/ 145 w 288"/>
              <a:gd name="T7" fmla="*/ 288 h 288"/>
              <a:gd name="T8" fmla="*/ 88 w 288"/>
              <a:gd name="T9" fmla="*/ 216 h 288"/>
              <a:gd name="T10" fmla="*/ 0 w 288"/>
              <a:gd name="T11" fmla="*/ 216 h 288"/>
              <a:gd name="T12" fmla="*/ 0 w 288"/>
              <a:gd name="T13" fmla="*/ 48 h 288"/>
              <a:gd name="T14" fmla="*/ 48 w 288"/>
              <a:gd name="T15" fmla="*/ 0 h 288"/>
              <a:gd name="T16" fmla="*/ 240 w 288"/>
              <a:gd name="T17" fmla="*/ 0 h 288"/>
              <a:gd name="T18" fmla="*/ 288 w 288"/>
              <a:gd name="T19" fmla="*/ 4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288" y="48"/>
                </a:moveTo>
                <a:cubicBezTo>
                  <a:pt x="288" y="216"/>
                  <a:pt x="288" y="216"/>
                  <a:pt x="288" y="216"/>
                </a:cubicBezTo>
                <a:cubicBezTo>
                  <a:pt x="202" y="216"/>
                  <a:pt x="202" y="216"/>
                  <a:pt x="202" y="216"/>
                </a:cubicBezTo>
                <a:cubicBezTo>
                  <a:pt x="145" y="288"/>
                  <a:pt x="145" y="288"/>
                  <a:pt x="145" y="288"/>
                </a:cubicBezTo>
                <a:cubicBezTo>
                  <a:pt x="88" y="216"/>
                  <a:pt x="88" y="216"/>
                  <a:pt x="88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2" y="0"/>
                  <a:pt x="48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267" y="0"/>
                  <a:pt x="288" y="22"/>
                  <a:pt x="288" y="4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6" name="Freeform 170"/>
          <p:cNvSpPr/>
          <p:nvPr/>
        </p:nvSpPr>
        <p:spPr bwMode="auto">
          <a:xfrm>
            <a:off x="1716405" y="2128520"/>
            <a:ext cx="283210" cy="204470"/>
          </a:xfrm>
          <a:custGeom>
            <a:avLst/>
            <a:gdLst>
              <a:gd name="T0" fmla="*/ 288 w 288"/>
              <a:gd name="T1" fmla="*/ 78 h 209"/>
              <a:gd name="T2" fmla="*/ 210 w 288"/>
              <a:gd name="T3" fmla="*/ 0 h 209"/>
              <a:gd name="T4" fmla="*/ 79 w 288"/>
              <a:gd name="T5" fmla="*/ 0 h 209"/>
              <a:gd name="T6" fmla="*/ 0 w 288"/>
              <a:gd name="T7" fmla="*/ 78 h 209"/>
              <a:gd name="T8" fmla="*/ 0 w 288"/>
              <a:gd name="T9" fmla="*/ 80 h 209"/>
              <a:gd name="T10" fmla="*/ 0 w 288"/>
              <a:gd name="T11" fmla="*/ 81 h 209"/>
              <a:gd name="T12" fmla="*/ 79 w 288"/>
              <a:gd name="T13" fmla="*/ 160 h 209"/>
              <a:gd name="T14" fmla="*/ 88 w 288"/>
              <a:gd name="T15" fmla="*/ 160 h 209"/>
              <a:gd name="T16" fmla="*/ 88 w 288"/>
              <a:gd name="T17" fmla="*/ 121 h 209"/>
              <a:gd name="T18" fmla="*/ 79 w 288"/>
              <a:gd name="T19" fmla="*/ 121 h 209"/>
              <a:gd name="T20" fmla="*/ 39 w 288"/>
              <a:gd name="T21" fmla="*/ 81 h 209"/>
              <a:gd name="T22" fmla="*/ 39 w 288"/>
              <a:gd name="T23" fmla="*/ 79 h 209"/>
              <a:gd name="T24" fmla="*/ 39 w 288"/>
              <a:gd name="T25" fmla="*/ 78 h 209"/>
              <a:gd name="T26" fmla="*/ 79 w 288"/>
              <a:gd name="T27" fmla="*/ 39 h 209"/>
              <a:gd name="T28" fmla="*/ 210 w 288"/>
              <a:gd name="T29" fmla="*/ 39 h 209"/>
              <a:gd name="T30" fmla="*/ 249 w 288"/>
              <a:gd name="T31" fmla="*/ 78 h 209"/>
              <a:gd name="T32" fmla="*/ 249 w 288"/>
              <a:gd name="T33" fmla="*/ 80 h 209"/>
              <a:gd name="T34" fmla="*/ 249 w 288"/>
              <a:gd name="T35" fmla="*/ 81 h 209"/>
              <a:gd name="T36" fmla="*/ 210 w 288"/>
              <a:gd name="T37" fmla="*/ 121 h 209"/>
              <a:gd name="T38" fmla="*/ 183 w 288"/>
              <a:gd name="T39" fmla="*/ 121 h 209"/>
              <a:gd name="T40" fmla="*/ 183 w 288"/>
              <a:gd name="T41" fmla="*/ 71 h 209"/>
              <a:gd name="T42" fmla="*/ 114 w 288"/>
              <a:gd name="T43" fmla="*/ 140 h 209"/>
              <a:gd name="T44" fmla="*/ 183 w 288"/>
              <a:gd name="T45" fmla="*/ 209 h 209"/>
              <a:gd name="T46" fmla="*/ 183 w 288"/>
              <a:gd name="T47" fmla="*/ 160 h 209"/>
              <a:gd name="T48" fmla="*/ 210 w 288"/>
              <a:gd name="T49" fmla="*/ 160 h 209"/>
              <a:gd name="T50" fmla="*/ 288 w 288"/>
              <a:gd name="T51" fmla="*/ 81 h 209"/>
              <a:gd name="T52" fmla="*/ 288 w 288"/>
              <a:gd name="T53" fmla="*/ 80 h 209"/>
              <a:gd name="T54" fmla="*/ 288 w 288"/>
              <a:gd name="T55" fmla="*/ 78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209">
                <a:moveTo>
                  <a:pt x="288" y="78"/>
                </a:moveTo>
                <a:cubicBezTo>
                  <a:pt x="288" y="35"/>
                  <a:pt x="253" y="0"/>
                  <a:pt x="21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5" y="0"/>
                  <a:pt x="0" y="35"/>
                  <a:pt x="0" y="78"/>
                </a:cubicBezTo>
                <a:cubicBezTo>
                  <a:pt x="0" y="79"/>
                  <a:pt x="0" y="79"/>
                  <a:pt x="0" y="80"/>
                </a:cubicBezTo>
                <a:cubicBezTo>
                  <a:pt x="0" y="80"/>
                  <a:pt x="0" y="81"/>
                  <a:pt x="0" y="81"/>
                </a:cubicBezTo>
                <a:cubicBezTo>
                  <a:pt x="0" y="125"/>
                  <a:pt x="35" y="160"/>
                  <a:pt x="79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57" y="121"/>
                  <a:pt x="39" y="103"/>
                  <a:pt x="39" y="81"/>
                </a:cubicBezTo>
                <a:cubicBezTo>
                  <a:pt x="39" y="81"/>
                  <a:pt x="39" y="79"/>
                  <a:pt x="39" y="79"/>
                </a:cubicBezTo>
                <a:cubicBezTo>
                  <a:pt x="39" y="79"/>
                  <a:pt x="39" y="79"/>
                  <a:pt x="39" y="78"/>
                </a:cubicBezTo>
                <a:cubicBezTo>
                  <a:pt x="39" y="57"/>
                  <a:pt x="57" y="39"/>
                  <a:pt x="79" y="39"/>
                </a:cubicBezTo>
                <a:cubicBezTo>
                  <a:pt x="210" y="39"/>
                  <a:pt x="210" y="39"/>
                  <a:pt x="210" y="39"/>
                </a:cubicBezTo>
                <a:cubicBezTo>
                  <a:pt x="231" y="39"/>
                  <a:pt x="249" y="57"/>
                  <a:pt x="249" y="78"/>
                </a:cubicBezTo>
                <a:cubicBezTo>
                  <a:pt x="249" y="79"/>
                  <a:pt x="249" y="80"/>
                  <a:pt x="249" y="80"/>
                </a:cubicBezTo>
                <a:cubicBezTo>
                  <a:pt x="249" y="80"/>
                  <a:pt x="249" y="81"/>
                  <a:pt x="249" y="81"/>
                </a:cubicBezTo>
                <a:cubicBezTo>
                  <a:pt x="249" y="103"/>
                  <a:pt x="231" y="121"/>
                  <a:pt x="210" y="121"/>
                </a:cubicBezTo>
                <a:cubicBezTo>
                  <a:pt x="183" y="121"/>
                  <a:pt x="183" y="121"/>
                  <a:pt x="183" y="121"/>
                </a:cubicBezTo>
                <a:cubicBezTo>
                  <a:pt x="183" y="71"/>
                  <a:pt x="183" y="71"/>
                  <a:pt x="183" y="71"/>
                </a:cubicBezTo>
                <a:cubicBezTo>
                  <a:pt x="114" y="140"/>
                  <a:pt x="114" y="140"/>
                  <a:pt x="114" y="140"/>
                </a:cubicBezTo>
                <a:cubicBezTo>
                  <a:pt x="183" y="209"/>
                  <a:pt x="183" y="209"/>
                  <a:pt x="183" y="209"/>
                </a:cubicBezTo>
                <a:cubicBezTo>
                  <a:pt x="183" y="160"/>
                  <a:pt x="183" y="160"/>
                  <a:pt x="183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53" y="160"/>
                  <a:pt x="288" y="125"/>
                  <a:pt x="288" y="81"/>
                </a:cubicBezTo>
                <a:cubicBezTo>
                  <a:pt x="288" y="81"/>
                  <a:pt x="288" y="80"/>
                  <a:pt x="288" y="80"/>
                </a:cubicBezTo>
                <a:cubicBezTo>
                  <a:pt x="288" y="79"/>
                  <a:pt x="288" y="79"/>
                  <a:pt x="288" y="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7" name="Freeform 171"/>
          <p:cNvSpPr/>
          <p:nvPr/>
        </p:nvSpPr>
        <p:spPr bwMode="auto">
          <a:xfrm>
            <a:off x="2286000" y="2654935"/>
            <a:ext cx="275590" cy="281940"/>
          </a:xfrm>
          <a:custGeom>
            <a:avLst/>
            <a:gdLst>
              <a:gd name="T0" fmla="*/ 164 w 171"/>
              <a:gd name="T1" fmla="*/ 64 h 175"/>
              <a:gd name="T2" fmla="*/ 157 w 171"/>
              <a:gd name="T3" fmla="*/ 45 h 175"/>
              <a:gd name="T4" fmla="*/ 150 w 171"/>
              <a:gd name="T5" fmla="*/ 25 h 175"/>
              <a:gd name="T6" fmla="*/ 142 w 171"/>
              <a:gd name="T7" fmla="*/ 16 h 175"/>
              <a:gd name="T8" fmla="*/ 136 w 171"/>
              <a:gd name="T9" fmla="*/ 43 h 175"/>
              <a:gd name="T10" fmla="*/ 128 w 171"/>
              <a:gd name="T11" fmla="*/ 20 h 175"/>
              <a:gd name="T12" fmla="*/ 121 w 171"/>
              <a:gd name="T13" fmla="*/ 40 h 175"/>
              <a:gd name="T14" fmla="*/ 114 w 171"/>
              <a:gd name="T15" fmla="*/ 24 h 175"/>
              <a:gd name="T16" fmla="*/ 107 w 171"/>
              <a:gd name="T17" fmla="*/ 55 h 175"/>
              <a:gd name="T18" fmla="*/ 100 w 171"/>
              <a:gd name="T19" fmla="*/ 65 h 175"/>
              <a:gd name="T20" fmla="*/ 92 w 171"/>
              <a:gd name="T21" fmla="*/ 56 h 175"/>
              <a:gd name="T22" fmla="*/ 86 w 171"/>
              <a:gd name="T23" fmla="*/ 40 h 175"/>
              <a:gd name="T24" fmla="*/ 78 w 171"/>
              <a:gd name="T25" fmla="*/ 19 h 175"/>
              <a:gd name="T26" fmla="*/ 71 w 171"/>
              <a:gd name="T27" fmla="*/ 34 h 175"/>
              <a:gd name="T28" fmla="*/ 64 w 171"/>
              <a:gd name="T29" fmla="*/ 24 h 175"/>
              <a:gd name="T30" fmla="*/ 57 w 171"/>
              <a:gd name="T31" fmla="*/ 0 h 175"/>
              <a:gd name="T32" fmla="*/ 50 w 171"/>
              <a:gd name="T33" fmla="*/ 49 h 175"/>
              <a:gd name="T34" fmla="*/ 42 w 171"/>
              <a:gd name="T35" fmla="*/ 34 h 175"/>
              <a:gd name="T36" fmla="*/ 36 w 171"/>
              <a:gd name="T37" fmla="*/ 12 h 175"/>
              <a:gd name="T38" fmla="*/ 28 w 171"/>
              <a:gd name="T39" fmla="*/ 48 h 175"/>
              <a:gd name="T40" fmla="*/ 21 w 171"/>
              <a:gd name="T41" fmla="*/ 61 h 175"/>
              <a:gd name="T42" fmla="*/ 14 w 171"/>
              <a:gd name="T43" fmla="*/ 53 h 175"/>
              <a:gd name="T44" fmla="*/ 7 w 171"/>
              <a:gd name="T45" fmla="*/ 76 h 175"/>
              <a:gd name="T46" fmla="*/ 0 w 171"/>
              <a:gd name="T47" fmla="*/ 99 h 175"/>
              <a:gd name="T48" fmla="*/ 7 w 171"/>
              <a:gd name="T49" fmla="*/ 122 h 175"/>
              <a:gd name="T50" fmla="*/ 14 w 171"/>
              <a:gd name="T51" fmla="*/ 114 h 175"/>
              <a:gd name="T52" fmla="*/ 21 w 171"/>
              <a:gd name="T53" fmla="*/ 126 h 175"/>
              <a:gd name="T54" fmla="*/ 28 w 171"/>
              <a:gd name="T55" fmla="*/ 163 h 175"/>
              <a:gd name="T56" fmla="*/ 36 w 171"/>
              <a:gd name="T57" fmla="*/ 141 h 175"/>
              <a:gd name="T58" fmla="*/ 42 w 171"/>
              <a:gd name="T59" fmla="*/ 126 h 175"/>
              <a:gd name="T60" fmla="*/ 50 w 171"/>
              <a:gd name="T61" fmla="*/ 175 h 175"/>
              <a:gd name="T62" fmla="*/ 57 w 171"/>
              <a:gd name="T63" fmla="*/ 151 h 175"/>
              <a:gd name="T64" fmla="*/ 64 w 171"/>
              <a:gd name="T65" fmla="*/ 141 h 175"/>
              <a:gd name="T66" fmla="*/ 71 w 171"/>
              <a:gd name="T67" fmla="*/ 157 h 175"/>
              <a:gd name="T68" fmla="*/ 78 w 171"/>
              <a:gd name="T69" fmla="*/ 135 h 175"/>
              <a:gd name="T70" fmla="*/ 86 w 171"/>
              <a:gd name="T71" fmla="*/ 120 h 175"/>
              <a:gd name="T72" fmla="*/ 92 w 171"/>
              <a:gd name="T73" fmla="*/ 109 h 175"/>
              <a:gd name="T74" fmla="*/ 100 w 171"/>
              <a:gd name="T75" fmla="*/ 120 h 175"/>
              <a:gd name="T76" fmla="*/ 107 w 171"/>
              <a:gd name="T77" fmla="*/ 151 h 175"/>
              <a:gd name="T78" fmla="*/ 114 w 171"/>
              <a:gd name="T79" fmla="*/ 136 h 175"/>
              <a:gd name="T80" fmla="*/ 121 w 171"/>
              <a:gd name="T81" fmla="*/ 156 h 175"/>
              <a:gd name="T82" fmla="*/ 128 w 171"/>
              <a:gd name="T83" fmla="*/ 133 h 175"/>
              <a:gd name="T84" fmla="*/ 136 w 171"/>
              <a:gd name="T85" fmla="*/ 159 h 175"/>
              <a:gd name="T86" fmla="*/ 142 w 171"/>
              <a:gd name="T87" fmla="*/ 151 h 175"/>
              <a:gd name="T88" fmla="*/ 150 w 171"/>
              <a:gd name="T89" fmla="*/ 131 h 175"/>
              <a:gd name="T90" fmla="*/ 157 w 171"/>
              <a:gd name="T91" fmla="*/ 111 h 175"/>
              <a:gd name="T92" fmla="*/ 164 w 171"/>
              <a:gd name="T93" fmla="*/ 103 h 175"/>
              <a:gd name="T94" fmla="*/ 171 w 171"/>
              <a:gd name="T95" fmla="*/ 7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1" h="175">
                <a:moveTo>
                  <a:pt x="164" y="72"/>
                </a:moveTo>
                <a:lnTo>
                  <a:pt x="164" y="64"/>
                </a:lnTo>
                <a:lnTo>
                  <a:pt x="157" y="64"/>
                </a:lnTo>
                <a:lnTo>
                  <a:pt x="157" y="45"/>
                </a:lnTo>
                <a:lnTo>
                  <a:pt x="150" y="45"/>
                </a:lnTo>
                <a:lnTo>
                  <a:pt x="150" y="25"/>
                </a:lnTo>
                <a:lnTo>
                  <a:pt x="142" y="25"/>
                </a:lnTo>
                <a:lnTo>
                  <a:pt x="142" y="16"/>
                </a:lnTo>
                <a:lnTo>
                  <a:pt x="136" y="16"/>
                </a:lnTo>
                <a:lnTo>
                  <a:pt x="136" y="43"/>
                </a:lnTo>
                <a:lnTo>
                  <a:pt x="128" y="43"/>
                </a:lnTo>
                <a:lnTo>
                  <a:pt x="128" y="20"/>
                </a:lnTo>
                <a:lnTo>
                  <a:pt x="121" y="20"/>
                </a:lnTo>
                <a:lnTo>
                  <a:pt x="121" y="40"/>
                </a:lnTo>
                <a:lnTo>
                  <a:pt x="114" y="40"/>
                </a:lnTo>
                <a:lnTo>
                  <a:pt x="114" y="24"/>
                </a:lnTo>
                <a:lnTo>
                  <a:pt x="107" y="24"/>
                </a:lnTo>
                <a:lnTo>
                  <a:pt x="107" y="55"/>
                </a:lnTo>
                <a:lnTo>
                  <a:pt x="100" y="55"/>
                </a:lnTo>
                <a:lnTo>
                  <a:pt x="100" y="65"/>
                </a:lnTo>
                <a:lnTo>
                  <a:pt x="92" y="65"/>
                </a:lnTo>
                <a:lnTo>
                  <a:pt x="92" y="56"/>
                </a:lnTo>
                <a:lnTo>
                  <a:pt x="86" y="56"/>
                </a:lnTo>
                <a:lnTo>
                  <a:pt x="86" y="40"/>
                </a:lnTo>
                <a:lnTo>
                  <a:pt x="78" y="40"/>
                </a:lnTo>
                <a:lnTo>
                  <a:pt x="78" y="19"/>
                </a:lnTo>
                <a:lnTo>
                  <a:pt x="71" y="19"/>
                </a:lnTo>
                <a:lnTo>
                  <a:pt x="71" y="34"/>
                </a:lnTo>
                <a:lnTo>
                  <a:pt x="64" y="34"/>
                </a:lnTo>
                <a:lnTo>
                  <a:pt x="64" y="24"/>
                </a:lnTo>
                <a:lnTo>
                  <a:pt x="57" y="24"/>
                </a:lnTo>
                <a:lnTo>
                  <a:pt x="57" y="0"/>
                </a:lnTo>
                <a:lnTo>
                  <a:pt x="50" y="0"/>
                </a:lnTo>
                <a:lnTo>
                  <a:pt x="50" y="49"/>
                </a:lnTo>
                <a:lnTo>
                  <a:pt x="42" y="49"/>
                </a:lnTo>
                <a:lnTo>
                  <a:pt x="42" y="34"/>
                </a:lnTo>
                <a:lnTo>
                  <a:pt x="36" y="34"/>
                </a:lnTo>
                <a:lnTo>
                  <a:pt x="36" y="12"/>
                </a:lnTo>
                <a:lnTo>
                  <a:pt x="28" y="12"/>
                </a:lnTo>
                <a:lnTo>
                  <a:pt x="28" y="48"/>
                </a:lnTo>
                <a:lnTo>
                  <a:pt x="21" y="48"/>
                </a:lnTo>
                <a:lnTo>
                  <a:pt x="21" y="61"/>
                </a:lnTo>
                <a:lnTo>
                  <a:pt x="14" y="61"/>
                </a:lnTo>
                <a:lnTo>
                  <a:pt x="14" y="53"/>
                </a:lnTo>
                <a:lnTo>
                  <a:pt x="7" y="53"/>
                </a:lnTo>
                <a:lnTo>
                  <a:pt x="7" y="76"/>
                </a:lnTo>
                <a:lnTo>
                  <a:pt x="0" y="76"/>
                </a:lnTo>
                <a:lnTo>
                  <a:pt x="0" y="99"/>
                </a:lnTo>
                <a:lnTo>
                  <a:pt x="7" y="99"/>
                </a:lnTo>
                <a:lnTo>
                  <a:pt x="7" y="122"/>
                </a:lnTo>
                <a:lnTo>
                  <a:pt x="14" y="122"/>
                </a:lnTo>
                <a:lnTo>
                  <a:pt x="14" y="114"/>
                </a:lnTo>
                <a:lnTo>
                  <a:pt x="21" y="114"/>
                </a:lnTo>
                <a:lnTo>
                  <a:pt x="21" y="126"/>
                </a:lnTo>
                <a:lnTo>
                  <a:pt x="28" y="126"/>
                </a:lnTo>
                <a:lnTo>
                  <a:pt x="28" y="163"/>
                </a:lnTo>
                <a:lnTo>
                  <a:pt x="36" y="163"/>
                </a:lnTo>
                <a:lnTo>
                  <a:pt x="36" y="141"/>
                </a:lnTo>
                <a:lnTo>
                  <a:pt x="42" y="141"/>
                </a:lnTo>
                <a:lnTo>
                  <a:pt x="42" y="126"/>
                </a:lnTo>
                <a:lnTo>
                  <a:pt x="50" y="126"/>
                </a:lnTo>
                <a:lnTo>
                  <a:pt x="50" y="175"/>
                </a:lnTo>
                <a:lnTo>
                  <a:pt x="57" y="175"/>
                </a:lnTo>
                <a:lnTo>
                  <a:pt x="57" y="151"/>
                </a:lnTo>
                <a:lnTo>
                  <a:pt x="64" y="151"/>
                </a:lnTo>
                <a:lnTo>
                  <a:pt x="64" y="141"/>
                </a:lnTo>
                <a:lnTo>
                  <a:pt x="71" y="141"/>
                </a:lnTo>
                <a:lnTo>
                  <a:pt x="71" y="157"/>
                </a:lnTo>
                <a:lnTo>
                  <a:pt x="78" y="157"/>
                </a:lnTo>
                <a:lnTo>
                  <a:pt x="78" y="135"/>
                </a:lnTo>
                <a:lnTo>
                  <a:pt x="86" y="135"/>
                </a:lnTo>
                <a:lnTo>
                  <a:pt x="86" y="120"/>
                </a:lnTo>
                <a:lnTo>
                  <a:pt x="92" y="120"/>
                </a:lnTo>
                <a:lnTo>
                  <a:pt x="92" y="109"/>
                </a:lnTo>
                <a:lnTo>
                  <a:pt x="100" y="109"/>
                </a:lnTo>
                <a:lnTo>
                  <a:pt x="100" y="120"/>
                </a:lnTo>
                <a:lnTo>
                  <a:pt x="107" y="120"/>
                </a:lnTo>
                <a:lnTo>
                  <a:pt x="107" y="151"/>
                </a:lnTo>
                <a:lnTo>
                  <a:pt x="114" y="151"/>
                </a:lnTo>
                <a:lnTo>
                  <a:pt x="114" y="136"/>
                </a:lnTo>
                <a:lnTo>
                  <a:pt x="121" y="136"/>
                </a:lnTo>
                <a:lnTo>
                  <a:pt x="121" y="156"/>
                </a:lnTo>
                <a:lnTo>
                  <a:pt x="128" y="156"/>
                </a:lnTo>
                <a:lnTo>
                  <a:pt x="128" y="133"/>
                </a:lnTo>
                <a:lnTo>
                  <a:pt x="136" y="133"/>
                </a:lnTo>
                <a:lnTo>
                  <a:pt x="136" y="159"/>
                </a:lnTo>
                <a:lnTo>
                  <a:pt x="142" y="159"/>
                </a:lnTo>
                <a:lnTo>
                  <a:pt x="142" y="151"/>
                </a:lnTo>
                <a:lnTo>
                  <a:pt x="150" y="151"/>
                </a:lnTo>
                <a:lnTo>
                  <a:pt x="150" y="131"/>
                </a:lnTo>
                <a:lnTo>
                  <a:pt x="157" y="131"/>
                </a:lnTo>
                <a:lnTo>
                  <a:pt x="157" y="111"/>
                </a:lnTo>
                <a:lnTo>
                  <a:pt x="164" y="111"/>
                </a:lnTo>
                <a:lnTo>
                  <a:pt x="164" y="103"/>
                </a:lnTo>
                <a:lnTo>
                  <a:pt x="171" y="103"/>
                </a:lnTo>
                <a:lnTo>
                  <a:pt x="171" y="72"/>
                </a:lnTo>
                <a:lnTo>
                  <a:pt x="16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8" name="Freeform 172"/>
          <p:cNvSpPr>
            <a:spLocks noEditPoints="1"/>
          </p:cNvSpPr>
          <p:nvPr/>
        </p:nvSpPr>
        <p:spPr bwMode="auto">
          <a:xfrm>
            <a:off x="2876550" y="2654935"/>
            <a:ext cx="222250" cy="281940"/>
          </a:xfrm>
          <a:custGeom>
            <a:avLst/>
            <a:gdLst>
              <a:gd name="T0" fmla="*/ 138 w 138"/>
              <a:gd name="T1" fmla="*/ 166 h 175"/>
              <a:gd name="T2" fmla="*/ 138 w 138"/>
              <a:gd name="T3" fmla="*/ 0 h 175"/>
              <a:gd name="T4" fmla="*/ 40 w 138"/>
              <a:gd name="T5" fmla="*/ 0 h 175"/>
              <a:gd name="T6" fmla="*/ 40 w 138"/>
              <a:gd name="T7" fmla="*/ 0 h 175"/>
              <a:gd name="T8" fmla="*/ 0 w 138"/>
              <a:gd name="T9" fmla="*/ 40 h 175"/>
              <a:gd name="T10" fmla="*/ 0 w 138"/>
              <a:gd name="T11" fmla="*/ 166 h 175"/>
              <a:gd name="T12" fmla="*/ 17 w 138"/>
              <a:gd name="T13" fmla="*/ 166 h 175"/>
              <a:gd name="T14" fmla="*/ 29 w 138"/>
              <a:gd name="T15" fmla="*/ 151 h 175"/>
              <a:gd name="T16" fmla="*/ 50 w 138"/>
              <a:gd name="T17" fmla="*/ 175 h 175"/>
              <a:gd name="T18" fmla="*/ 69 w 138"/>
              <a:gd name="T19" fmla="*/ 151 h 175"/>
              <a:gd name="T20" fmla="*/ 89 w 138"/>
              <a:gd name="T21" fmla="*/ 175 h 175"/>
              <a:gd name="T22" fmla="*/ 109 w 138"/>
              <a:gd name="T23" fmla="*/ 151 h 175"/>
              <a:gd name="T24" fmla="*/ 121 w 138"/>
              <a:gd name="T25" fmla="*/ 166 h 175"/>
              <a:gd name="T26" fmla="*/ 138 w 138"/>
              <a:gd name="T27" fmla="*/ 166 h 175"/>
              <a:gd name="T28" fmla="*/ 109 w 138"/>
              <a:gd name="T29" fmla="*/ 126 h 175"/>
              <a:gd name="T30" fmla="*/ 89 w 138"/>
              <a:gd name="T31" fmla="*/ 150 h 175"/>
              <a:gd name="T32" fmla="*/ 69 w 138"/>
              <a:gd name="T33" fmla="*/ 126 h 175"/>
              <a:gd name="T34" fmla="*/ 50 w 138"/>
              <a:gd name="T35" fmla="*/ 150 h 175"/>
              <a:gd name="T36" fmla="*/ 29 w 138"/>
              <a:gd name="T37" fmla="*/ 126 h 175"/>
              <a:gd name="T38" fmla="*/ 16 w 138"/>
              <a:gd name="T39" fmla="*/ 142 h 175"/>
              <a:gd name="T40" fmla="*/ 16 w 138"/>
              <a:gd name="T41" fmla="*/ 56 h 175"/>
              <a:gd name="T42" fmla="*/ 56 w 138"/>
              <a:gd name="T43" fmla="*/ 56 h 175"/>
              <a:gd name="T44" fmla="*/ 56 w 138"/>
              <a:gd name="T45" fmla="*/ 15 h 175"/>
              <a:gd name="T46" fmla="*/ 122 w 138"/>
              <a:gd name="T47" fmla="*/ 15 h 175"/>
              <a:gd name="T48" fmla="*/ 122 w 138"/>
              <a:gd name="T49" fmla="*/ 143 h 175"/>
              <a:gd name="T50" fmla="*/ 109 w 138"/>
              <a:gd name="T51" fmla="*/ 126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175">
                <a:moveTo>
                  <a:pt x="138" y="166"/>
                </a:moveTo>
                <a:lnTo>
                  <a:pt x="138" y="0"/>
                </a:lnTo>
                <a:lnTo>
                  <a:pt x="40" y="0"/>
                </a:lnTo>
                <a:lnTo>
                  <a:pt x="40" y="0"/>
                </a:lnTo>
                <a:lnTo>
                  <a:pt x="0" y="40"/>
                </a:lnTo>
                <a:lnTo>
                  <a:pt x="0" y="166"/>
                </a:lnTo>
                <a:lnTo>
                  <a:pt x="17" y="166"/>
                </a:lnTo>
                <a:lnTo>
                  <a:pt x="29" y="151"/>
                </a:lnTo>
                <a:lnTo>
                  <a:pt x="50" y="175"/>
                </a:lnTo>
                <a:lnTo>
                  <a:pt x="69" y="151"/>
                </a:lnTo>
                <a:lnTo>
                  <a:pt x="89" y="175"/>
                </a:lnTo>
                <a:lnTo>
                  <a:pt x="109" y="151"/>
                </a:lnTo>
                <a:lnTo>
                  <a:pt x="121" y="166"/>
                </a:lnTo>
                <a:lnTo>
                  <a:pt x="138" y="166"/>
                </a:lnTo>
                <a:close/>
                <a:moveTo>
                  <a:pt x="109" y="126"/>
                </a:moveTo>
                <a:lnTo>
                  <a:pt x="89" y="150"/>
                </a:lnTo>
                <a:lnTo>
                  <a:pt x="69" y="126"/>
                </a:lnTo>
                <a:lnTo>
                  <a:pt x="50" y="150"/>
                </a:lnTo>
                <a:lnTo>
                  <a:pt x="29" y="126"/>
                </a:lnTo>
                <a:lnTo>
                  <a:pt x="16" y="142"/>
                </a:lnTo>
                <a:lnTo>
                  <a:pt x="16" y="56"/>
                </a:lnTo>
                <a:lnTo>
                  <a:pt x="56" y="56"/>
                </a:lnTo>
                <a:lnTo>
                  <a:pt x="56" y="15"/>
                </a:lnTo>
                <a:lnTo>
                  <a:pt x="122" y="15"/>
                </a:lnTo>
                <a:lnTo>
                  <a:pt x="122" y="143"/>
                </a:lnTo>
                <a:lnTo>
                  <a:pt x="109" y="1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9" name="Freeform 173"/>
          <p:cNvSpPr>
            <a:spLocks noEditPoints="1"/>
          </p:cNvSpPr>
          <p:nvPr/>
        </p:nvSpPr>
        <p:spPr bwMode="auto">
          <a:xfrm>
            <a:off x="3432175" y="2654935"/>
            <a:ext cx="243205" cy="281940"/>
          </a:xfrm>
          <a:custGeom>
            <a:avLst/>
            <a:gdLst>
              <a:gd name="T0" fmla="*/ 151 w 151"/>
              <a:gd name="T1" fmla="*/ 166 h 175"/>
              <a:gd name="T2" fmla="*/ 151 w 151"/>
              <a:gd name="T3" fmla="*/ 0 h 175"/>
              <a:gd name="T4" fmla="*/ 0 w 151"/>
              <a:gd name="T5" fmla="*/ 0 h 175"/>
              <a:gd name="T6" fmla="*/ 0 w 151"/>
              <a:gd name="T7" fmla="*/ 166 h 175"/>
              <a:gd name="T8" fmla="*/ 18 w 151"/>
              <a:gd name="T9" fmla="*/ 166 h 175"/>
              <a:gd name="T10" fmla="*/ 31 w 151"/>
              <a:gd name="T11" fmla="*/ 148 h 175"/>
              <a:gd name="T12" fmla="*/ 54 w 151"/>
              <a:gd name="T13" fmla="*/ 175 h 175"/>
              <a:gd name="T14" fmla="*/ 75 w 151"/>
              <a:gd name="T15" fmla="*/ 149 h 175"/>
              <a:gd name="T16" fmla="*/ 96 w 151"/>
              <a:gd name="T17" fmla="*/ 175 h 175"/>
              <a:gd name="T18" fmla="*/ 118 w 151"/>
              <a:gd name="T19" fmla="*/ 148 h 175"/>
              <a:gd name="T20" fmla="*/ 132 w 151"/>
              <a:gd name="T21" fmla="*/ 166 h 175"/>
              <a:gd name="T22" fmla="*/ 151 w 151"/>
              <a:gd name="T23" fmla="*/ 166 h 175"/>
              <a:gd name="T24" fmla="*/ 118 w 151"/>
              <a:gd name="T25" fmla="*/ 122 h 175"/>
              <a:gd name="T26" fmla="*/ 96 w 151"/>
              <a:gd name="T27" fmla="*/ 148 h 175"/>
              <a:gd name="T28" fmla="*/ 75 w 151"/>
              <a:gd name="T29" fmla="*/ 121 h 175"/>
              <a:gd name="T30" fmla="*/ 53 w 151"/>
              <a:gd name="T31" fmla="*/ 148 h 175"/>
              <a:gd name="T32" fmla="*/ 31 w 151"/>
              <a:gd name="T33" fmla="*/ 122 h 175"/>
              <a:gd name="T34" fmla="*/ 17 w 151"/>
              <a:gd name="T35" fmla="*/ 139 h 175"/>
              <a:gd name="T36" fmla="*/ 17 w 151"/>
              <a:gd name="T37" fmla="*/ 17 h 175"/>
              <a:gd name="T38" fmla="*/ 134 w 151"/>
              <a:gd name="T39" fmla="*/ 17 h 175"/>
              <a:gd name="T40" fmla="*/ 134 w 151"/>
              <a:gd name="T41" fmla="*/ 139 h 175"/>
              <a:gd name="T42" fmla="*/ 118 w 151"/>
              <a:gd name="T43" fmla="*/ 12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1" h="175">
                <a:moveTo>
                  <a:pt x="151" y="166"/>
                </a:moveTo>
                <a:lnTo>
                  <a:pt x="151" y="0"/>
                </a:lnTo>
                <a:lnTo>
                  <a:pt x="0" y="0"/>
                </a:lnTo>
                <a:lnTo>
                  <a:pt x="0" y="166"/>
                </a:lnTo>
                <a:lnTo>
                  <a:pt x="18" y="166"/>
                </a:lnTo>
                <a:lnTo>
                  <a:pt x="31" y="148"/>
                </a:lnTo>
                <a:lnTo>
                  <a:pt x="54" y="175"/>
                </a:lnTo>
                <a:lnTo>
                  <a:pt x="75" y="149"/>
                </a:lnTo>
                <a:lnTo>
                  <a:pt x="96" y="175"/>
                </a:lnTo>
                <a:lnTo>
                  <a:pt x="118" y="148"/>
                </a:lnTo>
                <a:lnTo>
                  <a:pt x="132" y="166"/>
                </a:lnTo>
                <a:lnTo>
                  <a:pt x="151" y="166"/>
                </a:lnTo>
                <a:close/>
                <a:moveTo>
                  <a:pt x="118" y="122"/>
                </a:moveTo>
                <a:lnTo>
                  <a:pt x="96" y="148"/>
                </a:lnTo>
                <a:lnTo>
                  <a:pt x="75" y="121"/>
                </a:lnTo>
                <a:lnTo>
                  <a:pt x="53" y="148"/>
                </a:lnTo>
                <a:lnTo>
                  <a:pt x="31" y="122"/>
                </a:lnTo>
                <a:lnTo>
                  <a:pt x="17" y="139"/>
                </a:lnTo>
                <a:lnTo>
                  <a:pt x="17" y="17"/>
                </a:lnTo>
                <a:lnTo>
                  <a:pt x="134" y="17"/>
                </a:lnTo>
                <a:lnTo>
                  <a:pt x="134" y="139"/>
                </a:lnTo>
                <a:lnTo>
                  <a:pt x="118" y="1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0" name="Rectangle 174"/>
          <p:cNvSpPr>
            <a:spLocks noChangeArrowheads="1"/>
          </p:cNvSpPr>
          <p:nvPr/>
        </p:nvSpPr>
        <p:spPr bwMode="auto">
          <a:xfrm>
            <a:off x="3486785" y="2712720"/>
            <a:ext cx="13335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" name="Rectangle 175"/>
          <p:cNvSpPr>
            <a:spLocks noChangeArrowheads="1"/>
          </p:cNvSpPr>
          <p:nvPr/>
        </p:nvSpPr>
        <p:spPr bwMode="auto">
          <a:xfrm>
            <a:off x="3486785" y="2762885"/>
            <a:ext cx="13335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2" name="Rectangle 176"/>
          <p:cNvSpPr>
            <a:spLocks noChangeArrowheads="1"/>
          </p:cNvSpPr>
          <p:nvPr/>
        </p:nvSpPr>
        <p:spPr bwMode="auto">
          <a:xfrm>
            <a:off x="3486785" y="2813050"/>
            <a:ext cx="133350" cy="22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3" name="Freeform 177"/>
          <p:cNvSpPr>
            <a:spLocks noEditPoints="1"/>
          </p:cNvSpPr>
          <p:nvPr/>
        </p:nvSpPr>
        <p:spPr bwMode="auto">
          <a:xfrm>
            <a:off x="5107940" y="6067425"/>
            <a:ext cx="281305" cy="243205"/>
          </a:xfrm>
          <a:custGeom>
            <a:avLst/>
            <a:gdLst>
              <a:gd name="T0" fmla="*/ 246 w 288"/>
              <a:gd name="T1" fmla="*/ 26 h 247"/>
              <a:gd name="T2" fmla="*/ 144 w 288"/>
              <a:gd name="T3" fmla="*/ 0 h 247"/>
              <a:gd name="T4" fmla="*/ 41 w 288"/>
              <a:gd name="T5" fmla="*/ 26 h 247"/>
              <a:gd name="T6" fmla="*/ 0 w 288"/>
              <a:gd name="T7" fmla="*/ 98 h 247"/>
              <a:gd name="T8" fmla="*/ 144 w 288"/>
              <a:gd name="T9" fmla="*/ 247 h 247"/>
              <a:gd name="T10" fmla="*/ 288 w 288"/>
              <a:gd name="T11" fmla="*/ 98 h 247"/>
              <a:gd name="T12" fmla="*/ 246 w 288"/>
              <a:gd name="T13" fmla="*/ 26 h 247"/>
              <a:gd name="T14" fmla="*/ 245 w 288"/>
              <a:gd name="T15" fmla="*/ 115 h 247"/>
              <a:gd name="T16" fmla="*/ 201 w 288"/>
              <a:gd name="T17" fmla="*/ 71 h 247"/>
              <a:gd name="T18" fmla="*/ 234 w 288"/>
              <a:gd name="T19" fmla="*/ 41 h 247"/>
              <a:gd name="T20" fmla="*/ 245 w 288"/>
              <a:gd name="T21" fmla="*/ 115 h 247"/>
              <a:gd name="T22" fmla="*/ 227 w 288"/>
              <a:gd name="T23" fmla="*/ 40 h 247"/>
              <a:gd name="T24" fmla="*/ 143 w 288"/>
              <a:gd name="T25" fmla="*/ 72 h 247"/>
              <a:gd name="T26" fmla="*/ 59 w 288"/>
              <a:gd name="T27" fmla="*/ 40 h 247"/>
              <a:gd name="T28" fmla="*/ 62 w 288"/>
              <a:gd name="T29" fmla="*/ 32 h 247"/>
              <a:gd name="T30" fmla="*/ 144 w 288"/>
              <a:gd name="T31" fmla="*/ 15 h 247"/>
              <a:gd name="T32" fmla="*/ 223 w 288"/>
              <a:gd name="T33" fmla="*/ 30 h 247"/>
              <a:gd name="T34" fmla="*/ 227 w 288"/>
              <a:gd name="T35" fmla="*/ 40 h 247"/>
              <a:gd name="T36" fmla="*/ 183 w 288"/>
              <a:gd name="T37" fmla="*/ 76 h 247"/>
              <a:gd name="T38" fmla="*/ 144 w 288"/>
              <a:gd name="T39" fmla="*/ 143 h 247"/>
              <a:gd name="T40" fmla="*/ 105 w 288"/>
              <a:gd name="T41" fmla="*/ 76 h 247"/>
              <a:gd name="T42" fmla="*/ 143 w 288"/>
              <a:gd name="T43" fmla="*/ 80 h 247"/>
              <a:gd name="T44" fmla="*/ 183 w 288"/>
              <a:gd name="T45" fmla="*/ 76 h 247"/>
              <a:gd name="T46" fmla="*/ 52 w 288"/>
              <a:gd name="T47" fmla="*/ 43 h 247"/>
              <a:gd name="T48" fmla="*/ 89 w 288"/>
              <a:gd name="T49" fmla="*/ 72 h 247"/>
              <a:gd name="T50" fmla="*/ 44 w 288"/>
              <a:gd name="T51" fmla="*/ 117 h 247"/>
              <a:gd name="T52" fmla="*/ 52 w 288"/>
              <a:gd name="T53" fmla="*/ 43 h 247"/>
              <a:gd name="T54" fmla="*/ 96 w 288"/>
              <a:gd name="T55" fmla="*/ 76 h 247"/>
              <a:gd name="T56" fmla="*/ 136 w 288"/>
              <a:gd name="T57" fmla="*/ 145 h 247"/>
              <a:gd name="T58" fmla="*/ 49 w 288"/>
              <a:gd name="T59" fmla="*/ 122 h 247"/>
              <a:gd name="T60" fmla="*/ 96 w 288"/>
              <a:gd name="T61" fmla="*/ 76 h 247"/>
              <a:gd name="T62" fmla="*/ 144 w 288"/>
              <a:gd name="T63" fmla="*/ 153 h 247"/>
              <a:gd name="T64" fmla="*/ 187 w 288"/>
              <a:gd name="T65" fmla="*/ 149 h 247"/>
              <a:gd name="T66" fmla="*/ 144 w 288"/>
              <a:gd name="T67" fmla="*/ 224 h 247"/>
              <a:gd name="T68" fmla="*/ 101 w 288"/>
              <a:gd name="T69" fmla="*/ 149 h 247"/>
              <a:gd name="T70" fmla="*/ 144 w 288"/>
              <a:gd name="T71" fmla="*/ 153 h 247"/>
              <a:gd name="T72" fmla="*/ 151 w 288"/>
              <a:gd name="T73" fmla="*/ 145 h 247"/>
              <a:gd name="T74" fmla="*/ 193 w 288"/>
              <a:gd name="T75" fmla="*/ 73 h 247"/>
              <a:gd name="T76" fmla="*/ 241 w 288"/>
              <a:gd name="T77" fmla="*/ 121 h 247"/>
              <a:gd name="T78" fmla="*/ 151 w 288"/>
              <a:gd name="T79" fmla="*/ 145 h 247"/>
              <a:gd name="T80" fmla="*/ 273 w 288"/>
              <a:gd name="T81" fmla="*/ 94 h 247"/>
              <a:gd name="T82" fmla="*/ 253 w 288"/>
              <a:gd name="T83" fmla="*/ 113 h 247"/>
              <a:gd name="T84" fmla="*/ 242 w 288"/>
              <a:gd name="T85" fmla="*/ 41 h 247"/>
              <a:gd name="T86" fmla="*/ 273 w 288"/>
              <a:gd name="T87" fmla="*/ 94 h 247"/>
              <a:gd name="T88" fmla="*/ 44 w 288"/>
              <a:gd name="T89" fmla="*/ 42 h 247"/>
              <a:gd name="T90" fmla="*/ 36 w 288"/>
              <a:gd name="T91" fmla="*/ 114 h 247"/>
              <a:gd name="T92" fmla="*/ 15 w 288"/>
              <a:gd name="T93" fmla="*/ 93 h 247"/>
              <a:gd name="T94" fmla="*/ 44 w 288"/>
              <a:gd name="T95" fmla="*/ 42 h 247"/>
              <a:gd name="T96" fmla="*/ 47 w 288"/>
              <a:gd name="T97" fmla="*/ 130 h 247"/>
              <a:gd name="T98" fmla="*/ 91 w 288"/>
              <a:gd name="T99" fmla="*/ 147 h 247"/>
              <a:gd name="T100" fmla="*/ 127 w 288"/>
              <a:gd name="T101" fmla="*/ 209 h 247"/>
              <a:gd name="T102" fmla="*/ 47 w 288"/>
              <a:gd name="T103" fmla="*/ 130 h 247"/>
              <a:gd name="T104" fmla="*/ 161 w 288"/>
              <a:gd name="T105" fmla="*/ 209 h 247"/>
              <a:gd name="T106" fmla="*/ 197 w 288"/>
              <a:gd name="T107" fmla="*/ 147 h 247"/>
              <a:gd name="T108" fmla="*/ 241 w 288"/>
              <a:gd name="T109" fmla="*/ 130 h 247"/>
              <a:gd name="T110" fmla="*/ 161 w 288"/>
              <a:gd name="T111" fmla="*/ 209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8" h="247">
                <a:moveTo>
                  <a:pt x="246" y="26"/>
                </a:moveTo>
                <a:cubicBezTo>
                  <a:pt x="219" y="12"/>
                  <a:pt x="212" y="0"/>
                  <a:pt x="144" y="0"/>
                </a:cubicBezTo>
                <a:cubicBezTo>
                  <a:pt x="76" y="0"/>
                  <a:pt x="68" y="12"/>
                  <a:pt x="41" y="26"/>
                </a:cubicBezTo>
                <a:cubicBezTo>
                  <a:pt x="11" y="43"/>
                  <a:pt x="0" y="75"/>
                  <a:pt x="0" y="98"/>
                </a:cubicBezTo>
                <a:cubicBezTo>
                  <a:pt x="0" y="110"/>
                  <a:pt x="144" y="247"/>
                  <a:pt x="144" y="247"/>
                </a:cubicBezTo>
                <a:cubicBezTo>
                  <a:pt x="144" y="247"/>
                  <a:pt x="288" y="110"/>
                  <a:pt x="288" y="98"/>
                </a:cubicBezTo>
                <a:cubicBezTo>
                  <a:pt x="288" y="76"/>
                  <a:pt x="277" y="43"/>
                  <a:pt x="246" y="26"/>
                </a:cubicBezTo>
                <a:close/>
                <a:moveTo>
                  <a:pt x="245" y="115"/>
                </a:moveTo>
                <a:cubicBezTo>
                  <a:pt x="201" y="71"/>
                  <a:pt x="201" y="71"/>
                  <a:pt x="201" y="71"/>
                </a:cubicBezTo>
                <a:cubicBezTo>
                  <a:pt x="221" y="64"/>
                  <a:pt x="233" y="53"/>
                  <a:pt x="234" y="41"/>
                </a:cubicBezTo>
                <a:lnTo>
                  <a:pt x="245" y="115"/>
                </a:lnTo>
                <a:close/>
                <a:moveTo>
                  <a:pt x="227" y="40"/>
                </a:moveTo>
                <a:cubicBezTo>
                  <a:pt x="227" y="55"/>
                  <a:pt x="193" y="72"/>
                  <a:pt x="143" y="72"/>
                </a:cubicBezTo>
                <a:cubicBezTo>
                  <a:pt x="93" y="72"/>
                  <a:pt x="59" y="55"/>
                  <a:pt x="59" y="40"/>
                </a:cubicBezTo>
                <a:cubicBezTo>
                  <a:pt x="59" y="37"/>
                  <a:pt x="60" y="34"/>
                  <a:pt x="62" y="32"/>
                </a:cubicBezTo>
                <a:cubicBezTo>
                  <a:pt x="79" y="21"/>
                  <a:pt x="92" y="15"/>
                  <a:pt x="144" y="15"/>
                </a:cubicBezTo>
                <a:cubicBezTo>
                  <a:pt x="193" y="15"/>
                  <a:pt x="207" y="21"/>
                  <a:pt x="223" y="30"/>
                </a:cubicBezTo>
                <a:cubicBezTo>
                  <a:pt x="225" y="33"/>
                  <a:pt x="227" y="36"/>
                  <a:pt x="227" y="40"/>
                </a:cubicBezTo>
                <a:close/>
                <a:moveTo>
                  <a:pt x="183" y="76"/>
                </a:moveTo>
                <a:cubicBezTo>
                  <a:pt x="144" y="143"/>
                  <a:pt x="144" y="143"/>
                  <a:pt x="144" y="143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17" y="78"/>
                  <a:pt x="129" y="80"/>
                  <a:pt x="143" y="80"/>
                </a:cubicBezTo>
                <a:cubicBezTo>
                  <a:pt x="158" y="80"/>
                  <a:pt x="171" y="78"/>
                  <a:pt x="183" y="76"/>
                </a:cubicBezTo>
                <a:close/>
                <a:moveTo>
                  <a:pt x="52" y="43"/>
                </a:moveTo>
                <a:cubicBezTo>
                  <a:pt x="54" y="55"/>
                  <a:pt x="68" y="65"/>
                  <a:pt x="89" y="72"/>
                </a:cubicBezTo>
                <a:cubicBezTo>
                  <a:pt x="44" y="117"/>
                  <a:pt x="44" y="117"/>
                  <a:pt x="44" y="117"/>
                </a:cubicBezTo>
                <a:lnTo>
                  <a:pt x="52" y="43"/>
                </a:lnTo>
                <a:close/>
                <a:moveTo>
                  <a:pt x="96" y="76"/>
                </a:moveTo>
                <a:cubicBezTo>
                  <a:pt x="136" y="145"/>
                  <a:pt x="136" y="145"/>
                  <a:pt x="136" y="145"/>
                </a:cubicBezTo>
                <a:cubicBezTo>
                  <a:pt x="97" y="144"/>
                  <a:pt x="69" y="134"/>
                  <a:pt x="49" y="122"/>
                </a:cubicBezTo>
                <a:lnTo>
                  <a:pt x="96" y="76"/>
                </a:lnTo>
                <a:close/>
                <a:moveTo>
                  <a:pt x="144" y="153"/>
                </a:moveTo>
                <a:cubicBezTo>
                  <a:pt x="160" y="153"/>
                  <a:pt x="174" y="152"/>
                  <a:pt x="187" y="149"/>
                </a:cubicBezTo>
                <a:cubicBezTo>
                  <a:pt x="144" y="224"/>
                  <a:pt x="144" y="224"/>
                  <a:pt x="144" y="224"/>
                </a:cubicBezTo>
                <a:cubicBezTo>
                  <a:pt x="101" y="149"/>
                  <a:pt x="101" y="149"/>
                  <a:pt x="101" y="149"/>
                </a:cubicBezTo>
                <a:cubicBezTo>
                  <a:pt x="114" y="152"/>
                  <a:pt x="128" y="153"/>
                  <a:pt x="144" y="153"/>
                </a:cubicBezTo>
                <a:close/>
                <a:moveTo>
                  <a:pt x="151" y="145"/>
                </a:moveTo>
                <a:cubicBezTo>
                  <a:pt x="193" y="73"/>
                  <a:pt x="193" y="73"/>
                  <a:pt x="193" y="73"/>
                </a:cubicBezTo>
                <a:cubicBezTo>
                  <a:pt x="241" y="121"/>
                  <a:pt x="241" y="121"/>
                  <a:pt x="241" y="121"/>
                </a:cubicBezTo>
                <a:cubicBezTo>
                  <a:pt x="221" y="133"/>
                  <a:pt x="192" y="144"/>
                  <a:pt x="151" y="145"/>
                </a:cubicBezTo>
                <a:close/>
                <a:moveTo>
                  <a:pt x="273" y="94"/>
                </a:moveTo>
                <a:cubicBezTo>
                  <a:pt x="269" y="98"/>
                  <a:pt x="262" y="105"/>
                  <a:pt x="253" y="113"/>
                </a:cubicBezTo>
                <a:cubicBezTo>
                  <a:pt x="242" y="41"/>
                  <a:pt x="242" y="41"/>
                  <a:pt x="242" y="41"/>
                </a:cubicBezTo>
                <a:cubicBezTo>
                  <a:pt x="264" y="55"/>
                  <a:pt x="271" y="78"/>
                  <a:pt x="273" y="94"/>
                </a:cubicBezTo>
                <a:close/>
                <a:moveTo>
                  <a:pt x="44" y="42"/>
                </a:moveTo>
                <a:cubicBezTo>
                  <a:pt x="36" y="114"/>
                  <a:pt x="36" y="114"/>
                  <a:pt x="36" y="114"/>
                </a:cubicBezTo>
                <a:cubicBezTo>
                  <a:pt x="26" y="106"/>
                  <a:pt x="19" y="98"/>
                  <a:pt x="15" y="93"/>
                </a:cubicBezTo>
                <a:cubicBezTo>
                  <a:pt x="16" y="76"/>
                  <a:pt x="26" y="55"/>
                  <a:pt x="44" y="42"/>
                </a:cubicBezTo>
                <a:close/>
                <a:moveTo>
                  <a:pt x="47" y="130"/>
                </a:moveTo>
                <a:cubicBezTo>
                  <a:pt x="59" y="137"/>
                  <a:pt x="73" y="143"/>
                  <a:pt x="91" y="147"/>
                </a:cubicBezTo>
                <a:cubicBezTo>
                  <a:pt x="127" y="209"/>
                  <a:pt x="127" y="209"/>
                  <a:pt x="127" y="209"/>
                </a:cubicBezTo>
                <a:cubicBezTo>
                  <a:pt x="97" y="180"/>
                  <a:pt x="68" y="152"/>
                  <a:pt x="47" y="130"/>
                </a:cubicBezTo>
                <a:close/>
                <a:moveTo>
                  <a:pt x="161" y="209"/>
                </a:moveTo>
                <a:cubicBezTo>
                  <a:pt x="197" y="147"/>
                  <a:pt x="197" y="147"/>
                  <a:pt x="197" y="147"/>
                </a:cubicBezTo>
                <a:cubicBezTo>
                  <a:pt x="215" y="143"/>
                  <a:pt x="230" y="137"/>
                  <a:pt x="241" y="130"/>
                </a:cubicBezTo>
                <a:cubicBezTo>
                  <a:pt x="220" y="152"/>
                  <a:pt x="191" y="180"/>
                  <a:pt x="161" y="20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4" name="Freeform 178"/>
          <p:cNvSpPr/>
          <p:nvPr/>
        </p:nvSpPr>
        <p:spPr bwMode="auto">
          <a:xfrm>
            <a:off x="5265420" y="5022850"/>
            <a:ext cx="123825" cy="99695"/>
          </a:xfrm>
          <a:custGeom>
            <a:avLst/>
            <a:gdLst>
              <a:gd name="T0" fmla="*/ 28 w 77"/>
              <a:gd name="T1" fmla="*/ 62 h 62"/>
              <a:gd name="T2" fmla="*/ 77 w 77"/>
              <a:gd name="T3" fmla="*/ 62 h 62"/>
              <a:gd name="T4" fmla="*/ 61 w 77"/>
              <a:gd name="T5" fmla="*/ 31 h 62"/>
              <a:gd name="T6" fmla="*/ 42 w 77"/>
              <a:gd name="T7" fmla="*/ 38 h 62"/>
              <a:gd name="T8" fmla="*/ 24 w 77"/>
              <a:gd name="T9" fmla="*/ 0 h 62"/>
              <a:gd name="T10" fmla="*/ 13 w 77"/>
              <a:gd name="T11" fmla="*/ 20 h 62"/>
              <a:gd name="T12" fmla="*/ 1 w 77"/>
              <a:gd name="T13" fmla="*/ 16 h 62"/>
              <a:gd name="T14" fmla="*/ 0 w 77"/>
              <a:gd name="T15" fmla="*/ 19 h 62"/>
              <a:gd name="T16" fmla="*/ 27 w 77"/>
              <a:gd name="T17" fmla="*/ 62 h 62"/>
              <a:gd name="T18" fmla="*/ 28 w 77"/>
              <a:gd name="T1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" h="62">
                <a:moveTo>
                  <a:pt x="28" y="62"/>
                </a:moveTo>
                <a:lnTo>
                  <a:pt x="77" y="62"/>
                </a:lnTo>
                <a:lnTo>
                  <a:pt x="61" y="31"/>
                </a:lnTo>
                <a:lnTo>
                  <a:pt x="42" y="38"/>
                </a:lnTo>
                <a:lnTo>
                  <a:pt x="24" y="0"/>
                </a:lnTo>
                <a:lnTo>
                  <a:pt x="13" y="20"/>
                </a:lnTo>
                <a:lnTo>
                  <a:pt x="1" y="16"/>
                </a:lnTo>
                <a:lnTo>
                  <a:pt x="0" y="19"/>
                </a:lnTo>
                <a:lnTo>
                  <a:pt x="27" y="62"/>
                </a:lnTo>
                <a:lnTo>
                  <a:pt x="28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5" name="Freeform 179"/>
          <p:cNvSpPr>
            <a:spLocks noEditPoints="1"/>
          </p:cNvSpPr>
          <p:nvPr/>
        </p:nvSpPr>
        <p:spPr bwMode="auto">
          <a:xfrm>
            <a:off x="5107940" y="4986020"/>
            <a:ext cx="187960" cy="144780"/>
          </a:xfrm>
          <a:custGeom>
            <a:avLst/>
            <a:gdLst>
              <a:gd name="T0" fmla="*/ 58 w 117"/>
              <a:gd name="T1" fmla="*/ 0 h 90"/>
              <a:gd name="T2" fmla="*/ 0 w 117"/>
              <a:gd name="T3" fmla="*/ 90 h 90"/>
              <a:gd name="T4" fmla="*/ 117 w 117"/>
              <a:gd name="T5" fmla="*/ 90 h 90"/>
              <a:gd name="T6" fmla="*/ 58 w 117"/>
              <a:gd name="T7" fmla="*/ 0 h 90"/>
              <a:gd name="T8" fmla="*/ 63 w 117"/>
              <a:gd name="T9" fmla="*/ 56 h 90"/>
              <a:gd name="T10" fmla="*/ 58 w 117"/>
              <a:gd name="T11" fmla="*/ 39 h 90"/>
              <a:gd name="T12" fmla="*/ 47 w 117"/>
              <a:gd name="T13" fmla="*/ 44 h 90"/>
              <a:gd name="T14" fmla="*/ 42 w 117"/>
              <a:gd name="T15" fmla="*/ 37 h 90"/>
              <a:gd name="T16" fmla="*/ 58 w 117"/>
              <a:gd name="T17" fmla="*/ 13 h 90"/>
              <a:gd name="T18" fmla="*/ 72 w 117"/>
              <a:gd name="T19" fmla="*/ 32 h 90"/>
              <a:gd name="T20" fmla="*/ 63 w 117"/>
              <a:gd name="T21" fmla="*/ 5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7" h="90">
                <a:moveTo>
                  <a:pt x="58" y="0"/>
                </a:moveTo>
                <a:lnTo>
                  <a:pt x="0" y="90"/>
                </a:lnTo>
                <a:lnTo>
                  <a:pt x="117" y="90"/>
                </a:lnTo>
                <a:lnTo>
                  <a:pt x="58" y="0"/>
                </a:lnTo>
                <a:close/>
                <a:moveTo>
                  <a:pt x="63" y="56"/>
                </a:moveTo>
                <a:lnTo>
                  <a:pt x="58" y="39"/>
                </a:lnTo>
                <a:lnTo>
                  <a:pt x="47" y="44"/>
                </a:lnTo>
                <a:lnTo>
                  <a:pt x="42" y="37"/>
                </a:lnTo>
                <a:lnTo>
                  <a:pt x="58" y="13"/>
                </a:lnTo>
                <a:lnTo>
                  <a:pt x="72" y="32"/>
                </a:lnTo>
                <a:lnTo>
                  <a:pt x="6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6" name="Freeform 180"/>
          <p:cNvSpPr>
            <a:spLocks noEditPoints="1"/>
          </p:cNvSpPr>
          <p:nvPr/>
        </p:nvSpPr>
        <p:spPr bwMode="auto">
          <a:xfrm>
            <a:off x="5783580" y="4969510"/>
            <a:ext cx="170815" cy="168910"/>
          </a:xfrm>
          <a:custGeom>
            <a:avLst/>
            <a:gdLst>
              <a:gd name="T0" fmla="*/ 38 w 106"/>
              <a:gd name="T1" fmla="*/ 0 h 105"/>
              <a:gd name="T2" fmla="*/ 4 w 106"/>
              <a:gd name="T3" fmla="*/ 52 h 105"/>
              <a:gd name="T4" fmla="*/ 6 w 106"/>
              <a:gd name="T5" fmla="*/ 57 h 105"/>
              <a:gd name="T6" fmla="*/ 0 w 106"/>
              <a:gd name="T7" fmla="*/ 57 h 105"/>
              <a:gd name="T8" fmla="*/ 0 w 106"/>
              <a:gd name="T9" fmla="*/ 58 h 105"/>
              <a:gd name="T10" fmla="*/ 6 w 106"/>
              <a:gd name="T11" fmla="*/ 68 h 105"/>
              <a:gd name="T12" fmla="*/ 15 w 106"/>
              <a:gd name="T13" fmla="*/ 81 h 105"/>
              <a:gd name="T14" fmla="*/ 4 w 106"/>
              <a:gd name="T15" fmla="*/ 81 h 105"/>
              <a:gd name="T16" fmla="*/ 12 w 106"/>
              <a:gd name="T17" fmla="*/ 91 h 105"/>
              <a:gd name="T18" fmla="*/ 23 w 106"/>
              <a:gd name="T19" fmla="*/ 105 h 105"/>
              <a:gd name="T20" fmla="*/ 106 w 106"/>
              <a:gd name="T21" fmla="*/ 105 h 105"/>
              <a:gd name="T22" fmla="*/ 38 w 106"/>
              <a:gd name="T23" fmla="*/ 0 h 105"/>
              <a:gd name="T24" fmla="*/ 38 w 106"/>
              <a:gd name="T25" fmla="*/ 45 h 105"/>
              <a:gd name="T26" fmla="*/ 25 w 106"/>
              <a:gd name="T27" fmla="*/ 51 h 105"/>
              <a:gd name="T28" fmla="*/ 19 w 106"/>
              <a:gd name="T29" fmla="*/ 43 h 105"/>
              <a:gd name="T30" fmla="*/ 38 w 106"/>
              <a:gd name="T31" fmla="*/ 14 h 105"/>
              <a:gd name="T32" fmla="*/ 53 w 106"/>
              <a:gd name="T33" fmla="*/ 38 h 105"/>
              <a:gd name="T34" fmla="*/ 43 w 106"/>
              <a:gd name="T35" fmla="*/ 65 h 105"/>
              <a:gd name="T36" fmla="*/ 38 w 106"/>
              <a:gd name="T37" fmla="*/ 4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6" h="105">
                <a:moveTo>
                  <a:pt x="38" y="0"/>
                </a:moveTo>
                <a:lnTo>
                  <a:pt x="4" y="52"/>
                </a:lnTo>
                <a:lnTo>
                  <a:pt x="6" y="57"/>
                </a:lnTo>
                <a:lnTo>
                  <a:pt x="0" y="57"/>
                </a:lnTo>
                <a:lnTo>
                  <a:pt x="0" y="58"/>
                </a:lnTo>
                <a:lnTo>
                  <a:pt x="6" y="68"/>
                </a:lnTo>
                <a:lnTo>
                  <a:pt x="15" y="81"/>
                </a:lnTo>
                <a:lnTo>
                  <a:pt x="4" y="81"/>
                </a:lnTo>
                <a:lnTo>
                  <a:pt x="12" y="91"/>
                </a:lnTo>
                <a:lnTo>
                  <a:pt x="23" y="105"/>
                </a:lnTo>
                <a:lnTo>
                  <a:pt x="106" y="105"/>
                </a:lnTo>
                <a:lnTo>
                  <a:pt x="38" y="0"/>
                </a:lnTo>
                <a:close/>
                <a:moveTo>
                  <a:pt x="38" y="45"/>
                </a:moveTo>
                <a:lnTo>
                  <a:pt x="25" y="51"/>
                </a:lnTo>
                <a:lnTo>
                  <a:pt x="19" y="43"/>
                </a:lnTo>
                <a:lnTo>
                  <a:pt x="38" y="14"/>
                </a:lnTo>
                <a:lnTo>
                  <a:pt x="53" y="38"/>
                </a:lnTo>
                <a:lnTo>
                  <a:pt x="43" y="65"/>
                </a:lnTo>
                <a:lnTo>
                  <a:pt x="3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7" name="Freeform 181"/>
          <p:cNvSpPr/>
          <p:nvPr/>
        </p:nvSpPr>
        <p:spPr bwMode="auto">
          <a:xfrm>
            <a:off x="5671185" y="4969510"/>
            <a:ext cx="121920" cy="175895"/>
          </a:xfrm>
          <a:custGeom>
            <a:avLst/>
            <a:gdLst>
              <a:gd name="T0" fmla="*/ 50 w 76"/>
              <a:gd name="T1" fmla="*/ 97 h 109"/>
              <a:gd name="T2" fmla="*/ 76 w 76"/>
              <a:gd name="T3" fmla="*/ 97 h 109"/>
              <a:gd name="T4" fmla="*/ 57 w 76"/>
              <a:gd name="T5" fmla="*/ 72 h 109"/>
              <a:gd name="T6" fmla="*/ 69 w 76"/>
              <a:gd name="T7" fmla="*/ 72 h 109"/>
              <a:gd name="T8" fmla="*/ 54 w 76"/>
              <a:gd name="T9" fmla="*/ 49 h 109"/>
              <a:gd name="T10" fmla="*/ 62 w 76"/>
              <a:gd name="T11" fmla="*/ 49 h 109"/>
              <a:gd name="T12" fmla="*/ 38 w 76"/>
              <a:gd name="T13" fmla="*/ 0 h 109"/>
              <a:gd name="T14" fmla="*/ 13 w 76"/>
              <a:gd name="T15" fmla="*/ 49 h 109"/>
              <a:gd name="T16" fmla="*/ 23 w 76"/>
              <a:gd name="T17" fmla="*/ 49 h 109"/>
              <a:gd name="T18" fmla="*/ 7 w 76"/>
              <a:gd name="T19" fmla="*/ 72 h 109"/>
              <a:gd name="T20" fmla="*/ 19 w 76"/>
              <a:gd name="T21" fmla="*/ 72 h 109"/>
              <a:gd name="T22" fmla="*/ 0 w 76"/>
              <a:gd name="T23" fmla="*/ 97 h 109"/>
              <a:gd name="T24" fmla="*/ 26 w 76"/>
              <a:gd name="T25" fmla="*/ 97 h 109"/>
              <a:gd name="T26" fmla="*/ 26 w 76"/>
              <a:gd name="T27" fmla="*/ 109 h 109"/>
              <a:gd name="T28" fmla="*/ 50 w 76"/>
              <a:gd name="T29" fmla="*/ 109 h 109"/>
              <a:gd name="T30" fmla="*/ 50 w 76"/>
              <a:gd name="T31" fmla="*/ 97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109">
                <a:moveTo>
                  <a:pt x="50" y="97"/>
                </a:moveTo>
                <a:lnTo>
                  <a:pt x="76" y="97"/>
                </a:lnTo>
                <a:lnTo>
                  <a:pt x="57" y="72"/>
                </a:lnTo>
                <a:lnTo>
                  <a:pt x="69" y="72"/>
                </a:lnTo>
                <a:lnTo>
                  <a:pt x="54" y="49"/>
                </a:lnTo>
                <a:lnTo>
                  <a:pt x="62" y="49"/>
                </a:lnTo>
                <a:lnTo>
                  <a:pt x="38" y="0"/>
                </a:lnTo>
                <a:lnTo>
                  <a:pt x="13" y="49"/>
                </a:lnTo>
                <a:lnTo>
                  <a:pt x="23" y="49"/>
                </a:lnTo>
                <a:lnTo>
                  <a:pt x="7" y="72"/>
                </a:lnTo>
                <a:lnTo>
                  <a:pt x="19" y="72"/>
                </a:lnTo>
                <a:lnTo>
                  <a:pt x="0" y="97"/>
                </a:lnTo>
                <a:lnTo>
                  <a:pt x="26" y="97"/>
                </a:lnTo>
                <a:lnTo>
                  <a:pt x="26" y="109"/>
                </a:lnTo>
                <a:lnTo>
                  <a:pt x="50" y="109"/>
                </a:lnTo>
                <a:lnTo>
                  <a:pt x="50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8" name="Freeform 182"/>
          <p:cNvSpPr/>
          <p:nvPr/>
        </p:nvSpPr>
        <p:spPr bwMode="auto">
          <a:xfrm>
            <a:off x="5278120" y="5586095"/>
            <a:ext cx="38735" cy="67945"/>
          </a:xfrm>
          <a:custGeom>
            <a:avLst/>
            <a:gdLst>
              <a:gd name="T0" fmla="*/ 34 w 40"/>
              <a:gd name="T1" fmla="*/ 11 h 69"/>
              <a:gd name="T2" fmla="*/ 26 w 40"/>
              <a:gd name="T3" fmla="*/ 3 h 69"/>
              <a:gd name="T4" fmla="*/ 12 w 40"/>
              <a:gd name="T5" fmla="*/ 0 h 69"/>
              <a:gd name="T6" fmla="*/ 5 w 40"/>
              <a:gd name="T7" fmla="*/ 0 h 69"/>
              <a:gd name="T8" fmla="*/ 0 w 40"/>
              <a:gd name="T9" fmla="*/ 0 h 69"/>
              <a:gd name="T10" fmla="*/ 0 w 40"/>
              <a:gd name="T11" fmla="*/ 69 h 69"/>
              <a:gd name="T12" fmla="*/ 2 w 40"/>
              <a:gd name="T13" fmla="*/ 69 h 69"/>
              <a:gd name="T14" fmla="*/ 5 w 40"/>
              <a:gd name="T15" fmla="*/ 69 h 69"/>
              <a:gd name="T16" fmla="*/ 8 w 40"/>
              <a:gd name="T17" fmla="*/ 69 h 69"/>
              <a:gd name="T18" fmla="*/ 11 w 40"/>
              <a:gd name="T19" fmla="*/ 69 h 69"/>
              <a:gd name="T20" fmla="*/ 25 w 40"/>
              <a:gd name="T21" fmla="*/ 66 h 69"/>
              <a:gd name="T22" fmla="*/ 34 w 40"/>
              <a:gd name="T23" fmla="*/ 58 h 69"/>
              <a:gd name="T24" fmla="*/ 38 w 40"/>
              <a:gd name="T25" fmla="*/ 47 h 69"/>
              <a:gd name="T26" fmla="*/ 40 w 40"/>
              <a:gd name="T27" fmla="*/ 34 h 69"/>
              <a:gd name="T28" fmla="*/ 38 w 40"/>
              <a:gd name="T29" fmla="*/ 21 h 69"/>
              <a:gd name="T30" fmla="*/ 34 w 40"/>
              <a:gd name="T31" fmla="*/ 11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69">
                <a:moveTo>
                  <a:pt x="34" y="11"/>
                </a:moveTo>
                <a:cubicBezTo>
                  <a:pt x="32" y="7"/>
                  <a:pt x="29" y="5"/>
                  <a:pt x="26" y="3"/>
                </a:cubicBezTo>
                <a:cubicBezTo>
                  <a:pt x="22" y="1"/>
                  <a:pt x="17" y="0"/>
                  <a:pt x="12" y="0"/>
                </a:cubicBezTo>
                <a:cubicBezTo>
                  <a:pt x="10" y="0"/>
                  <a:pt x="7" y="0"/>
                  <a:pt x="5" y="0"/>
                </a:cubicBezTo>
                <a:cubicBezTo>
                  <a:pt x="3" y="0"/>
                  <a:pt x="1" y="0"/>
                  <a:pt x="0" y="0"/>
                </a:cubicBezTo>
                <a:cubicBezTo>
                  <a:pt x="0" y="69"/>
                  <a:pt x="0" y="69"/>
                  <a:pt x="0" y="69"/>
                </a:cubicBezTo>
                <a:cubicBezTo>
                  <a:pt x="1" y="69"/>
                  <a:pt x="1" y="69"/>
                  <a:pt x="2" y="69"/>
                </a:cubicBezTo>
                <a:cubicBezTo>
                  <a:pt x="3" y="69"/>
                  <a:pt x="4" y="69"/>
                  <a:pt x="5" y="69"/>
                </a:cubicBezTo>
                <a:cubicBezTo>
                  <a:pt x="6" y="69"/>
                  <a:pt x="7" y="69"/>
                  <a:pt x="8" y="69"/>
                </a:cubicBezTo>
                <a:cubicBezTo>
                  <a:pt x="9" y="69"/>
                  <a:pt x="10" y="69"/>
                  <a:pt x="11" y="69"/>
                </a:cubicBezTo>
                <a:cubicBezTo>
                  <a:pt x="16" y="69"/>
                  <a:pt x="21" y="68"/>
                  <a:pt x="25" y="66"/>
                </a:cubicBezTo>
                <a:cubicBezTo>
                  <a:pt x="28" y="64"/>
                  <a:pt x="31" y="62"/>
                  <a:pt x="34" y="58"/>
                </a:cubicBezTo>
                <a:cubicBezTo>
                  <a:pt x="36" y="55"/>
                  <a:pt x="37" y="51"/>
                  <a:pt x="38" y="47"/>
                </a:cubicBezTo>
                <a:cubicBezTo>
                  <a:pt x="39" y="43"/>
                  <a:pt x="40" y="38"/>
                  <a:pt x="40" y="34"/>
                </a:cubicBezTo>
                <a:cubicBezTo>
                  <a:pt x="40" y="30"/>
                  <a:pt x="39" y="26"/>
                  <a:pt x="38" y="21"/>
                </a:cubicBezTo>
                <a:cubicBezTo>
                  <a:pt x="38" y="17"/>
                  <a:pt x="36" y="14"/>
                  <a:pt x="34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9" name="Freeform 183"/>
          <p:cNvSpPr>
            <a:spLocks noEditPoints="1"/>
          </p:cNvSpPr>
          <p:nvPr/>
        </p:nvSpPr>
        <p:spPr bwMode="auto">
          <a:xfrm>
            <a:off x="5107940" y="5529580"/>
            <a:ext cx="281305" cy="182245"/>
          </a:xfrm>
          <a:custGeom>
            <a:avLst/>
            <a:gdLst>
              <a:gd name="T0" fmla="*/ 243 w 288"/>
              <a:gd name="T1" fmla="*/ 0 h 185"/>
              <a:gd name="T2" fmla="*/ 46 w 288"/>
              <a:gd name="T3" fmla="*/ 0 h 185"/>
              <a:gd name="T4" fmla="*/ 0 w 288"/>
              <a:gd name="T5" fmla="*/ 45 h 185"/>
              <a:gd name="T6" fmla="*/ 0 w 288"/>
              <a:gd name="T7" fmla="*/ 140 h 185"/>
              <a:gd name="T8" fmla="*/ 46 w 288"/>
              <a:gd name="T9" fmla="*/ 185 h 185"/>
              <a:gd name="T10" fmla="*/ 243 w 288"/>
              <a:gd name="T11" fmla="*/ 185 h 185"/>
              <a:gd name="T12" fmla="*/ 288 w 288"/>
              <a:gd name="T13" fmla="*/ 140 h 185"/>
              <a:gd name="T14" fmla="*/ 288 w 288"/>
              <a:gd name="T15" fmla="*/ 45 h 185"/>
              <a:gd name="T16" fmla="*/ 243 w 288"/>
              <a:gd name="T17" fmla="*/ 0 h 185"/>
              <a:gd name="T18" fmla="*/ 136 w 288"/>
              <a:gd name="T19" fmla="*/ 144 h 185"/>
              <a:gd name="T20" fmla="*/ 116 w 288"/>
              <a:gd name="T21" fmla="*/ 144 h 185"/>
              <a:gd name="T22" fmla="*/ 116 w 288"/>
              <a:gd name="T23" fmla="*/ 101 h 185"/>
              <a:gd name="T24" fmla="*/ 79 w 288"/>
              <a:gd name="T25" fmla="*/ 101 h 185"/>
              <a:gd name="T26" fmla="*/ 79 w 288"/>
              <a:gd name="T27" fmla="*/ 144 h 185"/>
              <a:gd name="T28" fmla="*/ 59 w 288"/>
              <a:gd name="T29" fmla="*/ 144 h 185"/>
              <a:gd name="T30" fmla="*/ 59 w 288"/>
              <a:gd name="T31" fmla="*/ 41 h 185"/>
              <a:gd name="T32" fmla="*/ 79 w 288"/>
              <a:gd name="T33" fmla="*/ 41 h 185"/>
              <a:gd name="T34" fmla="*/ 79 w 288"/>
              <a:gd name="T35" fmla="*/ 83 h 185"/>
              <a:gd name="T36" fmla="*/ 116 w 288"/>
              <a:gd name="T37" fmla="*/ 83 h 185"/>
              <a:gd name="T38" fmla="*/ 116 w 288"/>
              <a:gd name="T39" fmla="*/ 41 h 185"/>
              <a:gd name="T40" fmla="*/ 136 w 288"/>
              <a:gd name="T41" fmla="*/ 41 h 185"/>
              <a:gd name="T42" fmla="*/ 136 w 288"/>
              <a:gd name="T43" fmla="*/ 144 h 185"/>
              <a:gd name="T44" fmla="*/ 232 w 288"/>
              <a:gd name="T45" fmla="*/ 112 h 185"/>
              <a:gd name="T46" fmla="*/ 223 w 288"/>
              <a:gd name="T47" fmla="*/ 129 h 185"/>
              <a:gd name="T48" fmla="*/ 207 w 288"/>
              <a:gd name="T49" fmla="*/ 141 h 185"/>
              <a:gd name="T50" fmla="*/ 182 w 288"/>
              <a:gd name="T51" fmla="*/ 145 h 185"/>
              <a:gd name="T52" fmla="*/ 176 w 288"/>
              <a:gd name="T53" fmla="*/ 145 h 185"/>
              <a:gd name="T54" fmla="*/ 168 w 288"/>
              <a:gd name="T55" fmla="*/ 145 h 185"/>
              <a:gd name="T56" fmla="*/ 160 w 288"/>
              <a:gd name="T57" fmla="*/ 144 h 185"/>
              <a:gd name="T58" fmla="*/ 154 w 288"/>
              <a:gd name="T59" fmla="*/ 144 h 185"/>
              <a:gd name="T60" fmla="*/ 154 w 288"/>
              <a:gd name="T61" fmla="*/ 41 h 185"/>
              <a:gd name="T62" fmla="*/ 161 w 288"/>
              <a:gd name="T63" fmla="*/ 40 h 185"/>
              <a:gd name="T64" fmla="*/ 169 w 288"/>
              <a:gd name="T65" fmla="*/ 40 h 185"/>
              <a:gd name="T66" fmla="*/ 177 w 288"/>
              <a:gd name="T67" fmla="*/ 40 h 185"/>
              <a:gd name="T68" fmla="*/ 184 w 288"/>
              <a:gd name="T69" fmla="*/ 40 h 185"/>
              <a:gd name="T70" fmla="*/ 207 w 288"/>
              <a:gd name="T71" fmla="*/ 43 h 185"/>
              <a:gd name="T72" fmla="*/ 223 w 288"/>
              <a:gd name="T73" fmla="*/ 54 h 185"/>
              <a:gd name="T74" fmla="*/ 232 w 288"/>
              <a:gd name="T75" fmla="*/ 71 h 185"/>
              <a:gd name="T76" fmla="*/ 235 w 288"/>
              <a:gd name="T77" fmla="*/ 92 h 185"/>
              <a:gd name="T78" fmla="*/ 232 w 288"/>
              <a:gd name="T79" fmla="*/ 11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8" h="185">
                <a:moveTo>
                  <a:pt x="243" y="0"/>
                </a:moveTo>
                <a:cubicBezTo>
                  <a:pt x="46" y="0"/>
                  <a:pt x="46" y="0"/>
                  <a:pt x="46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65"/>
                  <a:pt x="20" y="185"/>
                  <a:pt x="46" y="185"/>
                </a:cubicBezTo>
                <a:cubicBezTo>
                  <a:pt x="243" y="185"/>
                  <a:pt x="243" y="185"/>
                  <a:pt x="243" y="185"/>
                </a:cubicBezTo>
                <a:cubicBezTo>
                  <a:pt x="268" y="185"/>
                  <a:pt x="288" y="165"/>
                  <a:pt x="288" y="140"/>
                </a:cubicBezTo>
                <a:cubicBezTo>
                  <a:pt x="288" y="45"/>
                  <a:pt x="288" y="45"/>
                  <a:pt x="288" y="45"/>
                </a:cubicBezTo>
                <a:cubicBezTo>
                  <a:pt x="288" y="20"/>
                  <a:pt x="268" y="0"/>
                  <a:pt x="243" y="0"/>
                </a:cubicBezTo>
                <a:close/>
                <a:moveTo>
                  <a:pt x="13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59" y="144"/>
                  <a:pt x="59" y="144"/>
                  <a:pt x="59" y="144"/>
                </a:cubicBezTo>
                <a:cubicBezTo>
                  <a:pt x="59" y="41"/>
                  <a:pt x="59" y="41"/>
                  <a:pt x="59" y="41"/>
                </a:cubicBezTo>
                <a:cubicBezTo>
                  <a:pt x="79" y="41"/>
                  <a:pt x="79" y="41"/>
                  <a:pt x="79" y="41"/>
                </a:cubicBezTo>
                <a:cubicBezTo>
                  <a:pt x="79" y="83"/>
                  <a:pt x="79" y="83"/>
                  <a:pt x="79" y="83"/>
                </a:cubicBezTo>
                <a:cubicBezTo>
                  <a:pt x="116" y="83"/>
                  <a:pt x="116" y="83"/>
                  <a:pt x="116" y="83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36" y="41"/>
                  <a:pt x="136" y="41"/>
                  <a:pt x="136" y="41"/>
                </a:cubicBezTo>
                <a:lnTo>
                  <a:pt x="136" y="144"/>
                </a:lnTo>
                <a:close/>
                <a:moveTo>
                  <a:pt x="232" y="112"/>
                </a:moveTo>
                <a:cubicBezTo>
                  <a:pt x="230" y="118"/>
                  <a:pt x="227" y="124"/>
                  <a:pt x="223" y="129"/>
                </a:cubicBezTo>
                <a:cubicBezTo>
                  <a:pt x="219" y="134"/>
                  <a:pt x="214" y="138"/>
                  <a:pt x="207" y="141"/>
                </a:cubicBezTo>
                <a:cubicBezTo>
                  <a:pt x="200" y="144"/>
                  <a:pt x="192" y="145"/>
                  <a:pt x="182" y="145"/>
                </a:cubicBezTo>
                <a:cubicBezTo>
                  <a:pt x="181" y="145"/>
                  <a:pt x="179" y="145"/>
                  <a:pt x="176" y="145"/>
                </a:cubicBezTo>
                <a:cubicBezTo>
                  <a:pt x="173" y="145"/>
                  <a:pt x="171" y="145"/>
                  <a:pt x="168" y="145"/>
                </a:cubicBezTo>
                <a:cubicBezTo>
                  <a:pt x="165" y="145"/>
                  <a:pt x="162" y="145"/>
                  <a:pt x="160" y="144"/>
                </a:cubicBezTo>
                <a:cubicBezTo>
                  <a:pt x="157" y="144"/>
                  <a:pt x="155" y="144"/>
                  <a:pt x="154" y="144"/>
                </a:cubicBezTo>
                <a:cubicBezTo>
                  <a:pt x="154" y="41"/>
                  <a:pt x="154" y="41"/>
                  <a:pt x="154" y="41"/>
                </a:cubicBezTo>
                <a:cubicBezTo>
                  <a:pt x="156" y="41"/>
                  <a:pt x="159" y="41"/>
                  <a:pt x="161" y="40"/>
                </a:cubicBezTo>
                <a:cubicBezTo>
                  <a:pt x="164" y="40"/>
                  <a:pt x="166" y="40"/>
                  <a:pt x="169" y="40"/>
                </a:cubicBezTo>
                <a:cubicBezTo>
                  <a:pt x="172" y="40"/>
                  <a:pt x="175" y="40"/>
                  <a:pt x="177" y="40"/>
                </a:cubicBezTo>
                <a:cubicBezTo>
                  <a:pt x="180" y="40"/>
                  <a:pt x="182" y="40"/>
                  <a:pt x="184" y="40"/>
                </a:cubicBezTo>
                <a:cubicBezTo>
                  <a:pt x="193" y="40"/>
                  <a:pt x="201" y="41"/>
                  <a:pt x="207" y="43"/>
                </a:cubicBezTo>
                <a:cubicBezTo>
                  <a:pt x="214" y="46"/>
                  <a:pt x="219" y="50"/>
                  <a:pt x="223" y="54"/>
                </a:cubicBezTo>
                <a:cubicBezTo>
                  <a:pt x="227" y="59"/>
                  <a:pt x="230" y="64"/>
                  <a:pt x="232" y="71"/>
                </a:cubicBezTo>
                <a:cubicBezTo>
                  <a:pt x="234" y="77"/>
                  <a:pt x="235" y="84"/>
                  <a:pt x="235" y="92"/>
                </a:cubicBezTo>
                <a:cubicBezTo>
                  <a:pt x="235" y="98"/>
                  <a:pt x="234" y="105"/>
                  <a:pt x="232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0" name="Freeform 184"/>
          <p:cNvSpPr>
            <a:spLocks noEditPoints="1"/>
          </p:cNvSpPr>
          <p:nvPr/>
        </p:nvSpPr>
        <p:spPr bwMode="auto">
          <a:xfrm>
            <a:off x="6237605" y="5555615"/>
            <a:ext cx="281940" cy="133350"/>
          </a:xfrm>
          <a:custGeom>
            <a:avLst/>
            <a:gdLst>
              <a:gd name="T0" fmla="*/ 255 w 288"/>
              <a:gd name="T1" fmla="*/ 0 h 136"/>
              <a:gd name="T2" fmla="*/ 33 w 288"/>
              <a:gd name="T3" fmla="*/ 0 h 136"/>
              <a:gd name="T4" fmla="*/ 0 w 288"/>
              <a:gd name="T5" fmla="*/ 33 h 136"/>
              <a:gd name="T6" fmla="*/ 0 w 288"/>
              <a:gd name="T7" fmla="*/ 103 h 136"/>
              <a:gd name="T8" fmla="*/ 33 w 288"/>
              <a:gd name="T9" fmla="*/ 136 h 136"/>
              <a:gd name="T10" fmla="*/ 255 w 288"/>
              <a:gd name="T11" fmla="*/ 136 h 136"/>
              <a:gd name="T12" fmla="*/ 288 w 288"/>
              <a:gd name="T13" fmla="*/ 103 h 136"/>
              <a:gd name="T14" fmla="*/ 288 w 288"/>
              <a:gd name="T15" fmla="*/ 33 h 136"/>
              <a:gd name="T16" fmla="*/ 255 w 288"/>
              <a:gd name="T17" fmla="*/ 0 h 136"/>
              <a:gd name="T18" fmla="*/ 104 w 288"/>
              <a:gd name="T19" fmla="*/ 106 h 136"/>
              <a:gd name="T20" fmla="*/ 89 w 288"/>
              <a:gd name="T21" fmla="*/ 106 h 136"/>
              <a:gd name="T22" fmla="*/ 89 w 288"/>
              <a:gd name="T23" fmla="*/ 74 h 136"/>
              <a:gd name="T24" fmla="*/ 61 w 288"/>
              <a:gd name="T25" fmla="*/ 74 h 136"/>
              <a:gd name="T26" fmla="*/ 61 w 288"/>
              <a:gd name="T27" fmla="*/ 106 h 136"/>
              <a:gd name="T28" fmla="*/ 47 w 288"/>
              <a:gd name="T29" fmla="*/ 106 h 136"/>
              <a:gd name="T30" fmla="*/ 47 w 288"/>
              <a:gd name="T31" fmla="*/ 30 h 136"/>
              <a:gd name="T32" fmla="*/ 61 w 288"/>
              <a:gd name="T33" fmla="*/ 30 h 136"/>
              <a:gd name="T34" fmla="*/ 61 w 288"/>
              <a:gd name="T35" fmla="*/ 61 h 136"/>
              <a:gd name="T36" fmla="*/ 89 w 288"/>
              <a:gd name="T37" fmla="*/ 61 h 136"/>
              <a:gd name="T38" fmla="*/ 89 w 288"/>
              <a:gd name="T39" fmla="*/ 30 h 136"/>
              <a:gd name="T40" fmla="*/ 104 w 288"/>
              <a:gd name="T41" fmla="*/ 30 h 136"/>
              <a:gd name="T42" fmla="*/ 104 w 288"/>
              <a:gd name="T43" fmla="*/ 106 h 136"/>
              <a:gd name="T44" fmla="*/ 174 w 288"/>
              <a:gd name="T45" fmla="*/ 82 h 136"/>
              <a:gd name="T46" fmla="*/ 167 w 288"/>
              <a:gd name="T47" fmla="*/ 95 h 136"/>
              <a:gd name="T48" fmla="*/ 156 w 288"/>
              <a:gd name="T49" fmla="*/ 104 h 136"/>
              <a:gd name="T50" fmla="*/ 137 w 288"/>
              <a:gd name="T51" fmla="*/ 107 h 136"/>
              <a:gd name="T52" fmla="*/ 133 w 288"/>
              <a:gd name="T53" fmla="*/ 107 h 136"/>
              <a:gd name="T54" fmla="*/ 127 w 288"/>
              <a:gd name="T55" fmla="*/ 106 h 136"/>
              <a:gd name="T56" fmla="*/ 121 w 288"/>
              <a:gd name="T57" fmla="*/ 106 h 136"/>
              <a:gd name="T58" fmla="*/ 117 w 288"/>
              <a:gd name="T59" fmla="*/ 106 h 136"/>
              <a:gd name="T60" fmla="*/ 117 w 288"/>
              <a:gd name="T61" fmla="*/ 30 h 136"/>
              <a:gd name="T62" fmla="*/ 122 w 288"/>
              <a:gd name="T63" fmla="*/ 30 h 136"/>
              <a:gd name="T64" fmla="*/ 128 w 288"/>
              <a:gd name="T65" fmla="*/ 29 h 136"/>
              <a:gd name="T66" fmla="*/ 134 w 288"/>
              <a:gd name="T67" fmla="*/ 29 h 136"/>
              <a:gd name="T68" fmla="*/ 139 w 288"/>
              <a:gd name="T69" fmla="*/ 29 h 136"/>
              <a:gd name="T70" fmla="*/ 156 w 288"/>
              <a:gd name="T71" fmla="*/ 32 h 136"/>
              <a:gd name="T72" fmla="*/ 167 w 288"/>
              <a:gd name="T73" fmla="*/ 40 h 136"/>
              <a:gd name="T74" fmla="*/ 174 w 288"/>
              <a:gd name="T75" fmla="*/ 52 h 136"/>
              <a:gd name="T76" fmla="*/ 176 w 288"/>
              <a:gd name="T77" fmla="*/ 67 h 136"/>
              <a:gd name="T78" fmla="*/ 174 w 288"/>
              <a:gd name="T79" fmla="*/ 82 h 136"/>
              <a:gd name="T80" fmla="*/ 226 w 288"/>
              <a:gd name="T81" fmla="*/ 106 h 136"/>
              <a:gd name="T82" fmla="*/ 209 w 288"/>
              <a:gd name="T83" fmla="*/ 76 h 136"/>
              <a:gd name="T84" fmla="*/ 201 w 288"/>
              <a:gd name="T85" fmla="*/ 75 h 136"/>
              <a:gd name="T86" fmla="*/ 201 w 288"/>
              <a:gd name="T87" fmla="*/ 106 h 136"/>
              <a:gd name="T88" fmla="*/ 186 w 288"/>
              <a:gd name="T89" fmla="*/ 106 h 136"/>
              <a:gd name="T90" fmla="*/ 186 w 288"/>
              <a:gd name="T91" fmla="*/ 31 h 136"/>
              <a:gd name="T92" fmla="*/ 192 w 288"/>
              <a:gd name="T93" fmla="*/ 30 h 136"/>
              <a:gd name="T94" fmla="*/ 197 w 288"/>
              <a:gd name="T95" fmla="*/ 30 h 136"/>
              <a:gd name="T96" fmla="*/ 203 w 288"/>
              <a:gd name="T97" fmla="*/ 29 h 136"/>
              <a:gd name="T98" fmla="*/ 208 w 288"/>
              <a:gd name="T99" fmla="*/ 29 h 136"/>
              <a:gd name="T100" fmla="*/ 218 w 288"/>
              <a:gd name="T101" fmla="*/ 30 h 136"/>
              <a:gd name="T102" fmla="*/ 227 w 288"/>
              <a:gd name="T103" fmla="*/ 33 h 136"/>
              <a:gd name="T104" fmla="*/ 234 w 288"/>
              <a:gd name="T105" fmla="*/ 40 h 136"/>
              <a:gd name="T106" fmla="*/ 236 w 288"/>
              <a:gd name="T107" fmla="*/ 50 h 136"/>
              <a:gd name="T108" fmla="*/ 232 w 288"/>
              <a:gd name="T109" fmla="*/ 65 h 136"/>
              <a:gd name="T110" fmla="*/ 221 w 288"/>
              <a:gd name="T111" fmla="*/ 74 h 136"/>
              <a:gd name="T112" fmla="*/ 243 w 288"/>
              <a:gd name="T113" fmla="*/ 106 h 136"/>
              <a:gd name="T114" fmla="*/ 226 w 288"/>
              <a:gd name="T115" fmla="*/ 10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8" h="136">
                <a:moveTo>
                  <a:pt x="255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21"/>
                  <a:pt x="15" y="136"/>
                  <a:pt x="33" y="136"/>
                </a:cubicBezTo>
                <a:cubicBezTo>
                  <a:pt x="255" y="136"/>
                  <a:pt x="255" y="136"/>
                  <a:pt x="255" y="136"/>
                </a:cubicBezTo>
                <a:cubicBezTo>
                  <a:pt x="273" y="136"/>
                  <a:pt x="288" y="121"/>
                  <a:pt x="288" y="103"/>
                </a:cubicBezTo>
                <a:cubicBezTo>
                  <a:pt x="288" y="33"/>
                  <a:pt x="288" y="33"/>
                  <a:pt x="288" y="33"/>
                </a:cubicBezTo>
                <a:cubicBezTo>
                  <a:pt x="288" y="15"/>
                  <a:pt x="273" y="0"/>
                  <a:pt x="255" y="0"/>
                </a:cubicBezTo>
                <a:close/>
                <a:moveTo>
                  <a:pt x="104" y="106"/>
                </a:moveTo>
                <a:cubicBezTo>
                  <a:pt x="89" y="106"/>
                  <a:pt x="89" y="106"/>
                  <a:pt x="89" y="106"/>
                </a:cubicBezTo>
                <a:cubicBezTo>
                  <a:pt x="89" y="74"/>
                  <a:pt x="89" y="74"/>
                  <a:pt x="89" y="74"/>
                </a:cubicBezTo>
                <a:cubicBezTo>
                  <a:pt x="61" y="74"/>
                  <a:pt x="61" y="74"/>
                  <a:pt x="61" y="74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47" y="106"/>
                  <a:pt x="47" y="106"/>
                  <a:pt x="47" y="106"/>
                </a:cubicBezTo>
                <a:cubicBezTo>
                  <a:pt x="47" y="30"/>
                  <a:pt x="47" y="30"/>
                  <a:pt x="47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1" y="61"/>
                  <a:pt x="61" y="61"/>
                  <a:pt x="61" y="61"/>
                </a:cubicBezTo>
                <a:cubicBezTo>
                  <a:pt x="89" y="61"/>
                  <a:pt x="89" y="61"/>
                  <a:pt x="89" y="61"/>
                </a:cubicBezTo>
                <a:cubicBezTo>
                  <a:pt x="89" y="30"/>
                  <a:pt x="89" y="30"/>
                  <a:pt x="89" y="30"/>
                </a:cubicBezTo>
                <a:cubicBezTo>
                  <a:pt x="104" y="30"/>
                  <a:pt x="104" y="30"/>
                  <a:pt x="104" y="30"/>
                </a:cubicBezTo>
                <a:lnTo>
                  <a:pt x="104" y="106"/>
                </a:lnTo>
                <a:close/>
                <a:moveTo>
                  <a:pt x="174" y="82"/>
                </a:moveTo>
                <a:cubicBezTo>
                  <a:pt x="173" y="87"/>
                  <a:pt x="170" y="91"/>
                  <a:pt x="167" y="95"/>
                </a:cubicBezTo>
                <a:cubicBezTo>
                  <a:pt x="164" y="98"/>
                  <a:pt x="160" y="101"/>
                  <a:pt x="156" y="104"/>
                </a:cubicBezTo>
                <a:cubicBezTo>
                  <a:pt x="151" y="106"/>
                  <a:pt x="145" y="107"/>
                  <a:pt x="137" y="107"/>
                </a:cubicBezTo>
                <a:cubicBezTo>
                  <a:pt x="136" y="107"/>
                  <a:pt x="135" y="107"/>
                  <a:pt x="133" y="107"/>
                </a:cubicBezTo>
                <a:cubicBezTo>
                  <a:pt x="131" y="107"/>
                  <a:pt x="129" y="107"/>
                  <a:pt x="127" y="106"/>
                </a:cubicBezTo>
                <a:cubicBezTo>
                  <a:pt x="125" y="106"/>
                  <a:pt x="123" y="106"/>
                  <a:pt x="121" y="106"/>
                </a:cubicBezTo>
                <a:cubicBezTo>
                  <a:pt x="119" y="106"/>
                  <a:pt x="118" y="106"/>
                  <a:pt x="117" y="106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118" y="30"/>
                  <a:pt x="120" y="30"/>
                  <a:pt x="122" y="30"/>
                </a:cubicBezTo>
                <a:cubicBezTo>
                  <a:pt x="124" y="30"/>
                  <a:pt x="126" y="29"/>
                  <a:pt x="128" y="29"/>
                </a:cubicBezTo>
                <a:cubicBezTo>
                  <a:pt x="130" y="29"/>
                  <a:pt x="132" y="29"/>
                  <a:pt x="134" y="29"/>
                </a:cubicBezTo>
                <a:cubicBezTo>
                  <a:pt x="135" y="29"/>
                  <a:pt x="137" y="29"/>
                  <a:pt x="139" y="29"/>
                </a:cubicBezTo>
                <a:cubicBezTo>
                  <a:pt x="145" y="29"/>
                  <a:pt x="151" y="30"/>
                  <a:pt x="156" y="32"/>
                </a:cubicBezTo>
                <a:cubicBezTo>
                  <a:pt x="161" y="34"/>
                  <a:pt x="164" y="36"/>
                  <a:pt x="167" y="40"/>
                </a:cubicBezTo>
                <a:cubicBezTo>
                  <a:pt x="170" y="43"/>
                  <a:pt x="172" y="47"/>
                  <a:pt x="174" y="52"/>
                </a:cubicBezTo>
                <a:cubicBezTo>
                  <a:pt x="175" y="57"/>
                  <a:pt x="176" y="62"/>
                  <a:pt x="176" y="67"/>
                </a:cubicBezTo>
                <a:cubicBezTo>
                  <a:pt x="176" y="72"/>
                  <a:pt x="175" y="77"/>
                  <a:pt x="174" y="82"/>
                </a:cubicBezTo>
                <a:close/>
                <a:moveTo>
                  <a:pt x="226" y="106"/>
                </a:moveTo>
                <a:cubicBezTo>
                  <a:pt x="209" y="76"/>
                  <a:pt x="209" y="76"/>
                  <a:pt x="209" y="76"/>
                </a:cubicBezTo>
                <a:cubicBezTo>
                  <a:pt x="201" y="75"/>
                  <a:pt x="201" y="75"/>
                  <a:pt x="201" y="75"/>
                </a:cubicBezTo>
                <a:cubicBezTo>
                  <a:pt x="201" y="106"/>
                  <a:pt x="201" y="106"/>
                  <a:pt x="201" y="106"/>
                </a:cubicBezTo>
                <a:cubicBezTo>
                  <a:pt x="186" y="106"/>
                  <a:pt x="186" y="106"/>
                  <a:pt x="186" y="106"/>
                </a:cubicBezTo>
                <a:cubicBezTo>
                  <a:pt x="186" y="31"/>
                  <a:pt x="186" y="31"/>
                  <a:pt x="186" y="31"/>
                </a:cubicBezTo>
                <a:cubicBezTo>
                  <a:pt x="188" y="31"/>
                  <a:pt x="190" y="30"/>
                  <a:pt x="192" y="30"/>
                </a:cubicBezTo>
                <a:cubicBezTo>
                  <a:pt x="194" y="30"/>
                  <a:pt x="196" y="30"/>
                  <a:pt x="197" y="30"/>
                </a:cubicBezTo>
                <a:cubicBezTo>
                  <a:pt x="199" y="29"/>
                  <a:pt x="201" y="29"/>
                  <a:pt x="203" y="29"/>
                </a:cubicBezTo>
                <a:cubicBezTo>
                  <a:pt x="205" y="29"/>
                  <a:pt x="206" y="29"/>
                  <a:pt x="208" y="29"/>
                </a:cubicBezTo>
                <a:cubicBezTo>
                  <a:pt x="211" y="29"/>
                  <a:pt x="215" y="29"/>
                  <a:pt x="218" y="30"/>
                </a:cubicBezTo>
                <a:cubicBezTo>
                  <a:pt x="222" y="31"/>
                  <a:pt x="225" y="32"/>
                  <a:pt x="227" y="33"/>
                </a:cubicBezTo>
                <a:cubicBezTo>
                  <a:pt x="230" y="35"/>
                  <a:pt x="232" y="37"/>
                  <a:pt x="234" y="40"/>
                </a:cubicBezTo>
                <a:cubicBezTo>
                  <a:pt x="236" y="43"/>
                  <a:pt x="236" y="46"/>
                  <a:pt x="236" y="50"/>
                </a:cubicBezTo>
                <a:cubicBezTo>
                  <a:pt x="236" y="57"/>
                  <a:pt x="235" y="62"/>
                  <a:pt x="232" y="65"/>
                </a:cubicBezTo>
                <a:cubicBezTo>
                  <a:pt x="229" y="69"/>
                  <a:pt x="225" y="72"/>
                  <a:pt x="221" y="74"/>
                </a:cubicBezTo>
                <a:cubicBezTo>
                  <a:pt x="243" y="106"/>
                  <a:pt x="243" y="106"/>
                  <a:pt x="243" y="106"/>
                </a:cubicBezTo>
                <a:lnTo>
                  <a:pt x="226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" name="Freeform 185"/>
          <p:cNvSpPr/>
          <p:nvPr/>
        </p:nvSpPr>
        <p:spPr bwMode="auto">
          <a:xfrm>
            <a:off x="6366510" y="5597525"/>
            <a:ext cx="27305" cy="51435"/>
          </a:xfrm>
          <a:custGeom>
            <a:avLst/>
            <a:gdLst>
              <a:gd name="T0" fmla="*/ 25 w 29"/>
              <a:gd name="T1" fmla="*/ 8 h 52"/>
              <a:gd name="T2" fmla="*/ 19 w 29"/>
              <a:gd name="T3" fmla="*/ 3 h 52"/>
              <a:gd name="T4" fmla="*/ 9 w 29"/>
              <a:gd name="T5" fmla="*/ 0 h 52"/>
              <a:gd name="T6" fmla="*/ 4 w 29"/>
              <a:gd name="T7" fmla="*/ 0 h 52"/>
              <a:gd name="T8" fmla="*/ 0 w 29"/>
              <a:gd name="T9" fmla="*/ 1 h 52"/>
              <a:gd name="T10" fmla="*/ 0 w 29"/>
              <a:gd name="T11" fmla="*/ 51 h 52"/>
              <a:gd name="T12" fmla="*/ 2 w 29"/>
              <a:gd name="T13" fmla="*/ 51 h 52"/>
              <a:gd name="T14" fmla="*/ 4 w 29"/>
              <a:gd name="T15" fmla="*/ 52 h 52"/>
              <a:gd name="T16" fmla="*/ 6 w 29"/>
              <a:gd name="T17" fmla="*/ 52 h 52"/>
              <a:gd name="T18" fmla="*/ 8 w 29"/>
              <a:gd name="T19" fmla="*/ 52 h 52"/>
              <a:gd name="T20" fmla="*/ 18 w 29"/>
              <a:gd name="T21" fmla="*/ 49 h 52"/>
              <a:gd name="T22" fmla="*/ 25 w 29"/>
              <a:gd name="T23" fmla="*/ 44 h 52"/>
              <a:gd name="T24" fmla="*/ 28 w 29"/>
              <a:gd name="T25" fmla="*/ 35 h 52"/>
              <a:gd name="T26" fmla="*/ 29 w 29"/>
              <a:gd name="T27" fmla="*/ 25 h 52"/>
              <a:gd name="T28" fmla="*/ 28 w 29"/>
              <a:gd name="T29" fmla="*/ 16 h 52"/>
              <a:gd name="T30" fmla="*/ 25 w 29"/>
              <a:gd name="T31" fmla="*/ 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52">
                <a:moveTo>
                  <a:pt x="25" y="8"/>
                </a:moveTo>
                <a:cubicBezTo>
                  <a:pt x="24" y="6"/>
                  <a:pt x="22" y="4"/>
                  <a:pt x="19" y="3"/>
                </a:cubicBezTo>
                <a:cubicBezTo>
                  <a:pt x="16" y="1"/>
                  <a:pt x="13" y="0"/>
                  <a:pt x="9" y="0"/>
                </a:cubicBezTo>
                <a:cubicBezTo>
                  <a:pt x="7" y="0"/>
                  <a:pt x="6" y="0"/>
                  <a:pt x="4" y="0"/>
                </a:cubicBezTo>
                <a:cubicBezTo>
                  <a:pt x="2" y="1"/>
                  <a:pt x="1" y="1"/>
                  <a:pt x="0" y="1"/>
                </a:cubicBezTo>
                <a:cubicBezTo>
                  <a:pt x="0" y="51"/>
                  <a:pt x="0" y="51"/>
                  <a:pt x="0" y="51"/>
                </a:cubicBezTo>
                <a:cubicBezTo>
                  <a:pt x="1" y="51"/>
                  <a:pt x="1" y="51"/>
                  <a:pt x="2" y="51"/>
                </a:cubicBezTo>
                <a:cubicBezTo>
                  <a:pt x="3" y="51"/>
                  <a:pt x="3" y="52"/>
                  <a:pt x="4" y="52"/>
                </a:cubicBezTo>
                <a:cubicBezTo>
                  <a:pt x="5" y="52"/>
                  <a:pt x="6" y="52"/>
                  <a:pt x="6" y="52"/>
                </a:cubicBezTo>
                <a:cubicBezTo>
                  <a:pt x="7" y="52"/>
                  <a:pt x="8" y="52"/>
                  <a:pt x="8" y="52"/>
                </a:cubicBezTo>
                <a:cubicBezTo>
                  <a:pt x="12" y="52"/>
                  <a:pt x="16" y="51"/>
                  <a:pt x="18" y="49"/>
                </a:cubicBezTo>
                <a:cubicBezTo>
                  <a:pt x="21" y="48"/>
                  <a:pt x="23" y="46"/>
                  <a:pt x="25" y="44"/>
                </a:cubicBezTo>
                <a:cubicBezTo>
                  <a:pt x="27" y="41"/>
                  <a:pt x="28" y="38"/>
                  <a:pt x="28" y="35"/>
                </a:cubicBezTo>
                <a:cubicBezTo>
                  <a:pt x="29" y="32"/>
                  <a:pt x="29" y="29"/>
                  <a:pt x="29" y="25"/>
                </a:cubicBezTo>
                <a:cubicBezTo>
                  <a:pt x="29" y="22"/>
                  <a:pt x="29" y="19"/>
                  <a:pt x="28" y="16"/>
                </a:cubicBezTo>
                <a:cubicBezTo>
                  <a:pt x="28" y="13"/>
                  <a:pt x="27" y="11"/>
                  <a:pt x="25" y="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2" name="Freeform 186"/>
          <p:cNvSpPr/>
          <p:nvPr/>
        </p:nvSpPr>
        <p:spPr bwMode="auto">
          <a:xfrm>
            <a:off x="6433820" y="5597525"/>
            <a:ext cx="19685" cy="22225"/>
          </a:xfrm>
          <a:custGeom>
            <a:avLst/>
            <a:gdLst>
              <a:gd name="T0" fmla="*/ 17 w 20"/>
              <a:gd name="T1" fmla="*/ 3 h 23"/>
              <a:gd name="T2" fmla="*/ 8 w 20"/>
              <a:gd name="T3" fmla="*/ 0 h 23"/>
              <a:gd name="T4" fmla="*/ 4 w 20"/>
              <a:gd name="T5" fmla="*/ 0 h 23"/>
              <a:gd name="T6" fmla="*/ 0 w 20"/>
              <a:gd name="T7" fmla="*/ 1 h 23"/>
              <a:gd name="T8" fmla="*/ 0 w 20"/>
              <a:gd name="T9" fmla="*/ 23 h 23"/>
              <a:gd name="T10" fmla="*/ 6 w 20"/>
              <a:gd name="T11" fmla="*/ 23 h 23"/>
              <a:gd name="T12" fmla="*/ 16 w 20"/>
              <a:gd name="T13" fmla="*/ 20 h 23"/>
              <a:gd name="T14" fmla="*/ 20 w 20"/>
              <a:gd name="T15" fmla="*/ 11 h 23"/>
              <a:gd name="T16" fmla="*/ 17 w 20"/>
              <a:gd name="T17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3">
                <a:moveTo>
                  <a:pt x="17" y="3"/>
                </a:moveTo>
                <a:cubicBezTo>
                  <a:pt x="15" y="1"/>
                  <a:pt x="12" y="0"/>
                  <a:pt x="8" y="0"/>
                </a:cubicBezTo>
                <a:cubicBezTo>
                  <a:pt x="7" y="0"/>
                  <a:pt x="5" y="0"/>
                  <a:pt x="4" y="0"/>
                </a:cubicBezTo>
                <a:cubicBezTo>
                  <a:pt x="2" y="1"/>
                  <a:pt x="1" y="1"/>
                  <a:pt x="0" y="1"/>
                </a:cubicBezTo>
                <a:cubicBezTo>
                  <a:pt x="0" y="23"/>
                  <a:pt x="0" y="23"/>
                  <a:pt x="0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0" y="23"/>
                  <a:pt x="14" y="22"/>
                  <a:pt x="16" y="20"/>
                </a:cubicBezTo>
                <a:cubicBezTo>
                  <a:pt x="19" y="18"/>
                  <a:pt x="20" y="15"/>
                  <a:pt x="20" y="11"/>
                </a:cubicBezTo>
                <a:cubicBezTo>
                  <a:pt x="20" y="7"/>
                  <a:pt x="19" y="5"/>
                  <a:pt x="17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3" name="Freeform 187"/>
          <p:cNvSpPr/>
          <p:nvPr/>
        </p:nvSpPr>
        <p:spPr bwMode="auto">
          <a:xfrm>
            <a:off x="5838190" y="5589270"/>
            <a:ext cx="38735" cy="69215"/>
          </a:xfrm>
          <a:custGeom>
            <a:avLst/>
            <a:gdLst>
              <a:gd name="T0" fmla="*/ 34 w 39"/>
              <a:gd name="T1" fmla="*/ 11 h 70"/>
              <a:gd name="T2" fmla="*/ 25 w 39"/>
              <a:gd name="T3" fmla="*/ 3 h 70"/>
              <a:gd name="T4" fmla="*/ 12 w 39"/>
              <a:gd name="T5" fmla="*/ 0 h 70"/>
              <a:gd name="T6" fmla="*/ 5 w 39"/>
              <a:gd name="T7" fmla="*/ 0 h 70"/>
              <a:gd name="T8" fmla="*/ 0 w 39"/>
              <a:gd name="T9" fmla="*/ 1 h 70"/>
              <a:gd name="T10" fmla="*/ 0 w 39"/>
              <a:gd name="T11" fmla="*/ 69 h 70"/>
              <a:gd name="T12" fmla="*/ 2 w 39"/>
              <a:gd name="T13" fmla="*/ 69 h 70"/>
              <a:gd name="T14" fmla="*/ 5 w 39"/>
              <a:gd name="T15" fmla="*/ 69 h 70"/>
              <a:gd name="T16" fmla="*/ 8 w 39"/>
              <a:gd name="T17" fmla="*/ 70 h 70"/>
              <a:gd name="T18" fmla="*/ 10 w 39"/>
              <a:gd name="T19" fmla="*/ 70 h 70"/>
              <a:gd name="T20" fmla="*/ 25 w 39"/>
              <a:gd name="T21" fmla="*/ 67 h 70"/>
              <a:gd name="T22" fmla="*/ 33 w 39"/>
              <a:gd name="T23" fmla="*/ 59 h 70"/>
              <a:gd name="T24" fmla="*/ 38 w 39"/>
              <a:gd name="T25" fmla="*/ 47 h 70"/>
              <a:gd name="T26" fmla="*/ 39 w 39"/>
              <a:gd name="T27" fmla="*/ 34 h 70"/>
              <a:gd name="T28" fmla="*/ 38 w 39"/>
              <a:gd name="T29" fmla="*/ 22 h 70"/>
              <a:gd name="T30" fmla="*/ 34 w 39"/>
              <a:gd name="T31" fmla="*/ 1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" h="70">
                <a:moveTo>
                  <a:pt x="34" y="11"/>
                </a:moveTo>
                <a:cubicBezTo>
                  <a:pt x="32" y="8"/>
                  <a:pt x="29" y="5"/>
                  <a:pt x="25" y="3"/>
                </a:cubicBezTo>
                <a:cubicBezTo>
                  <a:pt x="22" y="1"/>
                  <a:pt x="17" y="0"/>
                  <a:pt x="12" y="0"/>
                </a:cubicBezTo>
                <a:cubicBezTo>
                  <a:pt x="9" y="0"/>
                  <a:pt x="7" y="0"/>
                  <a:pt x="5" y="0"/>
                </a:cubicBezTo>
                <a:cubicBezTo>
                  <a:pt x="3" y="0"/>
                  <a:pt x="1" y="0"/>
                  <a:pt x="0" y="1"/>
                </a:cubicBezTo>
                <a:cubicBezTo>
                  <a:pt x="0" y="69"/>
                  <a:pt x="0" y="69"/>
                  <a:pt x="0" y="69"/>
                </a:cubicBezTo>
                <a:cubicBezTo>
                  <a:pt x="1" y="69"/>
                  <a:pt x="1" y="69"/>
                  <a:pt x="2" y="69"/>
                </a:cubicBezTo>
                <a:cubicBezTo>
                  <a:pt x="3" y="69"/>
                  <a:pt x="4" y="69"/>
                  <a:pt x="5" y="69"/>
                </a:cubicBezTo>
                <a:cubicBezTo>
                  <a:pt x="6" y="69"/>
                  <a:pt x="7" y="70"/>
                  <a:pt x="8" y="70"/>
                </a:cubicBezTo>
                <a:cubicBezTo>
                  <a:pt x="9" y="70"/>
                  <a:pt x="10" y="70"/>
                  <a:pt x="10" y="70"/>
                </a:cubicBezTo>
                <a:cubicBezTo>
                  <a:pt x="16" y="70"/>
                  <a:pt x="21" y="69"/>
                  <a:pt x="25" y="67"/>
                </a:cubicBezTo>
                <a:cubicBezTo>
                  <a:pt x="28" y="65"/>
                  <a:pt x="31" y="62"/>
                  <a:pt x="33" y="59"/>
                </a:cubicBezTo>
                <a:cubicBezTo>
                  <a:pt x="36" y="55"/>
                  <a:pt x="37" y="52"/>
                  <a:pt x="38" y="47"/>
                </a:cubicBezTo>
                <a:cubicBezTo>
                  <a:pt x="39" y="43"/>
                  <a:pt x="39" y="38"/>
                  <a:pt x="39" y="34"/>
                </a:cubicBezTo>
                <a:cubicBezTo>
                  <a:pt x="39" y="30"/>
                  <a:pt x="39" y="26"/>
                  <a:pt x="38" y="22"/>
                </a:cubicBezTo>
                <a:cubicBezTo>
                  <a:pt x="37" y="18"/>
                  <a:pt x="36" y="14"/>
                  <a:pt x="34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4" name="Freeform 188"/>
          <p:cNvSpPr>
            <a:spLocks noEditPoints="1"/>
          </p:cNvSpPr>
          <p:nvPr/>
        </p:nvSpPr>
        <p:spPr bwMode="auto">
          <a:xfrm>
            <a:off x="5672455" y="5532755"/>
            <a:ext cx="281940" cy="182245"/>
          </a:xfrm>
          <a:custGeom>
            <a:avLst/>
            <a:gdLst>
              <a:gd name="T0" fmla="*/ 45 w 288"/>
              <a:gd name="T1" fmla="*/ 0 h 185"/>
              <a:gd name="T2" fmla="*/ 0 w 288"/>
              <a:gd name="T3" fmla="*/ 140 h 185"/>
              <a:gd name="T4" fmla="*/ 242 w 288"/>
              <a:gd name="T5" fmla="*/ 185 h 185"/>
              <a:gd name="T6" fmla="*/ 288 w 288"/>
              <a:gd name="T7" fmla="*/ 46 h 185"/>
              <a:gd name="T8" fmla="*/ 129 w 288"/>
              <a:gd name="T9" fmla="*/ 128 h 185"/>
              <a:gd name="T10" fmla="*/ 110 w 288"/>
              <a:gd name="T11" fmla="*/ 144 h 185"/>
              <a:gd name="T12" fmla="*/ 75 w 288"/>
              <a:gd name="T13" fmla="*/ 144 h 185"/>
              <a:gd name="T14" fmla="*/ 70 w 288"/>
              <a:gd name="T15" fmla="*/ 123 h 185"/>
              <a:gd name="T16" fmla="*/ 80 w 288"/>
              <a:gd name="T17" fmla="*/ 126 h 185"/>
              <a:gd name="T18" fmla="*/ 94 w 288"/>
              <a:gd name="T19" fmla="*/ 129 h 185"/>
              <a:gd name="T20" fmla="*/ 112 w 288"/>
              <a:gd name="T21" fmla="*/ 116 h 185"/>
              <a:gd name="T22" fmla="*/ 100 w 288"/>
              <a:gd name="T23" fmla="*/ 103 h 185"/>
              <a:gd name="T24" fmla="*/ 78 w 288"/>
              <a:gd name="T25" fmla="*/ 92 h 185"/>
              <a:gd name="T26" fmla="*/ 66 w 288"/>
              <a:gd name="T27" fmla="*/ 69 h 185"/>
              <a:gd name="T28" fmla="*/ 75 w 288"/>
              <a:gd name="T29" fmla="*/ 47 h 185"/>
              <a:gd name="T30" fmla="*/ 100 w 288"/>
              <a:gd name="T31" fmla="*/ 40 h 185"/>
              <a:gd name="T32" fmla="*/ 130 w 288"/>
              <a:gd name="T33" fmla="*/ 45 h 185"/>
              <a:gd name="T34" fmla="*/ 114 w 288"/>
              <a:gd name="T35" fmla="*/ 59 h 185"/>
              <a:gd name="T36" fmla="*/ 89 w 288"/>
              <a:gd name="T37" fmla="*/ 60 h 185"/>
              <a:gd name="T38" fmla="*/ 89 w 288"/>
              <a:gd name="T39" fmla="*/ 74 h 185"/>
              <a:gd name="T40" fmla="*/ 109 w 288"/>
              <a:gd name="T41" fmla="*/ 85 h 185"/>
              <a:gd name="T42" fmla="*/ 129 w 288"/>
              <a:gd name="T43" fmla="*/ 101 h 185"/>
              <a:gd name="T44" fmla="*/ 129 w 288"/>
              <a:gd name="T45" fmla="*/ 128 h 185"/>
              <a:gd name="T46" fmla="*/ 219 w 288"/>
              <a:gd name="T47" fmla="*/ 129 h 185"/>
              <a:gd name="T48" fmla="*/ 178 w 288"/>
              <a:gd name="T49" fmla="*/ 145 h 185"/>
              <a:gd name="T50" fmla="*/ 164 w 288"/>
              <a:gd name="T51" fmla="*/ 145 h 185"/>
              <a:gd name="T52" fmla="*/ 150 w 288"/>
              <a:gd name="T53" fmla="*/ 144 h 185"/>
              <a:gd name="T54" fmla="*/ 157 w 288"/>
              <a:gd name="T55" fmla="*/ 41 h 185"/>
              <a:gd name="T56" fmla="*/ 173 w 288"/>
              <a:gd name="T57" fmla="*/ 40 h 185"/>
              <a:gd name="T58" fmla="*/ 203 w 288"/>
              <a:gd name="T59" fmla="*/ 44 h 185"/>
              <a:gd name="T60" fmla="*/ 228 w 288"/>
              <a:gd name="T61" fmla="*/ 71 h 185"/>
              <a:gd name="T62" fmla="*/ 228 w 288"/>
              <a:gd name="T63" fmla="*/ 11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8" h="185">
                <a:moveTo>
                  <a:pt x="242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65"/>
                  <a:pt x="20" y="185"/>
                  <a:pt x="45" y="185"/>
                </a:cubicBezTo>
                <a:cubicBezTo>
                  <a:pt x="242" y="185"/>
                  <a:pt x="242" y="185"/>
                  <a:pt x="242" y="185"/>
                </a:cubicBezTo>
                <a:cubicBezTo>
                  <a:pt x="268" y="185"/>
                  <a:pt x="288" y="165"/>
                  <a:pt x="288" y="140"/>
                </a:cubicBezTo>
                <a:cubicBezTo>
                  <a:pt x="288" y="46"/>
                  <a:pt x="288" y="46"/>
                  <a:pt x="288" y="46"/>
                </a:cubicBezTo>
                <a:cubicBezTo>
                  <a:pt x="288" y="21"/>
                  <a:pt x="268" y="0"/>
                  <a:pt x="242" y="0"/>
                </a:cubicBezTo>
                <a:close/>
                <a:moveTo>
                  <a:pt x="129" y="128"/>
                </a:moveTo>
                <a:cubicBezTo>
                  <a:pt x="128" y="132"/>
                  <a:pt x="125" y="136"/>
                  <a:pt x="122" y="138"/>
                </a:cubicBezTo>
                <a:cubicBezTo>
                  <a:pt x="119" y="141"/>
                  <a:pt x="115" y="143"/>
                  <a:pt x="110" y="144"/>
                </a:cubicBezTo>
                <a:cubicBezTo>
                  <a:pt x="105" y="145"/>
                  <a:pt x="100" y="146"/>
                  <a:pt x="95" y="146"/>
                </a:cubicBezTo>
                <a:cubicBezTo>
                  <a:pt x="87" y="146"/>
                  <a:pt x="81" y="145"/>
                  <a:pt x="75" y="144"/>
                </a:cubicBezTo>
                <a:cubicBezTo>
                  <a:pt x="70" y="143"/>
                  <a:pt x="66" y="141"/>
                  <a:pt x="63" y="140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71" y="123"/>
                  <a:pt x="72" y="124"/>
                  <a:pt x="74" y="125"/>
                </a:cubicBezTo>
                <a:cubicBezTo>
                  <a:pt x="75" y="125"/>
                  <a:pt x="77" y="126"/>
                  <a:pt x="80" y="126"/>
                </a:cubicBezTo>
                <a:cubicBezTo>
                  <a:pt x="82" y="127"/>
                  <a:pt x="84" y="128"/>
                  <a:pt x="86" y="128"/>
                </a:cubicBezTo>
                <a:cubicBezTo>
                  <a:pt x="89" y="128"/>
                  <a:pt x="91" y="129"/>
                  <a:pt x="94" y="129"/>
                </a:cubicBezTo>
                <a:cubicBezTo>
                  <a:pt x="100" y="129"/>
                  <a:pt x="104" y="128"/>
                  <a:pt x="107" y="126"/>
                </a:cubicBezTo>
                <a:cubicBezTo>
                  <a:pt x="111" y="124"/>
                  <a:pt x="112" y="120"/>
                  <a:pt x="112" y="116"/>
                </a:cubicBezTo>
                <a:cubicBezTo>
                  <a:pt x="112" y="113"/>
                  <a:pt x="111" y="111"/>
                  <a:pt x="109" y="109"/>
                </a:cubicBezTo>
                <a:cubicBezTo>
                  <a:pt x="106" y="107"/>
                  <a:pt x="104" y="105"/>
                  <a:pt x="100" y="103"/>
                </a:cubicBezTo>
                <a:cubicBezTo>
                  <a:pt x="97" y="102"/>
                  <a:pt x="93" y="100"/>
                  <a:pt x="89" y="98"/>
                </a:cubicBezTo>
                <a:cubicBezTo>
                  <a:pt x="85" y="97"/>
                  <a:pt x="81" y="95"/>
                  <a:pt x="78" y="92"/>
                </a:cubicBezTo>
                <a:cubicBezTo>
                  <a:pt x="74" y="90"/>
                  <a:pt x="71" y="87"/>
                  <a:pt x="69" y="83"/>
                </a:cubicBezTo>
                <a:cubicBezTo>
                  <a:pt x="67" y="79"/>
                  <a:pt x="66" y="74"/>
                  <a:pt x="66" y="69"/>
                </a:cubicBezTo>
                <a:cubicBezTo>
                  <a:pt x="66" y="64"/>
                  <a:pt x="66" y="59"/>
                  <a:pt x="68" y="56"/>
                </a:cubicBezTo>
                <a:cubicBezTo>
                  <a:pt x="70" y="52"/>
                  <a:pt x="72" y="49"/>
                  <a:pt x="75" y="47"/>
                </a:cubicBezTo>
                <a:cubicBezTo>
                  <a:pt x="78" y="44"/>
                  <a:pt x="82" y="42"/>
                  <a:pt x="86" y="41"/>
                </a:cubicBezTo>
                <a:cubicBezTo>
                  <a:pt x="90" y="40"/>
                  <a:pt x="95" y="40"/>
                  <a:pt x="100" y="40"/>
                </a:cubicBezTo>
                <a:cubicBezTo>
                  <a:pt x="106" y="40"/>
                  <a:pt x="112" y="40"/>
                  <a:pt x="117" y="41"/>
                </a:cubicBezTo>
                <a:cubicBezTo>
                  <a:pt x="122" y="42"/>
                  <a:pt x="126" y="44"/>
                  <a:pt x="130" y="45"/>
                </a:cubicBezTo>
                <a:cubicBezTo>
                  <a:pt x="124" y="62"/>
                  <a:pt x="124" y="62"/>
                  <a:pt x="124" y="62"/>
                </a:cubicBezTo>
                <a:cubicBezTo>
                  <a:pt x="121" y="61"/>
                  <a:pt x="118" y="60"/>
                  <a:pt x="114" y="59"/>
                </a:cubicBezTo>
                <a:cubicBezTo>
                  <a:pt x="110" y="57"/>
                  <a:pt x="105" y="57"/>
                  <a:pt x="100" y="57"/>
                </a:cubicBezTo>
                <a:cubicBezTo>
                  <a:pt x="95" y="57"/>
                  <a:pt x="92" y="58"/>
                  <a:pt x="89" y="60"/>
                </a:cubicBezTo>
                <a:cubicBezTo>
                  <a:pt x="87" y="62"/>
                  <a:pt x="86" y="64"/>
                  <a:pt x="86" y="67"/>
                </a:cubicBezTo>
                <a:cubicBezTo>
                  <a:pt x="86" y="70"/>
                  <a:pt x="87" y="72"/>
                  <a:pt x="89" y="74"/>
                </a:cubicBezTo>
                <a:cubicBezTo>
                  <a:pt x="91" y="76"/>
                  <a:pt x="94" y="78"/>
                  <a:pt x="98" y="80"/>
                </a:cubicBezTo>
                <a:cubicBezTo>
                  <a:pt x="101" y="82"/>
                  <a:pt x="105" y="83"/>
                  <a:pt x="109" y="85"/>
                </a:cubicBezTo>
                <a:cubicBezTo>
                  <a:pt x="113" y="87"/>
                  <a:pt x="117" y="89"/>
                  <a:pt x="120" y="91"/>
                </a:cubicBezTo>
                <a:cubicBezTo>
                  <a:pt x="124" y="94"/>
                  <a:pt x="126" y="97"/>
                  <a:pt x="129" y="101"/>
                </a:cubicBezTo>
                <a:cubicBezTo>
                  <a:pt x="131" y="104"/>
                  <a:pt x="132" y="109"/>
                  <a:pt x="132" y="114"/>
                </a:cubicBezTo>
                <a:cubicBezTo>
                  <a:pt x="132" y="120"/>
                  <a:pt x="131" y="124"/>
                  <a:pt x="129" y="128"/>
                </a:cubicBezTo>
                <a:close/>
                <a:moveTo>
                  <a:pt x="228" y="112"/>
                </a:moveTo>
                <a:cubicBezTo>
                  <a:pt x="226" y="118"/>
                  <a:pt x="223" y="124"/>
                  <a:pt x="219" y="129"/>
                </a:cubicBezTo>
                <a:cubicBezTo>
                  <a:pt x="215" y="134"/>
                  <a:pt x="210" y="138"/>
                  <a:pt x="203" y="141"/>
                </a:cubicBezTo>
                <a:cubicBezTo>
                  <a:pt x="196" y="144"/>
                  <a:pt x="188" y="145"/>
                  <a:pt x="178" y="145"/>
                </a:cubicBezTo>
                <a:cubicBezTo>
                  <a:pt x="177" y="145"/>
                  <a:pt x="174" y="145"/>
                  <a:pt x="172" y="145"/>
                </a:cubicBezTo>
                <a:cubicBezTo>
                  <a:pt x="169" y="145"/>
                  <a:pt x="167" y="145"/>
                  <a:pt x="164" y="145"/>
                </a:cubicBezTo>
                <a:cubicBezTo>
                  <a:pt x="161" y="145"/>
                  <a:pt x="158" y="145"/>
                  <a:pt x="156" y="145"/>
                </a:cubicBezTo>
                <a:cubicBezTo>
                  <a:pt x="153" y="144"/>
                  <a:pt x="151" y="144"/>
                  <a:pt x="150" y="144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5" y="41"/>
                  <a:pt x="157" y="41"/>
                </a:cubicBezTo>
                <a:cubicBezTo>
                  <a:pt x="160" y="41"/>
                  <a:pt x="162" y="40"/>
                  <a:pt x="165" y="40"/>
                </a:cubicBezTo>
                <a:cubicBezTo>
                  <a:pt x="168" y="40"/>
                  <a:pt x="170" y="40"/>
                  <a:pt x="173" y="40"/>
                </a:cubicBezTo>
                <a:cubicBezTo>
                  <a:pt x="176" y="40"/>
                  <a:pt x="178" y="40"/>
                  <a:pt x="180" y="40"/>
                </a:cubicBezTo>
                <a:cubicBezTo>
                  <a:pt x="189" y="40"/>
                  <a:pt x="197" y="41"/>
                  <a:pt x="203" y="44"/>
                </a:cubicBezTo>
                <a:cubicBezTo>
                  <a:pt x="210" y="46"/>
                  <a:pt x="215" y="50"/>
                  <a:pt x="219" y="55"/>
                </a:cubicBezTo>
                <a:cubicBezTo>
                  <a:pt x="223" y="59"/>
                  <a:pt x="226" y="65"/>
                  <a:pt x="228" y="71"/>
                </a:cubicBezTo>
                <a:cubicBezTo>
                  <a:pt x="229" y="77"/>
                  <a:pt x="230" y="84"/>
                  <a:pt x="230" y="92"/>
                </a:cubicBezTo>
                <a:cubicBezTo>
                  <a:pt x="230" y="99"/>
                  <a:pt x="230" y="105"/>
                  <a:pt x="228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5" name="Freeform 189"/>
          <p:cNvSpPr/>
          <p:nvPr/>
        </p:nvSpPr>
        <p:spPr bwMode="auto">
          <a:xfrm>
            <a:off x="1265555" y="4916805"/>
            <a:ext cx="54610" cy="51435"/>
          </a:xfrm>
          <a:custGeom>
            <a:avLst/>
            <a:gdLst>
              <a:gd name="T0" fmla="*/ 55 w 56"/>
              <a:gd name="T1" fmla="*/ 51 h 51"/>
              <a:gd name="T2" fmla="*/ 56 w 56"/>
              <a:gd name="T3" fmla="*/ 51 h 51"/>
              <a:gd name="T4" fmla="*/ 28 w 56"/>
              <a:gd name="T5" fmla="*/ 0 h 51"/>
              <a:gd name="T6" fmla="*/ 0 w 56"/>
              <a:gd name="T7" fmla="*/ 51 h 51"/>
              <a:gd name="T8" fmla="*/ 1 w 56"/>
              <a:gd name="T9" fmla="*/ 51 h 51"/>
              <a:gd name="T10" fmla="*/ 28 w 56"/>
              <a:gd name="T11" fmla="*/ 47 h 51"/>
              <a:gd name="T12" fmla="*/ 55 w 56"/>
              <a:gd name="T1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51">
                <a:moveTo>
                  <a:pt x="55" y="51"/>
                </a:moveTo>
                <a:cubicBezTo>
                  <a:pt x="56" y="51"/>
                  <a:pt x="56" y="51"/>
                  <a:pt x="56" y="51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51"/>
                  <a:pt x="0" y="51"/>
                  <a:pt x="0" y="51"/>
                </a:cubicBezTo>
                <a:cubicBezTo>
                  <a:pt x="1" y="51"/>
                  <a:pt x="1" y="51"/>
                  <a:pt x="1" y="51"/>
                </a:cubicBezTo>
                <a:cubicBezTo>
                  <a:pt x="10" y="49"/>
                  <a:pt x="19" y="47"/>
                  <a:pt x="28" y="47"/>
                </a:cubicBezTo>
                <a:cubicBezTo>
                  <a:pt x="37" y="47"/>
                  <a:pt x="46" y="49"/>
                  <a:pt x="55" y="5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6" name="Freeform 190"/>
          <p:cNvSpPr/>
          <p:nvPr/>
        </p:nvSpPr>
        <p:spPr bwMode="auto">
          <a:xfrm>
            <a:off x="1383030" y="5031105"/>
            <a:ext cx="51435" cy="54610"/>
          </a:xfrm>
          <a:custGeom>
            <a:avLst/>
            <a:gdLst>
              <a:gd name="T0" fmla="*/ 0 w 51"/>
              <a:gd name="T1" fmla="*/ 54 h 55"/>
              <a:gd name="T2" fmla="*/ 0 w 51"/>
              <a:gd name="T3" fmla="*/ 55 h 55"/>
              <a:gd name="T4" fmla="*/ 51 w 51"/>
              <a:gd name="T5" fmla="*/ 27 h 55"/>
              <a:gd name="T6" fmla="*/ 0 w 51"/>
              <a:gd name="T7" fmla="*/ 0 h 55"/>
              <a:gd name="T8" fmla="*/ 0 w 51"/>
              <a:gd name="T9" fmla="*/ 1 h 55"/>
              <a:gd name="T10" fmla="*/ 3 w 51"/>
              <a:gd name="T11" fmla="*/ 27 h 55"/>
              <a:gd name="T12" fmla="*/ 0 w 51"/>
              <a:gd name="T13" fmla="*/ 54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55">
                <a:moveTo>
                  <a:pt x="0" y="54"/>
                </a:moveTo>
                <a:cubicBezTo>
                  <a:pt x="0" y="55"/>
                  <a:pt x="0" y="55"/>
                  <a:pt x="0" y="55"/>
                </a:cubicBezTo>
                <a:cubicBezTo>
                  <a:pt x="51" y="27"/>
                  <a:pt x="51" y="27"/>
                  <a:pt x="51" y="27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9"/>
                  <a:pt x="3" y="18"/>
                  <a:pt x="3" y="27"/>
                </a:cubicBezTo>
                <a:cubicBezTo>
                  <a:pt x="3" y="37"/>
                  <a:pt x="2" y="46"/>
                  <a:pt x="0" y="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7" name="Freeform 191"/>
          <p:cNvSpPr/>
          <p:nvPr/>
        </p:nvSpPr>
        <p:spPr bwMode="auto">
          <a:xfrm>
            <a:off x="1337945" y="4959985"/>
            <a:ext cx="53340" cy="53340"/>
          </a:xfrm>
          <a:custGeom>
            <a:avLst/>
            <a:gdLst>
              <a:gd name="T0" fmla="*/ 37 w 55"/>
              <a:gd name="T1" fmla="*/ 52 h 54"/>
              <a:gd name="T2" fmla="*/ 40 w 55"/>
              <a:gd name="T3" fmla="*/ 54 h 54"/>
              <a:gd name="T4" fmla="*/ 55 w 55"/>
              <a:gd name="T5" fmla="*/ 0 h 54"/>
              <a:gd name="T6" fmla="*/ 0 w 55"/>
              <a:gd name="T7" fmla="*/ 15 h 54"/>
              <a:gd name="T8" fmla="*/ 2 w 55"/>
              <a:gd name="T9" fmla="*/ 17 h 54"/>
              <a:gd name="T10" fmla="*/ 37 w 55"/>
              <a:gd name="T11" fmla="*/ 5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4">
                <a:moveTo>
                  <a:pt x="37" y="52"/>
                </a:moveTo>
                <a:cubicBezTo>
                  <a:pt x="40" y="54"/>
                  <a:pt x="40" y="54"/>
                  <a:pt x="40" y="54"/>
                </a:cubicBezTo>
                <a:cubicBezTo>
                  <a:pt x="55" y="0"/>
                  <a:pt x="55" y="0"/>
                  <a:pt x="55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2" y="17"/>
                  <a:pt x="2" y="17"/>
                  <a:pt x="2" y="17"/>
                </a:cubicBezTo>
                <a:cubicBezTo>
                  <a:pt x="17" y="26"/>
                  <a:pt x="29" y="38"/>
                  <a:pt x="37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8" name="Freeform 192"/>
          <p:cNvSpPr/>
          <p:nvPr/>
        </p:nvSpPr>
        <p:spPr bwMode="auto">
          <a:xfrm>
            <a:off x="1265555" y="5148580"/>
            <a:ext cx="54610" cy="49530"/>
          </a:xfrm>
          <a:custGeom>
            <a:avLst/>
            <a:gdLst>
              <a:gd name="T0" fmla="*/ 0 w 55"/>
              <a:gd name="T1" fmla="*/ 0 h 51"/>
              <a:gd name="T2" fmla="*/ 0 w 55"/>
              <a:gd name="T3" fmla="*/ 0 h 51"/>
              <a:gd name="T4" fmla="*/ 27 w 55"/>
              <a:gd name="T5" fmla="*/ 51 h 51"/>
              <a:gd name="T6" fmla="*/ 55 w 55"/>
              <a:gd name="T7" fmla="*/ 0 h 51"/>
              <a:gd name="T8" fmla="*/ 54 w 55"/>
              <a:gd name="T9" fmla="*/ 0 h 51"/>
              <a:gd name="T10" fmla="*/ 27 w 55"/>
              <a:gd name="T11" fmla="*/ 4 h 51"/>
              <a:gd name="T12" fmla="*/ 0 w 55"/>
              <a:gd name="T1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5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7" y="51"/>
                  <a:pt x="27" y="51"/>
                  <a:pt x="27" y="51"/>
                </a:cubicBezTo>
                <a:cubicBezTo>
                  <a:pt x="55" y="0"/>
                  <a:pt x="55" y="0"/>
                  <a:pt x="55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5" y="2"/>
                  <a:pt x="36" y="4"/>
                  <a:pt x="27" y="4"/>
                </a:cubicBezTo>
                <a:cubicBezTo>
                  <a:pt x="18" y="4"/>
                  <a:pt x="9" y="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9" name="Freeform 193"/>
          <p:cNvSpPr/>
          <p:nvPr/>
        </p:nvSpPr>
        <p:spPr bwMode="auto">
          <a:xfrm>
            <a:off x="1153160" y="5031105"/>
            <a:ext cx="49530" cy="54610"/>
          </a:xfrm>
          <a:custGeom>
            <a:avLst/>
            <a:gdLst>
              <a:gd name="T0" fmla="*/ 51 w 51"/>
              <a:gd name="T1" fmla="*/ 0 h 55"/>
              <a:gd name="T2" fmla="*/ 51 w 51"/>
              <a:gd name="T3" fmla="*/ 0 h 55"/>
              <a:gd name="T4" fmla="*/ 0 w 51"/>
              <a:gd name="T5" fmla="*/ 27 h 55"/>
              <a:gd name="T6" fmla="*/ 51 w 51"/>
              <a:gd name="T7" fmla="*/ 55 h 55"/>
              <a:gd name="T8" fmla="*/ 51 w 51"/>
              <a:gd name="T9" fmla="*/ 55 h 55"/>
              <a:gd name="T10" fmla="*/ 47 w 51"/>
              <a:gd name="T11" fmla="*/ 27 h 55"/>
              <a:gd name="T12" fmla="*/ 51 w 51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55"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0" y="27"/>
                  <a:pt x="0" y="27"/>
                  <a:pt x="0" y="27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48" y="46"/>
                  <a:pt x="47" y="37"/>
                  <a:pt x="47" y="27"/>
                </a:cubicBezTo>
                <a:cubicBezTo>
                  <a:pt x="47" y="18"/>
                  <a:pt x="48" y="8"/>
                  <a:pt x="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0" name="Freeform 194"/>
          <p:cNvSpPr/>
          <p:nvPr/>
        </p:nvSpPr>
        <p:spPr bwMode="auto">
          <a:xfrm>
            <a:off x="1194435" y="5103495"/>
            <a:ext cx="53340" cy="52705"/>
          </a:xfrm>
          <a:custGeom>
            <a:avLst/>
            <a:gdLst>
              <a:gd name="T0" fmla="*/ 16 w 54"/>
              <a:gd name="T1" fmla="*/ 2 h 55"/>
              <a:gd name="T2" fmla="*/ 15 w 54"/>
              <a:gd name="T3" fmla="*/ 0 h 55"/>
              <a:gd name="T4" fmla="*/ 0 w 54"/>
              <a:gd name="T5" fmla="*/ 55 h 55"/>
              <a:gd name="T6" fmla="*/ 54 w 54"/>
              <a:gd name="T7" fmla="*/ 40 h 55"/>
              <a:gd name="T8" fmla="*/ 53 w 54"/>
              <a:gd name="T9" fmla="*/ 38 h 55"/>
              <a:gd name="T10" fmla="*/ 16 w 54"/>
              <a:gd name="T11" fmla="*/ 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55">
                <a:moveTo>
                  <a:pt x="16" y="2"/>
                </a:moveTo>
                <a:cubicBezTo>
                  <a:pt x="15" y="0"/>
                  <a:pt x="15" y="0"/>
                  <a:pt x="15" y="0"/>
                </a:cubicBezTo>
                <a:cubicBezTo>
                  <a:pt x="0" y="55"/>
                  <a:pt x="0" y="55"/>
                  <a:pt x="0" y="55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  <a:cubicBezTo>
                  <a:pt x="38" y="29"/>
                  <a:pt x="25" y="17"/>
                  <a:pt x="16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1" name="Freeform 195"/>
          <p:cNvSpPr/>
          <p:nvPr/>
        </p:nvSpPr>
        <p:spPr bwMode="auto">
          <a:xfrm>
            <a:off x="1337945" y="5103495"/>
            <a:ext cx="53340" cy="52705"/>
          </a:xfrm>
          <a:custGeom>
            <a:avLst/>
            <a:gdLst>
              <a:gd name="T0" fmla="*/ 38 w 55"/>
              <a:gd name="T1" fmla="*/ 2 h 55"/>
              <a:gd name="T2" fmla="*/ 2 w 55"/>
              <a:gd name="T3" fmla="*/ 38 h 55"/>
              <a:gd name="T4" fmla="*/ 0 w 55"/>
              <a:gd name="T5" fmla="*/ 40 h 55"/>
              <a:gd name="T6" fmla="*/ 55 w 55"/>
              <a:gd name="T7" fmla="*/ 55 h 55"/>
              <a:gd name="T8" fmla="*/ 40 w 55"/>
              <a:gd name="T9" fmla="*/ 0 h 55"/>
              <a:gd name="T10" fmla="*/ 38 w 55"/>
              <a:gd name="T11" fmla="*/ 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5">
                <a:moveTo>
                  <a:pt x="38" y="2"/>
                </a:moveTo>
                <a:cubicBezTo>
                  <a:pt x="29" y="17"/>
                  <a:pt x="17" y="29"/>
                  <a:pt x="2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55" y="55"/>
                  <a:pt x="55" y="55"/>
                  <a:pt x="55" y="55"/>
                </a:cubicBezTo>
                <a:cubicBezTo>
                  <a:pt x="40" y="0"/>
                  <a:pt x="40" y="0"/>
                  <a:pt x="40" y="0"/>
                </a:cubicBezTo>
                <a:lnTo>
                  <a:pt x="3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" name="Freeform 196"/>
          <p:cNvSpPr/>
          <p:nvPr/>
        </p:nvSpPr>
        <p:spPr bwMode="auto">
          <a:xfrm>
            <a:off x="1193165" y="4959985"/>
            <a:ext cx="54610" cy="53340"/>
          </a:xfrm>
          <a:custGeom>
            <a:avLst/>
            <a:gdLst>
              <a:gd name="T0" fmla="*/ 54 w 55"/>
              <a:gd name="T1" fmla="*/ 17 h 54"/>
              <a:gd name="T2" fmla="*/ 55 w 55"/>
              <a:gd name="T3" fmla="*/ 15 h 54"/>
              <a:gd name="T4" fmla="*/ 0 w 55"/>
              <a:gd name="T5" fmla="*/ 0 h 54"/>
              <a:gd name="T6" fmla="*/ 16 w 55"/>
              <a:gd name="T7" fmla="*/ 54 h 54"/>
              <a:gd name="T8" fmla="*/ 17 w 55"/>
              <a:gd name="T9" fmla="*/ 53 h 54"/>
              <a:gd name="T10" fmla="*/ 54 w 55"/>
              <a:gd name="T11" fmla="*/ 17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4">
                <a:moveTo>
                  <a:pt x="54" y="17"/>
                </a:moveTo>
                <a:cubicBezTo>
                  <a:pt x="55" y="15"/>
                  <a:pt x="55" y="15"/>
                  <a:pt x="55" y="15"/>
                </a:cubicBezTo>
                <a:cubicBezTo>
                  <a:pt x="0" y="0"/>
                  <a:pt x="0" y="0"/>
                  <a:pt x="0" y="0"/>
                </a:cubicBezTo>
                <a:cubicBezTo>
                  <a:pt x="16" y="54"/>
                  <a:pt x="16" y="54"/>
                  <a:pt x="16" y="54"/>
                </a:cubicBezTo>
                <a:cubicBezTo>
                  <a:pt x="17" y="53"/>
                  <a:pt x="17" y="53"/>
                  <a:pt x="17" y="53"/>
                </a:cubicBezTo>
                <a:cubicBezTo>
                  <a:pt x="26" y="38"/>
                  <a:pt x="39" y="25"/>
                  <a:pt x="54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3" name="Oval 197"/>
          <p:cNvSpPr>
            <a:spLocks noChangeArrowheads="1"/>
          </p:cNvSpPr>
          <p:nvPr/>
        </p:nvSpPr>
        <p:spPr bwMode="auto">
          <a:xfrm>
            <a:off x="1222375" y="4987290"/>
            <a:ext cx="141605" cy="1416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4" name="Freeform 198"/>
          <p:cNvSpPr/>
          <p:nvPr/>
        </p:nvSpPr>
        <p:spPr bwMode="auto">
          <a:xfrm>
            <a:off x="3029585" y="4948555"/>
            <a:ext cx="32385" cy="29210"/>
          </a:xfrm>
          <a:custGeom>
            <a:avLst/>
            <a:gdLst>
              <a:gd name="T0" fmla="*/ 32 w 33"/>
              <a:gd name="T1" fmla="*/ 30 h 30"/>
              <a:gd name="T2" fmla="*/ 33 w 33"/>
              <a:gd name="T3" fmla="*/ 30 h 30"/>
              <a:gd name="T4" fmla="*/ 16 w 33"/>
              <a:gd name="T5" fmla="*/ 0 h 30"/>
              <a:gd name="T6" fmla="*/ 0 w 33"/>
              <a:gd name="T7" fmla="*/ 30 h 30"/>
              <a:gd name="T8" fmla="*/ 0 w 33"/>
              <a:gd name="T9" fmla="*/ 30 h 30"/>
              <a:gd name="T10" fmla="*/ 16 w 33"/>
              <a:gd name="T11" fmla="*/ 28 h 30"/>
              <a:gd name="T12" fmla="*/ 32 w 33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30">
                <a:moveTo>
                  <a:pt x="32" y="30"/>
                </a:moveTo>
                <a:cubicBezTo>
                  <a:pt x="33" y="30"/>
                  <a:pt x="33" y="30"/>
                  <a:pt x="33" y="30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6" y="29"/>
                  <a:pt x="11" y="28"/>
                  <a:pt x="16" y="28"/>
                </a:cubicBezTo>
                <a:cubicBezTo>
                  <a:pt x="22" y="28"/>
                  <a:pt x="27" y="29"/>
                  <a:pt x="32" y="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5" name="Freeform 199"/>
          <p:cNvSpPr/>
          <p:nvPr/>
        </p:nvSpPr>
        <p:spPr bwMode="auto">
          <a:xfrm>
            <a:off x="3100705" y="5016500"/>
            <a:ext cx="28575" cy="31750"/>
          </a:xfrm>
          <a:custGeom>
            <a:avLst/>
            <a:gdLst>
              <a:gd name="T0" fmla="*/ 0 w 30"/>
              <a:gd name="T1" fmla="*/ 33 h 33"/>
              <a:gd name="T2" fmla="*/ 0 w 30"/>
              <a:gd name="T3" fmla="*/ 33 h 33"/>
              <a:gd name="T4" fmla="*/ 30 w 30"/>
              <a:gd name="T5" fmla="*/ 17 h 33"/>
              <a:gd name="T6" fmla="*/ 0 w 30"/>
              <a:gd name="T7" fmla="*/ 0 h 33"/>
              <a:gd name="T8" fmla="*/ 0 w 30"/>
              <a:gd name="T9" fmla="*/ 1 h 33"/>
              <a:gd name="T10" fmla="*/ 2 w 30"/>
              <a:gd name="T11" fmla="*/ 17 h 33"/>
              <a:gd name="T12" fmla="*/ 0 w 30"/>
              <a:gd name="T1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3"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30" y="17"/>
                  <a:pt x="30" y="17"/>
                  <a:pt x="30" y="17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6"/>
                  <a:pt x="2" y="11"/>
                  <a:pt x="2" y="17"/>
                </a:cubicBezTo>
                <a:cubicBezTo>
                  <a:pt x="2" y="22"/>
                  <a:pt x="1" y="28"/>
                  <a:pt x="0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6" name="Freeform 200"/>
          <p:cNvSpPr/>
          <p:nvPr/>
        </p:nvSpPr>
        <p:spPr bwMode="auto">
          <a:xfrm>
            <a:off x="3071495" y="4972685"/>
            <a:ext cx="33655" cy="32385"/>
          </a:xfrm>
          <a:custGeom>
            <a:avLst/>
            <a:gdLst>
              <a:gd name="T0" fmla="*/ 22 w 33"/>
              <a:gd name="T1" fmla="*/ 32 h 33"/>
              <a:gd name="T2" fmla="*/ 23 w 33"/>
              <a:gd name="T3" fmla="*/ 33 h 33"/>
              <a:gd name="T4" fmla="*/ 33 w 33"/>
              <a:gd name="T5" fmla="*/ 0 h 33"/>
              <a:gd name="T6" fmla="*/ 0 w 33"/>
              <a:gd name="T7" fmla="*/ 10 h 33"/>
              <a:gd name="T8" fmla="*/ 1 w 33"/>
              <a:gd name="T9" fmla="*/ 11 h 33"/>
              <a:gd name="T10" fmla="*/ 22 w 33"/>
              <a:gd name="T11" fmla="*/ 3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33">
                <a:moveTo>
                  <a:pt x="22" y="32"/>
                </a:moveTo>
                <a:cubicBezTo>
                  <a:pt x="23" y="33"/>
                  <a:pt x="23" y="33"/>
                  <a:pt x="23" y="33"/>
                </a:cubicBezTo>
                <a:cubicBezTo>
                  <a:pt x="33" y="0"/>
                  <a:pt x="33" y="0"/>
                  <a:pt x="33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0" y="16"/>
                  <a:pt x="17" y="23"/>
                  <a:pt x="22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7" name="Freeform 201"/>
          <p:cNvSpPr/>
          <p:nvPr/>
        </p:nvSpPr>
        <p:spPr bwMode="auto">
          <a:xfrm>
            <a:off x="2963545" y="5016500"/>
            <a:ext cx="27305" cy="25400"/>
          </a:xfrm>
          <a:custGeom>
            <a:avLst/>
            <a:gdLst>
              <a:gd name="T0" fmla="*/ 25 w 27"/>
              <a:gd name="T1" fmla="*/ 17 h 26"/>
              <a:gd name="T2" fmla="*/ 27 w 27"/>
              <a:gd name="T3" fmla="*/ 0 h 26"/>
              <a:gd name="T4" fmla="*/ 27 w 27"/>
              <a:gd name="T5" fmla="*/ 0 h 26"/>
              <a:gd name="T6" fmla="*/ 0 w 27"/>
              <a:gd name="T7" fmla="*/ 15 h 26"/>
              <a:gd name="T8" fmla="*/ 26 w 27"/>
              <a:gd name="T9" fmla="*/ 26 h 26"/>
              <a:gd name="T10" fmla="*/ 25 w 27"/>
              <a:gd name="T11" fmla="*/ 17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6">
                <a:moveTo>
                  <a:pt x="25" y="17"/>
                </a:moveTo>
                <a:cubicBezTo>
                  <a:pt x="25" y="11"/>
                  <a:pt x="26" y="5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9" y="17"/>
                  <a:pt x="18" y="21"/>
                  <a:pt x="26" y="26"/>
                </a:cubicBezTo>
                <a:cubicBezTo>
                  <a:pt x="25" y="23"/>
                  <a:pt x="25" y="20"/>
                  <a:pt x="25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8" name="Freeform 202"/>
          <p:cNvSpPr/>
          <p:nvPr/>
        </p:nvSpPr>
        <p:spPr bwMode="auto">
          <a:xfrm>
            <a:off x="3071495" y="5059680"/>
            <a:ext cx="33655" cy="32385"/>
          </a:xfrm>
          <a:custGeom>
            <a:avLst/>
            <a:gdLst>
              <a:gd name="T0" fmla="*/ 33 w 33"/>
              <a:gd name="T1" fmla="*/ 33 h 33"/>
              <a:gd name="T2" fmla="*/ 23 w 33"/>
              <a:gd name="T3" fmla="*/ 0 h 33"/>
              <a:gd name="T4" fmla="*/ 22 w 33"/>
              <a:gd name="T5" fmla="*/ 1 h 33"/>
              <a:gd name="T6" fmla="*/ 1 w 33"/>
              <a:gd name="T7" fmla="*/ 22 h 33"/>
              <a:gd name="T8" fmla="*/ 0 w 33"/>
              <a:gd name="T9" fmla="*/ 24 h 33"/>
              <a:gd name="T10" fmla="*/ 33 w 33"/>
              <a:gd name="T11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33">
                <a:moveTo>
                  <a:pt x="33" y="33"/>
                </a:moveTo>
                <a:cubicBezTo>
                  <a:pt x="23" y="0"/>
                  <a:pt x="23" y="0"/>
                  <a:pt x="23" y="0"/>
                </a:cubicBezTo>
                <a:cubicBezTo>
                  <a:pt x="22" y="1"/>
                  <a:pt x="22" y="1"/>
                  <a:pt x="22" y="1"/>
                </a:cubicBezTo>
                <a:cubicBezTo>
                  <a:pt x="17" y="10"/>
                  <a:pt x="10" y="17"/>
                  <a:pt x="1" y="22"/>
                </a:cubicBezTo>
                <a:cubicBezTo>
                  <a:pt x="0" y="24"/>
                  <a:pt x="0" y="24"/>
                  <a:pt x="0" y="24"/>
                </a:cubicBezTo>
                <a:lnTo>
                  <a:pt x="3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9" name="Freeform 203"/>
          <p:cNvSpPr/>
          <p:nvPr/>
        </p:nvSpPr>
        <p:spPr bwMode="auto">
          <a:xfrm>
            <a:off x="2986405" y="4972685"/>
            <a:ext cx="31750" cy="32385"/>
          </a:xfrm>
          <a:custGeom>
            <a:avLst/>
            <a:gdLst>
              <a:gd name="T0" fmla="*/ 32 w 33"/>
              <a:gd name="T1" fmla="*/ 11 h 33"/>
              <a:gd name="T2" fmla="*/ 33 w 33"/>
              <a:gd name="T3" fmla="*/ 10 h 33"/>
              <a:gd name="T4" fmla="*/ 0 w 33"/>
              <a:gd name="T5" fmla="*/ 0 h 33"/>
              <a:gd name="T6" fmla="*/ 10 w 33"/>
              <a:gd name="T7" fmla="*/ 33 h 33"/>
              <a:gd name="T8" fmla="*/ 10 w 33"/>
              <a:gd name="T9" fmla="*/ 32 h 33"/>
              <a:gd name="T10" fmla="*/ 32 w 33"/>
              <a:gd name="T11" fmla="*/ 1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33">
                <a:moveTo>
                  <a:pt x="32" y="11"/>
                </a:moveTo>
                <a:cubicBezTo>
                  <a:pt x="33" y="10"/>
                  <a:pt x="33" y="10"/>
                  <a:pt x="33" y="10"/>
                </a:cubicBezTo>
                <a:cubicBezTo>
                  <a:pt x="0" y="0"/>
                  <a:pt x="0" y="0"/>
                  <a:pt x="0" y="0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2"/>
                  <a:pt x="10" y="32"/>
                  <a:pt x="10" y="32"/>
                </a:cubicBezTo>
                <a:cubicBezTo>
                  <a:pt x="16" y="23"/>
                  <a:pt x="23" y="16"/>
                  <a:pt x="32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0" name="Freeform 204"/>
          <p:cNvSpPr/>
          <p:nvPr/>
        </p:nvSpPr>
        <p:spPr bwMode="auto">
          <a:xfrm>
            <a:off x="3002280" y="4990465"/>
            <a:ext cx="85090" cy="80645"/>
          </a:xfrm>
          <a:custGeom>
            <a:avLst/>
            <a:gdLst>
              <a:gd name="T0" fmla="*/ 86 w 86"/>
              <a:gd name="T1" fmla="*/ 43 h 82"/>
              <a:gd name="T2" fmla="*/ 43 w 86"/>
              <a:gd name="T3" fmla="*/ 0 h 82"/>
              <a:gd name="T4" fmla="*/ 0 w 86"/>
              <a:gd name="T5" fmla="*/ 43 h 82"/>
              <a:gd name="T6" fmla="*/ 8 w 86"/>
              <a:gd name="T7" fmla="*/ 66 h 82"/>
              <a:gd name="T8" fmla="*/ 20 w 86"/>
              <a:gd name="T9" fmla="*/ 65 h 82"/>
              <a:gd name="T10" fmla="*/ 60 w 86"/>
              <a:gd name="T11" fmla="*/ 82 h 82"/>
              <a:gd name="T12" fmla="*/ 86 w 86"/>
              <a:gd name="T13" fmla="*/ 4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2">
                <a:moveTo>
                  <a:pt x="86" y="43"/>
                </a:moveTo>
                <a:cubicBezTo>
                  <a:pt x="86" y="19"/>
                  <a:pt x="67" y="0"/>
                  <a:pt x="43" y="0"/>
                </a:cubicBezTo>
                <a:cubicBezTo>
                  <a:pt x="20" y="0"/>
                  <a:pt x="0" y="19"/>
                  <a:pt x="0" y="43"/>
                </a:cubicBezTo>
                <a:cubicBezTo>
                  <a:pt x="0" y="51"/>
                  <a:pt x="3" y="60"/>
                  <a:pt x="8" y="66"/>
                </a:cubicBezTo>
                <a:cubicBezTo>
                  <a:pt x="12" y="65"/>
                  <a:pt x="16" y="65"/>
                  <a:pt x="20" y="65"/>
                </a:cubicBezTo>
                <a:cubicBezTo>
                  <a:pt x="36" y="65"/>
                  <a:pt x="50" y="72"/>
                  <a:pt x="60" y="82"/>
                </a:cubicBezTo>
                <a:cubicBezTo>
                  <a:pt x="75" y="76"/>
                  <a:pt x="86" y="60"/>
                  <a:pt x="86" y="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1" name="Freeform 206"/>
          <p:cNvSpPr/>
          <p:nvPr/>
        </p:nvSpPr>
        <p:spPr bwMode="auto">
          <a:xfrm>
            <a:off x="2846070" y="5040630"/>
            <a:ext cx="236855" cy="125730"/>
          </a:xfrm>
          <a:custGeom>
            <a:avLst/>
            <a:gdLst>
              <a:gd name="T0" fmla="*/ 179 w 241"/>
              <a:gd name="T1" fmla="*/ 25 h 128"/>
              <a:gd name="T2" fmla="*/ 157 w 241"/>
              <a:gd name="T3" fmla="*/ 31 h 128"/>
              <a:gd name="T4" fmla="*/ 108 w 241"/>
              <a:gd name="T5" fmla="*/ 0 h 128"/>
              <a:gd name="T6" fmla="*/ 58 w 241"/>
              <a:gd name="T7" fmla="*/ 32 h 128"/>
              <a:gd name="T8" fmla="*/ 43 w 241"/>
              <a:gd name="T9" fmla="*/ 26 h 128"/>
              <a:gd name="T10" fmla="*/ 17 w 241"/>
              <a:gd name="T11" fmla="*/ 52 h 128"/>
              <a:gd name="T12" fmla="*/ 18 w 241"/>
              <a:gd name="T13" fmla="*/ 59 h 128"/>
              <a:gd name="T14" fmla="*/ 0 w 241"/>
              <a:gd name="T15" fmla="*/ 91 h 128"/>
              <a:gd name="T16" fmla="*/ 37 w 241"/>
              <a:gd name="T17" fmla="*/ 128 h 128"/>
              <a:gd name="T18" fmla="*/ 37 w 241"/>
              <a:gd name="T19" fmla="*/ 128 h 128"/>
              <a:gd name="T20" fmla="*/ 37 w 241"/>
              <a:gd name="T21" fmla="*/ 128 h 128"/>
              <a:gd name="T22" fmla="*/ 37 w 241"/>
              <a:gd name="T23" fmla="*/ 128 h 128"/>
              <a:gd name="T24" fmla="*/ 38 w 241"/>
              <a:gd name="T25" fmla="*/ 128 h 128"/>
              <a:gd name="T26" fmla="*/ 211 w 241"/>
              <a:gd name="T27" fmla="*/ 128 h 128"/>
              <a:gd name="T28" fmla="*/ 212 w 241"/>
              <a:gd name="T29" fmla="*/ 128 h 128"/>
              <a:gd name="T30" fmla="*/ 241 w 241"/>
              <a:gd name="T31" fmla="*/ 99 h 128"/>
              <a:gd name="T32" fmla="*/ 223 w 241"/>
              <a:gd name="T33" fmla="*/ 72 h 128"/>
              <a:gd name="T34" fmla="*/ 223 w 241"/>
              <a:gd name="T35" fmla="*/ 69 h 128"/>
              <a:gd name="T36" fmla="*/ 179 w 241"/>
              <a:gd name="T37" fmla="*/ 2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1" h="128">
                <a:moveTo>
                  <a:pt x="179" y="25"/>
                </a:moveTo>
                <a:cubicBezTo>
                  <a:pt x="171" y="25"/>
                  <a:pt x="164" y="27"/>
                  <a:pt x="157" y="31"/>
                </a:cubicBezTo>
                <a:cubicBezTo>
                  <a:pt x="148" y="13"/>
                  <a:pt x="129" y="0"/>
                  <a:pt x="108" y="0"/>
                </a:cubicBezTo>
                <a:cubicBezTo>
                  <a:pt x="86" y="0"/>
                  <a:pt x="67" y="13"/>
                  <a:pt x="58" y="32"/>
                </a:cubicBezTo>
                <a:cubicBezTo>
                  <a:pt x="54" y="28"/>
                  <a:pt x="49" y="26"/>
                  <a:pt x="43" y="26"/>
                </a:cubicBezTo>
                <a:cubicBezTo>
                  <a:pt x="29" y="26"/>
                  <a:pt x="17" y="38"/>
                  <a:pt x="17" y="52"/>
                </a:cubicBezTo>
                <a:cubicBezTo>
                  <a:pt x="17" y="54"/>
                  <a:pt x="18" y="57"/>
                  <a:pt x="18" y="59"/>
                </a:cubicBezTo>
                <a:cubicBezTo>
                  <a:pt x="8" y="66"/>
                  <a:pt x="0" y="77"/>
                  <a:pt x="0" y="91"/>
                </a:cubicBezTo>
                <a:cubicBezTo>
                  <a:pt x="0" y="111"/>
                  <a:pt x="1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1" y="128"/>
                  <a:pt x="212" y="128"/>
                  <a:pt x="212" y="128"/>
                </a:cubicBezTo>
                <a:cubicBezTo>
                  <a:pt x="228" y="128"/>
                  <a:pt x="241" y="115"/>
                  <a:pt x="241" y="99"/>
                </a:cubicBezTo>
                <a:cubicBezTo>
                  <a:pt x="241" y="87"/>
                  <a:pt x="234" y="76"/>
                  <a:pt x="223" y="72"/>
                </a:cubicBezTo>
                <a:cubicBezTo>
                  <a:pt x="223" y="71"/>
                  <a:pt x="223" y="70"/>
                  <a:pt x="223" y="69"/>
                </a:cubicBezTo>
                <a:cubicBezTo>
                  <a:pt x="223" y="45"/>
                  <a:pt x="204" y="25"/>
                  <a:pt x="179" y="2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" name="Freeform 207"/>
          <p:cNvSpPr/>
          <p:nvPr/>
        </p:nvSpPr>
        <p:spPr bwMode="auto">
          <a:xfrm>
            <a:off x="3411220" y="4982845"/>
            <a:ext cx="283210" cy="149225"/>
          </a:xfrm>
          <a:custGeom>
            <a:avLst/>
            <a:gdLst>
              <a:gd name="T0" fmla="*/ 267 w 288"/>
              <a:gd name="T1" fmla="*/ 86 h 153"/>
              <a:gd name="T2" fmla="*/ 267 w 288"/>
              <a:gd name="T3" fmla="*/ 82 h 153"/>
              <a:gd name="T4" fmla="*/ 214 w 288"/>
              <a:gd name="T5" fmla="*/ 29 h 153"/>
              <a:gd name="T6" fmla="*/ 188 w 288"/>
              <a:gd name="T7" fmla="*/ 37 h 153"/>
              <a:gd name="T8" fmla="*/ 129 w 288"/>
              <a:gd name="T9" fmla="*/ 0 h 153"/>
              <a:gd name="T10" fmla="*/ 70 w 288"/>
              <a:gd name="T11" fmla="*/ 37 h 153"/>
              <a:gd name="T12" fmla="*/ 51 w 288"/>
              <a:gd name="T13" fmla="*/ 31 h 153"/>
              <a:gd name="T14" fmla="*/ 21 w 288"/>
              <a:gd name="T15" fmla="*/ 61 h 153"/>
              <a:gd name="T16" fmla="*/ 22 w 288"/>
              <a:gd name="T17" fmla="*/ 70 h 153"/>
              <a:gd name="T18" fmla="*/ 0 w 288"/>
              <a:gd name="T19" fmla="*/ 108 h 153"/>
              <a:gd name="T20" fmla="*/ 44 w 288"/>
              <a:gd name="T21" fmla="*/ 153 h 153"/>
              <a:gd name="T22" fmla="*/ 44 w 288"/>
              <a:gd name="T23" fmla="*/ 153 h 153"/>
              <a:gd name="T24" fmla="*/ 45 w 288"/>
              <a:gd name="T25" fmla="*/ 153 h 153"/>
              <a:gd name="T26" fmla="*/ 45 w 288"/>
              <a:gd name="T27" fmla="*/ 153 h 153"/>
              <a:gd name="T28" fmla="*/ 45 w 288"/>
              <a:gd name="T29" fmla="*/ 153 h 153"/>
              <a:gd name="T30" fmla="*/ 251 w 288"/>
              <a:gd name="T31" fmla="*/ 153 h 153"/>
              <a:gd name="T32" fmla="*/ 253 w 288"/>
              <a:gd name="T33" fmla="*/ 153 h 153"/>
              <a:gd name="T34" fmla="*/ 288 w 288"/>
              <a:gd name="T35" fmla="*/ 118 h 153"/>
              <a:gd name="T36" fmla="*/ 267 w 288"/>
              <a:gd name="T37" fmla="*/ 8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153">
                <a:moveTo>
                  <a:pt x="267" y="86"/>
                </a:moveTo>
                <a:cubicBezTo>
                  <a:pt x="267" y="84"/>
                  <a:pt x="267" y="83"/>
                  <a:pt x="267" y="82"/>
                </a:cubicBezTo>
                <a:cubicBezTo>
                  <a:pt x="267" y="53"/>
                  <a:pt x="243" y="29"/>
                  <a:pt x="214" y="29"/>
                </a:cubicBezTo>
                <a:cubicBezTo>
                  <a:pt x="204" y="29"/>
                  <a:pt x="195" y="32"/>
                  <a:pt x="188" y="37"/>
                </a:cubicBezTo>
                <a:cubicBezTo>
                  <a:pt x="177" y="15"/>
                  <a:pt x="155" y="0"/>
                  <a:pt x="129" y="0"/>
                </a:cubicBezTo>
                <a:cubicBezTo>
                  <a:pt x="103" y="0"/>
                  <a:pt x="80" y="15"/>
                  <a:pt x="70" y="37"/>
                </a:cubicBezTo>
                <a:cubicBezTo>
                  <a:pt x="64" y="33"/>
                  <a:pt x="58" y="31"/>
                  <a:pt x="51" y="31"/>
                </a:cubicBezTo>
                <a:cubicBezTo>
                  <a:pt x="34" y="31"/>
                  <a:pt x="21" y="44"/>
                  <a:pt x="21" y="61"/>
                </a:cubicBezTo>
                <a:cubicBezTo>
                  <a:pt x="21" y="64"/>
                  <a:pt x="21" y="67"/>
                  <a:pt x="22" y="70"/>
                </a:cubicBezTo>
                <a:cubicBezTo>
                  <a:pt x="9" y="78"/>
                  <a:pt x="0" y="92"/>
                  <a:pt x="0" y="108"/>
                </a:cubicBezTo>
                <a:cubicBezTo>
                  <a:pt x="0" y="133"/>
                  <a:pt x="20" y="152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251" y="153"/>
                  <a:pt x="251" y="153"/>
                  <a:pt x="251" y="153"/>
                </a:cubicBezTo>
                <a:cubicBezTo>
                  <a:pt x="252" y="153"/>
                  <a:pt x="253" y="153"/>
                  <a:pt x="253" y="153"/>
                </a:cubicBezTo>
                <a:cubicBezTo>
                  <a:pt x="273" y="153"/>
                  <a:pt x="288" y="137"/>
                  <a:pt x="288" y="118"/>
                </a:cubicBezTo>
                <a:cubicBezTo>
                  <a:pt x="288" y="103"/>
                  <a:pt x="279" y="91"/>
                  <a:pt x="267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3" name="Freeform 208"/>
          <p:cNvSpPr/>
          <p:nvPr/>
        </p:nvSpPr>
        <p:spPr bwMode="auto">
          <a:xfrm>
            <a:off x="1717675" y="4919980"/>
            <a:ext cx="281940" cy="151130"/>
          </a:xfrm>
          <a:custGeom>
            <a:avLst/>
            <a:gdLst>
              <a:gd name="T0" fmla="*/ 266 w 287"/>
              <a:gd name="T1" fmla="*/ 86 h 153"/>
              <a:gd name="T2" fmla="*/ 266 w 287"/>
              <a:gd name="T3" fmla="*/ 82 h 153"/>
              <a:gd name="T4" fmla="*/ 213 w 287"/>
              <a:gd name="T5" fmla="*/ 30 h 153"/>
              <a:gd name="T6" fmla="*/ 187 w 287"/>
              <a:gd name="T7" fmla="*/ 37 h 153"/>
              <a:gd name="T8" fmla="*/ 128 w 287"/>
              <a:gd name="T9" fmla="*/ 0 h 153"/>
              <a:gd name="T10" fmla="*/ 69 w 287"/>
              <a:gd name="T11" fmla="*/ 37 h 153"/>
              <a:gd name="T12" fmla="*/ 51 w 287"/>
              <a:gd name="T13" fmla="*/ 31 h 153"/>
              <a:gd name="T14" fmla="*/ 21 w 287"/>
              <a:gd name="T15" fmla="*/ 61 h 153"/>
              <a:gd name="T16" fmla="*/ 22 w 287"/>
              <a:gd name="T17" fmla="*/ 70 h 153"/>
              <a:gd name="T18" fmla="*/ 0 w 287"/>
              <a:gd name="T19" fmla="*/ 108 h 153"/>
              <a:gd name="T20" fmla="*/ 44 w 287"/>
              <a:gd name="T21" fmla="*/ 152 h 153"/>
              <a:gd name="T22" fmla="*/ 44 w 287"/>
              <a:gd name="T23" fmla="*/ 152 h 153"/>
              <a:gd name="T24" fmla="*/ 44 w 287"/>
              <a:gd name="T25" fmla="*/ 152 h 153"/>
              <a:gd name="T26" fmla="*/ 45 w 287"/>
              <a:gd name="T27" fmla="*/ 153 h 153"/>
              <a:gd name="T28" fmla="*/ 45 w 287"/>
              <a:gd name="T29" fmla="*/ 152 h 153"/>
              <a:gd name="T30" fmla="*/ 250 w 287"/>
              <a:gd name="T31" fmla="*/ 153 h 153"/>
              <a:gd name="T32" fmla="*/ 252 w 287"/>
              <a:gd name="T33" fmla="*/ 153 h 153"/>
              <a:gd name="T34" fmla="*/ 287 w 287"/>
              <a:gd name="T35" fmla="*/ 118 h 153"/>
              <a:gd name="T36" fmla="*/ 266 w 287"/>
              <a:gd name="T37" fmla="*/ 8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7" h="153">
                <a:moveTo>
                  <a:pt x="266" y="86"/>
                </a:moveTo>
                <a:cubicBezTo>
                  <a:pt x="266" y="85"/>
                  <a:pt x="266" y="83"/>
                  <a:pt x="266" y="82"/>
                </a:cubicBezTo>
                <a:cubicBezTo>
                  <a:pt x="266" y="53"/>
                  <a:pt x="242" y="30"/>
                  <a:pt x="213" y="30"/>
                </a:cubicBezTo>
                <a:cubicBezTo>
                  <a:pt x="204" y="30"/>
                  <a:pt x="195" y="32"/>
                  <a:pt x="187" y="37"/>
                </a:cubicBezTo>
                <a:cubicBezTo>
                  <a:pt x="176" y="15"/>
                  <a:pt x="154" y="0"/>
                  <a:pt x="128" y="0"/>
                </a:cubicBezTo>
                <a:cubicBezTo>
                  <a:pt x="102" y="0"/>
                  <a:pt x="80" y="15"/>
                  <a:pt x="69" y="37"/>
                </a:cubicBezTo>
                <a:cubicBezTo>
                  <a:pt x="64" y="33"/>
                  <a:pt x="58" y="31"/>
                  <a:pt x="51" y="31"/>
                </a:cubicBezTo>
                <a:cubicBezTo>
                  <a:pt x="34" y="31"/>
                  <a:pt x="21" y="45"/>
                  <a:pt x="21" y="61"/>
                </a:cubicBezTo>
                <a:cubicBezTo>
                  <a:pt x="21" y="64"/>
                  <a:pt x="21" y="67"/>
                  <a:pt x="22" y="70"/>
                </a:cubicBezTo>
                <a:cubicBezTo>
                  <a:pt x="9" y="78"/>
                  <a:pt x="0" y="92"/>
                  <a:pt x="0" y="108"/>
                </a:cubicBezTo>
                <a:cubicBezTo>
                  <a:pt x="0" y="132"/>
                  <a:pt x="20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2"/>
                  <a:pt x="45" y="153"/>
                  <a:pt x="45" y="153"/>
                </a:cubicBezTo>
                <a:cubicBezTo>
                  <a:pt x="45" y="153"/>
                  <a:pt x="45" y="152"/>
                  <a:pt x="45" y="152"/>
                </a:cubicBezTo>
                <a:cubicBezTo>
                  <a:pt x="250" y="153"/>
                  <a:pt x="250" y="153"/>
                  <a:pt x="250" y="153"/>
                </a:cubicBezTo>
                <a:cubicBezTo>
                  <a:pt x="251" y="153"/>
                  <a:pt x="252" y="153"/>
                  <a:pt x="252" y="153"/>
                </a:cubicBezTo>
                <a:cubicBezTo>
                  <a:pt x="272" y="153"/>
                  <a:pt x="287" y="137"/>
                  <a:pt x="287" y="118"/>
                </a:cubicBezTo>
                <a:cubicBezTo>
                  <a:pt x="287" y="103"/>
                  <a:pt x="278" y="91"/>
                  <a:pt x="266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" name="Freeform 209"/>
          <p:cNvSpPr/>
          <p:nvPr/>
        </p:nvSpPr>
        <p:spPr bwMode="auto">
          <a:xfrm>
            <a:off x="1761490" y="5088890"/>
            <a:ext cx="49530" cy="48260"/>
          </a:xfrm>
          <a:custGeom>
            <a:avLst/>
            <a:gdLst>
              <a:gd name="T0" fmla="*/ 22 w 50"/>
              <a:gd name="T1" fmla="*/ 5 h 49"/>
              <a:gd name="T2" fmla="*/ 4 w 50"/>
              <a:gd name="T3" fmla="*/ 5 h 49"/>
              <a:gd name="T4" fmla="*/ 4 w 50"/>
              <a:gd name="T5" fmla="*/ 22 h 49"/>
              <a:gd name="T6" fmla="*/ 28 w 50"/>
              <a:gd name="T7" fmla="*/ 46 h 49"/>
              <a:gd name="T8" fmla="*/ 36 w 50"/>
              <a:gd name="T9" fmla="*/ 49 h 49"/>
              <a:gd name="T10" fmla="*/ 45 w 50"/>
              <a:gd name="T11" fmla="*/ 46 h 49"/>
              <a:gd name="T12" fmla="*/ 45 w 50"/>
              <a:gd name="T13" fmla="*/ 29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9" y="0"/>
                  <a:pt x="4" y="5"/>
                </a:cubicBezTo>
                <a:cubicBezTo>
                  <a:pt x="0" y="10"/>
                  <a:pt x="0" y="18"/>
                  <a:pt x="4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0" y="48"/>
                  <a:pt x="33" y="49"/>
                  <a:pt x="36" y="49"/>
                </a:cubicBezTo>
                <a:cubicBezTo>
                  <a:pt x="40" y="49"/>
                  <a:pt x="43" y="48"/>
                  <a:pt x="45" y="46"/>
                </a:cubicBezTo>
                <a:cubicBezTo>
                  <a:pt x="50" y="41"/>
                  <a:pt x="50" y="33"/>
                  <a:pt x="45" y="29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" name="Freeform 210"/>
          <p:cNvSpPr/>
          <p:nvPr/>
        </p:nvSpPr>
        <p:spPr bwMode="auto">
          <a:xfrm>
            <a:off x="1851660" y="5088890"/>
            <a:ext cx="48260" cy="48260"/>
          </a:xfrm>
          <a:custGeom>
            <a:avLst/>
            <a:gdLst>
              <a:gd name="T0" fmla="*/ 22 w 50"/>
              <a:gd name="T1" fmla="*/ 5 h 49"/>
              <a:gd name="T2" fmla="*/ 5 w 50"/>
              <a:gd name="T3" fmla="*/ 5 h 49"/>
              <a:gd name="T4" fmla="*/ 5 w 50"/>
              <a:gd name="T5" fmla="*/ 22 h 49"/>
              <a:gd name="T6" fmla="*/ 28 w 50"/>
              <a:gd name="T7" fmla="*/ 46 h 49"/>
              <a:gd name="T8" fmla="*/ 37 w 50"/>
              <a:gd name="T9" fmla="*/ 49 h 49"/>
              <a:gd name="T10" fmla="*/ 46 w 50"/>
              <a:gd name="T11" fmla="*/ 46 h 49"/>
              <a:gd name="T12" fmla="*/ 46 w 50"/>
              <a:gd name="T13" fmla="*/ 29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10" y="0"/>
                  <a:pt x="5" y="5"/>
                </a:cubicBezTo>
                <a:cubicBezTo>
                  <a:pt x="0" y="10"/>
                  <a:pt x="0" y="18"/>
                  <a:pt x="5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1" y="48"/>
                  <a:pt x="34" y="49"/>
                  <a:pt x="37" y="49"/>
                </a:cubicBezTo>
                <a:cubicBezTo>
                  <a:pt x="40" y="49"/>
                  <a:pt x="43" y="48"/>
                  <a:pt x="46" y="46"/>
                </a:cubicBezTo>
                <a:cubicBezTo>
                  <a:pt x="50" y="41"/>
                  <a:pt x="50" y="33"/>
                  <a:pt x="46" y="29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6" name="Freeform 211"/>
          <p:cNvSpPr/>
          <p:nvPr/>
        </p:nvSpPr>
        <p:spPr bwMode="auto">
          <a:xfrm>
            <a:off x="1833880" y="5143500"/>
            <a:ext cx="48260" cy="48260"/>
          </a:xfrm>
          <a:custGeom>
            <a:avLst/>
            <a:gdLst>
              <a:gd name="T0" fmla="*/ 22 w 50"/>
              <a:gd name="T1" fmla="*/ 5 h 49"/>
              <a:gd name="T2" fmla="*/ 5 w 50"/>
              <a:gd name="T3" fmla="*/ 5 h 49"/>
              <a:gd name="T4" fmla="*/ 5 w 50"/>
              <a:gd name="T5" fmla="*/ 22 h 49"/>
              <a:gd name="T6" fmla="*/ 28 w 50"/>
              <a:gd name="T7" fmla="*/ 46 h 49"/>
              <a:gd name="T8" fmla="*/ 37 w 50"/>
              <a:gd name="T9" fmla="*/ 49 h 49"/>
              <a:gd name="T10" fmla="*/ 45 w 50"/>
              <a:gd name="T11" fmla="*/ 46 h 49"/>
              <a:gd name="T12" fmla="*/ 45 w 50"/>
              <a:gd name="T13" fmla="*/ 28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9" y="0"/>
                  <a:pt x="5" y="5"/>
                </a:cubicBezTo>
                <a:cubicBezTo>
                  <a:pt x="0" y="10"/>
                  <a:pt x="0" y="18"/>
                  <a:pt x="5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0" y="48"/>
                  <a:pt x="33" y="49"/>
                  <a:pt x="37" y="49"/>
                </a:cubicBezTo>
                <a:cubicBezTo>
                  <a:pt x="40" y="49"/>
                  <a:pt x="43" y="48"/>
                  <a:pt x="45" y="46"/>
                </a:cubicBezTo>
                <a:cubicBezTo>
                  <a:pt x="50" y="41"/>
                  <a:pt x="50" y="33"/>
                  <a:pt x="45" y="28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7" name="Freeform 212"/>
          <p:cNvSpPr/>
          <p:nvPr/>
        </p:nvSpPr>
        <p:spPr bwMode="auto">
          <a:xfrm>
            <a:off x="1922145" y="5143500"/>
            <a:ext cx="50165" cy="48260"/>
          </a:xfrm>
          <a:custGeom>
            <a:avLst/>
            <a:gdLst>
              <a:gd name="T0" fmla="*/ 22 w 51"/>
              <a:gd name="T1" fmla="*/ 5 h 49"/>
              <a:gd name="T2" fmla="*/ 5 w 51"/>
              <a:gd name="T3" fmla="*/ 5 h 49"/>
              <a:gd name="T4" fmla="*/ 5 w 51"/>
              <a:gd name="T5" fmla="*/ 22 h 49"/>
              <a:gd name="T6" fmla="*/ 29 w 51"/>
              <a:gd name="T7" fmla="*/ 46 h 49"/>
              <a:gd name="T8" fmla="*/ 37 w 51"/>
              <a:gd name="T9" fmla="*/ 49 h 49"/>
              <a:gd name="T10" fmla="*/ 46 w 51"/>
              <a:gd name="T11" fmla="*/ 46 h 49"/>
              <a:gd name="T12" fmla="*/ 46 w 51"/>
              <a:gd name="T13" fmla="*/ 28 h 49"/>
              <a:gd name="T14" fmla="*/ 22 w 51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9">
                <a:moveTo>
                  <a:pt x="22" y="5"/>
                </a:moveTo>
                <a:cubicBezTo>
                  <a:pt x="18" y="0"/>
                  <a:pt x="10" y="0"/>
                  <a:pt x="5" y="5"/>
                </a:cubicBezTo>
                <a:cubicBezTo>
                  <a:pt x="0" y="10"/>
                  <a:pt x="0" y="18"/>
                  <a:pt x="5" y="22"/>
                </a:cubicBezTo>
                <a:cubicBezTo>
                  <a:pt x="29" y="46"/>
                  <a:pt x="29" y="46"/>
                  <a:pt x="29" y="46"/>
                </a:cubicBezTo>
                <a:cubicBezTo>
                  <a:pt x="31" y="48"/>
                  <a:pt x="34" y="49"/>
                  <a:pt x="37" y="49"/>
                </a:cubicBezTo>
                <a:cubicBezTo>
                  <a:pt x="40" y="49"/>
                  <a:pt x="43" y="48"/>
                  <a:pt x="46" y="46"/>
                </a:cubicBezTo>
                <a:cubicBezTo>
                  <a:pt x="51" y="41"/>
                  <a:pt x="51" y="33"/>
                  <a:pt x="46" y="28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8" name="Freeform 213"/>
          <p:cNvSpPr/>
          <p:nvPr/>
        </p:nvSpPr>
        <p:spPr bwMode="auto">
          <a:xfrm>
            <a:off x="1941830" y="5088890"/>
            <a:ext cx="48260" cy="48260"/>
          </a:xfrm>
          <a:custGeom>
            <a:avLst/>
            <a:gdLst>
              <a:gd name="T0" fmla="*/ 22 w 50"/>
              <a:gd name="T1" fmla="*/ 5 h 49"/>
              <a:gd name="T2" fmla="*/ 4 w 50"/>
              <a:gd name="T3" fmla="*/ 5 h 49"/>
              <a:gd name="T4" fmla="*/ 4 w 50"/>
              <a:gd name="T5" fmla="*/ 22 h 49"/>
              <a:gd name="T6" fmla="*/ 28 w 50"/>
              <a:gd name="T7" fmla="*/ 46 h 49"/>
              <a:gd name="T8" fmla="*/ 36 w 50"/>
              <a:gd name="T9" fmla="*/ 49 h 49"/>
              <a:gd name="T10" fmla="*/ 45 w 50"/>
              <a:gd name="T11" fmla="*/ 46 h 49"/>
              <a:gd name="T12" fmla="*/ 45 w 50"/>
              <a:gd name="T13" fmla="*/ 29 h 49"/>
              <a:gd name="T14" fmla="*/ 22 w 50"/>
              <a:gd name="T1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49">
                <a:moveTo>
                  <a:pt x="22" y="5"/>
                </a:moveTo>
                <a:cubicBezTo>
                  <a:pt x="17" y="0"/>
                  <a:pt x="9" y="0"/>
                  <a:pt x="4" y="5"/>
                </a:cubicBezTo>
                <a:cubicBezTo>
                  <a:pt x="0" y="10"/>
                  <a:pt x="0" y="18"/>
                  <a:pt x="4" y="22"/>
                </a:cubicBezTo>
                <a:cubicBezTo>
                  <a:pt x="28" y="46"/>
                  <a:pt x="28" y="46"/>
                  <a:pt x="28" y="46"/>
                </a:cubicBezTo>
                <a:cubicBezTo>
                  <a:pt x="30" y="48"/>
                  <a:pt x="33" y="49"/>
                  <a:pt x="36" y="49"/>
                </a:cubicBezTo>
                <a:cubicBezTo>
                  <a:pt x="40" y="49"/>
                  <a:pt x="43" y="48"/>
                  <a:pt x="45" y="46"/>
                </a:cubicBezTo>
                <a:cubicBezTo>
                  <a:pt x="50" y="41"/>
                  <a:pt x="50" y="33"/>
                  <a:pt x="45" y="29"/>
                </a:cubicBezTo>
                <a:lnTo>
                  <a:pt x="2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9" name="Freeform 214"/>
          <p:cNvSpPr/>
          <p:nvPr/>
        </p:nvSpPr>
        <p:spPr bwMode="auto">
          <a:xfrm>
            <a:off x="2298700" y="4916805"/>
            <a:ext cx="246380" cy="130175"/>
          </a:xfrm>
          <a:custGeom>
            <a:avLst/>
            <a:gdLst>
              <a:gd name="T0" fmla="*/ 232 w 251"/>
              <a:gd name="T1" fmla="*/ 75 h 133"/>
              <a:gd name="T2" fmla="*/ 232 w 251"/>
              <a:gd name="T3" fmla="*/ 72 h 133"/>
              <a:gd name="T4" fmla="*/ 186 w 251"/>
              <a:gd name="T5" fmla="*/ 26 h 133"/>
              <a:gd name="T6" fmla="*/ 163 w 251"/>
              <a:gd name="T7" fmla="*/ 32 h 133"/>
              <a:gd name="T8" fmla="*/ 111 w 251"/>
              <a:gd name="T9" fmla="*/ 0 h 133"/>
              <a:gd name="T10" fmla="*/ 60 w 251"/>
              <a:gd name="T11" fmla="*/ 33 h 133"/>
              <a:gd name="T12" fmla="*/ 44 w 251"/>
              <a:gd name="T13" fmla="*/ 27 h 133"/>
              <a:gd name="T14" fmla="*/ 17 w 251"/>
              <a:gd name="T15" fmla="*/ 53 h 133"/>
              <a:gd name="T16" fmla="*/ 19 w 251"/>
              <a:gd name="T17" fmla="*/ 61 h 133"/>
              <a:gd name="T18" fmla="*/ 0 w 251"/>
              <a:gd name="T19" fmla="*/ 95 h 133"/>
              <a:gd name="T20" fmla="*/ 38 w 251"/>
              <a:gd name="T21" fmla="*/ 133 h 133"/>
              <a:gd name="T22" fmla="*/ 38 w 251"/>
              <a:gd name="T23" fmla="*/ 133 h 133"/>
              <a:gd name="T24" fmla="*/ 38 w 251"/>
              <a:gd name="T25" fmla="*/ 133 h 133"/>
              <a:gd name="T26" fmla="*/ 38 w 251"/>
              <a:gd name="T27" fmla="*/ 133 h 133"/>
              <a:gd name="T28" fmla="*/ 38 w 251"/>
              <a:gd name="T29" fmla="*/ 133 h 133"/>
              <a:gd name="T30" fmla="*/ 218 w 251"/>
              <a:gd name="T31" fmla="*/ 133 h 133"/>
              <a:gd name="T32" fmla="*/ 220 w 251"/>
              <a:gd name="T33" fmla="*/ 133 h 133"/>
              <a:gd name="T34" fmla="*/ 251 w 251"/>
              <a:gd name="T35" fmla="*/ 103 h 133"/>
              <a:gd name="T36" fmla="*/ 232 w 251"/>
              <a:gd name="T37" fmla="*/ 75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1" h="133">
                <a:moveTo>
                  <a:pt x="232" y="75"/>
                </a:moveTo>
                <a:cubicBezTo>
                  <a:pt x="232" y="74"/>
                  <a:pt x="232" y="73"/>
                  <a:pt x="232" y="72"/>
                </a:cubicBezTo>
                <a:cubicBezTo>
                  <a:pt x="232" y="47"/>
                  <a:pt x="211" y="26"/>
                  <a:pt x="186" y="26"/>
                </a:cubicBezTo>
                <a:cubicBezTo>
                  <a:pt x="177" y="26"/>
                  <a:pt x="170" y="28"/>
                  <a:pt x="163" y="32"/>
                </a:cubicBezTo>
                <a:cubicBezTo>
                  <a:pt x="154" y="13"/>
                  <a:pt x="134" y="0"/>
                  <a:pt x="111" y="0"/>
                </a:cubicBezTo>
                <a:cubicBezTo>
                  <a:pt x="89" y="0"/>
                  <a:pt x="69" y="13"/>
                  <a:pt x="60" y="33"/>
                </a:cubicBezTo>
                <a:cubicBezTo>
                  <a:pt x="55" y="29"/>
                  <a:pt x="50" y="27"/>
                  <a:pt x="44" y="27"/>
                </a:cubicBezTo>
                <a:cubicBezTo>
                  <a:pt x="29" y="27"/>
                  <a:pt x="17" y="39"/>
                  <a:pt x="17" y="53"/>
                </a:cubicBezTo>
                <a:cubicBezTo>
                  <a:pt x="17" y="56"/>
                  <a:pt x="18" y="59"/>
                  <a:pt x="19" y="61"/>
                </a:cubicBezTo>
                <a:cubicBezTo>
                  <a:pt x="7" y="68"/>
                  <a:pt x="0" y="80"/>
                  <a:pt x="0" y="95"/>
                </a:cubicBezTo>
                <a:cubicBezTo>
                  <a:pt x="0" y="116"/>
                  <a:pt x="17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218" y="133"/>
                  <a:pt x="218" y="133"/>
                  <a:pt x="218" y="133"/>
                </a:cubicBezTo>
                <a:cubicBezTo>
                  <a:pt x="219" y="133"/>
                  <a:pt x="219" y="133"/>
                  <a:pt x="220" y="133"/>
                </a:cubicBezTo>
                <a:cubicBezTo>
                  <a:pt x="237" y="133"/>
                  <a:pt x="251" y="120"/>
                  <a:pt x="251" y="103"/>
                </a:cubicBezTo>
                <a:cubicBezTo>
                  <a:pt x="251" y="90"/>
                  <a:pt x="243" y="79"/>
                  <a:pt x="232" y="7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" name="Freeform 215"/>
          <p:cNvSpPr/>
          <p:nvPr/>
        </p:nvSpPr>
        <p:spPr bwMode="auto">
          <a:xfrm>
            <a:off x="2416175" y="5055235"/>
            <a:ext cx="95250" cy="142875"/>
          </a:xfrm>
          <a:custGeom>
            <a:avLst/>
            <a:gdLst>
              <a:gd name="T0" fmla="*/ 51 w 59"/>
              <a:gd name="T1" fmla="*/ 47 h 89"/>
              <a:gd name="T2" fmla="*/ 0 w 59"/>
              <a:gd name="T3" fmla="*/ 0 h 89"/>
              <a:gd name="T4" fmla="*/ 21 w 59"/>
              <a:gd name="T5" fmla="*/ 37 h 89"/>
              <a:gd name="T6" fmla="*/ 4 w 59"/>
              <a:gd name="T7" fmla="*/ 37 h 89"/>
              <a:gd name="T8" fmla="*/ 59 w 59"/>
              <a:gd name="T9" fmla="*/ 89 h 89"/>
              <a:gd name="T10" fmla="*/ 34 w 59"/>
              <a:gd name="T11" fmla="*/ 47 h 89"/>
              <a:gd name="T12" fmla="*/ 51 w 59"/>
              <a:gd name="T13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89">
                <a:moveTo>
                  <a:pt x="51" y="47"/>
                </a:moveTo>
                <a:lnTo>
                  <a:pt x="0" y="0"/>
                </a:lnTo>
                <a:lnTo>
                  <a:pt x="21" y="37"/>
                </a:lnTo>
                <a:lnTo>
                  <a:pt x="4" y="37"/>
                </a:lnTo>
                <a:lnTo>
                  <a:pt x="59" y="89"/>
                </a:lnTo>
                <a:lnTo>
                  <a:pt x="34" y="47"/>
                </a:lnTo>
                <a:lnTo>
                  <a:pt x="51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1" name="Freeform 216"/>
          <p:cNvSpPr/>
          <p:nvPr/>
        </p:nvSpPr>
        <p:spPr bwMode="auto">
          <a:xfrm>
            <a:off x="2361565" y="5071110"/>
            <a:ext cx="50165" cy="75565"/>
          </a:xfrm>
          <a:custGeom>
            <a:avLst/>
            <a:gdLst>
              <a:gd name="T0" fmla="*/ 26 w 31"/>
              <a:gd name="T1" fmla="*/ 25 h 47"/>
              <a:gd name="T2" fmla="*/ 0 w 31"/>
              <a:gd name="T3" fmla="*/ 0 h 47"/>
              <a:gd name="T4" fmla="*/ 11 w 31"/>
              <a:gd name="T5" fmla="*/ 20 h 47"/>
              <a:gd name="T6" fmla="*/ 2 w 31"/>
              <a:gd name="T7" fmla="*/ 20 h 47"/>
              <a:gd name="T8" fmla="*/ 31 w 31"/>
              <a:gd name="T9" fmla="*/ 47 h 47"/>
              <a:gd name="T10" fmla="*/ 17 w 31"/>
              <a:gd name="T11" fmla="*/ 25 h 47"/>
              <a:gd name="T12" fmla="*/ 26 w 31"/>
              <a:gd name="T13" fmla="*/ 2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47">
                <a:moveTo>
                  <a:pt x="26" y="25"/>
                </a:moveTo>
                <a:lnTo>
                  <a:pt x="0" y="0"/>
                </a:lnTo>
                <a:lnTo>
                  <a:pt x="11" y="20"/>
                </a:lnTo>
                <a:lnTo>
                  <a:pt x="2" y="20"/>
                </a:lnTo>
                <a:lnTo>
                  <a:pt x="31" y="47"/>
                </a:lnTo>
                <a:lnTo>
                  <a:pt x="17" y="25"/>
                </a:lnTo>
                <a:lnTo>
                  <a:pt x="2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2" name="Freeform 217"/>
          <p:cNvSpPr>
            <a:spLocks noEditPoints="1"/>
          </p:cNvSpPr>
          <p:nvPr/>
        </p:nvSpPr>
        <p:spPr bwMode="auto">
          <a:xfrm>
            <a:off x="9115425" y="4916805"/>
            <a:ext cx="177165" cy="281305"/>
          </a:xfrm>
          <a:custGeom>
            <a:avLst/>
            <a:gdLst>
              <a:gd name="T0" fmla="*/ 92 w 180"/>
              <a:gd name="T1" fmla="*/ 1 h 287"/>
              <a:gd name="T2" fmla="*/ 90 w 180"/>
              <a:gd name="T3" fmla="*/ 0 h 287"/>
              <a:gd name="T4" fmla="*/ 87 w 180"/>
              <a:gd name="T5" fmla="*/ 1 h 287"/>
              <a:gd name="T6" fmla="*/ 0 w 180"/>
              <a:gd name="T7" fmla="*/ 181 h 287"/>
              <a:gd name="T8" fmla="*/ 90 w 180"/>
              <a:gd name="T9" fmla="*/ 287 h 287"/>
              <a:gd name="T10" fmla="*/ 180 w 180"/>
              <a:gd name="T11" fmla="*/ 181 h 287"/>
              <a:gd name="T12" fmla="*/ 92 w 180"/>
              <a:gd name="T13" fmla="*/ 1 h 287"/>
              <a:gd name="T14" fmla="*/ 59 w 180"/>
              <a:gd name="T15" fmla="*/ 179 h 287"/>
              <a:gd name="T16" fmla="*/ 69 w 180"/>
              <a:gd name="T17" fmla="*/ 202 h 287"/>
              <a:gd name="T18" fmla="*/ 76 w 180"/>
              <a:gd name="T19" fmla="*/ 219 h 287"/>
              <a:gd name="T20" fmla="*/ 72 w 180"/>
              <a:gd name="T21" fmla="*/ 236 h 287"/>
              <a:gd name="T22" fmla="*/ 58 w 180"/>
              <a:gd name="T23" fmla="*/ 243 h 287"/>
              <a:gd name="T24" fmla="*/ 48 w 180"/>
              <a:gd name="T25" fmla="*/ 239 h 287"/>
              <a:gd name="T26" fmla="*/ 29 w 180"/>
              <a:gd name="T27" fmla="*/ 174 h 287"/>
              <a:gd name="T28" fmla="*/ 57 w 180"/>
              <a:gd name="T29" fmla="*/ 97 h 287"/>
              <a:gd name="T30" fmla="*/ 61 w 180"/>
              <a:gd name="T31" fmla="*/ 95 h 287"/>
              <a:gd name="T32" fmla="*/ 63 w 180"/>
              <a:gd name="T33" fmla="*/ 99 h 287"/>
              <a:gd name="T34" fmla="*/ 59 w 180"/>
              <a:gd name="T35" fmla="*/ 17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0" h="287">
                <a:moveTo>
                  <a:pt x="92" y="1"/>
                </a:moveTo>
                <a:cubicBezTo>
                  <a:pt x="92" y="0"/>
                  <a:pt x="91" y="0"/>
                  <a:pt x="90" y="0"/>
                </a:cubicBezTo>
                <a:cubicBezTo>
                  <a:pt x="89" y="0"/>
                  <a:pt x="88" y="0"/>
                  <a:pt x="87" y="1"/>
                </a:cubicBezTo>
                <a:cubicBezTo>
                  <a:pt x="84" y="6"/>
                  <a:pt x="0" y="122"/>
                  <a:pt x="0" y="181"/>
                </a:cubicBezTo>
                <a:cubicBezTo>
                  <a:pt x="0" y="282"/>
                  <a:pt x="75" y="287"/>
                  <a:pt x="90" y="287"/>
                </a:cubicBezTo>
                <a:cubicBezTo>
                  <a:pt x="105" y="287"/>
                  <a:pt x="180" y="282"/>
                  <a:pt x="180" y="181"/>
                </a:cubicBezTo>
                <a:cubicBezTo>
                  <a:pt x="180" y="123"/>
                  <a:pt x="96" y="6"/>
                  <a:pt x="92" y="1"/>
                </a:cubicBezTo>
                <a:close/>
                <a:moveTo>
                  <a:pt x="59" y="179"/>
                </a:moveTo>
                <a:cubicBezTo>
                  <a:pt x="62" y="191"/>
                  <a:pt x="65" y="197"/>
                  <a:pt x="69" y="202"/>
                </a:cubicBezTo>
                <a:cubicBezTo>
                  <a:pt x="71" y="207"/>
                  <a:pt x="74" y="211"/>
                  <a:pt x="76" y="219"/>
                </a:cubicBezTo>
                <a:cubicBezTo>
                  <a:pt x="77" y="225"/>
                  <a:pt x="76" y="231"/>
                  <a:pt x="72" y="236"/>
                </a:cubicBezTo>
                <a:cubicBezTo>
                  <a:pt x="69" y="240"/>
                  <a:pt x="64" y="243"/>
                  <a:pt x="58" y="243"/>
                </a:cubicBezTo>
                <a:cubicBezTo>
                  <a:pt x="55" y="243"/>
                  <a:pt x="51" y="241"/>
                  <a:pt x="48" y="239"/>
                </a:cubicBezTo>
                <a:cubicBezTo>
                  <a:pt x="34" y="231"/>
                  <a:pt x="25" y="202"/>
                  <a:pt x="29" y="174"/>
                </a:cubicBezTo>
                <a:cubicBezTo>
                  <a:pt x="32" y="147"/>
                  <a:pt x="56" y="99"/>
                  <a:pt x="57" y="97"/>
                </a:cubicBezTo>
                <a:cubicBezTo>
                  <a:pt x="58" y="95"/>
                  <a:pt x="60" y="95"/>
                  <a:pt x="61" y="95"/>
                </a:cubicBezTo>
                <a:cubicBezTo>
                  <a:pt x="63" y="96"/>
                  <a:pt x="64" y="98"/>
                  <a:pt x="63" y="99"/>
                </a:cubicBezTo>
                <a:cubicBezTo>
                  <a:pt x="51" y="135"/>
                  <a:pt x="55" y="161"/>
                  <a:pt x="59" y="17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" name="Freeform 218"/>
          <p:cNvSpPr>
            <a:spLocks noEditPoints="1"/>
          </p:cNvSpPr>
          <p:nvPr/>
        </p:nvSpPr>
        <p:spPr bwMode="auto">
          <a:xfrm>
            <a:off x="9653270" y="4916805"/>
            <a:ext cx="219075" cy="281305"/>
          </a:xfrm>
          <a:custGeom>
            <a:avLst/>
            <a:gdLst>
              <a:gd name="T0" fmla="*/ 224 w 224"/>
              <a:gd name="T1" fmla="*/ 119 h 287"/>
              <a:gd name="T2" fmla="*/ 112 w 224"/>
              <a:gd name="T3" fmla="*/ 0 h 287"/>
              <a:gd name="T4" fmla="*/ 0 w 224"/>
              <a:gd name="T5" fmla="*/ 119 h 287"/>
              <a:gd name="T6" fmla="*/ 98 w 224"/>
              <a:gd name="T7" fmla="*/ 258 h 287"/>
              <a:gd name="T8" fmla="*/ 85 w 224"/>
              <a:gd name="T9" fmla="*/ 282 h 287"/>
              <a:gd name="T10" fmla="*/ 85 w 224"/>
              <a:gd name="T11" fmla="*/ 285 h 287"/>
              <a:gd name="T12" fmla="*/ 88 w 224"/>
              <a:gd name="T13" fmla="*/ 287 h 287"/>
              <a:gd name="T14" fmla="*/ 136 w 224"/>
              <a:gd name="T15" fmla="*/ 287 h 287"/>
              <a:gd name="T16" fmla="*/ 140 w 224"/>
              <a:gd name="T17" fmla="*/ 285 h 287"/>
              <a:gd name="T18" fmla="*/ 140 w 224"/>
              <a:gd name="T19" fmla="*/ 282 h 287"/>
              <a:gd name="T20" fmla="*/ 127 w 224"/>
              <a:gd name="T21" fmla="*/ 258 h 287"/>
              <a:gd name="T22" fmla="*/ 224 w 224"/>
              <a:gd name="T23" fmla="*/ 119 h 287"/>
              <a:gd name="T24" fmla="*/ 37 w 224"/>
              <a:gd name="T25" fmla="*/ 130 h 287"/>
              <a:gd name="T26" fmla="*/ 36 w 224"/>
              <a:gd name="T27" fmla="*/ 128 h 287"/>
              <a:gd name="T28" fmla="*/ 49 w 224"/>
              <a:gd name="T29" fmla="*/ 60 h 287"/>
              <a:gd name="T30" fmla="*/ 79 w 224"/>
              <a:gd name="T31" fmla="*/ 59 h 287"/>
              <a:gd name="T32" fmla="*/ 82 w 224"/>
              <a:gd name="T33" fmla="*/ 63 h 287"/>
              <a:gd name="T34" fmla="*/ 74 w 224"/>
              <a:gd name="T35" fmla="*/ 80 h 287"/>
              <a:gd name="T36" fmla="*/ 69 w 224"/>
              <a:gd name="T37" fmla="*/ 88 h 287"/>
              <a:gd name="T38" fmla="*/ 61 w 224"/>
              <a:gd name="T39" fmla="*/ 118 h 287"/>
              <a:gd name="T40" fmla="*/ 54 w 224"/>
              <a:gd name="T41" fmla="*/ 133 h 287"/>
              <a:gd name="T42" fmla="*/ 49 w 224"/>
              <a:gd name="T43" fmla="*/ 134 h 287"/>
              <a:gd name="T44" fmla="*/ 37 w 224"/>
              <a:gd name="T45" fmla="*/ 13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4" h="287">
                <a:moveTo>
                  <a:pt x="224" y="119"/>
                </a:moveTo>
                <a:cubicBezTo>
                  <a:pt x="224" y="6"/>
                  <a:pt x="131" y="0"/>
                  <a:pt x="112" y="0"/>
                </a:cubicBezTo>
                <a:cubicBezTo>
                  <a:pt x="93" y="0"/>
                  <a:pt x="0" y="6"/>
                  <a:pt x="0" y="119"/>
                </a:cubicBezTo>
                <a:cubicBezTo>
                  <a:pt x="0" y="201"/>
                  <a:pt x="76" y="247"/>
                  <a:pt x="98" y="258"/>
                </a:cubicBezTo>
                <a:cubicBezTo>
                  <a:pt x="85" y="282"/>
                  <a:pt x="85" y="282"/>
                  <a:pt x="85" y="282"/>
                </a:cubicBezTo>
                <a:cubicBezTo>
                  <a:pt x="84" y="283"/>
                  <a:pt x="84" y="284"/>
                  <a:pt x="85" y="285"/>
                </a:cubicBezTo>
                <a:cubicBezTo>
                  <a:pt x="86" y="287"/>
                  <a:pt x="87" y="287"/>
                  <a:pt x="88" y="287"/>
                </a:cubicBezTo>
                <a:cubicBezTo>
                  <a:pt x="136" y="287"/>
                  <a:pt x="136" y="287"/>
                  <a:pt x="136" y="287"/>
                </a:cubicBezTo>
                <a:cubicBezTo>
                  <a:pt x="138" y="287"/>
                  <a:pt x="139" y="287"/>
                  <a:pt x="140" y="285"/>
                </a:cubicBezTo>
                <a:cubicBezTo>
                  <a:pt x="140" y="284"/>
                  <a:pt x="140" y="283"/>
                  <a:pt x="140" y="282"/>
                </a:cubicBezTo>
                <a:cubicBezTo>
                  <a:pt x="127" y="258"/>
                  <a:pt x="127" y="258"/>
                  <a:pt x="127" y="258"/>
                </a:cubicBezTo>
                <a:cubicBezTo>
                  <a:pt x="149" y="247"/>
                  <a:pt x="224" y="202"/>
                  <a:pt x="224" y="119"/>
                </a:cubicBezTo>
                <a:close/>
                <a:moveTo>
                  <a:pt x="37" y="130"/>
                </a:moveTo>
                <a:cubicBezTo>
                  <a:pt x="36" y="130"/>
                  <a:pt x="36" y="129"/>
                  <a:pt x="36" y="128"/>
                </a:cubicBezTo>
                <a:cubicBezTo>
                  <a:pt x="35" y="126"/>
                  <a:pt x="28" y="84"/>
                  <a:pt x="49" y="60"/>
                </a:cubicBezTo>
                <a:cubicBezTo>
                  <a:pt x="56" y="52"/>
                  <a:pt x="66" y="52"/>
                  <a:pt x="79" y="59"/>
                </a:cubicBezTo>
                <a:cubicBezTo>
                  <a:pt x="80" y="60"/>
                  <a:pt x="81" y="62"/>
                  <a:pt x="82" y="63"/>
                </a:cubicBezTo>
                <a:cubicBezTo>
                  <a:pt x="82" y="68"/>
                  <a:pt x="79" y="73"/>
                  <a:pt x="74" y="80"/>
                </a:cubicBezTo>
                <a:cubicBezTo>
                  <a:pt x="72" y="83"/>
                  <a:pt x="70" y="86"/>
                  <a:pt x="69" y="88"/>
                </a:cubicBezTo>
                <a:cubicBezTo>
                  <a:pt x="64" y="99"/>
                  <a:pt x="62" y="110"/>
                  <a:pt x="61" y="118"/>
                </a:cubicBezTo>
                <a:cubicBezTo>
                  <a:pt x="59" y="127"/>
                  <a:pt x="58" y="132"/>
                  <a:pt x="54" y="133"/>
                </a:cubicBezTo>
                <a:cubicBezTo>
                  <a:pt x="52" y="133"/>
                  <a:pt x="51" y="134"/>
                  <a:pt x="49" y="134"/>
                </a:cubicBezTo>
                <a:cubicBezTo>
                  <a:pt x="45" y="134"/>
                  <a:pt x="39" y="133"/>
                  <a:pt x="37" y="1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4" name="Freeform 219"/>
          <p:cNvSpPr>
            <a:spLocks noEditPoints="1"/>
          </p:cNvSpPr>
          <p:nvPr/>
        </p:nvSpPr>
        <p:spPr bwMode="auto">
          <a:xfrm>
            <a:off x="7402830" y="2647315"/>
            <a:ext cx="207645" cy="289560"/>
          </a:xfrm>
          <a:custGeom>
            <a:avLst/>
            <a:gdLst>
              <a:gd name="T0" fmla="*/ 205 w 211"/>
              <a:gd name="T1" fmla="*/ 64 h 295"/>
              <a:gd name="T2" fmla="*/ 61 w 211"/>
              <a:gd name="T3" fmla="*/ 11 h 295"/>
              <a:gd name="T4" fmla="*/ 11 w 211"/>
              <a:gd name="T5" fmla="*/ 19 h 295"/>
              <a:gd name="T6" fmla="*/ 0 w 211"/>
              <a:gd name="T7" fmla="*/ 45 h 295"/>
              <a:gd name="T8" fmla="*/ 1 w 211"/>
              <a:gd name="T9" fmla="*/ 50 h 295"/>
              <a:gd name="T10" fmla="*/ 1 w 211"/>
              <a:gd name="T11" fmla="*/ 228 h 295"/>
              <a:gd name="T12" fmla="*/ 7 w 211"/>
              <a:gd name="T13" fmla="*/ 237 h 295"/>
              <a:gd name="T14" fmla="*/ 153 w 211"/>
              <a:gd name="T15" fmla="*/ 295 h 295"/>
              <a:gd name="T16" fmla="*/ 157 w 211"/>
              <a:gd name="T17" fmla="*/ 295 h 295"/>
              <a:gd name="T18" fmla="*/ 162 w 211"/>
              <a:gd name="T19" fmla="*/ 294 h 295"/>
              <a:gd name="T20" fmla="*/ 166 w 211"/>
              <a:gd name="T21" fmla="*/ 286 h 295"/>
              <a:gd name="T22" fmla="*/ 166 w 211"/>
              <a:gd name="T23" fmla="*/ 276 h 295"/>
              <a:gd name="T24" fmla="*/ 193 w 211"/>
              <a:gd name="T25" fmla="*/ 251 h 295"/>
              <a:gd name="T26" fmla="*/ 201 w 211"/>
              <a:gd name="T27" fmla="*/ 256 h 295"/>
              <a:gd name="T28" fmla="*/ 211 w 211"/>
              <a:gd name="T29" fmla="*/ 246 h 295"/>
              <a:gd name="T30" fmla="*/ 211 w 211"/>
              <a:gd name="T31" fmla="*/ 73 h 295"/>
              <a:gd name="T32" fmla="*/ 205 w 211"/>
              <a:gd name="T33" fmla="*/ 64 h 295"/>
              <a:gd name="T34" fmla="*/ 21 w 211"/>
              <a:gd name="T35" fmla="*/ 49 h 295"/>
              <a:gd name="T36" fmla="*/ 19 w 211"/>
              <a:gd name="T37" fmla="*/ 44 h 295"/>
              <a:gd name="T38" fmla="*/ 24 w 211"/>
              <a:gd name="T39" fmla="*/ 33 h 295"/>
              <a:gd name="T40" fmla="*/ 54 w 211"/>
              <a:gd name="T41" fmla="*/ 28 h 295"/>
              <a:gd name="T42" fmla="*/ 55 w 211"/>
              <a:gd name="T43" fmla="*/ 29 h 295"/>
              <a:gd name="T44" fmla="*/ 190 w 211"/>
              <a:gd name="T45" fmla="*/ 79 h 295"/>
              <a:gd name="T46" fmla="*/ 161 w 211"/>
              <a:gd name="T47" fmla="*/ 106 h 295"/>
              <a:gd name="T48" fmla="*/ 160 w 211"/>
              <a:gd name="T49" fmla="*/ 106 h 295"/>
              <a:gd name="T50" fmla="*/ 21 w 211"/>
              <a:gd name="T51" fmla="*/ 49 h 295"/>
              <a:gd name="T52" fmla="*/ 166 w 211"/>
              <a:gd name="T53" fmla="*/ 111 h 295"/>
              <a:gd name="T54" fmla="*/ 192 w 211"/>
              <a:gd name="T55" fmla="*/ 86 h 295"/>
              <a:gd name="T56" fmla="*/ 192 w 211"/>
              <a:gd name="T57" fmla="*/ 244 h 295"/>
              <a:gd name="T58" fmla="*/ 166 w 211"/>
              <a:gd name="T59" fmla="*/ 268 h 295"/>
              <a:gd name="T60" fmla="*/ 166 w 211"/>
              <a:gd name="T61" fmla="*/ 115 h 295"/>
              <a:gd name="T62" fmla="*/ 166 w 211"/>
              <a:gd name="T63" fmla="*/ 111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1" h="295">
                <a:moveTo>
                  <a:pt x="205" y="64"/>
                </a:moveTo>
                <a:cubicBezTo>
                  <a:pt x="61" y="11"/>
                  <a:pt x="61" y="11"/>
                  <a:pt x="61" y="11"/>
                </a:cubicBezTo>
                <a:cubicBezTo>
                  <a:pt x="58" y="10"/>
                  <a:pt x="32" y="0"/>
                  <a:pt x="11" y="19"/>
                </a:cubicBezTo>
                <a:cubicBezTo>
                  <a:pt x="4" y="26"/>
                  <a:pt x="0" y="35"/>
                  <a:pt x="0" y="45"/>
                </a:cubicBezTo>
                <a:cubicBezTo>
                  <a:pt x="0" y="47"/>
                  <a:pt x="1" y="48"/>
                  <a:pt x="1" y="50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32"/>
                  <a:pt x="3" y="236"/>
                  <a:pt x="7" y="237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4" y="295"/>
                  <a:pt x="156" y="295"/>
                  <a:pt x="157" y="295"/>
                </a:cubicBezTo>
                <a:cubicBezTo>
                  <a:pt x="159" y="295"/>
                  <a:pt x="161" y="295"/>
                  <a:pt x="162" y="294"/>
                </a:cubicBezTo>
                <a:cubicBezTo>
                  <a:pt x="165" y="292"/>
                  <a:pt x="166" y="289"/>
                  <a:pt x="166" y="286"/>
                </a:cubicBezTo>
                <a:cubicBezTo>
                  <a:pt x="166" y="276"/>
                  <a:pt x="166" y="276"/>
                  <a:pt x="166" y="276"/>
                </a:cubicBezTo>
                <a:cubicBezTo>
                  <a:pt x="193" y="251"/>
                  <a:pt x="193" y="251"/>
                  <a:pt x="193" y="251"/>
                </a:cubicBezTo>
                <a:cubicBezTo>
                  <a:pt x="195" y="254"/>
                  <a:pt x="198" y="256"/>
                  <a:pt x="201" y="256"/>
                </a:cubicBezTo>
                <a:cubicBezTo>
                  <a:pt x="207" y="256"/>
                  <a:pt x="211" y="251"/>
                  <a:pt x="211" y="246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1" y="69"/>
                  <a:pt x="208" y="66"/>
                  <a:pt x="205" y="64"/>
                </a:cubicBezTo>
                <a:close/>
                <a:moveTo>
                  <a:pt x="21" y="49"/>
                </a:moveTo>
                <a:cubicBezTo>
                  <a:pt x="20" y="48"/>
                  <a:pt x="19" y="46"/>
                  <a:pt x="19" y="44"/>
                </a:cubicBezTo>
                <a:cubicBezTo>
                  <a:pt x="19" y="40"/>
                  <a:pt x="21" y="36"/>
                  <a:pt x="24" y="33"/>
                </a:cubicBezTo>
                <a:cubicBezTo>
                  <a:pt x="36" y="22"/>
                  <a:pt x="54" y="28"/>
                  <a:pt x="54" y="28"/>
                </a:cubicBezTo>
                <a:cubicBezTo>
                  <a:pt x="54" y="28"/>
                  <a:pt x="54" y="29"/>
                  <a:pt x="55" y="29"/>
                </a:cubicBezTo>
                <a:cubicBezTo>
                  <a:pt x="190" y="79"/>
                  <a:pt x="190" y="79"/>
                  <a:pt x="190" y="7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1" y="106"/>
                  <a:pt x="161" y="106"/>
                  <a:pt x="160" y="106"/>
                </a:cubicBezTo>
                <a:lnTo>
                  <a:pt x="21" y="49"/>
                </a:lnTo>
                <a:close/>
                <a:moveTo>
                  <a:pt x="166" y="111"/>
                </a:moveTo>
                <a:cubicBezTo>
                  <a:pt x="192" y="86"/>
                  <a:pt x="192" y="86"/>
                  <a:pt x="192" y="86"/>
                </a:cubicBezTo>
                <a:cubicBezTo>
                  <a:pt x="192" y="244"/>
                  <a:pt x="192" y="244"/>
                  <a:pt x="192" y="244"/>
                </a:cubicBezTo>
                <a:cubicBezTo>
                  <a:pt x="166" y="268"/>
                  <a:pt x="166" y="268"/>
                  <a:pt x="166" y="268"/>
                </a:cubicBezTo>
                <a:cubicBezTo>
                  <a:pt x="166" y="115"/>
                  <a:pt x="166" y="115"/>
                  <a:pt x="166" y="115"/>
                </a:cubicBezTo>
                <a:cubicBezTo>
                  <a:pt x="166" y="114"/>
                  <a:pt x="166" y="112"/>
                  <a:pt x="166" y="1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5" name="Freeform 220"/>
          <p:cNvSpPr/>
          <p:nvPr/>
        </p:nvSpPr>
        <p:spPr bwMode="auto">
          <a:xfrm>
            <a:off x="1151255" y="3820160"/>
            <a:ext cx="283210" cy="210820"/>
          </a:xfrm>
          <a:custGeom>
            <a:avLst/>
            <a:gdLst>
              <a:gd name="T0" fmla="*/ 160 w 176"/>
              <a:gd name="T1" fmla="*/ 118 h 131"/>
              <a:gd name="T2" fmla="*/ 160 w 176"/>
              <a:gd name="T3" fmla="*/ 0 h 131"/>
              <a:gd name="T4" fmla="*/ 125 w 176"/>
              <a:gd name="T5" fmla="*/ 0 h 131"/>
              <a:gd name="T6" fmla="*/ 125 w 176"/>
              <a:gd name="T7" fmla="*/ 118 h 131"/>
              <a:gd name="T8" fmla="*/ 105 w 176"/>
              <a:gd name="T9" fmla="*/ 118 h 131"/>
              <a:gd name="T10" fmla="*/ 105 w 176"/>
              <a:gd name="T11" fmla="*/ 72 h 131"/>
              <a:gd name="T12" fmla="*/ 70 w 176"/>
              <a:gd name="T13" fmla="*/ 72 h 131"/>
              <a:gd name="T14" fmla="*/ 70 w 176"/>
              <a:gd name="T15" fmla="*/ 118 h 131"/>
              <a:gd name="T16" fmla="*/ 51 w 176"/>
              <a:gd name="T17" fmla="*/ 118 h 131"/>
              <a:gd name="T18" fmla="*/ 51 w 176"/>
              <a:gd name="T19" fmla="*/ 32 h 131"/>
              <a:gd name="T20" fmla="*/ 15 w 176"/>
              <a:gd name="T21" fmla="*/ 32 h 131"/>
              <a:gd name="T22" fmla="*/ 15 w 176"/>
              <a:gd name="T23" fmla="*/ 118 h 131"/>
              <a:gd name="T24" fmla="*/ 0 w 176"/>
              <a:gd name="T25" fmla="*/ 118 h 131"/>
              <a:gd name="T26" fmla="*/ 0 w 176"/>
              <a:gd name="T27" fmla="*/ 131 h 131"/>
              <a:gd name="T28" fmla="*/ 176 w 176"/>
              <a:gd name="T29" fmla="*/ 131 h 131"/>
              <a:gd name="T30" fmla="*/ 176 w 176"/>
              <a:gd name="T31" fmla="*/ 118 h 131"/>
              <a:gd name="T32" fmla="*/ 160 w 176"/>
              <a:gd name="T33" fmla="*/ 118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6" h="131">
                <a:moveTo>
                  <a:pt x="160" y="118"/>
                </a:moveTo>
                <a:lnTo>
                  <a:pt x="160" y="0"/>
                </a:lnTo>
                <a:lnTo>
                  <a:pt x="125" y="0"/>
                </a:lnTo>
                <a:lnTo>
                  <a:pt x="125" y="118"/>
                </a:lnTo>
                <a:lnTo>
                  <a:pt x="105" y="118"/>
                </a:lnTo>
                <a:lnTo>
                  <a:pt x="105" y="72"/>
                </a:lnTo>
                <a:lnTo>
                  <a:pt x="70" y="72"/>
                </a:lnTo>
                <a:lnTo>
                  <a:pt x="70" y="118"/>
                </a:lnTo>
                <a:lnTo>
                  <a:pt x="51" y="118"/>
                </a:lnTo>
                <a:lnTo>
                  <a:pt x="51" y="32"/>
                </a:lnTo>
                <a:lnTo>
                  <a:pt x="15" y="32"/>
                </a:lnTo>
                <a:lnTo>
                  <a:pt x="15" y="118"/>
                </a:lnTo>
                <a:lnTo>
                  <a:pt x="0" y="118"/>
                </a:lnTo>
                <a:lnTo>
                  <a:pt x="0" y="131"/>
                </a:lnTo>
                <a:lnTo>
                  <a:pt x="176" y="131"/>
                </a:lnTo>
                <a:lnTo>
                  <a:pt x="176" y="118"/>
                </a:lnTo>
                <a:lnTo>
                  <a:pt x="160" y="1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6" name="Freeform 221"/>
          <p:cNvSpPr>
            <a:spLocks noEditPoints="1"/>
          </p:cNvSpPr>
          <p:nvPr/>
        </p:nvSpPr>
        <p:spPr bwMode="auto">
          <a:xfrm>
            <a:off x="4542790" y="4349750"/>
            <a:ext cx="281305" cy="285115"/>
          </a:xfrm>
          <a:custGeom>
            <a:avLst/>
            <a:gdLst>
              <a:gd name="T0" fmla="*/ 87 w 175"/>
              <a:gd name="T1" fmla="*/ 41 h 177"/>
              <a:gd name="T2" fmla="*/ 94 w 175"/>
              <a:gd name="T3" fmla="*/ 61 h 177"/>
              <a:gd name="T4" fmla="*/ 135 w 175"/>
              <a:gd name="T5" fmla="*/ 41 h 177"/>
              <a:gd name="T6" fmla="*/ 115 w 175"/>
              <a:gd name="T7" fmla="*/ 82 h 177"/>
              <a:gd name="T8" fmla="*/ 135 w 175"/>
              <a:gd name="T9" fmla="*/ 88 h 177"/>
              <a:gd name="T10" fmla="*/ 115 w 175"/>
              <a:gd name="T11" fmla="*/ 96 h 177"/>
              <a:gd name="T12" fmla="*/ 135 w 175"/>
              <a:gd name="T13" fmla="*/ 137 h 177"/>
              <a:gd name="T14" fmla="*/ 94 w 175"/>
              <a:gd name="T15" fmla="*/ 116 h 177"/>
              <a:gd name="T16" fmla="*/ 87 w 175"/>
              <a:gd name="T17" fmla="*/ 137 h 177"/>
              <a:gd name="T18" fmla="*/ 81 w 175"/>
              <a:gd name="T19" fmla="*/ 116 h 177"/>
              <a:gd name="T20" fmla="*/ 39 w 175"/>
              <a:gd name="T21" fmla="*/ 137 h 177"/>
              <a:gd name="T22" fmla="*/ 60 w 175"/>
              <a:gd name="T23" fmla="*/ 96 h 177"/>
              <a:gd name="T24" fmla="*/ 39 w 175"/>
              <a:gd name="T25" fmla="*/ 88 h 177"/>
              <a:gd name="T26" fmla="*/ 60 w 175"/>
              <a:gd name="T27" fmla="*/ 82 h 177"/>
              <a:gd name="T28" fmla="*/ 39 w 175"/>
              <a:gd name="T29" fmla="*/ 41 h 177"/>
              <a:gd name="T30" fmla="*/ 81 w 175"/>
              <a:gd name="T31" fmla="*/ 61 h 177"/>
              <a:gd name="T32" fmla="*/ 87 w 175"/>
              <a:gd name="T33" fmla="*/ 41 h 177"/>
              <a:gd name="T34" fmla="*/ 87 w 175"/>
              <a:gd name="T35" fmla="*/ 0 h 177"/>
              <a:gd name="T36" fmla="*/ 73 w 175"/>
              <a:gd name="T37" fmla="*/ 44 h 177"/>
              <a:gd name="T38" fmla="*/ 11 w 175"/>
              <a:gd name="T39" fmla="*/ 13 h 177"/>
              <a:gd name="T40" fmla="*/ 42 w 175"/>
              <a:gd name="T41" fmla="*/ 74 h 177"/>
              <a:gd name="T42" fmla="*/ 0 w 175"/>
              <a:gd name="T43" fmla="*/ 88 h 177"/>
              <a:gd name="T44" fmla="*/ 42 w 175"/>
              <a:gd name="T45" fmla="*/ 103 h 177"/>
              <a:gd name="T46" fmla="*/ 11 w 175"/>
              <a:gd name="T47" fmla="*/ 165 h 177"/>
              <a:gd name="T48" fmla="*/ 73 w 175"/>
              <a:gd name="T49" fmla="*/ 134 h 177"/>
              <a:gd name="T50" fmla="*/ 87 w 175"/>
              <a:gd name="T51" fmla="*/ 177 h 177"/>
              <a:gd name="T52" fmla="*/ 101 w 175"/>
              <a:gd name="T53" fmla="*/ 134 h 177"/>
              <a:gd name="T54" fmla="*/ 163 w 175"/>
              <a:gd name="T55" fmla="*/ 165 h 177"/>
              <a:gd name="T56" fmla="*/ 132 w 175"/>
              <a:gd name="T57" fmla="*/ 103 h 177"/>
              <a:gd name="T58" fmla="*/ 175 w 175"/>
              <a:gd name="T59" fmla="*/ 88 h 177"/>
              <a:gd name="T60" fmla="*/ 132 w 175"/>
              <a:gd name="T61" fmla="*/ 74 h 177"/>
              <a:gd name="T62" fmla="*/ 163 w 175"/>
              <a:gd name="T63" fmla="*/ 13 h 177"/>
              <a:gd name="T64" fmla="*/ 101 w 175"/>
              <a:gd name="T65" fmla="*/ 44 h 177"/>
              <a:gd name="T66" fmla="*/ 87 w 175"/>
              <a:gd name="T67" fmla="*/ 0 h 177"/>
              <a:gd name="T68" fmla="*/ 87 w 175"/>
              <a:gd name="T6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5" h="177">
                <a:moveTo>
                  <a:pt x="87" y="41"/>
                </a:moveTo>
                <a:lnTo>
                  <a:pt x="94" y="61"/>
                </a:lnTo>
                <a:lnTo>
                  <a:pt x="135" y="41"/>
                </a:lnTo>
                <a:lnTo>
                  <a:pt x="115" y="82"/>
                </a:lnTo>
                <a:lnTo>
                  <a:pt x="135" y="88"/>
                </a:lnTo>
                <a:lnTo>
                  <a:pt x="115" y="96"/>
                </a:lnTo>
                <a:lnTo>
                  <a:pt x="135" y="137"/>
                </a:lnTo>
                <a:lnTo>
                  <a:pt x="94" y="116"/>
                </a:lnTo>
                <a:lnTo>
                  <a:pt x="87" y="137"/>
                </a:lnTo>
                <a:lnTo>
                  <a:pt x="81" y="116"/>
                </a:lnTo>
                <a:lnTo>
                  <a:pt x="39" y="137"/>
                </a:lnTo>
                <a:lnTo>
                  <a:pt x="60" y="96"/>
                </a:lnTo>
                <a:lnTo>
                  <a:pt x="39" y="88"/>
                </a:lnTo>
                <a:lnTo>
                  <a:pt x="60" y="82"/>
                </a:lnTo>
                <a:lnTo>
                  <a:pt x="39" y="41"/>
                </a:lnTo>
                <a:lnTo>
                  <a:pt x="81" y="61"/>
                </a:lnTo>
                <a:lnTo>
                  <a:pt x="87" y="41"/>
                </a:lnTo>
                <a:close/>
                <a:moveTo>
                  <a:pt x="87" y="0"/>
                </a:moveTo>
                <a:lnTo>
                  <a:pt x="73" y="44"/>
                </a:lnTo>
                <a:lnTo>
                  <a:pt x="11" y="13"/>
                </a:lnTo>
                <a:lnTo>
                  <a:pt x="42" y="74"/>
                </a:lnTo>
                <a:lnTo>
                  <a:pt x="0" y="88"/>
                </a:lnTo>
                <a:lnTo>
                  <a:pt x="42" y="103"/>
                </a:lnTo>
                <a:lnTo>
                  <a:pt x="11" y="165"/>
                </a:lnTo>
                <a:lnTo>
                  <a:pt x="73" y="134"/>
                </a:lnTo>
                <a:lnTo>
                  <a:pt x="87" y="177"/>
                </a:lnTo>
                <a:lnTo>
                  <a:pt x="101" y="134"/>
                </a:lnTo>
                <a:lnTo>
                  <a:pt x="163" y="165"/>
                </a:lnTo>
                <a:lnTo>
                  <a:pt x="132" y="103"/>
                </a:lnTo>
                <a:lnTo>
                  <a:pt x="175" y="88"/>
                </a:lnTo>
                <a:lnTo>
                  <a:pt x="132" y="74"/>
                </a:lnTo>
                <a:lnTo>
                  <a:pt x="163" y="13"/>
                </a:lnTo>
                <a:lnTo>
                  <a:pt x="101" y="44"/>
                </a:lnTo>
                <a:lnTo>
                  <a:pt x="87" y="0"/>
                </a:lnTo>
                <a:lnTo>
                  <a:pt x="8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7" name="Freeform 222"/>
          <p:cNvSpPr>
            <a:spLocks noEditPoints="1"/>
          </p:cNvSpPr>
          <p:nvPr/>
        </p:nvSpPr>
        <p:spPr bwMode="auto">
          <a:xfrm>
            <a:off x="4542790" y="4349750"/>
            <a:ext cx="281305" cy="285115"/>
          </a:xfrm>
          <a:custGeom>
            <a:avLst/>
            <a:gdLst>
              <a:gd name="T0" fmla="*/ 87 w 175"/>
              <a:gd name="T1" fmla="*/ 41 h 177"/>
              <a:gd name="T2" fmla="*/ 94 w 175"/>
              <a:gd name="T3" fmla="*/ 61 h 177"/>
              <a:gd name="T4" fmla="*/ 135 w 175"/>
              <a:gd name="T5" fmla="*/ 41 h 177"/>
              <a:gd name="T6" fmla="*/ 115 w 175"/>
              <a:gd name="T7" fmla="*/ 82 h 177"/>
              <a:gd name="T8" fmla="*/ 135 w 175"/>
              <a:gd name="T9" fmla="*/ 88 h 177"/>
              <a:gd name="T10" fmla="*/ 115 w 175"/>
              <a:gd name="T11" fmla="*/ 96 h 177"/>
              <a:gd name="T12" fmla="*/ 135 w 175"/>
              <a:gd name="T13" fmla="*/ 137 h 177"/>
              <a:gd name="T14" fmla="*/ 94 w 175"/>
              <a:gd name="T15" fmla="*/ 116 h 177"/>
              <a:gd name="T16" fmla="*/ 87 w 175"/>
              <a:gd name="T17" fmla="*/ 137 h 177"/>
              <a:gd name="T18" fmla="*/ 81 w 175"/>
              <a:gd name="T19" fmla="*/ 116 h 177"/>
              <a:gd name="T20" fmla="*/ 39 w 175"/>
              <a:gd name="T21" fmla="*/ 137 h 177"/>
              <a:gd name="T22" fmla="*/ 60 w 175"/>
              <a:gd name="T23" fmla="*/ 96 h 177"/>
              <a:gd name="T24" fmla="*/ 39 w 175"/>
              <a:gd name="T25" fmla="*/ 88 h 177"/>
              <a:gd name="T26" fmla="*/ 60 w 175"/>
              <a:gd name="T27" fmla="*/ 82 h 177"/>
              <a:gd name="T28" fmla="*/ 39 w 175"/>
              <a:gd name="T29" fmla="*/ 41 h 177"/>
              <a:gd name="T30" fmla="*/ 81 w 175"/>
              <a:gd name="T31" fmla="*/ 61 h 177"/>
              <a:gd name="T32" fmla="*/ 87 w 175"/>
              <a:gd name="T33" fmla="*/ 41 h 177"/>
              <a:gd name="T34" fmla="*/ 87 w 175"/>
              <a:gd name="T35" fmla="*/ 0 h 177"/>
              <a:gd name="T36" fmla="*/ 73 w 175"/>
              <a:gd name="T37" fmla="*/ 44 h 177"/>
              <a:gd name="T38" fmla="*/ 11 w 175"/>
              <a:gd name="T39" fmla="*/ 13 h 177"/>
              <a:gd name="T40" fmla="*/ 42 w 175"/>
              <a:gd name="T41" fmla="*/ 74 h 177"/>
              <a:gd name="T42" fmla="*/ 0 w 175"/>
              <a:gd name="T43" fmla="*/ 88 h 177"/>
              <a:gd name="T44" fmla="*/ 42 w 175"/>
              <a:gd name="T45" fmla="*/ 103 h 177"/>
              <a:gd name="T46" fmla="*/ 11 w 175"/>
              <a:gd name="T47" fmla="*/ 165 h 177"/>
              <a:gd name="T48" fmla="*/ 73 w 175"/>
              <a:gd name="T49" fmla="*/ 134 h 177"/>
              <a:gd name="T50" fmla="*/ 87 w 175"/>
              <a:gd name="T51" fmla="*/ 177 h 177"/>
              <a:gd name="T52" fmla="*/ 101 w 175"/>
              <a:gd name="T53" fmla="*/ 134 h 177"/>
              <a:gd name="T54" fmla="*/ 163 w 175"/>
              <a:gd name="T55" fmla="*/ 165 h 177"/>
              <a:gd name="T56" fmla="*/ 132 w 175"/>
              <a:gd name="T57" fmla="*/ 103 h 177"/>
              <a:gd name="T58" fmla="*/ 175 w 175"/>
              <a:gd name="T59" fmla="*/ 88 h 177"/>
              <a:gd name="T60" fmla="*/ 132 w 175"/>
              <a:gd name="T61" fmla="*/ 74 h 177"/>
              <a:gd name="T62" fmla="*/ 163 w 175"/>
              <a:gd name="T63" fmla="*/ 13 h 177"/>
              <a:gd name="T64" fmla="*/ 101 w 175"/>
              <a:gd name="T65" fmla="*/ 44 h 177"/>
              <a:gd name="T66" fmla="*/ 87 w 175"/>
              <a:gd name="T67" fmla="*/ 0 h 177"/>
              <a:gd name="T68" fmla="*/ 87 w 175"/>
              <a:gd name="T6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5" h="177">
                <a:moveTo>
                  <a:pt x="87" y="41"/>
                </a:moveTo>
                <a:lnTo>
                  <a:pt x="94" y="61"/>
                </a:lnTo>
                <a:lnTo>
                  <a:pt x="135" y="41"/>
                </a:lnTo>
                <a:lnTo>
                  <a:pt x="115" y="82"/>
                </a:lnTo>
                <a:lnTo>
                  <a:pt x="135" y="88"/>
                </a:lnTo>
                <a:lnTo>
                  <a:pt x="115" y="96"/>
                </a:lnTo>
                <a:lnTo>
                  <a:pt x="135" y="137"/>
                </a:lnTo>
                <a:lnTo>
                  <a:pt x="94" y="116"/>
                </a:lnTo>
                <a:lnTo>
                  <a:pt x="87" y="137"/>
                </a:lnTo>
                <a:lnTo>
                  <a:pt x="81" y="116"/>
                </a:lnTo>
                <a:lnTo>
                  <a:pt x="39" y="137"/>
                </a:lnTo>
                <a:lnTo>
                  <a:pt x="60" y="96"/>
                </a:lnTo>
                <a:lnTo>
                  <a:pt x="39" y="88"/>
                </a:lnTo>
                <a:lnTo>
                  <a:pt x="60" y="82"/>
                </a:lnTo>
                <a:lnTo>
                  <a:pt x="39" y="41"/>
                </a:lnTo>
                <a:lnTo>
                  <a:pt x="81" y="61"/>
                </a:lnTo>
                <a:lnTo>
                  <a:pt x="87" y="41"/>
                </a:lnTo>
                <a:moveTo>
                  <a:pt x="87" y="0"/>
                </a:moveTo>
                <a:lnTo>
                  <a:pt x="73" y="44"/>
                </a:lnTo>
                <a:lnTo>
                  <a:pt x="11" y="13"/>
                </a:lnTo>
                <a:lnTo>
                  <a:pt x="42" y="74"/>
                </a:lnTo>
                <a:lnTo>
                  <a:pt x="0" y="88"/>
                </a:lnTo>
                <a:lnTo>
                  <a:pt x="42" y="103"/>
                </a:lnTo>
                <a:lnTo>
                  <a:pt x="11" y="165"/>
                </a:lnTo>
                <a:lnTo>
                  <a:pt x="73" y="134"/>
                </a:lnTo>
                <a:lnTo>
                  <a:pt x="87" y="177"/>
                </a:lnTo>
                <a:lnTo>
                  <a:pt x="101" y="134"/>
                </a:lnTo>
                <a:lnTo>
                  <a:pt x="163" y="165"/>
                </a:lnTo>
                <a:lnTo>
                  <a:pt x="132" y="103"/>
                </a:lnTo>
                <a:lnTo>
                  <a:pt x="175" y="88"/>
                </a:lnTo>
                <a:lnTo>
                  <a:pt x="132" y="74"/>
                </a:lnTo>
                <a:lnTo>
                  <a:pt x="163" y="13"/>
                </a:lnTo>
                <a:lnTo>
                  <a:pt x="101" y="44"/>
                </a:lnTo>
                <a:lnTo>
                  <a:pt x="87" y="0"/>
                </a:lnTo>
                <a:lnTo>
                  <a:pt x="87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42790" y="2654935"/>
            <a:ext cx="281305" cy="281940"/>
            <a:chOff x="7154" y="4181"/>
            <a:chExt cx="443" cy="444"/>
          </a:xfrm>
        </p:grpSpPr>
        <p:sp>
          <p:nvSpPr>
            <p:cNvPr id="138" name="Freeform 223"/>
            <p:cNvSpPr>
              <a:spLocks noEditPoints="1"/>
            </p:cNvSpPr>
            <p:nvPr/>
          </p:nvSpPr>
          <p:spPr bwMode="auto">
            <a:xfrm>
              <a:off x="7154" y="4181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4 h 44"/>
                <a:gd name="T16" fmla="*/ 9 w 43"/>
                <a:gd name="T17" fmla="*/ 34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24"/>
            <p:cNvSpPr>
              <a:spLocks noEditPoints="1"/>
            </p:cNvSpPr>
            <p:nvPr/>
          </p:nvSpPr>
          <p:spPr bwMode="auto">
            <a:xfrm>
              <a:off x="7154" y="4346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Rectangle 225"/>
            <p:cNvSpPr>
              <a:spLocks noChangeArrowheads="1"/>
            </p:cNvSpPr>
            <p:nvPr/>
          </p:nvSpPr>
          <p:spPr bwMode="auto">
            <a:xfrm>
              <a:off x="7319" y="4207"/>
              <a:ext cx="278" cy="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Rectangle 226"/>
            <p:cNvSpPr>
              <a:spLocks noChangeArrowheads="1"/>
            </p:cNvSpPr>
            <p:nvPr/>
          </p:nvSpPr>
          <p:spPr bwMode="auto">
            <a:xfrm>
              <a:off x="7319" y="4371"/>
              <a:ext cx="278" cy="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27"/>
            <p:cNvSpPr>
              <a:spLocks noEditPoints="1"/>
            </p:cNvSpPr>
            <p:nvPr/>
          </p:nvSpPr>
          <p:spPr bwMode="auto">
            <a:xfrm>
              <a:off x="7154" y="4513"/>
              <a:ext cx="109" cy="112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9 w 43"/>
                <a:gd name="T11" fmla="*/ 10 h 44"/>
                <a:gd name="T12" fmla="*/ 34 w 43"/>
                <a:gd name="T13" fmla="*/ 10 h 44"/>
                <a:gd name="T14" fmla="*/ 34 w 43"/>
                <a:gd name="T15" fmla="*/ 35 h 44"/>
                <a:gd name="T16" fmla="*/ 9 w 43"/>
                <a:gd name="T17" fmla="*/ 35 h 44"/>
                <a:gd name="T18" fmla="*/ 9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9" y="10"/>
                  </a:moveTo>
                  <a:lnTo>
                    <a:pt x="34" y="10"/>
                  </a:lnTo>
                  <a:lnTo>
                    <a:pt x="34" y="35"/>
                  </a:lnTo>
                  <a:lnTo>
                    <a:pt x="9" y="35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Rectangle 228"/>
            <p:cNvSpPr>
              <a:spLocks noChangeArrowheads="1"/>
            </p:cNvSpPr>
            <p:nvPr/>
          </p:nvSpPr>
          <p:spPr bwMode="auto">
            <a:xfrm>
              <a:off x="7319" y="4539"/>
              <a:ext cx="278" cy="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4" name="Freeform 229"/>
          <p:cNvSpPr>
            <a:spLocks noEditPoints="1"/>
          </p:cNvSpPr>
          <p:nvPr/>
        </p:nvSpPr>
        <p:spPr bwMode="auto">
          <a:xfrm>
            <a:off x="5756275" y="2756535"/>
            <a:ext cx="33655" cy="33655"/>
          </a:xfrm>
          <a:custGeom>
            <a:avLst/>
            <a:gdLst>
              <a:gd name="T0" fmla="*/ 0 w 21"/>
              <a:gd name="T1" fmla="*/ 21 h 21"/>
              <a:gd name="T2" fmla="*/ 21 w 21"/>
              <a:gd name="T3" fmla="*/ 21 h 21"/>
              <a:gd name="T4" fmla="*/ 21 w 21"/>
              <a:gd name="T5" fmla="*/ 0 h 21"/>
              <a:gd name="T6" fmla="*/ 0 w 21"/>
              <a:gd name="T7" fmla="*/ 0 h 21"/>
              <a:gd name="T8" fmla="*/ 0 w 21"/>
              <a:gd name="T9" fmla="*/ 21 h 21"/>
              <a:gd name="T10" fmla="*/ 5 w 21"/>
              <a:gd name="T11" fmla="*/ 5 h 21"/>
              <a:gd name="T12" fmla="*/ 17 w 21"/>
              <a:gd name="T13" fmla="*/ 5 h 21"/>
              <a:gd name="T14" fmla="*/ 17 w 21"/>
              <a:gd name="T15" fmla="*/ 17 h 21"/>
              <a:gd name="T16" fmla="*/ 5 w 21"/>
              <a:gd name="T17" fmla="*/ 17 h 21"/>
              <a:gd name="T18" fmla="*/ 5 w 21"/>
              <a:gd name="T1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1"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5" name="Freeform 230"/>
          <p:cNvSpPr>
            <a:spLocks noEditPoints="1"/>
          </p:cNvSpPr>
          <p:nvPr/>
        </p:nvSpPr>
        <p:spPr bwMode="auto">
          <a:xfrm>
            <a:off x="5756275" y="2807970"/>
            <a:ext cx="33655" cy="35560"/>
          </a:xfrm>
          <a:custGeom>
            <a:avLst/>
            <a:gdLst>
              <a:gd name="T0" fmla="*/ 0 w 21"/>
              <a:gd name="T1" fmla="*/ 22 h 22"/>
              <a:gd name="T2" fmla="*/ 21 w 21"/>
              <a:gd name="T3" fmla="*/ 22 h 22"/>
              <a:gd name="T4" fmla="*/ 21 w 21"/>
              <a:gd name="T5" fmla="*/ 0 h 22"/>
              <a:gd name="T6" fmla="*/ 0 w 21"/>
              <a:gd name="T7" fmla="*/ 0 h 22"/>
              <a:gd name="T8" fmla="*/ 0 w 21"/>
              <a:gd name="T9" fmla="*/ 22 h 22"/>
              <a:gd name="T10" fmla="*/ 5 w 21"/>
              <a:gd name="T11" fmla="*/ 5 h 22"/>
              <a:gd name="T12" fmla="*/ 17 w 21"/>
              <a:gd name="T13" fmla="*/ 5 h 22"/>
              <a:gd name="T14" fmla="*/ 17 w 21"/>
              <a:gd name="T15" fmla="*/ 17 h 22"/>
              <a:gd name="T16" fmla="*/ 5 w 21"/>
              <a:gd name="T17" fmla="*/ 17 h 22"/>
              <a:gd name="T18" fmla="*/ 5 w 21"/>
              <a:gd name="T1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21" y="22"/>
                </a:lnTo>
                <a:lnTo>
                  <a:pt x="21" y="0"/>
                </a:lnTo>
                <a:lnTo>
                  <a:pt x="0" y="0"/>
                </a:lnTo>
                <a:lnTo>
                  <a:pt x="0" y="22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6" name="Rectangle 231"/>
          <p:cNvSpPr>
            <a:spLocks noChangeArrowheads="1"/>
          </p:cNvSpPr>
          <p:nvPr/>
        </p:nvSpPr>
        <p:spPr bwMode="auto">
          <a:xfrm>
            <a:off x="5807710" y="2764790"/>
            <a:ext cx="6286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7" name="Rectangle 232"/>
          <p:cNvSpPr>
            <a:spLocks noChangeArrowheads="1"/>
          </p:cNvSpPr>
          <p:nvPr/>
        </p:nvSpPr>
        <p:spPr bwMode="auto">
          <a:xfrm>
            <a:off x="5807710" y="2816225"/>
            <a:ext cx="6286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8" name="Freeform 233"/>
          <p:cNvSpPr>
            <a:spLocks noEditPoints="1"/>
          </p:cNvSpPr>
          <p:nvPr/>
        </p:nvSpPr>
        <p:spPr bwMode="auto">
          <a:xfrm>
            <a:off x="5756275" y="2859405"/>
            <a:ext cx="33655" cy="35560"/>
          </a:xfrm>
          <a:custGeom>
            <a:avLst/>
            <a:gdLst>
              <a:gd name="T0" fmla="*/ 0 w 21"/>
              <a:gd name="T1" fmla="*/ 22 h 22"/>
              <a:gd name="T2" fmla="*/ 21 w 21"/>
              <a:gd name="T3" fmla="*/ 22 h 22"/>
              <a:gd name="T4" fmla="*/ 21 w 21"/>
              <a:gd name="T5" fmla="*/ 0 h 22"/>
              <a:gd name="T6" fmla="*/ 0 w 21"/>
              <a:gd name="T7" fmla="*/ 0 h 22"/>
              <a:gd name="T8" fmla="*/ 0 w 21"/>
              <a:gd name="T9" fmla="*/ 22 h 22"/>
              <a:gd name="T10" fmla="*/ 5 w 21"/>
              <a:gd name="T11" fmla="*/ 5 h 22"/>
              <a:gd name="T12" fmla="*/ 17 w 21"/>
              <a:gd name="T13" fmla="*/ 5 h 22"/>
              <a:gd name="T14" fmla="*/ 17 w 21"/>
              <a:gd name="T15" fmla="*/ 17 h 22"/>
              <a:gd name="T16" fmla="*/ 5 w 21"/>
              <a:gd name="T17" fmla="*/ 17 h 22"/>
              <a:gd name="T18" fmla="*/ 5 w 21"/>
              <a:gd name="T1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21" y="22"/>
                </a:lnTo>
                <a:lnTo>
                  <a:pt x="21" y="0"/>
                </a:lnTo>
                <a:lnTo>
                  <a:pt x="0" y="0"/>
                </a:lnTo>
                <a:lnTo>
                  <a:pt x="0" y="22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9" name="Rectangle 234"/>
          <p:cNvSpPr>
            <a:spLocks noChangeArrowheads="1"/>
          </p:cNvSpPr>
          <p:nvPr/>
        </p:nvSpPr>
        <p:spPr bwMode="auto">
          <a:xfrm>
            <a:off x="5807710" y="2867660"/>
            <a:ext cx="6286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0" name="Freeform 235"/>
          <p:cNvSpPr>
            <a:spLocks noEditPoints="1"/>
          </p:cNvSpPr>
          <p:nvPr/>
        </p:nvSpPr>
        <p:spPr bwMode="auto">
          <a:xfrm>
            <a:off x="5711190" y="2654935"/>
            <a:ext cx="204470" cy="281940"/>
          </a:xfrm>
          <a:custGeom>
            <a:avLst/>
            <a:gdLst>
              <a:gd name="T0" fmla="*/ 37 w 127"/>
              <a:gd name="T1" fmla="*/ 0 h 175"/>
              <a:gd name="T2" fmla="*/ 37 w 127"/>
              <a:gd name="T3" fmla="*/ 0 h 175"/>
              <a:gd name="T4" fmla="*/ 0 w 127"/>
              <a:gd name="T5" fmla="*/ 36 h 175"/>
              <a:gd name="T6" fmla="*/ 0 w 127"/>
              <a:gd name="T7" fmla="*/ 175 h 175"/>
              <a:gd name="T8" fmla="*/ 127 w 127"/>
              <a:gd name="T9" fmla="*/ 175 h 175"/>
              <a:gd name="T10" fmla="*/ 127 w 127"/>
              <a:gd name="T11" fmla="*/ 0 h 175"/>
              <a:gd name="T12" fmla="*/ 37 w 127"/>
              <a:gd name="T13" fmla="*/ 0 h 175"/>
              <a:gd name="T14" fmla="*/ 113 w 127"/>
              <a:gd name="T15" fmla="*/ 161 h 175"/>
              <a:gd name="T16" fmla="*/ 15 w 127"/>
              <a:gd name="T17" fmla="*/ 161 h 175"/>
              <a:gd name="T18" fmla="*/ 15 w 127"/>
              <a:gd name="T19" fmla="*/ 51 h 175"/>
              <a:gd name="T20" fmla="*/ 51 w 127"/>
              <a:gd name="T21" fmla="*/ 51 h 175"/>
              <a:gd name="T22" fmla="*/ 51 w 127"/>
              <a:gd name="T23" fmla="*/ 14 h 175"/>
              <a:gd name="T24" fmla="*/ 113 w 127"/>
              <a:gd name="T25" fmla="*/ 14 h 175"/>
              <a:gd name="T26" fmla="*/ 113 w 127"/>
              <a:gd name="T27" fmla="*/ 161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7" h="175">
                <a:moveTo>
                  <a:pt x="37" y="0"/>
                </a:moveTo>
                <a:lnTo>
                  <a:pt x="37" y="0"/>
                </a:lnTo>
                <a:lnTo>
                  <a:pt x="0" y="36"/>
                </a:lnTo>
                <a:lnTo>
                  <a:pt x="0" y="175"/>
                </a:lnTo>
                <a:lnTo>
                  <a:pt x="127" y="175"/>
                </a:lnTo>
                <a:lnTo>
                  <a:pt x="127" y="0"/>
                </a:lnTo>
                <a:lnTo>
                  <a:pt x="37" y="0"/>
                </a:lnTo>
                <a:close/>
                <a:moveTo>
                  <a:pt x="113" y="161"/>
                </a:moveTo>
                <a:lnTo>
                  <a:pt x="15" y="161"/>
                </a:lnTo>
                <a:lnTo>
                  <a:pt x="15" y="51"/>
                </a:lnTo>
                <a:lnTo>
                  <a:pt x="51" y="51"/>
                </a:lnTo>
                <a:lnTo>
                  <a:pt x="51" y="14"/>
                </a:lnTo>
                <a:lnTo>
                  <a:pt x="113" y="14"/>
                </a:lnTo>
                <a:lnTo>
                  <a:pt x="113" y="1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1" name="Freeform 236"/>
          <p:cNvSpPr>
            <a:spLocks noEditPoints="1"/>
          </p:cNvSpPr>
          <p:nvPr/>
        </p:nvSpPr>
        <p:spPr bwMode="auto">
          <a:xfrm>
            <a:off x="5183505" y="2745105"/>
            <a:ext cx="33655" cy="33655"/>
          </a:xfrm>
          <a:custGeom>
            <a:avLst/>
            <a:gdLst>
              <a:gd name="T0" fmla="*/ 0 w 21"/>
              <a:gd name="T1" fmla="*/ 21 h 21"/>
              <a:gd name="T2" fmla="*/ 21 w 21"/>
              <a:gd name="T3" fmla="*/ 21 h 21"/>
              <a:gd name="T4" fmla="*/ 21 w 21"/>
              <a:gd name="T5" fmla="*/ 0 h 21"/>
              <a:gd name="T6" fmla="*/ 0 w 21"/>
              <a:gd name="T7" fmla="*/ 0 h 21"/>
              <a:gd name="T8" fmla="*/ 0 w 21"/>
              <a:gd name="T9" fmla="*/ 21 h 21"/>
              <a:gd name="T10" fmla="*/ 5 w 21"/>
              <a:gd name="T11" fmla="*/ 5 h 21"/>
              <a:gd name="T12" fmla="*/ 17 w 21"/>
              <a:gd name="T13" fmla="*/ 5 h 21"/>
              <a:gd name="T14" fmla="*/ 17 w 21"/>
              <a:gd name="T15" fmla="*/ 17 h 21"/>
              <a:gd name="T16" fmla="*/ 5 w 21"/>
              <a:gd name="T17" fmla="*/ 17 h 21"/>
              <a:gd name="T18" fmla="*/ 5 w 21"/>
              <a:gd name="T1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1"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2" name="Freeform 237"/>
          <p:cNvSpPr>
            <a:spLocks noEditPoints="1"/>
          </p:cNvSpPr>
          <p:nvPr/>
        </p:nvSpPr>
        <p:spPr bwMode="auto">
          <a:xfrm>
            <a:off x="5183505" y="2796540"/>
            <a:ext cx="33655" cy="34290"/>
          </a:xfrm>
          <a:custGeom>
            <a:avLst/>
            <a:gdLst>
              <a:gd name="T0" fmla="*/ 0 w 21"/>
              <a:gd name="T1" fmla="*/ 21 h 21"/>
              <a:gd name="T2" fmla="*/ 21 w 21"/>
              <a:gd name="T3" fmla="*/ 21 h 21"/>
              <a:gd name="T4" fmla="*/ 21 w 21"/>
              <a:gd name="T5" fmla="*/ 0 h 21"/>
              <a:gd name="T6" fmla="*/ 0 w 21"/>
              <a:gd name="T7" fmla="*/ 0 h 21"/>
              <a:gd name="T8" fmla="*/ 0 w 21"/>
              <a:gd name="T9" fmla="*/ 21 h 21"/>
              <a:gd name="T10" fmla="*/ 5 w 21"/>
              <a:gd name="T11" fmla="*/ 5 h 21"/>
              <a:gd name="T12" fmla="*/ 17 w 21"/>
              <a:gd name="T13" fmla="*/ 5 h 21"/>
              <a:gd name="T14" fmla="*/ 17 w 21"/>
              <a:gd name="T15" fmla="*/ 17 h 21"/>
              <a:gd name="T16" fmla="*/ 5 w 21"/>
              <a:gd name="T17" fmla="*/ 17 h 21"/>
              <a:gd name="T18" fmla="*/ 5 w 21"/>
              <a:gd name="T1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1"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" name="Rectangle 238"/>
          <p:cNvSpPr>
            <a:spLocks noChangeArrowheads="1"/>
          </p:cNvSpPr>
          <p:nvPr/>
        </p:nvSpPr>
        <p:spPr bwMode="auto">
          <a:xfrm>
            <a:off x="5234940" y="2753360"/>
            <a:ext cx="78740" cy="19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4" name="Rectangle 239"/>
          <p:cNvSpPr>
            <a:spLocks noChangeArrowheads="1"/>
          </p:cNvSpPr>
          <p:nvPr/>
        </p:nvSpPr>
        <p:spPr bwMode="auto">
          <a:xfrm>
            <a:off x="5234940" y="2804795"/>
            <a:ext cx="78740" cy="19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5" name="Freeform 240"/>
          <p:cNvSpPr>
            <a:spLocks noEditPoints="1"/>
          </p:cNvSpPr>
          <p:nvPr/>
        </p:nvSpPr>
        <p:spPr bwMode="auto">
          <a:xfrm>
            <a:off x="5183505" y="2847975"/>
            <a:ext cx="33655" cy="35560"/>
          </a:xfrm>
          <a:custGeom>
            <a:avLst/>
            <a:gdLst>
              <a:gd name="T0" fmla="*/ 0 w 21"/>
              <a:gd name="T1" fmla="*/ 22 h 22"/>
              <a:gd name="T2" fmla="*/ 21 w 21"/>
              <a:gd name="T3" fmla="*/ 22 h 22"/>
              <a:gd name="T4" fmla="*/ 21 w 21"/>
              <a:gd name="T5" fmla="*/ 0 h 22"/>
              <a:gd name="T6" fmla="*/ 0 w 21"/>
              <a:gd name="T7" fmla="*/ 0 h 22"/>
              <a:gd name="T8" fmla="*/ 0 w 21"/>
              <a:gd name="T9" fmla="*/ 22 h 22"/>
              <a:gd name="T10" fmla="*/ 5 w 21"/>
              <a:gd name="T11" fmla="*/ 5 h 22"/>
              <a:gd name="T12" fmla="*/ 17 w 21"/>
              <a:gd name="T13" fmla="*/ 5 h 22"/>
              <a:gd name="T14" fmla="*/ 17 w 21"/>
              <a:gd name="T15" fmla="*/ 17 h 22"/>
              <a:gd name="T16" fmla="*/ 5 w 21"/>
              <a:gd name="T17" fmla="*/ 17 h 22"/>
              <a:gd name="T18" fmla="*/ 5 w 21"/>
              <a:gd name="T1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21" y="22"/>
                </a:lnTo>
                <a:lnTo>
                  <a:pt x="21" y="0"/>
                </a:lnTo>
                <a:lnTo>
                  <a:pt x="0" y="0"/>
                </a:lnTo>
                <a:lnTo>
                  <a:pt x="0" y="22"/>
                </a:lnTo>
                <a:close/>
                <a:moveTo>
                  <a:pt x="5" y="5"/>
                </a:moveTo>
                <a:lnTo>
                  <a:pt x="17" y="5"/>
                </a:lnTo>
                <a:lnTo>
                  <a:pt x="17" y="17"/>
                </a:lnTo>
                <a:lnTo>
                  <a:pt x="5" y="17"/>
                </a:lnTo>
                <a:lnTo>
                  <a:pt x="5" y="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6" name="Rectangle 241"/>
          <p:cNvSpPr>
            <a:spLocks noChangeArrowheads="1"/>
          </p:cNvSpPr>
          <p:nvPr/>
        </p:nvSpPr>
        <p:spPr bwMode="auto">
          <a:xfrm>
            <a:off x="5234940" y="2856230"/>
            <a:ext cx="78740" cy="19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7" name="Freeform 242"/>
          <p:cNvSpPr>
            <a:spLocks noEditPoints="1"/>
          </p:cNvSpPr>
          <p:nvPr/>
        </p:nvSpPr>
        <p:spPr bwMode="auto">
          <a:xfrm>
            <a:off x="5132070" y="2654935"/>
            <a:ext cx="231775" cy="281940"/>
          </a:xfrm>
          <a:custGeom>
            <a:avLst/>
            <a:gdLst>
              <a:gd name="T0" fmla="*/ 211 w 236"/>
              <a:gd name="T1" fmla="*/ 22 h 288"/>
              <a:gd name="T2" fmla="*/ 196 w 236"/>
              <a:gd name="T3" fmla="*/ 22 h 288"/>
              <a:gd name="T4" fmla="*/ 196 w 236"/>
              <a:gd name="T5" fmla="*/ 12 h 288"/>
              <a:gd name="T6" fmla="*/ 184 w 236"/>
              <a:gd name="T7" fmla="*/ 0 h 288"/>
              <a:gd name="T8" fmla="*/ 172 w 236"/>
              <a:gd name="T9" fmla="*/ 12 h 288"/>
              <a:gd name="T10" fmla="*/ 172 w 236"/>
              <a:gd name="T11" fmla="*/ 22 h 288"/>
              <a:gd name="T12" fmla="*/ 130 w 236"/>
              <a:gd name="T13" fmla="*/ 22 h 288"/>
              <a:gd name="T14" fmla="*/ 130 w 236"/>
              <a:gd name="T15" fmla="*/ 12 h 288"/>
              <a:gd name="T16" fmla="*/ 118 w 236"/>
              <a:gd name="T17" fmla="*/ 0 h 288"/>
              <a:gd name="T18" fmla="*/ 106 w 236"/>
              <a:gd name="T19" fmla="*/ 12 h 288"/>
              <a:gd name="T20" fmla="*/ 106 w 236"/>
              <a:gd name="T21" fmla="*/ 22 h 288"/>
              <a:gd name="T22" fmla="*/ 65 w 236"/>
              <a:gd name="T23" fmla="*/ 22 h 288"/>
              <a:gd name="T24" fmla="*/ 65 w 236"/>
              <a:gd name="T25" fmla="*/ 12 h 288"/>
              <a:gd name="T26" fmla="*/ 52 w 236"/>
              <a:gd name="T27" fmla="*/ 0 h 288"/>
              <a:gd name="T28" fmla="*/ 40 w 236"/>
              <a:gd name="T29" fmla="*/ 12 h 288"/>
              <a:gd name="T30" fmla="*/ 40 w 236"/>
              <a:gd name="T31" fmla="*/ 22 h 288"/>
              <a:gd name="T32" fmla="*/ 26 w 236"/>
              <a:gd name="T33" fmla="*/ 22 h 288"/>
              <a:gd name="T34" fmla="*/ 0 w 236"/>
              <a:gd name="T35" fmla="*/ 47 h 288"/>
              <a:gd name="T36" fmla="*/ 0 w 236"/>
              <a:gd name="T37" fmla="*/ 262 h 288"/>
              <a:gd name="T38" fmla="*/ 26 w 236"/>
              <a:gd name="T39" fmla="*/ 288 h 288"/>
              <a:gd name="T40" fmla="*/ 211 w 236"/>
              <a:gd name="T41" fmla="*/ 288 h 288"/>
              <a:gd name="T42" fmla="*/ 236 w 236"/>
              <a:gd name="T43" fmla="*/ 262 h 288"/>
              <a:gd name="T44" fmla="*/ 236 w 236"/>
              <a:gd name="T45" fmla="*/ 47 h 288"/>
              <a:gd name="T46" fmla="*/ 211 w 236"/>
              <a:gd name="T47" fmla="*/ 22 h 288"/>
              <a:gd name="T48" fmla="*/ 211 w 236"/>
              <a:gd name="T49" fmla="*/ 260 h 288"/>
              <a:gd name="T50" fmla="*/ 26 w 236"/>
              <a:gd name="T51" fmla="*/ 260 h 288"/>
              <a:gd name="T52" fmla="*/ 26 w 236"/>
              <a:gd name="T53" fmla="*/ 49 h 288"/>
              <a:gd name="T54" fmla="*/ 40 w 236"/>
              <a:gd name="T55" fmla="*/ 49 h 288"/>
              <a:gd name="T56" fmla="*/ 40 w 236"/>
              <a:gd name="T57" fmla="*/ 58 h 288"/>
              <a:gd name="T58" fmla="*/ 52 w 236"/>
              <a:gd name="T59" fmla="*/ 70 h 288"/>
              <a:gd name="T60" fmla="*/ 65 w 236"/>
              <a:gd name="T61" fmla="*/ 58 h 288"/>
              <a:gd name="T62" fmla="*/ 65 w 236"/>
              <a:gd name="T63" fmla="*/ 49 h 288"/>
              <a:gd name="T64" fmla="*/ 106 w 236"/>
              <a:gd name="T65" fmla="*/ 49 h 288"/>
              <a:gd name="T66" fmla="*/ 106 w 236"/>
              <a:gd name="T67" fmla="*/ 58 h 288"/>
              <a:gd name="T68" fmla="*/ 118 w 236"/>
              <a:gd name="T69" fmla="*/ 70 h 288"/>
              <a:gd name="T70" fmla="*/ 130 w 236"/>
              <a:gd name="T71" fmla="*/ 58 h 288"/>
              <a:gd name="T72" fmla="*/ 130 w 236"/>
              <a:gd name="T73" fmla="*/ 49 h 288"/>
              <a:gd name="T74" fmla="*/ 172 w 236"/>
              <a:gd name="T75" fmla="*/ 49 h 288"/>
              <a:gd name="T76" fmla="*/ 172 w 236"/>
              <a:gd name="T77" fmla="*/ 58 h 288"/>
              <a:gd name="T78" fmla="*/ 184 w 236"/>
              <a:gd name="T79" fmla="*/ 70 h 288"/>
              <a:gd name="T80" fmla="*/ 196 w 236"/>
              <a:gd name="T81" fmla="*/ 58 h 288"/>
              <a:gd name="T82" fmla="*/ 196 w 236"/>
              <a:gd name="T83" fmla="*/ 49 h 288"/>
              <a:gd name="T84" fmla="*/ 211 w 236"/>
              <a:gd name="T85" fmla="*/ 49 h 288"/>
              <a:gd name="T86" fmla="*/ 211 w 236"/>
              <a:gd name="T87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6" h="288">
                <a:moveTo>
                  <a:pt x="211" y="22"/>
                </a:moveTo>
                <a:cubicBezTo>
                  <a:pt x="196" y="22"/>
                  <a:pt x="196" y="22"/>
                  <a:pt x="196" y="22"/>
                </a:cubicBezTo>
                <a:cubicBezTo>
                  <a:pt x="196" y="12"/>
                  <a:pt x="196" y="12"/>
                  <a:pt x="196" y="12"/>
                </a:cubicBezTo>
                <a:cubicBezTo>
                  <a:pt x="196" y="6"/>
                  <a:pt x="191" y="0"/>
                  <a:pt x="184" y="0"/>
                </a:cubicBezTo>
                <a:cubicBezTo>
                  <a:pt x="177" y="0"/>
                  <a:pt x="172" y="6"/>
                  <a:pt x="172" y="12"/>
                </a:cubicBezTo>
                <a:cubicBezTo>
                  <a:pt x="172" y="22"/>
                  <a:pt x="172" y="22"/>
                  <a:pt x="172" y="22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30" y="12"/>
                  <a:pt x="130" y="12"/>
                  <a:pt x="130" y="12"/>
                </a:cubicBezTo>
                <a:cubicBezTo>
                  <a:pt x="130" y="6"/>
                  <a:pt x="125" y="0"/>
                  <a:pt x="118" y="0"/>
                </a:cubicBezTo>
                <a:cubicBezTo>
                  <a:pt x="111" y="0"/>
                  <a:pt x="106" y="6"/>
                  <a:pt x="106" y="12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65" y="22"/>
                  <a:pt x="65" y="22"/>
                  <a:pt x="65" y="22"/>
                </a:cubicBezTo>
                <a:cubicBezTo>
                  <a:pt x="65" y="12"/>
                  <a:pt x="65" y="12"/>
                  <a:pt x="65" y="12"/>
                </a:cubicBezTo>
                <a:cubicBezTo>
                  <a:pt x="65" y="6"/>
                  <a:pt x="59" y="0"/>
                  <a:pt x="52" y="0"/>
                </a:cubicBezTo>
                <a:cubicBezTo>
                  <a:pt x="46" y="0"/>
                  <a:pt x="40" y="6"/>
                  <a:pt x="40" y="12"/>
                </a:cubicBezTo>
                <a:cubicBezTo>
                  <a:pt x="40" y="22"/>
                  <a:pt x="40" y="22"/>
                  <a:pt x="40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2" y="22"/>
                  <a:pt x="0" y="33"/>
                  <a:pt x="0" y="47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77"/>
                  <a:pt x="12" y="288"/>
                  <a:pt x="26" y="288"/>
                </a:cubicBezTo>
                <a:cubicBezTo>
                  <a:pt x="211" y="288"/>
                  <a:pt x="211" y="288"/>
                  <a:pt x="211" y="288"/>
                </a:cubicBezTo>
                <a:cubicBezTo>
                  <a:pt x="225" y="288"/>
                  <a:pt x="236" y="277"/>
                  <a:pt x="236" y="262"/>
                </a:cubicBezTo>
                <a:cubicBezTo>
                  <a:pt x="236" y="47"/>
                  <a:pt x="236" y="47"/>
                  <a:pt x="236" y="47"/>
                </a:cubicBezTo>
                <a:cubicBezTo>
                  <a:pt x="236" y="33"/>
                  <a:pt x="225" y="22"/>
                  <a:pt x="211" y="22"/>
                </a:cubicBezTo>
                <a:close/>
                <a:moveTo>
                  <a:pt x="211" y="260"/>
                </a:moveTo>
                <a:cubicBezTo>
                  <a:pt x="26" y="260"/>
                  <a:pt x="26" y="260"/>
                  <a:pt x="26" y="260"/>
                </a:cubicBezTo>
                <a:cubicBezTo>
                  <a:pt x="26" y="49"/>
                  <a:pt x="26" y="49"/>
                  <a:pt x="26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65"/>
                  <a:pt x="46" y="70"/>
                  <a:pt x="52" y="70"/>
                </a:cubicBezTo>
                <a:cubicBezTo>
                  <a:pt x="59" y="70"/>
                  <a:pt x="65" y="65"/>
                  <a:pt x="65" y="58"/>
                </a:cubicBezTo>
                <a:cubicBezTo>
                  <a:pt x="65" y="49"/>
                  <a:pt x="65" y="49"/>
                  <a:pt x="65" y="49"/>
                </a:cubicBezTo>
                <a:cubicBezTo>
                  <a:pt x="106" y="49"/>
                  <a:pt x="106" y="49"/>
                  <a:pt x="106" y="49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6" y="65"/>
                  <a:pt x="111" y="70"/>
                  <a:pt x="118" y="70"/>
                </a:cubicBezTo>
                <a:cubicBezTo>
                  <a:pt x="125" y="70"/>
                  <a:pt x="130" y="65"/>
                  <a:pt x="130" y="58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72" y="58"/>
                  <a:pt x="172" y="58"/>
                  <a:pt x="172" y="58"/>
                </a:cubicBezTo>
                <a:cubicBezTo>
                  <a:pt x="172" y="65"/>
                  <a:pt x="177" y="70"/>
                  <a:pt x="184" y="70"/>
                </a:cubicBezTo>
                <a:cubicBezTo>
                  <a:pt x="191" y="70"/>
                  <a:pt x="196" y="65"/>
                  <a:pt x="196" y="58"/>
                </a:cubicBezTo>
                <a:cubicBezTo>
                  <a:pt x="196" y="49"/>
                  <a:pt x="196" y="49"/>
                  <a:pt x="196" y="49"/>
                </a:cubicBezTo>
                <a:cubicBezTo>
                  <a:pt x="211" y="49"/>
                  <a:pt x="211" y="49"/>
                  <a:pt x="211" y="49"/>
                </a:cubicBezTo>
                <a:lnTo>
                  <a:pt x="211" y="26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8" name="Freeform 243"/>
          <p:cNvSpPr>
            <a:spLocks noEditPoints="1"/>
          </p:cNvSpPr>
          <p:nvPr/>
        </p:nvSpPr>
        <p:spPr bwMode="auto">
          <a:xfrm>
            <a:off x="7931150" y="3220085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64 w 288"/>
              <a:gd name="T11" fmla="*/ 144 h 288"/>
              <a:gd name="T12" fmla="*/ 144 w 288"/>
              <a:gd name="T13" fmla="*/ 264 h 288"/>
              <a:gd name="T14" fmla="*/ 24 w 288"/>
              <a:gd name="T15" fmla="*/ 144 h 288"/>
              <a:gd name="T16" fmla="*/ 144 w 288"/>
              <a:gd name="T17" fmla="*/ 24 h 288"/>
              <a:gd name="T18" fmla="*/ 144 w 288"/>
              <a:gd name="T19" fmla="*/ 144 h 288"/>
              <a:gd name="T20" fmla="*/ 264 w 288"/>
              <a:gd name="T21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64" y="144"/>
                </a:moveTo>
                <a:cubicBezTo>
                  <a:pt x="264" y="210"/>
                  <a:pt x="211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64" y="144"/>
                  <a:pt x="264" y="144"/>
                  <a:pt x="264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9" name="Freeform 244"/>
          <p:cNvSpPr>
            <a:spLocks noEditPoints="1"/>
          </p:cNvSpPr>
          <p:nvPr/>
        </p:nvSpPr>
        <p:spPr bwMode="auto">
          <a:xfrm>
            <a:off x="7367270" y="3220085"/>
            <a:ext cx="28194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64 h 288"/>
              <a:gd name="T12" fmla="*/ 24 w 288"/>
              <a:gd name="T13" fmla="*/ 144 h 288"/>
              <a:gd name="T14" fmla="*/ 144 w 288"/>
              <a:gd name="T15" fmla="*/ 24 h 288"/>
              <a:gd name="T16" fmla="*/ 144 w 288"/>
              <a:gd name="T17" fmla="*/ 144 h 288"/>
              <a:gd name="T18" fmla="*/ 229 w 288"/>
              <a:gd name="T19" fmla="*/ 60 h 288"/>
              <a:gd name="T20" fmla="*/ 264 w 288"/>
              <a:gd name="T21" fmla="*/ 144 h 288"/>
              <a:gd name="T22" fmla="*/ 144 w 288"/>
              <a:gd name="T23" fmla="*/ 26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144" y="264"/>
                </a:move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29" y="60"/>
                  <a:pt x="229" y="60"/>
                  <a:pt x="229" y="60"/>
                </a:cubicBezTo>
                <a:cubicBezTo>
                  <a:pt x="251" y="82"/>
                  <a:pt x="264" y="111"/>
                  <a:pt x="264" y="144"/>
                </a:cubicBezTo>
                <a:cubicBezTo>
                  <a:pt x="264" y="210"/>
                  <a:pt x="210" y="264"/>
                  <a:pt x="144" y="2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0" name="Freeform 245"/>
          <p:cNvSpPr/>
          <p:nvPr/>
        </p:nvSpPr>
        <p:spPr bwMode="auto">
          <a:xfrm>
            <a:off x="9743440" y="4338955"/>
            <a:ext cx="180340" cy="112395"/>
          </a:xfrm>
          <a:custGeom>
            <a:avLst/>
            <a:gdLst>
              <a:gd name="T0" fmla="*/ 160 w 185"/>
              <a:gd name="T1" fmla="*/ 25 h 116"/>
              <a:gd name="T2" fmla="*/ 110 w 185"/>
              <a:gd name="T3" fmla="*/ 25 h 116"/>
              <a:gd name="T4" fmla="*/ 97 w 185"/>
              <a:gd name="T5" fmla="*/ 37 h 116"/>
              <a:gd name="T6" fmla="*/ 77 w 185"/>
              <a:gd name="T7" fmla="*/ 17 h 116"/>
              <a:gd name="T8" fmla="*/ 60 w 185"/>
              <a:gd name="T9" fmla="*/ 17 h 116"/>
              <a:gd name="T10" fmla="*/ 4 w 185"/>
              <a:gd name="T11" fmla="*/ 73 h 116"/>
              <a:gd name="T12" fmla="*/ 4 w 185"/>
              <a:gd name="T13" fmla="*/ 89 h 116"/>
              <a:gd name="T14" fmla="*/ 12 w 185"/>
              <a:gd name="T15" fmla="*/ 92 h 116"/>
              <a:gd name="T16" fmla="*/ 21 w 185"/>
              <a:gd name="T17" fmla="*/ 89 h 116"/>
              <a:gd name="T18" fmla="*/ 69 w 185"/>
              <a:gd name="T19" fmla="*/ 41 h 116"/>
              <a:gd name="T20" fmla="*/ 81 w 185"/>
              <a:gd name="T21" fmla="*/ 54 h 116"/>
              <a:gd name="T22" fmla="*/ 68 w 185"/>
              <a:gd name="T23" fmla="*/ 66 h 116"/>
              <a:gd name="T24" fmla="*/ 118 w 185"/>
              <a:gd name="T25" fmla="*/ 116 h 116"/>
              <a:gd name="T26" fmla="*/ 160 w 185"/>
              <a:gd name="T27" fmla="*/ 75 h 116"/>
              <a:gd name="T28" fmla="*/ 160 w 185"/>
              <a:gd name="T29" fmla="*/ 25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5" h="116">
                <a:moveTo>
                  <a:pt x="160" y="25"/>
                </a:moveTo>
                <a:cubicBezTo>
                  <a:pt x="135" y="0"/>
                  <a:pt x="110" y="25"/>
                  <a:pt x="110" y="25"/>
                </a:cubicBezTo>
                <a:cubicBezTo>
                  <a:pt x="97" y="37"/>
                  <a:pt x="97" y="37"/>
                  <a:pt x="97" y="37"/>
                </a:cubicBezTo>
                <a:cubicBezTo>
                  <a:pt x="77" y="17"/>
                  <a:pt x="77" y="17"/>
                  <a:pt x="77" y="17"/>
                </a:cubicBezTo>
                <a:cubicBezTo>
                  <a:pt x="72" y="12"/>
                  <a:pt x="65" y="12"/>
                  <a:pt x="60" y="17"/>
                </a:cubicBezTo>
                <a:cubicBezTo>
                  <a:pt x="4" y="73"/>
                  <a:pt x="4" y="73"/>
                  <a:pt x="4" y="73"/>
                </a:cubicBezTo>
                <a:cubicBezTo>
                  <a:pt x="0" y="77"/>
                  <a:pt x="0" y="85"/>
                  <a:pt x="4" y="89"/>
                </a:cubicBezTo>
                <a:cubicBezTo>
                  <a:pt x="7" y="91"/>
                  <a:pt x="10" y="92"/>
                  <a:pt x="12" y="92"/>
                </a:cubicBezTo>
                <a:cubicBezTo>
                  <a:pt x="15" y="92"/>
                  <a:pt x="18" y="91"/>
                  <a:pt x="21" y="89"/>
                </a:cubicBezTo>
                <a:cubicBezTo>
                  <a:pt x="69" y="41"/>
                  <a:pt x="69" y="41"/>
                  <a:pt x="69" y="41"/>
                </a:cubicBezTo>
                <a:cubicBezTo>
                  <a:pt x="81" y="54"/>
                  <a:pt x="81" y="54"/>
                  <a:pt x="81" y="54"/>
                </a:cubicBezTo>
                <a:cubicBezTo>
                  <a:pt x="68" y="66"/>
                  <a:pt x="68" y="66"/>
                  <a:pt x="68" y="66"/>
                </a:cubicBezTo>
                <a:cubicBezTo>
                  <a:pt x="118" y="116"/>
                  <a:pt x="118" y="116"/>
                  <a:pt x="118" y="116"/>
                </a:cubicBezTo>
                <a:cubicBezTo>
                  <a:pt x="160" y="75"/>
                  <a:pt x="160" y="75"/>
                  <a:pt x="160" y="75"/>
                </a:cubicBezTo>
                <a:cubicBezTo>
                  <a:pt x="160" y="75"/>
                  <a:pt x="185" y="50"/>
                  <a:pt x="160" y="2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1" name="Freeform 246"/>
          <p:cNvSpPr/>
          <p:nvPr/>
        </p:nvSpPr>
        <p:spPr bwMode="auto">
          <a:xfrm>
            <a:off x="9627235" y="4418965"/>
            <a:ext cx="215900" cy="214630"/>
          </a:xfrm>
          <a:custGeom>
            <a:avLst/>
            <a:gdLst>
              <a:gd name="T0" fmla="*/ 103 w 134"/>
              <a:gd name="T1" fmla="*/ 0 h 133"/>
              <a:gd name="T2" fmla="*/ 15 w 134"/>
              <a:gd name="T3" fmla="*/ 89 h 133"/>
              <a:gd name="T4" fmla="*/ 15 w 134"/>
              <a:gd name="T5" fmla="*/ 89 h 133"/>
              <a:gd name="T6" fmla="*/ 15 w 134"/>
              <a:gd name="T7" fmla="*/ 89 h 133"/>
              <a:gd name="T8" fmla="*/ 15 w 134"/>
              <a:gd name="T9" fmla="*/ 89 h 133"/>
              <a:gd name="T10" fmla="*/ 15 w 134"/>
              <a:gd name="T11" fmla="*/ 89 h 133"/>
              <a:gd name="T12" fmla="*/ 0 w 134"/>
              <a:gd name="T13" fmla="*/ 133 h 133"/>
              <a:gd name="T14" fmla="*/ 45 w 134"/>
              <a:gd name="T15" fmla="*/ 119 h 133"/>
              <a:gd name="T16" fmla="*/ 45 w 134"/>
              <a:gd name="T17" fmla="*/ 119 h 133"/>
              <a:gd name="T18" fmla="*/ 45 w 134"/>
              <a:gd name="T19" fmla="*/ 119 h 133"/>
              <a:gd name="T20" fmla="*/ 45 w 134"/>
              <a:gd name="T21" fmla="*/ 119 h 133"/>
              <a:gd name="T22" fmla="*/ 134 w 134"/>
              <a:gd name="T23" fmla="*/ 30 h 133"/>
              <a:gd name="T24" fmla="*/ 103 w 134"/>
              <a:gd name="T2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4" h="133">
                <a:moveTo>
                  <a:pt x="103" y="0"/>
                </a:moveTo>
                <a:lnTo>
                  <a:pt x="15" y="89"/>
                </a:lnTo>
                <a:lnTo>
                  <a:pt x="15" y="89"/>
                </a:lnTo>
                <a:lnTo>
                  <a:pt x="15" y="89"/>
                </a:lnTo>
                <a:lnTo>
                  <a:pt x="15" y="89"/>
                </a:lnTo>
                <a:lnTo>
                  <a:pt x="15" y="89"/>
                </a:lnTo>
                <a:lnTo>
                  <a:pt x="0" y="133"/>
                </a:lnTo>
                <a:lnTo>
                  <a:pt x="45" y="119"/>
                </a:lnTo>
                <a:lnTo>
                  <a:pt x="45" y="119"/>
                </a:lnTo>
                <a:lnTo>
                  <a:pt x="45" y="119"/>
                </a:lnTo>
                <a:lnTo>
                  <a:pt x="45" y="119"/>
                </a:lnTo>
                <a:lnTo>
                  <a:pt x="134" y="30"/>
                </a:lnTo>
                <a:lnTo>
                  <a:pt x="10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2" name="Freeform 247"/>
          <p:cNvSpPr>
            <a:spLocks noEditPoints="1"/>
          </p:cNvSpPr>
          <p:nvPr/>
        </p:nvSpPr>
        <p:spPr bwMode="auto">
          <a:xfrm>
            <a:off x="10192385" y="4385310"/>
            <a:ext cx="247650" cy="248285"/>
          </a:xfrm>
          <a:custGeom>
            <a:avLst/>
            <a:gdLst>
              <a:gd name="T0" fmla="*/ 45 w 154"/>
              <a:gd name="T1" fmla="*/ 127 h 154"/>
              <a:gd name="T2" fmla="*/ 38 w 154"/>
              <a:gd name="T3" fmla="*/ 120 h 154"/>
              <a:gd name="T4" fmla="*/ 140 w 154"/>
              <a:gd name="T5" fmla="*/ 18 h 154"/>
              <a:gd name="T6" fmla="*/ 136 w 154"/>
              <a:gd name="T7" fmla="*/ 14 h 154"/>
              <a:gd name="T8" fmla="*/ 35 w 154"/>
              <a:gd name="T9" fmla="*/ 116 h 154"/>
              <a:gd name="T10" fmla="*/ 27 w 154"/>
              <a:gd name="T11" fmla="*/ 110 h 154"/>
              <a:gd name="T12" fmla="*/ 129 w 154"/>
              <a:gd name="T13" fmla="*/ 7 h 154"/>
              <a:gd name="T14" fmla="*/ 122 w 154"/>
              <a:gd name="T15" fmla="*/ 0 h 154"/>
              <a:gd name="T16" fmla="*/ 15 w 154"/>
              <a:gd name="T17" fmla="*/ 108 h 154"/>
              <a:gd name="T18" fmla="*/ 15 w 154"/>
              <a:gd name="T19" fmla="*/ 108 h 154"/>
              <a:gd name="T20" fmla="*/ 15 w 154"/>
              <a:gd name="T21" fmla="*/ 108 h 154"/>
              <a:gd name="T22" fmla="*/ 15 w 154"/>
              <a:gd name="T23" fmla="*/ 108 h 154"/>
              <a:gd name="T24" fmla="*/ 15 w 154"/>
              <a:gd name="T25" fmla="*/ 108 h 154"/>
              <a:gd name="T26" fmla="*/ 0 w 154"/>
              <a:gd name="T27" fmla="*/ 154 h 154"/>
              <a:gd name="T28" fmla="*/ 47 w 154"/>
              <a:gd name="T29" fmla="*/ 140 h 154"/>
              <a:gd name="T30" fmla="*/ 47 w 154"/>
              <a:gd name="T31" fmla="*/ 140 h 154"/>
              <a:gd name="T32" fmla="*/ 47 w 154"/>
              <a:gd name="T33" fmla="*/ 140 h 154"/>
              <a:gd name="T34" fmla="*/ 47 w 154"/>
              <a:gd name="T35" fmla="*/ 140 h 154"/>
              <a:gd name="T36" fmla="*/ 154 w 154"/>
              <a:gd name="T37" fmla="*/ 32 h 154"/>
              <a:gd name="T38" fmla="*/ 147 w 154"/>
              <a:gd name="T39" fmla="*/ 25 h 154"/>
              <a:gd name="T40" fmla="*/ 45 w 154"/>
              <a:gd name="T41" fmla="*/ 127 h 154"/>
              <a:gd name="T42" fmla="*/ 21 w 154"/>
              <a:gd name="T43" fmla="*/ 121 h 154"/>
              <a:gd name="T44" fmla="*/ 33 w 154"/>
              <a:gd name="T45" fmla="*/ 133 h 154"/>
              <a:gd name="T46" fmla="*/ 15 w 154"/>
              <a:gd name="T47" fmla="*/ 140 h 154"/>
              <a:gd name="T48" fmla="*/ 21 w 154"/>
              <a:gd name="T49" fmla="*/ 121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4" h="154">
                <a:moveTo>
                  <a:pt x="45" y="127"/>
                </a:moveTo>
                <a:lnTo>
                  <a:pt x="38" y="120"/>
                </a:lnTo>
                <a:lnTo>
                  <a:pt x="140" y="18"/>
                </a:lnTo>
                <a:lnTo>
                  <a:pt x="136" y="14"/>
                </a:lnTo>
                <a:lnTo>
                  <a:pt x="35" y="116"/>
                </a:lnTo>
                <a:lnTo>
                  <a:pt x="27" y="110"/>
                </a:lnTo>
                <a:lnTo>
                  <a:pt x="129" y="7"/>
                </a:lnTo>
                <a:lnTo>
                  <a:pt x="122" y="0"/>
                </a:lnTo>
                <a:lnTo>
                  <a:pt x="15" y="108"/>
                </a:lnTo>
                <a:lnTo>
                  <a:pt x="15" y="108"/>
                </a:lnTo>
                <a:lnTo>
                  <a:pt x="15" y="108"/>
                </a:lnTo>
                <a:lnTo>
                  <a:pt x="15" y="108"/>
                </a:lnTo>
                <a:lnTo>
                  <a:pt x="15" y="108"/>
                </a:lnTo>
                <a:lnTo>
                  <a:pt x="0" y="154"/>
                </a:lnTo>
                <a:lnTo>
                  <a:pt x="47" y="140"/>
                </a:lnTo>
                <a:lnTo>
                  <a:pt x="47" y="140"/>
                </a:lnTo>
                <a:lnTo>
                  <a:pt x="47" y="140"/>
                </a:lnTo>
                <a:lnTo>
                  <a:pt x="47" y="140"/>
                </a:lnTo>
                <a:lnTo>
                  <a:pt x="154" y="32"/>
                </a:lnTo>
                <a:lnTo>
                  <a:pt x="147" y="25"/>
                </a:lnTo>
                <a:lnTo>
                  <a:pt x="45" y="127"/>
                </a:lnTo>
                <a:close/>
                <a:moveTo>
                  <a:pt x="21" y="121"/>
                </a:moveTo>
                <a:lnTo>
                  <a:pt x="33" y="133"/>
                </a:lnTo>
                <a:lnTo>
                  <a:pt x="15" y="140"/>
                </a:lnTo>
                <a:lnTo>
                  <a:pt x="21" y="1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" name="Freeform 248"/>
          <p:cNvSpPr/>
          <p:nvPr/>
        </p:nvSpPr>
        <p:spPr bwMode="auto">
          <a:xfrm>
            <a:off x="10406380" y="4349750"/>
            <a:ext cx="86995" cy="71120"/>
          </a:xfrm>
          <a:custGeom>
            <a:avLst/>
            <a:gdLst>
              <a:gd name="T0" fmla="*/ 52 w 89"/>
              <a:gd name="T1" fmla="*/ 71 h 71"/>
              <a:gd name="T2" fmla="*/ 55 w 89"/>
              <a:gd name="T3" fmla="*/ 68 h 71"/>
              <a:gd name="T4" fmla="*/ 59 w 89"/>
              <a:gd name="T5" fmla="*/ 12 h 71"/>
              <a:gd name="T6" fmla="*/ 33 w 89"/>
              <a:gd name="T7" fmla="*/ 0 h 71"/>
              <a:gd name="T8" fmla="*/ 3 w 89"/>
              <a:gd name="T9" fmla="*/ 16 h 71"/>
              <a:gd name="T10" fmla="*/ 0 w 89"/>
              <a:gd name="T11" fmla="*/ 19 h 71"/>
              <a:gd name="T12" fmla="*/ 52 w 89"/>
              <a:gd name="T13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71">
                <a:moveTo>
                  <a:pt x="52" y="71"/>
                </a:moveTo>
                <a:cubicBezTo>
                  <a:pt x="55" y="68"/>
                  <a:pt x="55" y="68"/>
                  <a:pt x="55" y="68"/>
                </a:cubicBezTo>
                <a:cubicBezTo>
                  <a:pt x="55" y="68"/>
                  <a:pt x="89" y="42"/>
                  <a:pt x="59" y="12"/>
                </a:cubicBezTo>
                <a:cubicBezTo>
                  <a:pt x="49" y="3"/>
                  <a:pt x="41" y="0"/>
                  <a:pt x="33" y="0"/>
                </a:cubicBezTo>
                <a:cubicBezTo>
                  <a:pt x="15" y="0"/>
                  <a:pt x="3" y="16"/>
                  <a:pt x="3" y="16"/>
                </a:cubicBezTo>
                <a:cubicBezTo>
                  <a:pt x="0" y="19"/>
                  <a:pt x="0" y="19"/>
                  <a:pt x="0" y="19"/>
                </a:cubicBezTo>
                <a:lnTo>
                  <a:pt x="52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4" name="Freeform 249"/>
          <p:cNvSpPr>
            <a:spLocks noEditPoints="1"/>
          </p:cNvSpPr>
          <p:nvPr/>
        </p:nvSpPr>
        <p:spPr bwMode="auto">
          <a:xfrm>
            <a:off x="2437130" y="6172200"/>
            <a:ext cx="86995" cy="78740"/>
          </a:xfrm>
          <a:custGeom>
            <a:avLst/>
            <a:gdLst>
              <a:gd name="T0" fmla="*/ 0 w 89"/>
              <a:gd name="T1" fmla="*/ 13 h 80"/>
              <a:gd name="T2" fmla="*/ 20 w 89"/>
              <a:gd name="T3" fmla="*/ 2 h 80"/>
              <a:gd name="T4" fmla="*/ 35 w 89"/>
              <a:gd name="T5" fmla="*/ 19 h 80"/>
              <a:gd name="T6" fmla="*/ 18 w 89"/>
              <a:gd name="T7" fmla="*/ 11 h 80"/>
              <a:gd name="T8" fmla="*/ 0 w 89"/>
              <a:gd name="T9" fmla="*/ 13 h 80"/>
              <a:gd name="T10" fmla="*/ 34 w 89"/>
              <a:gd name="T11" fmla="*/ 78 h 80"/>
              <a:gd name="T12" fmla="*/ 11 w 89"/>
              <a:gd name="T13" fmla="*/ 51 h 80"/>
              <a:gd name="T14" fmla="*/ 36 w 89"/>
              <a:gd name="T15" fmla="*/ 66 h 80"/>
              <a:gd name="T16" fmla="*/ 65 w 89"/>
              <a:gd name="T17" fmla="*/ 61 h 80"/>
              <a:gd name="T18" fmla="*/ 34 w 89"/>
              <a:gd name="T19" fmla="*/ 78 h 80"/>
              <a:gd name="T20" fmla="*/ 54 w 89"/>
              <a:gd name="T21" fmla="*/ 22 h 80"/>
              <a:gd name="T22" fmla="*/ 74 w 89"/>
              <a:gd name="T23" fmla="*/ 11 h 80"/>
              <a:gd name="T24" fmla="*/ 89 w 89"/>
              <a:gd name="T25" fmla="*/ 29 h 80"/>
              <a:gd name="T26" fmla="*/ 72 w 89"/>
              <a:gd name="T27" fmla="*/ 20 h 80"/>
              <a:gd name="T28" fmla="*/ 54 w 89"/>
              <a:gd name="T29" fmla="*/ 2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9" h="80">
                <a:moveTo>
                  <a:pt x="0" y="13"/>
                </a:moveTo>
                <a:cubicBezTo>
                  <a:pt x="3" y="5"/>
                  <a:pt x="11" y="0"/>
                  <a:pt x="20" y="2"/>
                </a:cubicBezTo>
                <a:cubicBezTo>
                  <a:pt x="28" y="3"/>
                  <a:pt x="35" y="11"/>
                  <a:pt x="35" y="19"/>
                </a:cubicBezTo>
                <a:cubicBezTo>
                  <a:pt x="31" y="15"/>
                  <a:pt x="25" y="12"/>
                  <a:pt x="18" y="11"/>
                </a:cubicBezTo>
                <a:cubicBezTo>
                  <a:pt x="12" y="10"/>
                  <a:pt x="5" y="10"/>
                  <a:pt x="0" y="13"/>
                </a:cubicBezTo>
                <a:close/>
                <a:moveTo>
                  <a:pt x="34" y="78"/>
                </a:moveTo>
                <a:cubicBezTo>
                  <a:pt x="21" y="75"/>
                  <a:pt x="12" y="64"/>
                  <a:pt x="11" y="51"/>
                </a:cubicBezTo>
                <a:cubicBezTo>
                  <a:pt x="18" y="58"/>
                  <a:pt x="26" y="64"/>
                  <a:pt x="36" y="66"/>
                </a:cubicBezTo>
                <a:cubicBezTo>
                  <a:pt x="46" y="68"/>
                  <a:pt x="56" y="64"/>
                  <a:pt x="65" y="61"/>
                </a:cubicBezTo>
                <a:cubicBezTo>
                  <a:pt x="60" y="73"/>
                  <a:pt x="47" y="80"/>
                  <a:pt x="34" y="78"/>
                </a:cubicBezTo>
                <a:close/>
                <a:moveTo>
                  <a:pt x="54" y="22"/>
                </a:moveTo>
                <a:cubicBezTo>
                  <a:pt x="57" y="15"/>
                  <a:pt x="65" y="10"/>
                  <a:pt x="74" y="11"/>
                </a:cubicBezTo>
                <a:cubicBezTo>
                  <a:pt x="82" y="13"/>
                  <a:pt x="89" y="20"/>
                  <a:pt x="89" y="29"/>
                </a:cubicBezTo>
                <a:cubicBezTo>
                  <a:pt x="84" y="24"/>
                  <a:pt x="79" y="21"/>
                  <a:pt x="72" y="20"/>
                </a:cubicBezTo>
                <a:cubicBezTo>
                  <a:pt x="66" y="19"/>
                  <a:pt x="59" y="20"/>
                  <a:pt x="54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5" name="Freeform 250"/>
          <p:cNvSpPr>
            <a:spLocks noEditPoints="1"/>
          </p:cNvSpPr>
          <p:nvPr/>
        </p:nvSpPr>
        <p:spPr bwMode="auto">
          <a:xfrm>
            <a:off x="2319655" y="6148070"/>
            <a:ext cx="86995" cy="80645"/>
          </a:xfrm>
          <a:custGeom>
            <a:avLst/>
            <a:gdLst>
              <a:gd name="T0" fmla="*/ 22 w 88"/>
              <a:gd name="T1" fmla="*/ 22 h 82"/>
              <a:gd name="T2" fmla="*/ 0 w 88"/>
              <a:gd name="T3" fmla="*/ 15 h 82"/>
              <a:gd name="T4" fmla="*/ 19 w 88"/>
              <a:gd name="T5" fmla="*/ 14 h 82"/>
              <a:gd name="T6" fmla="*/ 34 w 88"/>
              <a:gd name="T7" fmla="*/ 3 h 82"/>
              <a:gd name="T8" fmla="*/ 22 w 88"/>
              <a:gd name="T9" fmla="*/ 22 h 82"/>
              <a:gd name="T10" fmla="*/ 55 w 88"/>
              <a:gd name="T11" fmla="*/ 67 h 82"/>
              <a:gd name="T12" fmla="*/ 29 w 88"/>
              <a:gd name="T13" fmla="*/ 82 h 82"/>
              <a:gd name="T14" fmla="*/ 53 w 88"/>
              <a:gd name="T15" fmla="*/ 55 h 82"/>
              <a:gd name="T16" fmla="*/ 83 w 88"/>
              <a:gd name="T17" fmla="*/ 72 h 82"/>
              <a:gd name="T18" fmla="*/ 55 w 88"/>
              <a:gd name="T19" fmla="*/ 67 h 82"/>
              <a:gd name="T20" fmla="*/ 70 w 88"/>
              <a:gd name="T21" fmla="*/ 14 h 82"/>
              <a:gd name="T22" fmla="*/ 52 w 88"/>
              <a:gd name="T23" fmla="*/ 0 h 82"/>
              <a:gd name="T24" fmla="*/ 70 w 88"/>
              <a:gd name="T25" fmla="*/ 5 h 82"/>
              <a:gd name="T26" fmla="*/ 88 w 88"/>
              <a:gd name="T27" fmla="*/ 0 h 82"/>
              <a:gd name="T28" fmla="*/ 70 w 88"/>
              <a:gd name="T29" fmla="*/ 1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8" h="82">
                <a:moveTo>
                  <a:pt x="22" y="22"/>
                </a:moveTo>
                <a:cubicBezTo>
                  <a:pt x="14" y="25"/>
                  <a:pt x="5" y="22"/>
                  <a:pt x="0" y="15"/>
                </a:cubicBezTo>
                <a:cubicBezTo>
                  <a:pt x="6" y="16"/>
                  <a:pt x="13" y="16"/>
                  <a:pt x="19" y="14"/>
                </a:cubicBezTo>
                <a:cubicBezTo>
                  <a:pt x="25" y="12"/>
                  <a:pt x="30" y="8"/>
                  <a:pt x="34" y="3"/>
                </a:cubicBezTo>
                <a:cubicBezTo>
                  <a:pt x="35" y="11"/>
                  <a:pt x="30" y="19"/>
                  <a:pt x="22" y="22"/>
                </a:cubicBezTo>
                <a:close/>
                <a:moveTo>
                  <a:pt x="55" y="67"/>
                </a:moveTo>
                <a:cubicBezTo>
                  <a:pt x="45" y="69"/>
                  <a:pt x="36" y="75"/>
                  <a:pt x="29" y="82"/>
                </a:cubicBezTo>
                <a:cubicBezTo>
                  <a:pt x="30" y="69"/>
                  <a:pt x="39" y="58"/>
                  <a:pt x="53" y="55"/>
                </a:cubicBezTo>
                <a:cubicBezTo>
                  <a:pt x="66" y="53"/>
                  <a:pt x="78" y="60"/>
                  <a:pt x="83" y="72"/>
                </a:cubicBezTo>
                <a:cubicBezTo>
                  <a:pt x="75" y="69"/>
                  <a:pt x="65" y="65"/>
                  <a:pt x="55" y="67"/>
                </a:cubicBezTo>
                <a:close/>
                <a:moveTo>
                  <a:pt x="70" y="14"/>
                </a:moveTo>
                <a:cubicBezTo>
                  <a:pt x="61" y="14"/>
                  <a:pt x="54" y="8"/>
                  <a:pt x="52" y="0"/>
                </a:cubicBezTo>
                <a:cubicBezTo>
                  <a:pt x="57" y="3"/>
                  <a:pt x="63" y="5"/>
                  <a:pt x="70" y="5"/>
                </a:cubicBezTo>
                <a:cubicBezTo>
                  <a:pt x="76" y="5"/>
                  <a:pt x="83" y="3"/>
                  <a:pt x="88" y="0"/>
                </a:cubicBezTo>
                <a:cubicBezTo>
                  <a:pt x="86" y="8"/>
                  <a:pt x="79" y="14"/>
                  <a:pt x="70" y="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6" name="Freeform 251"/>
          <p:cNvSpPr/>
          <p:nvPr/>
        </p:nvSpPr>
        <p:spPr bwMode="auto">
          <a:xfrm>
            <a:off x="2280920" y="6090285"/>
            <a:ext cx="148590" cy="179705"/>
          </a:xfrm>
          <a:custGeom>
            <a:avLst/>
            <a:gdLst>
              <a:gd name="T0" fmla="*/ 100 w 150"/>
              <a:gd name="T1" fmla="*/ 160 h 184"/>
              <a:gd name="T2" fmla="*/ 14 w 150"/>
              <a:gd name="T3" fmla="*/ 39 h 184"/>
              <a:gd name="T4" fmla="*/ 79 w 150"/>
              <a:gd name="T5" fmla="*/ 42 h 184"/>
              <a:gd name="T6" fmla="*/ 139 w 150"/>
              <a:gd name="T7" fmla="*/ 17 h 184"/>
              <a:gd name="T8" fmla="*/ 139 w 150"/>
              <a:gd name="T9" fmla="*/ 17 h 184"/>
              <a:gd name="T10" fmla="*/ 139 w 150"/>
              <a:gd name="T11" fmla="*/ 17 h 184"/>
              <a:gd name="T12" fmla="*/ 145 w 150"/>
              <a:gd name="T13" fmla="*/ 16 h 184"/>
              <a:gd name="T14" fmla="*/ 150 w 150"/>
              <a:gd name="T15" fmla="*/ 16 h 184"/>
              <a:gd name="T16" fmla="*/ 149 w 150"/>
              <a:gd name="T17" fmla="*/ 6 h 184"/>
              <a:gd name="T18" fmla="*/ 146 w 150"/>
              <a:gd name="T19" fmla="*/ 1 h 184"/>
              <a:gd name="T20" fmla="*/ 140 w 150"/>
              <a:gd name="T21" fmla="*/ 2 h 184"/>
              <a:gd name="T22" fmla="*/ 77 w 150"/>
              <a:gd name="T23" fmla="*/ 30 h 184"/>
              <a:gd name="T24" fmla="*/ 8 w 150"/>
              <a:gd name="T25" fmla="*/ 25 h 184"/>
              <a:gd name="T26" fmla="*/ 2 w 150"/>
              <a:gd name="T27" fmla="*/ 26 h 184"/>
              <a:gd name="T28" fmla="*/ 0 w 150"/>
              <a:gd name="T29" fmla="*/ 32 h 184"/>
              <a:gd name="T30" fmla="*/ 102 w 150"/>
              <a:gd name="T31" fmla="*/ 172 h 184"/>
              <a:gd name="T32" fmla="*/ 134 w 150"/>
              <a:gd name="T33" fmla="*/ 148 h 184"/>
              <a:gd name="T34" fmla="*/ 130 w 150"/>
              <a:gd name="T35" fmla="*/ 131 h 184"/>
              <a:gd name="T36" fmla="*/ 100 w 150"/>
              <a:gd name="T37" fmla="*/ 16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0" h="184">
                <a:moveTo>
                  <a:pt x="100" y="160"/>
                </a:moveTo>
                <a:cubicBezTo>
                  <a:pt x="56" y="168"/>
                  <a:pt x="25" y="82"/>
                  <a:pt x="14" y="39"/>
                </a:cubicBezTo>
                <a:cubicBezTo>
                  <a:pt x="27" y="42"/>
                  <a:pt x="53" y="46"/>
                  <a:pt x="79" y="42"/>
                </a:cubicBezTo>
                <a:cubicBezTo>
                  <a:pt x="104" y="37"/>
                  <a:pt x="127" y="24"/>
                  <a:pt x="139" y="17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41" y="16"/>
                  <a:pt x="143" y="16"/>
                  <a:pt x="145" y="16"/>
                </a:cubicBezTo>
                <a:cubicBezTo>
                  <a:pt x="147" y="16"/>
                  <a:pt x="149" y="16"/>
                  <a:pt x="150" y="16"/>
                </a:cubicBezTo>
                <a:cubicBezTo>
                  <a:pt x="150" y="10"/>
                  <a:pt x="149" y="7"/>
                  <a:pt x="149" y="6"/>
                </a:cubicBezTo>
                <a:cubicBezTo>
                  <a:pt x="149" y="4"/>
                  <a:pt x="148" y="2"/>
                  <a:pt x="146" y="1"/>
                </a:cubicBezTo>
                <a:cubicBezTo>
                  <a:pt x="144" y="0"/>
                  <a:pt x="141" y="1"/>
                  <a:pt x="140" y="2"/>
                </a:cubicBezTo>
                <a:cubicBezTo>
                  <a:pt x="140" y="2"/>
                  <a:pt x="110" y="25"/>
                  <a:pt x="77" y="30"/>
                </a:cubicBezTo>
                <a:cubicBezTo>
                  <a:pt x="44" y="36"/>
                  <a:pt x="8" y="25"/>
                  <a:pt x="8" y="25"/>
                </a:cubicBezTo>
                <a:cubicBezTo>
                  <a:pt x="6" y="25"/>
                  <a:pt x="4" y="25"/>
                  <a:pt x="2" y="26"/>
                </a:cubicBezTo>
                <a:cubicBezTo>
                  <a:pt x="1" y="28"/>
                  <a:pt x="0" y="30"/>
                  <a:pt x="0" y="32"/>
                </a:cubicBezTo>
                <a:cubicBezTo>
                  <a:pt x="2" y="38"/>
                  <a:pt x="34" y="184"/>
                  <a:pt x="102" y="172"/>
                </a:cubicBezTo>
                <a:cubicBezTo>
                  <a:pt x="116" y="169"/>
                  <a:pt x="127" y="160"/>
                  <a:pt x="134" y="148"/>
                </a:cubicBezTo>
                <a:cubicBezTo>
                  <a:pt x="133" y="143"/>
                  <a:pt x="131" y="137"/>
                  <a:pt x="130" y="131"/>
                </a:cubicBezTo>
                <a:cubicBezTo>
                  <a:pt x="124" y="146"/>
                  <a:pt x="115" y="158"/>
                  <a:pt x="100" y="16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" name="Freeform 252"/>
          <p:cNvSpPr/>
          <p:nvPr/>
        </p:nvSpPr>
        <p:spPr bwMode="auto">
          <a:xfrm>
            <a:off x="2371090" y="6148070"/>
            <a:ext cx="35560" cy="14605"/>
          </a:xfrm>
          <a:custGeom>
            <a:avLst/>
            <a:gdLst>
              <a:gd name="T0" fmla="*/ 0 w 36"/>
              <a:gd name="T1" fmla="*/ 0 h 14"/>
              <a:gd name="T2" fmla="*/ 18 w 36"/>
              <a:gd name="T3" fmla="*/ 14 h 14"/>
              <a:gd name="T4" fmla="*/ 36 w 36"/>
              <a:gd name="T5" fmla="*/ 0 h 14"/>
              <a:gd name="T6" fmla="*/ 18 w 36"/>
              <a:gd name="T7" fmla="*/ 5 h 14"/>
              <a:gd name="T8" fmla="*/ 0 w 36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4">
                <a:moveTo>
                  <a:pt x="0" y="0"/>
                </a:moveTo>
                <a:cubicBezTo>
                  <a:pt x="2" y="8"/>
                  <a:pt x="9" y="14"/>
                  <a:pt x="18" y="14"/>
                </a:cubicBezTo>
                <a:cubicBezTo>
                  <a:pt x="27" y="14"/>
                  <a:pt x="34" y="8"/>
                  <a:pt x="36" y="0"/>
                </a:cubicBezTo>
                <a:cubicBezTo>
                  <a:pt x="31" y="3"/>
                  <a:pt x="24" y="5"/>
                  <a:pt x="18" y="5"/>
                </a:cubicBezTo>
                <a:cubicBezTo>
                  <a:pt x="11" y="5"/>
                  <a:pt x="5" y="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Freeform 253"/>
          <p:cNvSpPr/>
          <p:nvPr/>
        </p:nvSpPr>
        <p:spPr bwMode="auto">
          <a:xfrm>
            <a:off x="2319655" y="6151245"/>
            <a:ext cx="34290" cy="20955"/>
          </a:xfrm>
          <a:custGeom>
            <a:avLst/>
            <a:gdLst>
              <a:gd name="T0" fmla="*/ 34 w 35"/>
              <a:gd name="T1" fmla="*/ 0 h 22"/>
              <a:gd name="T2" fmla="*/ 19 w 35"/>
              <a:gd name="T3" fmla="*/ 11 h 22"/>
              <a:gd name="T4" fmla="*/ 0 w 35"/>
              <a:gd name="T5" fmla="*/ 12 h 22"/>
              <a:gd name="T6" fmla="*/ 22 w 35"/>
              <a:gd name="T7" fmla="*/ 19 h 22"/>
              <a:gd name="T8" fmla="*/ 34 w 35"/>
              <a:gd name="T9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2">
                <a:moveTo>
                  <a:pt x="34" y="0"/>
                </a:moveTo>
                <a:cubicBezTo>
                  <a:pt x="30" y="5"/>
                  <a:pt x="25" y="9"/>
                  <a:pt x="19" y="11"/>
                </a:cubicBezTo>
                <a:cubicBezTo>
                  <a:pt x="13" y="13"/>
                  <a:pt x="6" y="13"/>
                  <a:pt x="0" y="12"/>
                </a:cubicBezTo>
                <a:cubicBezTo>
                  <a:pt x="5" y="19"/>
                  <a:pt x="14" y="22"/>
                  <a:pt x="22" y="19"/>
                </a:cubicBezTo>
                <a:cubicBezTo>
                  <a:pt x="30" y="16"/>
                  <a:pt x="35" y="8"/>
                  <a:pt x="3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9" name="Freeform 254"/>
          <p:cNvSpPr/>
          <p:nvPr/>
        </p:nvSpPr>
        <p:spPr bwMode="auto">
          <a:xfrm>
            <a:off x="2348865" y="6200775"/>
            <a:ext cx="53340" cy="27940"/>
          </a:xfrm>
          <a:custGeom>
            <a:avLst/>
            <a:gdLst>
              <a:gd name="T0" fmla="*/ 24 w 54"/>
              <a:gd name="T1" fmla="*/ 2 h 29"/>
              <a:gd name="T2" fmla="*/ 0 w 54"/>
              <a:gd name="T3" fmla="*/ 29 h 29"/>
              <a:gd name="T4" fmla="*/ 26 w 54"/>
              <a:gd name="T5" fmla="*/ 14 h 29"/>
              <a:gd name="T6" fmla="*/ 54 w 54"/>
              <a:gd name="T7" fmla="*/ 19 h 29"/>
              <a:gd name="T8" fmla="*/ 24 w 54"/>
              <a:gd name="T9" fmla="*/ 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29">
                <a:moveTo>
                  <a:pt x="24" y="2"/>
                </a:moveTo>
                <a:cubicBezTo>
                  <a:pt x="10" y="5"/>
                  <a:pt x="1" y="16"/>
                  <a:pt x="0" y="29"/>
                </a:cubicBezTo>
                <a:cubicBezTo>
                  <a:pt x="7" y="22"/>
                  <a:pt x="16" y="16"/>
                  <a:pt x="26" y="14"/>
                </a:cubicBezTo>
                <a:cubicBezTo>
                  <a:pt x="36" y="12"/>
                  <a:pt x="46" y="16"/>
                  <a:pt x="54" y="19"/>
                </a:cubicBezTo>
                <a:cubicBezTo>
                  <a:pt x="49" y="7"/>
                  <a:pt x="37" y="0"/>
                  <a:pt x="24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0" name="Freeform 255"/>
          <p:cNvSpPr>
            <a:spLocks noEditPoints="1"/>
          </p:cNvSpPr>
          <p:nvPr/>
        </p:nvSpPr>
        <p:spPr bwMode="auto">
          <a:xfrm>
            <a:off x="2398395" y="6114415"/>
            <a:ext cx="166370" cy="168910"/>
          </a:xfrm>
          <a:custGeom>
            <a:avLst/>
            <a:gdLst>
              <a:gd name="T0" fmla="*/ 168 w 170"/>
              <a:gd name="T1" fmla="*/ 26 h 172"/>
              <a:gd name="T2" fmla="*/ 164 w 170"/>
              <a:gd name="T3" fmla="*/ 24 h 172"/>
              <a:gd name="T4" fmla="*/ 162 w 170"/>
              <a:gd name="T5" fmla="*/ 25 h 172"/>
              <a:gd name="T6" fmla="*/ 114 w 170"/>
              <a:gd name="T7" fmla="*/ 32 h 172"/>
              <a:gd name="T8" fmla="*/ 93 w 170"/>
              <a:gd name="T9" fmla="*/ 30 h 172"/>
              <a:gd name="T10" fmla="*/ 30 w 170"/>
              <a:gd name="T11" fmla="*/ 1 h 172"/>
              <a:gd name="T12" fmla="*/ 26 w 170"/>
              <a:gd name="T13" fmla="*/ 0 h 172"/>
              <a:gd name="T14" fmla="*/ 24 w 170"/>
              <a:gd name="T15" fmla="*/ 1 h 172"/>
              <a:gd name="T16" fmla="*/ 21 w 170"/>
              <a:gd name="T17" fmla="*/ 5 h 172"/>
              <a:gd name="T18" fmla="*/ 68 w 170"/>
              <a:gd name="T19" fmla="*/ 171 h 172"/>
              <a:gd name="T20" fmla="*/ 76 w 170"/>
              <a:gd name="T21" fmla="*/ 172 h 172"/>
              <a:gd name="T22" fmla="*/ 169 w 170"/>
              <a:gd name="T23" fmla="*/ 31 h 172"/>
              <a:gd name="T24" fmla="*/ 168 w 170"/>
              <a:gd name="T25" fmla="*/ 26 h 172"/>
              <a:gd name="T26" fmla="*/ 135 w 170"/>
              <a:gd name="T27" fmla="*/ 100 h 172"/>
              <a:gd name="T28" fmla="*/ 76 w 170"/>
              <a:gd name="T29" fmla="*/ 160 h 172"/>
              <a:gd name="T30" fmla="*/ 70 w 170"/>
              <a:gd name="T31" fmla="*/ 160 h 172"/>
              <a:gd name="T32" fmla="*/ 31 w 170"/>
              <a:gd name="T33" fmla="*/ 16 h 172"/>
              <a:gd name="T34" fmla="*/ 91 w 170"/>
              <a:gd name="T35" fmla="*/ 41 h 172"/>
              <a:gd name="T36" fmla="*/ 114 w 170"/>
              <a:gd name="T37" fmla="*/ 43 h 172"/>
              <a:gd name="T38" fmla="*/ 156 w 170"/>
              <a:gd name="T39" fmla="*/ 38 h 172"/>
              <a:gd name="T40" fmla="*/ 135 w 170"/>
              <a:gd name="T41" fmla="*/ 10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0" h="172">
                <a:moveTo>
                  <a:pt x="168" y="26"/>
                </a:moveTo>
                <a:cubicBezTo>
                  <a:pt x="167" y="25"/>
                  <a:pt x="165" y="24"/>
                  <a:pt x="164" y="24"/>
                </a:cubicBezTo>
                <a:cubicBezTo>
                  <a:pt x="163" y="24"/>
                  <a:pt x="163" y="25"/>
                  <a:pt x="162" y="25"/>
                </a:cubicBezTo>
                <a:cubicBezTo>
                  <a:pt x="162" y="25"/>
                  <a:pt x="139" y="32"/>
                  <a:pt x="114" y="32"/>
                </a:cubicBezTo>
                <a:cubicBezTo>
                  <a:pt x="107" y="32"/>
                  <a:pt x="100" y="31"/>
                  <a:pt x="93" y="30"/>
                </a:cubicBezTo>
                <a:cubicBezTo>
                  <a:pt x="60" y="24"/>
                  <a:pt x="30" y="2"/>
                  <a:pt x="30" y="1"/>
                </a:cubicBezTo>
                <a:cubicBezTo>
                  <a:pt x="29" y="1"/>
                  <a:pt x="28" y="0"/>
                  <a:pt x="26" y="0"/>
                </a:cubicBezTo>
                <a:cubicBezTo>
                  <a:pt x="26" y="0"/>
                  <a:pt x="25" y="0"/>
                  <a:pt x="24" y="1"/>
                </a:cubicBezTo>
                <a:cubicBezTo>
                  <a:pt x="22" y="1"/>
                  <a:pt x="21" y="3"/>
                  <a:pt x="21" y="5"/>
                </a:cubicBezTo>
                <a:cubicBezTo>
                  <a:pt x="20" y="12"/>
                  <a:pt x="0" y="159"/>
                  <a:pt x="68" y="171"/>
                </a:cubicBezTo>
                <a:cubicBezTo>
                  <a:pt x="71" y="172"/>
                  <a:pt x="73" y="172"/>
                  <a:pt x="76" y="172"/>
                </a:cubicBezTo>
                <a:cubicBezTo>
                  <a:pt x="139" y="172"/>
                  <a:pt x="168" y="37"/>
                  <a:pt x="169" y="31"/>
                </a:cubicBezTo>
                <a:cubicBezTo>
                  <a:pt x="170" y="29"/>
                  <a:pt x="169" y="27"/>
                  <a:pt x="168" y="26"/>
                </a:cubicBezTo>
                <a:close/>
                <a:moveTo>
                  <a:pt x="135" y="100"/>
                </a:moveTo>
                <a:cubicBezTo>
                  <a:pt x="122" y="128"/>
                  <a:pt x="102" y="160"/>
                  <a:pt x="76" y="160"/>
                </a:cubicBezTo>
                <a:cubicBezTo>
                  <a:pt x="74" y="160"/>
                  <a:pt x="72" y="160"/>
                  <a:pt x="70" y="160"/>
                </a:cubicBezTo>
                <a:cubicBezTo>
                  <a:pt x="26" y="152"/>
                  <a:pt x="26" y="61"/>
                  <a:pt x="31" y="16"/>
                </a:cubicBezTo>
                <a:cubicBezTo>
                  <a:pt x="43" y="24"/>
                  <a:pt x="66" y="37"/>
                  <a:pt x="91" y="41"/>
                </a:cubicBezTo>
                <a:cubicBezTo>
                  <a:pt x="99" y="43"/>
                  <a:pt x="106" y="43"/>
                  <a:pt x="114" y="43"/>
                </a:cubicBezTo>
                <a:cubicBezTo>
                  <a:pt x="131" y="43"/>
                  <a:pt x="146" y="41"/>
                  <a:pt x="156" y="38"/>
                </a:cubicBezTo>
                <a:cubicBezTo>
                  <a:pt x="153" y="51"/>
                  <a:pt x="146" y="76"/>
                  <a:pt x="135" y="1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1" name="Freeform 256"/>
          <p:cNvSpPr/>
          <p:nvPr/>
        </p:nvSpPr>
        <p:spPr bwMode="auto">
          <a:xfrm>
            <a:off x="2437130" y="6172200"/>
            <a:ext cx="34290" cy="17780"/>
          </a:xfrm>
          <a:custGeom>
            <a:avLst/>
            <a:gdLst>
              <a:gd name="T0" fmla="*/ 18 w 35"/>
              <a:gd name="T1" fmla="*/ 11 h 19"/>
              <a:gd name="T2" fmla="*/ 35 w 35"/>
              <a:gd name="T3" fmla="*/ 19 h 19"/>
              <a:gd name="T4" fmla="*/ 20 w 35"/>
              <a:gd name="T5" fmla="*/ 2 h 19"/>
              <a:gd name="T6" fmla="*/ 0 w 35"/>
              <a:gd name="T7" fmla="*/ 13 h 19"/>
              <a:gd name="T8" fmla="*/ 18 w 35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9">
                <a:moveTo>
                  <a:pt x="18" y="11"/>
                </a:moveTo>
                <a:cubicBezTo>
                  <a:pt x="25" y="12"/>
                  <a:pt x="31" y="15"/>
                  <a:pt x="35" y="19"/>
                </a:cubicBezTo>
                <a:cubicBezTo>
                  <a:pt x="35" y="11"/>
                  <a:pt x="28" y="3"/>
                  <a:pt x="20" y="2"/>
                </a:cubicBezTo>
                <a:cubicBezTo>
                  <a:pt x="11" y="0"/>
                  <a:pt x="3" y="5"/>
                  <a:pt x="0" y="13"/>
                </a:cubicBezTo>
                <a:cubicBezTo>
                  <a:pt x="5" y="10"/>
                  <a:pt x="12" y="10"/>
                  <a:pt x="18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2" name="Freeform 257"/>
          <p:cNvSpPr/>
          <p:nvPr/>
        </p:nvSpPr>
        <p:spPr bwMode="auto">
          <a:xfrm>
            <a:off x="2490470" y="6181725"/>
            <a:ext cx="33655" cy="19050"/>
          </a:xfrm>
          <a:custGeom>
            <a:avLst/>
            <a:gdLst>
              <a:gd name="T0" fmla="*/ 20 w 35"/>
              <a:gd name="T1" fmla="*/ 1 h 19"/>
              <a:gd name="T2" fmla="*/ 0 w 35"/>
              <a:gd name="T3" fmla="*/ 12 h 19"/>
              <a:gd name="T4" fmla="*/ 18 w 35"/>
              <a:gd name="T5" fmla="*/ 10 h 19"/>
              <a:gd name="T6" fmla="*/ 35 w 35"/>
              <a:gd name="T7" fmla="*/ 19 h 19"/>
              <a:gd name="T8" fmla="*/ 20 w 35"/>
              <a:gd name="T9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9">
                <a:moveTo>
                  <a:pt x="20" y="1"/>
                </a:moveTo>
                <a:cubicBezTo>
                  <a:pt x="11" y="0"/>
                  <a:pt x="3" y="5"/>
                  <a:pt x="0" y="12"/>
                </a:cubicBezTo>
                <a:cubicBezTo>
                  <a:pt x="5" y="10"/>
                  <a:pt x="12" y="9"/>
                  <a:pt x="18" y="10"/>
                </a:cubicBezTo>
                <a:cubicBezTo>
                  <a:pt x="25" y="11"/>
                  <a:pt x="30" y="14"/>
                  <a:pt x="35" y="19"/>
                </a:cubicBezTo>
                <a:cubicBezTo>
                  <a:pt x="35" y="10"/>
                  <a:pt x="28" y="3"/>
                  <a:pt x="2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3" name="Freeform 258"/>
          <p:cNvSpPr/>
          <p:nvPr/>
        </p:nvSpPr>
        <p:spPr bwMode="auto">
          <a:xfrm>
            <a:off x="2448560" y="6221730"/>
            <a:ext cx="53340" cy="29210"/>
          </a:xfrm>
          <a:custGeom>
            <a:avLst/>
            <a:gdLst>
              <a:gd name="T0" fmla="*/ 25 w 54"/>
              <a:gd name="T1" fmla="*/ 15 h 29"/>
              <a:gd name="T2" fmla="*/ 0 w 54"/>
              <a:gd name="T3" fmla="*/ 0 h 29"/>
              <a:gd name="T4" fmla="*/ 23 w 54"/>
              <a:gd name="T5" fmla="*/ 27 h 29"/>
              <a:gd name="T6" fmla="*/ 54 w 54"/>
              <a:gd name="T7" fmla="*/ 10 h 29"/>
              <a:gd name="T8" fmla="*/ 25 w 54"/>
              <a:gd name="T9" fmla="*/ 1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29">
                <a:moveTo>
                  <a:pt x="25" y="15"/>
                </a:moveTo>
                <a:cubicBezTo>
                  <a:pt x="15" y="13"/>
                  <a:pt x="7" y="7"/>
                  <a:pt x="0" y="0"/>
                </a:cubicBezTo>
                <a:cubicBezTo>
                  <a:pt x="1" y="13"/>
                  <a:pt x="10" y="24"/>
                  <a:pt x="23" y="27"/>
                </a:cubicBezTo>
                <a:cubicBezTo>
                  <a:pt x="36" y="29"/>
                  <a:pt x="49" y="22"/>
                  <a:pt x="54" y="10"/>
                </a:cubicBezTo>
                <a:cubicBezTo>
                  <a:pt x="45" y="13"/>
                  <a:pt x="35" y="17"/>
                  <a:pt x="25" y="1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" name="Freeform 259"/>
          <p:cNvSpPr>
            <a:spLocks noEditPoints="1"/>
          </p:cNvSpPr>
          <p:nvPr/>
        </p:nvSpPr>
        <p:spPr bwMode="auto">
          <a:xfrm>
            <a:off x="2846070" y="6096635"/>
            <a:ext cx="138430" cy="178435"/>
          </a:xfrm>
          <a:custGeom>
            <a:avLst/>
            <a:gdLst>
              <a:gd name="T0" fmla="*/ 140 w 141"/>
              <a:gd name="T1" fmla="*/ 20 h 183"/>
              <a:gd name="T2" fmla="*/ 141 w 141"/>
              <a:gd name="T3" fmla="*/ 15 h 183"/>
              <a:gd name="T4" fmla="*/ 138 w 141"/>
              <a:gd name="T5" fmla="*/ 0 h 183"/>
              <a:gd name="T6" fmla="*/ 74 w 141"/>
              <a:gd name="T7" fmla="*/ 36 h 183"/>
              <a:gd name="T8" fmla="*/ 0 w 141"/>
              <a:gd name="T9" fmla="*/ 37 h 183"/>
              <a:gd name="T10" fmla="*/ 109 w 141"/>
              <a:gd name="T11" fmla="*/ 166 h 183"/>
              <a:gd name="T12" fmla="*/ 135 w 141"/>
              <a:gd name="T13" fmla="*/ 145 h 183"/>
              <a:gd name="T14" fmla="*/ 131 w 141"/>
              <a:gd name="T15" fmla="*/ 99 h 183"/>
              <a:gd name="T16" fmla="*/ 140 w 141"/>
              <a:gd name="T17" fmla="*/ 20 h 183"/>
              <a:gd name="T18" fmla="*/ 108 w 141"/>
              <a:gd name="T19" fmla="*/ 61 h 183"/>
              <a:gd name="T20" fmla="*/ 126 w 141"/>
              <a:gd name="T21" fmla="*/ 54 h 183"/>
              <a:gd name="T22" fmla="*/ 109 w 141"/>
              <a:gd name="T23" fmla="*/ 71 h 183"/>
              <a:gd name="T24" fmla="*/ 89 w 141"/>
              <a:gd name="T25" fmla="*/ 58 h 183"/>
              <a:gd name="T26" fmla="*/ 108 w 141"/>
              <a:gd name="T27" fmla="*/ 61 h 183"/>
              <a:gd name="T28" fmla="*/ 61 w 141"/>
              <a:gd name="T29" fmla="*/ 83 h 183"/>
              <a:gd name="T30" fmla="*/ 38 w 141"/>
              <a:gd name="T31" fmla="*/ 78 h 183"/>
              <a:gd name="T32" fmla="*/ 57 w 141"/>
              <a:gd name="T33" fmla="*/ 75 h 183"/>
              <a:gd name="T34" fmla="*/ 72 w 141"/>
              <a:gd name="T35" fmla="*/ 62 h 183"/>
              <a:gd name="T36" fmla="*/ 61 w 141"/>
              <a:gd name="T37" fmla="*/ 83 h 183"/>
              <a:gd name="T38" fmla="*/ 98 w 141"/>
              <a:gd name="T39" fmla="*/ 126 h 183"/>
              <a:gd name="T40" fmla="*/ 74 w 141"/>
              <a:gd name="T41" fmla="*/ 144 h 183"/>
              <a:gd name="T42" fmla="*/ 95 w 141"/>
              <a:gd name="T43" fmla="*/ 115 h 183"/>
              <a:gd name="T44" fmla="*/ 128 w 141"/>
              <a:gd name="T45" fmla="*/ 129 h 183"/>
              <a:gd name="T46" fmla="*/ 98 w 141"/>
              <a:gd name="T47" fmla="*/ 126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1" h="183">
                <a:moveTo>
                  <a:pt x="140" y="20"/>
                </a:moveTo>
                <a:cubicBezTo>
                  <a:pt x="141" y="15"/>
                  <a:pt x="141" y="15"/>
                  <a:pt x="141" y="15"/>
                </a:cubicBezTo>
                <a:cubicBezTo>
                  <a:pt x="140" y="5"/>
                  <a:pt x="138" y="0"/>
                  <a:pt x="138" y="0"/>
                </a:cubicBezTo>
                <a:cubicBezTo>
                  <a:pt x="138" y="0"/>
                  <a:pt x="109" y="26"/>
                  <a:pt x="74" y="36"/>
                </a:cubicBezTo>
                <a:cubicBezTo>
                  <a:pt x="39" y="45"/>
                  <a:pt x="0" y="37"/>
                  <a:pt x="0" y="37"/>
                </a:cubicBezTo>
                <a:cubicBezTo>
                  <a:pt x="0" y="37"/>
                  <a:pt x="46" y="183"/>
                  <a:pt x="109" y="166"/>
                </a:cubicBezTo>
                <a:cubicBezTo>
                  <a:pt x="121" y="163"/>
                  <a:pt x="129" y="156"/>
                  <a:pt x="135" y="145"/>
                </a:cubicBezTo>
                <a:cubicBezTo>
                  <a:pt x="132" y="132"/>
                  <a:pt x="131" y="117"/>
                  <a:pt x="131" y="99"/>
                </a:cubicBezTo>
                <a:cubicBezTo>
                  <a:pt x="132" y="59"/>
                  <a:pt x="140" y="21"/>
                  <a:pt x="140" y="20"/>
                </a:cubicBezTo>
                <a:close/>
                <a:moveTo>
                  <a:pt x="108" y="61"/>
                </a:moveTo>
                <a:cubicBezTo>
                  <a:pt x="115" y="61"/>
                  <a:pt x="121" y="58"/>
                  <a:pt x="126" y="54"/>
                </a:cubicBezTo>
                <a:cubicBezTo>
                  <a:pt x="125" y="63"/>
                  <a:pt x="118" y="70"/>
                  <a:pt x="109" y="71"/>
                </a:cubicBezTo>
                <a:cubicBezTo>
                  <a:pt x="100" y="71"/>
                  <a:pt x="92" y="66"/>
                  <a:pt x="89" y="58"/>
                </a:cubicBezTo>
                <a:cubicBezTo>
                  <a:pt x="95" y="61"/>
                  <a:pt x="101" y="62"/>
                  <a:pt x="108" y="61"/>
                </a:cubicBezTo>
                <a:close/>
                <a:moveTo>
                  <a:pt x="61" y="83"/>
                </a:moveTo>
                <a:cubicBezTo>
                  <a:pt x="53" y="87"/>
                  <a:pt x="43" y="85"/>
                  <a:pt x="38" y="78"/>
                </a:cubicBezTo>
                <a:cubicBezTo>
                  <a:pt x="44" y="79"/>
                  <a:pt x="51" y="78"/>
                  <a:pt x="57" y="75"/>
                </a:cubicBezTo>
                <a:cubicBezTo>
                  <a:pt x="63" y="72"/>
                  <a:pt x="68" y="68"/>
                  <a:pt x="72" y="62"/>
                </a:cubicBezTo>
                <a:cubicBezTo>
                  <a:pt x="73" y="71"/>
                  <a:pt x="69" y="80"/>
                  <a:pt x="61" y="83"/>
                </a:cubicBezTo>
                <a:close/>
                <a:moveTo>
                  <a:pt x="98" y="126"/>
                </a:moveTo>
                <a:cubicBezTo>
                  <a:pt x="88" y="129"/>
                  <a:pt x="80" y="136"/>
                  <a:pt x="74" y="144"/>
                </a:cubicBezTo>
                <a:cubicBezTo>
                  <a:pt x="73" y="130"/>
                  <a:pt x="82" y="118"/>
                  <a:pt x="95" y="115"/>
                </a:cubicBezTo>
                <a:cubicBezTo>
                  <a:pt x="108" y="111"/>
                  <a:pt x="122" y="117"/>
                  <a:pt x="128" y="129"/>
                </a:cubicBezTo>
                <a:cubicBezTo>
                  <a:pt x="119" y="126"/>
                  <a:pt x="108" y="124"/>
                  <a:pt x="98" y="1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5" name="Freeform 260"/>
          <p:cNvSpPr>
            <a:spLocks noEditPoints="1"/>
          </p:cNvSpPr>
          <p:nvPr/>
        </p:nvSpPr>
        <p:spPr bwMode="auto">
          <a:xfrm>
            <a:off x="2960370" y="6117590"/>
            <a:ext cx="168910" cy="165735"/>
          </a:xfrm>
          <a:custGeom>
            <a:avLst/>
            <a:gdLst>
              <a:gd name="T0" fmla="*/ 135 w 172"/>
              <a:gd name="T1" fmla="*/ 41 h 168"/>
              <a:gd name="T2" fmla="*/ 98 w 172"/>
              <a:gd name="T3" fmla="*/ 36 h 168"/>
              <a:gd name="T4" fmla="*/ 34 w 172"/>
              <a:gd name="T5" fmla="*/ 0 h 168"/>
              <a:gd name="T6" fmla="*/ 63 w 172"/>
              <a:gd name="T7" fmla="*/ 167 h 168"/>
              <a:gd name="T8" fmla="*/ 74 w 172"/>
              <a:gd name="T9" fmla="*/ 168 h 168"/>
              <a:gd name="T10" fmla="*/ 172 w 172"/>
              <a:gd name="T11" fmla="*/ 37 h 168"/>
              <a:gd name="T12" fmla="*/ 135 w 172"/>
              <a:gd name="T13" fmla="*/ 41 h 168"/>
              <a:gd name="T14" fmla="*/ 42 w 172"/>
              <a:gd name="T15" fmla="*/ 67 h 168"/>
              <a:gd name="T16" fmla="*/ 63 w 172"/>
              <a:gd name="T17" fmla="*/ 58 h 168"/>
              <a:gd name="T18" fmla="*/ 77 w 172"/>
              <a:gd name="T19" fmla="*/ 77 h 168"/>
              <a:gd name="T20" fmla="*/ 61 w 172"/>
              <a:gd name="T21" fmla="*/ 67 h 168"/>
              <a:gd name="T22" fmla="*/ 42 w 172"/>
              <a:gd name="T23" fmla="*/ 67 h 168"/>
              <a:gd name="T24" fmla="*/ 71 w 172"/>
              <a:gd name="T25" fmla="*/ 137 h 168"/>
              <a:gd name="T26" fmla="*/ 50 w 172"/>
              <a:gd name="T27" fmla="*/ 108 h 168"/>
              <a:gd name="T28" fmla="*/ 75 w 172"/>
              <a:gd name="T29" fmla="*/ 125 h 168"/>
              <a:gd name="T30" fmla="*/ 104 w 172"/>
              <a:gd name="T31" fmla="*/ 122 h 168"/>
              <a:gd name="T32" fmla="*/ 71 w 172"/>
              <a:gd name="T33" fmla="*/ 137 h 168"/>
              <a:gd name="T34" fmla="*/ 115 w 172"/>
              <a:gd name="T35" fmla="*/ 81 h 168"/>
              <a:gd name="T36" fmla="*/ 96 w 172"/>
              <a:gd name="T37" fmla="*/ 82 h 168"/>
              <a:gd name="T38" fmla="*/ 118 w 172"/>
              <a:gd name="T39" fmla="*/ 72 h 168"/>
              <a:gd name="T40" fmla="*/ 132 w 172"/>
              <a:gd name="T41" fmla="*/ 91 h 168"/>
              <a:gd name="T42" fmla="*/ 115 w 172"/>
              <a:gd name="T43" fmla="*/ 8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2" h="168">
                <a:moveTo>
                  <a:pt x="135" y="41"/>
                </a:moveTo>
                <a:cubicBezTo>
                  <a:pt x="124" y="41"/>
                  <a:pt x="111" y="39"/>
                  <a:pt x="98" y="36"/>
                </a:cubicBezTo>
                <a:cubicBezTo>
                  <a:pt x="63" y="27"/>
                  <a:pt x="34" y="0"/>
                  <a:pt x="34" y="0"/>
                </a:cubicBezTo>
                <a:cubicBezTo>
                  <a:pt x="34" y="0"/>
                  <a:pt x="0" y="150"/>
                  <a:pt x="63" y="167"/>
                </a:cubicBezTo>
                <a:cubicBezTo>
                  <a:pt x="67" y="168"/>
                  <a:pt x="70" y="168"/>
                  <a:pt x="74" y="168"/>
                </a:cubicBezTo>
                <a:cubicBezTo>
                  <a:pt x="132" y="168"/>
                  <a:pt x="172" y="37"/>
                  <a:pt x="172" y="37"/>
                </a:cubicBezTo>
                <a:cubicBezTo>
                  <a:pt x="172" y="37"/>
                  <a:pt x="156" y="41"/>
                  <a:pt x="135" y="41"/>
                </a:cubicBezTo>
                <a:close/>
                <a:moveTo>
                  <a:pt x="42" y="67"/>
                </a:moveTo>
                <a:cubicBezTo>
                  <a:pt x="46" y="60"/>
                  <a:pt x="55" y="56"/>
                  <a:pt x="63" y="58"/>
                </a:cubicBezTo>
                <a:cubicBezTo>
                  <a:pt x="72" y="60"/>
                  <a:pt x="78" y="68"/>
                  <a:pt x="77" y="77"/>
                </a:cubicBezTo>
                <a:cubicBezTo>
                  <a:pt x="73" y="72"/>
                  <a:pt x="68" y="69"/>
                  <a:pt x="61" y="67"/>
                </a:cubicBezTo>
                <a:cubicBezTo>
                  <a:pt x="54" y="65"/>
                  <a:pt x="48" y="65"/>
                  <a:pt x="42" y="67"/>
                </a:cubicBezTo>
                <a:close/>
                <a:moveTo>
                  <a:pt x="71" y="137"/>
                </a:moveTo>
                <a:cubicBezTo>
                  <a:pt x="58" y="133"/>
                  <a:pt x="50" y="121"/>
                  <a:pt x="50" y="108"/>
                </a:cubicBezTo>
                <a:cubicBezTo>
                  <a:pt x="57" y="115"/>
                  <a:pt x="65" y="122"/>
                  <a:pt x="75" y="125"/>
                </a:cubicBezTo>
                <a:cubicBezTo>
                  <a:pt x="85" y="127"/>
                  <a:pt x="95" y="125"/>
                  <a:pt x="104" y="122"/>
                </a:cubicBezTo>
                <a:cubicBezTo>
                  <a:pt x="98" y="134"/>
                  <a:pt x="85" y="140"/>
                  <a:pt x="71" y="137"/>
                </a:cubicBezTo>
                <a:close/>
                <a:moveTo>
                  <a:pt x="115" y="81"/>
                </a:moveTo>
                <a:cubicBezTo>
                  <a:pt x="109" y="80"/>
                  <a:pt x="102" y="80"/>
                  <a:pt x="96" y="82"/>
                </a:cubicBezTo>
                <a:cubicBezTo>
                  <a:pt x="100" y="74"/>
                  <a:pt x="109" y="70"/>
                  <a:pt x="118" y="72"/>
                </a:cubicBezTo>
                <a:cubicBezTo>
                  <a:pt x="126" y="75"/>
                  <a:pt x="132" y="83"/>
                  <a:pt x="132" y="91"/>
                </a:cubicBezTo>
                <a:cubicBezTo>
                  <a:pt x="127" y="87"/>
                  <a:pt x="122" y="83"/>
                  <a:pt x="115" y="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6" name="Freeform 261"/>
          <p:cNvSpPr/>
          <p:nvPr/>
        </p:nvSpPr>
        <p:spPr bwMode="auto">
          <a:xfrm>
            <a:off x="3610610" y="6155690"/>
            <a:ext cx="1905" cy="1905"/>
          </a:xfrm>
          <a:custGeom>
            <a:avLst/>
            <a:gdLst>
              <a:gd name="T0" fmla="*/ 2 w 2"/>
              <a:gd name="T1" fmla="*/ 0 h 2"/>
              <a:gd name="T2" fmla="*/ 0 w 2"/>
              <a:gd name="T3" fmla="*/ 2 h 2"/>
              <a:gd name="T4" fmla="*/ 2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2" y="0"/>
                </a:moveTo>
                <a:cubicBezTo>
                  <a:pt x="2" y="1"/>
                  <a:pt x="0" y="1"/>
                  <a:pt x="0" y="2"/>
                </a:cubicBezTo>
                <a:cubicBezTo>
                  <a:pt x="0" y="1"/>
                  <a:pt x="1" y="1"/>
                  <a:pt x="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7" name="Freeform 262"/>
          <p:cNvSpPr/>
          <p:nvPr/>
        </p:nvSpPr>
        <p:spPr bwMode="auto">
          <a:xfrm>
            <a:off x="3465830" y="6019165"/>
            <a:ext cx="46990" cy="93345"/>
          </a:xfrm>
          <a:custGeom>
            <a:avLst/>
            <a:gdLst>
              <a:gd name="T0" fmla="*/ 48 w 48"/>
              <a:gd name="T1" fmla="*/ 94 h 94"/>
              <a:gd name="T2" fmla="*/ 48 w 48"/>
              <a:gd name="T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94">
                <a:moveTo>
                  <a:pt x="48" y="94"/>
                </a:moveTo>
                <a:cubicBezTo>
                  <a:pt x="48" y="0"/>
                  <a:pt x="0" y="12"/>
                  <a:pt x="48" y="9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8" name="Freeform 263"/>
          <p:cNvSpPr/>
          <p:nvPr/>
        </p:nvSpPr>
        <p:spPr bwMode="auto">
          <a:xfrm>
            <a:off x="3544570" y="6015990"/>
            <a:ext cx="48260" cy="96520"/>
          </a:xfrm>
          <a:custGeom>
            <a:avLst/>
            <a:gdLst>
              <a:gd name="T0" fmla="*/ 33 w 49"/>
              <a:gd name="T1" fmla="*/ 99 h 99"/>
              <a:gd name="T2" fmla="*/ 33 w 49"/>
              <a:gd name="T3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9" h="99">
                <a:moveTo>
                  <a:pt x="33" y="99"/>
                </a:moveTo>
                <a:cubicBezTo>
                  <a:pt x="49" y="0"/>
                  <a:pt x="0" y="75"/>
                  <a:pt x="33" y="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9" name="Freeform 264"/>
          <p:cNvSpPr/>
          <p:nvPr/>
        </p:nvSpPr>
        <p:spPr bwMode="auto">
          <a:xfrm>
            <a:off x="3436620" y="6196330"/>
            <a:ext cx="50165" cy="24130"/>
          </a:xfrm>
          <a:custGeom>
            <a:avLst/>
            <a:gdLst>
              <a:gd name="T0" fmla="*/ 48 w 50"/>
              <a:gd name="T1" fmla="*/ 4 h 25"/>
              <a:gd name="T2" fmla="*/ 50 w 50"/>
              <a:gd name="T3" fmla="*/ 1 h 25"/>
              <a:gd name="T4" fmla="*/ 48 w 50"/>
              <a:gd name="T5" fmla="*/ 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25">
                <a:moveTo>
                  <a:pt x="48" y="4"/>
                </a:moveTo>
                <a:cubicBezTo>
                  <a:pt x="49" y="3"/>
                  <a:pt x="50" y="2"/>
                  <a:pt x="50" y="1"/>
                </a:cubicBezTo>
                <a:cubicBezTo>
                  <a:pt x="0" y="0"/>
                  <a:pt x="8" y="25"/>
                  <a:pt x="48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0" name="Freeform 265"/>
          <p:cNvSpPr/>
          <p:nvPr/>
        </p:nvSpPr>
        <p:spPr bwMode="auto">
          <a:xfrm>
            <a:off x="3514090" y="6069330"/>
            <a:ext cx="54610" cy="41275"/>
          </a:xfrm>
          <a:custGeom>
            <a:avLst/>
            <a:gdLst>
              <a:gd name="T0" fmla="*/ 33 w 56"/>
              <a:gd name="T1" fmla="*/ 42 h 42"/>
              <a:gd name="T2" fmla="*/ 33 w 56"/>
              <a:gd name="T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" h="42">
                <a:moveTo>
                  <a:pt x="33" y="42"/>
                </a:moveTo>
                <a:cubicBezTo>
                  <a:pt x="56" y="26"/>
                  <a:pt x="0" y="0"/>
                  <a:pt x="33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1" name="Freeform 266"/>
          <p:cNvSpPr/>
          <p:nvPr/>
        </p:nvSpPr>
        <p:spPr bwMode="auto">
          <a:xfrm>
            <a:off x="3391535" y="6169025"/>
            <a:ext cx="77470" cy="25400"/>
          </a:xfrm>
          <a:custGeom>
            <a:avLst/>
            <a:gdLst>
              <a:gd name="T0" fmla="*/ 78 w 78"/>
              <a:gd name="T1" fmla="*/ 13 h 26"/>
              <a:gd name="T2" fmla="*/ 78 w 78"/>
              <a:gd name="T3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8" h="26">
                <a:moveTo>
                  <a:pt x="78" y="13"/>
                </a:moveTo>
                <a:cubicBezTo>
                  <a:pt x="0" y="0"/>
                  <a:pt x="1" y="26"/>
                  <a:pt x="78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2" name="Freeform 267"/>
          <p:cNvSpPr/>
          <p:nvPr/>
        </p:nvSpPr>
        <p:spPr bwMode="auto">
          <a:xfrm>
            <a:off x="3538220" y="6256020"/>
            <a:ext cx="36830" cy="41910"/>
          </a:xfrm>
          <a:custGeom>
            <a:avLst/>
            <a:gdLst>
              <a:gd name="T0" fmla="*/ 22 w 38"/>
              <a:gd name="T1" fmla="*/ 0 h 43"/>
              <a:gd name="T2" fmla="*/ 22 w 38"/>
              <a:gd name="T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43">
                <a:moveTo>
                  <a:pt x="22" y="0"/>
                </a:moveTo>
                <a:cubicBezTo>
                  <a:pt x="0" y="43"/>
                  <a:pt x="38" y="43"/>
                  <a:pt x="2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3" name="Freeform 268"/>
          <p:cNvSpPr/>
          <p:nvPr/>
        </p:nvSpPr>
        <p:spPr bwMode="auto">
          <a:xfrm>
            <a:off x="3646170" y="6172200"/>
            <a:ext cx="66040" cy="25400"/>
          </a:xfrm>
          <a:custGeom>
            <a:avLst/>
            <a:gdLst>
              <a:gd name="T0" fmla="*/ 0 w 68"/>
              <a:gd name="T1" fmla="*/ 13 h 25"/>
              <a:gd name="T2" fmla="*/ 0 w 68"/>
              <a:gd name="T3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8" h="25">
                <a:moveTo>
                  <a:pt x="0" y="13"/>
                </a:moveTo>
                <a:cubicBezTo>
                  <a:pt x="68" y="25"/>
                  <a:pt x="63" y="0"/>
                  <a:pt x="0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" name="Freeform 269"/>
          <p:cNvSpPr/>
          <p:nvPr/>
        </p:nvSpPr>
        <p:spPr bwMode="auto">
          <a:xfrm>
            <a:off x="3599180" y="6268720"/>
            <a:ext cx="50165" cy="86995"/>
          </a:xfrm>
          <a:custGeom>
            <a:avLst/>
            <a:gdLst>
              <a:gd name="T0" fmla="*/ 0 w 51"/>
              <a:gd name="T1" fmla="*/ 0 h 88"/>
              <a:gd name="T2" fmla="*/ 0 w 51"/>
              <a:gd name="T3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" h="88">
                <a:moveTo>
                  <a:pt x="0" y="0"/>
                </a:moveTo>
                <a:cubicBezTo>
                  <a:pt x="25" y="88"/>
                  <a:pt x="51" y="7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5" name="Freeform 270"/>
          <p:cNvSpPr/>
          <p:nvPr/>
        </p:nvSpPr>
        <p:spPr bwMode="auto">
          <a:xfrm>
            <a:off x="3415665" y="6228715"/>
            <a:ext cx="77470" cy="62230"/>
          </a:xfrm>
          <a:custGeom>
            <a:avLst/>
            <a:gdLst>
              <a:gd name="T0" fmla="*/ 78 w 78"/>
              <a:gd name="T1" fmla="*/ 0 h 64"/>
              <a:gd name="T2" fmla="*/ 78 w 78"/>
              <a:gd name="T3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8" h="64">
                <a:moveTo>
                  <a:pt x="78" y="0"/>
                </a:moveTo>
                <a:cubicBezTo>
                  <a:pt x="0" y="57"/>
                  <a:pt x="36" y="64"/>
                  <a:pt x="7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6" name="Freeform 271"/>
          <p:cNvSpPr/>
          <p:nvPr/>
        </p:nvSpPr>
        <p:spPr bwMode="auto">
          <a:xfrm>
            <a:off x="3613785" y="6096635"/>
            <a:ext cx="34290" cy="30480"/>
          </a:xfrm>
          <a:custGeom>
            <a:avLst/>
            <a:gdLst>
              <a:gd name="T0" fmla="*/ 0 w 34"/>
              <a:gd name="T1" fmla="*/ 32 h 32"/>
              <a:gd name="T2" fmla="*/ 0 w 34"/>
              <a:gd name="T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" h="32">
                <a:moveTo>
                  <a:pt x="0" y="32"/>
                </a:moveTo>
                <a:cubicBezTo>
                  <a:pt x="34" y="23"/>
                  <a:pt x="4" y="0"/>
                  <a:pt x="0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7" name="Freeform 272"/>
          <p:cNvSpPr/>
          <p:nvPr/>
        </p:nvSpPr>
        <p:spPr bwMode="auto">
          <a:xfrm>
            <a:off x="3465830" y="6260465"/>
            <a:ext cx="59690" cy="53340"/>
          </a:xfrm>
          <a:custGeom>
            <a:avLst/>
            <a:gdLst>
              <a:gd name="T0" fmla="*/ 60 w 60"/>
              <a:gd name="T1" fmla="*/ 0 h 54"/>
              <a:gd name="T2" fmla="*/ 60 w 60"/>
              <a:gd name="T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0" h="54">
                <a:moveTo>
                  <a:pt x="60" y="0"/>
                </a:moveTo>
                <a:cubicBezTo>
                  <a:pt x="0" y="52"/>
                  <a:pt x="49" y="54"/>
                  <a:pt x="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8" name="Freeform 273"/>
          <p:cNvSpPr/>
          <p:nvPr/>
        </p:nvSpPr>
        <p:spPr bwMode="auto">
          <a:xfrm>
            <a:off x="3627120" y="6202680"/>
            <a:ext cx="65405" cy="50165"/>
          </a:xfrm>
          <a:custGeom>
            <a:avLst/>
            <a:gdLst>
              <a:gd name="T0" fmla="*/ 0 w 67"/>
              <a:gd name="T1" fmla="*/ 0 h 51"/>
              <a:gd name="T2" fmla="*/ 0 w 67"/>
              <a:gd name="T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7" h="51">
                <a:moveTo>
                  <a:pt x="0" y="0"/>
                </a:moveTo>
                <a:cubicBezTo>
                  <a:pt x="35" y="51"/>
                  <a:pt x="67" y="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9" name="Freeform 274"/>
          <p:cNvSpPr/>
          <p:nvPr/>
        </p:nvSpPr>
        <p:spPr bwMode="auto">
          <a:xfrm>
            <a:off x="3599180" y="6028690"/>
            <a:ext cx="59690" cy="88900"/>
          </a:xfrm>
          <a:custGeom>
            <a:avLst/>
            <a:gdLst>
              <a:gd name="T0" fmla="*/ 0 w 60"/>
              <a:gd name="T1" fmla="*/ 89 h 89"/>
              <a:gd name="T2" fmla="*/ 0 w 60"/>
              <a:gd name="T3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0" h="89">
                <a:moveTo>
                  <a:pt x="0" y="89"/>
                </a:moveTo>
                <a:cubicBezTo>
                  <a:pt x="60" y="14"/>
                  <a:pt x="35" y="0"/>
                  <a:pt x="0" y="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0" name="Freeform 275"/>
          <p:cNvSpPr>
            <a:spLocks noEditPoints="1"/>
          </p:cNvSpPr>
          <p:nvPr/>
        </p:nvSpPr>
        <p:spPr bwMode="auto">
          <a:xfrm>
            <a:off x="3415665" y="6080125"/>
            <a:ext cx="219075" cy="182245"/>
          </a:xfrm>
          <a:custGeom>
            <a:avLst/>
            <a:gdLst>
              <a:gd name="T0" fmla="*/ 204 w 223"/>
              <a:gd name="T1" fmla="*/ 171 h 186"/>
              <a:gd name="T2" fmla="*/ 207 w 223"/>
              <a:gd name="T3" fmla="*/ 161 h 186"/>
              <a:gd name="T4" fmla="*/ 210 w 223"/>
              <a:gd name="T5" fmla="*/ 161 h 186"/>
              <a:gd name="T6" fmla="*/ 215 w 223"/>
              <a:gd name="T7" fmla="*/ 146 h 186"/>
              <a:gd name="T8" fmla="*/ 208 w 223"/>
              <a:gd name="T9" fmla="*/ 134 h 186"/>
              <a:gd name="T10" fmla="*/ 205 w 223"/>
              <a:gd name="T11" fmla="*/ 121 h 186"/>
              <a:gd name="T12" fmla="*/ 210 w 223"/>
              <a:gd name="T13" fmla="*/ 113 h 186"/>
              <a:gd name="T14" fmla="*/ 223 w 223"/>
              <a:gd name="T15" fmla="*/ 108 h 186"/>
              <a:gd name="T16" fmla="*/ 219 w 223"/>
              <a:gd name="T17" fmla="*/ 107 h 186"/>
              <a:gd name="T18" fmla="*/ 216 w 223"/>
              <a:gd name="T19" fmla="*/ 107 h 186"/>
              <a:gd name="T20" fmla="*/ 194 w 223"/>
              <a:gd name="T21" fmla="*/ 93 h 186"/>
              <a:gd name="T22" fmla="*/ 194 w 223"/>
              <a:gd name="T23" fmla="*/ 93 h 186"/>
              <a:gd name="T24" fmla="*/ 194 w 223"/>
              <a:gd name="T25" fmla="*/ 93 h 186"/>
              <a:gd name="T26" fmla="*/ 190 w 223"/>
              <a:gd name="T27" fmla="*/ 93 h 186"/>
              <a:gd name="T28" fmla="*/ 178 w 223"/>
              <a:gd name="T29" fmla="*/ 88 h 186"/>
              <a:gd name="T30" fmla="*/ 176 w 223"/>
              <a:gd name="T31" fmla="*/ 87 h 186"/>
              <a:gd name="T32" fmla="*/ 174 w 223"/>
              <a:gd name="T33" fmla="*/ 87 h 186"/>
              <a:gd name="T34" fmla="*/ 175 w 223"/>
              <a:gd name="T35" fmla="*/ 79 h 186"/>
              <a:gd name="T36" fmla="*/ 190 w 223"/>
              <a:gd name="T37" fmla="*/ 70 h 186"/>
              <a:gd name="T38" fmla="*/ 195 w 223"/>
              <a:gd name="T39" fmla="*/ 67 h 186"/>
              <a:gd name="T40" fmla="*/ 201 w 223"/>
              <a:gd name="T41" fmla="*/ 65 h 186"/>
              <a:gd name="T42" fmla="*/ 203 w 223"/>
              <a:gd name="T43" fmla="*/ 66 h 186"/>
              <a:gd name="T44" fmla="*/ 201 w 223"/>
              <a:gd name="T45" fmla="*/ 61 h 186"/>
              <a:gd name="T46" fmla="*/ 202 w 223"/>
              <a:gd name="T47" fmla="*/ 59 h 186"/>
              <a:gd name="T48" fmla="*/ 187 w 223"/>
              <a:gd name="T49" fmla="*/ 52 h 186"/>
              <a:gd name="T50" fmla="*/ 170 w 223"/>
              <a:gd name="T51" fmla="*/ 51 h 186"/>
              <a:gd name="T52" fmla="*/ 126 w 223"/>
              <a:gd name="T53" fmla="*/ 45 h 186"/>
              <a:gd name="T54" fmla="*/ 117 w 223"/>
              <a:gd name="T55" fmla="*/ 51 h 186"/>
              <a:gd name="T56" fmla="*/ 113 w 223"/>
              <a:gd name="T57" fmla="*/ 51 h 186"/>
              <a:gd name="T58" fmla="*/ 93 w 223"/>
              <a:gd name="T59" fmla="*/ 42 h 186"/>
              <a:gd name="T60" fmla="*/ 89 w 223"/>
              <a:gd name="T61" fmla="*/ 50 h 186"/>
              <a:gd name="T62" fmla="*/ 84 w 223"/>
              <a:gd name="T63" fmla="*/ 49 h 186"/>
              <a:gd name="T64" fmla="*/ 86 w 223"/>
              <a:gd name="T65" fmla="*/ 57 h 186"/>
              <a:gd name="T66" fmla="*/ 76 w 223"/>
              <a:gd name="T67" fmla="*/ 73 h 186"/>
              <a:gd name="T68" fmla="*/ 73 w 223"/>
              <a:gd name="T69" fmla="*/ 71 h 186"/>
              <a:gd name="T70" fmla="*/ 73 w 223"/>
              <a:gd name="T71" fmla="*/ 74 h 186"/>
              <a:gd name="T72" fmla="*/ 76 w 223"/>
              <a:gd name="T73" fmla="*/ 77 h 186"/>
              <a:gd name="T74" fmla="*/ 83 w 223"/>
              <a:gd name="T75" fmla="*/ 92 h 186"/>
              <a:gd name="T76" fmla="*/ 70 w 223"/>
              <a:gd name="T77" fmla="*/ 99 h 186"/>
              <a:gd name="T78" fmla="*/ 61 w 223"/>
              <a:gd name="T79" fmla="*/ 104 h 186"/>
              <a:gd name="T80" fmla="*/ 75 w 223"/>
              <a:gd name="T81" fmla="*/ 107 h 186"/>
              <a:gd name="T82" fmla="*/ 80 w 223"/>
              <a:gd name="T83" fmla="*/ 108 h 186"/>
              <a:gd name="T84" fmla="*/ 96 w 223"/>
              <a:gd name="T85" fmla="*/ 106 h 186"/>
              <a:gd name="T86" fmla="*/ 83 w 223"/>
              <a:gd name="T87" fmla="*/ 120 h 186"/>
              <a:gd name="T88" fmla="*/ 89 w 223"/>
              <a:gd name="T89" fmla="*/ 147 h 186"/>
              <a:gd name="T90" fmla="*/ 105 w 223"/>
              <a:gd name="T91" fmla="*/ 160 h 186"/>
              <a:gd name="T92" fmla="*/ 114 w 223"/>
              <a:gd name="T93" fmla="*/ 180 h 186"/>
              <a:gd name="T94" fmla="*/ 134 w 223"/>
              <a:gd name="T95" fmla="*/ 170 h 186"/>
              <a:gd name="T96" fmla="*/ 135 w 223"/>
              <a:gd name="T97" fmla="*/ 170 h 186"/>
              <a:gd name="T98" fmla="*/ 135 w 223"/>
              <a:gd name="T99" fmla="*/ 176 h 186"/>
              <a:gd name="T100" fmla="*/ 142 w 223"/>
              <a:gd name="T101" fmla="*/ 168 h 186"/>
              <a:gd name="T102" fmla="*/ 144 w 223"/>
              <a:gd name="T103" fmla="*/ 167 h 186"/>
              <a:gd name="T104" fmla="*/ 147 w 223"/>
              <a:gd name="T105" fmla="*/ 169 h 186"/>
              <a:gd name="T106" fmla="*/ 179 w 223"/>
              <a:gd name="T107" fmla="*/ 172 h 186"/>
              <a:gd name="T108" fmla="*/ 204 w 223"/>
              <a:gd name="T109" fmla="*/ 171 h 186"/>
              <a:gd name="T110" fmla="*/ 114 w 223"/>
              <a:gd name="T111" fmla="*/ 107 h 186"/>
              <a:gd name="T112" fmla="*/ 105 w 223"/>
              <a:gd name="T113" fmla="*/ 105 h 186"/>
              <a:gd name="T114" fmla="*/ 110 w 223"/>
              <a:gd name="T115" fmla="*/ 101 h 186"/>
              <a:gd name="T116" fmla="*/ 116 w 223"/>
              <a:gd name="T117" fmla="*/ 102 h 186"/>
              <a:gd name="T118" fmla="*/ 114 w 223"/>
              <a:gd name="T119" fmla="*/ 107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3" h="186">
                <a:moveTo>
                  <a:pt x="204" y="171"/>
                </a:moveTo>
                <a:cubicBezTo>
                  <a:pt x="207" y="168"/>
                  <a:pt x="208" y="165"/>
                  <a:pt x="207" y="161"/>
                </a:cubicBezTo>
                <a:cubicBezTo>
                  <a:pt x="208" y="161"/>
                  <a:pt x="209" y="161"/>
                  <a:pt x="210" y="161"/>
                </a:cubicBezTo>
                <a:cubicBezTo>
                  <a:pt x="214" y="162"/>
                  <a:pt x="218" y="151"/>
                  <a:pt x="215" y="146"/>
                </a:cubicBezTo>
                <a:cubicBezTo>
                  <a:pt x="215" y="140"/>
                  <a:pt x="211" y="136"/>
                  <a:pt x="208" y="134"/>
                </a:cubicBezTo>
                <a:cubicBezTo>
                  <a:pt x="208" y="130"/>
                  <a:pt x="207" y="125"/>
                  <a:pt x="205" y="121"/>
                </a:cubicBezTo>
                <a:cubicBezTo>
                  <a:pt x="207" y="118"/>
                  <a:pt x="209" y="116"/>
                  <a:pt x="210" y="113"/>
                </a:cubicBezTo>
                <a:cubicBezTo>
                  <a:pt x="212" y="115"/>
                  <a:pt x="212" y="116"/>
                  <a:pt x="223" y="108"/>
                </a:cubicBezTo>
                <a:cubicBezTo>
                  <a:pt x="221" y="108"/>
                  <a:pt x="220" y="108"/>
                  <a:pt x="219" y="107"/>
                </a:cubicBezTo>
                <a:cubicBezTo>
                  <a:pt x="218" y="107"/>
                  <a:pt x="217" y="107"/>
                  <a:pt x="216" y="107"/>
                </a:cubicBezTo>
                <a:cubicBezTo>
                  <a:pt x="197" y="107"/>
                  <a:pt x="208" y="102"/>
                  <a:pt x="194" y="93"/>
                </a:cubicBezTo>
                <a:cubicBezTo>
                  <a:pt x="194" y="95"/>
                  <a:pt x="194" y="95"/>
                  <a:pt x="194" y="93"/>
                </a:cubicBezTo>
                <a:cubicBezTo>
                  <a:pt x="194" y="93"/>
                  <a:pt x="194" y="93"/>
                  <a:pt x="194" y="93"/>
                </a:cubicBezTo>
                <a:cubicBezTo>
                  <a:pt x="193" y="93"/>
                  <a:pt x="191" y="93"/>
                  <a:pt x="190" y="93"/>
                </a:cubicBezTo>
                <a:cubicBezTo>
                  <a:pt x="185" y="95"/>
                  <a:pt x="178" y="92"/>
                  <a:pt x="178" y="88"/>
                </a:cubicBezTo>
                <a:cubicBezTo>
                  <a:pt x="177" y="88"/>
                  <a:pt x="176" y="87"/>
                  <a:pt x="176" y="87"/>
                </a:cubicBezTo>
                <a:cubicBezTo>
                  <a:pt x="176" y="87"/>
                  <a:pt x="175" y="87"/>
                  <a:pt x="174" y="87"/>
                </a:cubicBezTo>
                <a:cubicBezTo>
                  <a:pt x="168" y="88"/>
                  <a:pt x="162" y="86"/>
                  <a:pt x="175" y="79"/>
                </a:cubicBezTo>
                <a:cubicBezTo>
                  <a:pt x="178" y="77"/>
                  <a:pt x="183" y="74"/>
                  <a:pt x="190" y="70"/>
                </a:cubicBezTo>
                <a:cubicBezTo>
                  <a:pt x="192" y="69"/>
                  <a:pt x="194" y="68"/>
                  <a:pt x="195" y="67"/>
                </a:cubicBezTo>
                <a:cubicBezTo>
                  <a:pt x="199" y="64"/>
                  <a:pt x="198" y="64"/>
                  <a:pt x="201" y="65"/>
                </a:cubicBezTo>
                <a:cubicBezTo>
                  <a:pt x="202" y="66"/>
                  <a:pt x="202" y="67"/>
                  <a:pt x="203" y="66"/>
                </a:cubicBezTo>
                <a:cubicBezTo>
                  <a:pt x="203" y="65"/>
                  <a:pt x="202" y="63"/>
                  <a:pt x="201" y="61"/>
                </a:cubicBezTo>
                <a:cubicBezTo>
                  <a:pt x="201" y="60"/>
                  <a:pt x="202" y="61"/>
                  <a:pt x="202" y="59"/>
                </a:cubicBezTo>
                <a:cubicBezTo>
                  <a:pt x="199" y="59"/>
                  <a:pt x="199" y="45"/>
                  <a:pt x="187" y="52"/>
                </a:cubicBezTo>
                <a:cubicBezTo>
                  <a:pt x="182" y="51"/>
                  <a:pt x="176" y="50"/>
                  <a:pt x="170" y="51"/>
                </a:cubicBezTo>
                <a:cubicBezTo>
                  <a:pt x="159" y="45"/>
                  <a:pt x="139" y="31"/>
                  <a:pt x="126" y="45"/>
                </a:cubicBezTo>
                <a:cubicBezTo>
                  <a:pt x="120" y="38"/>
                  <a:pt x="119" y="51"/>
                  <a:pt x="117" y="51"/>
                </a:cubicBezTo>
                <a:cubicBezTo>
                  <a:pt x="115" y="51"/>
                  <a:pt x="114" y="51"/>
                  <a:pt x="113" y="51"/>
                </a:cubicBezTo>
                <a:cubicBezTo>
                  <a:pt x="107" y="44"/>
                  <a:pt x="100" y="38"/>
                  <a:pt x="93" y="42"/>
                </a:cubicBezTo>
                <a:cubicBezTo>
                  <a:pt x="91" y="45"/>
                  <a:pt x="90" y="48"/>
                  <a:pt x="89" y="50"/>
                </a:cubicBezTo>
                <a:cubicBezTo>
                  <a:pt x="87" y="50"/>
                  <a:pt x="86" y="50"/>
                  <a:pt x="84" y="49"/>
                </a:cubicBezTo>
                <a:cubicBezTo>
                  <a:pt x="84" y="53"/>
                  <a:pt x="85" y="56"/>
                  <a:pt x="86" y="57"/>
                </a:cubicBezTo>
                <a:cubicBezTo>
                  <a:pt x="81" y="61"/>
                  <a:pt x="77" y="66"/>
                  <a:pt x="76" y="73"/>
                </a:cubicBezTo>
                <a:cubicBezTo>
                  <a:pt x="75" y="72"/>
                  <a:pt x="74" y="72"/>
                  <a:pt x="73" y="71"/>
                </a:cubicBezTo>
                <a:cubicBezTo>
                  <a:pt x="18" y="0"/>
                  <a:pt x="0" y="49"/>
                  <a:pt x="73" y="74"/>
                </a:cubicBezTo>
                <a:cubicBezTo>
                  <a:pt x="74" y="75"/>
                  <a:pt x="75" y="76"/>
                  <a:pt x="76" y="77"/>
                </a:cubicBezTo>
                <a:cubicBezTo>
                  <a:pt x="77" y="81"/>
                  <a:pt x="79" y="86"/>
                  <a:pt x="83" y="92"/>
                </a:cubicBezTo>
                <a:cubicBezTo>
                  <a:pt x="74" y="96"/>
                  <a:pt x="71" y="97"/>
                  <a:pt x="70" y="99"/>
                </a:cubicBezTo>
                <a:cubicBezTo>
                  <a:pt x="70" y="99"/>
                  <a:pt x="65" y="99"/>
                  <a:pt x="61" y="104"/>
                </a:cubicBezTo>
                <a:cubicBezTo>
                  <a:pt x="67" y="107"/>
                  <a:pt x="70" y="106"/>
                  <a:pt x="75" y="107"/>
                </a:cubicBezTo>
                <a:cubicBezTo>
                  <a:pt x="78" y="109"/>
                  <a:pt x="74" y="107"/>
                  <a:pt x="80" y="108"/>
                </a:cubicBezTo>
                <a:cubicBezTo>
                  <a:pt x="86" y="106"/>
                  <a:pt x="90" y="106"/>
                  <a:pt x="96" y="106"/>
                </a:cubicBezTo>
                <a:cubicBezTo>
                  <a:pt x="108" y="107"/>
                  <a:pt x="93" y="111"/>
                  <a:pt x="83" y="120"/>
                </a:cubicBezTo>
                <a:cubicBezTo>
                  <a:pt x="79" y="133"/>
                  <a:pt x="81" y="140"/>
                  <a:pt x="89" y="147"/>
                </a:cubicBezTo>
                <a:cubicBezTo>
                  <a:pt x="92" y="153"/>
                  <a:pt x="97" y="158"/>
                  <a:pt x="105" y="160"/>
                </a:cubicBezTo>
                <a:cubicBezTo>
                  <a:pt x="102" y="165"/>
                  <a:pt x="109" y="173"/>
                  <a:pt x="114" y="180"/>
                </a:cubicBezTo>
                <a:cubicBezTo>
                  <a:pt x="126" y="181"/>
                  <a:pt x="133" y="176"/>
                  <a:pt x="134" y="170"/>
                </a:cubicBezTo>
                <a:cubicBezTo>
                  <a:pt x="134" y="170"/>
                  <a:pt x="134" y="170"/>
                  <a:pt x="135" y="170"/>
                </a:cubicBezTo>
                <a:cubicBezTo>
                  <a:pt x="135" y="172"/>
                  <a:pt x="135" y="174"/>
                  <a:pt x="135" y="176"/>
                </a:cubicBezTo>
                <a:cubicBezTo>
                  <a:pt x="138" y="173"/>
                  <a:pt x="140" y="170"/>
                  <a:pt x="142" y="168"/>
                </a:cubicBezTo>
                <a:cubicBezTo>
                  <a:pt x="142" y="168"/>
                  <a:pt x="143" y="167"/>
                  <a:pt x="144" y="167"/>
                </a:cubicBezTo>
                <a:cubicBezTo>
                  <a:pt x="145" y="171"/>
                  <a:pt x="146" y="171"/>
                  <a:pt x="147" y="169"/>
                </a:cubicBezTo>
                <a:cubicBezTo>
                  <a:pt x="158" y="176"/>
                  <a:pt x="170" y="176"/>
                  <a:pt x="179" y="172"/>
                </a:cubicBezTo>
                <a:cubicBezTo>
                  <a:pt x="180" y="186"/>
                  <a:pt x="198" y="180"/>
                  <a:pt x="204" y="171"/>
                </a:cubicBezTo>
                <a:close/>
                <a:moveTo>
                  <a:pt x="114" y="107"/>
                </a:moveTo>
                <a:cubicBezTo>
                  <a:pt x="110" y="108"/>
                  <a:pt x="106" y="107"/>
                  <a:pt x="105" y="105"/>
                </a:cubicBezTo>
                <a:cubicBezTo>
                  <a:pt x="105" y="104"/>
                  <a:pt x="107" y="102"/>
                  <a:pt x="110" y="101"/>
                </a:cubicBezTo>
                <a:cubicBezTo>
                  <a:pt x="113" y="100"/>
                  <a:pt x="116" y="101"/>
                  <a:pt x="116" y="102"/>
                </a:cubicBezTo>
                <a:cubicBezTo>
                  <a:pt x="117" y="104"/>
                  <a:pt x="117" y="106"/>
                  <a:pt x="114" y="1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1" name="Freeform 276"/>
          <p:cNvSpPr/>
          <p:nvPr/>
        </p:nvSpPr>
        <p:spPr bwMode="auto">
          <a:xfrm>
            <a:off x="3628390" y="6250940"/>
            <a:ext cx="33655" cy="43180"/>
          </a:xfrm>
          <a:custGeom>
            <a:avLst/>
            <a:gdLst>
              <a:gd name="T0" fmla="*/ 0 w 35"/>
              <a:gd name="T1" fmla="*/ 0 h 44"/>
              <a:gd name="T2" fmla="*/ 0 w 35"/>
              <a:gd name="T3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44">
                <a:moveTo>
                  <a:pt x="0" y="0"/>
                </a:moveTo>
                <a:cubicBezTo>
                  <a:pt x="5" y="44"/>
                  <a:pt x="35" y="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2" name="Freeform 277"/>
          <p:cNvSpPr/>
          <p:nvPr/>
        </p:nvSpPr>
        <p:spPr bwMode="auto">
          <a:xfrm>
            <a:off x="3607435" y="6109335"/>
            <a:ext cx="67945" cy="50165"/>
          </a:xfrm>
          <a:custGeom>
            <a:avLst/>
            <a:gdLst>
              <a:gd name="T0" fmla="*/ 11 w 69"/>
              <a:gd name="T1" fmla="*/ 44 h 51"/>
              <a:gd name="T2" fmla="*/ 5 w 69"/>
              <a:gd name="T3" fmla="*/ 48 h 51"/>
              <a:gd name="T4" fmla="*/ 3 w 69"/>
              <a:gd name="T5" fmla="*/ 50 h 51"/>
              <a:gd name="T6" fmla="*/ 5 w 69"/>
              <a:gd name="T7" fmla="*/ 48 h 51"/>
              <a:gd name="T8" fmla="*/ 1 w 69"/>
              <a:gd name="T9" fmla="*/ 51 h 51"/>
              <a:gd name="T10" fmla="*/ 2 w 69"/>
              <a:gd name="T11" fmla="*/ 51 h 51"/>
              <a:gd name="T12" fmla="*/ 6 w 69"/>
              <a:gd name="T13" fmla="*/ 50 h 51"/>
              <a:gd name="T14" fmla="*/ 14 w 69"/>
              <a:gd name="T15" fmla="*/ 47 h 51"/>
              <a:gd name="T16" fmla="*/ 14 w 69"/>
              <a:gd name="T17" fmla="*/ 47 h 51"/>
              <a:gd name="T18" fmla="*/ 18 w 69"/>
              <a:gd name="T19" fmla="*/ 46 h 51"/>
              <a:gd name="T20" fmla="*/ 14 w 69"/>
              <a:gd name="T21" fmla="*/ 41 h 51"/>
              <a:gd name="T22" fmla="*/ 11 w 69"/>
              <a:gd name="T23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" h="51">
                <a:moveTo>
                  <a:pt x="11" y="44"/>
                </a:moveTo>
                <a:cubicBezTo>
                  <a:pt x="9" y="45"/>
                  <a:pt x="7" y="47"/>
                  <a:pt x="5" y="48"/>
                </a:cubicBezTo>
                <a:cubicBezTo>
                  <a:pt x="4" y="49"/>
                  <a:pt x="3" y="49"/>
                  <a:pt x="3" y="50"/>
                </a:cubicBezTo>
                <a:cubicBezTo>
                  <a:pt x="3" y="49"/>
                  <a:pt x="5" y="49"/>
                  <a:pt x="5" y="48"/>
                </a:cubicBezTo>
                <a:cubicBezTo>
                  <a:pt x="4" y="49"/>
                  <a:pt x="2" y="50"/>
                  <a:pt x="1" y="51"/>
                </a:cubicBezTo>
                <a:cubicBezTo>
                  <a:pt x="0" y="51"/>
                  <a:pt x="0" y="51"/>
                  <a:pt x="2" y="51"/>
                </a:cubicBezTo>
                <a:cubicBezTo>
                  <a:pt x="3" y="51"/>
                  <a:pt x="4" y="50"/>
                  <a:pt x="6" y="50"/>
                </a:cubicBezTo>
                <a:cubicBezTo>
                  <a:pt x="10" y="49"/>
                  <a:pt x="14" y="48"/>
                  <a:pt x="14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5" y="46"/>
                  <a:pt x="17" y="46"/>
                  <a:pt x="18" y="46"/>
                </a:cubicBezTo>
                <a:cubicBezTo>
                  <a:pt x="65" y="28"/>
                  <a:pt x="69" y="0"/>
                  <a:pt x="14" y="41"/>
                </a:cubicBezTo>
                <a:cubicBezTo>
                  <a:pt x="13" y="42"/>
                  <a:pt x="12" y="43"/>
                  <a:pt x="11" y="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3" name="Freeform 278"/>
          <p:cNvSpPr/>
          <p:nvPr/>
        </p:nvSpPr>
        <p:spPr bwMode="auto">
          <a:xfrm>
            <a:off x="6240780" y="4916805"/>
            <a:ext cx="278765" cy="286385"/>
          </a:xfrm>
          <a:custGeom>
            <a:avLst/>
            <a:gdLst>
              <a:gd name="T0" fmla="*/ 102 w 283"/>
              <a:gd name="T1" fmla="*/ 233 h 292"/>
              <a:gd name="T2" fmla="*/ 102 w 283"/>
              <a:gd name="T3" fmla="*/ 8 h 292"/>
              <a:gd name="T4" fmla="*/ 94 w 283"/>
              <a:gd name="T5" fmla="*/ 0 h 292"/>
              <a:gd name="T6" fmla="*/ 86 w 283"/>
              <a:gd name="T7" fmla="*/ 8 h 292"/>
              <a:gd name="T8" fmla="*/ 86 w 283"/>
              <a:gd name="T9" fmla="*/ 233 h 292"/>
              <a:gd name="T10" fmla="*/ 0 w 283"/>
              <a:gd name="T11" fmla="*/ 233 h 292"/>
              <a:gd name="T12" fmla="*/ 141 w 283"/>
              <a:gd name="T13" fmla="*/ 288 h 292"/>
              <a:gd name="T14" fmla="*/ 283 w 283"/>
              <a:gd name="T15" fmla="*/ 233 h 292"/>
              <a:gd name="T16" fmla="*/ 102 w 283"/>
              <a:gd name="T17" fmla="*/ 233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3" h="292">
                <a:moveTo>
                  <a:pt x="102" y="233"/>
                </a:moveTo>
                <a:cubicBezTo>
                  <a:pt x="102" y="8"/>
                  <a:pt x="102" y="8"/>
                  <a:pt x="102" y="8"/>
                </a:cubicBezTo>
                <a:cubicBezTo>
                  <a:pt x="102" y="4"/>
                  <a:pt x="98" y="0"/>
                  <a:pt x="94" y="0"/>
                </a:cubicBezTo>
                <a:cubicBezTo>
                  <a:pt x="89" y="0"/>
                  <a:pt x="86" y="4"/>
                  <a:pt x="86" y="8"/>
                </a:cubicBezTo>
                <a:cubicBezTo>
                  <a:pt x="86" y="233"/>
                  <a:pt x="86" y="233"/>
                  <a:pt x="86" y="233"/>
                </a:cubicBezTo>
                <a:cubicBezTo>
                  <a:pt x="0" y="233"/>
                  <a:pt x="0" y="233"/>
                  <a:pt x="0" y="233"/>
                </a:cubicBezTo>
                <a:cubicBezTo>
                  <a:pt x="0" y="292"/>
                  <a:pt x="0" y="288"/>
                  <a:pt x="141" y="288"/>
                </a:cubicBezTo>
                <a:cubicBezTo>
                  <a:pt x="219" y="288"/>
                  <a:pt x="283" y="268"/>
                  <a:pt x="283" y="233"/>
                </a:cubicBezTo>
                <a:lnTo>
                  <a:pt x="102" y="2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" name="Freeform 279"/>
          <p:cNvSpPr/>
          <p:nvPr/>
        </p:nvSpPr>
        <p:spPr bwMode="auto">
          <a:xfrm>
            <a:off x="6367780" y="4945380"/>
            <a:ext cx="125730" cy="168910"/>
          </a:xfrm>
          <a:custGeom>
            <a:avLst/>
            <a:gdLst>
              <a:gd name="T0" fmla="*/ 0 w 128"/>
              <a:gd name="T1" fmla="*/ 0 h 172"/>
              <a:gd name="T2" fmla="*/ 0 w 128"/>
              <a:gd name="T3" fmla="*/ 172 h 172"/>
              <a:gd name="T4" fmla="*/ 128 w 128"/>
              <a:gd name="T5" fmla="*/ 172 h 172"/>
              <a:gd name="T6" fmla="*/ 0 w 128"/>
              <a:gd name="T7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72">
                <a:moveTo>
                  <a:pt x="0" y="0"/>
                </a:moveTo>
                <a:cubicBezTo>
                  <a:pt x="0" y="172"/>
                  <a:pt x="0" y="172"/>
                  <a:pt x="0" y="172"/>
                </a:cubicBezTo>
                <a:cubicBezTo>
                  <a:pt x="128" y="172"/>
                  <a:pt x="128" y="172"/>
                  <a:pt x="128" y="172"/>
                </a:cubicBezTo>
                <a:cubicBezTo>
                  <a:pt x="128" y="111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" name="Freeform 280"/>
          <p:cNvSpPr/>
          <p:nvPr/>
        </p:nvSpPr>
        <p:spPr bwMode="auto">
          <a:xfrm>
            <a:off x="6250305" y="4944110"/>
            <a:ext cx="48260" cy="170180"/>
          </a:xfrm>
          <a:custGeom>
            <a:avLst/>
            <a:gdLst>
              <a:gd name="T0" fmla="*/ 49 w 49"/>
              <a:gd name="T1" fmla="*/ 0 h 173"/>
              <a:gd name="T2" fmla="*/ 0 w 49"/>
              <a:gd name="T3" fmla="*/ 173 h 173"/>
              <a:gd name="T4" fmla="*/ 49 w 49"/>
              <a:gd name="T5" fmla="*/ 173 h 173"/>
              <a:gd name="T6" fmla="*/ 49 w 49"/>
              <a:gd name="T7" fmla="*/ 0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173">
                <a:moveTo>
                  <a:pt x="49" y="0"/>
                </a:moveTo>
                <a:cubicBezTo>
                  <a:pt x="49" y="0"/>
                  <a:pt x="0" y="122"/>
                  <a:pt x="0" y="173"/>
                </a:cubicBezTo>
                <a:cubicBezTo>
                  <a:pt x="49" y="173"/>
                  <a:pt x="49" y="173"/>
                  <a:pt x="49" y="173"/>
                </a:cubicBez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6" name="Freeform 281"/>
          <p:cNvSpPr>
            <a:spLocks noEditPoints="1"/>
          </p:cNvSpPr>
          <p:nvPr/>
        </p:nvSpPr>
        <p:spPr bwMode="auto">
          <a:xfrm>
            <a:off x="6247130" y="2654935"/>
            <a:ext cx="262255" cy="281940"/>
          </a:xfrm>
          <a:custGeom>
            <a:avLst/>
            <a:gdLst>
              <a:gd name="T0" fmla="*/ 237 w 266"/>
              <a:gd name="T1" fmla="*/ 24 h 288"/>
              <a:gd name="T2" fmla="*/ 221 w 266"/>
              <a:gd name="T3" fmla="*/ 24 h 288"/>
              <a:gd name="T4" fmla="*/ 221 w 266"/>
              <a:gd name="T5" fmla="*/ 14 h 288"/>
              <a:gd name="T6" fmla="*/ 207 w 266"/>
              <a:gd name="T7" fmla="*/ 0 h 288"/>
              <a:gd name="T8" fmla="*/ 193 w 266"/>
              <a:gd name="T9" fmla="*/ 14 h 288"/>
              <a:gd name="T10" fmla="*/ 193 w 266"/>
              <a:gd name="T11" fmla="*/ 24 h 288"/>
              <a:gd name="T12" fmla="*/ 146 w 266"/>
              <a:gd name="T13" fmla="*/ 24 h 288"/>
              <a:gd name="T14" fmla="*/ 146 w 266"/>
              <a:gd name="T15" fmla="*/ 14 h 288"/>
              <a:gd name="T16" fmla="*/ 133 w 266"/>
              <a:gd name="T17" fmla="*/ 0 h 288"/>
              <a:gd name="T18" fmla="*/ 119 w 266"/>
              <a:gd name="T19" fmla="*/ 14 h 288"/>
              <a:gd name="T20" fmla="*/ 119 w 266"/>
              <a:gd name="T21" fmla="*/ 24 h 288"/>
              <a:gd name="T22" fmla="*/ 73 w 266"/>
              <a:gd name="T23" fmla="*/ 24 h 288"/>
              <a:gd name="T24" fmla="*/ 73 w 266"/>
              <a:gd name="T25" fmla="*/ 14 h 288"/>
              <a:gd name="T26" fmla="*/ 59 w 266"/>
              <a:gd name="T27" fmla="*/ 0 h 288"/>
              <a:gd name="T28" fmla="*/ 45 w 266"/>
              <a:gd name="T29" fmla="*/ 14 h 288"/>
              <a:gd name="T30" fmla="*/ 45 w 266"/>
              <a:gd name="T31" fmla="*/ 24 h 288"/>
              <a:gd name="T32" fmla="*/ 29 w 266"/>
              <a:gd name="T33" fmla="*/ 24 h 288"/>
              <a:gd name="T34" fmla="*/ 0 w 266"/>
              <a:gd name="T35" fmla="*/ 53 h 288"/>
              <a:gd name="T36" fmla="*/ 0 w 266"/>
              <a:gd name="T37" fmla="*/ 259 h 288"/>
              <a:gd name="T38" fmla="*/ 29 w 266"/>
              <a:gd name="T39" fmla="*/ 288 h 288"/>
              <a:gd name="T40" fmla="*/ 237 w 266"/>
              <a:gd name="T41" fmla="*/ 288 h 288"/>
              <a:gd name="T42" fmla="*/ 266 w 266"/>
              <a:gd name="T43" fmla="*/ 259 h 288"/>
              <a:gd name="T44" fmla="*/ 266 w 266"/>
              <a:gd name="T45" fmla="*/ 53 h 288"/>
              <a:gd name="T46" fmla="*/ 237 w 266"/>
              <a:gd name="T47" fmla="*/ 24 h 288"/>
              <a:gd name="T48" fmla="*/ 237 w 266"/>
              <a:gd name="T49" fmla="*/ 257 h 288"/>
              <a:gd name="T50" fmla="*/ 29 w 266"/>
              <a:gd name="T51" fmla="*/ 257 h 288"/>
              <a:gd name="T52" fmla="*/ 29 w 266"/>
              <a:gd name="T53" fmla="*/ 55 h 288"/>
              <a:gd name="T54" fmla="*/ 45 w 266"/>
              <a:gd name="T55" fmla="*/ 55 h 288"/>
              <a:gd name="T56" fmla="*/ 45 w 266"/>
              <a:gd name="T57" fmla="*/ 65 h 288"/>
              <a:gd name="T58" fmla="*/ 59 w 266"/>
              <a:gd name="T59" fmla="*/ 79 h 288"/>
              <a:gd name="T60" fmla="*/ 73 w 266"/>
              <a:gd name="T61" fmla="*/ 65 h 288"/>
              <a:gd name="T62" fmla="*/ 73 w 266"/>
              <a:gd name="T63" fmla="*/ 55 h 288"/>
              <a:gd name="T64" fmla="*/ 119 w 266"/>
              <a:gd name="T65" fmla="*/ 55 h 288"/>
              <a:gd name="T66" fmla="*/ 119 w 266"/>
              <a:gd name="T67" fmla="*/ 65 h 288"/>
              <a:gd name="T68" fmla="*/ 133 w 266"/>
              <a:gd name="T69" fmla="*/ 79 h 288"/>
              <a:gd name="T70" fmla="*/ 146 w 266"/>
              <a:gd name="T71" fmla="*/ 65 h 288"/>
              <a:gd name="T72" fmla="*/ 146 w 266"/>
              <a:gd name="T73" fmla="*/ 55 h 288"/>
              <a:gd name="T74" fmla="*/ 193 w 266"/>
              <a:gd name="T75" fmla="*/ 55 h 288"/>
              <a:gd name="T76" fmla="*/ 193 w 266"/>
              <a:gd name="T77" fmla="*/ 65 h 288"/>
              <a:gd name="T78" fmla="*/ 207 w 266"/>
              <a:gd name="T79" fmla="*/ 79 h 288"/>
              <a:gd name="T80" fmla="*/ 221 w 266"/>
              <a:gd name="T81" fmla="*/ 65 h 288"/>
              <a:gd name="T82" fmla="*/ 221 w 266"/>
              <a:gd name="T83" fmla="*/ 55 h 288"/>
              <a:gd name="T84" fmla="*/ 237 w 266"/>
              <a:gd name="T85" fmla="*/ 55 h 288"/>
              <a:gd name="T86" fmla="*/ 237 w 266"/>
              <a:gd name="T87" fmla="*/ 25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6" h="288">
                <a:moveTo>
                  <a:pt x="237" y="24"/>
                </a:moveTo>
                <a:cubicBezTo>
                  <a:pt x="221" y="24"/>
                  <a:pt x="221" y="24"/>
                  <a:pt x="221" y="24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21" y="6"/>
                  <a:pt x="214" y="0"/>
                  <a:pt x="207" y="0"/>
                </a:cubicBezTo>
                <a:cubicBezTo>
                  <a:pt x="199" y="0"/>
                  <a:pt x="193" y="6"/>
                  <a:pt x="193" y="14"/>
                </a:cubicBezTo>
                <a:cubicBezTo>
                  <a:pt x="193" y="24"/>
                  <a:pt x="193" y="24"/>
                  <a:pt x="193" y="24"/>
                </a:cubicBezTo>
                <a:cubicBezTo>
                  <a:pt x="146" y="24"/>
                  <a:pt x="146" y="24"/>
                  <a:pt x="146" y="2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6"/>
                  <a:pt x="140" y="0"/>
                  <a:pt x="133" y="0"/>
                </a:cubicBezTo>
                <a:cubicBezTo>
                  <a:pt x="125" y="0"/>
                  <a:pt x="119" y="6"/>
                  <a:pt x="119" y="14"/>
                </a:cubicBezTo>
                <a:cubicBezTo>
                  <a:pt x="119" y="24"/>
                  <a:pt x="119" y="24"/>
                  <a:pt x="119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3" y="14"/>
                  <a:pt x="73" y="14"/>
                  <a:pt x="73" y="14"/>
                </a:cubicBezTo>
                <a:cubicBezTo>
                  <a:pt x="73" y="6"/>
                  <a:pt x="66" y="0"/>
                  <a:pt x="59" y="0"/>
                </a:cubicBezTo>
                <a:cubicBezTo>
                  <a:pt x="51" y="0"/>
                  <a:pt x="45" y="6"/>
                  <a:pt x="45" y="14"/>
                </a:cubicBezTo>
                <a:cubicBezTo>
                  <a:pt x="45" y="24"/>
                  <a:pt x="45" y="24"/>
                  <a:pt x="45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13" y="24"/>
                  <a:pt x="0" y="37"/>
                  <a:pt x="0" y="53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75"/>
                  <a:pt x="13" y="288"/>
                  <a:pt x="29" y="288"/>
                </a:cubicBezTo>
                <a:cubicBezTo>
                  <a:pt x="237" y="288"/>
                  <a:pt x="237" y="288"/>
                  <a:pt x="237" y="288"/>
                </a:cubicBezTo>
                <a:cubicBezTo>
                  <a:pt x="253" y="288"/>
                  <a:pt x="266" y="275"/>
                  <a:pt x="266" y="259"/>
                </a:cubicBezTo>
                <a:cubicBezTo>
                  <a:pt x="266" y="53"/>
                  <a:pt x="266" y="53"/>
                  <a:pt x="266" y="53"/>
                </a:cubicBezTo>
                <a:cubicBezTo>
                  <a:pt x="266" y="37"/>
                  <a:pt x="253" y="24"/>
                  <a:pt x="237" y="24"/>
                </a:cubicBezTo>
                <a:close/>
                <a:moveTo>
                  <a:pt x="237" y="257"/>
                </a:moveTo>
                <a:cubicBezTo>
                  <a:pt x="29" y="257"/>
                  <a:pt x="29" y="257"/>
                  <a:pt x="29" y="257"/>
                </a:cubicBezTo>
                <a:cubicBezTo>
                  <a:pt x="29" y="55"/>
                  <a:pt x="29" y="55"/>
                  <a:pt x="29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65"/>
                  <a:pt x="45" y="65"/>
                  <a:pt x="45" y="65"/>
                </a:cubicBezTo>
                <a:cubicBezTo>
                  <a:pt x="45" y="73"/>
                  <a:pt x="51" y="79"/>
                  <a:pt x="59" y="79"/>
                </a:cubicBezTo>
                <a:cubicBezTo>
                  <a:pt x="66" y="79"/>
                  <a:pt x="73" y="73"/>
                  <a:pt x="73" y="65"/>
                </a:cubicBezTo>
                <a:cubicBezTo>
                  <a:pt x="73" y="55"/>
                  <a:pt x="73" y="55"/>
                  <a:pt x="73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9" y="65"/>
                  <a:pt x="119" y="65"/>
                  <a:pt x="119" y="65"/>
                </a:cubicBezTo>
                <a:cubicBezTo>
                  <a:pt x="119" y="73"/>
                  <a:pt x="125" y="79"/>
                  <a:pt x="133" y="79"/>
                </a:cubicBezTo>
                <a:cubicBezTo>
                  <a:pt x="140" y="79"/>
                  <a:pt x="146" y="73"/>
                  <a:pt x="146" y="6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93" y="55"/>
                  <a:pt x="193" y="55"/>
                  <a:pt x="193" y="55"/>
                </a:cubicBezTo>
                <a:cubicBezTo>
                  <a:pt x="193" y="65"/>
                  <a:pt x="193" y="65"/>
                  <a:pt x="193" y="65"/>
                </a:cubicBezTo>
                <a:cubicBezTo>
                  <a:pt x="193" y="73"/>
                  <a:pt x="199" y="79"/>
                  <a:pt x="207" y="79"/>
                </a:cubicBezTo>
                <a:cubicBezTo>
                  <a:pt x="214" y="79"/>
                  <a:pt x="221" y="73"/>
                  <a:pt x="221" y="65"/>
                </a:cubicBezTo>
                <a:cubicBezTo>
                  <a:pt x="221" y="55"/>
                  <a:pt x="221" y="55"/>
                  <a:pt x="221" y="55"/>
                </a:cubicBezTo>
                <a:cubicBezTo>
                  <a:pt x="237" y="55"/>
                  <a:pt x="237" y="55"/>
                  <a:pt x="237" y="55"/>
                </a:cubicBezTo>
                <a:lnTo>
                  <a:pt x="237" y="2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7" name="Freeform 282"/>
          <p:cNvSpPr/>
          <p:nvPr/>
        </p:nvSpPr>
        <p:spPr bwMode="auto">
          <a:xfrm>
            <a:off x="6304915" y="2761615"/>
            <a:ext cx="146685" cy="109220"/>
          </a:xfrm>
          <a:custGeom>
            <a:avLst/>
            <a:gdLst>
              <a:gd name="T0" fmla="*/ 133 w 150"/>
              <a:gd name="T1" fmla="*/ 3 h 111"/>
              <a:gd name="T2" fmla="*/ 124 w 150"/>
              <a:gd name="T3" fmla="*/ 3 h 111"/>
              <a:gd name="T4" fmla="*/ 58 w 150"/>
              <a:gd name="T5" fmla="*/ 69 h 111"/>
              <a:gd name="T6" fmla="*/ 50 w 150"/>
              <a:gd name="T7" fmla="*/ 69 h 111"/>
              <a:gd name="T8" fmla="*/ 25 w 150"/>
              <a:gd name="T9" fmla="*/ 45 h 111"/>
              <a:gd name="T10" fmla="*/ 17 w 150"/>
              <a:gd name="T11" fmla="*/ 45 h 111"/>
              <a:gd name="T12" fmla="*/ 2 w 150"/>
              <a:gd name="T13" fmla="*/ 60 h 111"/>
              <a:gd name="T14" fmla="*/ 2 w 150"/>
              <a:gd name="T15" fmla="*/ 68 h 111"/>
              <a:gd name="T16" fmla="*/ 40 w 150"/>
              <a:gd name="T17" fmla="*/ 106 h 111"/>
              <a:gd name="T18" fmla="*/ 50 w 150"/>
              <a:gd name="T19" fmla="*/ 111 h 111"/>
              <a:gd name="T20" fmla="*/ 57 w 150"/>
              <a:gd name="T21" fmla="*/ 111 h 111"/>
              <a:gd name="T22" fmla="*/ 67 w 150"/>
              <a:gd name="T23" fmla="*/ 106 h 111"/>
              <a:gd name="T24" fmla="*/ 148 w 150"/>
              <a:gd name="T25" fmla="*/ 26 h 111"/>
              <a:gd name="T26" fmla="*/ 148 w 150"/>
              <a:gd name="T27" fmla="*/ 17 h 111"/>
              <a:gd name="T28" fmla="*/ 133 w 150"/>
              <a:gd name="T29" fmla="*/ 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0" h="111">
                <a:moveTo>
                  <a:pt x="133" y="3"/>
                </a:moveTo>
                <a:cubicBezTo>
                  <a:pt x="131" y="0"/>
                  <a:pt x="127" y="0"/>
                  <a:pt x="124" y="3"/>
                </a:cubicBezTo>
                <a:cubicBezTo>
                  <a:pt x="58" y="69"/>
                  <a:pt x="58" y="69"/>
                  <a:pt x="58" y="69"/>
                </a:cubicBezTo>
                <a:cubicBezTo>
                  <a:pt x="56" y="71"/>
                  <a:pt x="52" y="71"/>
                  <a:pt x="50" y="69"/>
                </a:cubicBezTo>
                <a:cubicBezTo>
                  <a:pt x="25" y="45"/>
                  <a:pt x="25" y="45"/>
                  <a:pt x="25" y="45"/>
                </a:cubicBezTo>
                <a:cubicBezTo>
                  <a:pt x="23" y="43"/>
                  <a:pt x="19" y="43"/>
                  <a:pt x="17" y="45"/>
                </a:cubicBezTo>
                <a:cubicBezTo>
                  <a:pt x="2" y="60"/>
                  <a:pt x="2" y="60"/>
                  <a:pt x="2" y="60"/>
                </a:cubicBezTo>
                <a:cubicBezTo>
                  <a:pt x="0" y="62"/>
                  <a:pt x="0" y="66"/>
                  <a:pt x="2" y="68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2" y="109"/>
                  <a:pt x="47" y="111"/>
                  <a:pt x="50" y="111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60" y="111"/>
                  <a:pt x="65" y="109"/>
                  <a:pt x="67" y="106"/>
                </a:cubicBezTo>
                <a:cubicBezTo>
                  <a:pt x="148" y="26"/>
                  <a:pt x="148" y="26"/>
                  <a:pt x="148" y="26"/>
                </a:cubicBezTo>
                <a:cubicBezTo>
                  <a:pt x="150" y="23"/>
                  <a:pt x="150" y="20"/>
                  <a:pt x="148" y="17"/>
                </a:cubicBezTo>
                <a:lnTo>
                  <a:pt x="133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8" name="Freeform 283"/>
          <p:cNvSpPr/>
          <p:nvPr/>
        </p:nvSpPr>
        <p:spPr bwMode="auto">
          <a:xfrm>
            <a:off x="1716405" y="4378960"/>
            <a:ext cx="283210" cy="107950"/>
          </a:xfrm>
          <a:custGeom>
            <a:avLst/>
            <a:gdLst>
              <a:gd name="T0" fmla="*/ 285 w 288"/>
              <a:gd name="T1" fmla="*/ 44 h 111"/>
              <a:gd name="T2" fmla="*/ 144 w 288"/>
              <a:gd name="T3" fmla="*/ 0 h 111"/>
              <a:gd name="T4" fmla="*/ 4 w 288"/>
              <a:gd name="T5" fmla="*/ 44 h 111"/>
              <a:gd name="T6" fmla="*/ 0 w 288"/>
              <a:gd name="T7" fmla="*/ 54 h 111"/>
              <a:gd name="T8" fmla="*/ 0 w 288"/>
              <a:gd name="T9" fmla="*/ 106 h 111"/>
              <a:gd name="T10" fmla="*/ 6 w 288"/>
              <a:gd name="T11" fmla="*/ 110 h 111"/>
              <a:gd name="T12" fmla="*/ 67 w 288"/>
              <a:gd name="T13" fmla="*/ 95 h 111"/>
              <a:gd name="T14" fmla="*/ 72 w 288"/>
              <a:gd name="T15" fmla="*/ 87 h 111"/>
              <a:gd name="T16" fmla="*/ 72 w 288"/>
              <a:gd name="T17" fmla="*/ 65 h 111"/>
              <a:gd name="T18" fmla="*/ 76 w 288"/>
              <a:gd name="T19" fmla="*/ 55 h 111"/>
              <a:gd name="T20" fmla="*/ 144 w 288"/>
              <a:gd name="T21" fmla="*/ 40 h 111"/>
              <a:gd name="T22" fmla="*/ 212 w 288"/>
              <a:gd name="T23" fmla="*/ 55 h 111"/>
              <a:gd name="T24" fmla="*/ 216 w 288"/>
              <a:gd name="T25" fmla="*/ 65 h 111"/>
              <a:gd name="T26" fmla="*/ 216 w 288"/>
              <a:gd name="T27" fmla="*/ 84 h 111"/>
              <a:gd name="T28" fmla="*/ 222 w 288"/>
              <a:gd name="T29" fmla="*/ 92 h 111"/>
              <a:gd name="T30" fmla="*/ 283 w 288"/>
              <a:gd name="T31" fmla="*/ 110 h 111"/>
              <a:gd name="T32" fmla="*/ 288 w 288"/>
              <a:gd name="T33" fmla="*/ 106 h 111"/>
              <a:gd name="T34" fmla="*/ 288 w 288"/>
              <a:gd name="T35" fmla="*/ 54 h 111"/>
              <a:gd name="T36" fmla="*/ 285 w 288"/>
              <a:gd name="T37" fmla="*/ 44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111">
                <a:moveTo>
                  <a:pt x="285" y="44"/>
                </a:moveTo>
                <a:cubicBezTo>
                  <a:pt x="285" y="44"/>
                  <a:pt x="252" y="0"/>
                  <a:pt x="144" y="0"/>
                </a:cubicBezTo>
                <a:cubicBezTo>
                  <a:pt x="37" y="0"/>
                  <a:pt x="4" y="44"/>
                  <a:pt x="4" y="44"/>
                </a:cubicBezTo>
                <a:cubicBezTo>
                  <a:pt x="2" y="46"/>
                  <a:pt x="0" y="51"/>
                  <a:pt x="0" y="54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1"/>
                  <a:pt x="6" y="110"/>
                </a:cubicBezTo>
                <a:cubicBezTo>
                  <a:pt x="67" y="95"/>
                  <a:pt x="67" y="95"/>
                  <a:pt x="67" y="95"/>
                </a:cubicBezTo>
                <a:cubicBezTo>
                  <a:pt x="70" y="94"/>
                  <a:pt x="72" y="90"/>
                  <a:pt x="72" y="87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61"/>
                  <a:pt x="74" y="57"/>
                  <a:pt x="76" y="55"/>
                </a:cubicBezTo>
                <a:cubicBezTo>
                  <a:pt x="76" y="55"/>
                  <a:pt x="91" y="40"/>
                  <a:pt x="144" y="40"/>
                </a:cubicBezTo>
                <a:cubicBezTo>
                  <a:pt x="198" y="40"/>
                  <a:pt x="212" y="55"/>
                  <a:pt x="212" y="55"/>
                </a:cubicBezTo>
                <a:cubicBezTo>
                  <a:pt x="215" y="57"/>
                  <a:pt x="216" y="61"/>
                  <a:pt x="216" y="65"/>
                </a:cubicBezTo>
                <a:cubicBezTo>
                  <a:pt x="216" y="84"/>
                  <a:pt x="216" y="84"/>
                  <a:pt x="216" y="84"/>
                </a:cubicBezTo>
                <a:cubicBezTo>
                  <a:pt x="216" y="87"/>
                  <a:pt x="219" y="90"/>
                  <a:pt x="222" y="92"/>
                </a:cubicBezTo>
                <a:cubicBezTo>
                  <a:pt x="283" y="110"/>
                  <a:pt x="283" y="110"/>
                  <a:pt x="283" y="110"/>
                </a:cubicBezTo>
                <a:cubicBezTo>
                  <a:pt x="286" y="111"/>
                  <a:pt x="288" y="110"/>
                  <a:pt x="288" y="106"/>
                </a:cubicBezTo>
                <a:cubicBezTo>
                  <a:pt x="288" y="54"/>
                  <a:pt x="288" y="54"/>
                  <a:pt x="288" y="54"/>
                </a:cubicBezTo>
                <a:cubicBezTo>
                  <a:pt x="288" y="51"/>
                  <a:pt x="287" y="46"/>
                  <a:pt x="285" y="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9" name="Freeform 284"/>
          <p:cNvSpPr>
            <a:spLocks noEditPoints="1"/>
          </p:cNvSpPr>
          <p:nvPr/>
        </p:nvSpPr>
        <p:spPr bwMode="auto">
          <a:xfrm>
            <a:off x="1731010" y="4436745"/>
            <a:ext cx="252730" cy="170815"/>
          </a:xfrm>
          <a:custGeom>
            <a:avLst/>
            <a:gdLst>
              <a:gd name="T0" fmla="*/ 246 w 258"/>
              <a:gd name="T1" fmla="*/ 99 h 174"/>
              <a:gd name="T2" fmla="*/ 196 w 258"/>
              <a:gd name="T3" fmla="*/ 52 h 174"/>
              <a:gd name="T4" fmla="*/ 185 w 258"/>
              <a:gd name="T5" fmla="*/ 46 h 174"/>
              <a:gd name="T6" fmla="*/ 177 w 258"/>
              <a:gd name="T7" fmla="*/ 12 h 174"/>
              <a:gd name="T8" fmla="*/ 163 w 258"/>
              <a:gd name="T9" fmla="*/ 0 h 174"/>
              <a:gd name="T10" fmla="*/ 96 w 258"/>
              <a:gd name="T11" fmla="*/ 0 h 174"/>
              <a:gd name="T12" fmla="*/ 81 w 258"/>
              <a:gd name="T13" fmla="*/ 12 h 174"/>
              <a:gd name="T14" fmla="*/ 74 w 258"/>
              <a:gd name="T15" fmla="*/ 46 h 174"/>
              <a:gd name="T16" fmla="*/ 63 w 258"/>
              <a:gd name="T17" fmla="*/ 52 h 174"/>
              <a:gd name="T18" fmla="*/ 13 w 258"/>
              <a:gd name="T19" fmla="*/ 99 h 174"/>
              <a:gd name="T20" fmla="*/ 3 w 258"/>
              <a:gd name="T21" fmla="*/ 119 h 174"/>
              <a:gd name="T22" fmla="*/ 1 w 258"/>
              <a:gd name="T23" fmla="*/ 162 h 174"/>
              <a:gd name="T24" fmla="*/ 12 w 258"/>
              <a:gd name="T25" fmla="*/ 174 h 174"/>
              <a:gd name="T26" fmla="*/ 246 w 258"/>
              <a:gd name="T27" fmla="*/ 174 h 174"/>
              <a:gd name="T28" fmla="*/ 258 w 258"/>
              <a:gd name="T29" fmla="*/ 162 h 174"/>
              <a:gd name="T30" fmla="*/ 255 w 258"/>
              <a:gd name="T31" fmla="*/ 119 h 174"/>
              <a:gd name="T32" fmla="*/ 246 w 258"/>
              <a:gd name="T33" fmla="*/ 99 h 174"/>
              <a:gd name="T34" fmla="*/ 129 w 258"/>
              <a:gd name="T35" fmla="*/ 154 h 174"/>
              <a:gd name="T36" fmla="*/ 71 w 258"/>
              <a:gd name="T37" fmla="*/ 96 h 174"/>
              <a:gd name="T38" fmla="*/ 129 w 258"/>
              <a:gd name="T39" fmla="*/ 38 h 174"/>
              <a:gd name="T40" fmla="*/ 187 w 258"/>
              <a:gd name="T41" fmla="*/ 96 h 174"/>
              <a:gd name="T42" fmla="*/ 129 w 258"/>
              <a:gd name="T43" fmla="*/ 15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8" h="174">
                <a:moveTo>
                  <a:pt x="246" y="99"/>
                </a:moveTo>
                <a:cubicBezTo>
                  <a:pt x="196" y="52"/>
                  <a:pt x="196" y="52"/>
                  <a:pt x="196" y="52"/>
                </a:cubicBezTo>
                <a:cubicBezTo>
                  <a:pt x="193" y="49"/>
                  <a:pt x="189" y="47"/>
                  <a:pt x="185" y="46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6" y="6"/>
                  <a:pt x="169" y="0"/>
                  <a:pt x="163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89" y="0"/>
                  <a:pt x="83" y="6"/>
                  <a:pt x="81" y="12"/>
                </a:cubicBezTo>
                <a:cubicBezTo>
                  <a:pt x="74" y="46"/>
                  <a:pt x="74" y="46"/>
                  <a:pt x="74" y="46"/>
                </a:cubicBezTo>
                <a:cubicBezTo>
                  <a:pt x="70" y="47"/>
                  <a:pt x="65" y="49"/>
                  <a:pt x="63" y="52"/>
                </a:cubicBezTo>
                <a:cubicBezTo>
                  <a:pt x="13" y="99"/>
                  <a:pt x="13" y="99"/>
                  <a:pt x="13" y="99"/>
                </a:cubicBezTo>
                <a:cubicBezTo>
                  <a:pt x="8" y="104"/>
                  <a:pt x="4" y="113"/>
                  <a:pt x="3" y="119"/>
                </a:cubicBezTo>
                <a:cubicBezTo>
                  <a:pt x="1" y="162"/>
                  <a:pt x="1" y="162"/>
                  <a:pt x="1" y="162"/>
                </a:cubicBezTo>
                <a:cubicBezTo>
                  <a:pt x="0" y="168"/>
                  <a:pt x="5" y="174"/>
                  <a:pt x="12" y="174"/>
                </a:cubicBezTo>
                <a:cubicBezTo>
                  <a:pt x="246" y="174"/>
                  <a:pt x="246" y="174"/>
                  <a:pt x="246" y="174"/>
                </a:cubicBezTo>
                <a:cubicBezTo>
                  <a:pt x="253" y="174"/>
                  <a:pt x="258" y="168"/>
                  <a:pt x="258" y="162"/>
                </a:cubicBezTo>
                <a:cubicBezTo>
                  <a:pt x="255" y="119"/>
                  <a:pt x="255" y="119"/>
                  <a:pt x="255" y="119"/>
                </a:cubicBezTo>
                <a:cubicBezTo>
                  <a:pt x="255" y="113"/>
                  <a:pt x="250" y="104"/>
                  <a:pt x="246" y="99"/>
                </a:cubicBezTo>
                <a:close/>
                <a:moveTo>
                  <a:pt x="129" y="154"/>
                </a:moveTo>
                <a:cubicBezTo>
                  <a:pt x="97" y="154"/>
                  <a:pt x="71" y="128"/>
                  <a:pt x="71" y="96"/>
                </a:cubicBezTo>
                <a:cubicBezTo>
                  <a:pt x="71" y="64"/>
                  <a:pt x="97" y="38"/>
                  <a:pt x="129" y="38"/>
                </a:cubicBezTo>
                <a:cubicBezTo>
                  <a:pt x="161" y="38"/>
                  <a:pt x="187" y="64"/>
                  <a:pt x="187" y="96"/>
                </a:cubicBezTo>
                <a:cubicBezTo>
                  <a:pt x="187" y="128"/>
                  <a:pt x="161" y="154"/>
                  <a:pt x="129" y="1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0" name="Oval 285"/>
          <p:cNvSpPr>
            <a:spLocks noChangeArrowheads="1"/>
          </p:cNvSpPr>
          <p:nvPr/>
        </p:nvSpPr>
        <p:spPr bwMode="auto">
          <a:xfrm>
            <a:off x="1820545" y="4491355"/>
            <a:ext cx="74295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1" name="Freeform 286"/>
          <p:cNvSpPr>
            <a:spLocks noEditPoints="1"/>
          </p:cNvSpPr>
          <p:nvPr/>
        </p:nvSpPr>
        <p:spPr bwMode="auto">
          <a:xfrm>
            <a:off x="1153160" y="2088515"/>
            <a:ext cx="280035" cy="283210"/>
          </a:xfrm>
          <a:custGeom>
            <a:avLst/>
            <a:gdLst>
              <a:gd name="T0" fmla="*/ 144 w 285"/>
              <a:gd name="T1" fmla="*/ 288 h 288"/>
              <a:gd name="T2" fmla="*/ 0 w 285"/>
              <a:gd name="T3" fmla="*/ 144 h 288"/>
              <a:gd name="T4" fmla="*/ 144 w 285"/>
              <a:gd name="T5" fmla="*/ 0 h 288"/>
              <a:gd name="T6" fmla="*/ 284 w 285"/>
              <a:gd name="T7" fmla="*/ 114 h 288"/>
              <a:gd name="T8" fmla="*/ 285 w 285"/>
              <a:gd name="T9" fmla="*/ 118 h 288"/>
              <a:gd name="T10" fmla="*/ 273 w 285"/>
              <a:gd name="T11" fmla="*/ 129 h 288"/>
              <a:gd name="T12" fmla="*/ 273 w 285"/>
              <a:gd name="T13" fmla="*/ 129 h 288"/>
              <a:gd name="T14" fmla="*/ 173 w 285"/>
              <a:gd name="T15" fmla="*/ 129 h 288"/>
              <a:gd name="T16" fmla="*/ 162 w 285"/>
              <a:gd name="T17" fmla="*/ 118 h 288"/>
              <a:gd name="T18" fmla="*/ 162 w 285"/>
              <a:gd name="T19" fmla="*/ 93 h 288"/>
              <a:gd name="T20" fmla="*/ 103 w 285"/>
              <a:gd name="T21" fmla="*/ 144 h 288"/>
              <a:gd name="T22" fmla="*/ 162 w 285"/>
              <a:gd name="T23" fmla="*/ 195 h 288"/>
              <a:gd name="T24" fmla="*/ 162 w 285"/>
              <a:gd name="T25" fmla="*/ 170 h 288"/>
              <a:gd name="T26" fmla="*/ 173 w 285"/>
              <a:gd name="T27" fmla="*/ 159 h 288"/>
              <a:gd name="T28" fmla="*/ 273 w 285"/>
              <a:gd name="T29" fmla="*/ 159 h 288"/>
              <a:gd name="T30" fmla="*/ 282 w 285"/>
              <a:gd name="T31" fmla="*/ 163 h 288"/>
              <a:gd name="T32" fmla="*/ 284 w 285"/>
              <a:gd name="T33" fmla="*/ 173 h 288"/>
              <a:gd name="T34" fmla="*/ 144 w 285"/>
              <a:gd name="T35" fmla="*/ 288 h 288"/>
              <a:gd name="T36" fmla="*/ 144 w 285"/>
              <a:gd name="T37" fmla="*/ 23 h 288"/>
              <a:gd name="T38" fmla="*/ 23 w 285"/>
              <a:gd name="T39" fmla="*/ 144 h 288"/>
              <a:gd name="T40" fmla="*/ 144 w 285"/>
              <a:gd name="T41" fmla="*/ 265 h 288"/>
              <a:gd name="T42" fmla="*/ 258 w 285"/>
              <a:gd name="T43" fmla="*/ 182 h 288"/>
              <a:gd name="T44" fmla="*/ 185 w 285"/>
              <a:gd name="T45" fmla="*/ 182 h 288"/>
              <a:gd name="T46" fmla="*/ 185 w 285"/>
              <a:gd name="T47" fmla="*/ 220 h 288"/>
              <a:gd name="T48" fmla="*/ 178 w 285"/>
              <a:gd name="T49" fmla="*/ 230 h 288"/>
              <a:gd name="T50" fmla="*/ 166 w 285"/>
              <a:gd name="T51" fmla="*/ 229 h 288"/>
              <a:gd name="T52" fmla="*/ 78 w 285"/>
              <a:gd name="T53" fmla="*/ 153 h 288"/>
              <a:gd name="T54" fmla="*/ 74 w 285"/>
              <a:gd name="T55" fmla="*/ 144 h 288"/>
              <a:gd name="T56" fmla="*/ 78 w 285"/>
              <a:gd name="T57" fmla="*/ 135 h 288"/>
              <a:gd name="T58" fmla="*/ 166 w 285"/>
              <a:gd name="T59" fmla="*/ 59 h 288"/>
              <a:gd name="T60" fmla="*/ 178 w 285"/>
              <a:gd name="T61" fmla="*/ 58 h 288"/>
              <a:gd name="T62" fmla="*/ 185 w 285"/>
              <a:gd name="T63" fmla="*/ 68 h 288"/>
              <a:gd name="T64" fmla="*/ 185 w 285"/>
              <a:gd name="T65" fmla="*/ 106 h 288"/>
              <a:gd name="T66" fmla="*/ 258 w 285"/>
              <a:gd name="T67" fmla="*/ 106 h 288"/>
              <a:gd name="T68" fmla="*/ 144 w 285"/>
              <a:gd name="T69" fmla="*/ 2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5" h="288">
                <a:moveTo>
                  <a:pt x="144" y="288"/>
                </a:moveTo>
                <a:cubicBezTo>
                  <a:pt x="64" y="288"/>
                  <a:pt x="0" y="223"/>
                  <a:pt x="0" y="144"/>
                </a:cubicBezTo>
                <a:cubicBezTo>
                  <a:pt x="0" y="65"/>
                  <a:pt x="64" y="0"/>
                  <a:pt x="144" y="0"/>
                </a:cubicBezTo>
                <a:cubicBezTo>
                  <a:pt x="211" y="0"/>
                  <a:pt x="270" y="48"/>
                  <a:pt x="284" y="114"/>
                </a:cubicBezTo>
                <a:cubicBezTo>
                  <a:pt x="285" y="115"/>
                  <a:pt x="285" y="116"/>
                  <a:pt x="285" y="118"/>
                </a:cubicBezTo>
                <a:cubicBezTo>
                  <a:pt x="285" y="124"/>
                  <a:pt x="280" y="129"/>
                  <a:pt x="273" y="129"/>
                </a:cubicBezTo>
                <a:cubicBezTo>
                  <a:pt x="273" y="129"/>
                  <a:pt x="273" y="129"/>
                  <a:pt x="273" y="129"/>
                </a:cubicBezTo>
                <a:cubicBezTo>
                  <a:pt x="173" y="129"/>
                  <a:pt x="173" y="129"/>
                  <a:pt x="173" y="129"/>
                </a:cubicBezTo>
                <a:cubicBezTo>
                  <a:pt x="167" y="129"/>
                  <a:pt x="162" y="124"/>
                  <a:pt x="162" y="118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03" y="144"/>
                  <a:pt x="103" y="144"/>
                  <a:pt x="103" y="144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2" y="164"/>
                  <a:pt x="167" y="159"/>
                  <a:pt x="173" y="159"/>
                </a:cubicBezTo>
                <a:cubicBezTo>
                  <a:pt x="273" y="159"/>
                  <a:pt x="273" y="159"/>
                  <a:pt x="273" y="159"/>
                </a:cubicBezTo>
                <a:cubicBezTo>
                  <a:pt x="277" y="159"/>
                  <a:pt x="280" y="160"/>
                  <a:pt x="282" y="163"/>
                </a:cubicBezTo>
                <a:cubicBezTo>
                  <a:pt x="284" y="166"/>
                  <a:pt x="285" y="169"/>
                  <a:pt x="284" y="173"/>
                </a:cubicBezTo>
                <a:cubicBezTo>
                  <a:pt x="271" y="239"/>
                  <a:pt x="212" y="288"/>
                  <a:pt x="144" y="288"/>
                </a:cubicBezTo>
                <a:close/>
                <a:moveTo>
                  <a:pt x="144" y="23"/>
                </a:moveTo>
                <a:cubicBezTo>
                  <a:pt x="77" y="23"/>
                  <a:pt x="23" y="77"/>
                  <a:pt x="23" y="144"/>
                </a:cubicBezTo>
                <a:cubicBezTo>
                  <a:pt x="23" y="211"/>
                  <a:pt x="77" y="265"/>
                  <a:pt x="144" y="265"/>
                </a:cubicBezTo>
                <a:cubicBezTo>
                  <a:pt x="196" y="265"/>
                  <a:pt x="242" y="231"/>
                  <a:pt x="258" y="182"/>
                </a:cubicBezTo>
                <a:cubicBezTo>
                  <a:pt x="185" y="182"/>
                  <a:pt x="185" y="182"/>
                  <a:pt x="185" y="182"/>
                </a:cubicBezTo>
                <a:cubicBezTo>
                  <a:pt x="185" y="220"/>
                  <a:pt x="185" y="220"/>
                  <a:pt x="185" y="220"/>
                </a:cubicBezTo>
                <a:cubicBezTo>
                  <a:pt x="185" y="224"/>
                  <a:pt x="182" y="228"/>
                  <a:pt x="178" y="230"/>
                </a:cubicBezTo>
                <a:cubicBezTo>
                  <a:pt x="174" y="232"/>
                  <a:pt x="169" y="232"/>
                  <a:pt x="166" y="229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5" y="150"/>
                  <a:pt x="74" y="147"/>
                  <a:pt x="74" y="144"/>
                </a:cubicBezTo>
                <a:cubicBezTo>
                  <a:pt x="74" y="141"/>
                  <a:pt x="75" y="138"/>
                  <a:pt x="78" y="135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69" y="56"/>
                  <a:pt x="174" y="56"/>
                  <a:pt x="178" y="58"/>
                </a:cubicBezTo>
                <a:cubicBezTo>
                  <a:pt x="182" y="60"/>
                  <a:pt x="185" y="64"/>
                  <a:pt x="185" y="68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258" y="106"/>
                  <a:pt x="258" y="106"/>
                  <a:pt x="258" y="106"/>
                </a:cubicBezTo>
                <a:cubicBezTo>
                  <a:pt x="242" y="57"/>
                  <a:pt x="196" y="23"/>
                  <a:pt x="144" y="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2" name="Freeform 287"/>
          <p:cNvSpPr/>
          <p:nvPr/>
        </p:nvSpPr>
        <p:spPr bwMode="auto">
          <a:xfrm>
            <a:off x="7932420" y="2149475"/>
            <a:ext cx="222250" cy="222250"/>
          </a:xfrm>
          <a:custGeom>
            <a:avLst/>
            <a:gdLst>
              <a:gd name="T0" fmla="*/ 195 w 226"/>
              <a:gd name="T1" fmla="*/ 185 h 226"/>
              <a:gd name="T2" fmla="*/ 185 w 226"/>
              <a:gd name="T3" fmla="*/ 195 h 226"/>
              <a:gd name="T4" fmla="*/ 41 w 226"/>
              <a:gd name="T5" fmla="*/ 195 h 226"/>
              <a:gd name="T6" fmla="*/ 31 w 226"/>
              <a:gd name="T7" fmla="*/ 185 h 226"/>
              <a:gd name="T8" fmla="*/ 31 w 226"/>
              <a:gd name="T9" fmla="*/ 41 h 226"/>
              <a:gd name="T10" fmla="*/ 41 w 226"/>
              <a:gd name="T11" fmla="*/ 31 h 226"/>
              <a:gd name="T12" fmla="*/ 117 w 226"/>
              <a:gd name="T13" fmla="*/ 31 h 226"/>
              <a:gd name="T14" fmla="*/ 148 w 226"/>
              <a:gd name="T15" fmla="*/ 0 h 226"/>
              <a:gd name="T16" fmla="*/ 41 w 226"/>
              <a:gd name="T17" fmla="*/ 0 h 226"/>
              <a:gd name="T18" fmla="*/ 0 w 226"/>
              <a:gd name="T19" fmla="*/ 41 h 226"/>
              <a:gd name="T20" fmla="*/ 0 w 226"/>
              <a:gd name="T21" fmla="*/ 185 h 226"/>
              <a:gd name="T22" fmla="*/ 41 w 226"/>
              <a:gd name="T23" fmla="*/ 226 h 226"/>
              <a:gd name="T24" fmla="*/ 185 w 226"/>
              <a:gd name="T25" fmla="*/ 226 h 226"/>
              <a:gd name="T26" fmla="*/ 226 w 226"/>
              <a:gd name="T27" fmla="*/ 185 h 226"/>
              <a:gd name="T28" fmla="*/ 226 w 226"/>
              <a:gd name="T29" fmla="*/ 78 h 226"/>
              <a:gd name="T30" fmla="*/ 195 w 226"/>
              <a:gd name="T31" fmla="*/ 109 h 226"/>
              <a:gd name="T32" fmla="*/ 195 w 226"/>
              <a:gd name="T33" fmla="*/ 185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6" h="226">
                <a:moveTo>
                  <a:pt x="195" y="185"/>
                </a:moveTo>
                <a:cubicBezTo>
                  <a:pt x="195" y="190"/>
                  <a:pt x="190" y="195"/>
                  <a:pt x="185" y="195"/>
                </a:cubicBezTo>
                <a:cubicBezTo>
                  <a:pt x="41" y="195"/>
                  <a:pt x="41" y="195"/>
                  <a:pt x="41" y="195"/>
                </a:cubicBezTo>
                <a:cubicBezTo>
                  <a:pt x="36" y="195"/>
                  <a:pt x="31" y="190"/>
                  <a:pt x="31" y="185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36"/>
                  <a:pt x="36" y="31"/>
                  <a:pt x="41" y="31"/>
                </a:cubicBezTo>
                <a:cubicBezTo>
                  <a:pt x="117" y="31"/>
                  <a:pt x="117" y="31"/>
                  <a:pt x="117" y="31"/>
                </a:cubicBezTo>
                <a:cubicBezTo>
                  <a:pt x="148" y="0"/>
                  <a:pt x="148" y="0"/>
                  <a:pt x="148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8"/>
                  <a:pt x="18" y="226"/>
                  <a:pt x="41" y="226"/>
                </a:cubicBezTo>
                <a:cubicBezTo>
                  <a:pt x="185" y="226"/>
                  <a:pt x="185" y="226"/>
                  <a:pt x="185" y="226"/>
                </a:cubicBezTo>
                <a:cubicBezTo>
                  <a:pt x="208" y="226"/>
                  <a:pt x="226" y="208"/>
                  <a:pt x="226" y="185"/>
                </a:cubicBezTo>
                <a:cubicBezTo>
                  <a:pt x="226" y="78"/>
                  <a:pt x="226" y="78"/>
                  <a:pt x="226" y="78"/>
                </a:cubicBezTo>
                <a:cubicBezTo>
                  <a:pt x="195" y="109"/>
                  <a:pt x="195" y="109"/>
                  <a:pt x="195" y="109"/>
                </a:cubicBezTo>
                <a:lnTo>
                  <a:pt x="195" y="1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3" name="Freeform 288"/>
          <p:cNvSpPr/>
          <p:nvPr/>
        </p:nvSpPr>
        <p:spPr bwMode="auto">
          <a:xfrm>
            <a:off x="8034020" y="2088515"/>
            <a:ext cx="181610" cy="181610"/>
          </a:xfrm>
          <a:custGeom>
            <a:avLst/>
            <a:gdLst>
              <a:gd name="T0" fmla="*/ 24 w 113"/>
              <a:gd name="T1" fmla="*/ 7 h 113"/>
              <a:gd name="T2" fmla="*/ 52 w 113"/>
              <a:gd name="T3" fmla="*/ 35 h 113"/>
              <a:gd name="T4" fmla="*/ 0 w 113"/>
              <a:gd name="T5" fmla="*/ 87 h 113"/>
              <a:gd name="T6" fmla="*/ 26 w 113"/>
              <a:gd name="T7" fmla="*/ 113 h 113"/>
              <a:gd name="T8" fmla="*/ 78 w 113"/>
              <a:gd name="T9" fmla="*/ 61 h 113"/>
              <a:gd name="T10" fmla="*/ 106 w 113"/>
              <a:gd name="T11" fmla="*/ 89 h 113"/>
              <a:gd name="T12" fmla="*/ 113 w 113"/>
              <a:gd name="T13" fmla="*/ 0 h 113"/>
              <a:gd name="T14" fmla="*/ 24 w 113"/>
              <a:gd name="T15" fmla="*/ 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" h="113">
                <a:moveTo>
                  <a:pt x="24" y="7"/>
                </a:moveTo>
                <a:lnTo>
                  <a:pt x="52" y="35"/>
                </a:lnTo>
                <a:lnTo>
                  <a:pt x="0" y="87"/>
                </a:lnTo>
                <a:lnTo>
                  <a:pt x="26" y="113"/>
                </a:lnTo>
                <a:lnTo>
                  <a:pt x="78" y="61"/>
                </a:lnTo>
                <a:lnTo>
                  <a:pt x="106" y="89"/>
                </a:lnTo>
                <a:lnTo>
                  <a:pt x="113" y="0"/>
                </a:lnTo>
                <a:lnTo>
                  <a:pt x="24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" name="Freeform 289"/>
          <p:cNvSpPr>
            <a:spLocks noEditPoints="1"/>
          </p:cNvSpPr>
          <p:nvPr/>
        </p:nvSpPr>
        <p:spPr bwMode="auto">
          <a:xfrm>
            <a:off x="7935595" y="6046470"/>
            <a:ext cx="278765" cy="283210"/>
          </a:xfrm>
          <a:custGeom>
            <a:avLst/>
            <a:gdLst>
              <a:gd name="T0" fmla="*/ 211 w 284"/>
              <a:gd name="T1" fmla="*/ 18 h 288"/>
              <a:gd name="T2" fmla="*/ 141 w 284"/>
              <a:gd name="T3" fmla="*/ 0 h 288"/>
              <a:gd name="T4" fmla="*/ 0 w 284"/>
              <a:gd name="T5" fmla="*/ 0 h 288"/>
              <a:gd name="T6" fmla="*/ 0 w 284"/>
              <a:gd name="T7" fmla="*/ 67 h 288"/>
              <a:gd name="T8" fmla="*/ 140 w 284"/>
              <a:gd name="T9" fmla="*/ 67 h 288"/>
              <a:gd name="T10" fmla="*/ 180 w 284"/>
              <a:gd name="T11" fmla="*/ 78 h 288"/>
              <a:gd name="T12" fmla="*/ 217 w 284"/>
              <a:gd name="T13" fmla="*/ 145 h 288"/>
              <a:gd name="T14" fmla="*/ 182 w 284"/>
              <a:gd name="T15" fmla="*/ 210 h 288"/>
              <a:gd name="T16" fmla="*/ 140 w 284"/>
              <a:gd name="T17" fmla="*/ 221 h 288"/>
              <a:gd name="T18" fmla="*/ 0 w 284"/>
              <a:gd name="T19" fmla="*/ 221 h 288"/>
              <a:gd name="T20" fmla="*/ 0 w 284"/>
              <a:gd name="T21" fmla="*/ 288 h 288"/>
              <a:gd name="T22" fmla="*/ 140 w 284"/>
              <a:gd name="T23" fmla="*/ 288 h 288"/>
              <a:gd name="T24" fmla="*/ 210 w 284"/>
              <a:gd name="T25" fmla="*/ 271 h 288"/>
              <a:gd name="T26" fmla="*/ 284 w 284"/>
              <a:gd name="T27" fmla="*/ 145 h 288"/>
              <a:gd name="T28" fmla="*/ 211 w 284"/>
              <a:gd name="T29" fmla="*/ 18 h 288"/>
              <a:gd name="T30" fmla="*/ 52 w 284"/>
              <a:gd name="T31" fmla="*/ 50 h 288"/>
              <a:gd name="T32" fmla="*/ 19 w 284"/>
              <a:gd name="T33" fmla="*/ 50 h 288"/>
              <a:gd name="T34" fmla="*/ 19 w 284"/>
              <a:gd name="T35" fmla="*/ 17 h 288"/>
              <a:gd name="T36" fmla="*/ 52 w 284"/>
              <a:gd name="T37" fmla="*/ 17 h 288"/>
              <a:gd name="T38" fmla="*/ 52 w 284"/>
              <a:gd name="T39" fmla="*/ 50 h 288"/>
              <a:gd name="T40" fmla="*/ 52 w 284"/>
              <a:gd name="T41" fmla="*/ 272 h 288"/>
              <a:gd name="T42" fmla="*/ 19 w 284"/>
              <a:gd name="T43" fmla="*/ 272 h 288"/>
              <a:gd name="T44" fmla="*/ 19 w 284"/>
              <a:gd name="T45" fmla="*/ 238 h 288"/>
              <a:gd name="T46" fmla="*/ 52 w 284"/>
              <a:gd name="T47" fmla="*/ 238 h 288"/>
              <a:gd name="T48" fmla="*/ 52 w 284"/>
              <a:gd name="T49" fmla="*/ 2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4" h="288">
                <a:moveTo>
                  <a:pt x="211" y="18"/>
                </a:moveTo>
                <a:cubicBezTo>
                  <a:pt x="177" y="1"/>
                  <a:pt x="144" y="0"/>
                  <a:pt x="14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41" y="67"/>
                  <a:pt x="161" y="68"/>
                  <a:pt x="180" y="78"/>
                </a:cubicBezTo>
                <a:cubicBezTo>
                  <a:pt x="205" y="91"/>
                  <a:pt x="217" y="112"/>
                  <a:pt x="217" y="145"/>
                </a:cubicBezTo>
                <a:cubicBezTo>
                  <a:pt x="217" y="177"/>
                  <a:pt x="206" y="198"/>
                  <a:pt x="182" y="210"/>
                </a:cubicBezTo>
                <a:cubicBezTo>
                  <a:pt x="162" y="221"/>
                  <a:pt x="140" y="221"/>
                  <a:pt x="140" y="221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88"/>
                  <a:pt x="0" y="288"/>
                  <a:pt x="0" y="288"/>
                </a:cubicBezTo>
                <a:cubicBezTo>
                  <a:pt x="140" y="288"/>
                  <a:pt x="140" y="288"/>
                  <a:pt x="140" y="288"/>
                </a:cubicBezTo>
                <a:cubicBezTo>
                  <a:pt x="144" y="288"/>
                  <a:pt x="177" y="288"/>
                  <a:pt x="210" y="271"/>
                </a:cubicBezTo>
                <a:cubicBezTo>
                  <a:pt x="258" y="247"/>
                  <a:pt x="284" y="203"/>
                  <a:pt x="284" y="145"/>
                </a:cubicBezTo>
                <a:cubicBezTo>
                  <a:pt x="284" y="87"/>
                  <a:pt x="258" y="42"/>
                  <a:pt x="211" y="18"/>
                </a:cubicBezTo>
                <a:close/>
                <a:moveTo>
                  <a:pt x="52" y="50"/>
                </a:moveTo>
                <a:cubicBezTo>
                  <a:pt x="19" y="50"/>
                  <a:pt x="19" y="50"/>
                  <a:pt x="19" y="50"/>
                </a:cubicBezTo>
                <a:cubicBezTo>
                  <a:pt x="19" y="17"/>
                  <a:pt x="19" y="17"/>
                  <a:pt x="19" y="17"/>
                </a:cubicBezTo>
                <a:cubicBezTo>
                  <a:pt x="52" y="17"/>
                  <a:pt x="52" y="17"/>
                  <a:pt x="52" y="17"/>
                </a:cubicBezTo>
                <a:lnTo>
                  <a:pt x="52" y="50"/>
                </a:lnTo>
                <a:close/>
                <a:moveTo>
                  <a:pt x="52" y="272"/>
                </a:moveTo>
                <a:cubicBezTo>
                  <a:pt x="19" y="272"/>
                  <a:pt x="19" y="272"/>
                  <a:pt x="19" y="272"/>
                </a:cubicBezTo>
                <a:cubicBezTo>
                  <a:pt x="19" y="238"/>
                  <a:pt x="19" y="238"/>
                  <a:pt x="19" y="238"/>
                </a:cubicBezTo>
                <a:cubicBezTo>
                  <a:pt x="52" y="238"/>
                  <a:pt x="52" y="238"/>
                  <a:pt x="52" y="238"/>
                </a:cubicBezTo>
                <a:lnTo>
                  <a:pt x="52" y="2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" name="Rectangle 290"/>
          <p:cNvSpPr>
            <a:spLocks noChangeArrowheads="1"/>
          </p:cNvSpPr>
          <p:nvPr/>
        </p:nvSpPr>
        <p:spPr bwMode="auto">
          <a:xfrm>
            <a:off x="7367270" y="6085205"/>
            <a:ext cx="825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6" name="Rectangle 291"/>
          <p:cNvSpPr>
            <a:spLocks noChangeArrowheads="1"/>
          </p:cNvSpPr>
          <p:nvPr/>
        </p:nvSpPr>
        <p:spPr bwMode="auto">
          <a:xfrm>
            <a:off x="7391400" y="6085205"/>
            <a:ext cx="3873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7" name="Rectangle 292"/>
          <p:cNvSpPr>
            <a:spLocks noChangeArrowheads="1"/>
          </p:cNvSpPr>
          <p:nvPr/>
        </p:nvSpPr>
        <p:spPr bwMode="auto">
          <a:xfrm>
            <a:off x="7441565" y="6085205"/>
            <a:ext cx="1460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8" name="Rectangle 293"/>
          <p:cNvSpPr>
            <a:spLocks noChangeArrowheads="1"/>
          </p:cNvSpPr>
          <p:nvPr/>
        </p:nvSpPr>
        <p:spPr bwMode="auto">
          <a:xfrm>
            <a:off x="7472045" y="6085205"/>
            <a:ext cx="3238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9" name="Rectangle 294"/>
          <p:cNvSpPr>
            <a:spLocks noChangeArrowheads="1"/>
          </p:cNvSpPr>
          <p:nvPr/>
        </p:nvSpPr>
        <p:spPr bwMode="auto">
          <a:xfrm>
            <a:off x="7523480" y="6085205"/>
            <a:ext cx="825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0" name="Rectangle 295"/>
          <p:cNvSpPr>
            <a:spLocks noChangeArrowheads="1"/>
          </p:cNvSpPr>
          <p:nvPr/>
        </p:nvSpPr>
        <p:spPr bwMode="auto">
          <a:xfrm>
            <a:off x="7559040" y="6085205"/>
            <a:ext cx="1587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1" name="Rectangle 296"/>
          <p:cNvSpPr>
            <a:spLocks noChangeArrowheads="1"/>
          </p:cNvSpPr>
          <p:nvPr/>
        </p:nvSpPr>
        <p:spPr bwMode="auto">
          <a:xfrm>
            <a:off x="7585075" y="6085205"/>
            <a:ext cx="40005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2" name="Rectangle 297"/>
          <p:cNvSpPr>
            <a:spLocks noChangeArrowheads="1"/>
          </p:cNvSpPr>
          <p:nvPr/>
        </p:nvSpPr>
        <p:spPr bwMode="auto">
          <a:xfrm>
            <a:off x="7637780" y="6085205"/>
            <a:ext cx="11430" cy="205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3" name="Oval 298"/>
          <p:cNvSpPr>
            <a:spLocks noChangeArrowheads="1"/>
          </p:cNvSpPr>
          <p:nvPr/>
        </p:nvSpPr>
        <p:spPr bwMode="auto">
          <a:xfrm>
            <a:off x="4652010" y="3435985"/>
            <a:ext cx="4064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Oval 299"/>
          <p:cNvSpPr>
            <a:spLocks noChangeArrowheads="1"/>
          </p:cNvSpPr>
          <p:nvPr/>
        </p:nvSpPr>
        <p:spPr bwMode="auto">
          <a:xfrm>
            <a:off x="4748530" y="3435985"/>
            <a:ext cx="4064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" name="Freeform 300"/>
          <p:cNvSpPr/>
          <p:nvPr/>
        </p:nvSpPr>
        <p:spPr bwMode="auto">
          <a:xfrm>
            <a:off x="4542790" y="3249295"/>
            <a:ext cx="260985" cy="170180"/>
          </a:xfrm>
          <a:custGeom>
            <a:avLst/>
            <a:gdLst>
              <a:gd name="T0" fmla="*/ 256 w 266"/>
              <a:gd name="T1" fmla="*/ 153 h 174"/>
              <a:gd name="T2" fmla="*/ 113 w 266"/>
              <a:gd name="T3" fmla="*/ 153 h 174"/>
              <a:gd name="T4" fmla="*/ 64 w 266"/>
              <a:gd name="T5" fmla="*/ 7 h 174"/>
              <a:gd name="T6" fmla="*/ 54 w 266"/>
              <a:gd name="T7" fmla="*/ 0 h 174"/>
              <a:gd name="T8" fmla="*/ 11 w 266"/>
              <a:gd name="T9" fmla="*/ 0 h 174"/>
              <a:gd name="T10" fmla="*/ 0 w 266"/>
              <a:gd name="T11" fmla="*/ 10 h 174"/>
              <a:gd name="T12" fmla="*/ 11 w 266"/>
              <a:gd name="T13" fmla="*/ 21 h 174"/>
              <a:gd name="T14" fmla="*/ 47 w 266"/>
              <a:gd name="T15" fmla="*/ 21 h 174"/>
              <a:gd name="T16" fmla="*/ 96 w 266"/>
              <a:gd name="T17" fmla="*/ 167 h 174"/>
              <a:gd name="T18" fmla="*/ 106 w 266"/>
              <a:gd name="T19" fmla="*/ 174 h 174"/>
              <a:gd name="T20" fmla="*/ 256 w 266"/>
              <a:gd name="T21" fmla="*/ 174 h 174"/>
              <a:gd name="T22" fmla="*/ 266 w 266"/>
              <a:gd name="T23" fmla="*/ 164 h 174"/>
              <a:gd name="T24" fmla="*/ 256 w 266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6" h="174">
                <a:moveTo>
                  <a:pt x="256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3" y="3"/>
                  <a:pt x="59" y="0"/>
                  <a:pt x="54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0"/>
                </a:cubicBezTo>
                <a:cubicBezTo>
                  <a:pt x="0" y="16"/>
                  <a:pt x="5" y="21"/>
                  <a:pt x="11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7" y="171"/>
                  <a:pt x="101" y="174"/>
                  <a:pt x="106" y="174"/>
                </a:cubicBezTo>
                <a:cubicBezTo>
                  <a:pt x="256" y="174"/>
                  <a:pt x="256" y="174"/>
                  <a:pt x="256" y="174"/>
                </a:cubicBezTo>
                <a:cubicBezTo>
                  <a:pt x="262" y="174"/>
                  <a:pt x="266" y="169"/>
                  <a:pt x="266" y="164"/>
                </a:cubicBezTo>
                <a:cubicBezTo>
                  <a:pt x="266" y="158"/>
                  <a:pt x="262" y="153"/>
                  <a:pt x="256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6" name="Freeform 301"/>
          <p:cNvSpPr>
            <a:spLocks noEditPoints="1"/>
          </p:cNvSpPr>
          <p:nvPr/>
        </p:nvSpPr>
        <p:spPr bwMode="auto">
          <a:xfrm>
            <a:off x="4632960" y="3273425"/>
            <a:ext cx="191135" cy="109220"/>
          </a:xfrm>
          <a:custGeom>
            <a:avLst/>
            <a:gdLst>
              <a:gd name="T0" fmla="*/ 185 w 195"/>
              <a:gd name="T1" fmla="*/ 16 h 111"/>
              <a:gd name="T2" fmla="*/ 9 w 195"/>
              <a:gd name="T3" fmla="*/ 0 h 111"/>
              <a:gd name="T4" fmla="*/ 1 w 195"/>
              <a:gd name="T5" fmla="*/ 9 h 111"/>
              <a:gd name="T6" fmla="*/ 32 w 195"/>
              <a:gd name="T7" fmla="*/ 101 h 111"/>
              <a:gd name="T8" fmla="*/ 46 w 195"/>
              <a:gd name="T9" fmla="*/ 111 h 111"/>
              <a:gd name="T10" fmla="*/ 175 w 195"/>
              <a:gd name="T11" fmla="*/ 111 h 111"/>
              <a:gd name="T12" fmla="*/ 187 w 195"/>
              <a:gd name="T13" fmla="*/ 100 h 111"/>
              <a:gd name="T14" fmla="*/ 195 w 195"/>
              <a:gd name="T15" fmla="*/ 27 h 111"/>
              <a:gd name="T16" fmla="*/ 185 w 195"/>
              <a:gd name="T17" fmla="*/ 16 h 111"/>
              <a:gd name="T18" fmla="*/ 96 w 195"/>
              <a:gd name="T19" fmla="*/ 76 h 111"/>
              <a:gd name="T20" fmla="*/ 59 w 195"/>
              <a:gd name="T21" fmla="*/ 76 h 111"/>
              <a:gd name="T22" fmla="*/ 54 w 195"/>
              <a:gd name="T23" fmla="*/ 73 h 111"/>
              <a:gd name="T24" fmla="*/ 43 w 195"/>
              <a:gd name="T25" fmla="*/ 41 h 111"/>
              <a:gd name="T26" fmla="*/ 46 w 195"/>
              <a:gd name="T27" fmla="*/ 38 h 111"/>
              <a:gd name="T28" fmla="*/ 86 w 195"/>
              <a:gd name="T29" fmla="*/ 41 h 111"/>
              <a:gd name="T30" fmla="*/ 90 w 195"/>
              <a:gd name="T31" fmla="*/ 45 h 111"/>
              <a:gd name="T32" fmla="*/ 99 w 195"/>
              <a:gd name="T33" fmla="*/ 73 h 111"/>
              <a:gd name="T34" fmla="*/ 96 w 195"/>
              <a:gd name="T35" fmla="*/ 76 h 111"/>
              <a:gd name="T36" fmla="*/ 162 w 195"/>
              <a:gd name="T37" fmla="*/ 73 h 111"/>
              <a:gd name="T38" fmla="*/ 158 w 195"/>
              <a:gd name="T39" fmla="*/ 76 h 111"/>
              <a:gd name="T40" fmla="*/ 135 w 195"/>
              <a:gd name="T41" fmla="*/ 76 h 111"/>
              <a:gd name="T42" fmla="*/ 131 w 195"/>
              <a:gd name="T43" fmla="*/ 73 h 111"/>
              <a:gd name="T44" fmla="*/ 122 w 195"/>
              <a:gd name="T45" fmla="*/ 48 h 111"/>
              <a:gd name="T46" fmla="*/ 125 w 195"/>
              <a:gd name="T47" fmla="*/ 45 h 111"/>
              <a:gd name="T48" fmla="*/ 161 w 195"/>
              <a:gd name="T49" fmla="*/ 48 h 111"/>
              <a:gd name="T50" fmla="*/ 164 w 195"/>
              <a:gd name="T51" fmla="*/ 51 h 111"/>
              <a:gd name="T52" fmla="*/ 162 w 195"/>
              <a:gd name="T53" fmla="*/ 7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5" h="111">
                <a:moveTo>
                  <a:pt x="185" y="16"/>
                </a:moveTo>
                <a:cubicBezTo>
                  <a:pt x="9" y="0"/>
                  <a:pt x="9" y="0"/>
                  <a:pt x="9" y="0"/>
                </a:cubicBezTo>
                <a:cubicBezTo>
                  <a:pt x="3" y="0"/>
                  <a:pt x="0" y="4"/>
                  <a:pt x="1" y="9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4" y="106"/>
                  <a:pt x="40" y="111"/>
                  <a:pt x="46" y="111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81" y="111"/>
                  <a:pt x="186" y="106"/>
                  <a:pt x="187" y="100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5" y="21"/>
                  <a:pt x="191" y="16"/>
                  <a:pt x="185" y="16"/>
                </a:cubicBezTo>
                <a:close/>
                <a:moveTo>
                  <a:pt x="96" y="76"/>
                </a:moveTo>
                <a:cubicBezTo>
                  <a:pt x="59" y="76"/>
                  <a:pt x="59" y="76"/>
                  <a:pt x="59" y="76"/>
                </a:cubicBezTo>
                <a:cubicBezTo>
                  <a:pt x="57" y="76"/>
                  <a:pt x="55" y="75"/>
                  <a:pt x="54" y="73"/>
                </a:cubicBezTo>
                <a:cubicBezTo>
                  <a:pt x="43" y="41"/>
                  <a:pt x="43" y="41"/>
                  <a:pt x="43" y="41"/>
                </a:cubicBezTo>
                <a:cubicBezTo>
                  <a:pt x="43" y="39"/>
                  <a:pt x="44" y="38"/>
                  <a:pt x="46" y="38"/>
                </a:cubicBezTo>
                <a:cubicBezTo>
                  <a:pt x="86" y="41"/>
                  <a:pt x="86" y="41"/>
                  <a:pt x="86" y="41"/>
                </a:cubicBezTo>
                <a:cubicBezTo>
                  <a:pt x="88" y="42"/>
                  <a:pt x="90" y="43"/>
                  <a:pt x="90" y="45"/>
                </a:cubicBezTo>
                <a:cubicBezTo>
                  <a:pt x="99" y="73"/>
                  <a:pt x="99" y="73"/>
                  <a:pt x="99" y="73"/>
                </a:cubicBezTo>
                <a:cubicBezTo>
                  <a:pt x="99" y="75"/>
                  <a:pt x="98" y="76"/>
                  <a:pt x="96" y="76"/>
                </a:cubicBezTo>
                <a:close/>
                <a:moveTo>
                  <a:pt x="162" y="73"/>
                </a:moveTo>
                <a:cubicBezTo>
                  <a:pt x="161" y="75"/>
                  <a:pt x="160" y="76"/>
                  <a:pt x="158" y="76"/>
                </a:cubicBezTo>
                <a:cubicBezTo>
                  <a:pt x="135" y="76"/>
                  <a:pt x="135" y="76"/>
                  <a:pt x="135" y="76"/>
                </a:cubicBezTo>
                <a:cubicBezTo>
                  <a:pt x="133" y="76"/>
                  <a:pt x="131" y="75"/>
                  <a:pt x="131" y="73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2" y="46"/>
                  <a:pt x="123" y="45"/>
                  <a:pt x="125" y="45"/>
                </a:cubicBezTo>
                <a:cubicBezTo>
                  <a:pt x="161" y="48"/>
                  <a:pt x="161" y="48"/>
                  <a:pt x="161" y="48"/>
                </a:cubicBezTo>
                <a:cubicBezTo>
                  <a:pt x="163" y="48"/>
                  <a:pt x="164" y="50"/>
                  <a:pt x="164" y="51"/>
                </a:cubicBezTo>
                <a:lnTo>
                  <a:pt x="162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7" name="Oval 302"/>
          <p:cNvSpPr>
            <a:spLocks noChangeArrowheads="1"/>
          </p:cNvSpPr>
          <p:nvPr/>
        </p:nvSpPr>
        <p:spPr bwMode="auto">
          <a:xfrm>
            <a:off x="5783580" y="3437255"/>
            <a:ext cx="40640" cy="40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8" name="Oval 303"/>
          <p:cNvSpPr>
            <a:spLocks noChangeArrowheads="1"/>
          </p:cNvSpPr>
          <p:nvPr/>
        </p:nvSpPr>
        <p:spPr bwMode="auto">
          <a:xfrm>
            <a:off x="5878830" y="3437255"/>
            <a:ext cx="41910" cy="40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9" name="Freeform 304"/>
          <p:cNvSpPr/>
          <p:nvPr/>
        </p:nvSpPr>
        <p:spPr bwMode="auto">
          <a:xfrm>
            <a:off x="5672455" y="3249295"/>
            <a:ext cx="260985" cy="170180"/>
          </a:xfrm>
          <a:custGeom>
            <a:avLst/>
            <a:gdLst>
              <a:gd name="T0" fmla="*/ 256 w 267"/>
              <a:gd name="T1" fmla="*/ 153 h 174"/>
              <a:gd name="T2" fmla="*/ 113 w 267"/>
              <a:gd name="T3" fmla="*/ 153 h 174"/>
              <a:gd name="T4" fmla="*/ 64 w 267"/>
              <a:gd name="T5" fmla="*/ 7 h 174"/>
              <a:gd name="T6" fmla="*/ 54 w 267"/>
              <a:gd name="T7" fmla="*/ 0 h 174"/>
              <a:gd name="T8" fmla="*/ 10 w 267"/>
              <a:gd name="T9" fmla="*/ 0 h 174"/>
              <a:gd name="T10" fmla="*/ 0 w 267"/>
              <a:gd name="T11" fmla="*/ 10 h 174"/>
              <a:gd name="T12" fmla="*/ 10 w 267"/>
              <a:gd name="T13" fmla="*/ 21 h 174"/>
              <a:gd name="T14" fmla="*/ 46 w 267"/>
              <a:gd name="T15" fmla="*/ 21 h 174"/>
              <a:gd name="T16" fmla="*/ 96 w 267"/>
              <a:gd name="T17" fmla="*/ 167 h 174"/>
              <a:gd name="T18" fmla="*/ 105 w 267"/>
              <a:gd name="T19" fmla="*/ 174 h 174"/>
              <a:gd name="T20" fmla="*/ 256 w 267"/>
              <a:gd name="T21" fmla="*/ 174 h 174"/>
              <a:gd name="T22" fmla="*/ 267 w 267"/>
              <a:gd name="T23" fmla="*/ 164 h 174"/>
              <a:gd name="T24" fmla="*/ 256 w 267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7" h="174">
                <a:moveTo>
                  <a:pt x="256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2" y="3"/>
                  <a:pt x="58" y="0"/>
                  <a:pt x="5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1"/>
                  <a:pt x="10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7" y="171"/>
                  <a:pt x="101" y="174"/>
                  <a:pt x="105" y="174"/>
                </a:cubicBezTo>
                <a:cubicBezTo>
                  <a:pt x="256" y="174"/>
                  <a:pt x="256" y="174"/>
                  <a:pt x="256" y="174"/>
                </a:cubicBezTo>
                <a:cubicBezTo>
                  <a:pt x="262" y="174"/>
                  <a:pt x="267" y="170"/>
                  <a:pt x="267" y="164"/>
                </a:cubicBezTo>
                <a:cubicBezTo>
                  <a:pt x="267" y="158"/>
                  <a:pt x="262" y="153"/>
                  <a:pt x="256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0" name="Freeform 305"/>
          <p:cNvSpPr/>
          <p:nvPr/>
        </p:nvSpPr>
        <p:spPr bwMode="auto">
          <a:xfrm>
            <a:off x="5762625" y="3271520"/>
            <a:ext cx="191770" cy="111125"/>
          </a:xfrm>
          <a:custGeom>
            <a:avLst/>
            <a:gdLst>
              <a:gd name="T0" fmla="*/ 187 w 196"/>
              <a:gd name="T1" fmla="*/ 16 h 112"/>
              <a:gd name="T2" fmla="*/ 9 w 196"/>
              <a:gd name="T3" fmla="*/ 1 h 112"/>
              <a:gd name="T4" fmla="*/ 2 w 196"/>
              <a:gd name="T5" fmla="*/ 10 h 112"/>
              <a:gd name="T6" fmla="*/ 33 w 196"/>
              <a:gd name="T7" fmla="*/ 102 h 112"/>
              <a:gd name="T8" fmla="*/ 47 w 196"/>
              <a:gd name="T9" fmla="*/ 112 h 112"/>
              <a:gd name="T10" fmla="*/ 176 w 196"/>
              <a:gd name="T11" fmla="*/ 112 h 112"/>
              <a:gd name="T12" fmla="*/ 188 w 196"/>
              <a:gd name="T13" fmla="*/ 101 h 112"/>
              <a:gd name="T14" fmla="*/ 196 w 196"/>
              <a:gd name="T15" fmla="*/ 28 h 112"/>
              <a:gd name="T16" fmla="*/ 187 w 196"/>
              <a:gd name="T17" fmla="*/ 1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6" h="112">
                <a:moveTo>
                  <a:pt x="187" y="16"/>
                </a:moveTo>
                <a:cubicBezTo>
                  <a:pt x="9" y="1"/>
                  <a:pt x="9" y="1"/>
                  <a:pt x="9" y="1"/>
                </a:cubicBezTo>
                <a:cubicBezTo>
                  <a:pt x="4" y="0"/>
                  <a:pt x="0" y="4"/>
                  <a:pt x="2" y="10"/>
                </a:cubicBezTo>
                <a:cubicBezTo>
                  <a:pt x="33" y="102"/>
                  <a:pt x="33" y="102"/>
                  <a:pt x="33" y="102"/>
                </a:cubicBezTo>
                <a:cubicBezTo>
                  <a:pt x="35" y="107"/>
                  <a:pt x="41" y="112"/>
                  <a:pt x="47" y="112"/>
                </a:cubicBezTo>
                <a:cubicBezTo>
                  <a:pt x="176" y="112"/>
                  <a:pt x="176" y="112"/>
                  <a:pt x="176" y="112"/>
                </a:cubicBezTo>
                <a:cubicBezTo>
                  <a:pt x="182" y="112"/>
                  <a:pt x="187" y="107"/>
                  <a:pt x="188" y="101"/>
                </a:cubicBezTo>
                <a:cubicBezTo>
                  <a:pt x="196" y="28"/>
                  <a:pt x="196" y="28"/>
                  <a:pt x="196" y="28"/>
                </a:cubicBezTo>
                <a:cubicBezTo>
                  <a:pt x="196" y="22"/>
                  <a:pt x="192" y="17"/>
                  <a:pt x="187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1" name="Oval 306"/>
          <p:cNvSpPr>
            <a:spLocks noChangeArrowheads="1"/>
          </p:cNvSpPr>
          <p:nvPr/>
        </p:nvSpPr>
        <p:spPr bwMode="auto">
          <a:xfrm>
            <a:off x="5217160" y="3435985"/>
            <a:ext cx="40005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2" name="Oval 307"/>
          <p:cNvSpPr>
            <a:spLocks noChangeArrowheads="1"/>
          </p:cNvSpPr>
          <p:nvPr/>
        </p:nvSpPr>
        <p:spPr bwMode="auto">
          <a:xfrm>
            <a:off x="5313680" y="3435985"/>
            <a:ext cx="40005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3" name="Freeform 308"/>
          <p:cNvSpPr/>
          <p:nvPr/>
        </p:nvSpPr>
        <p:spPr bwMode="auto">
          <a:xfrm>
            <a:off x="5107940" y="3249295"/>
            <a:ext cx="260350" cy="170180"/>
          </a:xfrm>
          <a:custGeom>
            <a:avLst/>
            <a:gdLst>
              <a:gd name="T0" fmla="*/ 256 w 266"/>
              <a:gd name="T1" fmla="*/ 153 h 174"/>
              <a:gd name="T2" fmla="*/ 113 w 266"/>
              <a:gd name="T3" fmla="*/ 153 h 174"/>
              <a:gd name="T4" fmla="*/ 64 w 266"/>
              <a:gd name="T5" fmla="*/ 7 h 174"/>
              <a:gd name="T6" fmla="*/ 54 w 266"/>
              <a:gd name="T7" fmla="*/ 0 h 174"/>
              <a:gd name="T8" fmla="*/ 11 w 266"/>
              <a:gd name="T9" fmla="*/ 0 h 174"/>
              <a:gd name="T10" fmla="*/ 0 w 266"/>
              <a:gd name="T11" fmla="*/ 10 h 174"/>
              <a:gd name="T12" fmla="*/ 11 w 266"/>
              <a:gd name="T13" fmla="*/ 21 h 174"/>
              <a:gd name="T14" fmla="*/ 47 w 266"/>
              <a:gd name="T15" fmla="*/ 21 h 174"/>
              <a:gd name="T16" fmla="*/ 96 w 266"/>
              <a:gd name="T17" fmla="*/ 167 h 174"/>
              <a:gd name="T18" fmla="*/ 106 w 266"/>
              <a:gd name="T19" fmla="*/ 174 h 174"/>
              <a:gd name="T20" fmla="*/ 256 w 266"/>
              <a:gd name="T21" fmla="*/ 174 h 174"/>
              <a:gd name="T22" fmla="*/ 266 w 266"/>
              <a:gd name="T23" fmla="*/ 164 h 174"/>
              <a:gd name="T24" fmla="*/ 256 w 266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6" h="174">
                <a:moveTo>
                  <a:pt x="256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3" y="3"/>
                  <a:pt x="59" y="0"/>
                  <a:pt x="54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0"/>
                </a:cubicBezTo>
                <a:cubicBezTo>
                  <a:pt x="0" y="16"/>
                  <a:pt x="5" y="21"/>
                  <a:pt x="11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7" y="171"/>
                  <a:pt x="101" y="174"/>
                  <a:pt x="106" y="174"/>
                </a:cubicBezTo>
                <a:cubicBezTo>
                  <a:pt x="256" y="174"/>
                  <a:pt x="256" y="174"/>
                  <a:pt x="256" y="174"/>
                </a:cubicBezTo>
                <a:cubicBezTo>
                  <a:pt x="262" y="174"/>
                  <a:pt x="266" y="169"/>
                  <a:pt x="266" y="164"/>
                </a:cubicBezTo>
                <a:cubicBezTo>
                  <a:pt x="266" y="158"/>
                  <a:pt x="262" y="153"/>
                  <a:pt x="256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4" name="Freeform 309"/>
          <p:cNvSpPr>
            <a:spLocks noEditPoints="1"/>
          </p:cNvSpPr>
          <p:nvPr/>
        </p:nvSpPr>
        <p:spPr bwMode="auto">
          <a:xfrm>
            <a:off x="5198110" y="3273425"/>
            <a:ext cx="191135" cy="109220"/>
          </a:xfrm>
          <a:custGeom>
            <a:avLst/>
            <a:gdLst>
              <a:gd name="T0" fmla="*/ 185 w 195"/>
              <a:gd name="T1" fmla="*/ 16 h 111"/>
              <a:gd name="T2" fmla="*/ 9 w 195"/>
              <a:gd name="T3" fmla="*/ 0 h 111"/>
              <a:gd name="T4" fmla="*/ 8 w 195"/>
              <a:gd name="T5" fmla="*/ 0 h 111"/>
              <a:gd name="T6" fmla="*/ 1 w 195"/>
              <a:gd name="T7" fmla="*/ 9 h 111"/>
              <a:gd name="T8" fmla="*/ 32 w 195"/>
              <a:gd name="T9" fmla="*/ 101 h 111"/>
              <a:gd name="T10" fmla="*/ 46 w 195"/>
              <a:gd name="T11" fmla="*/ 111 h 111"/>
              <a:gd name="T12" fmla="*/ 175 w 195"/>
              <a:gd name="T13" fmla="*/ 111 h 111"/>
              <a:gd name="T14" fmla="*/ 187 w 195"/>
              <a:gd name="T15" fmla="*/ 100 h 111"/>
              <a:gd name="T16" fmla="*/ 195 w 195"/>
              <a:gd name="T17" fmla="*/ 27 h 111"/>
              <a:gd name="T18" fmla="*/ 185 w 195"/>
              <a:gd name="T19" fmla="*/ 16 h 111"/>
              <a:gd name="T20" fmla="*/ 167 w 195"/>
              <a:gd name="T21" fmla="*/ 90 h 111"/>
              <a:gd name="T22" fmla="*/ 51 w 195"/>
              <a:gd name="T23" fmla="*/ 90 h 111"/>
              <a:gd name="T24" fmla="*/ 28 w 195"/>
              <a:gd name="T25" fmla="*/ 23 h 111"/>
              <a:gd name="T26" fmla="*/ 173 w 195"/>
              <a:gd name="T27" fmla="*/ 35 h 111"/>
              <a:gd name="T28" fmla="*/ 167 w 195"/>
              <a:gd name="T29" fmla="*/ 9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5" h="111">
                <a:moveTo>
                  <a:pt x="185" y="16"/>
                </a:move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2" y="0"/>
                  <a:pt x="0" y="4"/>
                  <a:pt x="1" y="9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4" y="106"/>
                  <a:pt x="40" y="111"/>
                  <a:pt x="46" y="111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81" y="111"/>
                  <a:pt x="186" y="106"/>
                  <a:pt x="187" y="100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5" y="21"/>
                  <a:pt x="191" y="16"/>
                  <a:pt x="185" y="16"/>
                </a:cubicBezTo>
                <a:close/>
                <a:moveTo>
                  <a:pt x="167" y="90"/>
                </a:moveTo>
                <a:cubicBezTo>
                  <a:pt x="51" y="90"/>
                  <a:pt x="51" y="90"/>
                  <a:pt x="51" y="90"/>
                </a:cubicBezTo>
                <a:cubicBezTo>
                  <a:pt x="28" y="23"/>
                  <a:pt x="28" y="23"/>
                  <a:pt x="28" y="23"/>
                </a:cubicBezTo>
                <a:cubicBezTo>
                  <a:pt x="173" y="35"/>
                  <a:pt x="173" y="35"/>
                  <a:pt x="173" y="35"/>
                </a:cubicBezTo>
                <a:lnTo>
                  <a:pt x="167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" name="Freeform 310"/>
          <p:cNvSpPr/>
          <p:nvPr/>
        </p:nvSpPr>
        <p:spPr bwMode="auto">
          <a:xfrm>
            <a:off x="5255895" y="3316605"/>
            <a:ext cx="41910" cy="27305"/>
          </a:xfrm>
          <a:custGeom>
            <a:avLst/>
            <a:gdLst>
              <a:gd name="T0" fmla="*/ 9 w 43"/>
              <a:gd name="T1" fmla="*/ 26 h 29"/>
              <a:gd name="T2" fmla="*/ 13 w 43"/>
              <a:gd name="T3" fmla="*/ 29 h 29"/>
              <a:gd name="T4" fmla="*/ 40 w 43"/>
              <a:gd name="T5" fmla="*/ 29 h 29"/>
              <a:gd name="T6" fmla="*/ 42 w 43"/>
              <a:gd name="T7" fmla="*/ 26 h 29"/>
              <a:gd name="T8" fmla="*/ 36 w 43"/>
              <a:gd name="T9" fmla="*/ 6 h 29"/>
              <a:gd name="T10" fmla="*/ 32 w 43"/>
              <a:gd name="T11" fmla="*/ 2 h 29"/>
              <a:gd name="T12" fmla="*/ 3 w 43"/>
              <a:gd name="T13" fmla="*/ 0 h 29"/>
              <a:gd name="T14" fmla="*/ 1 w 43"/>
              <a:gd name="T15" fmla="*/ 3 h 29"/>
              <a:gd name="T16" fmla="*/ 9 w 43"/>
              <a:gd name="T17" fmla="*/ 2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29">
                <a:moveTo>
                  <a:pt x="9" y="26"/>
                </a:moveTo>
                <a:cubicBezTo>
                  <a:pt x="9" y="27"/>
                  <a:pt x="11" y="29"/>
                  <a:pt x="13" y="29"/>
                </a:cubicBezTo>
                <a:cubicBezTo>
                  <a:pt x="40" y="29"/>
                  <a:pt x="40" y="29"/>
                  <a:pt x="40" y="29"/>
                </a:cubicBezTo>
                <a:cubicBezTo>
                  <a:pt x="42" y="29"/>
                  <a:pt x="43" y="27"/>
                  <a:pt x="42" y="26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4"/>
                  <a:pt x="34" y="3"/>
                  <a:pt x="32" y="2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1" y="3"/>
                </a:cubicBezTo>
                <a:lnTo>
                  <a:pt x="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6" name="Freeform 311"/>
          <p:cNvSpPr/>
          <p:nvPr/>
        </p:nvSpPr>
        <p:spPr bwMode="auto">
          <a:xfrm>
            <a:off x="5310505" y="3321685"/>
            <a:ext cx="33655" cy="22225"/>
          </a:xfrm>
          <a:custGeom>
            <a:avLst/>
            <a:gdLst>
              <a:gd name="T0" fmla="*/ 7 w 33"/>
              <a:gd name="T1" fmla="*/ 21 h 24"/>
              <a:gd name="T2" fmla="*/ 12 w 33"/>
              <a:gd name="T3" fmla="*/ 24 h 24"/>
              <a:gd name="T4" fmla="*/ 27 w 33"/>
              <a:gd name="T5" fmla="*/ 24 h 24"/>
              <a:gd name="T6" fmla="*/ 31 w 33"/>
              <a:gd name="T7" fmla="*/ 20 h 24"/>
              <a:gd name="T8" fmla="*/ 32 w 33"/>
              <a:gd name="T9" fmla="*/ 6 h 24"/>
              <a:gd name="T10" fmla="*/ 29 w 33"/>
              <a:gd name="T11" fmla="*/ 2 h 24"/>
              <a:gd name="T12" fmla="*/ 3 w 33"/>
              <a:gd name="T13" fmla="*/ 0 h 24"/>
              <a:gd name="T14" fmla="*/ 1 w 33"/>
              <a:gd name="T15" fmla="*/ 3 h 24"/>
              <a:gd name="T16" fmla="*/ 7 w 33"/>
              <a:gd name="T17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" h="24">
                <a:moveTo>
                  <a:pt x="7" y="21"/>
                </a:moveTo>
                <a:cubicBezTo>
                  <a:pt x="8" y="22"/>
                  <a:pt x="10" y="24"/>
                  <a:pt x="12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29" y="24"/>
                  <a:pt x="31" y="22"/>
                  <a:pt x="31" y="20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4"/>
                  <a:pt x="31" y="2"/>
                  <a:pt x="29" y="2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1" y="3"/>
                </a:cubicBezTo>
                <a:lnTo>
                  <a:pt x="7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7" name="Oval 312"/>
          <p:cNvSpPr>
            <a:spLocks noChangeArrowheads="1"/>
          </p:cNvSpPr>
          <p:nvPr/>
        </p:nvSpPr>
        <p:spPr bwMode="auto">
          <a:xfrm>
            <a:off x="6348730" y="3435985"/>
            <a:ext cx="40005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Oval 313"/>
          <p:cNvSpPr>
            <a:spLocks noChangeArrowheads="1"/>
          </p:cNvSpPr>
          <p:nvPr/>
        </p:nvSpPr>
        <p:spPr bwMode="auto">
          <a:xfrm>
            <a:off x="6443345" y="3435985"/>
            <a:ext cx="40640" cy="4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9" name="Freeform 314"/>
          <p:cNvSpPr/>
          <p:nvPr/>
        </p:nvSpPr>
        <p:spPr bwMode="auto">
          <a:xfrm>
            <a:off x="6237605" y="3249295"/>
            <a:ext cx="259080" cy="170180"/>
          </a:xfrm>
          <a:custGeom>
            <a:avLst/>
            <a:gdLst>
              <a:gd name="T0" fmla="*/ 255 w 265"/>
              <a:gd name="T1" fmla="*/ 153 h 174"/>
              <a:gd name="T2" fmla="*/ 113 w 265"/>
              <a:gd name="T3" fmla="*/ 153 h 174"/>
              <a:gd name="T4" fmla="*/ 64 w 265"/>
              <a:gd name="T5" fmla="*/ 7 h 174"/>
              <a:gd name="T6" fmla="*/ 54 w 265"/>
              <a:gd name="T7" fmla="*/ 0 h 174"/>
              <a:gd name="T8" fmla="*/ 10 w 265"/>
              <a:gd name="T9" fmla="*/ 0 h 174"/>
              <a:gd name="T10" fmla="*/ 0 w 265"/>
              <a:gd name="T11" fmla="*/ 11 h 174"/>
              <a:gd name="T12" fmla="*/ 10 w 265"/>
              <a:gd name="T13" fmla="*/ 21 h 174"/>
              <a:gd name="T14" fmla="*/ 46 w 265"/>
              <a:gd name="T15" fmla="*/ 21 h 174"/>
              <a:gd name="T16" fmla="*/ 95 w 265"/>
              <a:gd name="T17" fmla="*/ 167 h 174"/>
              <a:gd name="T18" fmla="*/ 105 w 265"/>
              <a:gd name="T19" fmla="*/ 174 h 174"/>
              <a:gd name="T20" fmla="*/ 255 w 265"/>
              <a:gd name="T21" fmla="*/ 174 h 174"/>
              <a:gd name="T22" fmla="*/ 265 w 265"/>
              <a:gd name="T23" fmla="*/ 164 h 174"/>
              <a:gd name="T24" fmla="*/ 255 w 265"/>
              <a:gd name="T25" fmla="*/ 15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5" h="174">
                <a:moveTo>
                  <a:pt x="255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2" y="3"/>
                  <a:pt x="58" y="0"/>
                  <a:pt x="5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6"/>
                  <a:pt x="5" y="21"/>
                  <a:pt x="10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7" y="171"/>
                  <a:pt x="101" y="174"/>
                  <a:pt x="105" y="174"/>
                </a:cubicBezTo>
                <a:cubicBezTo>
                  <a:pt x="255" y="174"/>
                  <a:pt x="255" y="174"/>
                  <a:pt x="255" y="174"/>
                </a:cubicBezTo>
                <a:cubicBezTo>
                  <a:pt x="261" y="174"/>
                  <a:pt x="265" y="169"/>
                  <a:pt x="265" y="164"/>
                </a:cubicBezTo>
                <a:cubicBezTo>
                  <a:pt x="265" y="158"/>
                  <a:pt x="261" y="153"/>
                  <a:pt x="255" y="1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0" name="Freeform 315"/>
          <p:cNvSpPr>
            <a:spLocks noEditPoints="1"/>
          </p:cNvSpPr>
          <p:nvPr/>
        </p:nvSpPr>
        <p:spPr bwMode="auto">
          <a:xfrm>
            <a:off x="6327775" y="3273425"/>
            <a:ext cx="191770" cy="109220"/>
          </a:xfrm>
          <a:custGeom>
            <a:avLst/>
            <a:gdLst>
              <a:gd name="T0" fmla="*/ 185 w 195"/>
              <a:gd name="T1" fmla="*/ 16 h 111"/>
              <a:gd name="T2" fmla="*/ 9 w 195"/>
              <a:gd name="T3" fmla="*/ 0 h 111"/>
              <a:gd name="T4" fmla="*/ 8 w 195"/>
              <a:gd name="T5" fmla="*/ 0 h 111"/>
              <a:gd name="T6" fmla="*/ 2 w 195"/>
              <a:gd name="T7" fmla="*/ 9 h 111"/>
              <a:gd name="T8" fmla="*/ 33 w 195"/>
              <a:gd name="T9" fmla="*/ 101 h 111"/>
              <a:gd name="T10" fmla="*/ 46 w 195"/>
              <a:gd name="T11" fmla="*/ 111 h 111"/>
              <a:gd name="T12" fmla="*/ 175 w 195"/>
              <a:gd name="T13" fmla="*/ 111 h 111"/>
              <a:gd name="T14" fmla="*/ 187 w 195"/>
              <a:gd name="T15" fmla="*/ 100 h 111"/>
              <a:gd name="T16" fmla="*/ 195 w 195"/>
              <a:gd name="T17" fmla="*/ 27 h 111"/>
              <a:gd name="T18" fmla="*/ 185 w 195"/>
              <a:gd name="T19" fmla="*/ 16 h 111"/>
              <a:gd name="T20" fmla="*/ 167 w 195"/>
              <a:gd name="T21" fmla="*/ 90 h 111"/>
              <a:gd name="T22" fmla="*/ 51 w 195"/>
              <a:gd name="T23" fmla="*/ 90 h 111"/>
              <a:gd name="T24" fmla="*/ 28 w 195"/>
              <a:gd name="T25" fmla="*/ 23 h 111"/>
              <a:gd name="T26" fmla="*/ 173 w 195"/>
              <a:gd name="T27" fmla="*/ 36 h 111"/>
              <a:gd name="T28" fmla="*/ 167 w 195"/>
              <a:gd name="T29" fmla="*/ 9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5" h="111">
                <a:moveTo>
                  <a:pt x="185" y="16"/>
                </a:moveTo>
                <a:cubicBezTo>
                  <a:pt x="9" y="0"/>
                  <a:pt x="9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3" y="0"/>
                  <a:pt x="0" y="4"/>
                  <a:pt x="2" y="9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5" y="106"/>
                  <a:pt x="41" y="111"/>
                  <a:pt x="46" y="111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81" y="111"/>
                  <a:pt x="186" y="106"/>
                  <a:pt x="187" y="100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5" y="21"/>
                  <a:pt x="191" y="16"/>
                  <a:pt x="185" y="16"/>
                </a:cubicBezTo>
                <a:close/>
                <a:moveTo>
                  <a:pt x="167" y="90"/>
                </a:moveTo>
                <a:cubicBezTo>
                  <a:pt x="51" y="90"/>
                  <a:pt x="51" y="90"/>
                  <a:pt x="51" y="90"/>
                </a:cubicBezTo>
                <a:cubicBezTo>
                  <a:pt x="28" y="23"/>
                  <a:pt x="28" y="23"/>
                  <a:pt x="28" y="23"/>
                </a:cubicBezTo>
                <a:cubicBezTo>
                  <a:pt x="173" y="36"/>
                  <a:pt x="173" y="36"/>
                  <a:pt x="173" y="36"/>
                </a:cubicBezTo>
                <a:lnTo>
                  <a:pt x="167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1" name="Freeform 316"/>
          <p:cNvSpPr/>
          <p:nvPr/>
        </p:nvSpPr>
        <p:spPr bwMode="auto">
          <a:xfrm>
            <a:off x="1153160" y="4378960"/>
            <a:ext cx="281305" cy="109220"/>
          </a:xfrm>
          <a:custGeom>
            <a:avLst/>
            <a:gdLst>
              <a:gd name="T0" fmla="*/ 284 w 288"/>
              <a:gd name="T1" fmla="*/ 43 h 111"/>
              <a:gd name="T2" fmla="*/ 144 w 288"/>
              <a:gd name="T3" fmla="*/ 0 h 111"/>
              <a:gd name="T4" fmla="*/ 3 w 288"/>
              <a:gd name="T5" fmla="*/ 43 h 111"/>
              <a:gd name="T6" fmla="*/ 0 w 288"/>
              <a:gd name="T7" fmla="*/ 54 h 111"/>
              <a:gd name="T8" fmla="*/ 0 w 288"/>
              <a:gd name="T9" fmla="*/ 106 h 111"/>
              <a:gd name="T10" fmla="*/ 5 w 288"/>
              <a:gd name="T11" fmla="*/ 110 h 111"/>
              <a:gd name="T12" fmla="*/ 66 w 288"/>
              <a:gd name="T13" fmla="*/ 94 h 111"/>
              <a:gd name="T14" fmla="*/ 72 w 288"/>
              <a:gd name="T15" fmla="*/ 87 h 111"/>
              <a:gd name="T16" fmla="*/ 72 w 288"/>
              <a:gd name="T17" fmla="*/ 64 h 111"/>
              <a:gd name="T18" fmla="*/ 76 w 288"/>
              <a:gd name="T19" fmla="*/ 54 h 111"/>
              <a:gd name="T20" fmla="*/ 144 w 288"/>
              <a:gd name="T21" fmla="*/ 40 h 111"/>
              <a:gd name="T22" fmla="*/ 212 w 288"/>
              <a:gd name="T23" fmla="*/ 54 h 111"/>
              <a:gd name="T24" fmla="*/ 216 w 288"/>
              <a:gd name="T25" fmla="*/ 64 h 111"/>
              <a:gd name="T26" fmla="*/ 216 w 288"/>
              <a:gd name="T27" fmla="*/ 84 h 111"/>
              <a:gd name="T28" fmla="*/ 221 w 288"/>
              <a:gd name="T29" fmla="*/ 91 h 111"/>
              <a:gd name="T30" fmla="*/ 282 w 288"/>
              <a:gd name="T31" fmla="*/ 110 h 111"/>
              <a:gd name="T32" fmla="*/ 287 w 288"/>
              <a:gd name="T33" fmla="*/ 106 h 111"/>
              <a:gd name="T34" fmla="*/ 288 w 288"/>
              <a:gd name="T35" fmla="*/ 54 h 111"/>
              <a:gd name="T36" fmla="*/ 284 w 288"/>
              <a:gd name="T37" fmla="*/ 4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111">
                <a:moveTo>
                  <a:pt x="284" y="43"/>
                </a:moveTo>
                <a:cubicBezTo>
                  <a:pt x="284" y="43"/>
                  <a:pt x="251" y="0"/>
                  <a:pt x="144" y="0"/>
                </a:cubicBezTo>
                <a:cubicBezTo>
                  <a:pt x="36" y="0"/>
                  <a:pt x="3" y="43"/>
                  <a:pt x="3" y="43"/>
                </a:cubicBezTo>
                <a:cubicBezTo>
                  <a:pt x="1" y="46"/>
                  <a:pt x="0" y="51"/>
                  <a:pt x="0" y="54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9"/>
                  <a:pt x="2" y="111"/>
                  <a:pt x="5" y="110"/>
                </a:cubicBezTo>
                <a:cubicBezTo>
                  <a:pt x="66" y="94"/>
                  <a:pt x="66" y="94"/>
                  <a:pt x="66" y="94"/>
                </a:cubicBezTo>
                <a:cubicBezTo>
                  <a:pt x="69" y="93"/>
                  <a:pt x="72" y="90"/>
                  <a:pt x="72" y="87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61"/>
                  <a:pt x="73" y="57"/>
                  <a:pt x="76" y="54"/>
                </a:cubicBezTo>
                <a:cubicBezTo>
                  <a:pt x="76" y="54"/>
                  <a:pt x="90" y="40"/>
                  <a:pt x="144" y="40"/>
                </a:cubicBezTo>
                <a:cubicBezTo>
                  <a:pt x="197" y="40"/>
                  <a:pt x="212" y="54"/>
                  <a:pt x="212" y="54"/>
                </a:cubicBezTo>
                <a:cubicBezTo>
                  <a:pt x="214" y="57"/>
                  <a:pt x="216" y="61"/>
                  <a:pt x="216" y="64"/>
                </a:cubicBezTo>
                <a:cubicBezTo>
                  <a:pt x="216" y="84"/>
                  <a:pt x="216" y="84"/>
                  <a:pt x="216" y="84"/>
                </a:cubicBezTo>
                <a:cubicBezTo>
                  <a:pt x="216" y="87"/>
                  <a:pt x="218" y="90"/>
                  <a:pt x="221" y="91"/>
                </a:cubicBezTo>
                <a:cubicBezTo>
                  <a:pt x="282" y="110"/>
                  <a:pt x="282" y="110"/>
                  <a:pt x="282" y="110"/>
                </a:cubicBezTo>
                <a:cubicBezTo>
                  <a:pt x="285" y="111"/>
                  <a:pt x="287" y="109"/>
                  <a:pt x="287" y="106"/>
                </a:cubicBezTo>
                <a:cubicBezTo>
                  <a:pt x="288" y="54"/>
                  <a:pt x="288" y="54"/>
                  <a:pt x="288" y="54"/>
                </a:cubicBezTo>
                <a:cubicBezTo>
                  <a:pt x="288" y="51"/>
                  <a:pt x="286" y="46"/>
                  <a:pt x="284" y="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" name="Freeform 317"/>
          <p:cNvSpPr>
            <a:spLocks noEditPoints="1"/>
          </p:cNvSpPr>
          <p:nvPr/>
        </p:nvSpPr>
        <p:spPr bwMode="auto">
          <a:xfrm>
            <a:off x="1165860" y="4436745"/>
            <a:ext cx="252730" cy="170815"/>
          </a:xfrm>
          <a:custGeom>
            <a:avLst/>
            <a:gdLst>
              <a:gd name="T0" fmla="*/ 177 w 258"/>
              <a:gd name="T1" fmla="*/ 12 h 174"/>
              <a:gd name="T2" fmla="*/ 74 w 258"/>
              <a:gd name="T3" fmla="*/ 45 h 174"/>
              <a:gd name="T4" fmla="*/ 1 w 258"/>
              <a:gd name="T5" fmla="*/ 162 h 174"/>
              <a:gd name="T6" fmla="*/ 255 w 258"/>
              <a:gd name="T7" fmla="*/ 119 h 174"/>
              <a:gd name="T8" fmla="*/ 159 w 258"/>
              <a:gd name="T9" fmla="*/ 101 h 174"/>
              <a:gd name="T10" fmla="*/ 185 w 258"/>
              <a:gd name="T11" fmla="*/ 99 h 174"/>
              <a:gd name="T12" fmla="*/ 189 w 258"/>
              <a:gd name="T13" fmla="*/ 102 h 174"/>
              <a:gd name="T14" fmla="*/ 187 w 258"/>
              <a:gd name="T15" fmla="*/ 113 h 174"/>
              <a:gd name="T16" fmla="*/ 161 w 258"/>
              <a:gd name="T17" fmla="*/ 112 h 174"/>
              <a:gd name="T18" fmla="*/ 143 w 258"/>
              <a:gd name="T19" fmla="*/ 111 h 174"/>
              <a:gd name="T20" fmla="*/ 117 w 258"/>
              <a:gd name="T21" fmla="*/ 113 h 174"/>
              <a:gd name="T22" fmla="*/ 113 w 258"/>
              <a:gd name="T23" fmla="*/ 110 h 174"/>
              <a:gd name="T24" fmla="*/ 116 w 258"/>
              <a:gd name="T25" fmla="*/ 99 h 174"/>
              <a:gd name="T26" fmla="*/ 142 w 258"/>
              <a:gd name="T27" fmla="*/ 100 h 174"/>
              <a:gd name="T28" fmla="*/ 97 w 258"/>
              <a:gd name="T29" fmla="*/ 111 h 174"/>
              <a:gd name="T30" fmla="*/ 71 w 258"/>
              <a:gd name="T31" fmla="*/ 113 h 174"/>
              <a:gd name="T32" fmla="*/ 67 w 258"/>
              <a:gd name="T33" fmla="*/ 110 h 174"/>
              <a:gd name="T34" fmla="*/ 70 w 258"/>
              <a:gd name="T35" fmla="*/ 99 h 174"/>
              <a:gd name="T36" fmla="*/ 97 w 258"/>
              <a:gd name="T37" fmla="*/ 100 h 174"/>
              <a:gd name="T38" fmla="*/ 97 w 258"/>
              <a:gd name="T39" fmla="*/ 111 h 174"/>
              <a:gd name="T40" fmla="*/ 72 w 258"/>
              <a:gd name="T41" fmla="*/ 73 h 174"/>
              <a:gd name="T42" fmla="*/ 97 w 258"/>
              <a:gd name="T43" fmla="*/ 73 h 174"/>
              <a:gd name="T44" fmla="*/ 98 w 258"/>
              <a:gd name="T45" fmla="*/ 84 h 174"/>
              <a:gd name="T46" fmla="*/ 73 w 258"/>
              <a:gd name="T47" fmla="*/ 86 h 174"/>
              <a:gd name="T48" fmla="*/ 69 w 258"/>
              <a:gd name="T49" fmla="*/ 83 h 174"/>
              <a:gd name="T50" fmla="*/ 143 w 258"/>
              <a:gd name="T51" fmla="*/ 74 h 174"/>
              <a:gd name="T52" fmla="*/ 142 w 258"/>
              <a:gd name="T53" fmla="*/ 85 h 174"/>
              <a:gd name="T54" fmla="*/ 116 w 258"/>
              <a:gd name="T55" fmla="*/ 85 h 174"/>
              <a:gd name="T56" fmla="*/ 114 w 258"/>
              <a:gd name="T57" fmla="*/ 75 h 174"/>
              <a:gd name="T58" fmla="*/ 118 w 258"/>
              <a:gd name="T59" fmla="*/ 73 h 174"/>
              <a:gd name="T60" fmla="*/ 187 w 258"/>
              <a:gd name="T61" fmla="*/ 85 h 174"/>
              <a:gd name="T62" fmla="*/ 161 w 258"/>
              <a:gd name="T63" fmla="*/ 85 h 174"/>
              <a:gd name="T64" fmla="*/ 158 w 258"/>
              <a:gd name="T65" fmla="*/ 75 h 174"/>
              <a:gd name="T66" fmla="*/ 162 w 258"/>
              <a:gd name="T67" fmla="*/ 73 h 174"/>
              <a:gd name="T68" fmla="*/ 187 w 258"/>
              <a:gd name="T69" fmla="*/ 74 h 174"/>
              <a:gd name="T70" fmla="*/ 69 w 258"/>
              <a:gd name="T71" fmla="*/ 142 h 174"/>
              <a:gd name="T72" fmla="*/ 65 w 258"/>
              <a:gd name="T73" fmla="*/ 139 h 174"/>
              <a:gd name="T74" fmla="*/ 67 w 258"/>
              <a:gd name="T75" fmla="*/ 128 h 174"/>
              <a:gd name="T76" fmla="*/ 94 w 258"/>
              <a:gd name="T77" fmla="*/ 128 h 174"/>
              <a:gd name="T78" fmla="*/ 97 w 258"/>
              <a:gd name="T79" fmla="*/ 139 h 174"/>
              <a:gd name="T80" fmla="*/ 92 w 258"/>
              <a:gd name="T81" fmla="*/ 142 h 174"/>
              <a:gd name="T82" fmla="*/ 114 w 258"/>
              <a:gd name="T83" fmla="*/ 141 h 174"/>
              <a:gd name="T84" fmla="*/ 113 w 258"/>
              <a:gd name="T85" fmla="*/ 130 h 174"/>
              <a:gd name="T86" fmla="*/ 140 w 258"/>
              <a:gd name="T87" fmla="*/ 127 h 174"/>
              <a:gd name="T88" fmla="*/ 144 w 258"/>
              <a:gd name="T89" fmla="*/ 131 h 174"/>
              <a:gd name="T90" fmla="*/ 141 w 258"/>
              <a:gd name="T91" fmla="*/ 142 h 174"/>
              <a:gd name="T92" fmla="*/ 163 w 258"/>
              <a:gd name="T93" fmla="*/ 142 h 174"/>
              <a:gd name="T94" fmla="*/ 160 w 258"/>
              <a:gd name="T95" fmla="*/ 131 h 174"/>
              <a:gd name="T96" fmla="*/ 164 w 258"/>
              <a:gd name="T97" fmla="*/ 127 h 174"/>
              <a:gd name="T98" fmla="*/ 191 w 258"/>
              <a:gd name="T99" fmla="*/ 130 h 174"/>
              <a:gd name="T100" fmla="*/ 191 w 258"/>
              <a:gd name="T101" fmla="*/ 140 h 174"/>
              <a:gd name="T102" fmla="*/ 165 w 258"/>
              <a:gd name="T103" fmla="*/ 14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8" h="174">
                <a:moveTo>
                  <a:pt x="246" y="99"/>
                </a:moveTo>
                <a:cubicBezTo>
                  <a:pt x="196" y="52"/>
                  <a:pt x="196" y="52"/>
                  <a:pt x="196" y="52"/>
                </a:cubicBezTo>
                <a:cubicBezTo>
                  <a:pt x="193" y="49"/>
                  <a:pt x="189" y="47"/>
                  <a:pt x="185" y="46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6" y="5"/>
                  <a:pt x="169" y="0"/>
                  <a:pt x="163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90" y="0"/>
                  <a:pt x="83" y="5"/>
                  <a:pt x="82" y="12"/>
                </a:cubicBezTo>
                <a:cubicBezTo>
                  <a:pt x="74" y="45"/>
                  <a:pt x="74" y="45"/>
                  <a:pt x="74" y="45"/>
                </a:cubicBezTo>
                <a:cubicBezTo>
                  <a:pt x="70" y="47"/>
                  <a:pt x="66" y="49"/>
                  <a:pt x="63" y="52"/>
                </a:cubicBezTo>
                <a:cubicBezTo>
                  <a:pt x="13" y="99"/>
                  <a:pt x="13" y="99"/>
                  <a:pt x="13" y="99"/>
                </a:cubicBezTo>
                <a:cubicBezTo>
                  <a:pt x="8" y="103"/>
                  <a:pt x="4" y="112"/>
                  <a:pt x="3" y="119"/>
                </a:cubicBezTo>
                <a:cubicBezTo>
                  <a:pt x="1" y="162"/>
                  <a:pt x="1" y="162"/>
                  <a:pt x="1" y="162"/>
                </a:cubicBezTo>
                <a:cubicBezTo>
                  <a:pt x="0" y="168"/>
                  <a:pt x="6" y="174"/>
                  <a:pt x="12" y="174"/>
                </a:cubicBezTo>
                <a:cubicBezTo>
                  <a:pt x="247" y="174"/>
                  <a:pt x="247" y="174"/>
                  <a:pt x="247" y="174"/>
                </a:cubicBezTo>
                <a:cubicBezTo>
                  <a:pt x="253" y="174"/>
                  <a:pt x="258" y="168"/>
                  <a:pt x="258" y="162"/>
                </a:cubicBezTo>
                <a:cubicBezTo>
                  <a:pt x="255" y="119"/>
                  <a:pt x="255" y="119"/>
                  <a:pt x="255" y="119"/>
                </a:cubicBezTo>
                <a:cubicBezTo>
                  <a:pt x="255" y="112"/>
                  <a:pt x="251" y="103"/>
                  <a:pt x="246" y="99"/>
                </a:cubicBezTo>
                <a:close/>
                <a:moveTo>
                  <a:pt x="159" y="110"/>
                </a:moveTo>
                <a:cubicBezTo>
                  <a:pt x="159" y="102"/>
                  <a:pt x="159" y="102"/>
                  <a:pt x="159" y="102"/>
                </a:cubicBezTo>
                <a:cubicBezTo>
                  <a:pt x="159" y="102"/>
                  <a:pt x="159" y="101"/>
                  <a:pt x="159" y="101"/>
                </a:cubicBezTo>
                <a:cubicBezTo>
                  <a:pt x="160" y="101"/>
                  <a:pt x="160" y="100"/>
                  <a:pt x="160" y="100"/>
                </a:cubicBezTo>
                <a:cubicBezTo>
                  <a:pt x="161" y="100"/>
                  <a:pt x="161" y="100"/>
                  <a:pt x="162" y="99"/>
                </a:cubicBezTo>
                <a:cubicBezTo>
                  <a:pt x="162" y="99"/>
                  <a:pt x="163" y="99"/>
                  <a:pt x="163" y="99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99"/>
                  <a:pt x="186" y="99"/>
                  <a:pt x="186" y="99"/>
                </a:cubicBezTo>
                <a:cubicBezTo>
                  <a:pt x="187" y="100"/>
                  <a:pt x="187" y="100"/>
                  <a:pt x="188" y="100"/>
                </a:cubicBezTo>
                <a:cubicBezTo>
                  <a:pt x="188" y="100"/>
                  <a:pt x="188" y="101"/>
                  <a:pt x="189" y="101"/>
                </a:cubicBezTo>
                <a:cubicBezTo>
                  <a:pt x="189" y="101"/>
                  <a:pt x="189" y="102"/>
                  <a:pt x="189" y="102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90" y="110"/>
                  <a:pt x="190" y="111"/>
                  <a:pt x="189" y="111"/>
                </a:cubicBezTo>
                <a:cubicBezTo>
                  <a:pt x="189" y="112"/>
                  <a:pt x="189" y="112"/>
                  <a:pt x="189" y="112"/>
                </a:cubicBezTo>
                <a:cubicBezTo>
                  <a:pt x="188" y="113"/>
                  <a:pt x="188" y="113"/>
                  <a:pt x="187" y="113"/>
                </a:cubicBezTo>
                <a:cubicBezTo>
                  <a:pt x="187" y="113"/>
                  <a:pt x="186" y="113"/>
                  <a:pt x="186" y="113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3"/>
                  <a:pt x="163" y="113"/>
                  <a:pt x="162" y="113"/>
                </a:cubicBezTo>
                <a:cubicBezTo>
                  <a:pt x="162" y="113"/>
                  <a:pt x="161" y="113"/>
                  <a:pt x="161" y="112"/>
                </a:cubicBezTo>
                <a:cubicBezTo>
                  <a:pt x="160" y="112"/>
                  <a:pt x="160" y="112"/>
                  <a:pt x="160" y="111"/>
                </a:cubicBezTo>
                <a:cubicBezTo>
                  <a:pt x="159" y="111"/>
                  <a:pt x="159" y="110"/>
                  <a:pt x="159" y="110"/>
                </a:cubicBezTo>
                <a:close/>
                <a:moveTo>
                  <a:pt x="144" y="110"/>
                </a:moveTo>
                <a:cubicBezTo>
                  <a:pt x="144" y="110"/>
                  <a:pt x="143" y="111"/>
                  <a:pt x="143" y="111"/>
                </a:cubicBezTo>
                <a:cubicBezTo>
                  <a:pt x="143" y="112"/>
                  <a:pt x="143" y="112"/>
                  <a:pt x="142" y="112"/>
                </a:cubicBezTo>
                <a:cubicBezTo>
                  <a:pt x="142" y="113"/>
                  <a:pt x="141" y="113"/>
                  <a:pt x="141" y="113"/>
                </a:cubicBezTo>
                <a:cubicBezTo>
                  <a:pt x="140" y="113"/>
                  <a:pt x="140" y="113"/>
                  <a:pt x="139" y="113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117" y="113"/>
                  <a:pt x="116" y="113"/>
                  <a:pt x="116" y="113"/>
                </a:cubicBezTo>
                <a:cubicBezTo>
                  <a:pt x="115" y="113"/>
                  <a:pt x="115" y="113"/>
                  <a:pt x="114" y="112"/>
                </a:cubicBezTo>
                <a:cubicBezTo>
                  <a:pt x="114" y="112"/>
                  <a:pt x="114" y="112"/>
                  <a:pt x="114" y="111"/>
                </a:cubicBezTo>
                <a:cubicBezTo>
                  <a:pt x="113" y="111"/>
                  <a:pt x="113" y="110"/>
                  <a:pt x="113" y="11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3" y="102"/>
                  <a:pt x="113" y="101"/>
                  <a:pt x="114" y="101"/>
                </a:cubicBezTo>
                <a:cubicBezTo>
                  <a:pt x="114" y="101"/>
                  <a:pt x="114" y="100"/>
                  <a:pt x="115" y="100"/>
                </a:cubicBezTo>
                <a:cubicBezTo>
                  <a:pt x="115" y="100"/>
                  <a:pt x="115" y="100"/>
                  <a:pt x="116" y="99"/>
                </a:cubicBezTo>
                <a:cubicBezTo>
                  <a:pt x="116" y="99"/>
                  <a:pt x="117" y="99"/>
                  <a:pt x="118" y="99"/>
                </a:cubicBezTo>
                <a:cubicBezTo>
                  <a:pt x="139" y="99"/>
                  <a:pt x="139" y="99"/>
                  <a:pt x="139" y="99"/>
                </a:cubicBezTo>
                <a:cubicBezTo>
                  <a:pt x="140" y="99"/>
                  <a:pt x="140" y="99"/>
                  <a:pt x="141" y="99"/>
                </a:cubicBezTo>
                <a:cubicBezTo>
                  <a:pt x="141" y="100"/>
                  <a:pt x="142" y="100"/>
                  <a:pt x="142" y="100"/>
                </a:cubicBezTo>
                <a:cubicBezTo>
                  <a:pt x="143" y="100"/>
                  <a:pt x="143" y="101"/>
                  <a:pt x="143" y="101"/>
                </a:cubicBezTo>
                <a:cubicBezTo>
                  <a:pt x="143" y="101"/>
                  <a:pt x="143" y="102"/>
                  <a:pt x="143" y="102"/>
                </a:cubicBezTo>
                <a:lnTo>
                  <a:pt x="144" y="110"/>
                </a:lnTo>
                <a:close/>
                <a:moveTo>
                  <a:pt x="97" y="111"/>
                </a:moveTo>
                <a:cubicBezTo>
                  <a:pt x="97" y="112"/>
                  <a:pt x="97" y="112"/>
                  <a:pt x="96" y="112"/>
                </a:cubicBezTo>
                <a:cubicBezTo>
                  <a:pt x="96" y="113"/>
                  <a:pt x="95" y="113"/>
                  <a:pt x="95" y="113"/>
                </a:cubicBezTo>
                <a:cubicBezTo>
                  <a:pt x="94" y="113"/>
                  <a:pt x="94" y="113"/>
                  <a:pt x="93" y="113"/>
                </a:cubicBezTo>
                <a:cubicBezTo>
                  <a:pt x="71" y="113"/>
                  <a:pt x="71" y="113"/>
                  <a:pt x="71" y="113"/>
                </a:cubicBezTo>
                <a:cubicBezTo>
                  <a:pt x="71" y="113"/>
                  <a:pt x="70" y="113"/>
                  <a:pt x="70" y="113"/>
                </a:cubicBezTo>
                <a:cubicBezTo>
                  <a:pt x="69" y="113"/>
                  <a:pt x="69" y="113"/>
                  <a:pt x="68" y="112"/>
                </a:cubicBezTo>
                <a:cubicBezTo>
                  <a:pt x="68" y="112"/>
                  <a:pt x="68" y="112"/>
                  <a:pt x="67" y="111"/>
                </a:cubicBezTo>
                <a:cubicBezTo>
                  <a:pt x="67" y="111"/>
                  <a:pt x="67" y="110"/>
                  <a:pt x="67" y="110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8" y="102"/>
                  <a:pt x="68" y="101"/>
                  <a:pt x="68" y="101"/>
                </a:cubicBezTo>
                <a:cubicBezTo>
                  <a:pt x="68" y="101"/>
                  <a:pt x="69" y="100"/>
                  <a:pt x="69" y="100"/>
                </a:cubicBezTo>
                <a:cubicBezTo>
                  <a:pt x="69" y="100"/>
                  <a:pt x="70" y="100"/>
                  <a:pt x="70" y="99"/>
                </a:cubicBezTo>
                <a:cubicBezTo>
                  <a:pt x="71" y="99"/>
                  <a:pt x="71" y="99"/>
                  <a:pt x="72" y="99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9"/>
                  <a:pt x="95" y="99"/>
                  <a:pt x="95" y="99"/>
                </a:cubicBezTo>
                <a:cubicBezTo>
                  <a:pt x="96" y="100"/>
                  <a:pt x="96" y="100"/>
                  <a:pt x="97" y="100"/>
                </a:cubicBezTo>
                <a:cubicBezTo>
                  <a:pt x="97" y="100"/>
                  <a:pt x="97" y="101"/>
                  <a:pt x="97" y="101"/>
                </a:cubicBezTo>
                <a:cubicBezTo>
                  <a:pt x="98" y="101"/>
                  <a:pt x="98" y="102"/>
                  <a:pt x="98" y="102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7" y="110"/>
                  <a:pt x="97" y="111"/>
                  <a:pt x="97" y="111"/>
                </a:cubicBezTo>
                <a:close/>
                <a:moveTo>
                  <a:pt x="69" y="75"/>
                </a:moveTo>
                <a:cubicBezTo>
                  <a:pt x="69" y="75"/>
                  <a:pt x="70" y="75"/>
                  <a:pt x="70" y="74"/>
                </a:cubicBezTo>
                <a:cubicBezTo>
                  <a:pt x="70" y="74"/>
                  <a:pt x="70" y="74"/>
                  <a:pt x="71" y="73"/>
                </a:cubicBezTo>
                <a:cubicBezTo>
                  <a:pt x="71" y="73"/>
                  <a:pt x="72" y="73"/>
                  <a:pt x="72" y="73"/>
                </a:cubicBezTo>
                <a:cubicBezTo>
                  <a:pt x="73" y="73"/>
                  <a:pt x="73" y="73"/>
                  <a:pt x="74" y="73"/>
                </a:cubicBezTo>
                <a:cubicBezTo>
                  <a:pt x="95" y="73"/>
                  <a:pt x="95" y="73"/>
                  <a:pt x="95" y="73"/>
                </a:cubicBezTo>
                <a:cubicBezTo>
                  <a:pt x="95" y="73"/>
                  <a:pt x="96" y="73"/>
                  <a:pt x="96" y="73"/>
                </a:cubicBezTo>
                <a:cubicBezTo>
                  <a:pt x="97" y="73"/>
                  <a:pt x="97" y="73"/>
                  <a:pt x="97" y="73"/>
                </a:cubicBezTo>
                <a:cubicBezTo>
                  <a:pt x="98" y="74"/>
                  <a:pt x="98" y="74"/>
                  <a:pt x="98" y="74"/>
                </a:cubicBezTo>
                <a:cubicBezTo>
                  <a:pt x="99" y="75"/>
                  <a:pt x="99" y="75"/>
                  <a:pt x="99" y="75"/>
                </a:cubicBezTo>
                <a:cubicBezTo>
                  <a:pt x="98" y="83"/>
                  <a:pt x="98" y="83"/>
                  <a:pt x="98" y="83"/>
                </a:cubicBezTo>
                <a:cubicBezTo>
                  <a:pt x="98" y="83"/>
                  <a:pt x="98" y="84"/>
                  <a:pt x="98" y="84"/>
                </a:cubicBezTo>
                <a:cubicBezTo>
                  <a:pt x="98" y="84"/>
                  <a:pt x="97" y="85"/>
                  <a:pt x="97" y="85"/>
                </a:cubicBezTo>
                <a:cubicBezTo>
                  <a:pt x="97" y="85"/>
                  <a:pt x="96" y="85"/>
                  <a:pt x="96" y="85"/>
                </a:cubicBezTo>
                <a:cubicBezTo>
                  <a:pt x="95" y="86"/>
                  <a:pt x="95" y="86"/>
                  <a:pt x="94" y="86"/>
                </a:cubicBezTo>
                <a:cubicBezTo>
                  <a:pt x="73" y="86"/>
                  <a:pt x="73" y="86"/>
                  <a:pt x="73" y="86"/>
                </a:cubicBezTo>
                <a:cubicBezTo>
                  <a:pt x="72" y="86"/>
                  <a:pt x="72" y="86"/>
                  <a:pt x="71" y="85"/>
                </a:cubicBezTo>
                <a:cubicBezTo>
                  <a:pt x="71" y="85"/>
                  <a:pt x="70" y="85"/>
                  <a:pt x="70" y="85"/>
                </a:cubicBezTo>
                <a:cubicBezTo>
                  <a:pt x="70" y="85"/>
                  <a:pt x="69" y="84"/>
                  <a:pt x="69" y="84"/>
                </a:cubicBezTo>
                <a:cubicBezTo>
                  <a:pt x="69" y="84"/>
                  <a:pt x="69" y="83"/>
                  <a:pt x="69" y="83"/>
                </a:cubicBezTo>
                <a:lnTo>
                  <a:pt x="69" y="75"/>
                </a:lnTo>
                <a:close/>
                <a:moveTo>
                  <a:pt x="140" y="73"/>
                </a:moveTo>
                <a:cubicBezTo>
                  <a:pt x="141" y="73"/>
                  <a:pt x="141" y="73"/>
                  <a:pt x="142" y="73"/>
                </a:cubicBezTo>
                <a:cubicBezTo>
                  <a:pt x="142" y="74"/>
                  <a:pt x="142" y="74"/>
                  <a:pt x="143" y="74"/>
                </a:cubicBezTo>
                <a:cubicBezTo>
                  <a:pt x="143" y="75"/>
                  <a:pt x="143" y="75"/>
                  <a:pt x="143" y="75"/>
                </a:cubicBezTo>
                <a:cubicBezTo>
                  <a:pt x="143" y="83"/>
                  <a:pt x="143" y="83"/>
                  <a:pt x="143" y="83"/>
                </a:cubicBezTo>
                <a:cubicBezTo>
                  <a:pt x="143" y="83"/>
                  <a:pt x="143" y="84"/>
                  <a:pt x="143" y="84"/>
                </a:cubicBezTo>
                <a:cubicBezTo>
                  <a:pt x="143" y="84"/>
                  <a:pt x="142" y="85"/>
                  <a:pt x="142" y="85"/>
                </a:cubicBezTo>
                <a:cubicBezTo>
                  <a:pt x="142" y="85"/>
                  <a:pt x="141" y="85"/>
                  <a:pt x="141" y="85"/>
                </a:cubicBezTo>
                <a:cubicBezTo>
                  <a:pt x="140" y="86"/>
                  <a:pt x="140" y="86"/>
                  <a:pt x="139" y="86"/>
                </a:cubicBezTo>
                <a:cubicBezTo>
                  <a:pt x="118" y="86"/>
                  <a:pt x="118" y="86"/>
                  <a:pt x="118" y="86"/>
                </a:cubicBezTo>
                <a:cubicBezTo>
                  <a:pt x="117" y="86"/>
                  <a:pt x="117" y="86"/>
                  <a:pt x="116" y="85"/>
                </a:cubicBezTo>
                <a:cubicBezTo>
                  <a:pt x="116" y="85"/>
                  <a:pt x="115" y="85"/>
                  <a:pt x="115" y="85"/>
                </a:cubicBezTo>
                <a:cubicBezTo>
                  <a:pt x="114" y="85"/>
                  <a:pt x="114" y="84"/>
                  <a:pt x="114" y="84"/>
                </a:cubicBezTo>
                <a:cubicBezTo>
                  <a:pt x="114" y="84"/>
                  <a:pt x="114" y="83"/>
                  <a:pt x="114" y="83"/>
                </a:cubicBezTo>
                <a:cubicBezTo>
                  <a:pt x="114" y="75"/>
                  <a:pt x="114" y="75"/>
                  <a:pt x="114" y="75"/>
                </a:cubicBezTo>
                <a:cubicBezTo>
                  <a:pt x="114" y="75"/>
                  <a:pt x="114" y="75"/>
                  <a:pt x="114" y="74"/>
                </a:cubicBezTo>
                <a:cubicBezTo>
                  <a:pt x="114" y="74"/>
                  <a:pt x="115" y="74"/>
                  <a:pt x="115" y="73"/>
                </a:cubicBezTo>
                <a:cubicBezTo>
                  <a:pt x="115" y="73"/>
                  <a:pt x="116" y="73"/>
                  <a:pt x="116" y="73"/>
                </a:cubicBezTo>
                <a:cubicBezTo>
                  <a:pt x="117" y="73"/>
                  <a:pt x="117" y="73"/>
                  <a:pt x="118" y="73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39" y="73"/>
                  <a:pt x="140" y="73"/>
                  <a:pt x="140" y="73"/>
                </a:cubicBezTo>
                <a:close/>
                <a:moveTo>
                  <a:pt x="188" y="84"/>
                </a:moveTo>
                <a:cubicBezTo>
                  <a:pt x="187" y="84"/>
                  <a:pt x="187" y="85"/>
                  <a:pt x="187" y="85"/>
                </a:cubicBezTo>
                <a:cubicBezTo>
                  <a:pt x="186" y="85"/>
                  <a:pt x="186" y="85"/>
                  <a:pt x="186" y="85"/>
                </a:cubicBezTo>
                <a:cubicBezTo>
                  <a:pt x="185" y="86"/>
                  <a:pt x="184" y="86"/>
                  <a:pt x="184" y="86"/>
                </a:cubicBezTo>
                <a:cubicBezTo>
                  <a:pt x="163" y="86"/>
                  <a:pt x="163" y="86"/>
                  <a:pt x="163" y="86"/>
                </a:cubicBezTo>
                <a:cubicBezTo>
                  <a:pt x="162" y="86"/>
                  <a:pt x="162" y="86"/>
                  <a:pt x="161" y="85"/>
                </a:cubicBezTo>
                <a:cubicBezTo>
                  <a:pt x="161" y="85"/>
                  <a:pt x="160" y="85"/>
                  <a:pt x="160" y="85"/>
                </a:cubicBezTo>
                <a:cubicBezTo>
                  <a:pt x="159" y="85"/>
                  <a:pt x="159" y="84"/>
                  <a:pt x="159" y="84"/>
                </a:cubicBezTo>
                <a:cubicBezTo>
                  <a:pt x="159" y="84"/>
                  <a:pt x="158" y="83"/>
                  <a:pt x="158" y="83"/>
                </a:cubicBezTo>
                <a:cubicBezTo>
                  <a:pt x="158" y="75"/>
                  <a:pt x="158" y="75"/>
                  <a:pt x="158" y="75"/>
                </a:cubicBezTo>
                <a:cubicBezTo>
                  <a:pt x="158" y="75"/>
                  <a:pt x="158" y="75"/>
                  <a:pt x="158" y="74"/>
                </a:cubicBezTo>
                <a:cubicBezTo>
                  <a:pt x="159" y="74"/>
                  <a:pt x="159" y="74"/>
                  <a:pt x="159" y="73"/>
                </a:cubicBezTo>
                <a:cubicBezTo>
                  <a:pt x="160" y="73"/>
                  <a:pt x="160" y="73"/>
                  <a:pt x="161" y="73"/>
                </a:cubicBezTo>
                <a:cubicBezTo>
                  <a:pt x="161" y="73"/>
                  <a:pt x="162" y="73"/>
                  <a:pt x="162" y="73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4" y="73"/>
                  <a:pt x="184" y="73"/>
                  <a:pt x="185" y="73"/>
                </a:cubicBezTo>
                <a:cubicBezTo>
                  <a:pt x="185" y="73"/>
                  <a:pt x="186" y="73"/>
                  <a:pt x="186" y="73"/>
                </a:cubicBezTo>
                <a:cubicBezTo>
                  <a:pt x="186" y="74"/>
                  <a:pt x="187" y="74"/>
                  <a:pt x="187" y="74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8" y="83"/>
                  <a:pt x="188" y="83"/>
                  <a:pt x="188" y="83"/>
                </a:cubicBezTo>
                <a:cubicBezTo>
                  <a:pt x="188" y="83"/>
                  <a:pt x="188" y="84"/>
                  <a:pt x="188" y="84"/>
                </a:cubicBezTo>
                <a:close/>
                <a:moveTo>
                  <a:pt x="69" y="142"/>
                </a:moveTo>
                <a:cubicBezTo>
                  <a:pt x="69" y="142"/>
                  <a:pt x="68" y="142"/>
                  <a:pt x="68" y="142"/>
                </a:cubicBezTo>
                <a:cubicBezTo>
                  <a:pt x="67" y="142"/>
                  <a:pt x="67" y="142"/>
                  <a:pt x="66" y="141"/>
                </a:cubicBezTo>
                <a:cubicBezTo>
                  <a:pt x="66" y="141"/>
                  <a:pt x="66" y="141"/>
                  <a:pt x="65" y="140"/>
                </a:cubicBezTo>
                <a:cubicBezTo>
                  <a:pt x="65" y="140"/>
                  <a:pt x="65" y="139"/>
                  <a:pt x="65" y="139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1"/>
                  <a:pt x="66" y="131"/>
                  <a:pt x="66" y="131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29"/>
                  <a:pt x="67" y="129"/>
                  <a:pt x="67" y="128"/>
                </a:cubicBezTo>
                <a:cubicBezTo>
                  <a:pt x="68" y="128"/>
                  <a:pt x="68" y="128"/>
                  <a:pt x="69" y="128"/>
                </a:cubicBezTo>
                <a:cubicBezTo>
                  <a:pt x="69" y="128"/>
                  <a:pt x="70" y="127"/>
                  <a:pt x="70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3" y="127"/>
                  <a:pt x="94" y="128"/>
                  <a:pt x="94" y="128"/>
                </a:cubicBezTo>
                <a:cubicBezTo>
                  <a:pt x="95" y="128"/>
                  <a:pt x="95" y="128"/>
                  <a:pt x="96" y="128"/>
                </a:cubicBezTo>
                <a:cubicBezTo>
                  <a:pt x="96" y="129"/>
                  <a:pt x="96" y="129"/>
                  <a:pt x="96" y="130"/>
                </a:cubicBezTo>
                <a:cubicBezTo>
                  <a:pt x="97" y="130"/>
                  <a:pt x="97" y="130"/>
                  <a:pt x="97" y="131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6" y="139"/>
                  <a:pt x="96" y="140"/>
                  <a:pt x="96" y="140"/>
                </a:cubicBezTo>
                <a:cubicBezTo>
                  <a:pt x="96" y="141"/>
                  <a:pt x="96" y="141"/>
                  <a:pt x="95" y="141"/>
                </a:cubicBezTo>
                <a:cubicBezTo>
                  <a:pt x="95" y="142"/>
                  <a:pt x="94" y="142"/>
                  <a:pt x="94" y="142"/>
                </a:cubicBezTo>
                <a:cubicBezTo>
                  <a:pt x="93" y="142"/>
                  <a:pt x="93" y="142"/>
                  <a:pt x="92" y="142"/>
                </a:cubicBezTo>
                <a:lnTo>
                  <a:pt x="69" y="142"/>
                </a:lnTo>
                <a:close/>
                <a:moveTo>
                  <a:pt x="117" y="142"/>
                </a:moveTo>
                <a:cubicBezTo>
                  <a:pt x="116" y="142"/>
                  <a:pt x="116" y="142"/>
                  <a:pt x="115" y="142"/>
                </a:cubicBezTo>
                <a:cubicBezTo>
                  <a:pt x="115" y="142"/>
                  <a:pt x="114" y="142"/>
                  <a:pt x="114" y="141"/>
                </a:cubicBezTo>
                <a:cubicBezTo>
                  <a:pt x="114" y="141"/>
                  <a:pt x="113" y="141"/>
                  <a:pt x="113" y="140"/>
                </a:cubicBezTo>
                <a:cubicBezTo>
                  <a:pt x="113" y="140"/>
                  <a:pt x="113" y="139"/>
                  <a:pt x="113" y="139"/>
                </a:cubicBezTo>
                <a:cubicBezTo>
                  <a:pt x="113" y="131"/>
                  <a:pt x="113" y="131"/>
                  <a:pt x="113" y="131"/>
                </a:cubicBezTo>
                <a:cubicBezTo>
                  <a:pt x="113" y="130"/>
                  <a:pt x="113" y="130"/>
                  <a:pt x="113" y="130"/>
                </a:cubicBezTo>
                <a:cubicBezTo>
                  <a:pt x="113" y="129"/>
                  <a:pt x="114" y="129"/>
                  <a:pt x="114" y="128"/>
                </a:cubicBezTo>
                <a:cubicBezTo>
                  <a:pt x="115" y="128"/>
                  <a:pt x="115" y="128"/>
                  <a:pt x="116" y="128"/>
                </a:cubicBezTo>
                <a:cubicBezTo>
                  <a:pt x="116" y="128"/>
                  <a:pt x="117" y="127"/>
                  <a:pt x="117" y="127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27"/>
                  <a:pt x="141" y="128"/>
                  <a:pt x="141" y="128"/>
                </a:cubicBezTo>
                <a:cubicBezTo>
                  <a:pt x="142" y="128"/>
                  <a:pt x="142" y="128"/>
                  <a:pt x="143" y="128"/>
                </a:cubicBezTo>
                <a:cubicBezTo>
                  <a:pt x="143" y="129"/>
                  <a:pt x="143" y="129"/>
                  <a:pt x="144" y="130"/>
                </a:cubicBezTo>
                <a:cubicBezTo>
                  <a:pt x="144" y="130"/>
                  <a:pt x="144" y="130"/>
                  <a:pt x="144" y="131"/>
                </a:cubicBezTo>
                <a:cubicBezTo>
                  <a:pt x="144" y="139"/>
                  <a:pt x="144" y="139"/>
                  <a:pt x="144" y="139"/>
                </a:cubicBezTo>
                <a:cubicBezTo>
                  <a:pt x="144" y="139"/>
                  <a:pt x="144" y="140"/>
                  <a:pt x="144" y="140"/>
                </a:cubicBezTo>
                <a:cubicBezTo>
                  <a:pt x="143" y="141"/>
                  <a:pt x="143" y="141"/>
                  <a:pt x="143" y="141"/>
                </a:cubicBezTo>
                <a:cubicBezTo>
                  <a:pt x="142" y="142"/>
                  <a:pt x="142" y="142"/>
                  <a:pt x="141" y="142"/>
                </a:cubicBezTo>
                <a:cubicBezTo>
                  <a:pt x="141" y="142"/>
                  <a:pt x="140" y="142"/>
                  <a:pt x="140" y="142"/>
                </a:cubicBezTo>
                <a:lnTo>
                  <a:pt x="117" y="142"/>
                </a:lnTo>
                <a:close/>
                <a:moveTo>
                  <a:pt x="165" y="142"/>
                </a:moveTo>
                <a:cubicBezTo>
                  <a:pt x="164" y="142"/>
                  <a:pt x="164" y="142"/>
                  <a:pt x="163" y="142"/>
                </a:cubicBezTo>
                <a:cubicBezTo>
                  <a:pt x="163" y="142"/>
                  <a:pt x="162" y="142"/>
                  <a:pt x="162" y="141"/>
                </a:cubicBezTo>
                <a:cubicBezTo>
                  <a:pt x="161" y="141"/>
                  <a:pt x="161" y="141"/>
                  <a:pt x="161" y="140"/>
                </a:cubicBezTo>
                <a:cubicBezTo>
                  <a:pt x="160" y="140"/>
                  <a:pt x="160" y="139"/>
                  <a:pt x="160" y="139"/>
                </a:cubicBezTo>
                <a:cubicBezTo>
                  <a:pt x="160" y="131"/>
                  <a:pt x="160" y="131"/>
                  <a:pt x="160" y="131"/>
                </a:cubicBezTo>
                <a:cubicBezTo>
                  <a:pt x="160" y="130"/>
                  <a:pt x="160" y="130"/>
                  <a:pt x="160" y="130"/>
                </a:cubicBezTo>
                <a:cubicBezTo>
                  <a:pt x="161" y="129"/>
                  <a:pt x="161" y="129"/>
                  <a:pt x="161" y="128"/>
                </a:cubicBezTo>
                <a:cubicBezTo>
                  <a:pt x="162" y="128"/>
                  <a:pt x="162" y="128"/>
                  <a:pt x="163" y="128"/>
                </a:cubicBezTo>
                <a:cubicBezTo>
                  <a:pt x="163" y="128"/>
                  <a:pt x="164" y="127"/>
                  <a:pt x="164" y="127"/>
                </a:cubicBezTo>
                <a:cubicBezTo>
                  <a:pt x="186" y="127"/>
                  <a:pt x="186" y="127"/>
                  <a:pt x="186" y="127"/>
                </a:cubicBezTo>
                <a:cubicBezTo>
                  <a:pt x="187" y="127"/>
                  <a:pt x="188" y="128"/>
                  <a:pt x="188" y="128"/>
                </a:cubicBezTo>
                <a:cubicBezTo>
                  <a:pt x="189" y="128"/>
                  <a:pt x="189" y="128"/>
                  <a:pt x="190" y="128"/>
                </a:cubicBezTo>
                <a:cubicBezTo>
                  <a:pt x="190" y="129"/>
                  <a:pt x="190" y="129"/>
                  <a:pt x="191" y="130"/>
                </a:cubicBezTo>
                <a:cubicBezTo>
                  <a:pt x="191" y="130"/>
                  <a:pt x="191" y="130"/>
                  <a:pt x="191" y="131"/>
                </a:cubicBezTo>
                <a:cubicBezTo>
                  <a:pt x="191" y="132"/>
                  <a:pt x="191" y="132"/>
                  <a:pt x="191" y="132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92" y="139"/>
                  <a:pt x="191" y="140"/>
                  <a:pt x="191" y="140"/>
                </a:cubicBezTo>
                <a:cubicBezTo>
                  <a:pt x="191" y="141"/>
                  <a:pt x="191" y="141"/>
                  <a:pt x="190" y="141"/>
                </a:cubicBezTo>
                <a:cubicBezTo>
                  <a:pt x="190" y="142"/>
                  <a:pt x="190" y="142"/>
                  <a:pt x="189" y="142"/>
                </a:cubicBezTo>
                <a:cubicBezTo>
                  <a:pt x="189" y="142"/>
                  <a:pt x="188" y="142"/>
                  <a:pt x="187" y="142"/>
                </a:cubicBezTo>
                <a:lnTo>
                  <a:pt x="165" y="1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3" name="Freeform 318"/>
          <p:cNvSpPr>
            <a:spLocks noEditPoints="1"/>
          </p:cNvSpPr>
          <p:nvPr/>
        </p:nvSpPr>
        <p:spPr bwMode="auto">
          <a:xfrm>
            <a:off x="6838315" y="2647315"/>
            <a:ext cx="205740" cy="289560"/>
          </a:xfrm>
          <a:custGeom>
            <a:avLst/>
            <a:gdLst>
              <a:gd name="T0" fmla="*/ 205 w 211"/>
              <a:gd name="T1" fmla="*/ 64 h 295"/>
              <a:gd name="T2" fmla="*/ 62 w 211"/>
              <a:gd name="T3" fmla="*/ 11 h 295"/>
              <a:gd name="T4" fmla="*/ 11 w 211"/>
              <a:gd name="T5" fmla="*/ 19 h 295"/>
              <a:gd name="T6" fmla="*/ 1 w 211"/>
              <a:gd name="T7" fmla="*/ 45 h 295"/>
              <a:gd name="T8" fmla="*/ 1 w 211"/>
              <a:gd name="T9" fmla="*/ 50 h 295"/>
              <a:gd name="T10" fmla="*/ 1 w 211"/>
              <a:gd name="T11" fmla="*/ 228 h 295"/>
              <a:gd name="T12" fmla="*/ 7 w 211"/>
              <a:gd name="T13" fmla="*/ 237 h 295"/>
              <a:gd name="T14" fmla="*/ 154 w 211"/>
              <a:gd name="T15" fmla="*/ 295 h 295"/>
              <a:gd name="T16" fmla="*/ 157 w 211"/>
              <a:gd name="T17" fmla="*/ 295 h 295"/>
              <a:gd name="T18" fmla="*/ 163 w 211"/>
              <a:gd name="T19" fmla="*/ 294 h 295"/>
              <a:gd name="T20" fmla="*/ 167 w 211"/>
              <a:gd name="T21" fmla="*/ 286 h 295"/>
              <a:gd name="T22" fmla="*/ 167 w 211"/>
              <a:gd name="T23" fmla="*/ 281 h 295"/>
              <a:gd name="T24" fmla="*/ 196 w 211"/>
              <a:gd name="T25" fmla="*/ 253 h 295"/>
              <a:gd name="T26" fmla="*/ 202 w 211"/>
              <a:gd name="T27" fmla="*/ 256 h 295"/>
              <a:gd name="T28" fmla="*/ 211 w 211"/>
              <a:gd name="T29" fmla="*/ 246 h 295"/>
              <a:gd name="T30" fmla="*/ 211 w 211"/>
              <a:gd name="T31" fmla="*/ 73 h 295"/>
              <a:gd name="T32" fmla="*/ 205 w 211"/>
              <a:gd name="T33" fmla="*/ 64 h 295"/>
              <a:gd name="T34" fmla="*/ 24 w 211"/>
              <a:gd name="T35" fmla="*/ 33 h 295"/>
              <a:gd name="T36" fmla="*/ 55 w 211"/>
              <a:gd name="T37" fmla="*/ 28 h 295"/>
              <a:gd name="T38" fmla="*/ 55 w 211"/>
              <a:gd name="T39" fmla="*/ 28 h 295"/>
              <a:gd name="T40" fmla="*/ 187 w 211"/>
              <a:gd name="T41" fmla="*/ 78 h 295"/>
              <a:gd name="T42" fmla="*/ 158 w 211"/>
              <a:gd name="T43" fmla="*/ 105 h 295"/>
              <a:gd name="T44" fmla="*/ 21 w 211"/>
              <a:gd name="T45" fmla="*/ 49 h 295"/>
              <a:gd name="T46" fmla="*/ 20 w 211"/>
              <a:gd name="T47" fmla="*/ 44 h 295"/>
              <a:gd name="T48" fmla="*/ 24 w 211"/>
              <a:gd name="T49" fmla="*/ 33 h 295"/>
              <a:gd name="T50" fmla="*/ 148 w 211"/>
              <a:gd name="T51" fmla="*/ 272 h 295"/>
              <a:gd name="T52" fmla="*/ 20 w 211"/>
              <a:gd name="T53" fmla="*/ 222 h 295"/>
              <a:gd name="T54" fmla="*/ 20 w 211"/>
              <a:gd name="T55" fmla="*/ 69 h 295"/>
              <a:gd name="T56" fmla="*/ 148 w 211"/>
              <a:gd name="T57" fmla="*/ 121 h 295"/>
              <a:gd name="T58" fmla="*/ 148 w 211"/>
              <a:gd name="T59" fmla="*/ 272 h 295"/>
              <a:gd name="T60" fmla="*/ 167 w 211"/>
              <a:gd name="T61" fmla="*/ 115 h 295"/>
              <a:gd name="T62" fmla="*/ 192 w 211"/>
              <a:gd name="T63" fmla="*/ 91 h 295"/>
              <a:gd name="T64" fmla="*/ 192 w 211"/>
              <a:gd name="T65" fmla="*/ 239 h 295"/>
              <a:gd name="T66" fmla="*/ 167 w 211"/>
              <a:gd name="T67" fmla="*/ 263 h 295"/>
              <a:gd name="T68" fmla="*/ 167 w 211"/>
              <a:gd name="T69" fmla="*/ 115 h 295"/>
              <a:gd name="T70" fmla="*/ 167 w 211"/>
              <a:gd name="T71" fmla="*/ 115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1" h="295">
                <a:moveTo>
                  <a:pt x="205" y="64"/>
                </a:moveTo>
                <a:cubicBezTo>
                  <a:pt x="62" y="11"/>
                  <a:pt x="62" y="11"/>
                  <a:pt x="62" y="11"/>
                </a:cubicBezTo>
                <a:cubicBezTo>
                  <a:pt x="59" y="9"/>
                  <a:pt x="32" y="0"/>
                  <a:pt x="11" y="19"/>
                </a:cubicBezTo>
                <a:cubicBezTo>
                  <a:pt x="4" y="25"/>
                  <a:pt x="0" y="35"/>
                  <a:pt x="1" y="45"/>
                </a:cubicBezTo>
                <a:cubicBezTo>
                  <a:pt x="1" y="46"/>
                  <a:pt x="1" y="48"/>
                  <a:pt x="1" y="50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32"/>
                  <a:pt x="4" y="236"/>
                  <a:pt x="7" y="237"/>
                </a:cubicBezTo>
                <a:cubicBezTo>
                  <a:pt x="154" y="295"/>
                  <a:pt x="154" y="295"/>
                  <a:pt x="154" y="295"/>
                </a:cubicBezTo>
                <a:cubicBezTo>
                  <a:pt x="155" y="295"/>
                  <a:pt x="156" y="295"/>
                  <a:pt x="157" y="295"/>
                </a:cubicBezTo>
                <a:cubicBezTo>
                  <a:pt x="159" y="295"/>
                  <a:pt x="161" y="295"/>
                  <a:pt x="163" y="294"/>
                </a:cubicBezTo>
                <a:cubicBezTo>
                  <a:pt x="165" y="292"/>
                  <a:pt x="167" y="289"/>
                  <a:pt x="167" y="286"/>
                </a:cubicBezTo>
                <a:cubicBezTo>
                  <a:pt x="167" y="281"/>
                  <a:pt x="167" y="281"/>
                  <a:pt x="167" y="281"/>
                </a:cubicBezTo>
                <a:cubicBezTo>
                  <a:pt x="196" y="253"/>
                  <a:pt x="196" y="253"/>
                  <a:pt x="196" y="253"/>
                </a:cubicBezTo>
                <a:cubicBezTo>
                  <a:pt x="197" y="255"/>
                  <a:pt x="200" y="256"/>
                  <a:pt x="202" y="256"/>
                </a:cubicBezTo>
                <a:cubicBezTo>
                  <a:pt x="207" y="256"/>
                  <a:pt x="211" y="251"/>
                  <a:pt x="211" y="246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1" y="69"/>
                  <a:pt x="209" y="65"/>
                  <a:pt x="205" y="64"/>
                </a:cubicBezTo>
                <a:close/>
                <a:moveTo>
                  <a:pt x="24" y="33"/>
                </a:moveTo>
                <a:cubicBezTo>
                  <a:pt x="37" y="21"/>
                  <a:pt x="54" y="28"/>
                  <a:pt x="55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58" y="105"/>
                  <a:pt x="158" y="105"/>
                  <a:pt x="158" y="105"/>
                </a:cubicBezTo>
                <a:cubicBezTo>
                  <a:pt x="21" y="49"/>
                  <a:pt x="21" y="49"/>
                  <a:pt x="21" y="49"/>
                </a:cubicBezTo>
                <a:cubicBezTo>
                  <a:pt x="20" y="48"/>
                  <a:pt x="20" y="46"/>
                  <a:pt x="20" y="44"/>
                </a:cubicBezTo>
                <a:cubicBezTo>
                  <a:pt x="20" y="40"/>
                  <a:pt x="21" y="36"/>
                  <a:pt x="24" y="33"/>
                </a:cubicBezTo>
                <a:close/>
                <a:moveTo>
                  <a:pt x="148" y="272"/>
                </a:moveTo>
                <a:cubicBezTo>
                  <a:pt x="20" y="222"/>
                  <a:pt x="20" y="222"/>
                  <a:pt x="20" y="222"/>
                </a:cubicBezTo>
                <a:cubicBezTo>
                  <a:pt x="20" y="69"/>
                  <a:pt x="20" y="69"/>
                  <a:pt x="20" y="69"/>
                </a:cubicBezTo>
                <a:cubicBezTo>
                  <a:pt x="148" y="121"/>
                  <a:pt x="148" y="121"/>
                  <a:pt x="148" y="121"/>
                </a:cubicBezTo>
                <a:lnTo>
                  <a:pt x="148" y="272"/>
                </a:lnTo>
                <a:close/>
                <a:moveTo>
                  <a:pt x="167" y="115"/>
                </a:moveTo>
                <a:cubicBezTo>
                  <a:pt x="192" y="91"/>
                  <a:pt x="192" y="91"/>
                  <a:pt x="192" y="91"/>
                </a:cubicBezTo>
                <a:cubicBezTo>
                  <a:pt x="192" y="239"/>
                  <a:pt x="192" y="239"/>
                  <a:pt x="192" y="239"/>
                </a:cubicBezTo>
                <a:cubicBezTo>
                  <a:pt x="167" y="263"/>
                  <a:pt x="167" y="263"/>
                  <a:pt x="167" y="263"/>
                </a:cubicBezTo>
                <a:cubicBezTo>
                  <a:pt x="167" y="115"/>
                  <a:pt x="167" y="115"/>
                  <a:pt x="167" y="115"/>
                </a:cubicBezTo>
                <a:cubicBezTo>
                  <a:pt x="167" y="115"/>
                  <a:pt x="167" y="115"/>
                  <a:pt x="167" y="11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" name="Freeform 319"/>
          <p:cNvSpPr/>
          <p:nvPr/>
        </p:nvSpPr>
        <p:spPr bwMode="auto">
          <a:xfrm>
            <a:off x="6878320" y="2762885"/>
            <a:ext cx="80645" cy="45085"/>
          </a:xfrm>
          <a:custGeom>
            <a:avLst/>
            <a:gdLst>
              <a:gd name="T0" fmla="*/ 7 w 83"/>
              <a:gd name="T1" fmla="*/ 19 h 45"/>
              <a:gd name="T2" fmla="*/ 69 w 83"/>
              <a:gd name="T3" fmla="*/ 44 h 45"/>
              <a:gd name="T4" fmla="*/ 72 w 83"/>
              <a:gd name="T5" fmla="*/ 45 h 45"/>
              <a:gd name="T6" fmla="*/ 81 w 83"/>
              <a:gd name="T7" fmla="*/ 39 h 45"/>
              <a:gd name="T8" fmla="*/ 76 w 83"/>
              <a:gd name="T9" fmla="*/ 27 h 45"/>
              <a:gd name="T10" fmla="*/ 14 w 83"/>
              <a:gd name="T11" fmla="*/ 1 h 45"/>
              <a:gd name="T12" fmla="*/ 2 w 83"/>
              <a:gd name="T13" fmla="*/ 7 h 45"/>
              <a:gd name="T14" fmla="*/ 7 w 83"/>
              <a:gd name="T15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45">
                <a:moveTo>
                  <a:pt x="7" y="19"/>
                </a:moveTo>
                <a:cubicBezTo>
                  <a:pt x="69" y="44"/>
                  <a:pt x="69" y="44"/>
                  <a:pt x="69" y="44"/>
                </a:cubicBezTo>
                <a:cubicBezTo>
                  <a:pt x="70" y="45"/>
                  <a:pt x="71" y="45"/>
                  <a:pt x="72" y="45"/>
                </a:cubicBezTo>
                <a:cubicBezTo>
                  <a:pt x="76" y="45"/>
                  <a:pt x="79" y="43"/>
                  <a:pt x="81" y="39"/>
                </a:cubicBezTo>
                <a:cubicBezTo>
                  <a:pt x="83" y="34"/>
                  <a:pt x="81" y="29"/>
                  <a:pt x="76" y="27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4" y="2"/>
                  <a:pt x="2" y="7"/>
                </a:cubicBezTo>
                <a:cubicBezTo>
                  <a:pt x="0" y="12"/>
                  <a:pt x="2" y="17"/>
                  <a:pt x="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" name="Freeform 320"/>
          <p:cNvSpPr/>
          <p:nvPr/>
        </p:nvSpPr>
        <p:spPr bwMode="auto">
          <a:xfrm>
            <a:off x="6878320" y="2802890"/>
            <a:ext cx="80645" cy="45085"/>
          </a:xfrm>
          <a:custGeom>
            <a:avLst/>
            <a:gdLst>
              <a:gd name="T0" fmla="*/ 7 w 83"/>
              <a:gd name="T1" fmla="*/ 20 h 46"/>
              <a:gd name="T2" fmla="*/ 69 w 83"/>
              <a:gd name="T3" fmla="*/ 45 h 46"/>
              <a:gd name="T4" fmla="*/ 72 w 83"/>
              <a:gd name="T5" fmla="*/ 46 h 46"/>
              <a:gd name="T6" fmla="*/ 81 w 83"/>
              <a:gd name="T7" fmla="*/ 40 h 46"/>
              <a:gd name="T8" fmla="*/ 76 w 83"/>
              <a:gd name="T9" fmla="*/ 27 h 46"/>
              <a:gd name="T10" fmla="*/ 14 w 83"/>
              <a:gd name="T11" fmla="*/ 2 h 46"/>
              <a:gd name="T12" fmla="*/ 2 w 83"/>
              <a:gd name="T13" fmla="*/ 7 h 46"/>
              <a:gd name="T14" fmla="*/ 7 w 83"/>
              <a:gd name="T15" fmla="*/ 2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46">
                <a:moveTo>
                  <a:pt x="7" y="20"/>
                </a:moveTo>
                <a:cubicBezTo>
                  <a:pt x="69" y="45"/>
                  <a:pt x="69" y="45"/>
                  <a:pt x="69" y="45"/>
                </a:cubicBezTo>
                <a:cubicBezTo>
                  <a:pt x="70" y="45"/>
                  <a:pt x="71" y="46"/>
                  <a:pt x="72" y="46"/>
                </a:cubicBezTo>
                <a:cubicBezTo>
                  <a:pt x="76" y="46"/>
                  <a:pt x="79" y="43"/>
                  <a:pt x="81" y="40"/>
                </a:cubicBezTo>
                <a:cubicBezTo>
                  <a:pt x="83" y="35"/>
                  <a:pt x="81" y="29"/>
                  <a:pt x="76" y="27"/>
                </a:cubicBezTo>
                <a:cubicBezTo>
                  <a:pt x="14" y="2"/>
                  <a:pt x="14" y="2"/>
                  <a:pt x="14" y="2"/>
                </a:cubicBezTo>
                <a:cubicBezTo>
                  <a:pt x="10" y="0"/>
                  <a:pt x="4" y="3"/>
                  <a:pt x="2" y="7"/>
                </a:cubicBezTo>
                <a:cubicBezTo>
                  <a:pt x="0" y="12"/>
                  <a:pt x="2" y="18"/>
                  <a:pt x="7" y="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6" name="Freeform 321"/>
          <p:cNvSpPr>
            <a:spLocks noEditPoints="1"/>
          </p:cNvSpPr>
          <p:nvPr/>
        </p:nvSpPr>
        <p:spPr bwMode="auto">
          <a:xfrm>
            <a:off x="8497570" y="3220085"/>
            <a:ext cx="28321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4 w 288"/>
              <a:gd name="T11" fmla="*/ 144 h 288"/>
              <a:gd name="T12" fmla="*/ 144 w 288"/>
              <a:gd name="T13" fmla="*/ 24 h 288"/>
              <a:gd name="T14" fmla="*/ 144 w 288"/>
              <a:gd name="T15" fmla="*/ 264 h 288"/>
              <a:gd name="T16" fmla="*/ 24 w 288"/>
              <a:gd name="T17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4" y="144"/>
                </a:moveTo>
                <a:cubicBezTo>
                  <a:pt x="24" y="78"/>
                  <a:pt x="78" y="24"/>
                  <a:pt x="144" y="24"/>
                </a:cubicBezTo>
                <a:cubicBezTo>
                  <a:pt x="144" y="264"/>
                  <a:pt x="144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7" name="Freeform 322"/>
          <p:cNvSpPr/>
          <p:nvPr/>
        </p:nvSpPr>
        <p:spPr bwMode="auto">
          <a:xfrm>
            <a:off x="6237605" y="3786505"/>
            <a:ext cx="281940" cy="281940"/>
          </a:xfrm>
          <a:custGeom>
            <a:avLst/>
            <a:gdLst>
              <a:gd name="T0" fmla="*/ 249 w 287"/>
              <a:gd name="T1" fmla="*/ 220 h 287"/>
              <a:gd name="T2" fmla="*/ 168 w 287"/>
              <a:gd name="T3" fmla="*/ 191 h 287"/>
              <a:gd name="T4" fmla="*/ 196 w 287"/>
              <a:gd name="T5" fmla="*/ 136 h 287"/>
              <a:gd name="T6" fmla="*/ 196 w 287"/>
              <a:gd name="T7" fmla="*/ 135 h 287"/>
              <a:gd name="T8" fmla="*/ 203 w 287"/>
              <a:gd name="T9" fmla="*/ 134 h 287"/>
              <a:gd name="T10" fmla="*/ 211 w 287"/>
              <a:gd name="T11" fmla="*/ 107 h 287"/>
              <a:gd name="T12" fmla="*/ 205 w 287"/>
              <a:gd name="T13" fmla="*/ 96 h 287"/>
              <a:gd name="T14" fmla="*/ 205 w 287"/>
              <a:gd name="T15" fmla="*/ 96 h 287"/>
              <a:gd name="T16" fmla="*/ 205 w 287"/>
              <a:gd name="T17" fmla="*/ 93 h 287"/>
              <a:gd name="T18" fmla="*/ 204 w 287"/>
              <a:gd name="T19" fmla="*/ 54 h 287"/>
              <a:gd name="T20" fmla="*/ 183 w 287"/>
              <a:gd name="T21" fmla="*/ 22 h 287"/>
              <a:gd name="T22" fmla="*/ 143 w 287"/>
              <a:gd name="T23" fmla="*/ 0 h 287"/>
              <a:gd name="T24" fmla="*/ 103 w 287"/>
              <a:gd name="T25" fmla="*/ 22 h 287"/>
              <a:gd name="T26" fmla="*/ 82 w 287"/>
              <a:gd name="T27" fmla="*/ 54 h 287"/>
              <a:gd name="T28" fmla="*/ 81 w 287"/>
              <a:gd name="T29" fmla="*/ 93 h 287"/>
              <a:gd name="T30" fmla="*/ 81 w 287"/>
              <a:gd name="T31" fmla="*/ 96 h 287"/>
              <a:gd name="T32" fmla="*/ 81 w 287"/>
              <a:gd name="T33" fmla="*/ 96 h 287"/>
              <a:gd name="T34" fmla="*/ 75 w 287"/>
              <a:gd name="T35" fmla="*/ 107 h 287"/>
              <a:gd name="T36" fmla="*/ 83 w 287"/>
              <a:gd name="T37" fmla="*/ 134 h 287"/>
              <a:gd name="T38" fmla="*/ 89 w 287"/>
              <a:gd name="T39" fmla="*/ 135 h 287"/>
              <a:gd name="T40" fmla="*/ 90 w 287"/>
              <a:gd name="T41" fmla="*/ 136 h 287"/>
              <a:gd name="T42" fmla="*/ 118 w 287"/>
              <a:gd name="T43" fmla="*/ 191 h 287"/>
              <a:gd name="T44" fmla="*/ 38 w 287"/>
              <a:gd name="T45" fmla="*/ 220 h 287"/>
              <a:gd name="T46" fmla="*/ 0 w 287"/>
              <a:gd name="T47" fmla="*/ 256 h 287"/>
              <a:gd name="T48" fmla="*/ 0 w 287"/>
              <a:gd name="T49" fmla="*/ 287 h 287"/>
              <a:gd name="T50" fmla="*/ 287 w 287"/>
              <a:gd name="T51" fmla="*/ 287 h 287"/>
              <a:gd name="T52" fmla="*/ 287 w 287"/>
              <a:gd name="T53" fmla="*/ 256 h 287"/>
              <a:gd name="T54" fmla="*/ 249 w 287"/>
              <a:gd name="T55" fmla="*/ 22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7" h="287">
                <a:moveTo>
                  <a:pt x="249" y="220"/>
                </a:moveTo>
                <a:cubicBezTo>
                  <a:pt x="230" y="212"/>
                  <a:pt x="208" y="196"/>
                  <a:pt x="168" y="191"/>
                </a:cubicBezTo>
                <a:cubicBezTo>
                  <a:pt x="180" y="181"/>
                  <a:pt x="186" y="162"/>
                  <a:pt x="196" y="136"/>
                </a:cubicBezTo>
                <a:cubicBezTo>
                  <a:pt x="196" y="136"/>
                  <a:pt x="196" y="135"/>
                  <a:pt x="196" y="135"/>
                </a:cubicBezTo>
                <a:cubicBezTo>
                  <a:pt x="199" y="135"/>
                  <a:pt x="201" y="135"/>
                  <a:pt x="203" y="134"/>
                </a:cubicBezTo>
                <a:cubicBezTo>
                  <a:pt x="208" y="131"/>
                  <a:pt x="211" y="115"/>
                  <a:pt x="211" y="107"/>
                </a:cubicBezTo>
                <a:cubicBezTo>
                  <a:pt x="211" y="95"/>
                  <a:pt x="205" y="96"/>
                  <a:pt x="205" y="96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205" y="95"/>
                  <a:pt x="205" y="94"/>
                  <a:pt x="205" y="93"/>
                </a:cubicBezTo>
                <a:cubicBezTo>
                  <a:pt x="205" y="83"/>
                  <a:pt x="207" y="64"/>
                  <a:pt x="204" y="54"/>
                </a:cubicBezTo>
                <a:cubicBezTo>
                  <a:pt x="200" y="39"/>
                  <a:pt x="194" y="26"/>
                  <a:pt x="183" y="22"/>
                </a:cubicBezTo>
                <a:cubicBezTo>
                  <a:pt x="169" y="16"/>
                  <a:pt x="149" y="0"/>
                  <a:pt x="143" y="0"/>
                </a:cubicBezTo>
                <a:cubicBezTo>
                  <a:pt x="135" y="0"/>
                  <a:pt x="115" y="16"/>
                  <a:pt x="103" y="22"/>
                </a:cubicBezTo>
                <a:cubicBezTo>
                  <a:pt x="93" y="27"/>
                  <a:pt x="86" y="39"/>
                  <a:pt x="82" y="54"/>
                </a:cubicBezTo>
                <a:cubicBezTo>
                  <a:pt x="79" y="64"/>
                  <a:pt x="81" y="82"/>
                  <a:pt x="81" y="93"/>
                </a:cubicBezTo>
                <a:cubicBezTo>
                  <a:pt x="81" y="94"/>
                  <a:pt x="81" y="95"/>
                  <a:pt x="81" y="96"/>
                </a:cubicBezTo>
                <a:cubicBezTo>
                  <a:pt x="81" y="96"/>
                  <a:pt x="81" y="96"/>
                  <a:pt x="81" y="96"/>
                </a:cubicBezTo>
                <a:cubicBezTo>
                  <a:pt x="81" y="96"/>
                  <a:pt x="75" y="95"/>
                  <a:pt x="75" y="107"/>
                </a:cubicBezTo>
                <a:cubicBezTo>
                  <a:pt x="75" y="115"/>
                  <a:pt x="78" y="131"/>
                  <a:pt x="83" y="134"/>
                </a:cubicBezTo>
                <a:cubicBezTo>
                  <a:pt x="85" y="135"/>
                  <a:pt x="87" y="135"/>
                  <a:pt x="89" y="135"/>
                </a:cubicBezTo>
                <a:cubicBezTo>
                  <a:pt x="89" y="135"/>
                  <a:pt x="90" y="136"/>
                  <a:pt x="90" y="136"/>
                </a:cubicBezTo>
                <a:cubicBezTo>
                  <a:pt x="100" y="163"/>
                  <a:pt x="105" y="182"/>
                  <a:pt x="118" y="191"/>
                </a:cubicBezTo>
                <a:cubicBezTo>
                  <a:pt x="78" y="196"/>
                  <a:pt x="56" y="212"/>
                  <a:pt x="38" y="220"/>
                </a:cubicBezTo>
                <a:cubicBezTo>
                  <a:pt x="0" y="237"/>
                  <a:pt x="0" y="256"/>
                  <a:pt x="0" y="256"/>
                </a:cubicBezTo>
                <a:cubicBezTo>
                  <a:pt x="0" y="287"/>
                  <a:pt x="0" y="287"/>
                  <a:pt x="0" y="287"/>
                </a:cubicBezTo>
                <a:cubicBezTo>
                  <a:pt x="287" y="287"/>
                  <a:pt x="287" y="287"/>
                  <a:pt x="287" y="287"/>
                </a:cubicBezTo>
                <a:cubicBezTo>
                  <a:pt x="287" y="256"/>
                  <a:pt x="287" y="256"/>
                  <a:pt x="287" y="256"/>
                </a:cubicBezTo>
                <a:cubicBezTo>
                  <a:pt x="287" y="256"/>
                  <a:pt x="287" y="237"/>
                  <a:pt x="249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8" name="Freeform 323"/>
          <p:cNvSpPr/>
          <p:nvPr/>
        </p:nvSpPr>
        <p:spPr bwMode="auto">
          <a:xfrm>
            <a:off x="6800850" y="3786505"/>
            <a:ext cx="281940" cy="281940"/>
          </a:xfrm>
          <a:custGeom>
            <a:avLst/>
            <a:gdLst>
              <a:gd name="T0" fmla="*/ 250 w 288"/>
              <a:gd name="T1" fmla="*/ 220 h 287"/>
              <a:gd name="T2" fmla="*/ 169 w 288"/>
              <a:gd name="T3" fmla="*/ 191 h 287"/>
              <a:gd name="T4" fmla="*/ 197 w 288"/>
              <a:gd name="T5" fmla="*/ 136 h 287"/>
              <a:gd name="T6" fmla="*/ 197 w 288"/>
              <a:gd name="T7" fmla="*/ 135 h 287"/>
              <a:gd name="T8" fmla="*/ 204 w 288"/>
              <a:gd name="T9" fmla="*/ 134 h 287"/>
              <a:gd name="T10" fmla="*/ 211 w 288"/>
              <a:gd name="T11" fmla="*/ 107 h 287"/>
              <a:gd name="T12" fmla="*/ 206 w 288"/>
              <a:gd name="T13" fmla="*/ 96 h 287"/>
              <a:gd name="T14" fmla="*/ 205 w 288"/>
              <a:gd name="T15" fmla="*/ 96 h 287"/>
              <a:gd name="T16" fmla="*/ 205 w 288"/>
              <a:gd name="T17" fmla="*/ 93 h 287"/>
              <a:gd name="T18" fmla="*/ 205 w 288"/>
              <a:gd name="T19" fmla="*/ 54 h 287"/>
              <a:gd name="T20" fmla="*/ 193 w 288"/>
              <a:gd name="T21" fmla="*/ 25 h 287"/>
              <a:gd name="T22" fmla="*/ 160 w 288"/>
              <a:gd name="T23" fmla="*/ 8 h 287"/>
              <a:gd name="T24" fmla="*/ 120 w 288"/>
              <a:gd name="T25" fmla="*/ 4 h 287"/>
              <a:gd name="T26" fmla="*/ 103 w 288"/>
              <a:gd name="T27" fmla="*/ 22 h 287"/>
              <a:gd name="T28" fmla="*/ 83 w 288"/>
              <a:gd name="T29" fmla="*/ 54 h 287"/>
              <a:gd name="T30" fmla="*/ 82 w 288"/>
              <a:gd name="T31" fmla="*/ 93 h 287"/>
              <a:gd name="T32" fmla="*/ 82 w 288"/>
              <a:gd name="T33" fmla="*/ 96 h 287"/>
              <a:gd name="T34" fmla="*/ 82 w 288"/>
              <a:gd name="T35" fmla="*/ 96 h 287"/>
              <a:gd name="T36" fmla="*/ 76 w 288"/>
              <a:gd name="T37" fmla="*/ 107 h 287"/>
              <a:gd name="T38" fmla="*/ 83 w 288"/>
              <a:gd name="T39" fmla="*/ 134 h 287"/>
              <a:gd name="T40" fmla="*/ 90 w 288"/>
              <a:gd name="T41" fmla="*/ 135 h 287"/>
              <a:gd name="T42" fmla="*/ 90 w 288"/>
              <a:gd name="T43" fmla="*/ 136 h 287"/>
              <a:gd name="T44" fmla="*/ 118 w 288"/>
              <a:gd name="T45" fmla="*/ 191 h 287"/>
              <a:gd name="T46" fmla="*/ 38 w 288"/>
              <a:gd name="T47" fmla="*/ 220 h 287"/>
              <a:gd name="T48" fmla="*/ 0 w 288"/>
              <a:gd name="T49" fmla="*/ 256 h 287"/>
              <a:gd name="T50" fmla="*/ 0 w 288"/>
              <a:gd name="T51" fmla="*/ 287 h 287"/>
              <a:gd name="T52" fmla="*/ 288 w 288"/>
              <a:gd name="T53" fmla="*/ 287 h 287"/>
              <a:gd name="T54" fmla="*/ 288 w 288"/>
              <a:gd name="T55" fmla="*/ 256 h 287"/>
              <a:gd name="T56" fmla="*/ 250 w 288"/>
              <a:gd name="T57" fmla="*/ 22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7">
                <a:moveTo>
                  <a:pt x="250" y="220"/>
                </a:moveTo>
                <a:cubicBezTo>
                  <a:pt x="231" y="212"/>
                  <a:pt x="209" y="196"/>
                  <a:pt x="169" y="191"/>
                </a:cubicBezTo>
                <a:cubicBezTo>
                  <a:pt x="181" y="181"/>
                  <a:pt x="186" y="162"/>
                  <a:pt x="197" y="136"/>
                </a:cubicBezTo>
                <a:cubicBezTo>
                  <a:pt x="197" y="136"/>
                  <a:pt x="197" y="135"/>
                  <a:pt x="197" y="135"/>
                </a:cubicBezTo>
                <a:cubicBezTo>
                  <a:pt x="200" y="135"/>
                  <a:pt x="202" y="135"/>
                  <a:pt x="204" y="134"/>
                </a:cubicBezTo>
                <a:cubicBezTo>
                  <a:pt x="208" y="131"/>
                  <a:pt x="211" y="115"/>
                  <a:pt x="211" y="107"/>
                </a:cubicBezTo>
                <a:cubicBezTo>
                  <a:pt x="211" y="95"/>
                  <a:pt x="206" y="96"/>
                  <a:pt x="206" y="96"/>
                </a:cubicBezTo>
                <a:cubicBezTo>
                  <a:pt x="206" y="96"/>
                  <a:pt x="205" y="96"/>
                  <a:pt x="205" y="96"/>
                </a:cubicBezTo>
                <a:cubicBezTo>
                  <a:pt x="205" y="95"/>
                  <a:pt x="205" y="94"/>
                  <a:pt x="205" y="93"/>
                </a:cubicBezTo>
                <a:cubicBezTo>
                  <a:pt x="205" y="83"/>
                  <a:pt x="207" y="64"/>
                  <a:pt x="205" y="54"/>
                </a:cubicBezTo>
                <a:cubicBezTo>
                  <a:pt x="200" y="39"/>
                  <a:pt x="201" y="33"/>
                  <a:pt x="193" y="25"/>
                </a:cubicBezTo>
                <a:cubicBezTo>
                  <a:pt x="182" y="13"/>
                  <a:pt x="166" y="8"/>
                  <a:pt x="160" y="8"/>
                </a:cubicBezTo>
                <a:cubicBezTo>
                  <a:pt x="155" y="8"/>
                  <a:pt x="133" y="0"/>
                  <a:pt x="120" y="4"/>
                </a:cubicBezTo>
                <a:cubicBezTo>
                  <a:pt x="107" y="9"/>
                  <a:pt x="114" y="22"/>
                  <a:pt x="103" y="22"/>
                </a:cubicBezTo>
                <a:cubicBezTo>
                  <a:pt x="92" y="22"/>
                  <a:pt x="87" y="39"/>
                  <a:pt x="83" y="54"/>
                </a:cubicBezTo>
                <a:cubicBezTo>
                  <a:pt x="80" y="64"/>
                  <a:pt x="82" y="82"/>
                  <a:pt x="82" y="93"/>
                </a:cubicBezTo>
                <a:cubicBezTo>
                  <a:pt x="82" y="94"/>
                  <a:pt x="82" y="95"/>
                  <a:pt x="82" y="96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6"/>
                  <a:pt x="76" y="95"/>
                  <a:pt x="76" y="107"/>
                </a:cubicBezTo>
                <a:cubicBezTo>
                  <a:pt x="76" y="115"/>
                  <a:pt x="79" y="131"/>
                  <a:pt x="83" y="134"/>
                </a:cubicBezTo>
                <a:cubicBezTo>
                  <a:pt x="85" y="135"/>
                  <a:pt x="88" y="135"/>
                  <a:pt x="90" y="135"/>
                </a:cubicBezTo>
                <a:cubicBezTo>
                  <a:pt x="90" y="135"/>
                  <a:pt x="90" y="136"/>
                  <a:pt x="90" y="136"/>
                </a:cubicBezTo>
                <a:cubicBezTo>
                  <a:pt x="101" y="163"/>
                  <a:pt x="106" y="182"/>
                  <a:pt x="118" y="191"/>
                </a:cubicBezTo>
                <a:cubicBezTo>
                  <a:pt x="79" y="196"/>
                  <a:pt x="57" y="212"/>
                  <a:pt x="38" y="220"/>
                </a:cubicBezTo>
                <a:cubicBezTo>
                  <a:pt x="0" y="237"/>
                  <a:pt x="0" y="256"/>
                  <a:pt x="0" y="256"/>
                </a:cubicBezTo>
                <a:cubicBezTo>
                  <a:pt x="0" y="287"/>
                  <a:pt x="0" y="287"/>
                  <a:pt x="0" y="287"/>
                </a:cubicBezTo>
                <a:cubicBezTo>
                  <a:pt x="288" y="287"/>
                  <a:pt x="288" y="287"/>
                  <a:pt x="288" y="287"/>
                </a:cubicBezTo>
                <a:cubicBezTo>
                  <a:pt x="288" y="256"/>
                  <a:pt x="288" y="256"/>
                  <a:pt x="288" y="256"/>
                </a:cubicBezTo>
                <a:cubicBezTo>
                  <a:pt x="288" y="256"/>
                  <a:pt x="287" y="237"/>
                  <a:pt x="250" y="2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9" name="Freeform 324"/>
          <p:cNvSpPr/>
          <p:nvPr/>
        </p:nvSpPr>
        <p:spPr bwMode="auto">
          <a:xfrm>
            <a:off x="8491220" y="3785235"/>
            <a:ext cx="294640" cy="283210"/>
          </a:xfrm>
          <a:custGeom>
            <a:avLst/>
            <a:gdLst>
              <a:gd name="T0" fmla="*/ 283 w 301"/>
              <a:gd name="T1" fmla="*/ 199 h 288"/>
              <a:gd name="T2" fmla="*/ 241 w 301"/>
              <a:gd name="T3" fmla="*/ 213 h 288"/>
              <a:gd name="T4" fmla="*/ 180 w 301"/>
              <a:gd name="T5" fmla="*/ 185 h 288"/>
              <a:gd name="T6" fmla="*/ 197 w 301"/>
              <a:gd name="T7" fmla="*/ 145 h 288"/>
              <a:gd name="T8" fmla="*/ 197 w 301"/>
              <a:gd name="T9" fmla="*/ 144 h 288"/>
              <a:gd name="T10" fmla="*/ 203 w 301"/>
              <a:gd name="T11" fmla="*/ 144 h 288"/>
              <a:gd name="T12" fmla="*/ 210 w 301"/>
              <a:gd name="T13" fmla="*/ 119 h 288"/>
              <a:gd name="T14" fmla="*/ 205 w 301"/>
              <a:gd name="T15" fmla="*/ 109 h 288"/>
              <a:gd name="T16" fmla="*/ 204 w 301"/>
              <a:gd name="T17" fmla="*/ 109 h 288"/>
              <a:gd name="T18" fmla="*/ 205 w 301"/>
              <a:gd name="T19" fmla="*/ 106 h 288"/>
              <a:gd name="T20" fmla="*/ 204 w 301"/>
              <a:gd name="T21" fmla="*/ 70 h 288"/>
              <a:gd name="T22" fmla="*/ 185 w 301"/>
              <a:gd name="T23" fmla="*/ 41 h 288"/>
              <a:gd name="T24" fmla="*/ 170 w 301"/>
              <a:gd name="T25" fmla="*/ 33 h 288"/>
              <a:gd name="T26" fmla="*/ 171 w 301"/>
              <a:gd name="T27" fmla="*/ 26 h 288"/>
              <a:gd name="T28" fmla="*/ 148 w 301"/>
              <a:gd name="T29" fmla="*/ 0 h 288"/>
              <a:gd name="T30" fmla="*/ 126 w 301"/>
              <a:gd name="T31" fmla="*/ 26 h 288"/>
              <a:gd name="T32" fmla="*/ 126 w 301"/>
              <a:gd name="T33" fmla="*/ 32 h 288"/>
              <a:gd name="T34" fmla="*/ 111 w 301"/>
              <a:gd name="T35" fmla="*/ 41 h 288"/>
              <a:gd name="T36" fmla="*/ 92 w 301"/>
              <a:gd name="T37" fmla="*/ 70 h 288"/>
              <a:gd name="T38" fmla="*/ 92 w 301"/>
              <a:gd name="T39" fmla="*/ 106 h 288"/>
              <a:gd name="T40" fmla="*/ 92 w 301"/>
              <a:gd name="T41" fmla="*/ 109 h 288"/>
              <a:gd name="T42" fmla="*/ 91 w 301"/>
              <a:gd name="T43" fmla="*/ 109 h 288"/>
              <a:gd name="T44" fmla="*/ 86 w 301"/>
              <a:gd name="T45" fmla="*/ 119 h 288"/>
              <a:gd name="T46" fmla="*/ 93 w 301"/>
              <a:gd name="T47" fmla="*/ 144 h 288"/>
              <a:gd name="T48" fmla="*/ 99 w 301"/>
              <a:gd name="T49" fmla="*/ 144 h 288"/>
              <a:gd name="T50" fmla="*/ 99 w 301"/>
              <a:gd name="T51" fmla="*/ 146 h 288"/>
              <a:gd name="T52" fmla="*/ 117 w 301"/>
              <a:gd name="T53" fmla="*/ 186 h 288"/>
              <a:gd name="T54" fmla="*/ 60 w 301"/>
              <a:gd name="T55" fmla="*/ 213 h 288"/>
              <a:gd name="T56" fmla="*/ 19 w 301"/>
              <a:gd name="T57" fmla="*/ 199 h 288"/>
              <a:gd name="T58" fmla="*/ 12 w 301"/>
              <a:gd name="T59" fmla="*/ 276 h 288"/>
              <a:gd name="T60" fmla="*/ 12 w 301"/>
              <a:gd name="T61" fmla="*/ 288 h 288"/>
              <a:gd name="T62" fmla="*/ 19 w 301"/>
              <a:gd name="T63" fmla="*/ 288 h 288"/>
              <a:gd name="T64" fmla="*/ 283 w 301"/>
              <a:gd name="T65" fmla="*/ 288 h 288"/>
              <a:gd name="T66" fmla="*/ 283 w 301"/>
              <a:gd name="T67" fmla="*/ 288 h 288"/>
              <a:gd name="T68" fmla="*/ 283 w 301"/>
              <a:gd name="T69" fmla="*/ 288 h 288"/>
              <a:gd name="T70" fmla="*/ 290 w 301"/>
              <a:gd name="T71" fmla="*/ 288 h 288"/>
              <a:gd name="T72" fmla="*/ 290 w 301"/>
              <a:gd name="T73" fmla="*/ 276 h 288"/>
              <a:gd name="T74" fmla="*/ 283 w 301"/>
              <a:gd name="T75" fmla="*/ 19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1" h="288">
                <a:moveTo>
                  <a:pt x="283" y="199"/>
                </a:moveTo>
                <a:cubicBezTo>
                  <a:pt x="279" y="208"/>
                  <a:pt x="260" y="212"/>
                  <a:pt x="241" y="213"/>
                </a:cubicBezTo>
                <a:cubicBezTo>
                  <a:pt x="226" y="204"/>
                  <a:pt x="208" y="191"/>
                  <a:pt x="180" y="185"/>
                </a:cubicBezTo>
                <a:cubicBezTo>
                  <a:pt x="186" y="176"/>
                  <a:pt x="190" y="162"/>
                  <a:pt x="197" y="145"/>
                </a:cubicBezTo>
                <a:cubicBezTo>
                  <a:pt x="197" y="145"/>
                  <a:pt x="197" y="145"/>
                  <a:pt x="197" y="144"/>
                </a:cubicBezTo>
                <a:cubicBezTo>
                  <a:pt x="199" y="145"/>
                  <a:pt x="201" y="145"/>
                  <a:pt x="203" y="144"/>
                </a:cubicBezTo>
                <a:cubicBezTo>
                  <a:pt x="207" y="141"/>
                  <a:pt x="210" y="126"/>
                  <a:pt x="210" y="119"/>
                </a:cubicBezTo>
                <a:cubicBezTo>
                  <a:pt x="210" y="108"/>
                  <a:pt x="205" y="109"/>
                  <a:pt x="205" y="109"/>
                </a:cubicBezTo>
                <a:cubicBezTo>
                  <a:pt x="205" y="109"/>
                  <a:pt x="205" y="109"/>
                  <a:pt x="204" y="109"/>
                </a:cubicBezTo>
                <a:cubicBezTo>
                  <a:pt x="204" y="108"/>
                  <a:pt x="205" y="107"/>
                  <a:pt x="205" y="106"/>
                </a:cubicBezTo>
                <a:cubicBezTo>
                  <a:pt x="205" y="96"/>
                  <a:pt x="207" y="80"/>
                  <a:pt x="204" y="70"/>
                </a:cubicBezTo>
                <a:cubicBezTo>
                  <a:pt x="200" y="56"/>
                  <a:pt x="194" y="45"/>
                  <a:pt x="185" y="41"/>
                </a:cubicBezTo>
                <a:cubicBezTo>
                  <a:pt x="180" y="39"/>
                  <a:pt x="175" y="36"/>
                  <a:pt x="170" y="33"/>
                </a:cubicBezTo>
                <a:cubicBezTo>
                  <a:pt x="171" y="31"/>
                  <a:pt x="171" y="28"/>
                  <a:pt x="171" y="26"/>
                </a:cubicBezTo>
                <a:cubicBezTo>
                  <a:pt x="171" y="12"/>
                  <a:pt x="161" y="0"/>
                  <a:pt x="148" y="0"/>
                </a:cubicBezTo>
                <a:cubicBezTo>
                  <a:pt x="136" y="0"/>
                  <a:pt x="126" y="12"/>
                  <a:pt x="126" y="26"/>
                </a:cubicBezTo>
                <a:cubicBezTo>
                  <a:pt x="126" y="28"/>
                  <a:pt x="126" y="30"/>
                  <a:pt x="126" y="32"/>
                </a:cubicBezTo>
                <a:cubicBezTo>
                  <a:pt x="121" y="35"/>
                  <a:pt x="116" y="39"/>
                  <a:pt x="111" y="41"/>
                </a:cubicBezTo>
                <a:cubicBezTo>
                  <a:pt x="102" y="46"/>
                  <a:pt x="96" y="56"/>
                  <a:pt x="92" y="70"/>
                </a:cubicBezTo>
                <a:cubicBezTo>
                  <a:pt x="90" y="79"/>
                  <a:pt x="92" y="96"/>
                  <a:pt x="92" y="106"/>
                </a:cubicBezTo>
                <a:cubicBezTo>
                  <a:pt x="92" y="107"/>
                  <a:pt x="92" y="108"/>
                  <a:pt x="92" y="109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1" y="109"/>
                  <a:pt x="86" y="108"/>
                  <a:pt x="86" y="119"/>
                </a:cubicBezTo>
                <a:cubicBezTo>
                  <a:pt x="86" y="126"/>
                  <a:pt x="89" y="141"/>
                  <a:pt x="93" y="144"/>
                </a:cubicBezTo>
                <a:cubicBezTo>
                  <a:pt x="95" y="145"/>
                  <a:pt x="97" y="145"/>
                  <a:pt x="99" y="144"/>
                </a:cubicBezTo>
                <a:cubicBezTo>
                  <a:pt x="99" y="145"/>
                  <a:pt x="99" y="145"/>
                  <a:pt x="99" y="146"/>
                </a:cubicBezTo>
                <a:cubicBezTo>
                  <a:pt x="106" y="163"/>
                  <a:pt x="111" y="177"/>
                  <a:pt x="117" y="186"/>
                </a:cubicBezTo>
                <a:cubicBezTo>
                  <a:pt x="91" y="193"/>
                  <a:pt x="74" y="205"/>
                  <a:pt x="60" y="213"/>
                </a:cubicBezTo>
                <a:cubicBezTo>
                  <a:pt x="41" y="212"/>
                  <a:pt x="22" y="208"/>
                  <a:pt x="19" y="199"/>
                </a:cubicBezTo>
                <a:cubicBezTo>
                  <a:pt x="11" y="183"/>
                  <a:pt x="0" y="243"/>
                  <a:pt x="12" y="276"/>
                </a:cubicBezTo>
                <a:cubicBezTo>
                  <a:pt x="12" y="288"/>
                  <a:pt x="12" y="288"/>
                  <a:pt x="12" y="288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90" y="288"/>
                  <a:pt x="290" y="288"/>
                  <a:pt x="290" y="288"/>
                </a:cubicBezTo>
                <a:cubicBezTo>
                  <a:pt x="290" y="276"/>
                  <a:pt x="290" y="276"/>
                  <a:pt x="290" y="276"/>
                </a:cubicBezTo>
                <a:cubicBezTo>
                  <a:pt x="301" y="243"/>
                  <a:pt x="290" y="183"/>
                  <a:pt x="283" y="1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0" name="Freeform 325"/>
          <p:cNvSpPr/>
          <p:nvPr/>
        </p:nvSpPr>
        <p:spPr bwMode="auto">
          <a:xfrm>
            <a:off x="7932420" y="3797935"/>
            <a:ext cx="281940" cy="270510"/>
          </a:xfrm>
          <a:custGeom>
            <a:avLst/>
            <a:gdLst>
              <a:gd name="T0" fmla="*/ 249 w 287"/>
              <a:gd name="T1" fmla="*/ 222 h 277"/>
              <a:gd name="T2" fmla="*/ 182 w 287"/>
              <a:gd name="T3" fmla="*/ 206 h 277"/>
              <a:gd name="T4" fmla="*/ 172 w 287"/>
              <a:gd name="T5" fmla="*/ 176 h 277"/>
              <a:gd name="T6" fmla="*/ 179 w 287"/>
              <a:gd name="T7" fmla="*/ 180 h 277"/>
              <a:gd name="T8" fmla="*/ 185 w 287"/>
              <a:gd name="T9" fmla="*/ 180 h 277"/>
              <a:gd name="T10" fmla="*/ 207 w 287"/>
              <a:gd name="T11" fmla="*/ 177 h 277"/>
              <a:gd name="T12" fmla="*/ 211 w 287"/>
              <a:gd name="T13" fmla="*/ 178 h 277"/>
              <a:gd name="T14" fmla="*/ 215 w 287"/>
              <a:gd name="T15" fmla="*/ 179 h 277"/>
              <a:gd name="T16" fmla="*/ 214 w 287"/>
              <a:gd name="T17" fmla="*/ 175 h 277"/>
              <a:gd name="T18" fmla="*/ 208 w 287"/>
              <a:gd name="T19" fmla="*/ 160 h 277"/>
              <a:gd name="T20" fmla="*/ 218 w 287"/>
              <a:gd name="T21" fmla="*/ 154 h 277"/>
              <a:gd name="T22" fmla="*/ 228 w 287"/>
              <a:gd name="T23" fmla="*/ 152 h 277"/>
              <a:gd name="T24" fmla="*/ 200 w 287"/>
              <a:gd name="T25" fmla="*/ 13 h 277"/>
              <a:gd name="T26" fmla="*/ 166 w 287"/>
              <a:gd name="T27" fmla="*/ 0 h 277"/>
              <a:gd name="T28" fmla="*/ 143 w 287"/>
              <a:gd name="T29" fmla="*/ 8 h 277"/>
              <a:gd name="T30" fmla="*/ 121 w 287"/>
              <a:gd name="T31" fmla="*/ 0 h 277"/>
              <a:gd name="T32" fmla="*/ 87 w 287"/>
              <a:gd name="T33" fmla="*/ 13 h 277"/>
              <a:gd name="T34" fmla="*/ 55 w 287"/>
              <a:gd name="T35" fmla="*/ 151 h 277"/>
              <a:gd name="T36" fmla="*/ 63 w 287"/>
              <a:gd name="T37" fmla="*/ 154 h 277"/>
              <a:gd name="T38" fmla="*/ 77 w 287"/>
              <a:gd name="T39" fmla="*/ 160 h 277"/>
              <a:gd name="T40" fmla="*/ 72 w 287"/>
              <a:gd name="T41" fmla="*/ 178 h 277"/>
              <a:gd name="T42" fmla="*/ 72 w 287"/>
              <a:gd name="T43" fmla="*/ 179 h 277"/>
              <a:gd name="T44" fmla="*/ 78 w 287"/>
              <a:gd name="T45" fmla="*/ 177 h 277"/>
              <a:gd name="T46" fmla="*/ 80 w 287"/>
              <a:gd name="T47" fmla="*/ 177 h 277"/>
              <a:gd name="T48" fmla="*/ 94 w 287"/>
              <a:gd name="T49" fmla="*/ 180 h 277"/>
              <a:gd name="T50" fmla="*/ 100 w 287"/>
              <a:gd name="T51" fmla="*/ 180 h 277"/>
              <a:gd name="T52" fmla="*/ 115 w 287"/>
              <a:gd name="T53" fmla="*/ 176 h 277"/>
              <a:gd name="T54" fmla="*/ 104 w 287"/>
              <a:gd name="T55" fmla="*/ 206 h 277"/>
              <a:gd name="T56" fmla="*/ 38 w 287"/>
              <a:gd name="T57" fmla="*/ 222 h 277"/>
              <a:gd name="T58" fmla="*/ 0 w 287"/>
              <a:gd name="T59" fmla="*/ 257 h 277"/>
              <a:gd name="T60" fmla="*/ 0 w 287"/>
              <a:gd name="T61" fmla="*/ 277 h 277"/>
              <a:gd name="T62" fmla="*/ 287 w 287"/>
              <a:gd name="T63" fmla="*/ 277 h 277"/>
              <a:gd name="T64" fmla="*/ 287 w 287"/>
              <a:gd name="T65" fmla="*/ 257 h 277"/>
              <a:gd name="T66" fmla="*/ 249 w 287"/>
              <a:gd name="T67" fmla="*/ 22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7" h="277">
                <a:moveTo>
                  <a:pt x="249" y="222"/>
                </a:moveTo>
                <a:cubicBezTo>
                  <a:pt x="233" y="214"/>
                  <a:pt x="214" y="211"/>
                  <a:pt x="182" y="206"/>
                </a:cubicBezTo>
                <a:cubicBezTo>
                  <a:pt x="180" y="203"/>
                  <a:pt x="176" y="190"/>
                  <a:pt x="172" y="176"/>
                </a:cubicBezTo>
                <a:cubicBezTo>
                  <a:pt x="173" y="176"/>
                  <a:pt x="178" y="180"/>
                  <a:pt x="179" y="180"/>
                </a:cubicBezTo>
                <a:cubicBezTo>
                  <a:pt x="181" y="180"/>
                  <a:pt x="183" y="180"/>
                  <a:pt x="185" y="180"/>
                </a:cubicBezTo>
                <a:cubicBezTo>
                  <a:pt x="186" y="180"/>
                  <a:pt x="201" y="177"/>
                  <a:pt x="207" y="177"/>
                </a:cubicBezTo>
                <a:cubicBezTo>
                  <a:pt x="209" y="177"/>
                  <a:pt x="210" y="177"/>
                  <a:pt x="211" y="178"/>
                </a:cubicBezTo>
                <a:cubicBezTo>
                  <a:pt x="211" y="178"/>
                  <a:pt x="213" y="179"/>
                  <a:pt x="215" y="179"/>
                </a:cubicBezTo>
                <a:cubicBezTo>
                  <a:pt x="214" y="178"/>
                  <a:pt x="214" y="176"/>
                  <a:pt x="214" y="175"/>
                </a:cubicBezTo>
                <a:cubicBezTo>
                  <a:pt x="208" y="160"/>
                  <a:pt x="208" y="160"/>
                  <a:pt x="208" y="160"/>
                </a:cubicBezTo>
                <a:cubicBezTo>
                  <a:pt x="208" y="160"/>
                  <a:pt x="214" y="152"/>
                  <a:pt x="218" y="154"/>
                </a:cubicBezTo>
                <a:cubicBezTo>
                  <a:pt x="222" y="156"/>
                  <a:pt x="228" y="152"/>
                  <a:pt x="228" y="152"/>
                </a:cubicBezTo>
                <a:cubicBezTo>
                  <a:pt x="233" y="116"/>
                  <a:pt x="238" y="42"/>
                  <a:pt x="200" y="13"/>
                </a:cubicBezTo>
                <a:cubicBezTo>
                  <a:pt x="187" y="4"/>
                  <a:pt x="175" y="0"/>
                  <a:pt x="166" y="0"/>
                </a:cubicBezTo>
                <a:cubicBezTo>
                  <a:pt x="156" y="0"/>
                  <a:pt x="149" y="4"/>
                  <a:pt x="143" y="8"/>
                </a:cubicBezTo>
                <a:cubicBezTo>
                  <a:pt x="138" y="4"/>
                  <a:pt x="130" y="0"/>
                  <a:pt x="121" y="0"/>
                </a:cubicBezTo>
                <a:cubicBezTo>
                  <a:pt x="111" y="0"/>
                  <a:pt x="100" y="4"/>
                  <a:pt x="87" y="13"/>
                </a:cubicBezTo>
                <a:cubicBezTo>
                  <a:pt x="50" y="41"/>
                  <a:pt x="52" y="114"/>
                  <a:pt x="55" y="151"/>
                </a:cubicBezTo>
                <a:cubicBezTo>
                  <a:pt x="55" y="151"/>
                  <a:pt x="58" y="149"/>
                  <a:pt x="63" y="154"/>
                </a:cubicBezTo>
                <a:cubicBezTo>
                  <a:pt x="68" y="159"/>
                  <a:pt x="77" y="160"/>
                  <a:pt x="77" y="160"/>
                </a:cubicBezTo>
                <a:cubicBezTo>
                  <a:pt x="72" y="178"/>
                  <a:pt x="72" y="178"/>
                  <a:pt x="72" y="178"/>
                </a:cubicBezTo>
                <a:cubicBezTo>
                  <a:pt x="72" y="179"/>
                  <a:pt x="72" y="179"/>
                  <a:pt x="72" y="179"/>
                </a:cubicBezTo>
                <a:cubicBezTo>
                  <a:pt x="74" y="179"/>
                  <a:pt x="76" y="178"/>
                  <a:pt x="78" y="177"/>
                </a:cubicBezTo>
                <a:cubicBezTo>
                  <a:pt x="79" y="177"/>
                  <a:pt x="79" y="177"/>
                  <a:pt x="80" y="177"/>
                </a:cubicBezTo>
                <a:cubicBezTo>
                  <a:pt x="86" y="177"/>
                  <a:pt x="92" y="180"/>
                  <a:pt x="94" y="180"/>
                </a:cubicBezTo>
                <a:cubicBezTo>
                  <a:pt x="96" y="180"/>
                  <a:pt x="98" y="180"/>
                  <a:pt x="100" y="180"/>
                </a:cubicBezTo>
                <a:cubicBezTo>
                  <a:pt x="103" y="180"/>
                  <a:pt x="113" y="176"/>
                  <a:pt x="115" y="176"/>
                </a:cubicBezTo>
                <a:cubicBezTo>
                  <a:pt x="112" y="184"/>
                  <a:pt x="108" y="200"/>
                  <a:pt x="104" y="206"/>
                </a:cubicBezTo>
                <a:cubicBezTo>
                  <a:pt x="73" y="211"/>
                  <a:pt x="54" y="214"/>
                  <a:pt x="38" y="222"/>
                </a:cubicBezTo>
                <a:cubicBezTo>
                  <a:pt x="0" y="239"/>
                  <a:pt x="0" y="257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287" y="277"/>
                  <a:pt x="287" y="277"/>
                  <a:pt x="287" y="277"/>
                </a:cubicBezTo>
                <a:cubicBezTo>
                  <a:pt x="287" y="257"/>
                  <a:pt x="287" y="257"/>
                  <a:pt x="287" y="257"/>
                </a:cubicBezTo>
                <a:cubicBezTo>
                  <a:pt x="287" y="257"/>
                  <a:pt x="287" y="239"/>
                  <a:pt x="249" y="2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1" name="Freeform 326"/>
          <p:cNvSpPr/>
          <p:nvPr/>
        </p:nvSpPr>
        <p:spPr bwMode="auto">
          <a:xfrm>
            <a:off x="9627235" y="3843020"/>
            <a:ext cx="140335" cy="168910"/>
          </a:xfrm>
          <a:custGeom>
            <a:avLst/>
            <a:gdLst>
              <a:gd name="T0" fmla="*/ 133 w 142"/>
              <a:gd name="T1" fmla="*/ 132 h 173"/>
              <a:gd name="T2" fmla="*/ 142 w 142"/>
              <a:gd name="T3" fmla="*/ 128 h 173"/>
              <a:gd name="T4" fmla="*/ 102 w 142"/>
              <a:gd name="T5" fmla="*/ 115 h 173"/>
              <a:gd name="T6" fmla="*/ 119 w 142"/>
              <a:gd name="T7" fmla="*/ 82 h 173"/>
              <a:gd name="T8" fmla="*/ 119 w 142"/>
              <a:gd name="T9" fmla="*/ 81 h 173"/>
              <a:gd name="T10" fmla="*/ 123 w 142"/>
              <a:gd name="T11" fmla="*/ 81 h 173"/>
              <a:gd name="T12" fmla="*/ 127 w 142"/>
              <a:gd name="T13" fmla="*/ 64 h 173"/>
              <a:gd name="T14" fmla="*/ 124 w 142"/>
              <a:gd name="T15" fmla="*/ 58 h 173"/>
              <a:gd name="T16" fmla="*/ 124 w 142"/>
              <a:gd name="T17" fmla="*/ 58 h 173"/>
              <a:gd name="T18" fmla="*/ 124 w 142"/>
              <a:gd name="T19" fmla="*/ 56 h 173"/>
              <a:gd name="T20" fmla="*/ 123 w 142"/>
              <a:gd name="T21" fmla="*/ 32 h 173"/>
              <a:gd name="T22" fmla="*/ 117 w 142"/>
              <a:gd name="T23" fmla="*/ 15 h 173"/>
              <a:gd name="T24" fmla="*/ 96 w 142"/>
              <a:gd name="T25" fmla="*/ 5 h 173"/>
              <a:gd name="T26" fmla="*/ 72 w 142"/>
              <a:gd name="T27" fmla="*/ 2 h 173"/>
              <a:gd name="T28" fmla="*/ 62 w 142"/>
              <a:gd name="T29" fmla="*/ 13 h 173"/>
              <a:gd name="T30" fmla="*/ 50 w 142"/>
              <a:gd name="T31" fmla="*/ 33 h 173"/>
              <a:gd name="T32" fmla="*/ 49 w 142"/>
              <a:gd name="T33" fmla="*/ 56 h 173"/>
              <a:gd name="T34" fmla="*/ 49 w 142"/>
              <a:gd name="T35" fmla="*/ 58 h 173"/>
              <a:gd name="T36" fmla="*/ 49 w 142"/>
              <a:gd name="T37" fmla="*/ 58 h 173"/>
              <a:gd name="T38" fmla="*/ 45 w 142"/>
              <a:gd name="T39" fmla="*/ 64 h 173"/>
              <a:gd name="T40" fmla="*/ 50 w 142"/>
              <a:gd name="T41" fmla="*/ 81 h 173"/>
              <a:gd name="T42" fmla="*/ 54 w 142"/>
              <a:gd name="T43" fmla="*/ 81 h 173"/>
              <a:gd name="T44" fmla="*/ 54 w 142"/>
              <a:gd name="T45" fmla="*/ 82 h 173"/>
              <a:gd name="T46" fmla="*/ 71 w 142"/>
              <a:gd name="T47" fmla="*/ 115 h 173"/>
              <a:gd name="T48" fmla="*/ 23 w 142"/>
              <a:gd name="T49" fmla="*/ 133 h 173"/>
              <a:gd name="T50" fmla="*/ 0 w 142"/>
              <a:gd name="T51" fmla="*/ 154 h 173"/>
              <a:gd name="T52" fmla="*/ 0 w 142"/>
              <a:gd name="T53" fmla="*/ 173 h 173"/>
              <a:gd name="T54" fmla="*/ 104 w 142"/>
              <a:gd name="T55" fmla="*/ 173 h 173"/>
              <a:gd name="T56" fmla="*/ 104 w 142"/>
              <a:gd name="T57" fmla="*/ 162 h 173"/>
              <a:gd name="T58" fmla="*/ 133 w 142"/>
              <a:gd name="T59" fmla="*/ 13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2" h="173">
                <a:moveTo>
                  <a:pt x="133" y="132"/>
                </a:moveTo>
                <a:cubicBezTo>
                  <a:pt x="136" y="131"/>
                  <a:pt x="139" y="129"/>
                  <a:pt x="142" y="128"/>
                </a:cubicBezTo>
                <a:cubicBezTo>
                  <a:pt x="132" y="123"/>
                  <a:pt x="120" y="117"/>
                  <a:pt x="102" y="115"/>
                </a:cubicBezTo>
                <a:cubicBezTo>
                  <a:pt x="109" y="109"/>
                  <a:pt x="112" y="98"/>
                  <a:pt x="119" y="82"/>
                </a:cubicBezTo>
                <a:cubicBezTo>
                  <a:pt x="119" y="82"/>
                  <a:pt x="119" y="82"/>
                  <a:pt x="119" y="81"/>
                </a:cubicBezTo>
                <a:cubicBezTo>
                  <a:pt x="120" y="82"/>
                  <a:pt x="122" y="82"/>
                  <a:pt x="123" y="81"/>
                </a:cubicBezTo>
                <a:cubicBezTo>
                  <a:pt x="126" y="79"/>
                  <a:pt x="127" y="69"/>
                  <a:pt x="127" y="64"/>
                </a:cubicBezTo>
                <a:cubicBezTo>
                  <a:pt x="128" y="57"/>
                  <a:pt x="124" y="58"/>
                  <a:pt x="124" y="58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57"/>
                  <a:pt x="124" y="57"/>
                  <a:pt x="124" y="56"/>
                </a:cubicBezTo>
                <a:cubicBezTo>
                  <a:pt x="124" y="50"/>
                  <a:pt x="125" y="39"/>
                  <a:pt x="123" y="32"/>
                </a:cubicBezTo>
                <a:cubicBezTo>
                  <a:pt x="121" y="23"/>
                  <a:pt x="121" y="20"/>
                  <a:pt x="117" y="15"/>
                </a:cubicBezTo>
                <a:cubicBezTo>
                  <a:pt x="110" y="8"/>
                  <a:pt x="100" y="5"/>
                  <a:pt x="96" y="5"/>
                </a:cubicBezTo>
                <a:cubicBezTo>
                  <a:pt x="93" y="5"/>
                  <a:pt x="80" y="0"/>
                  <a:pt x="72" y="2"/>
                </a:cubicBezTo>
                <a:cubicBezTo>
                  <a:pt x="64" y="5"/>
                  <a:pt x="69" y="13"/>
                  <a:pt x="62" y="13"/>
                </a:cubicBezTo>
                <a:cubicBezTo>
                  <a:pt x="55" y="13"/>
                  <a:pt x="52" y="23"/>
                  <a:pt x="50" y="33"/>
                </a:cubicBezTo>
                <a:cubicBezTo>
                  <a:pt x="48" y="39"/>
                  <a:pt x="49" y="49"/>
                  <a:pt x="49" y="56"/>
                </a:cubicBezTo>
                <a:cubicBezTo>
                  <a:pt x="49" y="57"/>
                  <a:pt x="49" y="57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5" y="57"/>
                  <a:pt x="45" y="64"/>
                </a:cubicBezTo>
                <a:cubicBezTo>
                  <a:pt x="45" y="69"/>
                  <a:pt x="47" y="79"/>
                  <a:pt x="50" y="81"/>
                </a:cubicBezTo>
                <a:cubicBezTo>
                  <a:pt x="51" y="82"/>
                  <a:pt x="53" y="82"/>
                  <a:pt x="54" y="81"/>
                </a:cubicBezTo>
                <a:cubicBezTo>
                  <a:pt x="54" y="82"/>
                  <a:pt x="54" y="82"/>
                  <a:pt x="54" y="82"/>
                </a:cubicBezTo>
                <a:cubicBezTo>
                  <a:pt x="61" y="98"/>
                  <a:pt x="64" y="110"/>
                  <a:pt x="71" y="115"/>
                </a:cubicBezTo>
                <a:cubicBezTo>
                  <a:pt x="47" y="118"/>
                  <a:pt x="34" y="128"/>
                  <a:pt x="23" y="133"/>
                </a:cubicBezTo>
                <a:cubicBezTo>
                  <a:pt x="0" y="143"/>
                  <a:pt x="0" y="154"/>
                  <a:pt x="0" y="154"/>
                </a:cubicBezTo>
                <a:cubicBezTo>
                  <a:pt x="0" y="173"/>
                  <a:pt x="0" y="173"/>
                  <a:pt x="0" y="173"/>
                </a:cubicBezTo>
                <a:cubicBezTo>
                  <a:pt x="104" y="173"/>
                  <a:pt x="104" y="173"/>
                  <a:pt x="104" y="173"/>
                </a:cubicBezTo>
                <a:cubicBezTo>
                  <a:pt x="104" y="162"/>
                  <a:pt x="104" y="162"/>
                  <a:pt x="104" y="162"/>
                </a:cubicBezTo>
                <a:cubicBezTo>
                  <a:pt x="104" y="159"/>
                  <a:pt x="106" y="144"/>
                  <a:pt x="133" y="1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2" name="Freeform 327"/>
          <p:cNvSpPr/>
          <p:nvPr/>
        </p:nvSpPr>
        <p:spPr bwMode="auto">
          <a:xfrm>
            <a:off x="9740265" y="3849370"/>
            <a:ext cx="168910" cy="164465"/>
          </a:xfrm>
          <a:custGeom>
            <a:avLst/>
            <a:gdLst>
              <a:gd name="T0" fmla="*/ 150 w 173"/>
              <a:gd name="T1" fmla="*/ 134 h 167"/>
              <a:gd name="T2" fmla="*/ 110 w 173"/>
              <a:gd name="T3" fmla="*/ 124 h 167"/>
              <a:gd name="T4" fmla="*/ 104 w 173"/>
              <a:gd name="T5" fmla="*/ 106 h 167"/>
              <a:gd name="T6" fmla="*/ 108 w 173"/>
              <a:gd name="T7" fmla="*/ 109 h 167"/>
              <a:gd name="T8" fmla="*/ 112 w 173"/>
              <a:gd name="T9" fmla="*/ 108 h 167"/>
              <a:gd name="T10" fmla="*/ 125 w 173"/>
              <a:gd name="T11" fmla="*/ 106 h 167"/>
              <a:gd name="T12" fmla="*/ 127 w 173"/>
              <a:gd name="T13" fmla="*/ 107 h 167"/>
              <a:gd name="T14" fmla="*/ 130 w 173"/>
              <a:gd name="T15" fmla="*/ 108 h 167"/>
              <a:gd name="T16" fmla="*/ 129 w 173"/>
              <a:gd name="T17" fmla="*/ 106 h 167"/>
              <a:gd name="T18" fmla="*/ 125 w 173"/>
              <a:gd name="T19" fmla="*/ 96 h 167"/>
              <a:gd name="T20" fmla="*/ 130 w 173"/>
              <a:gd name="T21" fmla="*/ 93 h 167"/>
              <a:gd name="T22" fmla="*/ 131 w 173"/>
              <a:gd name="T23" fmla="*/ 93 h 167"/>
              <a:gd name="T24" fmla="*/ 133 w 173"/>
              <a:gd name="T25" fmla="*/ 93 h 167"/>
              <a:gd name="T26" fmla="*/ 138 w 173"/>
              <a:gd name="T27" fmla="*/ 92 h 167"/>
              <a:gd name="T28" fmla="*/ 120 w 173"/>
              <a:gd name="T29" fmla="*/ 8 h 167"/>
              <a:gd name="T30" fmla="*/ 100 w 173"/>
              <a:gd name="T31" fmla="*/ 0 h 167"/>
              <a:gd name="T32" fmla="*/ 86 w 173"/>
              <a:gd name="T33" fmla="*/ 5 h 167"/>
              <a:gd name="T34" fmla="*/ 73 w 173"/>
              <a:gd name="T35" fmla="*/ 0 h 167"/>
              <a:gd name="T36" fmla="*/ 52 w 173"/>
              <a:gd name="T37" fmla="*/ 8 h 167"/>
              <a:gd name="T38" fmla="*/ 33 w 173"/>
              <a:gd name="T39" fmla="*/ 91 h 167"/>
              <a:gd name="T40" fmla="*/ 34 w 173"/>
              <a:gd name="T41" fmla="*/ 91 h 167"/>
              <a:gd name="T42" fmla="*/ 38 w 173"/>
              <a:gd name="T43" fmla="*/ 93 h 167"/>
              <a:gd name="T44" fmla="*/ 46 w 173"/>
              <a:gd name="T45" fmla="*/ 96 h 167"/>
              <a:gd name="T46" fmla="*/ 43 w 173"/>
              <a:gd name="T47" fmla="*/ 107 h 167"/>
              <a:gd name="T48" fmla="*/ 43 w 173"/>
              <a:gd name="T49" fmla="*/ 108 h 167"/>
              <a:gd name="T50" fmla="*/ 47 w 173"/>
              <a:gd name="T51" fmla="*/ 107 h 167"/>
              <a:gd name="T52" fmla="*/ 48 w 173"/>
              <a:gd name="T53" fmla="*/ 107 h 167"/>
              <a:gd name="T54" fmla="*/ 56 w 173"/>
              <a:gd name="T55" fmla="*/ 108 h 167"/>
              <a:gd name="T56" fmla="*/ 60 w 173"/>
              <a:gd name="T57" fmla="*/ 109 h 167"/>
              <a:gd name="T58" fmla="*/ 69 w 173"/>
              <a:gd name="T59" fmla="*/ 106 h 167"/>
              <a:gd name="T60" fmla="*/ 62 w 173"/>
              <a:gd name="T61" fmla="*/ 124 h 167"/>
              <a:gd name="T62" fmla="*/ 23 w 173"/>
              <a:gd name="T63" fmla="*/ 134 h 167"/>
              <a:gd name="T64" fmla="*/ 0 w 173"/>
              <a:gd name="T65" fmla="*/ 155 h 167"/>
              <a:gd name="T66" fmla="*/ 0 w 173"/>
              <a:gd name="T67" fmla="*/ 167 h 167"/>
              <a:gd name="T68" fmla="*/ 173 w 173"/>
              <a:gd name="T69" fmla="*/ 167 h 167"/>
              <a:gd name="T70" fmla="*/ 173 w 173"/>
              <a:gd name="T71" fmla="*/ 155 h 167"/>
              <a:gd name="T72" fmla="*/ 150 w 173"/>
              <a:gd name="T73" fmla="*/ 13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3" h="167">
                <a:moveTo>
                  <a:pt x="150" y="134"/>
                </a:moveTo>
                <a:cubicBezTo>
                  <a:pt x="140" y="129"/>
                  <a:pt x="129" y="127"/>
                  <a:pt x="110" y="124"/>
                </a:cubicBezTo>
                <a:cubicBezTo>
                  <a:pt x="109" y="122"/>
                  <a:pt x="106" y="114"/>
                  <a:pt x="104" y="106"/>
                </a:cubicBezTo>
                <a:cubicBezTo>
                  <a:pt x="104" y="106"/>
                  <a:pt x="107" y="109"/>
                  <a:pt x="108" y="109"/>
                </a:cubicBezTo>
                <a:cubicBezTo>
                  <a:pt x="109" y="109"/>
                  <a:pt x="110" y="108"/>
                  <a:pt x="112" y="108"/>
                </a:cubicBezTo>
                <a:cubicBezTo>
                  <a:pt x="112" y="108"/>
                  <a:pt x="121" y="106"/>
                  <a:pt x="125" y="106"/>
                </a:cubicBezTo>
                <a:cubicBezTo>
                  <a:pt x="126" y="106"/>
                  <a:pt x="127" y="107"/>
                  <a:pt x="127" y="107"/>
                </a:cubicBezTo>
                <a:cubicBezTo>
                  <a:pt x="127" y="107"/>
                  <a:pt x="128" y="108"/>
                  <a:pt x="130" y="108"/>
                </a:cubicBezTo>
                <a:cubicBezTo>
                  <a:pt x="129" y="107"/>
                  <a:pt x="129" y="106"/>
                  <a:pt x="129" y="106"/>
                </a:cubicBezTo>
                <a:cubicBezTo>
                  <a:pt x="125" y="96"/>
                  <a:pt x="125" y="96"/>
                  <a:pt x="125" y="96"/>
                </a:cubicBezTo>
                <a:cubicBezTo>
                  <a:pt x="125" y="96"/>
                  <a:pt x="128" y="93"/>
                  <a:pt x="130" y="93"/>
                </a:cubicBezTo>
                <a:cubicBezTo>
                  <a:pt x="131" y="93"/>
                  <a:pt x="131" y="93"/>
                  <a:pt x="131" y="93"/>
                </a:cubicBezTo>
                <a:cubicBezTo>
                  <a:pt x="132" y="93"/>
                  <a:pt x="132" y="93"/>
                  <a:pt x="133" y="93"/>
                </a:cubicBezTo>
                <a:cubicBezTo>
                  <a:pt x="135" y="93"/>
                  <a:pt x="138" y="92"/>
                  <a:pt x="138" y="92"/>
                </a:cubicBezTo>
                <a:cubicBezTo>
                  <a:pt x="140" y="70"/>
                  <a:pt x="143" y="25"/>
                  <a:pt x="120" y="8"/>
                </a:cubicBezTo>
                <a:cubicBezTo>
                  <a:pt x="112" y="2"/>
                  <a:pt x="106" y="0"/>
                  <a:pt x="100" y="0"/>
                </a:cubicBezTo>
                <a:cubicBezTo>
                  <a:pt x="94" y="0"/>
                  <a:pt x="90" y="2"/>
                  <a:pt x="86" y="5"/>
                </a:cubicBezTo>
                <a:cubicBezTo>
                  <a:pt x="83" y="2"/>
                  <a:pt x="78" y="0"/>
                  <a:pt x="73" y="0"/>
                </a:cubicBezTo>
                <a:cubicBezTo>
                  <a:pt x="67" y="0"/>
                  <a:pt x="60" y="2"/>
                  <a:pt x="52" y="8"/>
                </a:cubicBezTo>
                <a:cubicBezTo>
                  <a:pt x="30" y="24"/>
                  <a:pt x="31" y="68"/>
                  <a:pt x="33" y="91"/>
                </a:cubicBezTo>
                <a:cubicBezTo>
                  <a:pt x="33" y="91"/>
                  <a:pt x="33" y="91"/>
                  <a:pt x="34" y="91"/>
                </a:cubicBezTo>
                <a:cubicBezTo>
                  <a:pt x="35" y="91"/>
                  <a:pt x="36" y="91"/>
                  <a:pt x="38" y="93"/>
                </a:cubicBezTo>
                <a:cubicBezTo>
                  <a:pt x="41" y="96"/>
                  <a:pt x="46" y="96"/>
                  <a:pt x="46" y="96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8"/>
                  <a:pt x="43" y="108"/>
                  <a:pt x="43" y="108"/>
                </a:cubicBezTo>
                <a:cubicBezTo>
                  <a:pt x="44" y="108"/>
                  <a:pt x="46" y="107"/>
                  <a:pt x="47" y="107"/>
                </a:cubicBezTo>
                <a:cubicBezTo>
                  <a:pt x="47" y="107"/>
                  <a:pt x="48" y="107"/>
                  <a:pt x="48" y="107"/>
                </a:cubicBezTo>
                <a:cubicBezTo>
                  <a:pt x="52" y="107"/>
                  <a:pt x="56" y="108"/>
                  <a:pt x="56" y="108"/>
                </a:cubicBezTo>
                <a:cubicBezTo>
                  <a:pt x="58" y="108"/>
                  <a:pt x="59" y="109"/>
                  <a:pt x="60" y="109"/>
                </a:cubicBezTo>
                <a:cubicBezTo>
                  <a:pt x="62" y="109"/>
                  <a:pt x="68" y="106"/>
                  <a:pt x="69" y="106"/>
                </a:cubicBezTo>
                <a:cubicBezTo>
                  <a:pt x="68" y="111"/>
                  <a:pt x="65" y="120"/>
                  <a:pt x="62" y="124"/>
                </a:cubicBezTo>
                <a:cubicBezTo>
                  <a:pt x="44" y="127"/>
                  <a:pt x="32" y="129"/>
                  <a:pt x="23" y="134"/>
                </a:cubicBezTo>
                <a:cubicBezTo>
                  <a:pt x="0" y="144"/>
                  <a:pt x="0" y="155"/>
                  <a:pt x="0" y="155"/>
                </a:cubicBezTo>
                <a:cubicBezTo>
                  <a:pt x="0" y="167"/>
                  <a:pt x="0" y="167"/>
                  <a:pt x="0" y="167"/>
                </a:cubicBezTo>
                <a:cubicBezTo>
                  <a:pt x="173" y="167"/>
                  <a:pt x="173" y="167"/>
                  <a:pt x="173" y="167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73" y="155"/>
                  <a:pt x="173" y="144"/>
                  <a:pt x="150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92385" y="3844290"/>
            <a:ext cx="281305" cy="168910"/>
            <a:chOff x="16051" y="6054"/>
            <a:chExt cx="443" cy="266"/>
          </a:xfrm>
        </p:grpSpPr>
        <p:sp>
          <p:nvSpPr>
            <p:cNvPr id="243" name="Freeform 328"/>
            <p:cNvSpPr/>
            <p:nvPr/>
          </p:nvSpPr>
          <p:spPr bwMode="auto">
            <a:xfrm>
              <a:off x="16274" y="6062"/>
              <a:ext cx="221" cy="259"/>
            </a:xfrm>
            <a:custGeom>
              <a:avLst/>
              <a:gdLst>
                <a:gd name="T0" fmla="*/ 143 w 143"/>
                <a:gd name="T1" fmla="*/ 155 h 167"/>
                <a:gd name="T2" fmla="*/ 120 w 143"/>
                <a:gd name="T3" fmla="*/ 134 h 167"/>
                <a:gd name="T4" fmla="*/ 80 w 143"/>
                <a:gd name="T5" fmla="*/ 124 h 167"/>
                <a:gd name="T6" fmla="*/ 74 w 143"/>
                <a:gd name="T7" fmla="*/ 106 h 167"/>
                <a:gd name="T8" fmla="*/ 78 w 143"/>
                <a:gd name="T9" fmla="*/ 109 h 167"/>
                <a:gd name="T10" fmla="*/ 82 w 143"/>
                <a:gd name="T11" fmla="*/ 108 h 167"/>
                <a:gd name="T12" fmla="*/ 95 w 143"/>
                <a:gd name="T13" fmla="*/ 106 h 167"/>
                <a:gd name="T14" fmla="*/ 97 w 143"/>
                <a:gd name="T15" fmla="*/ 107 h 167"/>
                <a:gd name="T16" fmla="*/ 100 w 143"/>
                <a:gd name="T17" fmla="*/ 108 h 167"/>
                <a:gd name="T18" fmla="*/ 99 w 143"/>
                <a:gd name="T19" fmla="*/ 106 h 167"/>
                <a:gd name="T20" fmla="*/ 95 w 143"/>
                <a:gd name="T21" fmla="*/ 96 h 167"/>
                <a:gd name="T22" fmla="*/ 101 w 143"/>
                <a:gd name="T23" fmla="*/ 93 h 167"/>
                <a:gd name="T24" fmla="*/ 108 w 143"/>
                <a:gd name="T25" fmla="*/ 92 h 167"/>
                <a:gd name="T26" fmla="*/ 90 w 143"/>
                <a:gd name="T27" fmla="*/ 8 h 167"/>
                <a:gd name="T28" fmla="*/ 70 w 143"/>
                <a:gd name="T29" fmla="*/ 0 h 167"/>
                <a:gd name="T30" fmla="*/ 56 w 143"/>
                <a:gd name="T31" fmla="*/ 5 h 167"/>
                <a:gd name="T32" fmla="*/ 43 w 143"/>
                <a:gd name="T33" fmla="*/ 0 h 167"/>
                <a:gd name="T34" fmla="*/ 22 w 143"/>
                <a:gd name="T35" fmla="*/ 8 h 167"/>
                <a:gd name="T36" fmla="*/ 3 w 143"/>
                <a:gd name="T37" fmla="*/ 91 h 167"/>
                <a:gd name="T38" fmla="*/ 8 w 143"/>
                <a:gd name="T39" fmla="*/ 93 h 167"/>
                <a:gd name="T40" fmla="*/ 16 w 143"/>
                <a:gd name="T41" fmla="*/ 96 h 167"/>
                <a:gd name="T42" fmla="*/ 13 w 143"/>
                <a:gd name="T43" fmla="*/ 107 h 167"/>
                <a:gd name="T44" fmla="*/ 13 w 143"/>
                <a:gd name="T45" fmla="*/ 108 h 167"/>
                <a:gd name="T46" fmla="*/ 17 w 143"/>
                <a:gd name="T47" fmla="*/ 107 h 167"/>
                <a:gd name="T48" fmla="*/ 18 w 143"/>
                <a:gd name="T49" fmla="*/ 107 h 167"/>
                <a:gd name="T50" fmla="*/ 26 w 143"/>
                <a:gd name="T51" fmla="*/ 108 h 167"/>
                <a:gd name="T52" fmla="*/ 30 w 143"/>
                <a:gd name="T53" fmla="*/ 109 h 167"/>
                <a:gd name="T54" fmla="*/ 39 w 143"/>
                <a:gd name="T55" fmla="*/ 106 h 167"/>
                <a:gd name="T56" fmla="*/ 32 w 143"/>
                <a:gd name="T57" fmla="*/ 124 h 167"/>
                <a:gd name="T58" fmla="*/ 25 w 143"/>
                <a:gd name="T59" fmla="*/ 125 h 167"/>
                <a:gd name="T60" fmla="*/ 39 w 143"/>
                <a:gd name="T61" fmla="*/ 147 h 167"/>
                <a:gd name="T62" fmla="*/ 39 w 143"/>
                <a:gd name="T63" fmla="*/ 166 h 167"/>
                <a:gd name="T64" fmla="*/ 39 w 143"/>
                <a:gd name="T65" fmla="*/ 167 h 167"/>
                <a:gd name="T66" fmla="*/ 143 w 143"/>
                <a:gd name="T67" fmla="*/ 167 h 167"/>
                <a:gd name="T68" fmla="*/ 143 w 143"/>
                <a:gd name="T69" fmla="*/ 15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67">
                  <a:moveTo>
                    <a:pt x="143" y="155"/>
                  </a:moveTo>
                  <a:cubicBezTo>
                    <a:pt x="143" y="155"/>
                    <a:pt x="143" y="144"/>
                    <a:pt x="120" y="134"/>
                  </a:cubicBezTo>
                  <a:cubicBezTo>
                    <a:pt x="110" y="129"/>
                    <a:pt x="99" y="127"/>
                    <a:pt x="80" y="124"/>
                  </a:cubicBezTo>
                  <a:cubicBezTo>
                    <a:pt x="79" y="122"/>
                    <a:pt x="76" y="114"/>
                    <a:pt x="74" y="106"/>
                  </a:cubicBezTo>
                  <a:cubicBezTo>
                    <a:pt x="74" y="106"/>
                    <a:pt x="77" y="109"/>
                    <a:pt x="78" y="109"/>
                  </a:cubicBezTo>
                  <a:cubicBezTo>
                    <a:pt x="79" y="109"/>
                    <a:pt x="80" y="108"/>
                    <a:pt x="82" y="108"/>
                  </a:cubicBezTo>
                  <a:cubicBezTo>
                    <a:pt x="82" y="108"/>
                    <a:pt x="91" y="106"/>
                    <a:pt x="95" y="106"/>
                  </a:cubicBezTo>
                  <a:cubicBezTo>
                    <a:pt x="96" y="106"/>
                    <a:pt x="97" y="107"/>
                    <a:pt x="97" y="107"/>
                  </a:cubicBezTo>
                  <a:cubicBezTo>
                    <a:pt x="97" y="107"/>
                    <a:pt x="98" y="108"/>
                    <a:pt x="100" y="108"/>
                  </a:cubicBezTo>
                  <a:cubicBezTo>
                    <a:pt x="99" y="107"/>
                    <a:pt x="99" y="106"/>
                    <a:pt x="99" y="106"/>
                  </a:cubicBezTo>
                  <a:cubicBezTo>
                    <a:pt x="95" y="96"/>
                    <a:pt x="95" y="96"/>
                    <a:pt x="95" y="96"/>
                  </a:cubicBezTo>
                  <a:cubicBezTo>
                    <a:pt x="95" y="96"/>
                    <a:pt x="99" y="92"/>
                    <a:pt x="101" y="93"/>
                  </a:cubicBezTo>
                  <a:cubicBezTo>
                    <a:pt x="104" y="94"/>
                    <a:pt x="108" y="92"/>
                    <a:pt x="108" y="92"/>
                  </a:cubicBezTo>
                  <a:cubicBezTo>
                    <a:pt x="110" y="70"/>
                    <a:pt x="113" y="25"/>
                    <a:pt x="90" y="8"/>
                  </a:cubicBezTo>
                  <a:cubicBezTo>
                    <a:pt x="82" y="2"/>
                    <a:pt x="76" y="0"/>
                    <a:pt x="70" y="0"/>
                  </a:cubicBezTo>
                  <a:cubicBezTo>
                    <a:pt x="64" y="0"/>
                    <a:pt x="60" y="2"/>
                    <a:pt x="56" y="5"/>
                  </a:cubicBezTo>
                  <a:cubicBezTo>
                    <a:pt x="53" y="2"/>
                    <a:pt x="48" y="0"/>
                    <a:pt x="43" y="0"/>
                  </a:cubicBezTo>
                  <a:cubicBezTo>
                    <a:pt x="37" y="0"/>
                    <a:pt x="30" y="2"/>
                    <a:pt x="22" y="8"/>
                  </a:cubicBezTo>
                  <a:cubicBezTo>
                    <a:pt x="0" y="24"/>
                    <a:pt x="1" y="68"/>
                    <a:pt x="3" y="91"/>
                  </a:cubicBezTo>
                  <a:cubicBezTo>
                    <a:pt x="3" y="91"/>
                    <a:pt x="5" y="90"/>
                    <a:pt x="8" y="93"/>
                  </a:cubicBezTo>
                  <a:cubicBezTo>
                    <a:pt x="11" y="96"/>
                    <a:pt x="16" y="96"/>
                    <a:pt x="16" y="96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4" y="108"/>
                    <a:pt x="16" y="107"/>
                    <a:pt x="17" y="107"/>
                  </a:cubicBezTo>
                  <a:cubicBezTo>
                    <a:pt x="17" y="107"/>
                    <a:pt x="18" y="107"/>
                    <a:pt x="18" y="107"/>
                  </a:cubicBezTo>
                  <a:cubicBezTo>
                    <a:pt x="22" y="107"/>
                    <a:pt x="26" y="108"/>
                    <a:pt x="26" y="108"/>
                  </a:cubicBezTo>
                  <a:cubicBezTo>
                    <a:pt x="28" y="108"/>
                    <a:pt x="29" y="109"/>
                    <a:pt x="30" y="109"/>
                  </a:cubicBezTo>
                  <a:cubicBezTo>
                    <a:pt x="32" y="109"/>
                    <a:pt x="38" y="106"/>
                    <a:pt x="39" y="106"/>
                  </a:cubicBezTo>
                  <a:cubicBezTo>
                    <a:pt x="38" y="111"/>
                    <a:pt x="35" y="120"/>
                    <a:pt x="32" y="124"/>
                  </a:cubicBezTo>
                  <a:cubicBezTo>
                    <a:pt x="30" y="125"/>
                    <a:pt x="27" y="125"/>
                    <a:pt x="25" y="125"/>
                  </a:cubicBezTo>
                  <a:cubicBezTo>
                    <a:pt x="38" y="135"/>
                    <a:pt x="39" y="145"/>
                    <a:pt x="39" y="147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39" y="167"/>
                    <a:pt x="39" y="167"/>
                    <a:pt x="39" y="167"/>
                  </a:cubicBezTo>
                  <a:cubicBezTo>
                    <a:pt x="143" y="167"/>
                    <a:pt x="143" y="167"/>
                    <a:pt x="143" y="167"/>
                  </a:cubicBezTo>
                  <a:lnTo>
                    <a:pt x="143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329"/>
            <p:cNvSpPr/>
            <p:nvPr/>
          </p:nvSpPr>
          <p:spPr bwMode="auto">
            <a:xfrm>
              <a:off x="16051" y="6054"/>
              <a:ext cx="269" cy="264"/>
            </a:xfrm>
            <a:custGeom>
              <a:avLst/>
              <a:gdLst>
                <a:gd name="T0" fmla="*/ 151 w 174"/>
                <a:gd name="T1" fmla="*/ 131 h 171"/>
                <a:gd name="T2" fmla="*/ 102 w 174"/>
                <a:gd name="T3" fmla="*/ 113 h 171"/>
                <a:gd name="T4" fmla="*/ 119 w 174"/>
                <a:gd name="T5" fmla="*/ 80 h 171"/>
                <a:gd name="T6" fmla="*/ 119 w 174"/>
                <a:gd name="T7" fmla="*/ 79 h 171"/>
                <a:gd name="T8" fmla="*/ 120 w 174"/>
                <a:gd name="T9" fmla="*/ 80 h 171"/>
                <a:gd name="T10" fmla="*/ 123 w 174"/>
                <a:gd name="T11" fmla="*/ 79 h 171"/>
                <a:gd name="T12" fmla="*/ 127 w 174"/>
                <a:gd name="T13" fmla="*/ 62 h 171"/>
                <a:gd name="T14" fmla="*/ 124 w 174"/>
                <a:gd name="T15" fmla="*/ 56 h 171"/>
                <a:gd name="T16" fmla="*/ 124 w 174"/>
                <a:gd name="T17" fmla="*/ 56 h 171"/>
                <a:gd name="T18" fmla="*/ 124 w 174"/>
                <a:gd name="T19" fmla="*/ 56 h 171"/>
                <a:gd name="T20" fmla="*/ 124 w 174"/>
                <a:gd name="T21" fmla="*/ 54 h 171"/>
                <a:gd name="T22" fmla="*/ 123 w 174"/>
                <a:gd name="T23" fmla="*/ 30 h 171"/>
                <a:gd name="T24" fmla="*/ 117 w 174"/>
                <a:gd name="T25" fmla="*/ 13 h 171"/>
                <a:gd name="T26" fmla="*/ 96 w 174"/>
                <a:gd name="T27" fmla="*/ 3 h 171"/>
                <a:gd name="T28" fmla="*/ 78 w 174"/>
                <a:gd name="T29" fmla="*/ 0 h 171"/>
                <a:gd name="T30" fmla="*/ 72 w 174"/>
                <a:gd name="T31" fmla="*/ 0 h 171"/>
                <a:gd name="T32" fmla="*/ 62 w 174"/>
                <a:gd name="T33" fmla="*/ 11 h 171"/>
                <a:gd name="T34" fmla="*/ 50 w 174"/>
                <a:gd name="T35" fmla="*/ 31 h 171"/>
                <a:gd name="T36" fmla="*/ 49 w 174"/>
                <a:gd name="T37" fmla="*/ 54 h 171"/>
                <a:gd name="T38" fmla="*/ 49 w 174"/>
                <a:gd name="T39" fmla="*/ 56 h 171"/>
                <a:gd name="T40" fmla="*/ 49 w 174"/>
                <a:gd name="T41" fmla="*/ 56 h 171"/>
                <a:gd name="T42" fmla="*/ 49 w 174"/>
                <a:gd name="T43" fmla="*/ 56 h 171"/>
                <a:gd name="T44" fmla="*/ 45 w 174"/>
                <a:gd name="T45" fmla="*/ 62 h 171"/>
                <a:gd name="T46" fmla="*/ 50 w 174"/>
                <a:gd name="T47" fmla="*/ 79 h 171"/>
                <a:gd name="T48" fmla="*/ 52 w 174"/>
                <a:gd name="T49" fmla="*/ 80 h 171"/>
                <a:gd name="T50" fmla="*/ 54 w 174"/>
                <a:gd name="T51" fmla="*/ 79 h 171"/>
                <a:gd name="T52" fmla="*/ 54 w 174"/>
                <a:gd name="T53" fmla="*/ 80 h 171"/>
                <a:gd name="T54" fmla="*/ 71 w 174"/>
                <a:gd name="T55" fmla="*/ 113 h 171"/>
                <a:gd name="T56" fmla="*/ 23 w 174"/>
                <a:gd name="T57" fmla="*/ 131 h 171"/>
                <a:gd name="T58" fmla="*/ 0 w 174"/>
                <a:gd name="T59" fmla="*/ 152 h 171"/>
                <a:gd name="T60" fmla="*/ 0 w 174"/>
                <a:gd name="T61" fmla="*/ 171 h 171"/>
                <a:gd name="T62" fmla="*/ 174 w 174"/>
                <a:gd name="T63" fmla="*/ 171 h 171"/>
                <a:gd name="T64" fmla="*/ 174 w 174"/>
                <a:gd name="T65" fmla="*/ 152 h 171"/>
                <a:gd name="T66" fmla="*/ 151 w 174"/>
                <a:gd name="T67" fmla="*/ 13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4" h="171">
                  <a:moveTo>
                    <a:pt x="151" y="131"/>
                  </a:moveTo>
                  <a:cubicBezTo>
                    <a:pt x="139" y="126"/>
                    <a:pt x="126" y="116"/>
                    <a:pt x="102" y="113"/>
                  </a:cubicBezTo>
                  <a:cubicBezTo>
                    <a:pt x="109" y="107"/>
                    <a:pt x="112" y="96"/>
                    <a:pt x="119" y="80"/>
                  </a:cubicBezTo>
                  <a:cubicBezTo>
                    <a:pt x="119" y="80"/>
                    <a:pt x="119" y="80"/>
                    <a:pt x="119" y="79"/>
                  </a:cubicBezTo>
                  <a:cubicBezTo>
                    <a:pt x="119" y="80"/>
                    <a:pt x="120" y="80"/>
                    <a:pt x="120" y="80"/>
                  </a:cubicBezTo>
                  <a:cubicBezTo>
                    <a:pt x="121" y="80"/>
                    <a:pt x="122" y="79"/>
                    <a:pt x="123" y="79"/>
                  </a:cubicBezTo>
                  <a:cubicBezTo>
                    <a:pt x="126" y="77"/>
                    <a:pt x="127" y="67"/>
                    <a:pt x="127" y="62"/>
                  </a:cubicBezTo>
                  <a:cubicBezTo>
                    <a:pt x="128" y="56"/>
                    <a:pt x="125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4"/>
                  </a:cubicBezTo>
                  <a:cubicBezTo>
                    <a:pt x="124" y="48"/>
                    <a:pt x="125" y="37"/>
                    <a:pt x="123" y="30"/>
                  </a:cubicBezTo>
                  <a:cubicBezTo>
                    <a:pt x="121" y="21"/>
                    <a:pt x="121" y="18"/>
                    <a:pt x="117" y="13"/>
                  </a:cubicBezTo>
                  <a:cubicBezTo>
                    <a:pt x="110" y="6"/>
                    <a:pt x="100" y="3"/>
                    <a:pt x="96" y="3"/>
                  </a:cubicBezTo>
                  <a:cubicBezTo>
                    <a:pt x="94" y="3"/>
                    <a:pt x="86" y="0"/>
                    <a:pt x="78" y="0"/>
                  </a:cubicBezTo>
                  <a:cubicBezTo>
                    <a:pt x="76" y="0"/>
                    <a:pt x="74" y="0"/>
                    <a:pt x="72" y="0"/>
                  </a:cubicBezTo>
                  <a:cubicBezTo>
                    <a:pt x="64" y="3"/>
                    <a:pt x="69" y="11"/>
                    <a:pt x="62" y="11"/>
                  </a:cubicBezTo>
                  <a:cubicBezTo>
                    <a:pt x="55" y="11"/>
                    <a:pt x="52" y="21"/>
                    <a:pt x="50" y="31"/>
                  </a:cubicBezTo>
                  <a:cubicBezTo>
                    <a:pt x="48" y="37"/>
                    <a:pt x="49" y="47"/>
                    <a:pt x="49" y="54"/>
                  </a:cubicBezTo>
                  <a:cubicBezTo>
                    <a:pt x="49" y="55"/>
                    <a:pt x="49" y="55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8" y="56"/>
                    <a:pt x="45" y="56"/>
                    <a:pt x="45" y="62"/>
                  </a:cubicBezTo>
                  <a:cubicBezTo>
                    <a:pt x="45" y="67"/>
                    <a:pt x="47" y="77"/>
                    <a:pt x="50" y="79"/>
                  </a:cubicBezTo>
                  <a:cubicBezTo>
                    <a:pt x="51" y="79"/>
                    <a:pt x="52" y="80"/>
                    <a:pt x="52" y="80"/>
                  </a:cubicBezTo>
                  <a:cubicBezTo>
                    <a:pt x="53" y="80"/>
                    <a:pt x="54" y="79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61" y="96"/>
                    <a:pt x="64" y="108"/>
                    <a:pt x="71" y="113"/>
                  </a:cubicBezTo>
                  <a:cubicBezTo>
                    <a:pt x="47" y="116"/>
                    <a:pt x="34" y="126"/>
                    <a:pt x="23" y="131"/>
                  </a:cubicBezTo>
                  <a:cubicBezTo>
                    <a:pt x="0" y="141"/>
                    <a:pt x="0" y="152"/>
                    <a:pt x="0" y="152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74" y="171"/>
                    <a:pt x="174" y="171"/>
                    <a:pt x="174" y="171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141"/>
                    <a:pt x="151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45" name="Freeform 330"/>
          <p:cNvSpPr/>
          <p:nvPr/>
        </p:nvSpPr>
        <p:spPr bwMode="auto">
          <a:xfrm>
            <a:off x="7366000" y="3786505"/>
            <a:ext cx="283210" cy="281940"/>
          </a:xfrm>
          <a:custGeom>
            <a:avLst/>
            <a:gdLst>
              <a:gd name="T0" fmla="*/ 250 w 289"/>
              <a:gd name="T1" fmla="*/ 231 h 286"/>
              <a:gd name="T2" fmla="*/ 215 w 289"/>
              <a:gd name="T3" fmla="*/ 221 h 286"/>
              <a:gd name="T4" fmla="*/ 219 w 289"/>
              <a:gd name="T5" fmla="*/ 190 h 286"/>
              <a:gd name="T6" fmla="*/ 224 w 289"/>
              <a:gd name="T7" fmla="*/ 151 h 286"/>
              <a:gd name="T8" fmla="*/ 224 w 289"/>
              <a:gd name="T9" fmla="*/ 147 h 286"/>
              <a:gd name="T10" fmla="*/ 230 w 289"/>
              <a:gd name="T11" fmla="*/ 123 h 286"/>
              <a:gd name="T12" fmla="*/ 223 w 289"/>
              <a:gd name="T13" fmla="*/ 97 h 286"/>
              <a:gd name="T14" fmla="*/ 223 w 289"/>
              <a:gd name="T15" fmla="*/ 93 h 286"/>
              <a:gd name="T16" fmla="*/ 225 w 289"/>
              <a:gd name="T17" fmla="*/ 82 h 286"/>
              <a:gd name="T18" fmla="*/ 219 w 289"/>
              <a:gd name="T19" fmla="*/ 64 h 286"/>
              <a:gd name="T20" fmla="*/ 219 w 289"/>
              <a:gd name="T21" fmla="*/ 61 h 286"/>
              <a:gd name="T22" fmla="*/ 219 w 289"/>
              <a:gd name="T23" fmla="*/ 53 h 286"/>
              <a:gd name="T24" fmla="*/ 208 w 289"/>
              <a:gd name="T25" fmla="*/ 30 h 286"/>
              <a:gd name="T26" fmla="*/ 204 w 289"/>
              <a:gd name="T27" fmla="*/ 23 h 286"/>
              <a:gd name="T28" fmla="*/ 180 w 289"/>
              <a:gd name="T29" fmla="*/ 9 h 286"/>
              <a:gd name="T30" fmla="*/ 177 w 289"/>
              <a:gd name="T31" fmla="*/ 8 h 286"/>
              <a:gd name="T32" fmla="*/ 149 w 289"/>
              <a:gd name="T33" fmla="*/ 8 h 286"/>
              <a:gd name="T34" fmla="*/ 146 w 289"/>
              <a:gd name="T35" fmla="*/ 9 h 286"/>
              <a:gd name="T36" fmla="*/ 145 w 289"/>
              <a:gd name="T37" fmla="*/ 9 h 286"/>
              <a:gd name="T38" fmla="*/ 143 w 289"/>
              <a:gd name="T39" fmla="*/ 9 h 286"/>
              <a:gd name="T40" fmla="*/ 142 w 289"/>
              <a:gd name="T41" fmla="*/ 8 h 286"/>
              <a:gd name="T42" fmla="*/ 141 w 289"/>
              <a:gd name="T43" fmla="*/ 8 h 286"/>
              <a:gd name="T44" fmla="*/ 114 w 289"/>
              <a:gd name="T45" fmla="*/ 7 h 286"/>
              <a:gd name="T46" fmla="*/ 109 w 289"/>
              <a:gd name="T47" fmla="*/ 9 h 286"/>
              <a:gd name="T48" fmla="*/ 84 w 289"/>
              <a:gd name="T49" fmla="*/ 23 h 286"/>
              <a:gd name="T50" fmla="*/ 80 w 289"/>
              <a:gd name="T51" fmla="*/ 30 h 286"/>
              <a:gd name="T52" fmla="*/ 69 w 289"/>
              <a:gd name="T53" fmla="*/ 53 h 286"/>
              <a:gd name="T54" fmla="*/ 70 w 289"/>
              <a:gd name="T55" fmla="*/ 63 h 286"/>
              <a:gd name="T56" fmla="*/ 69 w 289"/>
              <a:gd name="T57" fmla="*/ 63 h 286"/>
              <a:gd name="T58" fmla="*/ 63 w 289"/>
              <a:gd name="T59" fmla="*/ 82 h 286"/>
              <a:gd name="T60" fmla="*/ 65 w 289"/>
              <a:gd name="T61" fmla="*/ 94 h 286"/>
              <a:gd name="T62" fmla="*/ 65 w 289"/>
              <a:gd name="T63" fmla="*/ 97 h 286"/>
              <a:gd name="T64" fmla="*/ 58 w 289"/>
              <a:gd name="T65" fmla="*/ 123 h 286"/>
              <a:gd name="T66" fmla="*/ 62 w 289"/>
              <a:gd name="T67" fmla="*/ 144 h 286"/>
              <a:gd name="T68" fmla="*/ 62 w 289"/>
              <a:gd name="T69" fmla="*/ 153 h 286"/>
              <a:gd name="T70" fmla="*/ 67 w 289"/>
              <a:gd name="T71" fmla="*/ 193 h 286"/>
              <a:gd name="T72" fmla="*/ 71 w 289"/>
              <a:gd name="T73" fmla="*/ 222 h 286"/>
              <a:gd name="T74" fmla="*/ 39 w 289"/>
              <a:gd name="T75" fmla="*/ 231 h 286"/>
              <a:gd name="T76" fmla="*/ 1 w 289"/>
              <a:gd name="T77" fmla="*/ 263 h 286"/>
              <a:gd name="T78" fmla="*/ 1 w 289"/>
              <a:gd name="T79" fmla="*/ 286 h 286"/>
              <a:gd name="T80" fmla="*/ 289 w 289"/>
              <a:gd name="T81" fmla="*/ 286 h 286"/>
              <a:gd name="T82" fmla="*/ 289 w 289"/>
              <a:gd name="T83" fmla="*/ 263 h 286"/>
              <a:gd name="T84" fmla="*/ 250 w 289"/>
              <a:gd name="T85" fmla="*/ 231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9" h="286">
                <a:moveTo>
                  <a:pt x="250" y="231"/>
                </a:moveTo>
                <a:cubicBezTo>
                  <a:pt x="240" y="229"/>
                  <a:pt x="229" y="225"/>
                  <a:pt x="215" y="221"/>
                </a:cubicBezTo>
                <a:cubicBezTo>
                  <a:pt x="217" y="211"/>
                  <a:pt x="218" y="201"/>
                  <a:pt x="219" y="190"/>
                </a:cubicBezTo>
                <a:cubicBezTo>
                  <a:pt x="223" y="181"/>
                  <a:pt x="225" y="167"/>
                  <a:pt x="224" y="151"/>
                </a:cubicBezTo>
                <a:cubicBezTo>
                  <a:pt x="224" y="150"/>
                  <a:pt x="224" y="149"/>
                  <a:pt x="224" y="147"/>
                </a:cubicBezTo>
                <a:cubicBezTo>
                  <a:pt x="228" y="141"/>
                  <a:pt x="230" y="133"/>
                  <a:pt x="230" y="123"/>
                </a:cubicBezTo>
                <a:cubicBezTo>
                  <a:pt x="230" y="112"/>
                  <a:pt x="228" y="103"/>
                  <a:pt x="223" y="97"/>
                </a:cubicBezTo>
                <a:cubicBezTo>
                  <a:pt x="223" y="96"/>
                  <a:pt x="223" y="94"/>
                  <a:pt x="223" y="93"/>
                </a:cubicBezTo>
                <a:cubicBezTo>
                  <a:pt x="224" y="90"/>
                  <a:pt x="225" y="86"/>
                  <a:pt x="225" y="82"/>
                </a:cubicBezTo>
                <a:cubicBezTo>
                  <a:pt x="225" y="75"/>
                  <a:pt x="223" y="69"/>
                  <a:pt x="219" y="64"/>
                </a:cubicBezTo>
                <a:cubicBezTo>
                  <a:pt x="219" y="63"/>
                  <a:pt x="219" y="62"/>
                  <a:pt x="219" y="61"/>
                </a:cubicBezTo>
                <a:cubicBezTo>
                  <a:pt x="219" y="59"/>
                  <a:pt x="220" y="56"/>
                  <a:pt x="219" y="53"/>
                </a:cubicBezTo>
                <a:cubicBezTo>
                  <a:pt x="219" y="42"/>
                  <a:pt x="214" y="33"/>
                  <a:pt x="208" y="30"/>
                </a:cubicBezTo>
                <a:cubicBezTo>
                  <a:pt x="207" y="27"/>
                  <a:pt x="205" y="25"/>
                  <a:pt x="204" y="23"/>
                </a:cubicBezTo>
                <a:cubicBezTo>
                  <a:pt x="197" y="13"/>
                  <a:pt x="188" y="8"/>
                  <a:pt x="180" y="9"/>
                </a:cubicBezTo>
                <a:cubicBezTo>
                  <a:pt x="179" y="8"/>
                  <a:pt x="178" y="8"/>
                  <a:pt x="177" y="8"/>
                </a:cubicBezTo>
                <a:cubicBezTo>
                  <a:pt x="166" y="1"/>
                  <a:pt x="154" y="1"/>
                  <a:pt x="149" y="8"/>
                </a:cubicBezTo>
                <a:cubicBezTo>
                  <a:pt x="148" y="8"/>
                  <a:pt x="147" y="9"/>
                  <a:pt x="146" y="9"/>
                </a:cubicBezTo>
                <a:cubicBezTo>
                  <a:pt x="145" y="9"/>
                  <a:pt x="145" y="9"/>
                  <a:pt x="145" y="9"/>
                </a:cubicBezTo>
                <a:cubicBezTo>
                  <a:pt x="144" y="9"/>
                  <a:pt x="144" y="9"/>
                  <a:pt x="143" y="9"/>
                </a:cubicBezTo>
                <a:cubicBezTo>
                  <a:pt x="143" y="9"/>
                  <a:pt x="142" y="9"/>
                  <a:pt x="142" y="8"/>
                </a:cubicBezTo>
                <a:cubicBezTo>
                  <a:pt x="142" y="8"/>
                  <a:pt x="142" y="8"/>
                  <a:pt x="141" y="8"/>
                </a:cubicBezTo>
                <a:cubicBezTo>
                  <a:pt x="136" y="1"/>
                  <a:pt x="125" y="0"/>
                  <a:pt x="114" y="7"/>
                </a:cubicBezTo>
                <a:cubicBezTo>
                  <a:pt x="112" y="7"/>
                  <a:pt x="111" y="8"/>
                  <a:pt x="109" y="9"/>
                </a:cubicBezTo>
                <a:cubicBezTo>
                  <a:pt x="101" y="8"/>
                  <a:pt x="91" y="13"/>
                  <a:pt x="84" y="23"/>
                </a:cubicBezTo>
                <a:cubicBezTo>
                  <a:pt x="83" y="25"/>
                  <a:pt x="81" y="27"/>
                  <a:pt x="80" y="30"/>
                </a:cubicBezTo>
                <a:cubicBezTo>
                  <a:pt x="74" y="33"/>
                  <a:pt x="69" y="42"/>
                  <a:pt x="69" y="53"/>
                </a:cubicBezTo>
                <a:cubicBezTo>
                  <a:pt x="68" y="56"/>
                  <a:pt x="69" y="60"/>
                  <a:pt x="70" y="63"/>
                </a:cubicBezTo>
                <a:cubicBezTo>
                  <a:pt x="70" y="63"/>
                  <a:pt x="70" y="63"/>
                  <a:pt x="69" y="63"/>
                </a:cubicBezTo>
                <a:cubicBezTo>
                  <a:pt x="66" y="68"/>
                  <a:pt x="63" y="75"/>
                  <a:pt x="63" y="82"/>
                </a:cubicBezTo>
                <a:cubicBezTo>
                  <a:pt x="63" y="86"/>
                  <a:pt x="64" y="90"/>
                  <a:pt x="65" y="94"/>
                </a:cubicBezTo>
                <a:cubicBezTo>
                  <a:pt x="65" y="95"/>
                  <a:pt x="65" y="96"/>
                  <a:pt x="65" y="97"/>
                </a:cubicBezTo>
                <a:cubicBezTo>
                  <a:pt x="60" y="102"/>
                  <a:pt x="58" y="112"/>
                  <a:pt x="58" y="123"/>
                </a:cubicBezTo>
                <a:cubicBezTo>
                  <a:pt x="58" y="131"/>
                  <a:pt x="59" y="139"/>
                  <a:pt x="62" y="144"/>
                </a:cubicBezTo>
                <a:cubicBezTo>
                  <a:pt x="62" y="147"/>
                  <a:pt x="62" y="150"/>
                  <a:pt x="62" y="153"/>
                </a:cubicBezTo>
                <a:cubicBezTo>
                  <a:pt x="61" y="170"/>
                  <a:pt x="63" y="184"/>
                  <a:pt x="67" y="193"/>
                </a:cubicBezTo>
                <a:cubicBezTo>
                  <a:pt x="68" y="203"/>
                  <a:pt x="70" y="213"/>
                  <a:pt x="71" y="222"/>
                </a:cubicBezTo>
                <a:cubicBezTo>
                  <a:pt x="59" y="226"/>
                  <a:pt x="49" y="229"/>
                  <a:pt x="39" y="231"/>
                </a:cubicBezTo>
                <a:cubicBezTo>
                  <a:pt x="0" y="239"/>
                  <a:pt x="1" y="263"/>
                  <a:pt x="1" y="263"/>
                </a:cubicBezTo>
                <a:cubicBezTo>
                  <a:pt x="1" y="286"/>
                  <a:pt x="1" y="286"/>
                  <a:pt x="1" y="286"/>
                </a:cubicBezTo>
                <a:cubicBezTo>
                  <a:pt x="289" y="286"/>
                  <a:pt x="289" y="286"/>
                  <a:pt x="289" y="286"/>
                </a:cubicBezTo>
                <a:cubicBezTo>
                  <a:pt x="289" y="263"/>
                  <a:pt x="289" y="263"/>
                  <a:pt x="289" y="263"/>
                </a:cubicBezTo>
                <a:cubicBezTo>
                  <a:pt x="289" y="263"/>
                  <a:pt x="289" y="239"/>
                  <a:pt x="250" y="2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" name="Freeform 331"/>
          <p:cNvSpPr/>
          <p:nvPr/>
        </p:nvSpPr>
        <p:spPr bwMode="auto">
          <a:xfrm>
            <a:off x="1716405" y="3823335"/>
            <a:ext cx="283210" cy="206375"/>
          </a:xfrm>
          <a:custGeom>
            <a:avLst/>
            <a:gdLst>
              <a:gd name="T0" fmla="*/ 260 w 288"/>
              <a:gd name="T1" fmla="*/ 0 h 210"/>
              <a:gd name="T2" fmla="*/ 232 w 288"/>
              <a:gd name="T3" fmla="*/ 28 h 210"/>
              <a:gd name="T4" fmla="*/ 239 w 288"/>
              <a:gd name="T5" fmla="*/ 46 h 210"/>
              <a:gd name="T6" fmla="*/ 191 w 288"/>
              <a:gd name="T7" fmla="*/ 117 h 210"/>
              <a:gd name="T8" fmla="*/ 183 w 288"/>
              <a:gd name="T9" fmla="*/ 116 h 210"/>
              <a:gd name="T10" fmla="*/ 170 w 288"/>
              <a:gd name="T11" fmla="*/ 119 h 210"/>
              <a:gd name="T12" fmla="*/ 130 w 288"/>
              <a:gd name="T13" fmla="*/ 79 h 210"/>
              <a:gd name="T14" fmla="*/ 133 w 288"/>
              <a:gd name="T15" fmla="*/ 67 h 210"/>
              <a:gd name="T16" fmla="*/ 105 w 288"/>
              <a:gd name="T17" fmla="*/ 39 h 210"/>
              <a:gd name="T18" fmla="*/ 78 w 288"/>
              <a:gd name="T19" fmla="*/ 67 h 210"/>
              <a:gd name="T20" fmla="*/ 84 w 288"/>
              <a:gd name="T21" fmla="*/ 84 h 210"/>
              <a:gd name="T22" fmla="*/ 36 w 288"/>
              <a:gd name="T23" fmla="*/ 156 h 210"/>
              <a:gd name="T24" fmla="*/ 28 w 288"/>
              <a:gd name="T25" fmla="*/ 155 h 210"/>
              <a:gd name="T26" fmla="*/ 0 w 288"/>
              <a:gd name="T27" fmla="*/ 183 h 210"/>
              <a:gd name="T28" fmla="*/ 28 w 288"/>
              <a:gd name="T29" fmla="*/ 210 h 210"/>
              <a:gd name="T30" fmla="*/ 56 w 288"/>
              <a:gd name="T31" fmla="*/ 183 h 210"/>
              <a:gd name="T32" fmla="*/ 50 w 288"/>
              <a:gd name="T33" fmla="*/ 166 h 210"/>
              <a:gd name="T34" fmla="*/ 98 w 288"/>
              <a:gd name="T35" fmla="*/ 94 h 210"/>
              <a:gd name="T36" fmla="*/ 105 w 288"/>
              <a:gd name="T37" fmla="*/ 95 h 210"/>
              <a:gd name="T38" fmla="*/ 118 w 288"/>
              <a:gd name="T39" fmla="*/ 92 h 210"/>
              <a:gd name="T40" fmla="*/ 158 w 288"/>
              <a:gd name="T41" fmla="*/ 132 h 210"/>
              <a:gd name="T42" fmla="*/ 155 w 288"/>
              <a:gd name="T43" fmla="*/ 144 h 210"/>
              <a:gd name="T44" fmla="*/ 183 w 288"/>
              <a:gd name="T45" fmla="*/ 172 h 210"/>
              <a:gd name="T46" fmla="*/ 211 w 288"/>
              <a:gd name="T47" fmla="*/ 144 h 210"/>
              <a:gd name="T48" fmla="*/ 205 w 288"/>
              <a:gd name="T49" fmla="*/ 127 h 210"/>
              <a:gd name="T50" fmla="*/ 253 w 288"/>
              <a:gd name="T51" fmla="*/ 55 h 210"/>
              <a:gd name="T52" fmla="*/ 260 w 288"/>
              <a:gd name="T53" fmla="*/ 56 h 210"/>
              <a:gd name="T54" fmla="*/ 288 w 288"/>
              <a:gd name="T55" fmla="*/ 28 h 210"/>
              <a:gd name="T56" fmla="*/ 260 w 288"/>
              <a:gd name="T5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10">
                <a:moveTo>
                  <a:pt x="260" y="0"/>
                </a:moveTo>
                <a:cubicBezTo>
                  <a:pt x="245" y="0"/>
                  <a:pt x="232" y="12"/>
                  <a:pt x="232" y="28"/>
                </a:cubicBezTo>
                <a:cubicBezTo>
                  <a:pt x="232" y="34"/>
                  <a:pt x="235" y="41"/>
                  <a:pt x="239" y="46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8" y="116"/>
                  <a:pt x="186" y="116"/>
                  <a:pt x="183" y="116"/>
                </a:cubicBezTo>
                <a:cubicBezTo>
                  <a:pt x="178" y="116"/>
                  <a:pt x="174" y="117"/>
                  <a:pt x="170" y="119"/>
                </a:cubicBezTo>
                <a:cubicBezTo>
                  <a:pt x="130" y="79"/>
                  <a:pt x="130" y="79"/>
                  <a:pt x="130" y="79"/>
                </a:cubicBezTo>
                <a:cubicBezTo>
                  <a:pt x="132" y="76"/>
                  <a:pt x="133" y="71"/>
                  <a:pt x="133" y="67"/>
                </a:cubicBezTo>
                <a:cubicBezTo>
                  <a:pt x="133" y="51"/>
                  <a:pt x="121" y="39"/>
                  <a:pt x="105" y="39"/>
                </a:cubicBezTo>
                <a:cubicBezTo>
                  <a:pt x="90" y="39"/>
                  <a:pt x="78" y="51"/>
                  <a:pt x="78" y="67"/>
                </a:cubicBezTo>
                <a:cubicBezTo>
                  <a:pt x="78" y="73"/>
                  <a:pt x="80" y="79"/>
                  <a:pt x="84" y="84"/>
                </a:cubicBezTo>
                <a:cubicBezTo>
                  <a:pt x="36" y="156"/>
                  <a:pt x="36" y="156"/>
                  <a:pt x="36" y="156"/>
                </a:cubicBezTo>
                <a:cubicBezTo>
                  <a:pt x="34" y="155"/>
                  <a:pt x="31" y="155"/>
                  <a:pt x="28" y="155"/>
                </a:cubicBezTo>
                <a:cubicBezTo>
                  <a:pt x="13" y="155"/>
                  <a:pt x="0" y="167"/>
                  <a:pt x="0" y="183"/>
                </a:cubicBezTo>
                <a:cubicBezTo>
                  <a:pt x="0" y="198"/>
                  <a:pt x="13" y="210"/>
                  <a:pt x="28" y="210"/>
                </a:cubicBezTo>
                <a:cubicBezTo>
                  <a:pt x="43" y="210"/>
                  <a:pt x="56" y="198"/>
                  <a:pt x="56" y="183"/>
                </a:cubicBezTo>
                <a:cubicBezTo>
                  <a:pt x="56" y="176"/>
                  <a:pt x="54" y="170"/>
                  <a:pt x="50" y="166"/>
                </a:cubicBezTo>
                <a:cubicBezTo>
                  <a:pt x="98" y="94"/>
                  <a:pt x="98" y="94"/>
                  <a:pt x="98" y="94"/>
                </a:cubicBezTo>
                <a:cubicBezTo>
                  <a:pt x="100" y="94"/>
                  <a:pt x="103" y="95"/>
                  <a:pt x="105" y="95"/>
                </a:cubicBezTo>
                <a:cubicBezTo>
                  <a:pt x="110" y="95"/>
                  <a:pt x="114" y="93"/>
                  <a:pt x="118" y="92"/>
                </a:cubicBezTo>
                <a:cubicBezTo>
                  <a:pt x="158" y="132"/>
                  <a:pt x="158" y="132"/>
                  <a:pt x="158" y="132"/>
                </a:cubicBezTo>
                <a:cubicBezTo>
                  <a:pt x="156" y="135"/>
                  <a:pt x="155" y="140"/>
                  <a:pt x="155" y="144"/>
                </a:cubicBezTo>
                <a:cubicBezTo>
                  <a:pt x="155" y="159"/>
                  <a:pt x="167" y="172"/>
                  <a:pt x="183" y="172"/>
                </a:cubicBezTo>
                <a:cubicBezTo>
                  <a:pt x="198" y="172"/>
                  <a:pt x="211" y="159"/>
                  <a:pt x="211" y="144"/>
                </a:cubicBezTo>
                <a:cubicBezTo>
                  <a:pt x="211" y="138"/>
                  <a:pt x="209" y="132"/>
                  <a:pt x="205" y="127"/>
                </a:cubicBezTo>
                <a:cubicBezTo>
                  <a:pt x="253" y="55"/>
                  <a:pt x="253" y="55"/>
                  <a:pt x="253" y="55"/>
                </a:cubicBezTo>
                <a:cubicBezTo>
                  <a:pt x="255" y="55"/>
                  <a:pt x="258" y="56"/>
                  <a:pt x="260" y="56"/>
                </a:cubicBezTo>
                <a:cubicBezTo>
                  <a:pt x="276" y="56"/>
                  <a:pt x="288" y="43"/>
                  <a:pt x="288" y="28"/>
                </a:cubicBezTo>
                <a:cubicBezTo>
                  <a:pt x="288" y="12"/>
                  <a:pt x="276" y="0"/>
                  <a:pt x="26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7" name="Freeform 332"/>
          <p:cNvSpPr/>
          <p:nvPr/>
        </p:nvSpPr>
        <p:spPr bwMode="auto">
          <a:xfrm>
            <a:off x="3420745" y="3785235"/>
            <a:ext cx="62865" cy="55880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8" name="Freeform 333"/>
          <p:cNvSpPr/>
          <p:nvPr/>
        </p:nvSpPr>
        <p:spPr bwMode="auto">
          <a:xfrm>
            <a:off x="3522345" y="3785235"/>
            <a:ext cx="62865" cy="55880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9" name="Freeform 334"/>
          <p:cNvSpPr/>
          <p:nvPr/>
        </p:nvSpPr>
        <p:spPr bwMode="auto">
          <a:xfrm>
            <a:off x="3622040" y="3785235"/>
            <a:ext cx="62865" cy="55880"/>
          </a:xfrm>
          <a:custGeom>
            <a:avLst/>
            <a:gdLst>
              <a:gd name="T0" fmla="*/ 50 w 63"/>
              <a:gd name="T1" fmla="*/ 0 h 57"/>
              <a:gd name="T2" fmla="*/ 13 w 63"/>
              <a:gd name="T3" fmla="*/ 0 h 57"/>
              <a:gd name="T4" fmla="*/ 0 w 63"/>
              <a:gd name="T5" fmla="*/ 13 h 57"/>
              <a:gd name="T6" fmla="*/ 0 w 63"/>
              <a:gd name="T7" fmla="*/ 44 h 57"/>
              <a:gd name="T8" fmla="*/ 13 w 63"/>
              <a:gd name="T9" fmla="*/ 57 h 57"/>
              <a:gd name="T10" fmla="*/ 50 w 63"/>
              <a:gd name="T11" fmla="*/ 57 h 57"/>
              <a:gd name="T12" fmla="*/ 63 w 63"/>
              <a:gd name="T13" fmla="*/ 44 h 57"/>
              <a:gd name="T14" fmla="*/ 63 w 63"/>
              <a:gd name="T15" fmla="*/ 13 h 57"/>
              <a:gd name="T16" fmla="*/ 50 w 63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57">
                <a:moveTo>
                  <a:pt x="50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8" y="57"/>
                  <a:pt x="63" y="52"/>
                  <a:pt x="63" y="44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6"/>
                  <a:pt x="58" y="0"/>
                  <a:pt x="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0" name="Freeform 335"/>
          <p:cNvSpPr/>
          <p:nvPr/>
        </p:nvSpPr>
        <p:spPr bwMode="auto">
          <a:xfrm>
            <a:off x="3420745" y="3897630"/>
            <a:ext cx="62865" cy="56515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1" name="Freeform 336"/>
          <p:cNvSpPr/>
          <p:nvPr/>
        </p:nvSpPr>
        <p:spPr bwMode="auto">
          <a:xfrm>
            <a:off x="3522345" y="3897630"/>
            <a:ext cx="62865" cy="56515"/>
          </a:xfrm>
          <a:custGeom>
            <a:avLst/>
            <a:gdLst>
              <a:gd name="T0" fmla="*/ 51 w 64"/>
              <a:gd name="T1" fmla="*/ 0 h 57"/>
              <a:gd name="T2" fmla="*/ 13 w 64"/>
              <a:gd name="T3" fmla="*/ 0 h 57"/>
              <a:gd name="T4" fmla="*/ 0 w 64"/>
              <a:gd name="T5" fmla="*/ 13 h 57"/>
              <a:gd name="T6" fmla="*/ 0 w 64"/>
              <a:gd name="T7" fmla="*/ 44 h 57"/>
              <a:gd name="T8" fmla="*/ 13 w 64"/>
              <a:gd name="T9" fmla="*/ 57 h 57"/>
              <a:gd name="T10" fmla="*/ 51 w 64"/>
              <a:gd name="T11" fmla="*/ 57 h 57"/>
              <a:gd name="T12" fmla="*/ 64 w 64"/>
              <a:gd name="T13" fmla="*/ 44 h 57"/>
              <a:gd name="T14" fmla="*/ 64 w 64"/>
              <a:gd name="T15" fmla="*/ 13 h 57"/>
              <a:gd name="T16" fmla="*/ 51 w 64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7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8" y="57"/>
                  <a:pt x="64" y="52"/>
                  <a:pt x="64" y="4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2" name="Freeform 337"/>
          <p:cNvSpPr/>
          <p:nvPr/>
        </p:nvSpPr>
        <p:spPr bwMode="auto">
          <a:xfrm>
            <a:off x="3622040" y="3897630"/>
            <a:ext cx="62865" cy="56515"/>
          </a:xfrm>
          <a:custGeom>
            <a:avLst/>
            <a:gdLst>
              <a:gd name="T0" fmla="*/ 50 w 63"/>
              <a:gd name="T1" fmla="*/ 0 h 57"/>
              <a:gd name="T2" fmla="*/ 13 w 63"/>
              <a:gd name="T3" fmla="*/ 0 h 57"/>
              <a:gd name="T4" fmla="*/ 0 w 63"/>
              <a:gd name="T5" fmla="*/ 13 h 57"/>
              <a:gd name="T6" fmla="*/ 0 w 63"/>
              <a:gd name="T7" fmla="*/ 44 h 57"/>
              <a:gd name="T8" fmla="*/ 13 w 63"/>
              <a:gd name="T9" fmla="*/ 57 h 57"/>
              <a:gd name="T10" fmla="*/ 50 w 63"/>
              <a:gd name="T11" fmla="*/ 57 h 57"/>
              <a:gd name="T12" fmla="*/ 63 w 63"/>
              <a:gd name="T13" fmla="*/ 44 h 57"/>
              <a:gd name="T14" fmla="*/ 63 w 63"/>
              <a:gd name="T15" fmla="*/ 13 h 57"/>
              <a:gd name="T16" fmla="*/ 50 w 63"/>
              <a:gd name="T1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57">
                <a:moveTo>
                  <a:pt x="50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2"/>
                  <a:pt x="6" y="57"/>
                  <a:pt x="13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8" y="57"/>
                  <a:pt x="63" y="52"/>
                  <a:pt x="63" y="44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6"/>
                  <a:pt x="58" y="0"/>
                  <a:pt x="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3" name="Freeform 338"/>
          <p:cNvSpPr/>
          <p:nvPr/>
        </p:nvSpPr>
        <p:spPr bwMode="auto">
          <a:xfrm>
            <a:off x="3420745" y="4010660"/>
            <a:ext cx="62865" cy="57785"/>
          </a:xfrm>
          <a:custGeom>
            <a:avLst/>
            <a:gdLst>
              <a:gd name="T0" fmla="*/ 51 w 64"/>
              <a:gd name="T1" fmla="*/ 0 h 58"/>
              <a:gd name="T2" fmla="*/ 13 w 64"/>
              <a:gd name="T3" fmla="*/ 0 h 58"/>
              <a:gd name="T4" fmla="*/ 0 w 64"/>
              <a:gd name="T5" fmla="*/ 13 h 58"/>
              <a:gd name="T6" fmla="*/ 0 w 64"/>
              <a:gd name="T7" fmla="*/ 45 h 58"/>
              <a:gd name="T8" fmla="*/ 13 w 64"/>
              <a:gd name="T9" fmla="*/ 58 h 58"/>
              <a:gd name="T10" fmla="*/ 51 w 64"/>
              <a:gd name="T11" fmla="*/ 58 h 58"/>
              <a:gd name="T12" fmla="*/ 64 w 64"/>
              <a:gd name="T13" fmla="*/ 45 h 58"/>
              <a:gd name="T14" fmla="*/ 64 w 64"/>
              <a:gd name="T15" fmla="*/ 13 h 58"/>
              <a:gd name="T16" fmla="*/ 51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8"/>
                  <a:pt x="13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8" y="58"/>
                  <a:pt x="64" y="52"/>
                  <a:pt x="64" y="45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4" name="Freeform 339"/>
          <p:cNvSpPr/>
          <p:nvPr/>
        </p:nvSpPr>
        <p:spPr bwMode="auto">
          <a:xfrm>
            <a:off x="3522345" y="4010660"/>
            <a:ext cx="62865" cy="57785"/>
          </a:xfrm>
          <a:custGeom>
            <a:avLst/>
            <a:gdLst>
              <a:gd name="T0" fmla="*/ 51 w 64"/>
              <a:gd name="T1" fmla="*/ 0 h 58"/>
              <a:gd name="T2" fmla="*/ 13 w 64"/>
              <a:gd name="T3" fmla="*/ 0 h 58"/>
              <a:gd name="T4" fmla="*/ 0 w 64"/>
              <a:gd name="T5" fmla="*/ 13 h 58"/>
              <a:gd name="T6" fmla="*/ 0 w 64"/>
              <a:gd name="T7" fmla="*/ 45 h 58"/>
              <a:gd name="T8" fmla="*/ 13 w 64"/>
              <a:gd name="T9" fmla="*/ 58 h 58"/>
              <a:gd name="T10" fmla="*/ 51 w 64"/>
              <a:gd name="T11" fmla="*/ 58 h 58"/>
              <a:gd name="T12" fmla="*/ 64 w 64"/>
              <a:gd name="T13" fmla="*/ 45 h 58"/>
              <a:gd name="T14" fmla="*/ 64 w 64"/>
              <a:gd name="T15" fmla="*/ 13 h 58"/>
              <a:gd name="T16" fmla="*/ 51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51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8"/>
                  <a:pt x="13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8" y="58"/>
                  <a:pt x="64" y="52"/>
                  <a:pt x="64" y="45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6"/>
                  <a:pt x="58" y="0"/>
                  <a:pt x="5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5" name="Freeform 340"/>
          <p:cNvSpPr/>
          <p:nvPr/>
        </p:nvSpPr>
        <p:spPr bwMode="auto">
          <a:xfrm>
            <a:off x="3622040" y="4010660"/>
            <a:ext cx="62865" cy="57785"/>
          </a:xfrm>
          <a:custGeom>
            <a:avLst/>
            <a:gdLst>
              <a:gd name="T0" fmla="*/ 50 w 63"/>
              <a:gd name="T1" fmla="*/ 0 h 58"/>
              <a:gd name="T2" fmla="*/ 13 w 63"/>
              <a:gd name="T3" fmla="*/ 0 h 58"/>
              <a:gd name="T4" fmla="*/ 0 w 63"/>
              <a:gd name="T5" fmla="*/ 13 h 58"/>
              <a:gd name="T6" fmla="*/ 0 w 63"/>
              <a:gd name="T7" fmla="*/ 45 h 58"/>
              <a:gd name="T8" fmla="*/ 13 w 63"/>
              <a:gd name="T9" fmla="*/ 58 h 58"/>
              <a:gd name="T10" fmla="*/ 50 w 63"/>
              <a:gd name="T11" fmla="*/ 58 h 58"/>
              <a:gd name="T12" fmla="*/ 63 w 63"/>
              <a:gd name="T13" fmla="*/ 45 h 58"/>
              <a:gd name="T14" fmla="*/ 63 w 63"/>
              <a:gd name="T15" fmla="*/ 13 h 58"/>
              <a:gd name="T16" fmla="*/ 50 w 63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58">
                <a:moveTo>
                  <a:pt x="50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8"/>
                  <a:pt x="13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8" y="58"/>
                  <a:pt x="63" y="52"/>
                  <a:pt x="63" y="45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6"/>
                  <a:pt x="58" y="0"/>
                  <a:pt x="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" name="Freeform 341"/>
          <p:cNvSpPr>
            <a:spLocks noEditPoints="1"/>
          </p:cNvSpPr>
          <p:nvPr/>
        </p:nvSpPr>
        <p:spPr bwMode="auto">
          <a:xfrm>
            <a:off x="9115425" y="3220085"/>
            <a:ext cx="177165" cy="283210"/>
          </a:xfrm>
          <a:custGeom>
            <a:avLst/>
            <a:gdLst>
              <a:gd name="T0" fmla="*/ 180 w 180"/>
              <a:gd name="T1" fmla="*/ 144 h 288"/>
              <a:gd name="T2" fmla="*/ 150 w 180"/>
              <a:gd name="T3" fmla="*/ 77 h 288"/>
              <a:gd name="T4" fmla="*/ 150 w 180"/>
              <a:gd name="T5" fmla="*/ 0 h 288"/>
              <a:gd name="T6" fmla="*/ 30 w 180"/>
              <a:gd name="T7" fmla="*/ 0 h 288"/>
              <a:gd name="T8" fmla="*/ 30 w 180"/>
              <a:gd name="T9" fmla="*/ 77 h 288"/>
              <a:gd name="T10" fmla="*/ 0 w 180"/>
              <a:gd name="T11" fmla="*/ 144 h 288"/>
              <a:gd name="T12" fmla="*/ 30 w 180"/>
              <a:gd name="T13" fmla="*/ 211 h 288"/>
              <a:gd name="T14" fmla="*/ 30 w 180"/>
              <a:gd name="T15" fmla="*/ 288 h 288"/>
              <a:gd name="T16" fmla="*/ 150 w 180"/>
              <a:gd name="T17" fmla="*/ 288 h 288"/>
              <a:gd name="T18" fmla="*/ 150 w 180"/>
              <a:gd name="T19" fmla="*/ 211 h 288"/>
              <a:gd name="T20" fmla="*/ 180 w 180"/>
              <a:gd name="T21" fmla="*/ 144 h 288"/>
              <a:gd name="T22" fmla="*/ 22 w 180"/>
              <a:gd name="T23" fmla="*/ 144 h 288"/>
              <a:gd name="T24" fmla="*/ 90 w 180"/>
              <a:gd name="T25" fmla="*/ 77 h 288"/>
              <a:gd name="T26" fmla="*/ 157 w 180"/>
              <a:gd name="T27" fmla="*/ 144 h 288"/>
              <a:gd name="T28" fmla="*/ 90 w 180"/>
              <a:gd name="T29" fmla="*/ 212 h 288"/>
              <a:gd name="T30" fmla="*/ 22 w 180"/>
              <a:gd name="T31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0" h="288">
                <a:moveTo>
                  <a:pt x="180" y="144"/>
                </a:moveTo>
                <a:cubicBezTo>
                  <a:pt x="180" y="118"/>
                  <a:pt x="169" y="94"/>
                  <a:pt x="150" y="77"/>
                </a:cubicBezTo>
                <a:cubicBezTo>
                  <a:pt x="150" y="0"/>
                  <a:pt x="150" y="0"/>
                  <a:pt x="15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77"/>
                  <a:pt x="30" y="77"/>
                  <a:pt x="30" y="77"/>
                </a:cubicBezTo>
                <a:cubicBezTo>
                  <a:pt x="12" y="93"/>
                  <a:pt x="0" y="117"/>
                  <a:pt x="0" y="144"/>
                </a:cubicBezTo>
                <a:cubicBezTo>
                  <a:pt x="0" y="171"/>
                  <a:pt x="12" y="195"/>
                  <a:pt x="30" y="211"/>
                </a:cubicBezTo>
                <a:cubicBezTo>
                  <a:pt x="30" y="288"/>
                  <a:pt x="30" y="288"/>
                  <a:pt x="30" y="288"/>
                </a:cubicBezTo>
                <a:cubicBezTo>
                  <a:pt x="150" y="288"/>
                  <a:pt x="150" y="288"/>
                  <a:pt x="150" y="288"/>
                </a:cubicBezTo>
                <a:cubicBezTo>
                  <a:pt x="150" y="211"/>
                  <a:pt x="150" y="211"/>
                  <a:pt x="150" y="211"/>
                </a:cubicBezTo>
                <a:cubicBezTo>
                  <a:pt x="169" y="194"/>
                  <a:pt x="180" y="171"/>
                  <a:pt x="180" y="144"/>
                </a:cubicBezTo>
                <a:close/>
                <a:moveTo>
                  <a:pt x="22" y="144"/>
                </a:moveTo>
                <a:cubicBezTo>
                  <a:pt x="22" y="107"/>
                  <a:pt x="53" y="77"/>
                  <a:pt x="90" y="77"/>
                </a:cubicBezTo>
                <a:cubicBezTo>
                  <a:pt x="127" y="77"/>
                  <a:pt x="157" y="107"/>
                  <a:pt x="157" y="144"/>
                </a:cubicBezTo>
                <a:cubicBezTo>
                  <a:pt x="157" y="181"/>
                  <a:pt x="127" y="212"/>
                  <a:pt x="90" y="212"/>
                </a:cubicBezTo>
                <a:cubicBezTo>
                  <a:pt x="53" y="212"/>
                  <a:pt x="22" y="181"/>
                  <a:pt x="22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7" name="Freeform 342"/>
          <p:cNvSpPr/>
          <p:nvPr/>
        </p:nvSpPr>
        <p:spPr bwMode="auto">
          <a:xfrm>
            <a:off x="9194165" y="3313430"/>
            <a:ext cx="55245" cy="81915"/>
          </a:xfrm>
          <a:custGeom>
            <a:avLst/>
            <a:gdLst>
              <a:gd name="T0" fmla="*/ 2 w 55"/>
              <a:gd name="T1" fmla="*/ 56 h 84"/>
              <a:gd name="T2" fmla="*/ 43 w 55"/>
              <a:gd name="T3" fmla="*/ 84 h 84"/>
              <a:gd name="T4" fmla="*/ 45 w 55"/>
              <a:gd name="T5" fmla="*/ 84 h 84"/>
              <a:gd name="T6" fmla="*/ 46 w 55"/>
              <a:gd name="T7" fmla="*/ 84 h 84"/>
              <a:gd name="T8" fmla="*/ 49 w 55"/>
              <a:gd name="T9" fmla="*/ 83 h 84"/>
              <a:gd name="T10" fmla="*/ 54 w 55"/>
              <a:gd name="T11" fmla="*/ 74 h 84"/>
              <a:gd name="T12" fmla="*/ 53 w 55"/>
              <a:gd name="T13" fmla="*/ 69 h 84"/>
              <a:gd name="T14" fmla="*/ 17 w 55"/>
              <a:gd name="T15" fmla="*/ 45 h 84"/>
              <a:gd name="T16" fmla="*/ 17 w 55"/>
              <a:gd name="T17" fmla="*/ 4 h 84"/>
              <a:gd name="T18" fmla="*/ 16 w 55"/>
              <a:gd name="T19" fmla="*/ 1 h 84"/>
              <a:gd name="T20" fmla="*/ 13 w 55"/>
              <a:gd name="T21" fmla="*/ 0 h 84"/>
              <a:gd name="T22" fmla="*/ 3 w 55"/>
              <a:gd name="T23" fmla="*/ 0 h 84"/>
              <a:gd name="T24" fmla="*/ 1 w 55"/>
              <a:gd name="T25" fmla="*/ 1 h 84"/>
              <a:gd name="T26" fmla="*/ 0 w 55"/>
              <a:gd name="T27" fmla="*/ 4 h 84"/>
              <a:gd name="T28" fmla="*/ 0 w 55"/>
              <a:gd name="T29" fmla="*/ 53 h 84"/>
              <a:gd name="T30" fmla="*/ 1 w 55"/>
              <a:gd name="T31" fmla="*/ 55 h 84"/>
              <a:gd name="T32" fmla="*/ 2 w 55"/>
              <a:gd name="T33" fmla="*/ 5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84">
                <a:moveTo>
                  <a:pt x="2" y="56"/>
                </a:moveTo>
                <a:cubicBezTo>
                  <a:pt x="43" y="84"/>
                  <a:pt x="43" y="84"/>
                  <a:pt x="43" y="84"/>
                </a:cubicBezTo>
                <a:cubicBezTo>
                  <a:pt x="44" y="84"/>
                  <a:pt x="45" y="84"/>
                  <a:pt x="45" y="84"/>
                </a:cubicBezTo>
                <a:cubicBezTo>
                  <a:pt x="46" y="84"/>
                  <a:pt x="46" y="84"/>
                  <a:pt x="46" y="84"/>
                </a:cubicBezTo>
                <a:cubicBezTo>
                  <a:pt x="47" y="84"/>
                  <a:pt x="48" y="84"/>
                  <a:pt x="49" y="83"/>
                </a:cubicBezTo>
                <a:cubicBezTo>
                  <a:pt x="54" y="74"/>
                  <a:pt x="54" y="74"/>
                  <a:pt x="54" y="74"/>
                </a:cubicBezTo>
                <a:cubicBezTo>
                  <a:pt x="55" y="73"/>
                  <a:pt x="54" y="70"/>
                  <a:pt x="53" y="69"/>
                </a:cubicBezTo>
                <a:cubicBezTo>
                  <a:pt x="17" y="45"/>
                  <a:pt x="17" y="45"/>
                  <a:pt x="17" y="4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2"/>
                  <a:pt x="16" y="1"/>
                </a:cubicBezTo>
                <a:cubicBezTo>
                  <a:pt x="15" y="0"/>
                  <a:pt x="14" y="0"/>
                  <a:pt x="13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2"/>
                  <a:pt x="0" y="3"/>
                  <a:pt x="0" y="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4"/>
                  <a:pt x="0" y="55"/>
                  <a:pt x="1" y="55"/>
                </a:cubicBezTo>
                <a:cubicBezTo>
                  <a:pt x="1" y="56"/>
                  <a:pt x="1" y="56"/>
                  <a:pt x="2" y="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8" name="Freeform 343"/>
          <p:cNvSpPr>
            <a:spLocks noEditPoints="1"/>
          </p:cNvSpPr>
          <p:nvPr/>
        </p:nvSpPr>
        <p:spPr bwMode="auto">
          <a:xfrm>
            <a:off x="5166995" y="3860800"/>
            <a:ext cx="162560" cy="135255"/>
          </a:xfrm>
          <a:custGeom>
            <a:avLst/>
            <a:gdLst>
              <a:gd name="T0" fmla="*/ 106 w 166"/>
              <a:gd name="T1" fmla="*/ 138 h 138"/>
              <a:gd name="T2" fmla="*/ 166 w 166"/>
              <a:gd name="T3" fmla="*/ 121 h 138"/>
              <a:gd name="T4" fmla="*/ 106 w 166"/>
              <a:gd name="T5" fmla="*/ 80 h 138"/>
              <a:gd name="T6" fmla="*/ 112 w 166"/>
              <a:gd name="T7" fmla="*/ 63 h 138"/>
              <a:gd name="T8" fmla="*/ 114 w 166"/>
              <a:gd name="T9" fmla="*/ 53 h 138"/>
              <a:gd name="T10" fmla="*/ 114 w 166"/>
              <a:gd name="T11" fmla="*/ 31 h 138"/>
              <a:gd name="T12" fmla="*/ 104 w 166"/>
              <a:gd name="T13" fmla="*/ 6 h 138"/>
              <a:gd name="T14" fmla="*/ 85 w 166"/>
              <a:gd name="T15" fmla="*/ 0 h 138"/>
              <a:gd name="T16" fmla="*/ 82 w 166"/>
              <a:gd name="T17" fmla="*/ 0 h 138"/>
              <a:gd name="T18" fmla="*/ 80 w 166"/>
              <a:gd name="T19" fmla="*/ 0 h 138"/>
              <a:gd name="T20" fmla="*/ 80 w 166"/>
              <a:gd name="T21" fmla="*/ 0 h 138"/>
              <a:gd name="T22" fmla="*/ 51 w 166"/>
              <a:gd name="T23" fmla="*/ 26 h 138"/>
              <a:gd name="T24" fmla="*/ 51 w 166"/>
              <a:gd name="T25" fmla="*/ 49 h 138"/>
              <a:gd name="T26" fmla="*/ 51 w 166"/>
              <a:gd name="T27" fmla="*/ 53 h 138"/>
              <a:gd name="T28" fmla="*/ 58 w 166"/>
              <a:gd name="T29" fmla="*/ 77 h 138"/>
              <a:gd name="T30" fmla="*/ 21 w 166"/>
              <a:gd name="T31" fmla="*/ 102 h 138"/>
              <a:gd name="T32" fmla="*/ 0 w 166"/>
              <a:gd name="T33" fmla="*/ 138 h 138"/>
              <a:gd name="T34" fmla="*/ 83 w 166"/>
              <a:gd name="T35" fmla="*/ 118 h 138"/>
              <a:gd name="T36" fmla="*/ 52 w 166"/>
              <a:gd name="T37" fmla="*/ 53 h 138"/>
              <a:gd name="T38" fmla="*/ 55 w 166"/>
              <a:gd name="T39" fmla="*/ 24 h 138"/>
              <a:gd name="T40" fmla="*/ 76 w 166"/>
              <a:gd name="T41" fmla="*/ 27 h 138"/>
              <a:gd name="T42" fmla="*/ 82 w 166"/>
              <a:gd name="T43" fmla="*/ 28 h 138"/>
              <a:gd name="T44" fmla="*/ 88 w 166"/>
              <a:gd name="T45" fmla="*/ 28 h 138"/>
              <a:gd name="T46" fmla="*/ 91 w 166"/>
              <a:gd name="T47" fmla="*/ 5 h 138"/>
              <a:gd name="T48" fmla="*/ 110 w 166"/>
              <a:gd name="T49" fmla="*/ 46 h 138"/>
              <a:gd name="T50" fmla="*/ 113 w 166"/>
              <a:gd name="T51" fmla="*/ 59 h 138"/>
              <a:gd name="T52" fmla="*/ 95 w 166"/>
              <a:gd name="T53" fmla="*/ 89 h 138"/>
              <a:gd name="T54" fmla="*/ 73 w 166"/>
              <a:gd name="T55" fmla="*/ 86 h 138"/>
              <a:gd name="T56" fmla="*/ 67 w 166"/>
              <a:gd name="T57" fmla="*/ 85 h 138"/>
              <a:gd name="T58" fmla="*/ 66 w 166"/>
              <a:gd name="T59" fmla="*/ 89 h 138"/>
              <a:gd name="T60" fmla="*/ 70 w 166"/>
              <a:gd name="T61" fmla="*/ 91 h 138"/>
              <a:gd name="T62" fmla="*/ 91 w 166"/>
              <a:gd name="T63" fmla="*/ 88 h 138"/>
              <a:gd name="T64" fmla="*/ 98 w 166"/>
              <a:gd name="T65" fmla="*/ 88 h 138"/>
              <a:gd name="T66" fmla="*/ 101 w 166"/>
              <a:gd name="T67" fmla="*/ 93 h 138"/>
              <a:gd name="T68" fmla="*/ 92 w 166"/>
              <a:gd name="T69" fmla="*/ 94 h 138"/>
              <a:gd name="T70" fmla="*/ 86 w 166"/>
              <a:gd name="T71" fmla="*/ 93 h 138"/>
              <a:gd name="T72" fmla="*/ 78 w 166"/>
              <a:gd name="T73" fmla="*/ 94 h 138"/>
              <a:gd name="T74" fmla="*/ 69 w 166"/>
              <a:gd name="T75" fmla="*/ 98 h 138"/>
              <a:gd name="T76" fmla="*/ 66 w 166"/>
              <a:gd name="T77" fmla="*/ 8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6" h="138">
                <a:moveTo>
                  <a:pt x="83" y="118"/>
                </a:moveTo>
                <a:cubicBezTo>
                  <a:pt x="95" y="118"/>
                  <a:pt x="104" y="127"/>
                  <a:pt x="106" y="138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6" y="121"/>
                  <a:pt x="166" y="121"/>
                  <a:pt x="166" y="121"/>
                </a:cubicBezTo>
                <a:cubicBezTo>
                  <a:pt x="166" y="121"/>
                  <a:pt x="166" y="111"/>
                  <a:pt x="145" y="102"/>
                </a:cubicBezTo>
                <a:cubicBezTo>
                  <a:pt x="137" y="98"/>
                  <a:pt x="124" y="86"/>
                  <a:pt x="106" y="80"/>
                </a:cubicBezTo>
                <a:cubicBezTo>
                  <a:pt x="107" y="78"/>
                  <a:pt x="107" y="77"/>
                  <a:pt x="108" y="75"/>
                </a:cubicBezTo>
                <a:cubicBezTo>
                  <a:pt x="109" y="71"/>
                  <a:pt x="111" y="67"/>
                  <a:pt x="112" y="63"/>
                </a:cubicBezTo>
                <a:cubicBezTo>
                  <a:pt x="113" y="60"/>
                  <a:pt x="114" y="57"/>
                  <a:pt x="114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4" y="51"/>
                  <a:pt x="114" y="49"/>
                  <a:pt x="114" y="48"/>
                </a:cubicBezTo>
                <a:cubicBezTo>
                  <a:pt x="114" y="41"/>
                  <a:pt x="114" y="35"/>
                  <a:pt x="114" y="31"/>
                </a:cubicBezTo>
                <a:cubicBezTo>
                  <a:pt x="114" y="29"/>
                  <a:pt x="114" y="28"/>
                  <a:pt x="114" y="26"/>
                </a:cubicBezTo>
                <a:cubicBezTo>
                  <a:pt x="113" y="17"/>
                  <a:pt x="110" y="10"/>
                  <a:pt x="104" y="6"/>
                </a:cubicBezTo>
                <a:cubicBezTo>
                  <a:pt x="99" y="2"/>
                  <a:pt x="92" y="0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5" y="10"/>
                  <a:pt x="51" y="17"/>
                  <a:pt x="51" y="26"/>
                </a:cubicBezTo>
                <a:cubicBezTo>
                  <a:pt x="50" y="27"/>
                  <a:pt x="50" y="29"/>
                  <a:pt x="50" y="30"/>
                </a:cubicBezTo>
                <a:cubicBezTo>
                  <a:pt x="50" y="35"/>
                  <a:pt x="51" y="41"/>
                  <a:pt x="51" y="49"/>
                </a:cubicBezTo>
                <a:cubicBezTo>
                  <a:pt x="51" y="50"/>
                  <a:pt x="51" y="52"/>
                  <a:pt x="51" y="53"/>
                </a:cubicBezTo>
                <a:cubicBezTo>
                  <a:pt x="51" y="53"/>
                  <a:pt x="51" y="53"/>
                  <a:pt x="51" y="53"/>
                </a:cubicBezTo>
                <a:cubicBezTo>
                  <a:pt x="51" y="62"/>
                  <a:pt x="55" y="69"/>
                  <a:pt x="57" y="75"/>
                </a:cubicBezTo>
                <a:cubicBezTo>
                  <a:pt x="57" y="76"/>
                  <a:pt x="58" y="76"/>
                  <a:pt x="58" y="77"/>
                </a:cubicBezTo>
                <a:cubicBezTo>
                  <a:pt x="58" y="78"/>
                  <a:pt x="58" y="79"/>
                  <a:pt x="59" y="80"/>
                </a:cubicBezTo>
                <a:cubicBezTo>
                  <a:pt x="42" y="87"/>
                  <a:pt x="29" y="98"/>
                  <a:pt x="21" y="102"/>
                </a:cubicBezTo>
                <a:cubicBezTo>
                  <a:pt x="0" y="111"/>
                  <a:pt x="0" y="121"/>
                  <a:pt x="0" y="121"/>
                </a:cubicBezTo>
                <a:cubicBezTo>
                  <a:pt x="0" y="138"/>
                  <a:pt x="0" y="138"/>
                  <a:pt x="0" y="138"/>
                </a:cubicBezTo>
                <a:cubicBezTo>
                  <a:pt x="59" y="138"/>
                  <a:pt x="59" y="138"/>
                  <a:pt x="59" y="138"/>
                </a:cubicBezTo>
                <a:cubicBezTo>
                  <a:pt x="61" y="127"/>
                  <a:pt x="71" y="118"/>
                  <a:pt x="83" y="118"/>
                </a:cubicBezTo>
                <a:close/>
                <a:moveTo>
                  <a:pt x="52" y="59"/>
                </a:moveTo>
                <a:cubicBezTo>
                  <a:pt x="52" y="57"/>
                  <a:pt x="51" y="55"/>
                  <a:pt x="52" y="53"/>
                </a:cubicBezTo>
                <a:cubicBezTo>
                  <a:pt x="55" y="46"/>
                  <a:pt x="55" y="46"/>
                  <a:pt x="55" y="46"/>
                </a:cubicBezTo>
                <a:cubicBezTo>
                  <a:pt x="55" y="24"/>
                  <a:pt x="55" y="24"/>
                  <a:pt x="55" y="24"/>
                </a:cubicBezTo>
                <a:cubicBezTo>
                  <a:pt x="58" y="8"/>
                  <a:pt x="74" y="5"/>
                  <a:pt x="74" y="5"/>
                </a:cubicBezTo>
                <a:cubicBezTo>
                  <a:pt x="76" y="27"/>
                  <a:pt x="76" y="27"/>
                  <a:pt x="76" y="27"/>
                </a:cubicBezTo>
                <a:cubicBezTo>
                  <a:pt x="76" y="27"/>
                  <a:pt x="76" y="28"/>
                  <a:pt x="77" y="28"/>
                </a:cubicBezTo>
                <a:cubicBezTo>
                  <a:pt x="78" y="28"/>
                  <a:pt x="81" y="28"/>
                  <a:pt x="82" y="28"/>
                </a:cubicBezTo>
                <a:cubicBezTo>
                  <a:pt x="82" y="28"/>
                  <a:pt x="82" y="28"/>
                  <a:pt x="83" y="28"/>
                </a:cubicBezTo>
                <a:cubicBezTo>
                  <a:pt x="84" y="28"/>
                  <a:pt x="87" y="28"/>
                  <a:pt x="88" y="28"/>
                </a:cubicBezTo>
                <a:cubicBezTo>
                  <a:pt x="89" y="28"/>
                  <a:pt x="89" y="27"/>
                  <a:pt x="89" y="27"/>
                </a:cubicBezTo>
                <a:cubicBezTo>
                  <a:pt x="91" y="5"/>
                  <a:pt x="91" y="5"/>
                  <a:pt x="91" y="5"/>
                </a:cubicBezTo>
                <a:cubicBezTo>
                  <a:pt x="91" y="5"/>
                  <a:pt x="106" y="8"/>
                  <a:pt x="109" y="24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5"/>
                  <a:pt x="113" y="57"/>
                  <a:pt x="113" y="59"/>
                </a:cubicBezTo>
                <a:cubicBezTo>
                  <a:pt x="109" y="68"/>
                  <a:pt x="99" y="78"/>
                  <a:pt x="98" y="85"/>
                </a:cubicBezTo>
                <a:cubicBezTo>
                  <a:pt x="95" y="89"/>
                  <a:pt x="95" y="89"/>
                  <a:pt x="95" y="89"/>
                </a:cubicBezTo>
                <a:cubicBezTo>
                  <a:pt x="92" y="86"/>
                  <a:pt x="92" y="86"/>
                  <a:pt x="92" y="86"/>
                </a:cubicBezTo>
                <a:cubicBezTo>
                  <a:pt x="73" y="86"/>
                  <a:pt x="73" y="86"/>
                  <a:pt x="73" y="86"/>
                </a:cubicBezTo>
                <a:cubicBezTo>
                  <a:pt x="70" y="89"/>
                  <a:pt x="70" y="89"/>
                  <a:pt x="70" y="89"/>
                </a:cubicBezTo>
                <a:cubicBezTo>
                  <a:pt x="67" y="85"/>
                  <a:pt x="67" y="85"/>
                  <a:pt x="67" y="85"/>
                </a:cubicBezTo>
                <a:cubicBezTo>
                  <a:pt x="66" y="78"/>
                  <a:pt x="56" y="68"/>
                  <a:pt x="52" y="59"/>
                </a:cubicBezTo>
                <a:close/>
                <a:moveTo>
                  <a:pt x="66" y="89"/>
                </a:moveTo>
                <a:cubicBezTo>
                  <a:pt x="66" y="89"/>
                  <a:pt x="67" y="88"/>
                  <a:pt x="67" y="88"/>
                </a:cubicBezTo>
                <a:cubicBezTo>
                  <a:pt x="70" y="91"/>
                  <a:pt x="70" y="91"/>
                  <a:pt x="70" y="91"/>
                </a:cubicBezTo>
                <a:cubicBezTo>
                  <a:pt x="73" y="88"/>
                  <a:pt x="73" y="88"/>
                  <a:pt x="73" y="88"/>
                </a:cubicBezTo>
                <a:cubicBezTo>
                  <a:pt x="91" y="88"/>
                  <a:pt x="91" y="88"/>
                  <a:pt x="91" y="88"/>
                </a:cubicBezTo>
                <a:cubicBezTo>
                  <a:pt x="95" y="91"/>
                  <a:pt x="95" y="91"/>
                  <a:pt x="95" y="91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88"/>
                  <a:pt x="99" y="89"/>
                  <a:pt x="99" y="89"/>
                </a:cubicBezTo>
                <a:cubicBezTo>
                  <a:pt x="99" y="90"/>
                  <a:pt x="100" y="92"/>
                  <a:pt x="101" y="93"/>
                </a:cubicBezTo>
                <a:cubicBezTo>
                  <a:pt x="100" y="95"/>
                  <a:pt x="98" y="97"/>
                  <a:pt x="96" y="98"/>
                </a:cubicBezTo>
                <a:cubicBezTo>
                  <a:pt x="92" y="94"/>
                  <a:pt x="92" y="94"/>
                  <a:pt x="92" y="94"/>
                </a:cubicBezTo>
                <a:cubicBezTo>
                  <a:pt x="86" y="94"/>
                  <a:pt x="86" y="94"/>
                  <a:pt x="86" y="94"/>
                </a:cubicBezTo>
                <a:cubicBezTo>
                  <a:pt x="86" y="93"/>
                  <a:pt x="86" y="93"/>
                  <a:pt x="86" y="93"/>
                </a:cubicBezTo>
                <a:cubicBezTo>
                  <a:pt x="79" y="93"/>
                  <a:pt x="79" y="93"/>
                  <a:pt x="79" y="93"/>
                </a:cubicBezTo>
                <a:cubicBezTo>
                  <a:pt x="78" y="94"/>
                  <a:pt x="78" y="94"/>
                  <a:pt x="78" y="94"/>
                </a:cubicBezTo>
                <a:cubicBezTo>
                  <a:pt x="73" y="94"/>
                  <a:pt x="73" y="94"/>
                  <a:pt x="73" y="94"/>
                </a:cubicBezTo>
                <a:cubicBezTo>
                  <a:pt x="69" y="98"/>
                  <a:pt x="69" y="98"/>
                  <a:pt x="69" y="98"/>
                </a:cubicBezTo>
                <a:cubicBezTo>
                  <a:pt x="67" y="97"/>
                  <a:pt x="65" y="95"/>
                  <a:pt x="64" y="93"/>
                </a:cubicBezTo>
                <a:cubicBezTo>
                  <a:pt x="65" y="92"/>
                  <a:pt x="66" y="90"/>
                  <a:pt x="66" y="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9" name="Freeform 344"/>
          <p:cNvSpPr/>
          <p:nvPr/>
        </p:nvSpPr>
        <p:spPr bwMode="auto">
          <a:xfrm>
            <a:off x="5252720" y="3910330"/>
            <a:ext cx="17780" cy="5080"/>
          </a:xfrm>
          <a:custGeom>
            <a:avLst/>
            <a:gdLst>
              <a:gd name="T0" fmla="*/ 18 w 18"/>
              <a:gd name="T1" fmla="*/ 3 h 6"/>
              <a:gd name="T2" fmla="*/ 16 w 18"/>
              <a:gd name="T3" fmla="*/ 0 h 6"/>
              <a:gd name="T4" fmla="*/ 0 w 18"/>
              <a:gd name="T5" fmla="*/ 3 h 6"/>
              <a:gd name="T6" fmla="*/ 1 w 18"/>
              <a:gd name="T7" fmla="*/ 6 h 6"/>
              <a:gd name="T8" fmla="*/ 18 w 18"/>
              <a:gd name="T9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">
                <a:moveTo>
                  <a:pt x="18" y="3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1" y="3"/>
                  <a:pt x="0" y="3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5" y="6"/>
                  <a:pt x="18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0" name="Freeform 345"/>
          <p:cNvSpPr/>
          <p:nvPr/>
        </p:nvSpPr>
        <p:spPr bwMode="auto">
          <a:xfrm>
            <a:off x="5225415" y="3910330"/>
            <a:ext cx="17780" cy="5080"/>
          </a:xfrm>
          <a:custGeom>
            <a:avLst/>
            <a:gdLst>
              <a:gd name="T0" fmla="*/ 17 w 18"/>
              <a:gd name="T1" fmla="*/ 6 h 6"/>
              <a:gd name="T2" fmla="*/ 18 w 18"/>
              <a:gd name="T3" fmla="*/ 3 h 6"/>
              <a:gd name="T4" fmla="*/ 2 w 18"/>
              <a:gd name="T5" fmla="*/ 0 h 6"/>
              <a:gd name="T6" fmla="*/ 0 w 18"/>
              <a:gd name="T7" fmla="*/ 3 h 6"/>
              <a:gd name="T8" fmla="*/ 17 w 18"/>
              <a:gd name="T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">
                <a:moveTo>
                  <a:pt x="17" y="6"/>
                </a:moveTo>
                <a:cubicBezTo>
                  <a:pt x="18" y="3"/>
                  <a:pt x="18" y="3"/>
                  <a:pt x="18" y="3"/>
                </a:cubicBezTo>
                <a:cubicBezTo>
                  <a:pt x="7" y="3"/>
                  <a:pt x="2" y="0"/>
                  <a:pt x="2" y="0"/>
                </a:cubicBezTo>
                <a:cubicBezTo>
                  <a:pt x="0" y="3"/>
                  <a:pt x="0" y="3"/>
                  <a:pt x="0" y="3"/>
                </a:cubicBezTo>
                <a:cubicBezTo>
                  <a:pt x="3" y="6"/>
                  <a:pt x="17" y="6"/>
                  <a:pt x="17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1" name="Freeform 346"/>
          <p:cNvSpPr/>
          <p:nvPr/>
        </p:nvSpPr>
        <p:spPr bwMode="auto">
          <a:xfrm>
            <a:off x="5228590" y="3979545"/>
            <a:ext cx="38735" cy="16510"/>
          </a:xfrm>
          <a:custGeom>
            <a:avLst/>
            <a:gdLst>
              <a:gd name="T0" fmla="*/ 20 w 39"/>
              <a:gd name="T1" fmla="*/ 5 h 17"/>
              <a:gd name="T2" fmla="*/ 34 w 39"/>
              <a:gd name="T3" fmla="*/ 17 h 17"/>
              <a:gd name="T4" fmla="*/ 39 w 39"/>
              <a:gd name="T5" fmla="*/ 17 h 17"/>
              <a:gd name="T6" fmla="*/ 20 w 39"/>
              <a:gd name="T7" fmla="*/ 0 h 17"/>
              <a:gd name="T8" fmla="*/ 0 w 39"/>
              <a:gd name="T9" fmla="*/ 17 h 17"/>
              <a:gd name="T10" fmla="*/ 5 w 39"/>
              <a:gd name="T11" fmla="*/ 17 h 17"/>
              <a:gd name="T12" fmla="*/ 20 w 39"/>
              <a:gd name="T13" fmla="*/ 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17">
                <a:moveTo>
                  <a:pt x="20" y="5"/>
                </a:moveTo>
                <a:cubicBezTo>
                  <a:pt x="27" y="5"/>
                  <a:pt x="33" y="10"/>
                  <a:pt x="34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8" y="8"/>
                  <a:pt x="30" y="0"/>
                  <a:pt x="20" y="0"/>
                </a:cubicBezTo>
                <a:cubicBezTo>
                  <a:pt x="10" y="0"/>
                  <a:pt x="1" y="8"/>
                  <a:pt x="0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0"/>
                  <a:pt x="12" y="5"/>
                  <a:pt x="20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2" name="Freeform 347"/>
          <p:cNvSpPr/>
          <p:nvPr/>
        </p:nvSpPr>
        <p:spPr bwMode="auto">
          <a:xfrm>
            <a:off x="5310505" y="3897630"/>
            <a:ext cx="78740" cy="99695"/>
          </a:xfrm>
          <a:custGeom>
            <a:avLst/>
            <a:gdLst>
              <a:gd name="T0" fmla="*/ 81 w 81"/>
              <a:gd name="T1" fmla="*/ 90 h 102"/>
              <a:gd name="T2" fmla="*/ 66 w 81"/>
              <a:gd name="T3" fmla="*/ 76 h 102"/>
              <a:gd name="T4" fmla="*/ 33 w 81"/>
              <a:gd name="T5" fmla="*/ 62 h 102"/>
              <a:gd name="T6" fmla="*/ 43 w 81"/>
              <a:gd name="T7" fmla="*/ 44 h 102"/>
              <a:gd name="T8" fmla="*/ 45 w 81"/>
              <a:gd name="T9" fmla="*/ 30 h 102"/>
              <a:gd name="T10" fmla="*/ 45 w 81"/>
              <a:gd name="T11" fmla="*/ 16 h 102"/>
              <a:gd name="T12" fmla="*/ 23 w 81"/>
              <a:gd name="T13" fmla="*/ 0 h 102"/>
              <a:gd name="T14" fmla="*/ 1 w 81"/>
              <a:gd name="T15" fmla="*/ 16 h 102"/>
              <a:gd name="T16" fmla="*/ 0 w 81"/>
              <a:gd name="T17" fmla="*/ 30 h 102"/>
              <a:gd name="T18" fmla="*/ 2 w 81"/>
              <a:gd name="T19" fmla="*/ 44 h 102"/>
              <a:gd name="T20" fmla="*/ 10 w 81"/>
              <a:gd name="T21" fmla="*/ 60 h 102"/>
              <a:gd name="T22" fmla="*/ 28 w 81"/>
              <a:gd name="T23" fmla="*/ 85 h 102"/>
              <a:gd name="T24" fmla="*/ 28 w 81"/>
              <a:gd name="T25" fmla="*/ 85 h 102"/>
              <a:gd name="T26" fmla="*/ 28 w 81"/>
              <a:gd name="T27" fmla="*/ 85 h 102"/>
              <a:gd name="T28" fmla="*/ 28 w 81"/>
              <a:gd name="T29" fmla="*/ 102 h 102"/>
              <a:gd name="T30" fmla="*/ 28 w 81"/>
              <a:gd name="T31" fmla="*/ 102 h 102"/>
              <a:gd name="T32" fmla="*/ 81 w 81"/>
              <a:gd name="T33" fmla="*/ 102 h 102"/>
              <a:gd name="T34" fmla="*/ 81 w 81"/>
              <a:gd name="T35" fmla="*/ 9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1" h="102">
                <a:moveTo>
                  <a:pt x="81" y="90"/>
                </a:moveTo>
                <a:cubicBezTo>
                  <a:pt x="81" y="90"/>
                  <a:pt x="81" y="83"/>
                  <a:pt x="66" y="76"/>
                </a:cubicBezTo>
                <a:cubicBezTo>
                  <a:pt x="59" y="73"/>
                  <a:pt x="49" y="65"/>
                  <a:pt x="33" y="62"/>
                </a:cubicBezTo>
                <a:cubicBezTo>
                  <a:pt x="37" y="58"/>
                  <a:pt x="40" y="52"/>
                  <a:pt x="43" y="44"/>
                </a:cubicBezTo>
                <a:cubicBezTo>
                  <a:pt x="45" y="39"/>
                  <a:pt x="45" y="35"/>
                  <a:pt x="45" y="30"/>
                </a:cubicBezTo>
                <a:cubicBezTo>
                  <a:pt x="45" y="26"/>
                  <a:pt x="46" y="19"/>
                  <a:pt x="45" y="16"/>
                </a:cubicBezTo>
                <a:cubicBezTo>
                  <a:pt x="41" y="4"/>
                  <a:pt x="33" y="0"/>
                  <a:pt x="23" y="0"/>
                </a:cubicBezTo>
                <a:cubicBezTo>
                  <a:pt x="13" y="0"/>
                  <a:pt x="4" y="4"/>
                  <a:pt x="1" y="16"/>
                </a:cubicBezTo>
                <a:cubicBezTo>
                  <a:pt x="0" y="19"/>
                  <a:pt x="0" y="26"/>
                  <a:pt x="0" y="30"/>
                </a:cubicBezTo>
                <a:cubicBezTo>
                  <a:pt x="0" y="35"/>
                  <a:pt x="0" y="39"/>
                  <a:pt x="2" y="44"/>
                </a:cubicBezTo>
                <a:cubicBezTo>
                  <a:pt x="4" y="50"/>
                  <a:pt x="7" y="56"/>
                  <a:pt x="10" y="60"/>
                </a:cubicBezTo>
                <a:cubicBezTo>
                  <a:pt x="27" y="70"/>
                  <a:pt x="28" y="81"/>
                  <a:pt x="28" y="85"/>
                </a:cubicBezTo>
                <a:cubicBezTo>
                  <a:pt x="28" y="85"/>
                  <a:pt x="28" y="85"/>
                  <a:pt x="28" y="85"/>
                </a:cubicBezTo>
                <a:cubicBezTo>
                  <a:pt x="28" y="85"/>
                  <a:pt x="28" y="85"/>
                  <a:pt x="28" y="85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81" y="102"/>
                  <a:pt x="81" y="102"/>
                  <a:pt x="81" y="102"/>
                </a:cubicBezTo>
                <a:lnTo>
                  <a:pt x="81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3" name="Freeform 348"/>
          <p:cNvSpPr/>
          <p:nvPr/>
        </p:nvSpPr>
        <p:spPr bwMode="auto">
          <a:xfrm>
            <a:off x="5107940" y="3897630"/>
            <a:ext cx="76835" cy="99695"/>
          </a:xfrm>
          <a:custGeom>
            <a:avLst/>
            <a:gdLst>
              <a:gd name="T0" fmla="*/ 52 w 80"/>
              <a:gd name="T1" fmla="*/ 85 h 102"/>
              <a:gd name="T2" fmla="*/ 52 w 80"/>
              <a:gd name="T3" fmla="*/ 85 h 102"/>
              <a:gd name="T4" fmla="*/ 70 w 80"/>
              <a:gd name="T5" fmla="*/ 60 h 102"/>
              <a:gd name="T6" fmla="*/ 78 w 80"/>
              <a:gd name="T7" fmla="*/ 44 h 102"/>
              <a:gd name="T8" fmla="*/ 80 w 80"/>
              <a:gd name="T9" fmla="*/ 30 h 102"/>
              <a:gd name="T10" fmla="*/ 79 w 80"/>
              <a:gd name="T11" fmla="*/ 16 h 102"/>
              <a:gd name="T12" fmla="*/ 57 w 80"/>
              <a:gd name="T13" fmla="*/ 0 h 102"/>
              <a:gd name="T14" fmla="*/ 35 w 80"/>
              <a:gd name="T15" fmla="*/ 16 h 102"/>
              <a:gd name="T16" fmla="*/ 35 w 80"/>
              <a:gd name="T17" fmla="*/ 30 h 102"/>
              <a:gd name="T18" fmla="*/ 37 w 80"/>
              <a:gd name="T19" fmla="*/ 44 h 102"/>
              <a:gd name="T20" fmla="*/ 47 w 80"/>
              <a:gd name="T21" fmla="*/ 62 h 102"/>
              <a:gd name="T22" fmla="*/ 14 w 80"/>
              <a:gd name="T23" fmla="*/ 76 h 102"/>
              <a:gd name="T24" fmla="*/ 0 w 80"/>
              <a:gd name="T25" fmla="*/ 90 h 102"/>
              <a:gd name="T26" fmla="*/ 0 w 80"/>
              <a:gd name="T27" fmla="*/ 102 h 102"/>
              <a:gd name="T28" fmla="*/ 52 w 80"/>
              <a:gd name="T29" fmla="*/ 102 h 102"/>
              <a:gd name="T30" fmla="*/ 52 w 80"/>
              <a:gd name="T31" fmla="*/ 8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" h="102">
                <a:moveTo>
                  <a:pt x="52" y="85"/>
                </a:moveTo>
                <a:cubicBezTo>
                  <a:pt x="52" y="85"/>
                  <a:pt x="52" y="85"/>
                  <a:pt x="52" y="85"/>
                </a:cubicBezTo>
                <a:cubicBezTo>
                  <a:pt x="52" y="82"/>
                  <a:pt x="53" y="70"/>
                  <a:pt x="70" y="60"/>
                </a:cubicBezTo>
                <a:cubicBezTo>
                  <a:pt x="73" y="56"/>
                  <a:pt x="76" y="50"/>
                  <a:pt x="78" y="44"/>
                </a:cubicBezTo>
                <a:cubicBezTo>
                  <a:pt x="80" y="39"/>
                  <a:pt x="80" y="35"/>
                  <a:pt x="80" y="30"/>
                </a:cubicBezTo>
                <a:cubicBezTo>
                  <a:pt x="80" y="26"/>
                  <a:pt x="80" y="19"/>
                  <a:pt x="79" y="16"/>
                </a:cubicBezTo>
                <a:cubicBezTo>
                  <a:pt x="76" y="4"/>
                  <a:pt x="67" y="0"/>
                  <a:pt x="57" y="0"/>
                </a:cubicBezTo>
                <a:cubicBezTo>
                  <a:pt x="47" y="0"/>
                  <a:pt x="39" y="4"/>
                  <a:pt x="35" y="16"/>
                </a:cubicBezTo>
                <a:cubicBezTo>
                  <a:pt x="34" y="19"/>
                  <a:pt x="35" y="26"/>
                  <a:pt x="35" y="30"/>
                </a:cubicBezTo>
                <a:cubicBezTo>
                  <a:pt x="35" y="35"/>
                  <a:pt x="35" y="39"/>
                  <a:pt x="37" y="44"/>
                </a:cubicBezTo>
                <a:cubicBezTo>
                  <a:pt x="40" y="52"/>
                  <a:pt x="43" y="58"/>
                  <a:pt x="47" y="62"/>
                </a:cubicBezTo>
                <a:cubicBezTo>
                  <a:pt x="31" y="65"/>
                  <a:pt x="21" y="73"/>
                  <a:pt x="14" y="76"/>
                </a:cubicBezTo>
                <a:cubicBezTo>
                  <a:pt x="0" y="83"/>
                  <a:pt x="0" y="90"/>
                  <a:pt x="0" y="90"/>
                </a:cubicBezTo>
                <a:cubicBezTo>
                  <a:pt x="0" y="102"/>
                  <a:pt x="0" y="102"/>
                  <a:pt x="0" y="102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85"/>
                  <a:pt x="52" y="85"/>
                  <a:pt x="52" y="8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4" name="Freeform 349"/>
          <p:cNvSpPr/>
          <p:nvPr/>
        </p:nvSpPr>
        <p:spPr bwMode="auto">
          <a:xfrm>
            <a:off x="9665970" y="2772410"/>
            <a:ext cx="45085" cy="146685"/>
          </a:xfrm>
          <a:custGeom>
            <a:avLst/>
            <a:gdLst>
              <a:gd name="T0" fmla="*/ 0 w 28"/>
              <a:gd name="T1" fmla="*/ 0 h 91"/>
              <a:gd name="T2" fmla="*/ 0 w 28"/>
              <a:gd name="T3" fmla="*/ 83 h 91"/>
              <a:gd name="T4" fmla="*/ 28 w 28"/>
              <a:gd name="T5" fmla="*/ 91 h 91"/>
              <a:gd name="T6" fmla="*/ 28 w 28"/>
              <a:gd name="T7" fmla="*/ 8 h 91"/>
              <a:gd name="T8" fmla="*/ 0 w 28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91">
                <a:moveTo>
                  <a:pt x="0" y="0"/>
                </a:moveTo>
                <a:lnTo>
                  <a:pt x="0" y="83"/>
                </a:lnTo>
                <a:lnTo>
                  <a:pt x="28" y="91"/>
                </a:lnTo>
                <a:lnTo>
                  <a:pt x="28" y="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5" name="Freeform 350"/>
          <p:cNvSpPr/>
          <p:nvPr/>
        </p:nvSpPr>
        <p:spPr bwMode="auto">
          <a:xfrm>
            <a:off x="9727565" y="2788920"/>
            <a:ext cx="46355" cy="147955"/>
          </a:xfrm>
          <a:custGeom>
            <a:avLst/>
            <a:gdLst>
              <a:gd name="T0" fmla="*/ 0 w 29"/>
              <a:gd name="T1" fmla="*/ 0 h 92"/>
              <a:gd name="T2" fmla="*/ 0 w 29"/>
              <a:gd name="T3" fmla="*/ 84 h 92"/>
              <a:gd name="T4" fmla="*/ 29 w 29"/>
              <a:gd name="T5" fmla="*/ 92 h 92"/>
              <a:gd name="T6" fmla="*/ 29 w 29"/>
              <a:gd name="T7" fmla="*/ 8 h 92"/>
              <a:gd name="T8" fmla="*/ 0 w 29"/>
              <a:gd name="T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92">
                <a:moveTo>
                  <a:pt x="0" y="0"/>
                </a:moveTo>
                <a:lnTo>
                  <a:pt x="0" y="84"/>
                </a:lnTo>
                <a:lnTo>
                  <a:pt x="29" y="92"/>
                </a:lnTo>
                <a:lnTo>
                  <a:pt x="29" y="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" name="Freeform 351"/>
          <p:cNvSpPr/>
          <p:nvPr/>
        </p:nvSpPr>
        <p:spPr bwMode="auto">
          <a:xfrm>
            <a:off x="9854565" y="2772410"/>
            <a:ext cx="45085" cy="146685"/>
          </a:xfrm>
          <a:custGeom>
            <a:avLst/>
            <a:gdLst>
              <a:gd name="T0" fmla="*/ 28 w 28"/>
              <a:gd name="T1" fmla="*/ 83 h 91"/>
              <a:gd name="T2" fmla="*/ 28 w 28"/>
              <a:gd name="T3" fmla="*/ 0 h 91"/>
              <a:gd name="T4" fmla="*/ 0 w 28"/>
              <a:gd name="T5" fmla="*/ 7 h 91"/>
              <a:gd name="T6" fmla="*/ 0 w 28"/>
              <a:gd name="T7" fmla="*/ 91 h 91"/>
              <a:gd name="T8" fmla="*/ 28 w 28"/>
              <a:gd name="T9" fmla="*/ 83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91">
                <a:moveTo>
                  <a:pt x="28" y="83"/>
                </a:moveTo>
                <a:lnTo>
                  <a:pt x="28" y="0"/>
                </a:lnTo>
                <a:lnTo>
                  <a:pt x="0" y="7"/>
                </a:lnTo>
                <a:lnTo>
                  <a:pt x="0" y="91"/>
                </a:lnTo>
                <a:lnTo>
                  <a:pt x="28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7" name="Freeform 352"/>
          <p:cNvSpPr/>
          <p:nvPr/>
        </p:nvSpPr>
        <p:spPr bwMode="auto">
          <a:xfrm>
            <a:off x="9789795" y="2788920"/>
            <a:ext cx="48260" cy="147955"/>
          </a:xfrm>
          <a:custGeom>
            <a:avLst/>
            <a:gdLst>
              <a:gd name="T0" fmla="*/ 0 w 30"/>
              <a:gd name="T1" fmla="*/ 8 h 92"/>
              <a:gd name="T2" fmla="*/ 0 w 30"/>
              <a:gd name="T3" fmla="*/ 92 h 92"/>
              <a:gd name="T4" fmla="*/ 30 w 30"/>
              <a:gd name="T5" fmla="*/ 84 h 92"/>
              <a:gd name="T6" fmla="*/ 30 w 30"/>
              <a:gd name="T7" fmla="*/ 0 h 92"/>
              <a:gd name="T8" fmla="*/ 0 w 30"/>
              <a:gd name="T9" fmla="*/ 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92">
                <a:moveTo>
                  <a:pt x="0" y="8"/>
                </a:moveTo>
                <a:lnTo>
                  <a:pt x="0" y="92"/>
                </a:lnTo>
                <a:lnTo>
                  <a:pt x="30" y="84"/>
                </a:lnTo>
                <a:lnTo>
                  <a:pt x="30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8" name="Freeform 353"/>
          <p:cNvSpPr>
            <a:spLocks noEditPoints="1"/>
          </p:cNvSpPr>
          <p:nvPr/>
        </p:nvSpPr>
        <p:spPr bwMode="auto">
          <a:xfrm>
            <a:off x="9627235" y="2656840"/>
            <a:ext cx="285115" cy="135255"/>
          </a:xfrm>
          <a:custGeom>
            <a:avLst/>
            <a:gdLst>
              <a:gd name="T0" fmla="*/ 88 w 290"/>
              <a:gd name="T1" fmla="*/ 92 h 138"/>
              <a:gd name="T2" fmla="*/ 39 w 290"/>
              <a:gd name="T3" fmla="*/ 106 h 138"/>
              <a:gd name="T4" fmla="*/ 85 w 290"/>
              <a:gd name="T5" fmla="*/ 119 h 138"/>
              <a:gd name="T6" fmla="*/ 132 w 290"/>
              <a:gd name="T7" fmla="*/ 106 h 138"/>
              <a:gd name="T8" fmla="*/ 152 w 290"/>
              <a:gd name="T9" fmla="*/ 114 h 138"/>
              <a:gd name="T10" fmla="*/ 111 w 290"/>
              <a:gd name="T11" fmla="*/ 125 h 138"/>
              <a:gd name="T12" fmla="*/ 157 w 290"/>
              <a:gd name="T13" fmla="*/ 138 h 138"/>
              <a:gd name="T14" fmla="*/ 207 w 290"/>
              <a:gd name="T15" fmla="*/ 124 h 138"/>
              <a:gd name="T16" fmla="*/ 173 w 290"/>
              <a:gd name="T17" fmla="*/ 115 h 138"/>
              <a:gd name="T18" fmla="*/ 210 w 290"/>
              <a:gd name="T19" fmla="*/ 112 h 138"/>
              <a:gd name="T20" fmla="*/ 232 w 290"/>
              <a:gd name="T21" fmla="*/ 118 h 138"/>
              <a:gd name="T22" fmla="*/ 232 w 290"/>
              <a:gd name="T23" fmla="*/ 118 h 138"/>
              <a:gd name="T24" fmla="*/ 275 w 290"/>
              <a:gd name="T25" fmla="*/ 106 h 138"/>
              <a:gd name="T26" fmla="*/ 256 w 290"/>
              <a:gd name="T27" fmla="*/ 101 h 138"/>
              <a:gd name="T28" fmla="*/ 285 w 290"/>
              <a:gd name="T29" fmla="*/ 78 h 138"/>
              <a:gd name="T30" fmla="*/ 277 w 290"/>
              <a:gd name="T31" fmla="*/ 41 h 138"/>
              <a:gd name="T32" fmla="*/ 262 w 290"/>
              <a:gd name="T33" fmla="*/ 54 h 138"/>
              <a:gd name="T34" fmla="*/ 267 w 290"/>
              <a:gd name="T35" fmla="*/ 69 h 138"/>
              <a:gd name="T36" fmla="*/ 232 w 290"/>
              <a:gd name="T37" fmla="*/ 87 h 138"/>
              <a:gd name="T38" fmla="*/ 223 w 290"/>
              <a:gd name="T39" fmla="*/ 89 h 138"/>
              <a:gd name="T40" fmla="*/ 231 w 290"/>
              <a:gd name="T41" fmla="*/ 83 h 138"/>
              <a:gd name="T42" fmla="*/ 242 w 290"/>
              <a:gd name="T43" fmla="*/ 51 h 138"/>
              <a:gd name="T44" fmla="*/ 222 w 290"/>
              <a:gd name="T45" fmla="*/ 23 h 138"/>
              <a:gd name="T46" fmla="*/ 207 w 290"/>
              <a:gd name="T47" fmla="*/ 20 h 138"/>
              <a:gd name="T48" fmla="*/ 162 w 290"/>
              <a:gd name="T49" fmla="*/ 55 h 138"/>
              <a:gd name="T50" fmla="*/ 139 w 290"/>
              <a:gd name="T51" fmla="*/ 16 h 138"/>
              <a:gd name="T52" fmla="*/ 104 w 290"/>
              <a:gd name="T53" fmla="*/ 0 h 138"/>
              <a:gd name="T54" fmla="*/ 85 w 290"/>
              <a:gd name="T55" fmla="*/ 5 h 138"/>
              <a:gd name="T56" fmla="*/ 69 w 290"/>
              <a:gd name="T57" fmla="*/ 41 h 138"/>
              <a:gd name="T58" fmla="*/ 89 w 290"/>
              <a:gd name="T59" fmla="*/ 72 h 138"/>
              <a:gd name="T60" fmla="*/ 26 w 290"/>
              <a:gd name="T61" fmla="*/ 74 h 138"/>
              <a:gd name="T62" fmla="*/ 0 w 290"/>
              <a:gd name="T63" fmla="*/ 103 h 138"/>
              <a:gd name="T64" fmla="*/ 19 w 290"/>
              <a:gd name="T65" fmla="*/ 109 h 138"/>
              <a:gd name="T66" fmla="*/ 34 w 290"/>
              <a:gd name="T67" fmla="*/ 92 h 138"/>
              <a:gd name="T68" fmla="*/ 86 w 290"/>
              <a:gd name="T69" fmla="*/ 92 h 138"/>
              <a:gd name="T70" fmla="*/ 112 w 290"/>
              <a:gd name="T71" fmla="*/ 99 h 138"/>
              <a:gd name="T72" fmla="*/ 88 w 290"/>
              <a:gd name="T73" fmla="*/ 36 h 138"/>
              <a:gd name="T74" fmla="*/ 94 w 290"/>
              <a:gd name="T75" fmla="*/ 22 h 138"/>
              <a:gd name="T76" fmla="*/ 104 w 290"/>
              <a:gd name="T77" fmla="*/ 19 h 138"/>
              <a:gd name="T78" fmla="*/ 125 w 290"/>
              <a:gd name="T79" fmla="*/ 30 h 138"/>
              <a:gd name="T80" fmla="*/ 148 w 290"/>
              <a:gd name="T81" fmla="*/ 76 h 138"/>
              <a:gd name="T82" fmla="*/ 130 w 290"/>
              <a:gd name="T83" fmla="*/ 81 h 138"/>
              <a:gd name="T84" fmla="*/ 88 w 290"/>
              <a:gd name="T85" fmla="*/ 36 h 138"/>
              <a:gd name="T86" fmla="*/ 191 w 290"/>
              <a:gd name="T87" fmla="*/ 83 h 138"/>
              <a:gd name="T88" fmla="*/ 173 w 290"/>
              <a:gd name="T89" fmla="*/ 78 h 138"/>
              <a:gd name="T90" fmla="*/ 207 w 290"/>
              <a:gd name="T91" fmla="*/ 40 h 138"/>
              <a:gd name="T92" fmla="*/ 215 w 290"/>
              <a:gd name="T93" fmla="*/ 42 h 138"/>
              <a:gd name="T94" fmla="*/ 223 w 290"/>
              <a:gd name="T95" fmla="*/ 53 h 138"/>
              <a:gd name="T96" fmla="*/ 212 w 290"/>
              <a:gd name="T97" fmla="*/ 73 h 138"/>
              <a:gd name="T98" fmla="*/ 191 w 290"/>
              <a:gd name="T99" fmla="*/ 83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0" h="138">
                <a:moveTo>
                  <a:pt x="88" y="92"/>
                </a:moveTo>
                <a:cubicBezTo>
                  <a:pt x="39" y="106"/>
                  <a:pt x="39" y="106"/>
                  <a:pt x="39" y="106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40" y="109"/>
                  <a:pt x="147" y="112"/>
                  <a:pt x="152" y="114"/>
                </a:cubicBezTo>
                <a:cubicBezTo>
                  <a:pt x="111" y="125"/>
                  <a:pt x="111" y="125"/>
                  <a:pt x="111" y="125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207" y="124"/>
                  <a:pt x="207" y="124"/>
                  <a:pt x="207" y="124"/>
                </a:cubicBezTo>
                <a:cubicBezTo>
                  <a:pt x="173" y="115"/>
                  <a:pt x="173" y="115"/>
                  <a:pt x="173" y="115"/>
                </a:cubicBezTo>
                <a:cubicBezTo>
                  <a:pt x="183" y="115"/>
                  <a:pt x="196" y="114"/>
                  <a:pt x="210" y="112"/>
                </a:cubicBezTo>
                <a:cubicBezTo>
                  <a:pt x="232" y="118"/>
                  <a:pt x="232" y="118"/>
                  <a:pt x="232" y="118"/>
                </a:cubicBezTo>
                <a:cubicBezTo>
                  <a:pt x="232" y="118"/>
                  <a:pt x="232" y="118"/>
                  <a:pt x="232" y="118"/>
                </a:cubicBezTo>
                <a:cubicBezTo>
                  <a:pt x="275" y="106"/>
                  <a:pt x="275" y="106"/>
                  <a:pt x="275" y="106"/>
                </a:cubicBezTo>
                <a:cubicBezTo>
                  <a:pt x="256" y="101"/>
                  <a:pt x="256" y="101"/>
                  <a:pt x="256" y="101"/>
                </a:cubicBezTo>
                <a:cubicBezTo>
                  <a:pt x="270" y="95"/>
                  <a:pt x="281" y="88"/>
                  <a:pt x="285" y="78"/>
                </a:cubicBezTo>
                <a:cubicBezTo>
                  <a:pt x="289" y="70"/>
                  <a:pt x="290" y="57"/>
                  <a:pt x="277" y="41"/>
                </a:cubicBezTo>
                <a:cubicBezTo>
                  <a:pt x="262" y="54"/>
                  <a:pt x="262" y="54"/>
                  <a:pt x="262" y="54"/>
                </a:cubicBezTo>
                <a:cubicBezTo>
                  <a:pt x="267" y="60"/>
                  <a:pt x="269" y="66"/>
                  <a:pt x="267" y="69"/>
                </a:cubicBezTo>
                <a:cubicBezTo>
                  <a:pt x="264" y="77"/>
                  <a:pt x="250" y="83"/>
                  <a:pt x="232" y="87"/>
                </a:cubicBezTo>
                <a:cubicBezTo>
                  <a:pt x="229" y="88"/>
                  <a:pt x="226" y="89"/>
                  <a:pt x="223" y="89"/>
                </a:cubicBezTo>
                <a:cubicBezTo>
                  <a:pt x="226" y="88"/>
                  <a:pt x="228" y="85"/>
                  <a:pt x="231" y="83"/>
                </a:cubicBezTo>
                <a:cubicBezTo>
                  <a:pt x="239" y="75"/>
                  <a:pt x="243" y="63"/>
                  <a:pt x="242" y="51"/>
                </a:cubicBezTo>
                <a:cubicBezTo>
                  <a:pt x="241" y="38"/>
                  <a:pt x="234" y="28"/>
                  <a:pt x="222" y="23"/>
                </a:cubicBezTo>
                <a:cubicBezTo>
                  <a:pt x="217" y="21"/>
                  <a:pt x="212" y="20"/>
                  <a:pt x="207" y="20"/>
                </a:cubicBezTo>
                <a:cubicBezTo>
                  <a:pt x="186" y="20"/>
                  <a:pt x="171" y="37"/>
                  <a:pt x="162" y="55"/>
                </a:cubicBezTo>
                <a:cubicBezTo>
                  <a:pt x="156" y="40"/>
                  <a:pt x="148" y="25"/>
                  <a:pt x="139" y="16"/>
                </a:cubicBezTo>
                <a:cubicBezTo>
                  <a:pt x="129" y="6"/>
                  <a:pt x="117" y="0"/>
                  <a:pt x="104" y="0"/>
                </a:cubicBezTo>
                <a:cubicBezTo>
                  <a:pt x="97" y="0"/>
                  <a:pt x="91" y="2"/>
                  <a:pt x="85" y="5"/>
                </a:cubicBezTo>
                <a:cubicBezTo>
                  <a:pt x="71" y="13"/>
                  <a:pt x="65" y="26"/>
                  <a:pt x="69" y="41"/>
                </a:cubicBezTo>
                <a:cubicBezTo>
                  <a:pt x="72" y="51"/>
                  <a:pt x="79" y="62"/>
                  <a:pt x="89" y="72"/>
                </a:cubicBezTo>
                <a:cubicBezTo>
                  <a:pt x="66" y="68"/>
                  <a:pt x="43" y="66"/>
                  <a:pt x="26" y="74"/>
                </a:cubicBezTo>
                <a:cubicBezTo>
                  <a:pt x="13" y="80"/>
                  <a:pt x="4" y="89"/>
                  <a:pt x="0" y="103"/>
                </a:cubicBezTo>
                <a:cubicBezTo>
                  <a:pt x="19" y="109"/>
                  <a:pt x="19" y="109"/>
                  <a:pt x="19" y="109"/>
                </a:cubicBezTo>
                <a:cubicBezTo>
                  <a:pt x="21" y="101"/>
                  <a:pt x="26" y="95"/>
                  <a:pt x="34" y="92"/>
                </a:cubicBezTo>
                <a:cubicBezTo>
                  <a:pt x="47" y="86"/>
                  <a:pt x="66" y="87"/>
                  <a:pt x="86" y="92"/>
                </a:cubicBezTo>
                <a:cubicBezTo>
                  <a:pt x="95" y="94"/>
                  <a:pt x="104" y="96"/>
                  <a:pt x="112" y="99"/>
                </a:cubicBezTo>
                <a:moveTo>
                  <a:pt x="88" y="36"/>
                </a:moveTo>
                <a:cubicBezTo>
                  <a:pt x="86" y="29"/>
                  <a:pt x="88" y="26"/>
                  <a:pt x="94" y="22"/>
                </a:cubicBezTo>
                <a:cubicBezTo>
                  <a:pt x="97" y="20"/>
                  <a:pt x="101" y="19"/>
                  <a:pt x="104" y="19"/>
                </a:cubicBezTo>
                <a:cubicBezTo>
                  <a:pt x="111" y="19"/>
                  <a:pt x="119" y="23"/>
                  <a:pt x="125" y="30"/>
                </a:cubicBezTo>
                <a:cubicBezTo>
                  <a:pt x="135" y="41"/>
                  <a:pt x="143" y="60"/>
                  <a:pt x="148" y="76"/>
                </a:cubicBezTo>
                <a:cubicBezTo>
                  <a:pt x="130" y="81"/>
                  <a:pt x="130" y="81"/>
                  <a:pt x="130" y="81"/>
                </a:cubicBezTo>
                <a:cubicBezTo>
                  <a:pt x="111" y="69"/>
                  <a:pt x="92" y="50"/>
                  <a:pt x="88" y="36"/>
                </a:cubicBezTo>
                <a:close/>
                <a:moveTo>
                  <a:pt x="191" y="83"/>
                </a:moveTo>
                <a:cubicBezTo>
                  <a:pt x="173" y="78"/>
                  <a:pt x="173" y="78"/>
                  <a:pt x="173" y="78"/>
                </a:cubicBezTo>
                <a:cubicBezTo>
                  <a:pt x="180" y="59"/>
                  <a:pt x="192" y="40"/>
                  <a:pt x="207" y="40"/>
                </a:cubicBezTo>
                <a:cubicBezTo>
                  <a:pt x="209" y="40"/>
                  <a:pt x="212" y="41"/>
                  <a:pt x="215" y="42"/>
                </a:cubicBezTo>
                <a:cubicBezTo>
                  <a:pt x="221" y="44"/>
                  <a:pt x="223" y="50"/>
                  <a:pt x="223" y="53"/>
                </a:cubicBezTo>
                <a:cubicBezTo>
                  <a:pt x="223" y="59"/>
                  <a:pt x="221" y="68"/>
                  <a:pt x="212" y="73"/>
                </a:cubicBezTo>
                <a:cubicBezTo>
                  <a:pt x="206" y="77"/>
                  <a:pt x="199" y="80"/>
                  <a:pt x="191" y="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9" name="Freeform 354"/>
          <p:cNvSpPr/>
          <p:nvPr/>
        </p:nvSpPr>
        <p:spPr bwMode="auto">
          <a:xfrm>
            <a:off x="10192385" y="2722880"/>
            <a:ext cx="56515" cy="178435"/>
          </a:xfrm>
          <a:custGeom>
            <a:avLst/>
            <a:gdLst>
              <a:gd name="T0" fmla="*/ 0 w 35"/>
              <a:gd name="T1" fmla="*/ 0 h 111"/>
              <a:gd name="T2" fmla="*/ 0 w 35"/>
              <a:gd name="T3" fmla="*/ 102 h 111"/>
              <a:gd name="T4" fmla="*/ 35 w 35"/>
              <a:gd name="T5" fmla="*/ 111 h 111"/>
              <a:gd name="T6" fmla="*/ 35 w 35"/>
              <a:gd name="T7" fmla="*/ 9 h 111"/>
              <a:gd name="T8" fmla="*/ 0 w 35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11">
                <a:moveTo>
                  <a:pt x="0" y="0"/>
                </a:moveTo>
                <a:lnTo>
                  <a:pt x="0" y="102"/>
                </a:lnTo>
                <a:lnTo>
                  <a:pt x="35" y="111"/>
                </a:lnTo>
                <a:lnTo>
                  <a:pt x="35" y="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0" name="Freeform 355"/>
          <p:cNvSpPr/>
          <p:nvPr/>
        </p:nvSpPr>
        <p:spPr bwMode="auto">
          <a:xfrm>
            <a:off x="10267950" y="2743835"/>
            <a:ext cx="56515" cy="178435"/>
          </a:xfrm>
          <a:custGeom>
            <a:avLst/>
            <a:gdLst>
              <a:gd name="T0" fmla="*/ 0 w 35"/>
              <a:gd name="T1" fmla="*/ 0 h 111"/>
              <a:gd name="T2" fmla="*/ 0 w 35"/>
              <a:gd name="T3" fmla="*/ 101 h 111"/>
              <a:gd name="T4" fmla="*/ 35 w 35"/>
              <a:gd name="T5" fmla="*/ 111 h 111"/>
              <a:gd name="T6" fmla="*/ 35 w 35"/>
              <a:gd name="T7" fmla="*/ 9 h 111"/>
              <a:gd name="T8" fmla="*/ 0 w 35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11">
                <a:moveTo>
                  <a:pt x="0" y="0"/>
                </a:moveTo>
                <a:lnTo>
                  <a:pt x="0" y="101"/>
                </a:lnTo>
                <a:lnTo>
                  <a:pt x="35" y="111"/>
                </a:lnTo>
                <a:lnTo>
                  <a:pt x="35" y="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1" name="Freeform 356"/>
          <p:cNvSpPr/>
          <p:nvPr/>
        </p:nvSpPr>
        <p:spPr bwMode="auto">
          <a:xfrm>
            <a:off x="10422890" y="2722880"/>
            <a:ext cx="54610" cy="178435"/>
          </a:xfrm>
          <a:custGeom>
            <a:avLst/>
            <a:gdLst>
              <a:gd name="T0" fmla="*/ 34 w 34"/>
              <a:gd name="T1" fmla="*/ 0 h 111"/>
              <a:gd name="T2" fmla="*/ 0 w 34"/>
              <a:gd name="T3" fmla="*/ 9 h 111"/>
              <a:gd name="T4" fmla="*/ 0 w 34"/>
              <a:gd name="T5" fmla="*/ 111 h 111"/>
              <a:gd name="T6" fmla="*/ 34 w 34"/>
              <a:gd name="T7" fmla="*/ 102 h 111"/>
              <a:gd name="T8" fmla="*/ 34 w 34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11">
                <a:moveTo>
                  <a:pt x="34" y="0"/>
                </a:moveTo>
                <a:lnTo>
                  <a:pt x="0" y="9"/>
                </a:lnTo>
                <a:lnTo>
                  <a:pt x="0" y="111"/>
                </a:lnTo>
                <a:lnTo>
                  <a:pt x="34" y="102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2" name="Freeform 357"/>
          <p:cNvSpPr/>
          <p:nvPr/>
        </p:nvSpPr>
        <p:spPr bwMode="auto">
          <a:xfrm>
            <a:off x="10343515" y="2743835"/>
            <a:ext cx="59690" cy="178435"/>
          </a:xfrm>
          <a:custGeom>
            <a:avLst/>
            <a:gdLst>
              <a:gd name="T0" fmla="*/ 0 w 37"/>
              <a:gd name="T1" fmla="*/ 9 h 111"/>
              <a:gd name="T2" fmla="*/ 0 w 37"/>
              <a:gd name="T3" fmla="*/ 111 h 111"/>
              <a:gd name="T4" fmla="*/ 37 w 37"/>
              <a:gd name="T5" fmla="*/ 101 h 111"/>
              <a:gd name="T6" fmla="*/ 37 w 37"/>
              <a:gd name="T7" fmla="*/ 0 h 111"/>
              <a:gd name="T8" fmla="*/ 0 w 37"/>
              <a:gd name="T9" fmla="*/ 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111">
                <a:moveTo>
                  <a:pt x="0" y="9"/>
                </a:moveTo>
                <a:lnTo>
                  <a:pt x="0" y="111"/>
                </a:lnTo>
                <a:lnTo>
                  <a:pt x="37" y="101"/>
                </a:lnTo>
                <a:lnTo>
                  <a:pt x="37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3" name="Freeform 358"/>
          <p:cNvSpPr/>
          <p:nvPr/>
        </p:nvSpPr>
        <p:spPr bwMode="auto">
          <a:xfrm>
            <a:off x="10280650" y="2669540"/>
            <a:ext cx="111125" cy="29210"/>
          </a:xfrm>
          <a:custGeom>
            <a:avLst/>
            <a:gdLst>
              <a:gd name="T0" fmla="*/ 69 w 69"/>
              <a:gd name="T1" fmla="*/ 10 h 18"/>
              <a:gd name="T2" fmla="*/ 33 w 69"/>
              <a:gd name="T3" fmla="*/ 0 h 18"/>
              <a:gd name="T4" fmla="*/ 0 w 69"/>
              <a:gd name="T5" fmla="*/ 9 h 18"/>
              <a:gd name="T6" fmla="*/ 36 w 69"/>
              <a:gd name="T7" fmla="*/ 18 h 18"/>
              <a:gd name="T8" fmla="*/ 69 w 69"/>
              <a:gd name="T9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18">
                <a:moveTo>
                  <a:pt x="69" y="10"/>
                </a:moveTo>
                <a:lnTo>
                  <a:pt x="33" y="0"/>
                </a:lnTo>
                <a:lnTo>
                  <a:pt x="0" y="9"/>
                </a:lnTo>
                <a:lnTo>
                  <a:pt x="36" y="18"/>
                </a:lnTo>
                <a:lnTo>
                  <a:pt x="6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4" name="Freeform 359"/>
          <p:cNvSpPr/>
          <p:nvPr/>
        </p:nvSpPr>
        <p:spPr bwMode="auto">
          <a:xfrm>
            <a:off x="10192385" y="2692400"/>
            <a:ext cx="116205" cy="30480"/>
          </a:xfrm>
          <a:custGeom>
            <a:avLst/>
            <a:gdLst>
              <a:gd name="T0" fmla="*/ 37 w 72"/>
              <a:gd name="T1" fmla="*/ 0 h 19"/>
              <a:gd name="T2" fmla="*/ 0 w 72"/>
              <a:gd name="T3" fmla="*/ 10 h 19"/>
              <a:gd name="T4" fmla="*/ 35 w 72"/>
              <a:gd name="T5" fmla="*/ 19 h 19"/>
              <a:gd name="T6" fmla="*/ 72 w 72"/>
              <a:gd name="T7" fmla="*/ 10 h 19"/>
              <a:gd name="T8" fmla="*/ 37 w 72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19">
                <a:moveTo>
                  <a:pt x="37" y="0"/>
                </a:moveTo>
                <a:lnTo>
                  <a:pt x="0" y="10"/>
                </a:lnTo>
                <a:lnTo>
                  <a:pt x="35" y="19"/>
                </a:lnTo>
                <a:lnTo>
                  <a:pt x="72" y="10"/>
                </a:lnTo>
                <a:lnTo>
                  <a:pt x="3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5" name="Freeform 360"/>
          <p:cNvSpPr/>
          <p:nvPr/>
        </p:nvSpPr>
        <p:spPr bwMode="auto">
          <a:xfrm>
            <a:off x="10367645" y="2692400"/>
            <a:ext cx="107950" cy="30480"/>
          </a:xfrm>
          <a:custGeom>
            <a:avLst/>
            <a:gdLst>
              <a:gd name="T0" fmla="*/ 35 w 67"/>
              <a:gd name="T1" fmla="*/ 19 h 19"/>
              <a:gd name="T2" fmla="*/ 67 w 67"/>
              <a:gd name="T3" fmla="*/ 10 h 19"/>
              <a:gd name="T4" fmla="*/ 33 w 67"/>
              <a:gd name="T5" fmla="*/ 0 h 19"/>
              <a:gd name="T6" fmla="*/ 0 w 67"/>
              <a:gd name="T7" fmla="*/ 10 h 19"/>
              <a:gd name="T8" fmla="*/ 35 w 67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19">
                <a:moveTo>
                  <a:pt x="35" y="19"/>
                </a:moveTo>
                <a:lnTo>
                  <a:pt x="67" y="10"/>
                </a:lnTo>
                <a:lnTo>
                  <a:pt x="33" y="0"/>
                </a:lnTo>
                <a:lnTo>
                  <a:pt x="0" y="10"/>
                </a:lnTo>
                <a:lnTo>
                  <a:pt x="3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" name="Freeform 361"/>
          <p:cNvSpPr/>
          <p:nvPr/>
        </p:nvSpPr>
        <p:spPr bwMode="auto">
          <a:xfrm>
            <a:off x="10277475" y="2714625"/>
            <a:ext cx="116205" cy="32385"/>
          </a:xfrm>
          <a:custGeom>
            <a:avLst/>
            <a:gdLst>
              <a:gd name="T0" fmla="*/ 72 w 72"/>
              <a:gd name="T1" fmla="*/ 10 h 20"/>
              <a:gd name="T2" fmla="*/ 38 w 72"/>
              <a:gd name="T3" fmla="*/ 0 h 20"/>
              <a:gd name="T4" fmla="*/ 0 w 72"/>
              <a:gd name="T5" fmla="*/ 10 h 20"/>
              <a:gd name="T6" fmla="*/ 35 w 72"/>
              <a:gd name="T7" fmla="*/ 20 h 20"/>
              <a:gd name="T8" fmla="*/ 72 w 72"/>
              <a:gd name="T9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20">
                <a:moveTo>
                  <a:pt x="72" y="10"/>
                </a:moveTo>
                <a:lnTo>
                  <a:pt x="38" y="0"/>
                </a:lnTo>
                <a:lnTo>
                  <a:pt x="0" y="10"/>
                </a:lnTo>
                <a:lnTo>
                  <a:pt x="35" y="20"/>
                </a:lnTo>
                <a:lnTo>
                  <a:pt x="7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7" name="Freeform 362"/>
          <p:cNvSpPr/>
          <p:nvPr/>
        </p:nvSpPr>
        <p:spPr bwMode="auto">
          <a:xfrm>
            <a:off x="10797540" y="2830830"/>
            <a:ext cx="95250" cy="80010"/>
          </a:xfrm>
          <a:custGeom>
            <a:avLst/>
            <a:gdLst>
              <a:gd name="T0" fmla="*/ 53 w 59"/>
              <a:gd name="T1" fmla="*/ 11 h 50"/>
              <a:gd name="T2" fmla="*/ 50 w 59"/>
              <a:gd name="T3" fmla="*/ 17 h 50"/>
              <a:gd name="T4" fmla="*/ 44 w 59"/>
              <a:gd name="T5" fmla="*/ 16 h 50"/>
              <a:gd name="T6" fmla="*/ 0 w 59"/>
              <a:gd name="T7" fmla="*/ 3 h 50"/>
              <a:gd name="T8" fmla="*/ 0 w 59"/>
              <a:gd name="T9" fmla="*/ 34 h 50"/>
              <a:gd name="T10" fmla="*/ 59 w 59"/>
              <a:gd name="T11" fmla="*/ 50 h 50"/>
              <a:gd name="T12" fmla="*/ 59 w 59"/>
              <a:gd name="T13" fmla="*/ 0 h 50"/>
              <a:gd name="T14" fmla="*/ 53 w 59"/>
              <a:gd name="T15" fmla="*/ 11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" h="50">
                <a:moveTo>
                  <a:pt x="53" y="11"/>
                </a:moveTo>
                <a:lnTo>
                  <a:pt x="50" y="17"/>
                </a:lnTo>
                <a:lnTo>
                  <a:pt x="44" y="16"/>
                </a:lnTo>
                <a:lnTo>
                  <a:pt x="0" y="3"/>
                </a:lnTo>
                <a:lnTo>
                  <a:pt x="0" y="34"/>
                </a:lnTo>
                <a:lnTo>
                  <a:pt x="59" y="50"/>
                </a:lnTo>
                <a:lnTo>
                  <a:pt x="59" y="0"/>
                </a:lnTo>
                <a:lnTo>
                  <a:pt x="53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8" name="Freeform 363"/>
          <p:cNvSpPr/>
          <p:nvPr/>
        </p:nvSpPr>
        <p:spPr bwMode="auto">
          <a:xfrm>
            <a:off x="10907395" y="2830830"/>
            <a:ext cx="94615" cy="80010"/>
          </a:xfrm>
          <a:custGeom>
            <a:avLst/>
            <a:gdLst>
              <a:gd name="T0" fmla="*/ 8 w 59"/>
              <a:gd name="T1" fmla="*/ 17 h 50"/>
              <a:gd name="T2" fmla="*/ 5 w 59"/>
              <a:gd name="T3" fmla="*/ 11 h 50"/>
              <a:gd name="T4" fmla="*/ 0 w 59"/>
              <a:gd name="T5" fmla="*/ 0 h 50"/>
              <a:gd name="T6" fmla="*/ 0 w 59"/>
              <a:gd name="T7" fmla="*/ 50 h 50"/>
              <a:gd name="T8" fmla="*/ 59 w 59"/>
              <a:gd name="T9" fmla="*/ 34 h 50"/>
              <a:gd name="T10" fmla="*/ 59 w 59"/>
              <a:gd name="T11" fmla="*/ 3 h 50"/>
              <a:gd name="T12" fmla="*/ 15 w 59"/>
              <a:gd name="T13" fmla="*/ 16 h 50"/>
              <a:gd name="T14" fmla="*/ 8 w 59"/>
              <a:gd name="T15" fmla="*/ 17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" h="50">
                <a:moveTo>
                  <a:pt x="8" y="17"/>
                </a:moveTo>
                <a:lnTo>
                  <a:pt x="5" y="11"/>
                </a:lnTo>
                <a:lnTo>
                  <a:pt x="0" y="0"/>
                </a:lnTo>
                <a:lnTo>
                  <a:pt x="0" y="50"/>
                </a:lnTo>
                <a:lnTo>
                  <a:pt x="59" y="34"/>
                </a:lnTo>
                <a:lnTo>
                  <a:pt x="59" y="3"/>
                </a:lnTo>
                <a:lnTo>
                  <a:pt x="15" y="16"/>
                </a:lnTo>
                <a:lnTo>
                  <a:pt x="8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9" name="Freeform 364"/>
          <p:cNvSpPr/>
          <p:nvPr/>
        </p:nvSpPr>
        <p:spPr bwMode="auto">
          <a:xfrm>
            <a:off x="10899140" y="2757805"/>
            <a:ext cx="130175" cy="83820"/>
          </a:xfrm>
          <a:custGeom>
            <a:avLst/>
            <a:gdLst>
              <a:gd name="T0" fmla="*/ 18 w 81"/>
              <a:gd name="T1" fmla="*/ 52 h 52"/>
              <a:gd name="T2" fmla="*/ 81 w 81"/>
              <a:gd name="T3" fmla="*/ 34 h 52"/>
              <a:gd name="T4" fmla="*/ 64 w 81"/>
              <a:gd name="T5" fmla="*/ 0 h 52"/>
              <a:gd name="T6" fmla="*/ 0 w 81"/>
              <a:gd name="T7" fmla="*/ 17 h 52"/>
              <a:gd name="T8" fmla="*/ 18 w 81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52">
                <a:moveTo>
                  <a:pt x="18" y="52"/>
                </a:moveTo>
                <a:lnTo>
                  <a:pt x="81" y="34"/>
                </a:lnTo>
                <a:lnTo>
                  <a:pt x="64" y="0"/>
                </a:lnTo>
                <a:lnTo>
                  <a:pt x="0" y="17"/>
                </a:lnTo>
                <a:lnTo>
                  <a:pt x="18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0" name="Freeform 365"/>
          <p:cNvSpPr/>
          <p:nvPr/>
        </p:nvSpPr>
        <p:spPr bwMode="auto">
          <a:xfrm>
            <a:off x="10770235" y="2757805"/>
            <a:ext cx="128905" cy="83820"/>
          </a:xfrm>
          <a:custGeom>
            <a:avLst/>
            <a:gdLst>
              <a:gd name="T0" fmla="*/ 63 w 80"/>
              <a:gd name="T1" fmla="*/ 52 h 52"/>
              <a:gd name="T2" fmla="*/ 80 w 80"/>
              <a:gd name="T3" fmla="*/ 17 h 52"/>
              <a:gd name="T4" fmla="*/ 17 w 80"/>
              <a:gd name="T5" fmla="*/ 0 h 52"/>
              <a:gd name="T6" fmla="*/ 0 w 80"/>
              <a:gd name="T7" fmla="*/ 34 h 52"/>
              <a:gd name="T8" fmla="*/ 63 w 80"/>
              <a:gd name="T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52">
                <a:moveTo>
                  <a:pt x="63" y="52"/>
                </a:moveTo>
                <a:lnTo>
                  <a:pt x="80" y="17"/>
                </a:lnTo>
                <a:lnTo>
                  <a:pt x="17" y="0"/>
                </a:lnTo>
                <a:lnTo>
                  <a:pt x="0" y="34"/>
                </a:lnTo>
                <a:lnTo>
                  <a:pt x="63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1" name="Freeform 366"/>
          <p:cNvSpPr/>
          <p:nvPr/>
        </p:nvSpPr>
        <p:spPr bwMode="auto">
          <a:xfrm>
            <a:off x="10899140" y="2684145"/>
            <a:ext cx="141605" cy="73660"/>
          </a:xfrm>
          <a:custGeom>
            <a:avLst/>
            <a:gdLst>
              <a:gd name="T0" fmla="*/ 70 w 88"/>
              <a:gd name="T1" fmla="*/ 38 h 46"/>
              <a:gd name="T2" fmla="*/ 88 w 88"/>
              <a:gd name="T3" fmla="*/ 18 h 46"/>
              <a:gd name="T4" fmla="*/ 25 w 88"/>
              <a:gd name="T5" fmla="*/ 0 h 46"/>
              <a:gd name="T6" fmla="*/ 0 w 88"/>
              <a:gd name="T7" fmla="*/ 28 h 46"/>
              <a:gd name="T8" fmla="*/ 47 w 88"/>
              <a:gd name="T9" fmla="*/ 41 h 46"/>
              <a:gd name="T10" fmla="*/ 64 w 88"/>
              <a:gd name="T11" fmla="*/ 46 h 46"/>
              <a:gd name="T12" fmla="*/ 70 w 88"/>
              <a:gd name="T13" fmla="*/ 3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46">
                <a:moveTo>
                  <a:pt x="70" y="38"/>
                </a:moveTo>
                <a:lnTo>
                  <a:pt x="88" y="18"/>
                </a:lnTo>
                <a:lnTo>
                  <a:pt x="25" y="0"/>
                </a:lnTo>
                <a:lnTo>
                  <a:pt x="0" y="28"/>
                </a:lnTo>
                <a:lnTo>
                  <a:pt x="47" y="41"/>
                </a:lnTo>
                <a:lnTo>
                  <a:pt x="64" y="46"/>
                </a:lnTo>
                <a:lnTo>
                  <a:pt x="7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2" name="Freeform 367"/>
          <p:cNvSpPr/>
          <p:nvPr/>
        </p:nvSpPr>
        <p:spPr bwMode="auto">
          <a:xfrm>
            <a:off x="10757535" y="2684145"/>
            <a:ext cx="141605" cy="73660"/>
          </a:xfrm>
          <a:custGeom>
            <a:avLst/>
            <a:gdLst>
              <a:gd name="T0" fmla="*/ 41 w 88"/>
              <a:gd name="T1" fmla="*/ 41 h 46"/>
              <a:gd name="T2" fmla="*/ 88 w 88"/>
              <a:gd name="T3" fmla="*/ 28 h 46"/>
              <a:gd name="T4" fmla="*/ 64 w 88"/>
              <a:gd name="T5" fmla="*/ 0 h 46"/>
              <a:gd name="T6" fmla="*/ 0 w 88"/>
              <a:gd name="T7" fmla="*/ 18 h 46"/>
              <a:gd name="T8" fmla="*/ 19 w 88"/>
              <a:gd name="T9" fmla="*/ 38 h 46"/>
              <a:gd name="T10" fmla="*/ 25 w 88"/>
              <a:gd name="T11" fmla="*/ 46 h 46"/>
              <a:gd name="T12" fmla="*/ 41 w 88"/>
              <a:gd name="T13" fmla="*/ 41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46">
                <a:moveTo>
                  <a:pt x="41" y="41"/>
                </a:moveTo>
                <a:lnTo>
                  <a:pt x="88" y="28"/>
                </a:lnTo>
                <a:lnTo>
                  <a:pt x="64" y="0"/>
                </a:lnTo>
                <a:lnTo>
                  <a:pt x="0" y="18"/>
                </a:lnTo>
                <a:lnTo>
                  <a:pt x="19" y="38"/>
                </a:lnTo>
                <a:lnTo>
                  <a:pt x="25" y="46"/>
                </a:lnTo>
                <a:lnTo>
                  <a:pt x="41" y="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3" name="Freeform 368"/>
          <p:cNvSpPr/>
          <p:nvPr/>
        </p:nvSpPr>
        <p:spPr bwMode="auto">
          <a:xfrm>
            <a:off x="9062720" y="2722880"/>
            <a:ext cx="131445" cy="201295"/>
          </a:xfrm>
          <a:custGeom>
            <a:avLst/>
            <a:gdLst>
              <a:gd name="T0" fmla="*/ 0 w 82"/>
              <a:gd name="T1" fmla="*/ 0 h 125"/>
              <a:gd name="T2" fmla="*/ 0 w 82"/>
              <a:gd name="T3" fmla="*/ 102 h 125"/>
              <a:gd name="T4" fmla="*/ 82 w 82"/>
              <a:gd name="T5" fmla="*/ 125 h 125"/>
              <a:gd name="T6" fmla="*/ 82 w 82"/>
              <a:gd name="T7" fmla="*/ 23 h 125"/>
              <a:gd name="T8" fmla="*/ 0 w 82"/>
              <a:gd name="T9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" h="125">
                <a:moveTo>
                  <a:pt x="0" y="0"/>
                </a:moveTo>
                <a:lnTo>
                  <a:pt x="0" y="102"/>
                </a:lnTo>
                <a:lnTo>
                  <a:pt x="82" y="125"/>
                </a:lnTo>
                <a:lnTo>
                  <a:pt x="82" y="2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4" name="Freeform 369"/>
          <p:cNvSpPr/>
          <p:nvPr/>
        </p:nvSpPr>
        <p:spPr bwMode="auto">
          <a:xfrm>
            <a:off x="9213850" y="2722880"/>
            <a:ext cx="132080" cy="201295"/>
          </a:xfrm>
          <a:custGeom>
            <a:avLst/>
            <a:gdLst>
              <a:gd name="T0" fmla="*/ 82 w 82"/>
              <a:gd name="T1" fmla="*/ 0 h 125"/>
              <a:gd name="T2" fmla="*/ 56 w 82"/>
              <a:gd name="T3" fmla="*/ 8 h 125"/>
              <a:gd name="T4" fmla="*/ 56 w 82"/>
              <a:gd name="T5" fmla="*/ 45 h 125"/>
              <a:gd name="T6" fmla="*/ 39 w 82"/>
              <a:gd name="T7" fmla="*/ 50 h 125"/>
              <a:gd name="T8" fmla="*/ 39 w 82"/>
              <a:gd name="T9" fmla="*/ 13 h 125"/>
              <a:gd name="T10" fmla="*/ 0 w 82"/>
              <a:gd name="T11" fmla="*/ 23 h 125"/>
              <a:gd name="T12" fmla="*/ 0 w 82"/>
              <a:gd name="T13" fmla="*/ 125 h 125"/>
              <a:gd name="T14" fmla="*/ 82 w 82"/>
              <a:gd name="T15" fmla="*/ 102 h 125"/>
              <a:gd name="T16" fmla="*/ 82 w 82"/>
              <a:gd name="T17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" h="125">
                <a:moveTo>
                  <a:pt x="82" y="0"/>
                </a:moveTo>
                <a:lnTo>
                  <a:pt x="56" y="8"/>
                </a:lnTo>
                <a:lnTo>
                  <a:pt x="56" y="45"/>
                </a:lnTo>
                <a:lnTo>
                  <a:pt x="39" y="50"/>
                </a:lnTo>
                <a:lnTo>
                  <a:pt x="39" y="13"/>
                </a:lnTo>
                <a:lnTo>
                  <a:pt x="0" y="23"/>
                </a:lnTo>
                <a:lnTo>
                  <a:pt x="0" y="125"/>
                </a:lnTo>
                <a:lnTo>
                  <a:pt x="82" y="102"/>
                </a:lnTo>
                <a:lnTo>
                  <a:pt x="8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5" name="Freeform 370"/>
          <p:cNvSpPr/>
          <p:nvPr/>
        </p:nvSpPr>
        <p:spPr bwMode="auto">
          <a:xfrm>
            <a:off x="9156065" y="2669540"/>
            <a:ext cx="189865" cy="53340"/>
          </a:xfrm>
          <a:custGeom>
            <a:avLst/>
            <a:gdLst>
              <a:gd name="T0" fmla="*/ 118 w 118"/>
              <a:gd name="T1" fmla="*/ 25 h 33"/>
              <a:gd name="T2" fmla="*/ 30 w 118"/>
              <a:gd name="T3" fmla="*/ 0 h 33"/>
              <a:gd name="T4" fmla="*/ 0 w 118"/>
              <a:gd name="T5" fmla="*/ 9 h 33"/>
              <a:gd name="T6" fmla="*/ 88 w 118"/>
              <a:gd name="T7" fmla="*/ 33 h 33"/>
              <a:gd name="T8" fmla="*/ 118 w 118"/>
              <a:gd name="T9" fmla="*/ 2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3">
                <a:moveTo>
                  <a:pt x="118" y="25"/>
                </a:moveTo>
                <a:lnTo>
                  <a:pt x="30" y="0"/>
                </a:lnTo>
                <a:lnTo>
                  <a:pt x="0" y="9"/>
                </a:lnTo>
                <a:lnTo>
                  <a:pt x="88" y="33"/>
                </a:lnTo>
                <a:lnTo>
                  <a:pt x="11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" name="Freeform 371"/>
          <p:cNvSpPr/>
          <p:nvPr/>
        </p:nvSpPr>
        <p:spPr bwMode="auto">
          <a:xfrm>
            <a:off x="9062720" y="2693670"/>
            <a:ext cx="196215" cy="53340"/>
          </a:xfrm>
          <a:custGeom>
            <a:avLst/>
            <a:gdLst>
              <a:gd name="T0" fmla="*/ 0 w 122"/>
              <a:gd name="T1" fmla="*/ 10 h 33"/>
              <a:gd name="T2" fmla="*/ 88 w 122"/>
              <a:gd name="T3" fmla="*/ 33 h 33"/>
              <a:gd name="T4" fmla="*/ 122 w 122"/>
              <a:gd name="T5" fmla="*/ 24 h 33"/>
              <a:gd name="T6" fmla="*/ 34 w 122"/>
              <a:gd name="T7" fmla="*/ 0 h 33"/>
              <a:gd name="T8" fmla="*/ 0 w 122"/>
              <a:gd name="T9" fmla="*/ 1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33">
                <a:moveTo>
                  <a:pt x="0" y="10"/>
                </a:moveTo>
                <a:lnTo>
                  <a:pt x="88" y="33"/>
                </a:lnTo>
                <a:lnTo>
                  <a:pt x="122" y="24"/>
                </a:lnTo>
                <a:lnTo>
                  <a:pt x="34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7" name="Freeform 372"/>
          <p:cNvSpPr/>
          <p:nvPr/>
        </p:nvSpPr>
        <p:spPr bwMode="auto">
          <a:xfrm>
            <a:off x="2846070" y="2133600"/>
            <a:ext cx="283210" cy="191770"/>
          </a:xfrm>
          <a:custGeom>
            <a:avLst/>
            <a:gdLst>
              <a:gd name="T0" fmla="*/ 158 w 176"/>
              <a:gd name="T1" fmla="*/ 72 h 119"/>
              <a:gd name="T2" fmla="*/ 176 w 176"/>
              <a:gd name="T3" fmla="*/ 0 h 119"/>
              <a:gd name="T4" fmla="*/ 104 w 176"/>
              <a:gd name="T5" fmla="*/ 18 h 119"/>
              <a:gd name="T6" fmla="*/ 122 w 176"/>
              <a:gd name="T7" fmla="*/ 36 h 119"/>
              <a:gd name="T8" fmla="*/ 92 w 176"/>
              <a:gd name="T9" fmla="*/ 67 h 119"/>
              <a:gd name="T10" fmla="*/ 62 w 176"/>
              <a:gd name="T11" fmla="*/ 38 h 119"/>
              <a:gd name="T12" fmla="*/ 0 w 176"/>
              <a:gd name="T13" fmla="*/ 100 h 119"/>
              <a:gd name="T14" fmla="*/ 19 w 176"/>
              <a:gd name="T15" fmla="*/ 119 h 119"/>
              <a:gd name="T16" fmla="*/ 19 w 176"/>
              <a:gd name="T17" fmla="*/ 119 h 119"/>
              <a:gd name="T18" fmla="*/ 62 w 176"/>
              <a:gd name="T19" fmla="*/ 75 h 119"/>
              <a:gd name="T20" fmla="*/ 92 w 176"/>
              <a:gd name="T21" fmla="*/ 105 h 119"/>
              <a:gd name="T22" fmla="*/ 142 w 176"/>
              <a:gd name="T23" fmla="*/ 55 h 119"/>
              <a:gd name="T24" fmla="*/ 158 w 176"/>
              <a:gd name="T25" fmla="*/ 7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6" h="119">
                <a:moveTo>
                  <a:pt x="158" y="72"/>
                </a:moveTo>
                <a:lnTo>
                  <a:pt x="176" y="0"/>
                </a:lnTo>
                <a:lnTo>
                  <a:pt x="104" y="18"/>
                </a:lnTo>
                <a:lnTo>
                  <a:pt x="122" y="36"/>
                </a:lnTo>
                <a:lnTo>
                  <a:pt x="92" y="67"/>
                </a:lnTo>
                <a:lnTo>
                  <a:pt x="62" y="38"/>
                </a:lnTo>
                <a:lnTo>
                  <a:pt x="0" y="100"/>
                </a:lnTo>
                <a:lnTo>
                  <a:pt x="19" y="119"/>
                </a:lnTo>
                <a:lnTo>
                  <a:pt x="19" y="119"/>
                </a:lnTo>
                <a:lnTo>
                  <a:pt x="62" y="75"/>
                </a:lnTo>
                <a:lnTo>
                  <a:pt x="92" y="105"/>
                </a:lnTo>
                <a:lnTo>
                  <a:pt x="142" y="55"/>
                </a:lnTo>
                <a:lnTo>
                  <a:pt x="158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8" name="Freeform 373"/>
          <p:cNvSpPr/>
          <p:nvPr/>
        </p:nvSpPr>
        <p:spPr bwMode="auto">
          <a:xfrm>
            <a:off x="2324735" y="2088515"/>
            <a:ext cx="225425" cy="151130"/>
          </a:xfrm>
          <a:custGeom>
            <a:avLst/>
            <a:gdLst>
              <a:gd name="T0" fmla="*/ 83 w 140"/>
              <a:gd name="T1" fmla="*/ 14 h 94"/>
              <a:gd name="T2" fmla="*/ 98 w 140"/>
              <a:gd name="T3" fmla="*/ 28 h 94"/>
              <a:gd name="T4" fmla="*/ 73 w 140"/>
              <a:gd name="T5" fmla="*/ 52 h 94"/>
              <a:gd name="T6" fmla="*/ 50 w 140"/>
              <a:gd name="T7" fmla="*/ 29 h 94"/>
              <a:gd name="T8" fmla="*/ 0 w 140"/>
              <a:gd name="T9" fmla="*/ 78 h 94"/>
              <a:gd name="T10" fmla="*/ 15 w 140"/>
              <a:gd name="T11" fmla="*/ 94 h 94"/>
              <a:gd name="T12" fmla="*/ 15 w 140"/>
              <a:gd name="T13" fmla="*/ 94 h 94"/>
              <a:gd name="T14" fmla="*/ 50 w 140"/>
              <a:gd name="T15" fmla="*/ 59 h 94"/>
              <a:gd name="T16" fmla="*/ 73 w 140"/>
              <a:gd name="T17" fmla="*/ 83 h 94"/>
              <a:gd name="T18" fmla="*/ 113 w 140"/>
              <a:gd name="T19" fmla="*/ 43 h 94"/>
              <a:gd name="T20" fmla="*/ 126 w 140"/>
              <a:gd name="T21" fmla="*/ 56 h 94"/>
              <a:gd name="T22" fmla="*/ 140 w 140"/>
              <a:gd name="T23" fmla="*/ 0 h 94"/>
              <a:gd name="T24" fmla="*/ 83 w 140"/>
              <a:gd name="T25" fmla="*/ 1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94">
                <a:moveTo>
                  <a:pt x="83" y="14"/>
                </a:moveTo>
                <a:lnTo>
                  <a:pt x="98" y="28"/>
                </a:lnTo>
                <a:lnTo>
                  <a:pt x="73" y="52"/>
                </a:lnTo>
                <a:lnTo>
                  <a:pt x="50" y="29"/>
                </a:lnTo>
                <a:lnTo>
                  <a:pt x="0" y="78"/>
                </a:lnTo>
                <a:lnTo>
                  <a:pt x="15" y="94"/>
                </a:lnTo>
                <a:lnTo>
                  <a:pt x="15" y="94"/>
                </a:lnTo>
                <a:lnTo>
                  <a:pt x="50" y="59"/>
                </a:lnTo>
                <a:lnTo>
                  <a:pt x="73" y="83"/>
                </a:lnTo>
                <a:lnTo>
                  <a:pt x="113" y="43"/>
                </a:lnTo>
                <a:lnTo>
                  <a:pt x="126" y="56"/>
                </a:lnTo>
                <a:lnTo>
                  <a:pt x="140" y="0"/>
                </a:lnTo>
                <a:lnTo>
                  <a:pt x="83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9" name="Freeform 374"/>
          <p:cNvSpPr/>
          <p:nvPr/>
        </p:nvSpPr>
        <p:spPr bwMode="auto">
          <a:xfrm>
            <a:off x="2297430" y="2218690"/>
            <a:ext cx="225425" cy="151765"/>
          </a:xfrm>
          <a:custGeom>
            <a:avLst/>
            <a:gdLst>
              <a:gd name="T0" fmla="*/ 124 w 140"/>
              <a:gd name="T1" fmla="*/ 0 h 94"/>
              <a:gd name="T2" fmla="*/ 90 w 140"/>
              <a:gd name="T3" fmla="*/ 35 h 94"/>
              <a:gd name="T4" fmla="*/ 67 w 140"/>
              <a:gd name="T5" fmla="*/ 11 h 94"/>
              <a:gd name="T6" fmla="*/ 27 w 140"/>
              <a:gd name="T7" fmla="*/ 51 h 94"/>
              <a:gd name="T8" fmla="*/ 14 w 140"/>
              <a:gd name="T9" fmla="*/ 38 h 94"/>
              <a:gd name="T10" fmla="*/ 0 w 140"/>
              <a:gd name="T11" fmla="*/ 94 h 94"/>
              <a:gd name="T12" fmla="*/ 57 w 140"/>
              <a:gd name="T13" fmla="*/ 81 h 94"/>
              <a:gd name="T14" fmla="*/ 43 w 140"/>
              <a:gd name="T15" fmla="*/ 66 h 94"/>
              <a:gd name="T16" fmla="*/ 67 w 140"/>
              <a:gd name="T17" fmla="*/ 42 h 94"/>
              <a:gd name="T18" fmla="*/ 90 w 140"/>
              <a:gd name="T19" fmla="*/ 65 h 94"/>
              <a:gd name="T20" fmla="*/ 140 w 140"/>
              <a:gd name="T21" fmla="*/ 16 h 94"/>
              <a:gd name="T22" fmla="*/ 124 w 140"/>
              <a:gd name="T23" fmla="*/ 0 h 94"/>
              <a:gd name="T24" fmla="*/ 124 w 140"/>
              <a:gd name="T2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94">
                <a:moveTo>
                  <a:pt x="124" y="0"/>
                </a:moveTo>
                <a:lnTo>
                  <a:pt x="90" y="35"/>
                </a:lnTo>
                <a:lnTo>
                  <a:pt x="67" y="11"/>
                </a:lnTo>
                <a:lnTo>
                  <a:pt x="27" y="51"/>
                </a:lnTo>
                <a:lnTo>
                  <a:pt x="14" y="38"/>
                </a:lnTo>
                <a:lnTo>
                  <a:pt x="0" y="94"/>
                </a:lnTo>
                <a:lnTo>
                  <a:pt x="57" y="81"/>
                </a:lnTo>
                <a:lnTo>
                  <a:pt x="43" y="66"/>
                </a:lnTo>
                <a:lnTo>
                  <a:pt x="67" y="42"/>
                </a:lnTo>
                <a:lnTo>
                  <a:pt x="90" y="65"/>
                </a:lnTo>
                <a:lnTo>
                  <a:pt x="140" y="16"/>
                </a:lnTo>
                <a:lnTo>
                  <a:pt x="124" y="0"/>
                </a:lnTo>
                <a:lnTo>
                  <a:pt x="1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0" name="Freeform 375"/>
          <p:cNvSpPr>
            <a:spLocks noEditPoints="1"/>
          </p:cNvSpPr>
          <p:nvPr/>
        </p:nvSpPr>
        <p:spPr bwMode="auto">
          <a:xfrm>
            <a:off x="1151255" y="3220085"/>
            <a:ext cx="283210" cy="283210"/>
          </a:xfrm>
          <a:custGeom>
            <a:avLst/>
            <a:gdLst>
              <a:gd name="T0" fmla="*/ 144 w 289"/>
              <a:gd name="T1" fmla="*/ 0 h 288"/>
              <a:gd name="T2" fmla="*/ 0 w 289"/>
              <a:gd name="T3" fmla="*/ 144 h 288"/>
              <a:gd name="T4" fmla="*/ 144 w 289"/>
              <a:gd name="T5" fmla="*/ 288 h 288"/>
              <a:gd name="T6" fmla="*/ 289 w 289"/>
              <a:gd name="T7" fmla="*/ 144 h 288"/>
              <a:gd name="T8" fmla="*/ 144 w 289"/>
              <a:gd name="T9" fmla="*/ 0 h 288"/>
              <a:gd name="T10" fmla="*/ 144 w 289"/>
              <a:gd name="T11" fmla="*/ 267 h 288"/>
              <a:gd name="T12" fmla="*/ 21 w 289"/>
              <a:gd name="T13" fmla="*/ 144 h 288"/>
              <a:gd name="T14" fmla="*/ 144 w 289"/>
              <a:gd name="T15" fmla="*/ 20 h 288"/>
              <a:gd name="T16" fmla="*/ 268 w 289"/>
              <a:gd name="T17" fmla="*/ 144 h 288"/>
              <a:gd name="T18" fmla="*/ 144 w 289"/>
              <a:gd name="T19" fmla="*/ 2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9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9" y="224"/>
                  <a:pt x="289" y="144"/>
                </a:cubicBezTo>
                <a:cubicBezTo>
                  <a:pt x="289" y="64"/>
                  <a:pt x="224" y="0"/>
                  <a:pt x="144" y="0"/>
                </a:cubicBezTo>
                <a:close/>
                <a:moveTo>
                  <a:pt x="144" y="267"/>
                </a:moveTo>
                <a:cubicBezTo>
                  <a:pt x="76" y="267"/>
                  <a:pt x="21" y="212"/>
                  <a:pt x="21" y="144"/>
                </a:cubicBezTo>
                <a:cubicBezTo>
                  <a:pt x="21" y="76"/>
                  <a:pt x="76" y="20"/>
                  <a:pt x="144" y="20"/>
                </a:cubicBezTo>
                <a:cubicBezTo>
                  <a:pt x="213" y="20"/>
                  <a:pt x="268" y="76"/>
                  <a:pt x="268" y="144"/>
                </a:cubicBezTo>
                <a:cubicBezTo>
                  <a:pt x="268" y="212"/>
                  <a:pt x="213" y="267"/>
                  <a:pt x="144" y="2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1" name="Freeform 376"/>
          <p:cNvSpPr/>
          <p:nvPr/>
        </p:nvSpPr>
        <p:spPr bwMode="auto">
          <a:xfrm>
            <a:off x="1299210" y="3374390"/>
            <a:ext cx="14605" cy="37465"/>
          </a:xfrm>
          <a:custGeom>
            <a:avLst/>
            <a:gdLst>
              <a:gd name="T0" fmla="*/ 0 w 15"/>
              <a:gd name="T1" fmla="*/ 0 h 38"/>
              <a:gd name="T2" fmla="*/ 0 w 15"/>
              <a:gd name="T3" fmla="*/ 38 h 38"/>
              <a:gd name="T4" fmla="*/ 15 w 15"/>
              <a:gd name="T5" fmla="*/ 20 h 38"/>
              <a:gd name="T6" fmla="*/ 0 w 15"/>
              <a:gd name="T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8">
                <a:moveTo>
                  <a:pt x="0" y="0"/>
                </a:moveTo>
                <a:cubicBezTo>
                  <a:pt x="0" y="38"/>
                  <a:pt x="0" y="38"/>
                  <a:pt x="0" y="38"/>
                </a:cubicBezTo>
                <a:cubicBezTo>
                  <a:pt x="6" y="37"/>
                  <a:pt x="15" y="33"/>
                  <a:pt x="15" y="20"/>
                </a:cubicBezTo>
                <a:cubicBezTo>
                  <a:pt x="15" y="7"/>
                  <a:pt x="5" y="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2" name="Freeform 377"/>
          <p:cNvSpPr/>
          <p:nvPr/>
        </p:nvSpPr>
        <p:spPr bwMode="auto">
          <a:xfrm>
            <a:off x="1273810" y="3308350"/>
            <a:ext cx="13970" cy="35560"/>
          </a:xfrm>
          <a:custGeom>
            <a:avLst/>
            <a:gdLst>
              <a:gd name="T0" fmla="*/ 0 w 15"/>
              <a:gd name="T1" fmla="*/ 17 h 36"/>
              <a:gd name="T2" fmla="*/ 15 w 15"/>
              <a:gd name="T3" fmla="*/ 36 h 36"/>
              <a:gd name="T4" fmla="*/ 15 w 15"/>
              <a:gd name="T5" fmla="*/ 0 h 36"/>
              <a:gd name="T6" fmla="*/ 0 w 15"/>
              <a:gd name="T7" fmla="*/ 17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6">
                <a:moveTo>
                  <a:pt x="0" y="17"/>
                </a:moveTo>
                <a:cubicBezTo>
                  <a:pt x="0" y="29"/>
                  <a:pt x="10" y="34"/>
                  <a:pt x="15" y="36"/>
                </a:cubicBezTo>
                <a:cubicBezTo>
                  <a:pt x="15" y="0"/>
                  <a:pt x="15" y="0"/>
                  <a:pt x="15" y="0"/>
                </a:cubicBezTo>
                <a:cubicBezTo>
                  <a:pt x="11" y="1"/>
                  <a:pt x="0" y="4"/>
                  <a:pt x="0" y="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3" name="Freeform 378"/>
          <p:cNvSpPr>
            <a:spLocks noEditPoints="1"/>
          </p:cNvSpPr>
          <p:nvPr/>
        </p:nvSpPr>
        <p:spPr bwMode="auto">
          <a:xfrm>
            <a:off x="1180465" y="3247390"/>
            <a:ext cx="225425" cy="226695"/>
          </a:xfrm>
          <a:custGeom>
            <a:avLst/>
            <a:gdLst>
              <a:gd name="T0" fmla="*/ 115 w 231"/>
              <a:gd name="T1" fmla="*/ 0 h 231"/>
              <a:gd name="T2" fmla="*/ 0 w 231"/>
              <a:gd name="T3" fmla="*/ 116 h 231"/>
              <a:gd name="T4" fmla="*/ 115 w 231"/>
              <a:gd name="T5" fmla="*/ 231 h 231"/>
              <a:gd name="T6" fmla="*/ 231 w 231"/>
              <a:gd name="T7" fmla="*/ 116 h 231"/>
              <a:gd name="T8" fmla="*/ 115 w 231"/>
              <a:gd name="T9" fmla="*/ 0 h 231"/>
              <a:gd name="T10" fmla="*/ 123 w 231"/>
              <a:gd name="T11" fmla="*/ 192 h 231"/>
              <a:gd name="T12" fmla="*/ 123 w 231"/>
              <a:gd name="T13" fmla="*/ 202 h 231"/>
              <a:gd name="T14" fmla="*/ 119 w 231"/>
              <a:gd name="T15" fmla="*/ 207 h 231"/>
              <a:gd name="T16" fmla="*/ 114 w 231"/>
              <a:gd name="T17" fmla="*/ 207 h 231"/>
              <a:gd name="T18" fmla="*/ 110 w 231"/>
              <a:gd name="T19" fmla="*/ 202 h 231"/>
              <a:gd name="T20" fmla="*/ 110 w 231"/>
              <a:gd name="T21" fmla="*/ 192 h 231"/>
              <a:gd name="T22" fmla="*/ 71 w 231"/>
              <a:gd name="T23" fmla="*/ 181 h 231"/>
              <a:gd name="T24" fmla="*/ 72 w 231"/>
              <a:gd name="T25" fmla="*/ 179 h 231"/>
              <a:gd name="T26" fmla="*/ 78 w 231"/>
              <a:gd name="T27" fmla="*/ 160 h 231"/>
              <a:gd name="T28" fmla="*/ 80 w 231"/>
              <a:gd name="T29" fmla="*/ 158 h 231"/>
              <a:gd name="T30" fmla="*/ 110 w 231"/>
              <a:gd name="T31" fmla="*/ 168 h 231"/>
              <a:gd name="T32" fmla="*/ 110 w 231"/>
              <a:gd name="T33" fmla="*/ 125 h 231"/>
              <a:gd name="T34" fmla="*/ 71 w 231"/>
              <a:gd name="T35" fmla="*/ 82 h 231"/>
              <a:gd name="T36" fmla="*/ 110 w 231"/>
              <a:gd name="T37" fmla="*/ 40 h 231"/>
              <a:gd name="T38" fmla="*/ 110 w 231"/>
              <a:gd name="T39" fmla="*/ 29 h 231"/>
              <a:gd name="T40" fmla="*/ 114 w 231"/>
              <a:gd name="T41" fmla="*/ 25 h 231"/>
              <a:gd name="T42" fmla="*/ 119 w 231"/>
              <a:gd name="T43" fmla="*/ 25 h 231"/>
              <a:gd name="T44" fmla="*/ 123 w 231"/>
              <a:gd name="T45" fmla="*/ 29 h 231"/>
              <a:gd name="T46" fmla="*/ 123 w 231"/>
              <a:gd name="T47" fmla="*/ 40 h 231"/>
              <a:gd name="T48" fmla="*/ 158 w 231"/>
              <a:gd name="T49" fmla="*/ 53 h 231"/>
              <a:gd name="T50" fmla="*/ 157 w 231"/>
              <a:gd name="T51" fmla="*/ 55 h 231"/>
              <a:gd name="T52" fmla="*/ 151 w 231"/>
              <a:gd name="T53" fmla="*/ 70 h 231"/>
              <a:gd name="T54" fmla="*/ 149 w 231"/>
              <a:gd name="T55" fmla="*/ 72 h 231"/>
              <a:gd name="T56" fmla="*/ 123 w 231"/>
              <a:gd name="T57" fmla="*/ 63 h 231"/>
              <a:gd name="T58" fmla="*/ 123 w 231"/>
              <a:gd name="T59" fmla="*/ 104 h 231"/>
              <a:gd name="T60" fmla="*/ 162 w 231"/>
              <a:gd name="T61" fmla="*/ 149 h 231"/>
              <a:gd name="T62" fmla="*/ 123 w 231"/>
              <a:gd name="T63" fmla="*/ 19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31" h="231">
                <a:moveTo>
                  <a:pt x="115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1"/>
                  <a:pt x="115" y="231"/>
                </a:cubicBezTo>
                <a:cubicBezTo>
                  <a:pt x="179" y="231"/>
                  <a:pt x="231" y="180"/>
                  <a:pt x="231" y="116"/>
                </a:cubicBezTo>
                <a:cubicBezTo>
                  <a:pt x="231" y="52"/>
                  <a:pt x="179" y="0"/>
                  <a:pt x="115" y="0"/>
                </a:cubicBezTo>
                <a:close/>
                <a:moveTo>
                  <a:pt x="123" y="192"/>
                </a:moveTo>
                <a:cubicBezTo>
                  <a:pt x="123" y="202"/>
                  <a:pt x="123" y="202"/>
                  <a:pt x="123" y="202"/>
                </a:cubicBezTo>
                <a:cubicBezTo>
                  <a:pt x="123" y="206"/>
                  <a:pt x="123" y="207"/>
                  <a:pt x="119" y="207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0" y="207"/>
                  <a:pt x="110" y="206"/>
                  <a:pt x="110" y="20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02" y="192"/>
                  <a:pt x="71" y="187"/>
                  <a:pt x="71" y="181"/>
                </a:cubicBezTo>
                <a:cubicBezTo>
                  <a:pt x="71" y="180"/>
                  <a:pt x="71" y="180"/>
                  <a:pt x="72" y="179"/>
                </a:cubicBezTo>
                <a:cubicBezTo>
                  <a:pt x="78" y="160"/>
                  <a:pt x="78" y="160"/>
                  <a:pt x="78" y="160"/>
                </a:cubicBezTo>
                <a:cubicBezTo>
                  <a:pt x="78" y="160"/>
                  <a:pt x="79" y="158"/>
                  <a:pt x="80" y="158"/>
                </a:cubicBezTo>
                <a:cubicBezTo>
                  <a:pt x="81" y="158"/>
                  <a:pt x="96" y="167"/>
                  <a:pt x="110" y="168"/>
                </a:cubicBezTo>
                <a:cubicBezTo>
                  <a:pt x="110" y="125"/>
                  <a:pt x="110" y="125"/>
                  <a:pt x="110" y="125"/>
                </a:cubicBezTo>
                <a:cubicBezTo>
                  <a:pt x="96" y="119"/>
                  <a:pt x="71" y="111"/>
                  <a:pt x="71" y="82"/>
                </a:cubicBezTo>
                <a:cubicBezTo>
                  <a:pt x="71" y="50"/>
                  <a:pt x="99" y="40"/>
                  <a:pt x="110" y="40"/>
                </a:cubicBezTo>
                <a:cubicBezTo>
                  <a:pt x="110" y="29"/>
                  <a:pt x="110" y="29"/>
                  <a:pt x="110" y="29"/>
                </a:cubicBezTo>
                <a:cubicBezTo>
                  <a:pt x="110" y="25"/>
                  <a:pt x="110" y="25"/>
                  <a:pt x="114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23" y="25"/>
                  <a:pt x="123" y="25"/>
                  <a:pt x="123" y="29"/>
                </a:cubicBezTo>
                <a:cubicBezTo>
                  <a:pt x="123" y="40"/>
                  <a:pt x="123" y="40"/>
                  <a:pt x="123" y="40"/>
                </a:cubicBezTo>
                <a:cubicBezTo>
                  <a:pt x="130" y="40"/>
                  <a:pt x="158" y="45"/>
                  <a:pt x="158" y="53"/>
                </a:cubicBezTo>
                <a:cubicBezTo>
                  <a:pt x="158" y="54"/>
                  <a:pt x="158" y="54"/>
                  <a:pt x="157" y="55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0" y="71"/>
                  <a:pt x="150" y="72"/>
                  <a:pt x="149" y="72"/>
                </a:cubicBezTo>
                <a:cubicBezTo>
                  <a:pt x="147" y="72"/>
                  <a:pt x="133" y="63"/>
                  <a:pt x="123" y="6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38" y="111"/>
                  <a:pt x="162" y="121"/>
                  <a:pt x="162" y="149"/>
                </a:cubicBezTo>
                <a:cubicBezTo>
                  <a:pt x="162" y="180"/>
                  <a:pt x="138" y="190"/>
                  <a:pt x="123" y="1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4" name="Freeform 379"/>
          <p:cNvSpPr>
            <a:spLocks noEditPoints="1"/>
          </p:cNvSpPr>
          <p:nvPr/>
        </p:nvSpPr>
        <p:spPr bwMode="auto">
          <a:xfrm>
            <a:off x="3411220" y="2247900"/>
            <a:ext cx="141605" cy="117475"/>
          </a:xfrm>
          <a:custGeom>
            <a:avLst/>
            <a:gdLst>
              <a:gd name="T0" fmla="*/ 112 w 144"/>
              <a:gd name="T1" fmla="*/ 0 h 120"/>
              <a:gd name="T2" fmla="*/ 32 w 144"/>
              <a:gd name="T3" fmla="*/ 0 h 120"/>
              <a:gd name="T4" fmla="*/ 0 w 144"/>
              <a:gd name="T5" fmla="*/ 32 h 120"/>
              <a:gd name="T6" fmla="*/ 0 w 144"/>
              <a:gd name="T7" fmla="*/ 88 h 120"/>
              <a:gd name="T8" fmla="*/ 32 w 144"/>
              <a:gd name="T9" fmla="*/ 120 h 120"/>
              <a:gd name="T10" fmla="*/ 112 w 144"/>
              <a:gd name="T11" fmla="*/ 120 h 120"/>
              <a:gd name="T12" fmla="*/ 144 w 144"/>
              <a:gd name="T13" fmla="*/ 88 h 120"/>
              <a:gd name="T14" fmla="*/ 144 w 144"/>
              <a:gd name="T15" fmla="*/ 32 h 120"/>
              <a:gd name="T16" fmla="*/ 112 w 144"/>
              <a:gd name="T17" fmla="*/ 0 h 120"/>
              <a:gd name="T18" fmla="*/ 108 w 144"/>
              <a:gd name="T19" fmla="*/ 92 h 120"/>
              <a:gd name="T20" fmla="*/ 36 w 144"/>
              <a:gd name="T21" fmla="*/ 92 h 120"/>
              <a:gd name="T22" fmla="*/ 28 w 144"/>
              <a:gd name="T23" fmla="*/ 84 h 120"/>
              <a:gd name="T24" fmla="*/ 28 w 144"/>
              <a:gd name="T25" fmla="*/ 36 h 120"/>
              <a:gd name="T26" fmla="*/ 36 w 144"/>
              <a:gd name="T27" fmla="*/ 28 h 120"/>
              <a:gd name="T28" fmla="*/ 108 w 144"/>
              <a:gd name="T29" fmla="*/ 28 h 120"/>
              <a:gd name="T30" fmla="*/ 116 w 144"/>
              <a:gd name="T31" fmla="*/ 36 h 120"/>
              <a:gd name="T32" fmla="*/ 116 w 144"/>
              <a:gd name="T33" fmla="*/ 84 h 120"/>
              <a:gd name="T34" fmla="*/ 108 w 144"/>
              <a:gd name="T35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4" h="120">
                <a:moveTo>
                  <a:pt x="112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06"/>
                  <a:pt x="14" y="120"/>
                  <a:pt x="32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30" y="120"/>
                  <a:pt x="144" y="106"/>
                  <a:pt x="144" y="88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14"/>
                  <a:pt x="130" y="0"/>
                  <a:pt x="112" y="0"/>
                </a:cubicBezTo>
                <a:close/>
                <a:moveTo>
                  <a:pt x="108" y="92"/>
                </a:moveTo>
                <a:cubicBezTo>
                  <a:pt x="36" y="92"/>
                  <a:pt x="36" y="92"/>
                  <a:pt x="36" y="92"/>
                </a:cubicBezTo>
                <a:cubicBezTo>
                  <a:pt x="32" y="92"/>
                  <a:pt x="28" y="88"/>
                  <a:pt x="28" y="84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2"/>
                  <a:pt x="32" y="28"/>
                  <a:pt x="36" y="28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12" y="28"/>
                  <a:pt x="116" y="32"/>
                  <a:pt x="116" y="3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8"/>
                  <a:pt x="112" y="92"/>
                  <a:pt x="108" y="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5" name="Freeform 380"/>
          <p:cNvSpPr>
            <a:spLocks noEditPoints="1"/>
          </p:cNvSpPr>
          <p:nvPr/>
        </p:nvSpPr>
        <p:spPr bwMode="auto">
          <a:xfrm>
            <a:off x="3552825" y="2094865"/>
            <a:ext cx="139700" cy="117475"/>
          </a:xfrm>
          <a:custGeom>
            <a:avLst/>
            <a:gdLst>
              <a:gd name="T0" fmla="*/ 112 w 144"/>
              <a:gd name="T1" fmla="*/ 120 h 120"/>
              <a:gd name="T2" fmla="*/ 144 w 144"/>
              <a:gd name="T3" fmla="*/ 88 h 120"/>
              <a:gd name="T4" fmla="*/ 144 w 144"/>
              <a:gd name="T5" fmla="*/ 32 h 120"/>
              <a:gd name="T6" fmla="*/ 112 w 144"/>
              <a:gd name="T7" fmla="*/ 0 h 120"/>
              <a:gd name="T8" fmla="*/ 32 w 144"/>
              <a:gd name="T9" fmla="*/ 0 h 120"/>
              <a:gd name="T10" fmla="*/ 0 w 144"/>
              <a:gd name="T11" fmla="*/ 32 h 120"/>
              <a:gd name="T12" fmla="*/ 0 w 144"/>
              <a:gd name="T13" fmla="*/ 88 h 120"/>
              <a:gd name="T14" fmla="*/ 32 w 144"/>
              <a:gd name="T15" fmla="*/ 120 h 120"/>
              <a:gd name="T16" fmla="*/ 112 w 144"/>
              <a:gd name="T17" fmla="*/ 120 h 120"/>
              <a:gd name="T18" fmla="*/ 28 w 144"/>
              <a:gd name="T19" fmla="*/ 84 h 120"/>
              <a:gd name="T20" fmla="*/ 28 w 144"/>
              <a:gd name="T21" fmla="*/ 36 h 120"/>
              <a:gd name="T22" fmla="*/ 36 w 144"/>
              <a:gd name="T23" fmla="*/ 28 h 120"/>
              <a:gd name="T24" fmla="*/ 108 w 144"/>
              <a:gd name="T25" fmla="*/ 28 h 120"/>
              <a:gd name="T26" fmla="*/ 116 w 144"/>
              <a:gd name="T27" fmla="*/ 36 h 120"/>
              <a:gd name="T28" fmla="*/ 116 w 144"/>
              <a:gd name="T29" fmla="*/ 84 h 120"/>
              <a:gd name="T30" fmla="*/ 108 w 144"/>
              <a:gd name="T31" fmla="*/ 92 h 120"/>
              <a:gd name="T32" fmla="*/ 36 w 144"/>
              <a:gd name="T33" fmla="*/ 92 h 120"/>
              <a:gd name="T34" fmla="*/ 28 w 144"/>
              <a:gd name="T35" fmla="*/ 8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4" h="120">
                <a:moveTo>
                  <a:pt x="112" y="120"/>
                </a:moveTo>
                <a:cubicBezTo>
                  <a:pt x="130" y="120"/>
                  <a:pt x="144" y="106"/>
                  <a:pt x="144" y="88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14"/>
                  <a:pt x="130" y="0"/>
                  <a:pt x="11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06"/>
                  <a:pt x="14" y="120"/>
                  <a:pt x="32" y="120"/>
                </a:cubicBezTo>
                <a:lnTo>
                  <a:pt x="112" y="120"/>
                </a:lnTo>
                <a:close/>
                <a:moveTo>
                  <a:pt x="28" y="84"/>
                </a:moveTo>
                <a:cubicBezTo>
                  <a:pt x="28" y="36"/>
                  <a:pt x="28" y="36"/>
                  <a:pt x="28" y="36"/>
                </a:cubicBezTo>
                <a:cubicBezTo>
                  <a:pt x="28" y="31"/>
                  <a:pt x="31" y="28"/>
                  <a:pt x="36" y="28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12" y="28"/>
                  <a:pt x="116" y="31"/>
                  <a:pt x="116" y="3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8"/>
                  <a:pt x="112" y="92"/>
                  <a:pt x="108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1" y="92"/>
                  <a:pt x="28" y="88"/>
                  <a:pt x="2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" name="Freeform 381"/>
          <p:cNvSpPr/>
          <p:nvPr/>
        </p:nvSpPr>
        <p:spPr bwMode="auto">
          <a:xfrm>
            <a:off x="3580130" y="2236470"/>
            <a:ext cx="114300" cy="128905"/>
          </a:xfrm>
          <a:custGeom>
            <a:avLst/>
            <a:gdLst>
              <a:gd name="T0" fmla="*/ 117 w 117"/>
              <a:gd name="T1" fmla="*/ 41 h 130"/>
              <a:gd name="T2" fmla="*/ 75 w 117"/>
              <a:gd name="T3" fmla="*/ 0 h 130"/>
              <a:gd name="T4" fmla="*/ 34 w 117"/>
              <a:gd name="T5" fmla="*/ 41 h 130"/>
              <a:gd name="T6" fmla="*/ 35 w 117"/>
              <a:gd name="T7" fmla="*/ 41 h 130"/>
              <a:gd name="T8" fmla="*/ 64 w 117"/>
              <a:gd name="T9" fmla="*/ 41 h 130"/>
              <a:gd name="T10" fmla="*/ 64 w 117"/>
              <a:gd name="T11" fmla="*/ 42 h 130"/>
              <a:gd name="T12" fmla="*/ 0 w 117"/>
              <a:gd name="T13" fmla="*/ 106 h 130"/>
              <a:gd name="T14" fmla="*/ 0 w 117"/>
              <a:gd name="T15" fmla="*/ 106 h 130"/>
              <a:gd name="T16" fmla="*/ 0 w 117"/>
              <a:gd name="T17" fmla="*/ 130 h 130"/>
              <a:gd name="T18" fmla="*/ 0 w 117"/>
              <a:gd name="T19" fmla="*/ 130 h 130"/>
              <a:gd name="T20" fmla="*/ 89 w 117"/>
              <a:gd name="T21" fmla="*/ 42 h 130"/>
              <a:gd name="T22" fmla="*/ 89 w 117"/>
              <a:gd name="T23" fmla="*/ 41 h 130"/>
              <a:gd name="T24" fmla="*/ 117 w 117"/>
              <a:gd name="T25" fmla="*/ 4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" h="130">
                <a:moveTo>
                  <a:pt x="117" y="41"/>
                </a:moveTo>
                <a:cubicBezTo>
                  <a:pt x="75" y="0"/>
                  <a:pt x="75" y="0"/>
                  <a:pt x="75" y="0"/>
                </a:cubicBezTo>
                <a:cubicBezTo>
                  <a:pt x="34" y="41"/>
                  <a:pt x="34" y="41"/>
                  <a:pt x="34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64" y="41"/>
                  <a:pt x="64" y="41"/>
                  <a:pt x="64" y="41"/>
                </a:cubicBezTo>
                <a:cubicBezTo>
                  <a:pt x="64" y="41"/>
                  <a:pt x="64" y="42"/>
                  <a:pt x="64" y="42"/>
                </a:cubicBezTo>
                <a:cubicBezTo>
                  <a:pt x="64" y="77"/>
                  <a:pt x="35" y="106"/>
                  <a:pt x="0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30"/>
                  <a:pt x="0" y="130"/>
                  <a:pt x="0" y="130"/>
                </a:cubicBezTo>
                <a:cubicBezTo>
                  <a:pt x="49" y="130"/>
                  <a:pt x="89" y="91"/>
                  <a:pt x="89" y="42"/>
                </a:cubicBezTo>
                <a:cubicBezTo>
                  <a:pt x="89" y="42"/>
                  <a:pt x="89" y="41"/>
                  <a:pt x="89" y="41"/>
                </a:cubicBezTo>
                <a:lnTo>
                  <a:pt x="117" y="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" name="Freeform 382"/>
          <p:cNvSpPr/>
          <p:nvPr/>
        </p:nvSpPr>
        <p:spPr bwMode="auto">
          <a:xfrm>
            <a:off x="3411220" y="2094865"/>
            <a:ext cx="115570" cy="127000"/>
          </a:xfrm>
          <a:custGeom>
            <a:avLst/>
            <a:gdLst>
              <a:gd name="T0" fmla="*/ 41 w 117"/>
              <a:gd name="T1" fmla="*/ 130 h 130"/>
              <a:gd name="T2" fmla="*/ 83 w 117"/>
              <a:gd name="T3" fmla="*/ 89 h 130"/>
              <a:gd name="T4" fmla="*/ 82 w 117"/>
              <a:gd name="T5" fmla="*/ 89 h 130"/>
              <a:gd name="T6" fmla="*/ 53 w 117"/>
              <a:gd name="T7" fmla="*/ 89 h 130"/>
              <a:gd name="T8" fmla="*/ 53 w 117"/>
              <a:gd name="T9" fmla="*/ 88 h 130"/>
              <a:gd name="T10" fmla="*/ 117 w 117"/>
              <a:gd name="T11" fmla="*/ 24 h 130"/>
              <a:gd name="T12" fmla="*/ 117 w 117"/>
              <a:gd name="T13" fmla="*/ 24 h 130"/>
              <a:gd name="T14" fmla="*/ 117 w 117"/>
              <a:gd name="T15" fmla="*/ 0 h 130"/>
              <a:gd name="T16" fmla="*/ 117 w 117"/>
              <a:gd name="T17" fmla="*/ 0 h 130"/>
              <a:gd name="T18" fmla="*/ 28 w 117"/>
              <a:gd name="T19" fmla="*/ 88 h 130"/>
              <a:gd name="T20" fmla="*/ 28 w 117"/>
              <a:gd name="T21" fmla="*/ 89 h 130"/>
              <a:gd name="T22" fmla="*/ 0 w 117"/>
              <a:gd name="T23" fmla="*/ 89 h 130"/>
              <a:gd name="T24" fmla="*/ 41 w 117"/>
              <a:gd name="T2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" h="130">
                <a:moveTo>
                  <a:pt x="41" y="130"/>
                </a:moveTo>
                <a:cubicBezTo>
                  <a:pt x="83" y="89"/>
                  <a:pt x="83" y="89"/>
                  <a:pt x="83" y="89"/>
                </a:cubicBezTo>
                <a:cubicBezTo>
                  <a:pt x="82" y="89"/>
                  <a:pt x="82" y="89"/>
                  <a:pt x="82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3" y="89"/>
                  <a:pt x="53" y="88"/>
                  <a:pt x="53" y="88"/>
                </a:cubicBezTo>
                <a:cubicBezTo>
                  <a:pt x="53" y="53"/>
                  <a:pt x="81" y="24"/>
                  <a:pt x="117" y="24"/>
                </a:cubicBezTo>
                <a:cubicBezTo>
                  <a:pt x="117" y="24"/>
                  <a:pt x="117" y="24"/>
                  <a:pt x="117" y="24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68" y="0"/>
                  <a:pt x="28" y="39"/>
                  <a:pt x="28" y="88"/>
                </a:cubicBezTo>
                <a:cubicBezTo>
                  <a:pt x="28" y="88"/>
                  <a:pt x="28" y="89"/>
                  <a:pt x="28" y="89"/>
                </a:cubicBezTo>
                <a:cubicBezTo>
                  <a:pt x="0" y="89"/>
                  <a:pt x="0" y="89"/>
                  <a:pt x="0" y="89"/>
                </a:cubicBezTo>
                <a:lnTo>
                  <a:pt x="41" y="1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8" name="Freeform 383"/>
          <p:cNvSpPr>
            <a:spLocks noEditPoints="1"/>
          </p:cNvSpPr>
          <p:nvPr/>
        </p:nvSpPr>
        <p:spPr bwMode="auto">
          <a:xfrm>
            <a:off x="3976370" y="2249170"/>
            <a:ext cx="283210" cy="114300"/>
          </a:xfrm>
          <a:custGeom>
            <a:avLst/>
            <a:gdLst>
              <a:gd name="T0" fmla="*/ 258 w 289"/>
              <a:gd name="T1" fmla="*/ 0 h 117"/>
              <a:gd name="T2" fmla="*/ 179 w 289"/>
              <a:gd name="T3" fmla="*/ 0 h 117"/>
              <a:gd name="T4" fmla="*/ 148 w 289"/>
              <a:gd name="T5" fmla="*/ 31 h 117"/>
              <a:gd name="T6" fmla="*/ 148 w 289"/>
              <a:gd name="T7" fmla="*/ 44 h 117"/>
              <a:gd name="T8" fmla="*/ 64 w 289"/>
              <a:gd name="T9" fmla="*/ 44 h 117"/>
              <a:gd name="T10" fmla="*/ 64 w 289"/>
              <a:gd name="T11" fmla="*/ 35 h 117"/>
              <a:gd name="T12" fmla="*/ 64 w 289"/>
              <a:gd name="T13" fmla="*/ 12 h 117"/>
              <a:gd name="T14" fmla="*/ 57 w 289"/>
              <a:gd name="T15" fmla="*/ 9 h 117"/>
              <a:gd name="T16" fmla="*/ 4 w 289"/>
              <a:gd name="T17" fmla="*/ 53 h 117"/>
              <a:gd name="T18" fmla="*/ 4 w 289"/>
              <a:gd name="T19" fmla="*/ 65 h 117"/>
              <a:gd name="T20" fmla="*/ 57 w 289"/>
              <a:gd name="T21" fmla="*/ 109 h 117"/>
              <a:gd name="T22" fmla="*/ 64 w 289"/>
              <a:gd name="T23" fmla="*/ 105 h 117"/>
              <a:gd name="T24" fmla="*/ 64 w 289"/>
              <a:gd name="T25" fmla="*/ 82 h 117"/>
              <a:gd name="T26" fmla="*/ 64 w 289"/>
              <a:gd name="T27" fmla="*/ 73 h 117"/>
              <a:gd name="T28" fmla="*/ 148 w 289"/>
              <a:gd name="T29" fmla="*/ 73 h 117"/>
              <a:gd name="T30" fmla="*/ 148 w 289"/>
              <a:gd name="T31" fmla="*/ 86 h 117"/>
              <a:gd name="T32" fmla="*/ 179 w 289"/>
              <a:gd name="T33" fmla="*/ 117 h 117"/>
              <a:gd name="T34" fmla="*/ 258 w 289"/>
              <a:gd name="T35" fmla="*/ 117 h 117"/>
              <a:gd name="T36" fmla="*/ 289 w 289"/>
              <a:gd name="T37" fmla="*/ 86 h 117"/>
              <a:gd name="T38" fmla="*/ 289 w 289"/>
              <a:gd name="T39" fmla="*/ 31 h 117"/>
              <a:gd name="T40" fmla="*/ 258 w 289"/>
              <a:gd name="T41" fmla="*/ 0 h 117"/>
              <a:gd name="T42" fmla="*/ 261 w 289"/>
              <a:gd name="T43" fmla="*/ 82 h 117"/>
              <a:gd name="T44" fmla="*/ 254 w 289"/>
              <a:gd name="T45" fmla="*/ 90 h 117"/>
              <a:gd name="T46" fmla="*/ 184 w 289"/>
              <a:gd name="T47" fmla="*/ 90 h 117"/>
              <a:gd name="T48" fmla="*/ 176 w 289"/>
              <a:gd name="T49" fmla="*/ 82 h 117"/>
              <a:gd name="T50" fmla="*/ 176 w 289"/>
              <a:gd name="T51" fmla="*/ 35 h 117"/>
              <a:gd name="T52" fmla="*/ 184 w 289"/>
              <a:gd name="T53" fmla="*/ 27 h 117"/>
              <a:gd name="T54" fmla="*/ 254 w 289"/>
              <a:gd name="T55" fmla="*/ 27 h 117"/>
              <a:gd name="T56" fmla="*/ 261 w 289"/>
              <a:gd name="T57" fmla="*/ 35 h 117"/>
              <a:gd name="T58" fmla="*/ 261 w 289"/>
              <a:gd name="T59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9" h="117">
                <a:moveTo>
                  <a:pt x="258" y="0"/>
                </a:moveTo>
                <a:cubicBezTo>
                  <a:pt x="179" y="0"/>
                  <a:pt x="179" y="0"/>
                  <a:pt x="179" y="0"/>
                </a:cubicBezTo>
                <a:cubicBezTo>
                  <a:pt x="162" y="0"/>
                  <a:pt x="148" y="14"/>
                  <a:pt x="148" y="31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41"/>
                  <a:pt x="64" y="38"/>
                  <a:pt x="64" y="35"/>
                </a:cubicBezTo>
                <a:cubicBezTo>
                  <a:pt x="64" y="12"/>
                  <a:pt x="64" y="12"/>
                  <a:pt x="64" y="12"/>
                </a:cubicBezTo>
                <a:cubicBezTo>
                  <a:pt x="64" y="7"/>
                  <a:pt x="61" y="5"/>
                  <a:pt x="57" y="9"/>
                </a:cubicBezTo>
                <a:cubicBezTo>
                  <a:pt x="4" y="53"/>
                  <a:pt x="4" y="53"/>
                  <a:pt x="4" y="53"/>
                </a:cubicBezTo>
                <a:cubicBezTo>
                  <a:pt x="0" y="56"/>
                  <a:pt x="0" y="61"/>
                  <a:pt x="4" y="65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61" y="112"/>
                  <a:pt x="64" y="111"/>
                  <a:pt x="64" y="105"/>
                </a:cubicBezTo>
                <a:cubicBezTo>
                  <a:pt x="64" y="82"/>
                  <a:pt x="64" y="82"/>
                  <a:pt x="64" y="82"/>
                </a:cubicBezTo>
                <a:cubicBezTo>
                  <a:pt x="64" y="80"/>
                  <a:pt x="64" y="76"/>
                  <a:pt x="64" y="73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48" y="103"/>
                  <a:pt x="162" y="117"/>
                  <a:pt x="179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75" y="117"/>
                  <a:pt x="289" y="103"/>
                  <a:pt x="289" y="86"/>
                </a:cubicBezTo>
                <a:cubicBezTo>
                  <a:pt x="289" y="31"/>
                  <a:pt x="289" y="31"/>
                  <a:pt x="289" y="31"/>
                </a:cubicBezTo>
                <a:cubicBezTo>
                  <a:pt x="289" y="14"/>
                  <a:pt x="275" y="0"/>
                  <a:pt x="258" y="0"/>
                </a:cubicBezTo>
                <a:close/>
                <a:moveTo>
                  <a:pt x="261" y="82"/>
                </a:moveTo>
                <a:cubicBezTo>
                  <a:pt x="261" y="86"/>
                  <a:pt x="258" y="90"/>
                  <a:pt x="254" y="90"/>
                </a:cubicBezTo>
                <a:cubicBezTo>
                  <a:pt x="184" y="90"/>
                  <a:pt x="184" y="90"/>
                  <a:pt x="184" y="90"/>
                </a:cubicBezTo>
                <a:cubicBezTo>
                  <a:pt x="179" y="90"/>
                  <a:pt x="176" y="86"/>
                  <a:pt x="176" y="82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1"/>
                  <a:pt x="179" y="27"/>
                  <a:pt x="184" y="27"/>
                </a:cubicBezTo>
                <a:cubicBezTo>
                  <a:pt x="254" y="27"/>
                  <a:pt x="254" y="27"/>
                  <a:pt x="254" y="27"/>
                </a:cubicBezTo>
                <a:cubicBezTo>
                  <a:pt x="258" y="27"/>
                  <a:pt x="261" y="31"/>
                  <a:pt x="261" y="35"/>
                </a:cubicBezTo>
                <a:lnTo>
                  <a:pt x="261" y="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9" name="Freeform 384"/>
          <p:cNvSpPr>
            <a:spLocks noEditPoints="1"/>
          </p:cNvSpPr>
          <p:nvPr/>
        </p:nvSpPr>
        <p:spPr bwMode="auto">
          <a:xfrm>
            <a:off x="3976370" y="2099945"/>
            <a:ext cx="284480" cy="115570"/>
          </a:xfrm>
          <a:custGeom>
            <a:avLst/>
            <a:gdLst>
              <a:gd name="T0" fmla="*/ 31 w 289"/>
              <a:gd name="T1" fmla="*/ 118 h 118"/>
              <a:gd name="T2" fmla="*/ 110 w 289"/>
              <a:gd name="T3" fmla="*/ 118 h 118"/>
              <a:gd name="T4" fmla="*/ 141 w 289"/>
              <a:gd name="T5" fmla="*/ 87 h 118"/>
              <a:gd name="T6" fmla="*/ 141 w 289"/>
              <a:gd name="T7" fmla="*/ 74 h 118"/>
              <a:gd name="T8" fmla="*/ 225 w 289"/>
              <a:gd name="T9" fmla="*/ 74 h 118"/>
              <a:gd name="T10" fmla="*/ 225 w 289"/>
              <a:gd name="T11" fmla="*/ 83 h 118"/>
              <a:gd name="T12" fmla="*/ 225 w 289"/>
              <a:gd name="T13" fmla="*/ 106 h 118"/>
              <a:gd name="T14" fmla="*/ 232 w 289"/>
              <a:gd name="T15" fmla="*/ 109 h 118"/>
              <a:gd name="T16" fmla="*/ 285 w 289"/>
              <a:gd name="T17" fmla="*/ 65 h 118"/>
              <a:gd name="T18" fmla="*/ 285 w 289"/>
              <a:gd name="T19" fmla="*/ 53 h 118"/>
              <a:gd name="T20" fmla="*/ 232 w 289"/>
              <a:gd name="T21" fmla="*/ 9 h 118"/>
              <a:gd name="T22" fmla="*/ 225 w 289"/>
              <a:gd name="T23" fmla="*/ 12 h 118"/>
              <a:gd name="T24" fmla="*/ 225 w 289"/>
              <a:gd name="T25" fmla="*/ 36 h 118"/>
              <a:gd name="T26" fmla="*/ 225 w 289"/>
              <a:gd name="T27" fmla="*/ 45 h 118"/>
              <a:gd name="T28" fmla="*/ 141 w 289"/>
              <a:gd name="T29" fmla="*/ 45 h 118"/>
              <a:gd name="T30" fmla="*/ 141 w 289"/>
              <a:gd name="T31" fmla="*/ 32 h 118"/>
              <a:gd name="T32" fmla="*/ 110 w 289"/>
              <a:gd name="T33" fmla="*/ 0 h 118"/>
              <a:gd name="T34" fmla="*/ 31 w 289"/>
              <a:gd name="T35" fmla="*/ 0 h 118"/>
              <a:gd name="T36" fmla="*/ 0 w 289"/>
              <a:gd name="T37" fmla="*/ 32 h 118"/>
              <a:gd name="T38" fmla="*/ 0 w 289"/>
              <a:gd name="T39" fmla="*/ 87 h 118"/>
              <a:gd name="T40" fmla="*/ 31 w 289"/>
              <a:gd name="T41" fmla="*/ 118 h 118"/>
              <a:gd name="T42" fmla="*/ 28 w 289"/>
              <a:gd name="T43" fmla="*/ 36 h 118"/>
              <a:gd name="T44" fmla="*/ 35 w 289"/>
              <a:gd name="T45" fmla="*/ 28 h 118"/>
              <a:gd name="T46" fmla="*/ 106 w 289"/>
              <a:gd name="T47" fmla="*/ 28 h 118"/>
              <a:gd name="T48" fmla="*/ 113 w 289"/>
              <a:gd name="T49" fmla="*/ 36 h 118"/>
              <a:gd name="T50" fmla="*/ 113 w 289"/>
              <a:gd name="T51" fmla="*/ 83 h 118"/>
              <a:gd name="T52" fmla="*/ 106 w 289"/>
              <a:gd name="T53" fmla="*/ 90 h 118"/>
              <a:gd name="T54" fmla="*/ 35 w 289"/>
              <a:gd name="T55" fmla="*/ 90 h 118"/>
              <a:gd name="T56" fmla="*/ 28 w 289"/>
              <a:gd name="T57" fmla="*/ 83 h 118"/>
              <a:gd name="T58" fmla="*/ 28 w 289"/>
              <a:gd name="T59" fmla="*/ 3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9" h="118">
                <a:moveTo>
                  <a:pt x="31" y="118"/>
                </a:moveTo>
                <a:cubicBezTo>
                  <a:pt x="110" y="118"/>
                  <a:pt x="110" y="118"/>
                  <a:pt x="110" y="118"/>
                </a:cubicBezTo>
                <a:cubicBezTo>
                  <a:pt x="127" y="118"/>
                  <a:pt x="141" y="104"/>
                  <a:pt x="141" y="87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5" y="77"/>
                  <a:pt x="225" y="80"/>
                  <a:pt x="225" y="83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5" y="111"/>
                  <a:pt x="229" y="112"/>
                  <a:pt x="232" y="109"/>
                </a:cubicBezTo>
                <a:cubicBezTo>
                  <a:pt x="285" y="65"/>
                  <a:pt x="285" y="65"/>
                  <a:pt x="285" y="65"/>
                </a:cubicBezTo>
                <a:cubicBezTo>
                  <a:pt x="289" y="62"/>
                  <a:pt x="289" y="56"/>
                  <a:pt x="285" y="53"/>
                </a:cubicBezTo>
                <a:cubicBezTo>
                  <a:pt x="232" y="9"/>
                  <a:pt x="232" y="9"/>
                  <a:pt x="232" y="9"/>
                </a:cubicBezTo>
                <a:cubicBezTo>
                  <a:pt x="229" y="6"/>
                  <a:pt x="225" y="7"/>
                  <a:pt x="225" y="12"/>
                </a:cubicBezTo>
                <a:cubicBezTo>
                  <a:pt x="225" y="36"/>
                  <a:pt x="225" y="36"/>
                  <a:pt x="225" y="36"/>
                </a:cubicBezTo>
                <a:cubicBezTo>
                  <a:pt x="225" y="38"/>
                  <a:pt x="225" y="41"/>
                  <a:pt x="225" y="45"/>
                </a:cubicBezTo>
                <a:cubicBezTo>
                  <a:pt x="141" y="45"/>
                  <a:pt x="141" y="45"/>
                  <a:pt x="141" y="45"/>
                </a:cubicBezTo>
                <a:cubicBezTo>
                  <a:pt x="141" y="32"/>
                  <a:pt x="141" y="32"/>
                  <a:pt x="141" y="32"/>
                </a:cubicBezTo>
                <a:cubicBezTo>
                  <a:pt x="141" y="14"/>
                  <a:pt x="127" y="0"/>
                  <a:pt x="11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4"/>
                  <a:pt x="14" y="118"/>
                  <a:pt x="31" y="118"/>
                </a:cubicBezTo>
                <a:close/>
                <a:moveTo>
                  <a:pt x="28" y="36"/>
                </a:moveTo>
                <a:cubicBezTo>
                  <a:pt x="28" y="31"/>
                  <a:pt x="31" y="28"/>
                  <a:pt x="35" y="28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10" y="28"/>
                  <a:pt x="113" y="31"/>
                  <a:pt x="113" y="36"/>
                </a:cubicBezTo>
                <a:cubicBezTo>
                  <a:pt x="113" y="83"/>
                  <a:pt x="113" y="83"/>
                  <a:pt x="113" y="83"/>
                </a:cubicBezTo>
                <a:cubicBezTo>
                  <a:pt x="113" y="87"/>
                  <a:pt x="110" y="90"/>
                  <a:pt x="106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1" y="90"/>
                  <a:pt x="28" y="87"/>
                  <a:pt x="28" y="83"/>
                </a:cubicBezTo>
                <a:lnTo>
                  <a:pt x="2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0" name="Freeform 385"/>
          <p:cNvSpPr/>
          <p:nvPr/>
        </p:nvSpPr>
        <p:spPr bwMode="auto">
          <a:xfrm>
            <a:off x="3976370" y="1536700"/>
            <a:ext cx="283210" cy="257175"/>
          </a:xfrm>
          <a:custGeom>
            <a:avLst/>
            <a:gdLst>
              <a:gd name="T0" fmla="*/ 167 w 288"/>
              <a:gd name="T1" fmla="*/ 129 h 262"/>
              <a:gd name="T2" fmla="*/ 47 w 288"/>
              <a:gd name="T3" fmla="*/ 77 h 262"/>
              <a:gd name="T4" fmla="*/ 167 w 288"/>
              <a:gd name="T5" fmla="*/ 14 h 262"/>
              <a:gd name="T6" fmla="*/ 167 w 288"/>
              <a:gd name="T7" fmla="*/ 0 h 262"/>
              <a:gd name="T8" fmla="*/ 0 w 288"/>
              <a:gd name="T9" fmla="*/ 86 h 262"/>
              <a:gd name="T10" fmla="*/ 167 w 288"/>
              <a:gd name="T11" fmla="*/ 205 h 262"/>
              <a:gd name="T12" fmla="*/ 167 w 288"/>
              <a:gd name="T13" fmla="*/ 262 h 262"/>
              <a:gd name="T14" fmla="*/ 288 w 288"/>
              <a:gd name="T15" fmla="*/ 165 h 262"/>
              <a:gd name="T16" fmla="*/ 167 w 288"/>
              <a:gd name="T17" fmla="*/ 68 h 262"/>
              <a:gd name="T18" fmla="*/ 167 w 288"/>
              <a:gd name="T19" fmla="*/ 12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62">
                <a:moveTo>
                  <a:pt x="167" y="129"/>
                </a:moveTo>
                <a:cubicBezTo>
                  <a:pt x="135" y="129"/>
                  <a:pt x="47" y="122"/>
                  <a:pt x="47" y="77"/>
                </a:cubicBezTo>
                <a:cubicBezTo>
                  <a:pt x="47" y="29"/>
                  <a:pt x="139" y="14"/>
                  <a:pt x="167" y="14"/>
                </a:cubicBezTo>
                <a:cubicBezTo>
                  <a:pt x="167" y="0"/>
                  <a:pt x="167" y="0"/>
                  <a:pt x="167" y="0"/>
                </a:cubicBezTo>
                <a:cubicBezTo>
                  <a:pt x="106" y="0"/>
                  <a:pt x="0" y="13"/>
                  <a:pt x="0" y="86"/>
                </a:cubicBezTo>
                <a:cubicBezTo>
                  <a:pt x="0" y="162"/>
                  <a:pt x="115" y="204"/>
                  <a:pt x="167" y="205"/>
                </a:cubicBezTo>
                <a:cubicBezTo>
                  <a:pt x="167" y="262"/>
                  <a:pt x="167" y="262"/>
                  <a:pt x="167" y="262"/>
                </a:cubicBezTo>
                <a:cubicBezTo>
                  <a:pt x="288" y="165"/>
                  <a:pt x="288" y="165"/>
                  <a:pt x="288" y="165"/>
                </a:cubicBezTo>
                <a:cubicBezTo>
                  <a:pt x="167" y="68"/>
                  <a:pt x="167" y="68"/>
                  <a:pt x="167" y="68"/>
                </a:cubicBezTo>
                <a:lnTo>
                  <a:pt x="167" y="1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1" name="Freeform 386"/>
          <p:cNvSpPr/>
          <p:nvPr/>
        </p:nvSpPr>
        <p:spPr bwMode="auto">
          <a:xfrm>
            <a:off x="2971800" y="3274695"/>
            <a:ext cx="157480" cy="20955"/>
          </a:xfrm>
          <a:custGeom>
            <a:avLst/>
            <a:gdLst>
              <a:gd name="T0" fmla="*/ 28 w 160"/>
              <a:gd name="T1" fmla="*/ 21 h 21"/>
              <a:gd name="T2" fmla="*/ 160 w 160"/>
              <a:gd name="T3" fmla="*/ 21 h 21"/>
              <a:gd name="T4" fmla="*/ 160 w 160"/>
              <a:gd name="T5" fmla="*/ 0 h 21"/>
              <a:gd name="T6" fmla="*/ 0 w 160"/>
              <a:gd name="T7" fmla="*/ 0 h 21"/>
              <a:gd name="T8" fmla="*/ 28 w 160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21">
                <a:moveTo>
                  <a:pt x="28" y="21"/>
                </a:moveTo>
                <a:cubicBezTo>
                  <a:pt x="160" y="21"/>
                  <a:pt x="160" y="21"/>
                  <a:pt x="160" y="21"/>
                </a:cubicBezTo>
                <a:cubicBezTo>
                  <a:pt x="160" y="0"/>
                  <a:pt x="160" y="0"/>
                  <a:pt x="160" y="0"/>
                </a:cubicBezTo>
                <a:cubicBezTo>
                  <a:pt x="0" y="0"/>
                  <a:pt x="0" y="0"/>
                  <a:pt x="0" y="0"/>
                </a:cubicBezTo>
                <a:cubicBezTo>
                  <a:pt x="11" y="5"/>
                  <a:pt x="20" y="12"/>
                  <a:pt x="28" y="2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2" name="Freeform 387"/>
          <p:cNvSpPr/>
          <p:nvPr/>
        </p:nvSpPr>
        <p:spPr bwMode="auto">
          <a:xfrm>
            <a:off x="3020060" y="3326130"/>
            <a:ext cx="109220" cy="22860"/>
          </a:xfrm>
          <a:custGeom>
            <a:avLst/>
            <a:gdLst>
              <a:gd name="T0" fmla="*/ 111 w 111"/>
              <a:gd name="T1" fmla="*/ 22 h 22"/>
              <a:gd name="T2" fmla="*/ 111 w 111"/>
              <a:gd name="T3" fmla="*/ 0 h 22"/>
              <a:gd name="T4" fmla="*/ 0 w 111"/>
              <a:gd name="T5" fmla="*/ 0 h 22"/>
              <a:gd name="T6" fmla="*/ 6 w 111"/>
              <a:gd name="T7" fmla="*/ 22 h 22"/>
              <a:gd name="T8" fmla="*/ 111 w 111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22">
                <a:moveTo>
                  <a:pt x="111" y="22"/>
                </a:moveTo>
                <a:cubicBezTo>
                  <a:pt x="111" y="0"/>
                  <a:pt x="111" y="0"/>
                  <a:pt x="111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7"/>
                  <a:pt x="5" y="14"/>
                  <a:pt x="6" y="22"/>
                </a:cubicBezTo>
                <a:lnTo>
                  <a:pt x="111" y="2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3" name="Freeform 388"/>
          <p:cNvSpPr/>
          <p:nvPr/>
        </p:nvSpPr>
        <p:spPr bwMode="auto">
          <a:xfrm>
            <a:off x="3020060" y="3379470"/>
            <a:ext cx="109220" cy="22225"/>
          </a:xfrm>
          <a:custGeom>
            <a:avLst/>
            <a:gdLst>
              <a:gd name="T0" fmla="*/ 111 w 111"/>
              <a:gd name="T1" fmla="*/ 22 h 22"/>
              <a:gd name="T2" fmla="*/ 111 w 111"/>
              <a:gd name="T3" fmla="*/ 0 h 22"/>
              <a:gd name="T4" fmla="*/ 6 w 111"/>
              <a:gd name="T5" fmla="*/ 0 h 22"/>
              <a:gd name="T6" fmla="*/ 0 w 111"/>
              <a:gd name="T7" fmla="*/ 22 h 22"/>
              <a:gd name="T8" fmla="*/ 111 w 111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22">
                <a:moveTo>
                  <a:pt x="111" y="22"/>
                </a:moveTo>
                <a:cubicBezTo>
                  <a:pt x="111" y="0"/>
                  <a:pt x="111" y="0"/>
                  <a:pt x="111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8"/>
                  <a:pt x="3" y="15"/>
                  <a:pt x="0" y="22"/>
                </a:cubicBezTo>
                <a:lnTo>
                  <a:pt x="111" y="2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4" name="Freeform 389"/>
          <p:cNvSpPr/>
          <p:nvPr/>
        </p:nvSpPr>
        <p:spPr bwMode="auto">
          <a:xfrm>
            <a:off x="2971800" y="3432810"/>
            <a:ext cx="157480" cy="20320"/>
          </a:xfrm>
          <a:custGeom>
            <a:avLst/>
            <a:gdLst>
              <a:gd name="T0" fmla="*/ 0 w 160"/>
              <a:gd name="T1" fmla="*/ 21 h 21"/>
              <a:gd name="T2" fmla="*/ 160 w 160"/>
              <a:gd name="T3" fmla="*/ 21 h 21"/>
              <a:gd name="T4" fmla="*/ 160 w 160"/>
              <a:gd name="T5" fmla="*/ 0 h 21"/>
              <a:gd name="T6" fmla="*/ 28 w 160"/>
              <a:gd name="T7" fmla="*/ 0 h 21"/>
              <a:gd name="T8" fmla="*/ 0 w 160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21">
                <a:moveTo>
                  <a:pt x="0" y="21"/>
                </a:moveTo>
                <a:cubicBezTo>
                  <a:pt x="160" y="21"/>
                  <a:pt x="160" y="21"/>
                  <a:pt x="160" y="21"/>
                </a:cubicBezTo>
                <a:cubicBezTo>
                  <a:pt x="160" y="0"/>
                  <a:pt x="160" y="0"/>
                  <a:pt x="16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0" y="9"/>
                  <a:pt x="11" y="16"/>
                  <a:pt x="0" y="2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Freeform 390"/>
          <p:cNvSpPr>
            <a:spLocks noEditPoints="1"/>
          </p:cNvSpPr>
          <p:nvPr/>
        </p:nvSpPr>
        <p:spPr bwMode="auto">
          <a:xfrm>
            <a:off x="2846070" y="3284220"/>
            <a:ext cx="161290" cy="159385"/>
          </a:xfrm>
          <a:custGeom>
            <a:avLst/>
            <a:gdLst>
              <a:gd name="T0" fmla="*/ 81 w 163"/>
              <a:gd name="T1" fmla="*/ 0 h 162"/>
              <a:gd name="T2" fmla="*/ 0 w 163"/>
              <a:gd name="T3" fmla="*/ 81 h 162"/>
              <a:gd name="T4" fmla="*/ 81 w 163"/>
              <a:gd name="T5" fmla="*/ 162 h 162"/>
              <a:gd name="T6" fmla="*/ 163 w 163"/>
              <a:gd name="T7" fmla="*/ 81 h 162"/>
              <a:gd name="T8" fmla="*/ 81 w 163"/>
              <a:gd name="T9" fmla="*/ 0 h 162"/>
              <a:gd name="T10" fmla="*/ 151 w 163"/>
              <a:gd name="T11" fmla="*/ 81 h 162"/>
              <a:gd name="T12" fmla="*/ 81 w 163"/>
              <a:gd name="T13" fmla="*/ 151 h 162"/>
              <a:gd name="T14" fmla="*/ 12 w 163"/>
              <a:gd name="T15" fmla="*/ 81 h 162"/>
              <a:gd name="T16" fmla="*/ 81 w 163"/>
              <a:gd name="T17" fmla="*/ 11 h 162"/>
              <a:gd name="T18" fmla="*/ 151 w 163"/>
              <a:gd name="T19" fmla="*/ 8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62">
                <a:moveTo>
                  <a:pt x="81" y="0"/>
                </a:moveTo>
                <a:cubicBezTo>
                  <a:pt x="36" y="0"/>
                  <a:pt x="0" y="36"/>
                  <a:pt x="0" y="81"/>
                </a:cubicBezTo>
                <a:cubicBezTo>
                  <a:pt x="0" y="126"/>
                  <a:pt x="36" y="162"/>
                  <a:pt x="81" y="162"/>
                </a:cubicBezTo>
                <a:cubicBezTo>
                  <a:pt x="126" y="162"/>
                  <a:pt x="163" y="126"/>
                  <a:pt x="163" y="81"/>
                </a:cubicBezTo>
                <a:cubicBezTo>
                  <a:pt x="163" y="36"/>
                  <a:pt x="126" y="0"/>
                  <a:pt x="81" y="0"/>
                </a:cubicBezTo>
                <a:close/>
                <a:moveTo>
                  <a:pt x="151" y="81"/>
                </a:moveTo>
                <a:cubicBezTo>
                  <a:pt x="151" y="119"/>
                  <a:pt x="120" y="151"/>
                  <a:pt x="81" y="151"/>
                </a:cubicBezTo>
                <a:cubicBezTo>
                  <a:pt x="43" y="151"/>
                  <a:pt x="12" y="119"/>
                  <a:pt x="12" y="81"/>
                </a:cubicBezTo>
                <a:cubicBezTo>
                  <a:pt x="12" y="43"/>
                  <a:pt x="43" y="11"/>
                  <a:pt x="81" y="11"/>
                </a:cubicBezTo>
                <a:cubicBezTo>
                  <a:pt x="120" y="11"/>
                  <a:pt x="151" y="43"/>
                  <a:pt x="151" y="8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Freeform 391"/>
          <p:cNvSpPr/>
          <p:nvPr/>
        </p:nvSpPr>
        <p:spPr bwMode="auto">
          <a:xfrm>
            <a:off x="2929890" y="3371215"/>
            <a:ext cx="8255" cy="22860"/>
          </a:xfrm>
          <a:custGeom>
            <a:avLst/>
            <a:gdLst>
              <a:gd name="T0" fmla="*/ 0 w 8"/>
              <a:gd name="T1" fmla="*/ 0 h 22"/>
              <a:gd name="T2" fmla="*/ 0 w 8"/>
              <a:gd name="T3" fmla="*/ 22 h 22"/>
              <a:gd name="T4" fmla="*/ 8 w 8"/>
              <a:gd name="T5" fmla="*/ 11 h 22"/>
              <a:gd name="T6" fmla="*/ 0 w 8"/>
              <a:gd name="T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22">
                <a:moveTo>
                  <a:pt x="0" y="0"/>
                </a:moveTo>
                <a:cubicBezTo>
                  <a:pt x="0" y="22"/>
                  <a:pt x="0" y="22"/>
                  <a:pt x="0" y="22"/>
                </a:cubicBezTo>
                <a:cubicBezTo>
                  <a:pt x="4" y="21"/>
                  <a:pt x="8" y="18"/>
                  <a:pt x="8" y="11"/>
                </a:cubicBezTo>
                <a:cubicBezTo>
                  <a:pt x="8" y="4"/>
                  <a:pt x="3" y="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Freeform 392"/>
          <p:cNvSpPr>
            <a:spLocks noEditPoints="1"/>
          </p:cNvSpPr>
          <p:nvPr/>
        </p:nvSpPr>
        <p:spPr bwMode="auto">
          <a:xfrm>
            <a:off x="2862580" y="3300730"/>
            <a:ext cx="127000" cy="127000"/>
          </a:xfrm>
          <a:custGeom>
            <a:avLst/>
            <a:gdLst>
              <a:gd name="T0" fmla="*/ 65 w 130"/>
              <a:gd name="T1" fmla="*/ 0 h 130"/>
              <a:gd name="T2" fmla="*/ 0 w 130"/>
              <a:gd name="T3" fmla="*/ 65 h 130"/>
              <a:gd name="T4" fmla="*/ 65 w 130"/>
              <a:gd name="T5" fmla="*/ 130 h 130"/>
              <a:gd name="T6" fmla="*/ 130 w 130"/>
              <a:gd name="T7" fmla="*/ 65 h 130"/>
              <a:gd name="T8" fmla="*/ 65 w 130"/>
              <a:gd name="T9" fmla="*/ 0 h 130"/>
              <a:gd name="T10" fmla="*/ 92 w 130"/>
              <a:gd name="T11" fmla="*/ 84 h 130"/>
              <a:gd name="T12" fmla="*/ 70 w 130"/>
              <a:gd name="T13" fmla="*/ 108 h 130"/>
              <a:gd name="T14" fmla="*/ 70 w 130"/>
              <a:gd name="T15" fmla="*/ 114 h 130"/>
              <a:gd name="T16" fmla="*/ 67 w 130"/>
              <a:gd name="T17" fmla="*/ 116 h 130"/>
              <a:gd name="T18" fmla="*/ 65 w 130"/>
              <a:gd name="T19" fmla="*/ 116 h 130"/>
              <a:gd name="T20" fmla="*/ 62 w 130"/>
              <a:gd name="T21" fmla="*/ 114 h 130"/>
              <a:gd name="T22" fmla="*/ 62 w 130"/>
              <a:gd name="T23" fmla="*/ 108 h 130"/>
              <a:gd name="T24" fmla="*/ 40 w 130"/>
              <a:gd name="T25" fmla="*/ 101 h 130"/>
              <a:gd name="T26" fmla="*/ 41 w 130"/>
              <a:gd name="T27" fmla="*/ 100 h 130"/>
              <a:gd name="T28" fmla="*/ 44 w 130"/>
              <a:gd name="T29" fmla="*/ 90 h 130"/>
              <a:gd name="T30" fmla="*/ 45 w 130"/>
              <a:gd name="T31" fmla="*/ 89 h 130"/>
              <a:gd name="T32" fmla="*/ 62 w 130"/>
              <a:gd name="T33" fmla="*/ 95 h 130"/>
              <a:gd name="T34" fmla="*/ 62 w 130"/>
              <a:gd name="T35" fmla="*/ 70 h 130"/>
              <a:gd name="T36" fmla="*/ 40 w 130"/>
              <a:gd name="T37" fmla="*/ 46 h 130"/>
              <a:gd name="T38" fmla="*/ 62 w 130"/>
              <a:gd name="T39" fmla="*/ 22 h 130"/>
              <a:gd name="T40" fmla="*/ 62 w 130"/>
              <a:gd name="T41" fmla="*/ 16 h 130"/>
              <a:gd name="T42" fmla="*/ 65 w 130"/>
              <a:gd name="T43" fmla="*/ 14 h 130"/>
              <a:gd name="T44" fmla="*/ 67 w 130"/>
              <a:gd name="T45" fmla="*/ 14 h 130"/>
              <a:gd name="T46" fmla="*/ 70 w 130"/>
              <a:gd name="T47" fmla="*/ 16 h 130"/>
              <a:gd name="T48" fmla="*/ 70 w 130"/>
              <a:gd name="T49" fmla="*/ 22 h 130"/>
              <a:gd name="T50" fmla="*/ 89 w 130"/>
              <a:gd name="T51" fmla="*/ 29 h 130"/>
              <a:gd name="T52" fmla="*/ 89 w 130"/>
              <a:gd name="T53" fmla="*/ 31 h 130"/>
              <a:gd name="T54" fmla="*/ 85 w 130"/>
              <a:gd name="T55" fmla="*/ 39 h 130"/>
              <a:gd name="T56" fmla="*/ 84 w 130"/>
              <a:gd name="T57" fmla="*/ 40 h 130"/>
              <a:gd name="T58" fmla="*/ 70 w 130"/>
              <a:gd name="T59" fmla="*/ 35 h 130"/>
              <a:gd name="T60" fmla="*/ 70 w 130"/>
              <a:gd name="T61" fmla="*/ 58 h 130"/>
              <a:gd name="T62" fmla="*/ 92 w 130"/>
              <a:gd name="T63" fmla="*/ 8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0" h="130">
                <a:moveTo>
                  <a:pt x="65" y="0"/>
                </a:moveTo>
                <a:cubicBezTo>
                  <a:pt x="29" y="0"/>
                  <a:pt x="0" y="29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ubicBezTo>
                  <a:pt x="101" y="130"/>
                  <a:pt x="130" y="101"/>
                  <a:pt x="130" y="65"/>
                </a:cubicBezTo>
                <a:cubicBezTo>
                  <a:pt x="130" y="29"/>
                  <a:pt x="101" y="0"/>
                  <a:pt x="65" y="0"/>
                </a:cubicBezTo>
                <a:close/>
                <a:moveTo>
                  <a:pt x="92" y="84"/>
                </a:moveTo>
                <a:cubicBezTo>
                  <a:pt x="92" y="101"/>
                  <a:pt x="78" y="107"/>
                  <a:pt x="70" y="108"/>
                </a:cubicBezTo>
                <a:cubicBezTo>
                  <a:pt x="70" y="114"/>
                  <a:pt x="70" y="114"/>
                  <a:pt x="70" y="114"/>
                </a:cubicBezTo>
                <a:cubicBezTo>
                  <a:pt x="70" y="116"/>
                  <a:pt x="69" y="116"/>
                  <a:pt x="67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2" y="116"/>
                  <a:pt x="62" y="116"/>
                  <a:pt x="62" y="114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58" y="108"/>
                  <a:pt x="40" y="105"/>
                  <a:pt x="40" y="101"/>
                </a:cubicBezTo>
                <a:cubicBezTo>
                  <a:pt x="40" y="101"/>
                  <a:pt x="40" y="101"/>
                  <a:pt x="41" y="100"/>
                </a:cubicBezTo>
                <a:cubicBezTo>
                  <a:pt x="44" y="90"/>
                  <a:pt x="44" y="90"/>
                  <a:pt x="44" y="90"/>
                </a:cubicBezTo>
                <a:cubicBezTo>
                  <a:pt x="44" y="90"/>
                  <a:pt x="45" y="89"/>
                  <a:pt x="45" y="89"/>
                </a:cubicBezTo>
                <a:cubicBezTo>
                  <a:pt x="46" y="89"/>
                  <a:pt x="54" y="94"/>
                  <a:pt x="62" y="95"/>
                </a:cubicBezTo>
                <a:cubicBezTo>
                  <a:pt x="62" y="70"/>
                  <a:pt x="62" y="70"/>
                  <a:pt x="62" y="70"/>
                </a:cubicBezTo>
                <a:cubicBezTo>
                  <a:pt x="54" y="67"/>
                  <a:pt x="40" y="62"/>
                  <a:pt x="40" y="46"/>
                </a:cubicBezTo>
                <a:cubicBezTo>
                  <a:pt x="40" y="28"/>
                  <a:pt x="56" y="22"/>
                  <a:pt x="62" y="22"/>
                </a:cubicBezTo>
                <a:cubicBezTo>
                  <a:pt x="62" y="16"/>
                  <a:pt x="62" y="16"/>
                  <a:pt x="62" y="16"/>
                </a:cubicBezTo>
                <a:cubicBezTo>
                  <a:pt x="62" y="14"/>
                  <a:pt x="62" y="14"/>
                  <a:pt x="65" y="14"/>
                </a:cubicBezTo>
                <a:cubicBezTo>
                  <a:pt x="67" y="14"/>
                  <a:pt x="67" y="14"/>
                  <a:pt x="67" y="14"/>
                </a:cubicBezTo>
                <a:cubicBezTo>
                  <a:pt x="69" y="14"/>
                  <a:pt x="70" y="14"/>
                  <a:pt x="70" y="16"/>
                </a:cubicBezTo>
                <a:cubicBezTo>
                  <a:pt x="70" y="22"/>
                  <a:pt x="70" y="22"/>
                  <a:pt x="70" y="22"/>
                </a:cubicBezTo>
                <a:cubicBezTo>
                  <a:pt x="73" y="22"/>
                  <a:pt x="89" y="25"/>
                  <a:pt x="89" y="29"/>
                </a:cubicBezTo>
                <a:cubicBezTo>
                  <a:pt x="89" y="30"/>
                  <a:pt x="89" y="30"/>
                  <a:pt x="89" y="31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40"/>
                  <a:pt x="84" y="40"/>
                  <a:pt x="84" y="40"/>
                </a:cubicBezTo>
                <a:cubicBezTo>
                  <a:pt x="83" y="40"/>
                  <a:pt x="75" y="35"/>
                  <a:pt x="70" y="35"/>
                </a:cubicBezTo>
                <a:cubicBezTo>
                  <a:pt x="70" y="58"/>
                  <a:pt x="70" y="58"/>
                  <a:pt x="70" y="58"/>
                </a:cubicBezTo>
                <a:cubicBezTo>
                  <a:pt x="78" y="62"/>
                  <a:pt x="92" y="68"/>
                  <a:pt x="92" y="8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Freeform 393"/>
          <p:cNvSpPr/>
          <p:nvPr/>
        </p:nvSpPr>
        <p:spPr bwMode="auto">
          <a:xfrm>
            <a:off x="2915285" y="3334385"/>
            <a:ext cx="8255" cy="20955"/>
          </a:xfrm>
          <a:custGeom>
            <a:avLst/>
            <a:gdLst>
              <a:gd name="T0" fmla="*/ 0 w 9"/>
              <a:gd name="T1" fmla="*/ 10 h 21"/>
              <a:gd name="T2" fmla="*/ 9 w 9"/>
              <a:gd name="T3" fmla="*/ 21 h 21"/>
              <a:gd name="T4" fmla="*/ 9 w 9"/>
              <a:gd name="T5" fmla="*/ 0 h 21"/>
              <a:gd name="T6" fmla="*/ 0 w 9"/>
              <a:gd name="T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1">
                <a:moveTo>
                  <a:pt x="0" y="10"/>
                </a:moveTo>
                <a:cubicBezTo>
                  <a:pt x="0" y="17"/>
                  <a:pt x="6" y="19"/>
                  <a:pt x="9" y="21"/>
                </a:cubicBezTo>
                <a:cubicBezTo>
                  <a:pt x="9" y="0"/>
                  <a:pt x="9" y="0"/>
                  <a:pt x="9" y="0"/>
                </a:cubicBezTo>
                <a:cubicBezTo>
                  <a:pt x="6" y="1"/>
                  <a:pt x="0" y="3"/>
                  <a:pt x="0" y="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Freeform 394"/>
          <p:cNvSpPr/>
          <p:nvPr/>
        </p:nvSpPr>
        <p:spPr bwMode="auto">
          <a:xfrm>
            <a:off x="9627235" y="6235065"/>
            <a:ext cx="285115" cy="93345"/>
          </a:xfrm>
          <a:custGeom>
            <a:avLst/>
            <a:gdLst>
              <a:gd name="T0" fmla="*/ 277 w 290"/>
              <a:gd name="T1" fmla="*/ 1 h 95"/>
              <a:gd name="T2" fmla="*/ 272 w 290"/>
              <a:gd name="T3" fmla="*/ 5 h 95"/>
              <a:gd name="T4" fmla="*/ 244 w 290"/>
              <a:gd name="T5" fmla="*/ 19 h 95"/>
              <a:gd name="T6" fmla="*/ 244 w 290"/>
              <a:gd name="T7" fmla="*/ 24 h 95"/>
              <a:gd name="T8" fmla="*/ 234 w 290"/>
              <a:gd name="T9" fmla="*/ 35 h 95"/>
              <a:gd name="T10" fmla="*/ 174 w 290"/>
              <a:gd name="T11" fmla="*/ 54 h 95"/>
              <a:gd name="T12" fmla="*/ 146 w 290"/>
              <a:gd name="T13" fmla="*/ 55 h 95"/>
              <a:gd name="T14" fmla="*/ 105 w 290"/>
              <a:gd name="T15" fmla="*/ 52 h 95"/>
              <a:gd name="T16" fmla="*/ 72 w 290"/>
              <a:gd name="T17" fmla="*/ 43 h 95"/>
              <a:gd name="T18" fmla="*/ 48 w 290"/>
              <a:gd name="T19" fmla="*/ 27 h 95"/>
              <a:gd name="T20" fmla="*/ 45 w 290"/>
              <a:gd name="T21" fmla="*/ 20 h 95"/>
              <a:gd name="T22" fmla="*/ 45 w 290"/>
              <a:gd name="T23" fmla="*/ 18 h 95"/>
              <a:gd name="T24" fmla="*/ 37 w 290"/>
              <a:gd name="T25" fmla="*/ 15 h 95"/>
              <a:gd name="T26" fmla="*/ 11 w 290"/>
              <a:gd name="T27" fmla="*/ 0 h 95"/>
              <a:gd name="T28" fmla="*/ 2 w 290"/>
              <a:gd name="T29" fmla="*/ 13 h 95"/>
              <a:gd name="T30" fmla="*/ 0 w 290"/>
              <a:gd name="T31" fmla="*/ 26 h 95"/>
              <a:gd name="T32" fmla="*/ 3 w 290"/>
              <a:gd name="T33" fmla="*/ 42 h 95"/>
              <a:gd name="T34" fmla="*/ 43 w 290"/>
              <a:gd name="T35" fmla="*/ 77 h 95"/>
              <a:gd name="T36" fmla="*/ 144 w 290"/>
              <a:gd name="T37" fmla="*/ 95 h 95"/>
              <a:gd name="T38" fmla="*/ 159 w 290"/>
              <a:gd name="T39" fmla="*/ 95 h 95"/>
              <a:gd name="T40" fmla="*/ 264 w 290"/>
              <a:gd name="T41" fmla="*/ 68 h 95"/>
              <a:gd name="T42" fmla="*/ 287 w 290"/>
              <a:gd name="T43" fmla="*/ 39 h 95"/>
              <a:gd name="T44" fmla="*/ 288 w 290"/>
              <a:gd name="T45" fmla="*/ 28 h 95"/>
              <a:gd name="T46" fmla="*/ 282 w 290"/>
              <a:gd name="T47" fmla="*/ 6 h 95"/>
              <a:gd name="T48" fmla="*/ 277 w 290"/>
              <a:gd name="T49" fmla="*/ 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0" h="95">
                <a:moveTo>
                  <a:pt x="277" y="1"/>
                </a:moveTo>
                <a:cubicBezTo>
                  <a:pt x="275" y="3"/>
                  <a:pt x="274" y="4"/>
                  <a:pt x="272" y="5"/>
                </a:cubicBezTo>
                <a:cubicBezTo>
                  <a:pt x="263" y="10"/>
                  <a:pt x="254" y="15"/>
                  <a:pt x="244" y="19"/>
                </a:cubicBezTo>
                <a:cubicBezTo>
                  <a:pt x="244" y="21"/>
                  <a:pt x="245" y="23"/>
                  <a:pt x="244" y="24"/>
                </a:cubicBezTo>
                <a:cubicBezTo>
                  <a:pt x="241" y="28"/>
                  <a:pt x="238" y="32"/>
                  <a:pt x="234" y="35"/>
                </a:cubicBezTo>
                <a:cubicBezTo>
                  <a:pt x="217" y="47"/>
                  <a:pt x="194" y="51"/>
                  <a:pt x="174" y="54"/>
                </a:cubicBezTo>
                <a:cubicBezTo>
                  <a:pt x="164" y="55"/>
                  <a:pt x="155" y="55"/>
                  <a:pt x="146" y="55"/>
                </a:cubicBezTo>
                <a:cubicBezTo>
                  <a:pt x="132" y="55"/>
                  <a:pt x="118" y="54"/>
                  <a:pt x="105" y="52"/>
                </a:cubicBezTo>
                <a:cubicBezTo>
                  <a:pt x="94" y="50"/>
                  <a:pt x="83" y="47"/>
                  <a:pt x="72" y="43"/>
                </a:cubicBezTo>
                <a:cubicBezTo>
                  <a:pt x="63" y="39"/>
                  <a:pt x="54" y="34"/>
                  <a:pt x="48" y="27"/>
                </a:cubicBezTo>
                <a:cubicBezTo>
                  <a:pt x="46" y="25"/>
                  <a:pt x="44" y="22"/>
                  <a:pt x="45" y="20"/>
                </a:cubicBezTo>
                <a:cubicBezTo>
                  <a:pt x="45" y="19"/>
                  <a:pt x="45" y="18"/>
                  <a:pt x="45" y="18"/>
                </a:cubicBezTo>
                <a:cubicBezTo>
                  <a:pt x="43" y="17"/>
                  <a:pt x="40" y="16"/>
                  <a:pt x="37" y="15"/>
                </a:cubicBezTo>
                <a:cubicBezTo>
                  <a:pt x="27" y="10"/>
                  <a:pt x="18" y="5"/>
                  <a:pt x="11" y="0"/>
                </a:cubicBezTo>
                <a:cubicBezTo>
                  <a:pt x="8" y="4"/>
                  <a:pt x="4" y="8"/>
                  <a:pt x="2" y="13"/>
                </a:cubicBezTo>
                <a:cubicBezTo>
                  <a:pt x="0" y="17"/>
                  <a:pt x="0" y="21"/>
                  <a:pt x="0" y="26"/>
                </a:cubicBezTo>
                <a:cubicBezTo>
                  <a:pt x="1" y="31"/>
                  <a:pt x="1" y="37"/>
                  <a:pt x="3" y="42"/>
                </a:cubicBezTo>
                <a:cubicBezTo>
                  <a:pt x="9" y="59"/>
                  <a:pt x="28" y="70"/>
                  <a:pt x="43" y="77"/>
                </a:cubicBezTo>
                <a:cubicBezTo>
                  <a:pt x="75" y="90"/>
                  <a:pt x="110" y="95"/>
                  <a:pt x="144" y="95"/>
                </a:cubicBezTo>
                <a:cubicBezTo>
                  <a:pt x="149" y="95"/>
                  <a:pt x="154" y="95"/>
                  <a:pt x="159" y="95"/>
                </a:cubicBezTo>
                <a:cubicBezTo>
                  <a:pt x="195" y="94"/>
                  <a:pt x="233" y="88"/>
                  <a:pt x="264" y="68"/>
                </a:cubicBezTo>
                <a:cubicBezTo>
                  <a:pt x="274" y="62"/>
                  <a:pt x="285" y="52"/>
                  <a:pt x="287" y="39"/>
                </a:cubicBezTo>
                <a:cubicBezTo>
                  <a:pt x="287" y="35"/>
                  <a:pt x="288" y="32"/>
                  <a:pt x="288" y="28"/>
                </a:cubicBezTo>
                <a:cubicBezTo>
                  <a:pt x="290" y="20"/>
                  <a:pt x="287" y="12"/>
                  <a:pt x="282" y="6"/>
                </a:cubicBezTo>
                <a:cubicBezTo>
                  <a:pt x="280" y="5"/>
                  <a:pt x="279" y="3"/>
                  <a:pt x="27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Freeform 395"/>
          <p:cNvSpPr/>
          <p:nvPr/>
        </p:nvSpPr>
        <p:spPr bwMode="auto">
          <a:xfrm>
            <a:off x="9902825" y="6239510"/>
            <a:ext cx="3175" cy="3175"/>
          </a:xfrm>
          <a:custGeom>
            <a:avLst/>
            <a:gdLst>
              <a:gd name="T0" fmla="*/ 0 w 3"/>
              <a:gd name="T1" fmla="*/ 0 h 3"/>
              <a:gd name="T2" fmla="*/ 2 w 3"/>
              <a:gd name="T3" fmla="*/ 1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0" y="0"/>
                  <a:pt x="1" y="0"/>
                  <a:pt x="2" y="1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1" name="Freeform 396"/>
          <p:cNvSpPr/>
          <p:nvPr/>
        </p:nvSpPr>
        <p:spPr bwMode="auto">
          <a:xfrm>
            <a:off x="9627235" y="6160770"/>
            <a:ext cx="285115" cy="92075"/>
          </a:xfrm>
          <a:custGeom>
            <a:avLst/>
            <a:gdLst>
              <a:gd name="T0" fmla="*/ 288 w 290"/>
              <a:gd name="T1" fmla="*/ 28 h 95"/>
              <a:gd name="T2" fmla="*/ 282 w 290"/>
              <a:gd name="T3" fmla="*/ 6 h 95"/>
              <a:gd name="T4" fmla="*/ 277 w 290"/>
              <a:gd name="T5" fmla="*/ 1 h 95"/>
              <a:gd name="T6" fmla="*/ 272 w 290"/>
              <a:gd name="T7" fmla="*/ 5 h 95"/>
              <a:gd name="T8" fmla="*/ 244 w 290"/>
              <a:gd name="T9" fmla="*/ 19 h 95"/>
              <a:gd name="T10" fmla="*/ 244 w 290"/>
              <a:gd name="T11" fmla="*/ 24 h 95"/>
              <a:gd name="T12" fmla="*/ 234 w 290"/>
              <a:gd name="T13" fmla="*/ 34 h 95"/>
              <a:gd name="T14" fmla="*/ 174 w 290"/>
              <a:gd name="T15" fmla="*/ 53 h 95"/>
              <a:gd name="T16" fmla="*/ 146 w 290"/>
              <a:gd name="T17" fmla="*/ 55 h 95"/>
              <a:gd name="T18" fmla="*/ 105 w 290"/>
              <a:gd name="T19" fmla="*/ 51 h 95"/>
              <a:gd name="T20" fmla="*/ 72 w 290"/>
              <a:gd name="T21" fmla="*/ 43 h 95"/>
              <a:gd name="T22" fmla="*/ 48 w 290"/>
              <a:gd name="T23" fmla="*/ 27 h 95"/>
              <a:gd name="T24" fmla="*/ 45 w 290"/>
              <a:gd name="T25" fmla="*/ 19 h 95"/>
              <a:gd name="T26" fmla="*/ 45 w 290"/>
              <a:gd name="T27" fmla="*/ 18 h 95"/>
              <a:gd name="T28" fmla="*/ 37 w 290"/>
              <a:gd name="T29" fmla="*/ 14 h 95"/>
              <a:gd name="T30" fmla="*/ 11 w 290"/>
              <a:gd name="T31" fmla="*/ 0 h 95"/>
              <a:gd name="T32" fmla="*/ 2 w 290"/>
              <a:gd name="T33" fmla="*/ 12 h 95"/>
              <a:gd name="T34" fmla="*/ 0 w 290"/>
              <a:gd name="T35" fmla="*/ 26 h 95"/>
              <a:gd name="T36" fmla="*/ 3 w 290"/>
              <a:gd name="T37" fmla="*/ 42 h 95"/>
              <a:gd name="T38" fmla="*/ 43 w 290"/>
              <a:gd name="T39" fmla="*/ 77 h 95"/>
              <a:gd name="T40" fmla="*/ 144 w 290"/>
              <a:gd name="T41" fmla="*/ 95 h 95"/>
              <a:gd name="T42" fmla="*/ 159 w 290"/>
              <a:gd name="T43" fmla="*/ 95 h 95"/>
              <a:gd name="T44" fmla="*/ 264 w 290"/>
              <a:gd name="T45" fmla="*/ 68 h 95"/>
              <a:gd name="T46" fmla="*/ 287 w 290"/>
              <a:gd name="T47" fmla="*/ 39 h 95"/>
              <a:gd name="T48" fmla="*/ 288 w 290"/>
              <a:gd name="T49" fmla="*/ 2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0" h="95">
                <a:moveTo>
                  <a:pt x="288" y="28"/>
                </a:moveTo>
                <a:cubicBezTo>
                  <a:pt x="290" y="20"/>
                  <a:pt x="287" y="12"/>
                  <a:pt x="282" y="6"/>
                </a:cubicBezTo>
                <a:cubicBezTo>
                  <a:pt x="280" y="4"/>
                  <a:pt x="279" y="3"/>
                  <a:pt x="277" y="1"/>
                </a:cubicBezTo>
                <a:cubicBezTo>
                  <a:pt x="275" y="2"/>
                  <a:pt x="274" y="4"/>
                  <a:pt x="272" y="5"/>
                </a:cubicBezTo>
                <a:cubicBezTo>
                  <a:pt x="263" y="10"/>
                  <a:pt x="254" y="15"/>
                  <a:pt x="244" y="19"/>
                </a:cubicBezTo>
                <a:cubicBezTo>
                  <a:pt x="244" y="21"/>
                  <a:pt x="245" y="22"/>
                  <a:pt x="244" y="24"/>
                </a:cubicBezTo>
                <a:cubicBezTo>
                  <a:pt x="241" y="28"/>
                  <a:pt x="238" y="32"/>
                  <a:pt x="234" y="34"/>
                </a:cubicBezTo>
                <a:cubicBezTo>
                  <a:pt x="217" y="47"/>
                  <a:pt x="194" y="51"/>
                  <a:pt x="174" y="53"/>
                </a:cubicBezTo>
                <a:cubicBezTo>
                  <a:pt x="164" y="54"/>
                  <a:pt x="155" y="55"/>
                  <a:pt x="146" y="55"/>
                </a:cubicBezTo>
                <a:cubicBezTo>
                  <a:pt x="132" y="55"/>
                  <a:pt x="118" y="54"/>
                  <a:pt x="105" y="51"/>
                </a:cubicBezTo>
                <a:cubicBezTo>
                  <a:pt x="94" y="50"/>
                  <a:pt x="83" y="47"/>
                  <a:pt x="72" y="43"/>
                </a:cubicBezTo>
                <a:cubicBezTo>
                  <a:pt x="63" y="39"/>
                  <a:pt x="54" y="34"/>
                  <a:pt x="48" y="27"/>
                </a:cubicBezTo>
                <a:cubicBezTo>
                  <a:pt x="46" y="25"/>
                  <a:pt x="44" y="22"/>
                  <a:pt x="45" y="19"/>
                </a:cubicBezTo>
                <a:cubicBezTo>
                  <a:pt x="45" y="19"/>
                  <a:pt x="45" y="18"/>
                  <a:pt x="45" y="18"/>
                </a:cubicBezTo>
                <a:cubicBezTo>
                  <a:pt x="43" y="16"/>
                  <a:pt x="40" y="15"/>
                  <a:pt x="37" y="14"/>
                </a:cubicBezTo>
                <a:cubicBezTo>
                  <a:pt x="27" y="10"/>
                  <a:pt x="18" y="5"/>
                  <a:pt x="11" y="0"/>
                </a:cubicBezTo>
                <a:cubicBezTo>
                  <a:pt x="8" y="3"/>
                  <a:pt x="4" y="8"/>
                  <a:pt x="2" y="12"/>
                </a:cubicBezTo>
                <a:cubicBezTo>
                  <a:pt x="0" y="17"/>
                  <a:pt x="0" y="21"/>
                  <a:pt x="0" y="26"/>
                </a:cubicBezTo>
                <a:cubicBezTo>
                  <a:pt x="1" y="31"/>
                  <a:pt x="1" y="37"/>
                  <a:pt x="3" y="42"/>
                </a:cubicBezTo>
                <a:cubicBezTo>
                  <a:pt x="9" y="59"/>
                  <a:pt x="28" y="70"/>
                  <a:pt x="43" y="77"/>
                </a:cubicBezTo>
                <a:cubicBezTo>
                  <a:pt x="75" y="90"/>
                  <a:pt x="110" y="95"/>
                  <a:pt x="144" y="95"/>
                </a:cubicBezTo>
                <a:cubicBezTo>
                  <a:pt x="149" y="95"/>
                  <a:pt x="154" y="95"/>
                  <a:pt x="159" y="95"/>
                </a:cubicBezTo>
                <a:cubicBezTo>
                  <a:pt x="195" y="93"/>
                  <a:pt x="233" y="87"/>
                  <a:pt x="264" y="68"/>
                </a:cubicBezTo>
                <a:cubicBezTo>
                  <a:pt x="274" y="61"/>
                  <a:pt x="285" y="52"/>
                  <a:pt x="287" y="39"/>
                </a:cubicBezTo>
                <a:cubicBezTo>
                  <a:pt x="287" y="35"/>
                  <a:pt x="288" y="32"/>
                  <a:pt x="288" y="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2" name="Freeform 397"/>
          <p:cNvSpPr/>
          <p:nvPr/>
        </p:nvSpPr>
        <p:spPr bwMode="auto">
          <a:xfrm>
            <a:off x="9902825" y="6163945"/>
            <a:ext cx="3175" cy="3175"/>
          </a:xfrm>
          <a:custGeom>
            <a:avLst/>
            <a:gdLst>
              <a:gd name="T0" fmla="*/ 0 w 3"/>
              <a:gd name="T1" fmla="*/ 0 h 4"/>
              <a:gd name="T2" fmla="*/ 2 w 3"/>
              <a:gd name="T3" fmla="*/ 2 h 4"/>
              <a:gd name="T4" fmla="*/ 3 w 3"/>
              <a:gd name="T5" fmla="*/ 4 h 4"/>
              <a:gd name="T6" fmla="*/ 0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0"/>
                  <a:pt x="1" y="1"/>
                  <a:pt x="2" y="2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1" y="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3" name="Freeform 398"/>
          <p:cNvSpPr/>
          <p:nvPr/>
        </p:nvSpPr>
        <p:spPr bwMode="auto">
          <a:xfrm>
            <a:off x="9737090" y="607250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4" name="Freeform 399"/>
          <p:cNvSpPr/>
          <p:nvPr/>
        </p:nvSpPr>
        <p:spPr bwMode="auto">
          <a:xfrm>
            <a:off x="9902825" y="6090285"/>
            <a:ext cx="3175" cy="3175"/>
          </a:xfrm>
          <a:custGeom>
            <a:avLst/>
            <a:gdLst>
              <a:gd name="T0" fmla="*/ 0 w 3"/>
              <a:gd name="T1" fmla="*/ 0 h 4"/>
              <a:gd name="T2" fmla="*/ 2 w 3"/>
              <a:gd name="T3" fmla="*/ 2 h 4"/>
              <a:gd name="T4" fmla="*/ 3 w 3"/>
              <a:gd name="T5" fmla="*/ 4 h 4"/>
              <a:gd name="T6" fmla="*/ 0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0"/>
                  <a:pt x="1" y="1"/>
                  <a:pt x="2" y="2"/>
                </a:cubicBezTo>
                <a:cubicBezTo>
                  <a:pt x="3" y="3"/>
                  <a:pt x="3" y="4"/>
                  <a:pt x="3" y="4"/>
                </a:cubicBezTo>
                <a:cubicBezTo>
                  <a:pt x="3" y="4"/>
                  <a:pt x="1" y="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5" name="Freeform 400"/>
          <p:cNvSpPr>
            <a:spLocks noEditPoints="1"/>
          </p:cNvSpPr>
          <p:nvPr/>
        </p:nvSpPr>
        <p:spPr bwMode="auto">
          <a:xfrm>
            <a:off x="9627235" y="6051550"/>
            <a:ext cx="285115" cy="127000"/>
          </a:xfrm>
          <a:custGeom>
            <a:avLst/>
            <a:gdLst>
              <a:gd name="T0" fmla="*/ 43 w 290"/>
              <a:gd name="T1" fmla="*/ 111 h 130"/>
              <a:gd name="T2" fmla="*/ 144 w 290"/>
              <a:gd name="T3" fmla="*/ 130 h 130"/>
              <a:gd name="T4" fmla="*/ 159 w 290"/>
              <a:gd name="T5" fmla="*/ 129 h 130"/>
              <a:gd name="T6" fmla="*/ 264 w 290"/>
              <a:gd name="T7" fmla="*/ 103 h 130"/>
              <a:gd name="T8" fmla="*/ 287 w 290"/>
              <a:gd name="T9" fmla="*/ 74 h 130"/>
              <a:gd name="T10" fmla="*/ 288 w 290"/>
              <a:gd name="T11" fmla="*/ 63 h 130"/>
              <a:gd name="T12" fmla="*/ 282 w 290"/>
              <a:gd name="T13" fmla="*/ 41 h 130"/>
              <a:gd name="T14" fmla="*/ 228 w 290"/>
              <a:gd name="T15" fmla="*/ 11 h 130"/>
              <a:gd name="T16" fmla="*/ 157 w 290"/>
              <a:gd name="T17" fmla="*/ 0 h 130"/>
              <a:gd name="T18" fmla="*/ 142 w 290"/>
              <a:gd name="T19" fmla="*/ 0 h 130"/>
              <a:gd name="T20" fmla="*/ 86 w 290"/>
              <a:gd name="T21" fmla="*/ 4 h 130"/>
              <a:gd name="T22" fmla="*/ 23 w 290"/>
              <a:gd name="T23" fmla="*/ 26 h 130"/>
              <a:gd name="T24" fmla="*/ 2 w 290"/>
              <a:gd name="T25" fmla="*/ 47 h 130"/>
              <a:gd name="T26" fmla="*/ 0 w 290"/>
              <a:gd name="T27" fmla="*/ 60 h 130"/>
              <a:gd name="T28" fmla="*/ 3 w 290"/>
              <a:gd name="T29" fmla="*/ 77 h 130"/>
              <a:gd name="T30" fmla="*/ 43 w 290"/>
              <a:gd name="T31" fmla="*/ 111 h 130"/>
              <a:gd name="T32" fmla="*/ 45 w 290"/>
              <a:gd name="T33" fmla="*/ 54 h 130"/>
              <a:gd name="T34" fmla="*/ 46 w 290"/>
              <a:gd name="T35" fmla="*/ 51 h 130"/>
              <a:gd name="T36" fmla="*/ 56 w 290"/>
              <a:gd name="T37" fmla="*/ 40 h 130"/>
              <a:gd name="T38" fmla="*/ 111 w 290"/>
              <a:gd name="T39" fmla="*/ 21 h 130"/>
              <a:gd name="T40" fmla="*/ 111 w 290"/>
              <a:gd name="T41" fmla="*/ 21 h 130"/>
              <a:gd name="T42" fmla="*/ 111 w 290"/>
              <a:gd name="T43" fmla="*/ 21 h 130"/>
              <a:gd name="T44" fmla="*/ 143 w 290"/>
              <a:gd name="T45" fmla="*/ 19 h 130"/>
              <a:gd name="T46" fmla="*/ 178 w 290"/>
              <a:gd name="T47" fmla="*/ 21 h 130"/>
              <a:gd name="T48" fmla="*/ 219 w 290"/>
              <a:gd name="T49" fmla="*/ 33 h 130"/>
              <a:gd name="T50" fmla="*/ 240 w 290"/>
              <a:gd name="T51" fmla="*/ 48 h 130"/>
              <a:gd name="T52" fmla="*/ 244 w 290"/>
              <a:gd name="T53" fmla="*/ 59 h 130"/>
              <a:gd name="T54" fmla="*/ 234 w 290"/>
              <a:gd name="T55" fmla="*/ 69 h 130"/>
              <a:gd name="T56" fmla="*/ 174 w 290"/>
              <a:gd name="T57" fmla="*/ 88 h 130"/>
              <a:gd name="T58" fmla="*/ 146 w 290"/>
              <a:gd name="T59" fmla="*/ 90 h 130"/>
              <a:gd name="T60" fmla="*/ 105 w 290"/>
              <a:gd name="T61" fmla="*/ 86 h 130"/>
              <a:gd name="T62" fmla="*/ 72 w 290"/>
              <a:gd name="T63" fmla="*/ 77 h 130"/>
              <a:gd name="T64" fmla="*/ 48 w 290"/>
              <a:gd name="T65" fmla="*/ 61 h 130"/>
              <a:gd name="T66" fmla="*/ 45 w 290"/>
              <a:gd name="T67" fmla="*/ 5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0" h="130">
                <a:moveTo>
                  <a:pt x="43" y="111"/>
                </a:moveTo>
                <a:cubicBezTo>
                  <a:pt x="75" y="125"/>
                  <a:pt x="110" y="130"/>
                  <a:pt x="144" y="130"/>
                </a:cubicBezTo>
                <a:cubicBezTo>
                  <a:pt x="149" y="130"/>
                  <a:pt x="154" y="130"/>
                  <a:pt x="159" y="129"/>
                </a:cubicBezTo>
                <a:cubicBezTo>
                  <a:pt x="195" y="128"/>
                  <a:pt x="233" y="122"/>
                  <a:pt x="264" y="103"/>
                </a:cubicBezTo>
                <a:cubicBezTo>
                  <a:pt x="274" y="96"/>
                  <a:pt x="285" y="87"/>
                  <a:pt x="287" y="74"/>
                </a:cubicBezTo>
                <a:cubicBezTo>
                  <a:pt x="287" y="70"/>
                  <a:pt x="288" y="66"/>
                  <a:pt x="288" y="63"/>
                </a:cubicBezTo>
                <a:cubicBezTo>
                  <a:pt x="290" y="55"/>
                  <a:pt x="287" y="47"/>
                  <a:pt x="282" y="41"/>
                </a:cubicBezTo>
                <a:cubicBezTo>
                  <a:pt x="269" y="25"/>
                  <a:pt x="247" y="17"/>
                  <a:pt x="228" y="11"/>
                </a:cubicBezTo>
                <a:cubicBezTo>
                  <a:pt x="205" y="4"/>
                  <a:pt x="181" y="1"/>
                  <a:pt x="157" y="0"/>
                </a:cubicBezTo>
                <a:cubicBezTo>
                  <a:pt x="152" y="0"/>
                  <a:pt x="147" y="0"/>
                  <a:pt x="142" y="0"/>
                </a:cubicBezTo>
                <a:cubicBezTo>
                  <a:pt x="123" y="0"/>
                  <a:pt x="104" y="1"/>
                  <a:pt x="86" y="4"/>
                </a:cubicBezTo>
                <a:cubicBezTo>
                  <a:pt x="64" y="8"/>
                  <a:pt x="42" y="14"/>
                  <a:pt x="23" y="26"/>
                </a:cubicBezTo>
                <a:cubicBezTo>
                  <a:pt x="15" y="31"/>
                  <a:pt x="6" y="38"/>
                  <a:pt x="2" y="47"/>
                </a:cubicBezTo>
                <a:cubicBezTo>
                  <a:pt x="0" y="51"/>
                  <a:pt x="0" y="56"/>
                  <a:pt x="0" y="60"/>
                </a:cubicBezTo>
                <a:cubicBezTo>
                  <a:pt x="1" y="66"/>
                  <a:pt x="1" y="72"/>
                  <a:pt x="3" y="77"/>
                </a:cubicBezTo>
                <a:cubicBezTo>
                  <a:pt x="9" y="94"/>
                  <a:pt x="28" y="105"/>
                  <a:pt x="43" y="111"/>
                </a:cubicBezTo>
                <a:close/>
                <a:moveTo>
                  <a:pt x="45" y="54"/>
                </a:moveTo>
                <a:cubicBezTo>
                  <a:pt x="45" y="53"/>
                  <a:pt x="45" y="52"/>
                  <a:pt x="46" y="51"/>
                </a:cubicBezTo>
                <a:cubicBezTo>
                  <a:pt x="48" y="47"/>
                  <a:pt x="52" y="43"/>
                  <a:pt x="56" y="40"/>
                </a:cubicBezTo>
                <a:cubicBezTo>
                  <a:pt x="71" y="28"/>
                  <a:pt x="92" y="24"/>
                  <a:pt x="111" y="2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21" y="19"/>
                  <a:pt x="132" y="19"/>
                  <a:pt x="143" y="19"/>
                </a:cubicBezTo>
                <a:cubicBezTo>
                  <a:pt x="155" y="19"/>
                  <a:pt x="166" y="20"/>
                  <a:pt x="178" y="21"/>
                </a:cubicBezTo>
                <a:cubicBezTo>
                  <a:pt x="192" y="23"/>
                  <a:pt x="206" y="27"/>
                  <a:pt x="219" y="33"/>
                </a:cubicBezTo>
                <a:cubicBezTo>
                  <a:pt x="227" y="37"/>
                  <a:pt x="235" y="41"/>
                  <a:pt x="240" y="48"/>
                </a:cubicBezTo>
                <a:cubicBezTo>
                  <a:pt x="242" y="51"/>
                  <a:pt x="246" y="55"/>
                  <a:pt x="244" y="59"/>
                </a:cubicBezTo>
                <a:cubicBezTo>
                  <a:pt x="241" y="63"/>
                  <a:pt x="238" y="66"/>
                  <a:pt x="234" y="69"/>
                </a:cubicBezTo>
                <a:cubicBezTo>
                  <a:pt x="217" y="81"/>
                  <a:pt x="194" y="86"/>
                  <a:pt x="174" y="88"/>
                </a:cubicBezTo>
                <a:cubicBezTo>
                  <a:pt x="164" y="89"/>
                  <a:pt x="155" y="90"/>
                  <a:pt x="146" y="90"/>
                </a:cubicBezTo>
                <a:cubicBezTo>
                  <a:pt x="132" y="90"/>
                  <a:pt x="118" y="88"/>
                  <a:pt x="105" y="86"/>
                </a:cubicBezTo>
                <a:cubicBezTo>
                  <a:pt x="94" y="84"/>
                  <a:pt x="83" y="82"/>
                  <a:pt x="72" y="77"/>
                </a:cubicBezTo>
                <a:cubicBezTo>
                  <a:pt x="63" y="74"/>
                  <a:pt x="54" y="69"/>
                  <a:pt x="48" y="61"/>
                </a:cubicBezTo>
                <a:cubicBezTo>
                  <a:pt x="46" y="59"/>
                  <a:pt x="44" y="57"/>
                  <a:pt x="45" y="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Freeform 401"/>
          <p:cNvSpPr/>
          <p:nvPr/>
        </p:nvSpPr>
        <p:spPr bwMode="auto">
          <a:xfrm>
            <a:off x="9737090" y="607250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Freeform 402"/>
          <p:cNvSpPr/>
          <p:nvPr/>
        </p:nvSpPr>
        <p:spPr bwMode="auto">
          <a:xfrm>
            <a:off x="5107940" y="1583055"/>
            <a:ext cx="283210" cy="165735"/>
          </a:xfrm>
          <a:custGeom>
            <a:avLst/>
            <a:gdLst>
              <a:gd name="T0" fmla="*/ 288 w 289"/>
              <a:gd name="T1" fmla="*/ 63 h 169"/>
              <a:gd name="T2" fmla="*/ 286 w 289"/>
              <a:gd name="T3" fmla="*/ 74 h 169"/>
              <a:gd name="T4" fmla="*/ 263 w 289"/>
              <a:gd name="T5" fmla="*/ 107 h 169"/>
              <a:gd name="T6" fmla="*/ 213 w 289"/>
              <a:gd name="T7" fmla="*/ 127 h 169"/>
              <a:gd name="T8" fmla="*/ 213 w 289"/>
              <a:gd name="T9" fmla="*/ 80 h 169"/>
              <a:gd name="T10" fmla="*/ 234 w 289"/>
              <a:gd name="T11" fmla="*/ 69 h 169"/>
              <a:gd name="T12" fmla="*/ 243 w 289"/>
              <a:gd name="T13" fmla="*/ 59 h 169"/>
              <a:gd name="T14" fmla="*/ 240 w 289"/>
              <a:gd name="T15" fmla="*/ 48 h 169"/>
              <a:gd name="T16" fmla="*/ 219 w 289"/>
              <a:gd name="T17" fmla="*/ 33 h 169"/>
              <a:gd name="T18" fmla="*/ 177 w 289"/>
              <a:gd name="T19" fmla="*/ 22 h 169"/>
              <a:gd name="T20" fmla="*/ 111 w 289"/>
              <a:gd name="T21" fmla="*/ 21 h 169"/>
              <a:gd name="T22" fmla="*/ 56 w 289"/>
              <a:gd name="T23" fmla="*/ 41 h 169"/>
              <a:gd name="T24" fmla="*/ 46 w 289"/>
              <a:gd name="T25" fmla="*/ 51 h 169"/>
              <a:gd name="T26" fmla="*/ 45 w 289"/>
              <a:gd name="T27" fmla="*/ 55 h 169"/>
              <a:gd name="T28" fmla="*/ 48 w 289"/>
              <a:gd name="T29" fmla="*/ 62 h 169"/>
              <a:gd name="T30" fmla="*/ 72 w 289"/>
              <a:gd name="T31" fmla="*/ 78 h 169"/>
              <a:gd name="T32" fmla="*/ 105 w 289"/>
              <a:gd name="T33" fmla="*/ 87 h 169"/>
              <a:gd name="T34" fmla="*/ 105 w 289"/>
              <a:gd name="T35" fmla="*/ 87 h 169"/>
              <a:gd name="T36" fmla="*/ 105 w 289"/>
              <a:gd name="T37" fmla="*/ 42 h 169"/>
              <a:gd name="T38" fmla="*/ 184 w 289"/>
              <a:gd name="T39" fmla="*/ 105 h 169"/>
              <a:gd name="T40" fmla="*/ 105 w 289"/>
              <a:gd name="T41" fmla="*/ 169 h 169"/>
              <a:gd name="T42" fmla="*/ 105 w 289"/>
              <a:gd name="T43" fmla="*/ 132 h 169"/>
              <a:gd name="T44" fmla="*/ 43 w 289"/>
              <a:gd name="T45" fmla="*/ 116 h 169"/>
              <a:gd name="T46" fmla="*/ 3 w 289"/>
              <a:gd name="T47" fmla="*/ 77 h 169"/>
              <a:gd name="T48" fmla="*/ 0 w 289"/>
              <a:gd name="T49" fmla="*/ 61 h 169"/>
              <a:gd name="T50" fmla="*/ 2 w 289"/>
              <a:gd name="T51" fmla="*/ 48 h 169"/>
              <a:gd name="T52" fmla="*/ 23 w 289"/>
              <a:gd name="T53" fmla="*/ 26 h 169"/>
              <a:gd name="T54" fmla="*/ 86 w 289"/>
              <a:gd name="T55" fmla="*/ 5 h 169"/>
              <a:gd name="T56" fmla="*/ 157 w 289"/>
              <a:gd name="T57" fmla="*/ 1 h 169"/>
              <a:gd name="T58" fmla="*/ 227 w 289"/>
              <a:gd name="T59" fmla="*/ 12 h 169"/>
              <a:gd name="T60" fmla="*/ 281 w 289"/>
              <a:gd name="T61" fmla="*/ 41 h 169"/>
              <a:gd name="T62" fmla="*/ 281 w 289"/>
              <a:gd name="T63" fmla="*/ 41 h 169"/>
              <a:gd name="T64" fmla="*/ 282 w 289"/>
              <a:gd name="T65" fmla="*/ 42 h 169"/>
              <a:gd name="T66" fmla="*/ 288 w 289"/>
              <a:gd name="T67" fmla="*/ 6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9" h="169">
                <a:moveTo>
                  <a:pt x="288" y="63"/>
                </a:moveTo>
                <a:cubicBezTo>
                  <a:pt x="287" y="67"/>
                  <a:pt x="287" y="70"/>
                  <a:pt x="286" y="74"/>
                </a:cubicBezTo>
                <a:cubicBezTo>
                  <a:pt x="284" y="87"/>
                  <a:pt x="273" y="101"/>
                  <a:pt x="263" y="107"/>
                </a:cubicBezTo>
                <a:cubicBezTo>
                  <a:pt x="248" y="117"/>
                  <a:pt x="231" y="123"/>
                  <a:pt x="213" y="127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21" y="77"/>
                  <a:pt x="227" y="74"/>
                  <a:pt x="234" y="69"/>
                </a:cubicBezTo>
                <a:cubicBezTo>
                  <a:pt x="237" y="67"/>
                  <a:pt x="241" y="63"/>
                  <a:pt x="243" y="59"/>
                </a:cubicBezTo>
                <a:cubicBezTo>
                  <a:pt x="245" y="56"/>
                  <a:pt x="242" y="51"/>
                  <a:pt x="240" y="48"/>
                </a:cubicBezTo>
                <a:cubicBezTo>
                  <a:pt x="234" y="42"/>
                  <a:pt x="227" y="37"/>
                  <a:pt x="219" y="33"/>
                </a:cubicBezTo>
                <a:cubicBezTo>
                  <a:pt x="206" y="27"/>
                  <a:pt x="192" y="24"/>
                  <a:pt x="177" y="22"/>
                </a:cubicBezTo>
                <a:cubicBezTo>
                  <a:pt x="155" y="18"/>
                  <a:pt x="133" y="18"/>
                  <a:pt x="111" y="21"/>
                </a:cubicBezTo>
                <a:cubicBezTo>
                  <a:pt x="92" y="24"/>
                  <a:pt x="71" y="29"/>
                  <a:pt x="56" y="41"/>
                </a:cubicBezTo>
                <a:cubicBezTo>
                  <a:pt x="52" y="44"/>
                  <a:pt x="48" y="47"/>
                  <a:pt x="46" y="51"/>
                </a:cubicBezTo>
                <a:cubicBezTo>
                  <a:pt x="45" y="52"/>
                  <a:pt x="45" y="53"/>
                  <a:pt x="45" y="55"/>
                </a:cubicBezTo>
                <a:cubicBezTo>
                  <a:pt x="44" y="57"/>
                  <a:pt x="46" y="60"/>
                  <a:pt x="48" y="62"/>
                </a:cubicBezTo>
                <a:cubicBezTo>
                  <a:pt x="54" y="69"/>
                  <a:pt x="63" y="74"/>
                  <a:pt x="72" y="78"/>
                </a:cubicBezTo>
                <a:cubicBezTo>
                  <a:pt x="83" y="82"/>
                  <a:pt x="94" y="85"/>
                  <a:pt x="105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84" y="105"/>
                  <a:pt x="184" y="105"/>
                  <a:pt x="184" y="105"/>
                </a:cubicBezTo>
                <a:cubicBezTo>
                  <a:pt x="105" y="169"/>
                  <a:pt x="105" y="169"/>
                  <a:pt x="105" y="169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84" y="129"/>
                  <a:pt x="63" y="124"/>
                  <a:pt x="43" y="116"/>
                </a:cubicBezTo>
                <a:cubicBezTo>
                  <a:pt x="28" y="109"/>
                  <a:pt x="9" y="94"/>
                  <a:pt x="3" y="77"/>
                </a:cubicBezTo>
                <a:cubicBezTo>
                  <a:pt x="1" y="72"/>
                  <a:pt x="1" y="66"/>
                  <a:pt x="0" y="61"/>
                </a:cubicBezTo>
                <a:cubicBezTo>
                  <a:pt x="0" y="56"/>
                  <a:pt x="1" y="52"/>
                  <a:pt x="2" y="48"/>
                </a:cubicBezTo>
                <a:cubicBezTo>
                  <a:pt x="6" y="38"/>
                  <a:pt x="15" y="32"/>
                  <a:pt x="23" y="26"/>
                </a:cubicBezTo>
                <a:cubicBezTo>
                  <a:pt x="42" y="15"/>
                  <a:pt x="64" y="9"/>
                  <a:pt x="86" y="5"/>
                </a:cubicBezTo>
                <a:cubicBezTo>
                  <a:pt x="109" y="1"/>
                  <a:pt x="133" y="0"/>
                  <a:pt x="157" y="1"/>
                </a:cubicBezTo>
                <a:cubicBezTo>
                  <a:pt x="181" y="2"/>
                  <a:pt x="205" y="5"/>
                  <a:pt x="227" y="12"/>
                </a:cubicBezTo>
                <a:cubicBezTo>
                  <a:pt x="246" y="17"/>
                  <a:pt x="268" y="25"/>
                  <a:pt x="281" y="41"/>
                </a:cubicBezTo>
                <a:cubicBezTo>
                  <a:pt x="281" y="41"/>
                  <a:pt x="281" y="41"/>
                  <a:pt x="281" y="41"/>
                </a:cubicBezTo>
                <a:cubicBezTo>
                  <a:pt x="281" y="42"/>
                  <a:pt x="282" y="42"/>
                  <a:pt x="282" y="42"/>
                </a:cubicBezTo>
                <a:cubicBezTo>
                  <a:pt x="286" y="48"/>
                  <a:pt x="289" y="55"/>
                  <a:pt x="288" y="6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8" name="Freeform 403"/>
          <p:cNvSpPr/>
          <p:nvPr/>
        </p:nvSpPr>
        <p:spPr bwMode="auto">
          <a:xfrm>
            <a:off x="4542790" y="1579880"/>
            <a:ext cx="283210" cy="168910"/>
          </a:xfrm>
          <a:custGeom>
            <a:avLst/>
            <a:gdLst>
              <a:gd name="T0" fmla="*/ 288 w 289"/>
              <a:gd name="T1" fmla="*/ 99 h 171"/>
              <a:gd name="T2" fmla="*/ 286 w 289"/>
              <a:gd name="T3" fmla="*/ 110 h 171"/>
              <a:gd name="T4" fmla="*/ 263 w 289"/>
              <a:gd name="T5" fmla="*/ 143 h 171"/>
              <a:gd name="T6" fmla="*/ 159 w 289"/>
              <a:gd name="T7" fmla="*/ 170 h 171"/>
              <a:gd name="T8" fmla="*/ 43 w 289"/>
              <a:gd name="T9" fmla="*/ 152 h 171"/>
              <a:gd name="T10" fmla="*/ 3 w 289"/>
              <a:gd name="T11" fmla="*/ 113 h 171"/>
              <a:gd name="T12" fmla="*/ 0 w 289"/>
              <a:gd name="T13" fmla="*/ 97 h 171"/>
              <a:gd name="T14" fmla="*/ 2 w 289"/>
              <a:gd name="T15" fmla="*/ 84 h 171"/>
              <a:gd name="T16" fmla="*/ 23 w 289"/>
              <a:gd name="T17" fmla="*/ 62 h 171"/>
              <a:gd name="T18" fmla="*/ 86 w 289"/>
              <a:gd name="T19" fmla="*/ 41 h 171"/>
              <a:gd name="T20" fmla="*/ 93 w 289"/>
              <a:gd name="T21" fmla="*/ 40 h 171"/>
              <a:gd name="T22" fmla="*/ 93 w 289"/>
              <a:gd name="T23" fmla="*/ 61 h 171"/>
              <a:gd name="T24" fmla="*/ 56 w 289"/>
              <a:gd name="T25" fmla="*/ 77 h 171"/>
              <a:gd name="T26" fmla="*/ 46 w 289"/>
              <a:gd name="T27" fmla="*/ 87 h 171"/>
              <a:gd name="T28" fmla="*/ 45 w 289"/>
              <a:gd name="T29" fmla="*/ 91 h 171"/>
              <a:gd name="T30" fmla="*/ 48 w 289"/>
              <a:gd name="T31" fmla="*/ 98 h 171"/>
              <a:gd name="T32" fmla="*/ 72 w 289"/>
              <a:gd name="T33" fmla="*/ 114 h 171"/>
              <a:gd name="T34" fmla="*/ 105 w 289"/>
              <a:gd name="T35" fmla="*/ 123 h 171"/>
              <a:gd name="T36" fmla="*/ 173 w 289"/>
              <a:gd name="T37" fmla="*/ 124 h 171"/>
              <a:gd name="T38" fmla="*/ 234 w 289"/>
              <a:gd name="T39" fmla="*/ 105 h 171"/>
              <a:gd name="T40" fmla="*/ 243 w 289"/>
              <a:gd name="T41" fmla="*/ 95 h 171"/>
              <a:gd name="T42" fmla="*/ 240 w 289"/>
              <a:gd name="T43" fmla="*/ 85 h 171"/>
              <a:gd name="T44" fmla="*/ 219 w 289"/>
              <a:gd name="T45" fmla="*/ 69 h 171"/>
              <a:gd name="T46" fmla="*/ 193 w 289"/>
              <a:gd name="T47" fmla="*/ 61 h 171"/>
              <a:gd name="T48" fmla="*/ 193 w 289"/>
              <a:gd name="T49" fmla="*/ 98 h 171"/>
              <a:gd name="T50" fmla="*/ 132 w 289"/>
              <a:gd name="T51" fmla="*/ 49 h 171"/>
              <a:gd name="T52" fmla="*/ 193 w 289"/>
              <a:gd name="T53" fmla="*/ 0 h 171"/>
              <a:gd name="T54" fmla="*/ 193 w 289"/>
              <a:gd name="T55" fmla="*/ 40 h 171"/>
              <a:gd name="T56" fmla="*/ 227 w 289"/>
              <a:gd name="T57" fmla="*/ 48 h 171"/>
              <a:gd name="T58" fmla="*/ 281 w 289"/>
              <a:gd name="T59" fmla="*/ 77 h 171"/>
              <a:gd name="T60" fmla="*/ 282 w 289"/>
              <a:gd name="T61" fmla="*/ 78 h 171"/>
              <a:gd name="T62" fmla="*/ 288 w 289"/>
              <a:gd name="T63" fmla="*/ 99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9" h="171">
                <a:moveTo>
                  <a:pt x="288" y="99"/>
                </a:moveTo>
                <a:cubicBezTo>
                  <a:pt x="287" y="103"/>
                  <a:pt x="287" y="106"/>
                  <a:pt x="286" y="110"/>
                </a:cubicBezTo>
                <a:cubicBezTo>
                  <a:pt x="284" y="123"/>
                  <a:pt x="273" y="137"/>
                  <a:pt x="263" y="143"/>
                </a:cubicBezTo>
                <a:cubicBezTo>
                  <a:pt x="233" y="162"/>
                  <a:pt x="194" y="168"/>
                  <a:pt x="159" y="170"/>
                </a:cubicBezTo>
                <a:cubicBezTo>
                  <a:pt x="120" y="171"/>
                  <a:pt x="79" y="167"/>
                  <a:pt x="43" y="152"/>
                </a:cubicBezTo>
                <a:cubicBezTo>
                  <a:pt x="28" y="145"/>
                  <a:pt x="9" y="130"/>
                  <a:pt x="3" y="113"/>
                </a:cubicBezTo>
                <a:cubicBezTo>
                  <a:pt x="1" y="108"/>
                  <a:pt x="1" y="102"/>
                  <a:pt x="0" y="97"/>
                </a:cubicBezTo>
                <a:cubicBezTo>
                  <a:pt x="0" y="92"/>
                  <a:pt x="0" y="88"/>
                  <a:pt x="2" y="84"/>
                </a:cubicBezTo>
                <a:cubicBezTo>
                  <a:pt x="6" y="74"/>
                  <a:pt x="15" y="68"/>
                  <a:pt x="23" y="62"/>
                </a:cubicBezTo>
                <a:cubicBezTo>
                  <a:pt x="42" y="51"/>
                  <a:pt x="64" y="45"/>
                  <a:pt x="86" y="41"/>
                </a:cubicBezTo>
                <a:cubicBezTo>
                  <a:pt x="88" y="41"/>
                  <a:pt x="91" y="40"/>
                  <a:pt x="93" y="40"/>
                </a:cubicBezTo>
                <a:cubicBezTo>
                  <a:pt x="93" y="61"/>
                  <a:pt x="93" y="61"/>
                  <a:pt x="93" y="61"/>
                </a:cubicBezTo>
                <a:cubicBezTo>
                  <a:pt x="80" y="64"/>
                  <a:pt x="66" y="68"/>
                  <a:pt x="56" y="77"/>
                </a:cubicBezTo>
                <a:cubicBezTo>
                  <a:pt x="52" y="80"/>
                  <a:pt x="48" y="83"/>
                  <a:pt x="46" y="87"/>
                </a:cubicBezTo>
                <a:cubicBezTo>
                  <a:pt x="45" y="88"/>
                  <a:pt x="45" y="89"/>
                  <a:pt x="45" y="91"/>
                </a:cubicBezTo>
                <a:cubicBezTo>
                  <a:pt x="44" y="93"/>
                  <a:pt x="46" y="96"/>
                  <a:pt x="48" y="98"/>
                </a:cubicBezTo>
                <a:cubicBezTo>
                  <a:pt x="54" y="105"/>
                  <a:pt x="63" y="110"/>
                  <a:pt x="72" y="114"/>
                </a:cubicBezTo>
                <a:cubicBezTo>
                  <a:pt x="83" y="118"/>
                  <a:pt x="94" y="121"/>
                  <a:pt x="105" y="123"/>
                </a:cubicBezTo>
                <a:cubicBezTo>
                  <a:pt x="127" y="126"/>
                  <a:pt x="151" y="127"/>
                  <a:pt x="173" y="124"/>
                </a:cubicBezTo>
                <a:cubicBezTo>
                  <a:pt x="194" y="122"/>
                  <a:pt x="217" y="118"/>
                  <a:pt x="234" y="105"/>
                </a:cubicBezTo>
                <a:cubicBezTo>
                  <a:pt x="237" y="103"/>
                  <a:pt x="241" y="99"/>
                  <a:pt x="243" y="95"/>
                </a:cubicBezTo>
                <a:cubicBezTo>
                  <a:pt x="245" y="92"/>
                  <a:pt x="242" y="87"/>
                  <a:pt x="240" y="85"/>
                </a:cubicBezTo>
                <a:cubicBezTo>
                  <a:pt x="234" y="78"/>
                  <a:pt x="227" y="73"/>
                  <a:pt x="219" y="69"/>
                </a:cubicBezTo>
                <a:cubicBezTo>
                  <a:pt x="211" y="66"/>
                  <a:pt x="202" y="63"/>
                  <a:pt x="193" y="61"/>
                </a:cubicBezTo>
                <a:cubicBezTo>
                  <a:pt x="193" y="98"/>
                  <a:pt x="193" y="98"/>
                  <a:pt x="193" y="98"/>
                </a:cubicBezTo>
                <a:cubicBezTo>
                  <a:pt x="132" y="49"/>
                  <a:pt x="132" y="49"/>
                  <a:pt x="132" y="49"/>
                </a:cubicBezTo>
                <a:cubicBezTo>
                  <a:pt x="193" y="0"/>
                  <a:pt x="193" y="0"/>
                  <a:pt x="193" y="0"/>
                </a:cubicBezTo>
                <a:cubicBezTo>
                  <a:pt x="193" y="40"/>
                  <a:pt x="193" y="40"/>
                  <a:pt x="193" y="40"/>
                </a:cubicBezTo>
                <a:cubicBezTo>
                  <a:pt x="205" y="42"/>
                  <a:pt x="216" y="44"/>
                  <a:pt x="227" y="48"/>
                </a:cubicBezTo>
                <a:cubicBezTo>
                  <a:pt x="246" y="53"/>
                  <a:pt x="268" y="61"/>
                  <a:pt x="281" y="77"/>
                </a:cubicBezTo>
                <a:cubicBezTo>
                  <a:pt x="281" y="77"/>
                  <a:pt x="282" y="78"/>
                  <a:pt x="282" y="78"/>
                </a:cubicBezTo>
                <a:cubicBezTo>
                  <a:pt x="286" y="84"/>
                  <a:pt x="289" y="92"/>
                  <a:pt x="288" y="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9" name="Freeform 404"/>
          <p:cNvSpPr/>
          <p:nvPr/>
        </p:nvSpPr>
        <p:spPr bwMode="auto">
          <a:xfrm>
            <a:off x="10339070" y="4954905"/>
            <a:ext cx="156210" cy="207645"/>
          </a:xfrm>
          <a:custGeom>
            <a:avLst/>
            <a:gdLst>
              <a:gd name="T0" fmla="*/ 85 w 159"/>
              <a:gd name="T1" fmla="*/ 13 h 211"/>
              <a:gd name="T2" fmla="*/ 11 w 159"/>
              <a:gd name="T3" fmla="*/ 25 h 211"/>
              <a:gd name="T4" fmla="*/ 21 w 159"/>
              <a:gd name="T5" fmla="*/ 47 h 211"/>
              <a:gd name="T6" fmla="*/ 30 w 159"/>
              <a:gd name="T7" fmla="*/ 39 h 211"/>
              <a:gd name="T8" fmla="*/ 50 w 159"/>
              <a:gd name="T9" fmla="*/ 45 h 211"/>
              <a:gd name="T10" fmla="*/ 51 w 159"/>
              <a:gd name="T11" fmla="*/ 48 h 211"/>
              <a:gd name="T12" fmla="*/ 42 w 159"/>
              <a:gd name="T13" fmla="*/ 58 h 211"/>
              <a:gd name="T14" fmla="*/ 37 w 159"/>
              <a:gd name="T15" fmla="*/ 62 h 211"/>
              <a:gd name="T16" fmla="*/ 27 w 159"/>
              <a:gd name="T17" fmla="*/ 78 h 211"/>
              <a:gd name="T18" fmla="*/ 0 w 159"/>
              <a:gd name="T19" fmla="*/ 157 h 211"/>
              <a:gd name="T20" fmla="*/ 20 w 159"/>
              <a:gd name="T21" fmla="*/ 183 h 211"/>
              <a:gd name="T22" fmla="*/ 6 w 159"/>
              <a:gd name="T23" fmla="*/ 196 h 211"/>
              <a:gd name="T24" fmla="*/ 5 w 159"/>
              <a:gd name="T25" fmla="*/ 198 h 211"/>
              <a:gd name="T26" fmla="*/ 7 w 159"/>
              <a:gd name="T27" fmla="*/ 200 h 211"/>
              <a:gd name="T28" fmla="*/ 39 w 159"/>
              <a:gd name="T29" fmla="*/ 211 h 211"/>
              <a:gd name="T30" fmla="*/ 42 w 159"/>
              <a:gd name="T31" fmla="*/ 210 h 211"/>
              <a:gd name="T32" fmla="*/ 43 w 159"/>
              <a:gd name="T33" fmla="*/ 208 h 211"/>
              <a:gd name="T34" fmla="*/ 39 w 159"/>
              <a:gd name="T35" fmla="*/ 189 h 211"/>
              <a:gd name="T36" fmla="*/ 134 w 159"/>
              <a:gd name="T37" fmla="*/ 117 h 211"/>
              <a:gd name="T38" fmla="*/ 85 w 159"/>
              <a:gd name="T39" fmla="*/ 13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9" h="211">
                <a:moveTo>
                  <a:pt x="85" y="13"/>
                </a:moveTo>
                <a:cubicBezTo>
                  <a:pt x="76" y="10"/>
                  <a:pt x="40" y="0"/>
                  <a:pt x="11" y="25"/>
                </a:cubicBezTo>
                <a:cubicBezTo>
                  <a:pt x="15" y="31"/>
                  <a:pt x="18" y="38"/>
                  <a:pt x="21" y="47"/>
                </a:cubicBezTo>
                <a:cubicBezTo>
                  <a:pt x="24" y="44"/>
                  <a:pt x="27" y="41"/>
                  <a:pt x="30" y="39"/>
                </a:cubicBezTo>
                <a:cubicBezTo>
                  <a:pt x="36" y="35"/>
                  <a:pt x="43" y="37"/>
                  <a:pt x="50" y="45"/>
                </a:cubicBezTo>
                <a:cubicBezTo>
                  <a:pt x="51" y="46"/>
                  <a:pt x="51" y="47"/>
                  <a:pt x="51" y="48"/>
                </a:cubicBezTo>
                <a:cubicBezTo>
                  <a:pt x="51" y="52"/>
                  <a:pt x="48" y="54"/>
                  <a:pt x="42" y="58"/>
                </a:cubicBezTo>
                <a:cubicBezTo>
                  <a:pt x="40" y="60"/>
                  <a:pt x="38" y="61"/>
                  <a:pt x="37" y="62"/>
                </a:cubicBezTo>
                <a:cubicBezTo>
                  <a:pt x="32" y="68"/>
                  <a:pt x="29" y="73"/>
                  <a:pt x="27" y="78"/>
                </a:cubicBezTo>
                <a:cubicBezTo>
                  <a:pt x="28" y="111"/>
                  <a:pt x="15" y="138"/>
                  <a:pt x="0" y="157"/>
                </a:cubicBezTo>
                <a:cubicBezTo>
                  <a:pt x="7" y="169"/>
                  <a:pt x="16" y="178"/>
                  <a:pt x="20" y="183"/>
                </a:cubicBezTo>
                <a:cubicBezTo>
                  <a:pt x="6" y="196"/>
                  <a:pt x="6" y="196"/>
                  <a:pt x="6" y="196"/>
                </a:cubicBezTo>
                <a:cubicBezTo>
                  <a:pt x="5" y="196"/>
                  <a:pt x="5" y="197"/>
                  <a:pt x="5" y="198"/>
                </a:cubicBezTo>
                <a:cubicBezTo>
                  <a:pt x="6" y="199"/>
                  <a:pt x="6" y="200"/>
                  <a:pt x="7" y="200"/>
                </a:cubicBezTo>
                <a:cubicBezTo>
                  <a:pt x="39" y="211"/>
                  <a:pt x="39" y="211"/>
                  <a:pt x="39" y="211"/>
                </a:cubicBezTo>
                <a:cubicBezTo>
                  <a:pt x="40" y="211"/>
                  <a:pt x="41" y="211"/>
                  <a:pt x="42" y="210"/>
                </a:cubicBezTo>
                <a:cubicBezTo>
                  <a:pt x="43" y="210"/>
                  <a:pt x="43" y="209"/>
                  <a:pt x="43" y="208"/>
                </a:cubicBezTo>
                <a:cubicBezTo>
                  <a:pt x="39" y="189"/>
                  <a:pt x="39" y="189"/>
                  <a:pt x="39" y="189"/>
                </a:cubicBezTo>
                <a:cubicBezTo>
                  <a:pt x="56" y="186"/>
                  <a:pt x="117" y="172"/>
                  <a:pt x="134" y="117"/>
                </a:cubicBezTo>
                <a:cubicBezTo>
                  <a:pt x="159" y="41"/>
                  <a:pt x="98" y="17"/>
                  <a:pt x="85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0" name="Freeform 405"/>
          <p:cNvSpPr>
            <a:spLocks noEditPoints="1"/>
          </p:cNvSpPr>
          <p:nvPr/>
        </p:nvSpPr>
        <p:spPr bwMode="auto">
          <a:xfrm>
            <a:off x="10180955" y="4951730"/>
            <a:ext cx="177165" cy="201295"/>
          </a:xfrm>
          <a:custGeom>
            <a:avLst/>
            <a:gdLst>
              <a:gd name="T0" fmla="*/ 170 w 180"/>
              <a:gd name="T1" fmla="*/ 71 h 204"/>
              <a:gd name="T2" fmla="*/ 93 w 180"/>
              <a:gd name="T3" fmla="*/ 0 h 204"/>
              <a:gd name="T4" fmla="*/ 78 w 180"/>
              <a:gd name="T5" fmla="*/ 1 h 204"/>
              <a:gd name="T6" fmla="*/ 14 w 180"/>
              <a:gd name="T7" fmla="*/ 98 h 204"/>
              <a:gd name="T8" fmla="*/ 99 w 180"/>
              <a:gd name="T9" fmla="*/ 182 h 204"/>
              <a:gd name="T10" fmla="*/ 93 w 180"/>
              <a:gd name="T11" fmla="*/ 200 h 204"/>
              <a:gd name="T12" fmla="*/ 93 w 180"/>
              <a:gd name="T13" fmla="*/ 203 h 204"/>
              <a:gd name="T14" fmla="*/ 95 w 180"/>
              <a:gd name="T15" fmla="*/ 204 h 204"/>
              <a:gd name="T16" fmla="*/ 96 w 180"/>
              <a:gd name="T17" fmla="*/ 204 h 204"/>
              <a:gd name="T18" fmla="*/ 129 w 180"/>
              <a:gd name="T19" fmla="*/ 198 h 204"/>
              <a:gd name="T20" fmla="*/ 131 w 180"/>
              <a:gd name="T21" fmla="*/ 196 h 204"/>
              <a:gd name="T22" fmla="*/ 131 w 180"/>
              <a:gd name="T23" fmla="*/ 194 h 204"/>
              <a:gd name="T24" fmla="*/ 119 w 180"/>
              <a:gd name="T25" fmla="*/ 179 h 204"/>
              <a:gd name="T26" fmla="*/ 170 w 180"/>
              <a:gd name="T27" fmla="*/ 71 h 204"/>
              <a:gd name="T28" fmla="*/ 61 w 180"/>
              <a:gd name="T29" fmla="*/ 62 h 204"/>
              <a:gd name="T30" fmla="*/ 58 w 180"/>
              <a:gd name="T31" fmla="*/ 68 h 204"/>
              <a:gd name="T32" fmla="*/ 56 w 180"/>
              <a:gd name="T33" fmla="*/ 90 h 204"/>
              <a:gd name="T34" fmla="*/ 53 w 180"/>
              <a:gd name="T35" fmla="*/ 101 h 204"/>
              <a:gd name="T36" fmla="*/ 50 w 180"/>
              <a:gd name="T37" fmla="*/ 102 h 204"/>
              <a:gd name="T38" fmla="*/ 46 w 180"/>
              <a:gd name="T39" fmla="*/ 102 h 204"/>
              <a:gd name="T40" fmla="*/ 41 w 180"/>
              <a:gd name="T41" fmla="*/ 101 h 204"/>
              <a:gd name="T42" fmla="*/ 40 w 180"/>
              <a:gd name="T43" fmla="*/ 99 h 204"/>
              <a:gd name="T44" fmla="*/ 41 w 180"/>
              <a:gd name="T45" fmla="*/ 50 h 204"/>
              <a:gd name="T46" fmla="*/ 52 w 180"/>
              <a:gd name="T47" fmla="*/ 44 h 204"/>
              <a:gd name="T48" fmla="*/ 62 w 180"/>
              <a:gd name="T49" fmla="*/ 46 h 204"/>
              <a:gd name="T50" fmla="*/ 64 w 180"/>
              <a:gd name="T51" fmla="*/ 49 h 204"/>
              <a:gd name="T52" fmla="*/ 61 w 180"/>
              <a:gd name="T53" fmla="*/ 6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0" h="204">
                <a:moveTo>
                  <a:pt x="170" y="71"/>
                </a:moveTo>
                <a:cubicBezTo>
                  <a:pt x="159" y="9"/>
                  <a:pt x="117" y="0"/>
                  <a:pt x="93" y="0"/>
                </a:cubicBezTo>
                <a:cubicBezTo>
                  <a:pt x="86" y="0"/>
                  <a:pt x="81" y="1"/>
                  <a:pt x="78" y="1"/>
                </a:cubicBezTo>
                <a:cubicBezTo>
                  <a:pt x="65" y="3"/>
                  <a:pt x="0" y="19"/>
                  <a:pt x="14" y="98"/>
                </a:cubicBezTo>
                <a:cubicBezTo>
                  <a:pt x="24" y="154"/>
                  <a:pt x="83" y="177"/>
                  <a:pt x="99" y="182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201"/>
                  <a:pt x="93" y="202"/>
                  <a:pt x="93" y="203"/>
                </a:cubicBezTo>
                <a:cubicBezTo>
                  <a:pt x="94" y="203"/>
                  <a:pt x="95" y="204"/>
                  <a:pt x="95" y="204"/>
                </a:cubicBezTo>
                <a:cubicBezTo>
                  <a:pt x="95" y="204"/>
                  <a:pt x="96" y="204"/>
                  <a:pt x="96" y="204"/>
                </a:cubicBezTo>
                <a:cubicBezTo>
                  <a:pt x="129" y="198"/>
                  <a:pt x="129" y="198"/>
                  <a:pt x="129" y="198"/>
                </a:cubicBezTo>
                <a:cubicBezTo>
                  <a:pt x="130" y="198"/>
                  <a:pt x="131" y="197"/>
                  <a:pt x="131" y="196"/>
                </a:cubicBezTo>
                <a:cubicBezTo>
                  <a:pt x="132" y="195"/>
                  <a:pt x="131" y="194"/>
                  <a:pt x="131" y="194"/>
                </a:cubicBezTo>
                <a:cubicBezTo>
                  <a:pt x="119" y="179"/>
                  <a:pt x="119" y="179"/>
                  <a:pt x="119" y="179"/>
                </a:cubicBezTo>
                <a:cubicBezTo>
                  <a:pt x="133" y="168"/>
                  <a:pt x="180" y="128"/>
                  <a:pt x="170" y="71"/>
                </a:cubicBezTo>
                <a:close/>
                <a:moveTo>
                  <a:pt x="61" y="62"/>
                </a:moveTo>
                <a:cubicBezTo>
                  <a:pt x="60" y="64"/>
                  <a:pt x="59" y="66"/>
                  <a:pt x="58" y="68"/>
                </a:cubicBezTo>
                <a:cubicBezTo>
                  <a:pt x="56" y="76"/>
                  <a:pt x="56" y="84"/>
                  <a:pt x="56" y="90"/>
                </a:cubicBezTo>
                <a:cubicBezTo>
                  <a:pt x="56" y="96"/>
                  <a:pt x="56" y="99"/>
                  <a:pt x="53" y="101"/>
                </a:cubicBezTo>
                <a:cubicBezTo>
                  <a:pt x="52" y="101"/>
                  <a:pt x="51" y="101"/>
                  <a:pt x="50" y="102"/>
                </a:cubicBezTo>
                <a:cubicBezTo>
                  <a:pt x="49" y="102"/>
                  <a:pt x="48" y="102"/>
                  <a:pt x="46" y="102"/>
                </a:cubicBezTo>
                <a:cubicBezTo>
                  <a:pt x="44" y="102"/>
                  <a:pt x="42" y="102"/>
                  <a:pt x="41" y="101"/>
                </a:cubicBezTo>
                <a:cubicBezTo>
                  <a:pt x="40" y="100"/>
                  <a:pt x="40" y="100"/>
                  <a:pt x="40" y="99"/>
                </a:cubicBezTo>
                <a:cubicBezTo>
                  <a:pt x="39" y="98"/>
                  <a:pt x="29" y="70"/>
                  <a:pt x="41" y="50"/>
                </a:cubicBezTo>
                <a:cubicBezTo>
                  <a:pt x="43" y="46"/>
                  <a:pt x="47" y="44"/>
                  <a:pt x="52" y="44"/>
                </a:cubicBezTo>
                <a:cubicBezTo>
                  <a:pt x="55" y="44"/>
                  <a:pt x="58" y="45"/>
                  <a:pt x="62" y="46"/>
                </a:cubicBezTo>
                <a:cubicBezTo>
                  <a:pt x="63" y="47"/>
                  <a:pt x="64" y="48"/>
                  <a:pt x="64" y="49"/>
                </a:cubicBezTo>
                <a:cubicBezTo>
                  <a:pt x="65" y="52"/>
                  <a:pt x="64" y="56"/>
                  <a:pt x="61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Freeform 407"/>
          <p:cNvSpPr>
            <a:spLocks noEditPoints="1"/>
          </p:cNvSpPr>
          <p:nvPr/>
        </p:nvSpPr>
        <p:spPr bwMode="auto">
          <a:xfrm>
            <a:off x="1173480" y="5481320"/>
            <a:ext cx="209550" cy="107950"/>
          </a:xfrm>
          <a:custGeom>
            <a:avLst/>
            <a:gdLst>
              <a:gd name="T0" fmla="*/ 44 w 214"/>
              <a:gd name="T1" fmla="*/ 95 h 109"/>
              <a:gd name="T2" fmla="*/ 58 w 214"/>
              <a:gd name="T3" fmla="*/ 93 h 109"/>
              <a:gd name="T4" fmla="*/ 59 w 214"/>
              <a:gd name="T5" fmla="*/ 93 h 109"/>
              <a:gd name="T6" fmla="*/ 107 w 214"/>
              <a:gd name="T7" fmla="*/ 109 h 109"/>
              <a:gd name="T8" fmla="*/ 156 w 214"/>
              <a:gd name="T9" fmla="*/ 93 h 109"/>
              <a:gd name="T10" fmla="*/ 170 w 214"/>
              <a:gd name="T11" fmla="*/ 95 h 109"/>
              <a:gd name="T12" fmla="*/ 184 w 214"/>
              <a:gd name="T13" fmla="*/ 93 h 109"/>
              <a:gd name="T14" fmla="*/ 214 w 214"/>
              <a:gd name="T15" fmla="*/ 59 h 109"/>
              <a:gd name="T16" fmla="*/ 214 w 214"/>
              <a:gd name="T17" fmla="*/ 57 h 109"/>
              <a:gd name="T18" fmla="*/ 214 w 214"/>
              <a:gd name="T19" fmla="*/ 56 h 109"/>
              <a:gd name="T20" fmla="*/ 170 w 214"/>
              <a:gd name="T21" fmla="*/ 16 h 109"/>
              <a:gd name="T22" fmla="*/ 158 w 214"/>
              <a:gd name="T23" fmla="*/ 17 h 109"/>
              <a:gd name="T24" fmla="*/ 107 w 214"/>
              <a:gd name="T25" fmla="*/ 0 h 109"/>
              <a:gd name="T26" fmla="*/ 56 w 214"/>
              <a:gd name="T27" fmla="*/ 17 h 109"/>
              <a:gd name="T28" fmla="*/ 44 w 214"/>
              <a:gd name="T29" fmla="*/ 16 h 109"/>
              <a:gd name="T30" fmla="*/ 0 w 214"/>
              <a:gd name="T31" fmla="*/ 56 h 109"/>
              <a:gd name="T32" fmla="*/ 0 w 214"/>
              <a:gd name="T33" fmla="*/ 57 h 109"/>
              <a:gd name="T34" fmla="*/ 0 w 214"/>
              <a:gd name="T35" fmla="*/ 59 h 109"/>
              <a:gd name="T36" fmla="*/ 30 w 214"/>
              <a:gd name="T37" fmla="*/ 93 h 109"/>
              <a:gd name="T38" fmla="*/ 44 w 214"/>
              <a:gd name="T39" fmla="*/ 95 h 109"/>
              <a:gd name="T40" fmla="*/ 44 w 214"/>
              <a:gd name="T41" fmla="*/ 35 h 109"/>
              <a:gd name="T42" fmla="*/ 51 w 214"/>
              <a:gd name="T43" fmla="*/ 36 h 109"/>
              <a:gd name="T44" fmla="*/ 61 w 214"/>
              <a:gd name="T45" fmla="*/ 39 h 109"/>
              <a:gd name="T46" fmla="*/ 69 w 214"/>
              <a:gd name="T47" fmla="*/ 32 h 109"/>
              <a:gd name="T48" fmla="*/ 107 w 214"/>
              <a:gd name="T49" fmla="*/ 20 h 109"/>
              <a:gd name="T50" fmla="*/ 145 w 214"/>
              <a:gd name="T51" fmla="*/ 32 h 109"/>
              <a:gd name="T52" fmla="*/ 153 w 214"/>
              <a:gd name="T53" fmla="*/ 39 h 109"/>
              <a:gd name="T54" fmla="*/ 163 w 214"/>
              <a:gd name="T55" fmla="*/ 36 h 109"/>
              <a:gd name="T56" fmla="*/ 170 w 214"/>
              <a:gd name="T57" fmla="*/ 35 h 109"/>
              <a:gd name="T58" fmla="*/ 194 w 214"/>
              <a:gd name="T59" fmla="*/ 56 h 109"/>
              <a:gd name="T60" fmla="*/ 170 w 214"/>
              <a:gd name="T61" fmla="*/ 76 h 109"/>
              <a:gd name="T62" fmla="*/ 161 w 214"/>
              <a:gd name="T63" fmla="*/ 74 h 109"/>
              <a:gd name="T64" fmla="*/ 152 w 214"/>
              <a:gd name="T65" fmla="*/ 72 h 109"/>
              <a:gd name="T66" fmla="*/ 144 w 214"/>
              <a:gd name="T67" fmla="*/ 78 h 109"/>
              <a:gd name="T68" fmla="*/ 107 w 214"/>
              <a:gd name="T69" fmla="*/ 89 h 109"/>
              <a:gd name="T70" fmla="*/ 71 w 214"/>
              <a:gd name="T71" fmla="*/ 78 h 109"/>
              <a:gd name="T72" fmla="*/ 62 w 214"/>
              <a:gd name="T73" fmla="*/ 71 h 109"/>
              <a:gd name="T74" fmla="*/ 53 w 214"/>
              <a:gd name="T75" fmla="*/ 74 h 109"/>
              <a:gd name="T76" fmla="*/ 44 w 214"/>
              <a:gd name="T77" fmla="*/ 76 h 109"/>
              <a:gd name="T78" fmla="*/ 19 w 214"/>
              <a:gd name="T79" fmla="*/ 56 h 109"/>
              <a:gd name="T80" fmla="*/ 44 w 214"/>
              <a:gd name="T81" fmla="*/ 3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4" h="109">
                <a:moveTo>
                  <a:pt x="44" y="95"/>
                </a:moveTo>
                <a:cubicBezTo>
                  <a:pt x="49" y="95"/>
                  <a:pt x="54" y="95"/>
                  <a:pt x="58" y="93"/>
                </a:cubicBezTo>
                <a:cubicBezTo>
                  <a:pt x="58" y="93"/>
                  <a:pt x="59" y="93"/>
                  <a:pt x="59" y="93"/>
                </a:cubicBezTo>
                <a:cubicBezTo>
                  <a:pt x="71" y="103"/>
                  <a:pt x="88" y="109"/>
                  <a:pt x="107" y="109"/>
                </a:cubicBezTo>
                <a:cubicBezTo>
                  <a:pt x="126" y="109"/>
                  <a:pt x="143" y="103"/>
                  <a:pt x="156" y="93"/>
                </a:cubicBezTo>
                <a:cubicBezTo>
                  <a:pt x="160" y="95"/>
                  <a:pt x="165" y="95"/>
                  <a:pt x="170" y="95"/>
                </a:cubicBezTo>
                <a:cubicBezTo>
                  <a:pt x="174" y="95"/>
                  <a:pt x="179" y="95"/>
                  <a:pt x="184" y="93"/>
                </a:cubicBezTo>
                <a:cubicBezTo>
                  <a:pt x="201" y="89"/>
                  <a:pt x="214" y="75"/>
                  <a:pt x="214" y="59"/>
                </a:cubicBezTo>
                <a:cubicBezTo>
                  <a:pt x="214" y="58"/>
                  <a:pt x="214" y="58"/>
                  <a:pt x="214" y="57"/>
                </a:cubicBezTo>
                <a:cubicBezTo>
                  <a:pt x="214" y="57"/>
                  <a:pt x="214" y="56"/>
                  <a:pt x="214" y="56"/>
                </a:cubicBezTo>
                <a:cubicBezTo>
                  <a:pt x="214" y="33"/>
                  <a:pt x="194" y="16"/>
                  <a:pt x="170" y="16"/>
                </a:cubicBezTo>
                <a:cubicBezTo>
                  <a:pt x="165" y="16"/>
                  <a:pt x="162" y="16"/>
                  <a:pt x="158" y="17"/>
                </a:cubicBezTo>
                <a:cubicBezTo>
                  <a:pt x="145" y="7"/>
                  <a:pt x="127" y="0"/>
                  <a:pt x="107" y="0"/>
                </a:cubicBezTo>
                <a:cubicBezTo>
                  <a:pt x="87" y="0"/>
                  <a:pt x="69" y="7"/>
                  <a:pt x="56" y="17"/>
                </a:cubicBezTo>
                <a:cubicBezTo>
                  <a:pt x="52" y="16"/>
                  <a:pt x="48" y="16"/>
                  <a:pt x="44" y="16"/>
                </a:cubicBezTo>
                <a:cubicBezTo>
                  <a:pt x="20" y="16"/>
                  <a:pt x="0" y="33"/>
                  <a:pt x="0" y="56"/>
                </a:cubicBezTo>
                <a:cubicBezTo>
                  <a:pt x="0" y="56"/>
                  <a:pt x="0" y="57"/>
                  <a:pt x="0" y="57"/>
                </a:cubicBezTo>
                <a:cubicBezTo>
                  <a:pt x="0" y="58"/>
                  <a:pt x="0" y="58"/>
                  <a:pt x="0" y="59"/>
                </a:cubicBezTo>
                <a:cubicBezTo>
                  <a:pt x="0" y="75"/>
                  <a:pt x="12" y="88"/>
                  <a:pt x="30" y="93"/>
                </a:cubicBezTo>
                <a:cubicBezTo>
                  <a:pt x="34" y="95"/>
                  <a:pt x="39" y="95"/>
                  <a:pt x="44" y="95"/>
                </a:cubicBezTo>
                <a:close/>
                <a:moveTo>
                  <a:pt x="44" y="35"/>
                </a:moveTo>
                <a:cubicBezTo>
                  <a:pt x="47" y="35"/>
                  <a:pt x="49" y="36"/>
                  <a:pt x="51" y="36"/>
                </a:cubicBezTo>
                <a:cubicBezTo>
                  <a:pt x="61" y="39"/>
                  <a:pt x="61" y="39"/>
                  <a:pt x="61" y="39"/>
                </a:cubicBezTo>
                <a:cubicBezTo>
                  <a:pt x="69" y="32"/>
                  <a:pt x="69" y="32"/>
                  <a:pt x="69" y="32"/>
                </a:cubicBezTo>
                <a:cubicBezTo>
                  <a:pt x="79" y="24"/>
                  <a:pt x="92" y="20"/>
                  <a:pt x="107" y="20"/>
                </a:cubicBezTo>
                <a:cubicBezTo>
                  <a:pt x="122" y="20"/>
                  <a:pt x="135" y="24"/>
                  <a:pt x="145" y="32"/>
                </a:cubicBezTo>
                <a:cubicBezTo>
                  <a:pt x="153" y="39"/>
                  <a:pt x="153" y="39"/>
                  <a:pt x="153" y="39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5" y="36"/>
                  <a:pt x="167" y="35"/>
                  <a:pt x="170" y="35"/>
                </a:cubicBezTo>
                <a:cubicBezTo>
                  <a:pt x="183" y="35"/>
                  <a:pt x="194" y="44"/>
                  <a:pt x="194" y="56"/>
                </a:cubicBezTo>
                <a:cubicBezTo>
                  <a:pt x="194" y="67"/>
                  <a:pt x="183" y="76"/>
                  <a:pt x="170" y="76"/>
                </a:cubicBezTo>
                <a:cubicBezTo>
                  <a:pt x="167" y="76"/>
                  <a:pt x="164" y="75"/>
                  <a:pt x="161" y="74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34" y="85"/>
                  <a:pt x="121" y="89"/>
                  <a:pt x="107" y="89"/>
                </a:cubicBezTo>
                <a:cubicBezTo>
                  <a:pt x="93" y="89"/>
                  <a:pt x="80" y="85"/>
                  <a:pt x="71" y="78"/>
                </a:cubicBezTo>
                <a:cubicBezTo>
                  <a:pt x="62" y="71"/>
                  <a:pt x="62" y="71"/>
                  <a:pt x="62" y="71"/>
                </a:cubicBezTo>
                <a:cubicBezTo>
                  <a:pt x="53" y="74"/>
                  <a:pt x="53" y="74"/>
                  <a:pt x="53" y="74"/>
                </a:cubicBezTo>
                <a:cubicBezTo>
                  <a:pt x="50" y="75"/>
                  <a:pt x="47" y="76"/>
                  <a:pt x="44" y="76"/>
                </a:cubicBezTo>
                <a:cubicBezTo>
                  <a:pt x="30" y="76"/>
                  <a:pt x="19" y="67"/>
                  <a:pt x="19" y="56"/>
                </a:cubicBezTo>
                <a:cubicBezTo>
                  <a:pt x="19" y="44"/>
                  <a:pt x="30" y="35"/>
                  <a:pt x="44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reeform 408"/>
          <p:cNvSpPr>
            <a:spLocks noEditPoints="1"/>
          </p:cNvSpPr>
          <p:nvPr/>
        </p:nvSpPr>
        <p:spPr bwMode="auto">
          <a:xfrm>
            <a:off x="1193165" y="5586095"/>
            <a:ext cx="222250" cy="178435"/>
          </a:xfrm>
          <a:custGeom>
            <a:avLst/>
            <a:gdLst>
              <a:gd name="T0" fmla="*/ 202 w 226"/>
              <a:gd name="T1" fmla="*/ 16 h 181"/>
              <a:gd name="T2" fmla="*/ 174 w 226"/>
              <a:gd name="T3" fmla="*/ 16 h 181"/>
              <a:gd name="T4" fmla="*/ 174 w 226"/>
              <a:gd name="T5" fmla="*/ 0 h 181"/>
              <a:gd name="T6" fmla="*/ 172 w 226"/>
              <a:gd name="T7" fmla="*/ 0 h 181"/>
              <a:gd name="T8" fmla="*/ 150 w 226"/>
              <a:gd name="T9" fmla="*/ 4 h 181"/>
              <a:gd name="T10" fmla="*/ 147 w 226"/>
              <a:gd name="T11" fmla="*/ 4 h 181"/>
              <a:gd name="T12" fmla="*/ 139 w 226"/>
              <a:gd name="T13" fmla="*/ 3 h 181"/>
              <a:gd name="T14" fmla="*/ 87 w 226"/>
              <a:gd name="T15" fmla="*/ 16 h 181"/>
              <a:gd name="T16" fmla="*/ 35 w 226"/>
              <a:gd name="T17" fmla="*/ 3 h 181"/>
              <a:gd name="T18" fmla="*/ 27 w 226"/>
              <a:gd name="T19" fmla="*/ 4 h 181"/>
              <a:gd name="T20" fmla="*/ 24 w 226"/>
              <a:gd name="T21" fmla="*/ 4 h 181"/>
              <a:gd name="T22" fmla="*/ 1 w 226"/>
              <a:gd name="T23" fmla="*/ 0 h 181"/>
              <a:gd name="T24" fmla="*/ 0 w 226"/>
              <a:gd name="T25" fmla="*/ 0 h 181"/>
              <a:gd name="T26" fmla="*/ 0 w 226"/>
              <a:gd name="T27" fmla="*/ 20 h 181"/>
              <a:gd name="T28" fmla="*/ 0 w 226"/>
              <a:gd name="T29" fmla="*/ 103 h 181"/>
              <a:gd name="T30" fmla="*/ 0 w 226"/>
              <a:gd name="T31" fmla="*/ 118 h 181"/>
              <a:gd name="T32" fmla="*/ 0 w 226"/>
              <a:gd name="T33" fmla="*/ 141 h 181"/>
              <a:gd name="T34" fmla="*/ 0 w 226"/>
              <a:gd name="T35" fmla="*/ 144 h 181"/>
              <a:gd name="T36" fmla="*/ 0 w 226"/>
              <a:gd name="T37" fmla="*/ 146 h 181"/>
              <a:gd name="T38" fmla="*/ 87 w 226"/>
              <a:gd name="T39" fmla="*/ 181 h 181"/>
              <a:gd name="T40" fmla="*/ 174 w 226"/>
              <a:gd name="T41" fmla="*/ 146 h 181"/>
              <a:gd name="T42" fmla="*/ 174 w 226"/>
              <a:gd name="T43" fmla="*/ 144 h 181"/>
              <a:gd name="T44" fmla="*/ 174 w 226"/>
              <a:gd name="T45" fmla="*/ 141 h 181"/>
              <a:gd name="T46" fmla="*/ 174 w 226"/>
              <a:gd name="T47" fmla="*/ 123 h 181"/>
              <a:gd name="T48" fmla="*/ 202 w 226"/>
              <a:gd name="T49" fmla="*/ 123 h 181"/>
              <a:gd name="T50" fmla="*/ 226 w 226"/>
              <a:gd name="T51" fmla="*/ 96 h 181"/>
              <a:gd name="T52" fmla="*/ 226 w 226"/>
              <a:gd name="T53" fmla="*/ 43 h 181"/>
              <a:gd name="T54" fmla="*/ 202 w 226"/>
              <a:gd name="T55" fmla="*/ 16 h 181"/>
              <a:gd name="T56" fmla="*/ 75 w 226"/>
              <a:gd name="T57" fmla="*/ 103 h 181"/>
              <a:gd name="T58" fmla="*/ 75 w 226"/>
              <a:gd name="T59" fmla="*/ 38 h 181"/>
              <a:gd name="T60" fmla="*/ 87 w 226"/>
              <a:gd name="T61" fmla="*/ 39 h 181"/>
              <a:gd name="T62" fmla="*/ 99 w 226"/>
              <a:gd name="T63" fmla="*/ 38 h 181"/>
              <a:gd name="T64" fmla="*/ 99 w 226"/>
              <a:gd name="T65" fmla="*/ 103 h 181"/>
              <a:gd name="T66" fmla="*/ 99 w 226"/>
              <a:gd name="T67" fmla="*/ 145 h 181"/>
              <a:gd name="T68" fmla="*/ 87 w 226"/>
              <a:gd name="T69" fmla="*/ 145 h 181"/>
              <a:gd name="T70" fmla="*/ 75 w 226"/>
              <a:gd name="T71" fmla="*/ 145 h 181"/>
              <a:gd name="T72" fmla="*/ 75 w 226"/>
              <a:gd name="T73" fmla="*/ 103 h 181"/>
              <a:gd name="T74" fmla="*/ 151 w 226"/>
              <a:gd name="T75" fmla="*/ 21 h 181"/>
              <a:gd name="T76" fmla="*/ 151 w 226"/>
              <a:gd name="T77" fmla="*/ 103 h 181"/>
              <a:gd name="T78" fmla="*/ 151 w 226"/>
              <a:gd name="T79" fmla="*/ 128 h 181"/>
              <a:gd name="T80" fmla="*/ 127 w 226"/>
              <a:gd name="T81" fmla="*/ 140 h 181"/>
              <a:gd name="T82" fmla="*/ 127 w 226"/>
              <a:gd name="T83" fmla="*/ 103 h 181"/>
              <a:gd name="T84" fmla="*/ 127 w 226"/>
              <a:gd name="T85" fmla="*/ 30 h 181"/>
              <a:gd name="T86" fmla="*/ 151 w 226"/>
              <a:gd name="T87" fmla="*/ 21 h 181"/>
              <a:gd name="T88" fmla="*/ 24 w 226"/>
              <a:gd name="T89" fmla="*/ 22 h 181"/>
              <a:gd name="T90" fmla="*/ 48 w 226"/>
              <a:gd name="T91" fmla="*/ 31 h 181"/>
              <a:gd name="T92" fmla="*/ 48 w 226"/>
              <a:gd name="T93" fmla="*/ 103 h 181"/>
              <a:gd name="T94" fmla="*/ 48 w 226"/>
              <a:gd name="T95" fmla="*/ 139 h 181"/>
              <a:gd name="T96" fmla="*/ 45 w 226"/>
              <a:gd name="T97" fmla="*/ 139 h 181"/>
              <a:gd name="T98" fmla="*/ 24 w 226"/>
              <a:gd name="T99" fmla="*/ 129 h 181"/>
              <a:gd name="T100" fmla="*/ 24 w 226"/>
              <a:gd name="T101" fmla="*/ 103 h 181"/>
              <a:gd name="T102" fmla="*/ 24 w 226"/>
              <a:gd name="T103" fmla="*/ 22 h 181"/>
              <a:gd name="T104" fmla="*/ 202 w 226"/>
              <a:gd name="T105" fmla="*/ 96 h 181"/>
              <a:gd name="T106" fmla="*/ 202 w 226"/>
              <a:gd name="T107" fmla="*/ 99 h 181"/>
              <a:gd name="T108" fmla="*/ 202 w 226"/>
              <a:gd name="T109" fmla="*/ 99 h 181"/>
              <a:gd name="T110" fmla="*/ 174 w 226"/>
              <a:gd name="T111" fmla="*/ 99 h 181"/>
              <a:gd name="T112" fmla="*/ 174 w 226"/>
              <a:gd name="T113" fmla="*/ 39 h 181"/>
              <a:gd name="T114" fmla="*/ 202 w 226"/>
              <a:gd name="T115" fmla="*/ 39 h 181"/>
              <a:gd name="T116" fmla="*/ 202 w 226"/>
              <a:gd name="T117" fmla="*/ 39 h 181"/>
              <a:gd name="T118" fmla="*/ 202 w 226"/>
              <a:gd name="T119" fmla="*/ 43 h 181"/>
              <a:gd name="T120" fmla="*/ 202 w 226"/>
              <a:gd name="T121" fmla="*/ 9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" h="181">
                <a:moveTo>
                  <a:pt x="202" y="16"/>
                </a:moveTo>
                <a:cubicBezTo>
                  <a:pt x="174" y="16"/>
                  <a:pt x="174" y="16"/>
                  <a:pt x="174" y="16"/>
                </a:cubicBezTo>
                <a:cubicBezTo>
                  <a:pt x="174" y="0"/>
                  <a:pt x="174" y="0"/>
                  <a:pt x="174" y="0"/>
                </a:cubicBezTo>
                <a:cubicBezTo>
                  <a:pt x="173" y="0"/>
                  <a:pt x="173" y="0"/>
                  <a:pt x="172" y="0"/>
                </a:cubicBezTo>
                <a:cubicBezTo>
                  <a:pt x="165" y="3"/>
                  <a:pt x="158" y="4"/>
                  <a:pt x="150" y="4"/>
                </a:cubicBezTo>
                <a:cubicBezTo>
                  <a:pt x="149" y="4"/>
                  <a:pt x="148" y="4"/>
                  <a:pt x="147" y="4"/>
                </a:cubicBezTo>
                <a:cubicBezTo>
                  <a:pt x="144" y="4"/>
                  <a:pt x="141" y="4"/>
                  <a:pt x="139" y="3"/>
                </a:cubicBezTo>
                <a:cubicBezTo>
                  <a:pt x="125" y="11"/>
                  <a:pt x="107" y="16"/>
                  <a:pt x="87" y="16"/>
                </a:cubicBezTo>
                <a:cubicBezTo>
                  <a:pt x="67" y="16"/>
                  <a:pt x="50" y="11"/>
                  <a:pt x="35" y="3"/>
                </a:cubicBezTo>
                <a:cubicBezTo>
                  <a:pt x="32" y="4"/>
                  <a:pt x="30" y="4"/>
                  <a:pt x="27" y="4"/>
                </a:cubicBezTo>
                <a:cubicBezTo>
                  <a:pt x="26" y="4"/>
                  <a:pt x="25" y="4"/>
                  <a:pt x="24" y="4"/>
                </a:cubicBezTo>
                <a:cubicBezTo>
                  <a:pt x="16" y="4"/>
                  <a:pt x="8" y="3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2"/>
                  <a:pt x="0" y="143"/>
                  <a:pt x="0" y="144"/>
                </a:cubicBezTo>
                <a:cubicBezTo>
                  <a:pt x="0" y="145"/>
                  <a:pt x="0" y="146"/>
                  <a:pt x="0" y="146"/>
                </a:cubicBezTo>
                <a:cubicBezTo>
                  <a:pt x="0" y="165"/>
                  <a:pt x="39" y="181"/>
                  <a:pt x="87" y="181"/>
                </a:cubicBezTo>
                <a:cubicBezTo>
                  <a:pt x="135" y="181"/>
                  <a:pt x="174" y="165"/>
                  <a:pt x="174" y="146"/>
                </a:cubicBezTo>
                <a:cubicBezTo>
                  <a:pt x="174" y="146"/>
                  <a:pt x="174" y="145"/>
                  <a:pt x="174" y="144"/>
                </a:cubicBezTo>
                <a:cubicBezTo>
                  <a:pt x="174" y="143"/>
                  <a:pt x="174" y="142"/>
                  <a:pt x="174" y="141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202" y="123"/>
                  <a:pt x="202" y="123"/>
                  <a:pt x="202" y="123"/>
                </a:cubicBezTo>
                <a:cubicBezTo>
                  <a:pt x="217" y="123"/>
                  <a:pt x="226" y="112"/>
                  <a:pt x="226" y="96"/>
                </a:cubicBezTo>
                <a:cubicBezTo>
                  <a:pt x="226" y="43"/>
                  <a:pt x="226" y="43"/>
                  <a:pt x="226" y="43"/>
                </a:cubicBezTo>
                <a:cubicBezTo>
                  <a:pt x="226" y="26"/>
                  <a:pt x="217" y="16"/>
                  <a:pt x="202" y="16"/>
                </a:cubicBezTo>
                <a:close/>
                <a:moveTo>
                  <a:pt x="75" y="103"/>
                </a:moveTo>
                <a:cubicBezTo>
                  <a:pt x="75" y="38"/>
                  <a:pt x="75" y="38"/>
                  <a:pt x="75" y="38"/>
                </a:cubicBezTo>
                <a:cubicBezTo>
                  <a:pt x="79" y="39"/>
                  <a:pt x="83" y="39"/>
                  <a:pt x="87" y="39"/>
                </a:cubicBezTo>
                <a:cubicBezTo>
                  <a:pt x="91" y="39"/>
                  <a:pt x="95" y="39"/>
                  <a:pt x="99" y="38"/>
                </a:cubicBezTo>
                <a:cubicBezTo>
                  <a:pt x="99" y="103"/>
                  <a:pt x="99" y="103"/>
                  <a:pt x="99" y="103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95" y="145"/>
                  <a:pt x="91" y="145"/>
                  <a:pt x="87" y="145"/>
                </a:cubicBezTo>
                <a:cubicBezTo>
                  <a:pt x="83" y="145"/>
                  <a:pt x="79" y="145"/>
                  <a:pt x="75" y="145"/>
                </a:cubicBezTo>
                <a:lnTo>
                  <a:pt x="75" y="103"/>
                </a:lnTo>
                <a:close/>
                <a:moveTo>
                  <a:pt x="151" y="21"/>
                </a:moveTo>
                <a:cubicBezTo>
                  <a:pt x="151" y="103"/>
                  <a:pt x="151" y="103"/>
                  <a:pt x="151" y="103"/>
                </a:cubicBezTo>
                <a:cubicBezTo>
                  <a:pt x="151" y="128"/>
                  <a:pt x="151" y="128"/>
                  <a:pt x="151" y="128"/>
                </a:cubicBezTo>
                <a:cubicBezTo>
                  <a:pt x="146" y="133"/>
                  <a:pt x="138" y="137"/>
                  <a:pt x="127" y="140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36" y="28"/>
                  <a:pt x="144" y="25"/>
                  <a:pt x="151" y="21"/>
                </a:cubicBezTo>
                <a:close/>
                <a:moveTo>
                  <a:pt x="24" y="22"/>
                </a:moveTo>
                <a:cubicBezTo>
                  <a:pt x="31" y="25"/>
                  <a:pt x="39" y="28"/>
                  <a:pt x="48" y="31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39"/>
                  <a:pt x="48" y="139"/>
                  <a:pt x="48" y="139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36" y="137"/>
                  <a:pt x="29" y="133"/>
                  <a:pt x="24" y="129"/>
                </a:cubicBezTo>
                <a:cubicBezTo>
                  <a:pt x="24" y="103"/>
                  <a:pt x="24" y="103"/>
                  <a:pt x="24" y="103"/>
                </a:cubicBezTo>
                <a:lnTo>
                  <a:pt x="24" y="22"/>
                </a:lnTo>
                <a:close/>
                <a:moveTo>
                  <a:pt x="202" y="96"/>
                </a:moveTo>
                <a:cubicBezTo>
                  <a:pt x="202" y="98"/>
                  <a:pt x="202" y="99"/>
                  <a:pt x="202" y="99"/>
                </a:cubicBezTo>
                <a:cubicBezTo>
                  <a:pt x="202" y="99"/>
                  <a:pt x="202" y="99"/>
                  <a:pt x="202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39"/>
                  <a:pt x="174" y="39"/>
                  <a:pt x="174" y="39"/>
                </a:cubicBezTo>
                <a:cubicBezTo>
                  <a:pt x="202" y="39"/>
                  <a:pt x="202" y="39"/>
                  <a:pt x="202" y="39"/>
                </a:cubicBezTo>
                <a:cubicBezTo>
                  <a:pt x="202" y="39"/>
                  <a:pt x="202" y="39"/>
                  <a:pt x="202" y="39"/>
                </a:cubicBezTo>
                <a:cubicBezTo>
                  <a:pt x="202" y="40"/>
                  <a:pt x="202" y="41"/>
                  <a:pt x="202" y="43"/>
                </a:cubicBezTo>
                <a:lnTo>
                  <a:pt x="202" y="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409"/>
          <p:cNvSpPr/>
          <p:nvPr/>
        </p:nvSpPr>
        <p:spPr bwMode="auto">
          <a:xfrm>
            <a:off x="10776585" y="3785235"/>
            <a:ext cx="245110" cy="283210"/>
          </a:xfrm>
          <a:custGeom>
            <a:avLst/>
            <a:gdLst>
              <a:gd name="T0" fmla="*/ 217 w 250"/>
              <a:gd name="T1" fmla="*/ 230 h 288"/>
              <a:gd name="T2" fmla="*/ 150 w 250"/>
              <a:gd name="T3" fmla="*/ 208 h 288"/>
              <a:gd name="T4" fmla="*/ 171 w 250"/>
              <a:gd name="T5" fmla="*/ 164 h 288"/>
              <a:gd name="T6" fmla="*/ 172 w 250"/>
              <a:gd name="T7" fmla="*/ 163 h 288"/>
              <a:gd name="T8" fmla="*/ 177 w 250"/>
              <a:gd name="T9" fmla="*/ 162 h 288"/>
              <a:gd name="T10" fmla="*/ 182 w 250"/>
              <a:gd name="T11" fmla="*/ 152 h 288"/>
              <a:gd name="T12" fmla="*/ 198 w 250"/>
              <a:gd name="T13" fmla="*/ 136 h 288"/>
              <a:gd name="T14" fmla="*/ 210 w 250"/>
              <a:gd name="T15" fmla="*/ 121 h 288"/>
              <a:gd name="T16" fmla="*/ 213 w 250"/>
              <a:gd name="T17" fmla="*/ 102 h 288"/>
              <a:gd name="T18" fmla="*/ 215 w 250"/>
              <a:gd name="T19" fmla="*/ 87 h 288"/>
              <a:gd name="T20" fmla="*/ 214 w 250"/>
              <a:gd name="T21" fmla="*/ 74 h 288"/>
              <a:gd name="T22" fmla="*/ 210 w 250"/>
              <a:gd name="T23" fmla="*/ 51 h 288"/>
              <a:gd name="T24" fmla="*/ 192 w 250"/>
              <a:gd name="T25" fmla="*/ 30 h 288"/>
              <a:gd name="T26" fmla="*/ 192 w 250"/>
              <a:gd name="T27" fmla="*/ 30 h 288"/>
              <a:gd name="T28" fmla="*/ 182 w 250"/>
              <a:gd name="T29" fmla="*/ 19 h 288"/>
              <a:gd name="T30" fmla="*/ 175 w 250"/>
              <a:gd name="T31" fmla="*/ 16 h 288"/>
              <a:gd name="T32" fmla="*/ 161 w 250"/>
              <a:gd name="T33" fmla="*/ 9 h 288"/>
              <a:gd name="T34" fmla="*/ 128 w 250"/>
              <a:gd name="T35" fmla="*/ 2 h 288"/>
              <a:gd name="T36" fmla="*/ 110 w 250"/>
              <a:gd name="T37" fmla="*/ 1 h 288"/>
              <a:gd name="T38" fmla="*/ 93 w 250"/>
              <a:gd name="T39" fmla="*/ 8 h 288"/>
              <a:gd name="T40" fmla="*/ 85 w 250"/>
              <a:gd name="T41" fmla="*/ 11 h 288"/>
              <a:gd name="T42" fmla="*/ 67 w 250"/>
              <a:gd name="T43" fmla="*/ 18 h 288"/>
              <a:gd name="T44" fmla="*/ 56 w 250"/>
              <a:gd name="T45" fmla="*/ 30 h 288"/>
              <a:gd name="T46" fmla="*/ 43 w 250"/>
              <a:gd name="T47" fmla="*/ 52 h 288"/>
              <a:gd name="T48" fmla="*/ 36 w 250"/>
              <a:gd name="T49" fmla="*/ 63 h 288"/>
              <a:gd name="T50" fmla="*/ 35 w 250"/>
              <a:gd name="T51" fmla="*/ 80 h 288"/>
              <a:gd name="T52" fmla="*/ 35 w 250"/>
              <a:gd name="T53" fmla="*/ 87 h 288"/>
              <a:gd name="T54" fmla="*/ 36 w 250"/>
              <a:gd name="T55" fmla="*/ 96 h 288"/>
              <a:gd name="T56" fmla="*/ 35 w 250"/>
              <a:gd name="T57" fmla="*/ 97 h 288"/>
              <a:gd name="T58" fmla="*/ 40 w 250"/>
              <a:gd name="T59" fmla="*/ 118 h 288"/>
              <a:gd name="T60" fmla="*/ 47 w 250"/>
              <a:gd name="T61" fmla="*/ 130 h 288"/>
              <a:gd name="T62" fmla="*/ 53 w 250"/>
              <a:gd name="T63" fmla="*/ 137 h 288"/>
              <a:gd name="T64" fmla="*/ 68 w 250"/>
              <a:gd name="T65" fmla="*/ 152 h 288"/>
              <a:gd name="T66" fmla="*/ 73 w 250"/>
              <a:gd name="T67" fmla="*/ 162 h 288"/>
              <a:gd name="T68" fmla="*/ 78 w 250"/>
              <a:gd name="T69" fmla="*/ 163 h 288"/>
              <a:gd name="T70" fmla="*/ 79 w 250"/>
              <a:gd name="T71" fmla="*/ 164 h 288"/>
              <a:gd name="T72" fmla="*/ 99 w 250"/>
              <a:gd name="T73" fmla="*/ 208 h 288"/>
              <a:gd name="T74" fmla="*/ 33 w 250"/>
              <a:gd name="T75" fmla="*/ 230 h 288"/>
              <a:gd name="T76" fmla="*/ 0 w 250"/>
              <a:gd name="T77" fmla="*/ 261 h 288"/>
              <a:gd name="T78" fmla="*/ 0 w 250"/>
              <a:gd name="T79" fmla="*/ 288 h 288"/>
              <a:gd name="T80" fmla="*/ 250 w 250"/>
              <a:gd name="T81" fmla="*/ 288 h 288"/>
              <a:gd name="T82" fmla="*/ 250 w 250"/>
              <a:gd name="T83" fmla="*/ 261 h 288"/>
              <a:gd name="T84" fmla="*/ 217 w 250"/>
              <a:gd name="T85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0" h="288">
                <a:moveTo>
                  <a:pt x="217" y="230"/>
                </a:moveTo>
                <a:cubicBezTo>
                  <a:pt x="201" y="223"/>
                  <a:pt x="183" y="212"/>
                  <a:pt x="150" y="208"/>
                </a:cubicBezTo>
                <a:cubicBezTo>
                  <a:pt x="159" y="199"/>
                  <a:pt x="163" y="184"/>
                  <a:pt x="171" y="164"/>
                </a:cubicBezTo>
                <a:cubicBezTo>
                  <a:pt x="171" y="164"/>
                  <a:pt x="171" y="163"/>
                  <a:pt x="172" y="163"/>
                </a:cubicBezTo>
                <a:cubicBezTo>
                  <a:pt x="174" y="163"/>
                  <a:pt x="176" y="163"/>
                  <a:pt x="177" y="162"/>
                </a:cubicBezTo>
                <a:cubicBezTo>
                  <a:pt x="179" y="161"/>
                  <a:pt x="181" y="157"/>
                  <a:pt x="182" y="152"/>
                </a:cubicBezTo>
                <a:cubicBezTo>
                  <a:pt x="188" y="147"/>
                  <a:pt x="193" y="142"/>
                  <a:pt x="198" y="136"/>
                </a:cubicBezTo>
                <a:cubicBezTo>
                  <a:pt x="202" y="134"/>
                  <a:pt x="206" y="128"/>
                  <a:pt x="210" y="121"/>
                </a:cubicBezTo>
                <a:cubicBezTo>
                  <a:pt x="213" y="114"/>
                  <a:pt x="214" y="106"/>
                  <a:pt x="213" y="102"/>
                </a:cubicBezTo>
                <a:cubicBezTo>
                  <a:pt x="214" y="97"/>
                  <a:pt x="215" y="92"/>
                  <a:pt x="215" y="87"/>
                </a:cubicBezTo>
                <a:cubicBezTo>
                  <a:pt x="215" y="82"/>
                  <a:pt x="214" y="78"/>
                  <a:pt x="214" y="74"/>
                </a:cubicBezTo>
                <a:cubicBezTo>
                  <a:pt x="215" y="67"/>
                  <a:pt x="214" y="59"/>
                  <a:pt x="210" y="51"/>
                </a:cubicBezTo>
                <a:cubicBezTo>
                  <a:pt x="206" y="41"/>
                  <a:pt x="199" y="34"/>
                  <a:pt x="192" y="30"/>
                </a:cubicBezTo>
                <a:cubicBezTo>
                  <a:pt x="192" y="30"/>
                  <a:pt x="192" y="30"/>
                  <a:pt x="192" y="30"/>
                </a:cubicBezTo>
                <a:cubicBezTo>
                  <a:pt x="190" y="26"/>
                  <a:pt x="186" y="22"/>
                  <a:pt x="182" y="19"/>
                </a:cubicBezTo>
                <a:cubicBezTo>
                  <a:pt x="180" y="18"/>
                  <a:pt x="177" y="17"/>
                  <a:pt x="175" y="16"/>
                </a:cubicBezTo>
                <a:cubicBezTo>
                  <a:pt x="171" y="12"/>
                  <a:pt x="166" y="10"/>
                  <a:pt x="161" y="9"/>
                </a:cubicBezTo>
                <a:cubicBezTo>
                  <a:pt x="151" y="5"/>
                  <a:pt x="140" y="3"/>
                  <a:pt x="128" y="2"/>
                </a:cubicBezTo>
                <a:cubicBezTo>
                  <a:pt x="124" y="0"/>
                  <a:pt x="117" y="0"/>
                  <a:pt x="110" y="1"/>
                </a:cubicBezTo>
                <a:cubicBezTo>
                  <a:pt x="102" y="2"/>
                  <a:pt x="96" y="5"/>
                  <a:pt x="93" y="8"/>
                </a:cubicBezTo>
                <a:cubicBezTo>
                  <a:pt x="90" y="9"/>
                  <a:pt x="88" y="10"/>
                  <a:pt x="85" y="11"/>
                </a:cubicBezTo>
                <a:cubicBezTo>
                  <a:pt x="81" y="11"/>
                  <a:pt x="74" y="13"/>
                  <a:pt x="67" y="18"/>
                </a:cubicBezTo>
                <a:cubicBezTo>
                  <a:pt x="62" y="22"/>
                  <a:pt x="58" y="26"/>
                  <a:pt x="56" y="30"/>
                </a:cubicBezTo>
                <a:cubicBezTo>
                  <a:pt x="48" y="37"/>
                  <a:pt x="44" y="45"/>
                  <a:pt x="43" y="52"/>
                </a:cubicBezTo>
                <a:cubicBezTo>
                  <a:pt x="40" y="54"/>
                  <a:pt x="37" y="58"/>
                  <a:pt x="36" y="63"/>
                </a:cubicBezTo>
                <a:cubicBezTo>
                  <a:pt x="34" y="69"/>
                  <a:pt x="34" y="75"/>
                  <a:pt x="35" y="80"/>
                </a:cubicBezTo>
                <a:cubicBezTo>
                  <a:pt x="35" y="82"/>
                  <a:pt x="35" y="84"/>
                  <a:pt x="35" y="87"/>
                </a:cubicBezTo>
                <a:cubicBezTo>
                  <a:pt x="35" y="90"/>
                  <a:pt x="35" y="93"/>
                  <a:pt x="36" y="96"/>
                </a:cubicBezTo>
                <a:cubicBezTo>
                  <a:pt x="36" y="96"/>
                  <a:pt x="35" y="97"/>
                  <a:pt x="35" y="97"/>
                </a:cubicBezTo>
                <a:cubicBezTo>
                  <a:pt x="34" y="106"/>
                  <a:pt x="36" y="113"/>
                  <a:pt x="40" y="118"/>
                </a:cubicBezTo>
                <a:cubicBezTo>
                  <a:pt x="41" y="121"/>
                  <a:pt x="43" y="126"/>
                  <a:pt x="47" y="130"/>
                </a:cubicBezTo>
                <a:cubicBezTo>
                  <a:pt x="49" y="133"/>
                  <a:pt x="51" y="135"/>
                  <a:pt x="53" y="137"/>
                </a:cubicBezTo>
                <a:cubicBezTo>
                  <a:pt x="57" y="143"/>
                  <a:pt x="62" y="148"/>
                  <a:pt x="68" y="152"/>
                </a:cubicBezTo>
                <a:cubicBezTo>
                  <a:pt x="69" y="157"/>
                  <a:pt x="71" y="161"/>
                  <a:pt x="73" y="162"/>
                </a:cubicBezTo>
                <a:cubicBezTo>
                  <a:pt x="74" y="163"/>
                  <a:pt x="76" y="163"/>
                  <a:pt x="78" y="163"/>
                </a:cubicBezTo>
                <a:cubicBezTo>
                  <a:pt x="79" y="163"/>
                  <a:pt x="79" y="164"/>
                  <a:pt x="79" y="164"/>
                </a:cubicBezTo>
                <a:cubicBezTo>
                  <a:pt x="87" y="184"/>
                  <a:pt x="91" y="199"/>
                  <a:pt x="99" y="208"/>
                </a:cubicBezTo>
                <a:cubicBezTo>
                  <a:pt x="67" y="212"/>
                  <a:pt x="49" y="223"/>
                  <a:pt x="33" y="230"/>
                </a:cubicBezTo>
                <a:cubicBezTo>
                  <a:pt x="1" y="245"/>
                  <a:pt x="0" y="261"/>
                  <a:pt x="0" y="2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50" y="288"/>
                  <a:pt x="250" y="288"/>
                  <a:pt x="250" y="288"/>
                </a:cubicBezTo>
                <a:cubicBezTo>
                  <a:pt x="250" y="261"/>
                  <a:pt x="250" y="261"/>
                  <a:pt x="250" y="261"/>
                </a:cubicBezTo>
                <a:cubicBezTo>
                  <a:pt x="250" y="261"/>
                  <a:pt x="250" y="245"/>
                  <a:pt x="217" y="23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Oval 410"/>
          <p:cNvSpPr>
            <a:spLocks noChangeArrowheads="1"/>
          </p:cNvSpPr>
          <p:nvPr/>
        </p:nvSpPr>
        <p:spPr bwMode="auto">
          <a:xfrm>
            <a:off x="3465830" y="4450080"/>
            <a:ext cx="48260" cy="482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411"/>
          <p:cNvSpPr>
            <a:spLocks noEditPoints="1"/>
          </p:cNvSpPr>
          <p:nvPr/>
        </p:nvSpPr>
        <p:spPr bwMode="auto">
          <a:xfrm>
            <a:off x="3402965" y="4385310"/>
            <a:ext cx="299720" cy="212725"/>
          </a:xfrm>
          <a:custGeom>
            <a:avLst/>
            <a:gdLst>
              <a:gd name="T0" fmla="*/ 257 w 306"/>
              <a:gd name="T1" fmla="*/ 13 h 216"/>
              <a:gd name="T2" fmla="*/ 221 w 306"/>
              <a:gd name="T3" fmla="*/ 8 h 216"/>
              <a:gd name="T4" fmla="*/ 152 w 306"/>
              <a:gd name="T5" fmla="*/ 28 h 216"/>
              <a:gd name="T6" fmla="*/ 83 w 306"/>
              <a:gd name="T7" fmla="*/ 7 h 216"/>
              <a:gd name="T8" fmla="*/ 49 w 306"/>
              <a:gd name="T9" fmla="*/ 13 h 216"/>
              <a:gd name="T10" fmla="*/ 13 w 306"/>
              <a:gd name="T11" fmla="*/ 190 h 216"/>
              <a:gd name="T12" fmla="*/ 57 w 306"/>
              <a:gd name="T13" fmla="*/ 211 h 216"/>
              <a:gd name="T14" fmla="*/ 116 w 306"/>
              <a:gd name="T15" fmla="*/ 159 h 216"/>
              <a:gd name="T16" fmla="*/ 116 w 306"/>
              <a:gd name="T17" fmla="*/ 159 h 216"/>
              <a:gd name="T18" fmla="*/ 153 w 306"/>
              <a:gd name="T19" fmla="*/ 144 h 216"/>
              <a:gd name="T20" fmla="*/ 190 w 306"/>
              <a:gd name="T21" fmla="*/ 159 h 216"/>
              <a:gd name="T22" fmla="*/ 190 w 306"/>
              <a:gd name="T23" fmla="*/ 159 h 216"/>
              <a:gd name="T24" fmla="*/ 249 w 306"/>
              <a:gd name="T25" fmla="*/ 211 h 216"/>
              <a:gd name="T26" fmla="*/ 293 w 306"/>
              <a:gd name="T27" fmla="*/ 190 h 216"/>
              <a:gd name="T28" fmla="*/ 257 w 306"/>
              <a:gd name="T29" fmla="*/ 13 h 216"/>
              <a:gd name="T30" fmla="*/ 89 w 306"/>
              <a:gd name="T31" fmla="*/ 129 h 216"/>
              <a:gd name="T32" fmla="*/ 50 w 306"/>
              <a:gd name="T33" fmla="*/ 89 h 216"/>
              <a:gd name="T34" fmla="*/ 89 w 306"/>
              <a:gd name="T35" fmla="*/ 50 h 216"/>
              <a:gd name="T36" fmla="*/ 128 w 306"/>
              <a:gd name="T37" fmla="*/ 89 h 216"/>
              <a:gd name="T38" fmla="*/ 89 w 306"/>
              <a:gd name="T39" fmla="*/ 129 h 216"/>
              <a:gd name="T40" fmla="*/ 200 w 306"/>
              <a:gd name="T41" fmla="*/ 96 h 216"/>
              <a:gd name="T42" fmla="*/ 195 w 306"/>
              <a:gd name="T43" fmla="*/ 101 h 216"/>
              <a:gd name="T44" fmla="*/ 182 w 306"/>
              <a:gd name="T45" fmla="*/ 101 h 216"/>
              <a:gd name="T46" fmla="*/ 178 w 306"/>
              <a:gd name="T47" fmla="*/ 96 h 216"/>
              <a:gd name="T48" fmla="*/ 178 w 306"/>
              <a:gd name="T49" fmla="*/ 85 h 216"/>
              <a:gd name="T50" fmla="*/ 182 w 306"/>
              <a:gd name="T51" fmla="*/ 80 h 216"/>
              <a:gd name="T52" fmla="*/ 195 w 306"/>
              <a:gd name="T53" fmla="*/ 80 h 216"/>
              <a:gd name="T54" fmla="*/ 200 w 306"/>
              <a:gd name="T55" fmla="*/ 85 h 216"/>
              <a:gd name="T56" fmla="*/ 200 w 306"/>
              <a:gd name="T57" fmla="*/ 96 h 216"/>
              <a:gd name="T58" fmla="*/ 229 w 306"/>
              <a:gd name="T59" fmla="*/ 125 h 216"/>
              <a:gd name="T60" fmla="*/ 225 w 306"/>
              <a:gd name="T61" fmla="*/ 130 h 216"/>
              <a:gd name="T62" fmla="*/ 212 w 306"/>
              <a:gd name="T63" fmla="*/ 130 h 216"/>
              <a:gd name="T64" fmla="*/ 207 w 306"/>
              <a:gd name="T65" fmla="*/ 125 h 216"/>
              <a:gd name="T66" fmla="*/ 207 w 306"/>
              <a:gd name="T67" fmla="*/ 114 h 216"/>
              <a:gd name="T68" fmla="*/ 212 w 306"/>
              <a:gd name="T69" fmla="*/ 109 h 216"/>
              <a:gd name="T70" fmla="*/ 225 w 306"/>
              <a:gd name="T71" fmla="*/ 109 h 216"/>
              <a:gd name="T72" fmla="*/ 229 w 306"/>
              <a:gd name="T73" fmla="*/ 114 h 216"/>
              <a:gd name="T74" fmla="*/ 229 w 306"/>
              <a:gd name="T75" fmla="*/ 125 h 216"/>
              <a:gd name="T76" fmla="*/ 229 w 306"/>
              <a:gd name="T77" fmla="*/ 66 h 216"/>
              <a:gd name="T78" fmla="*/ 225 w 306"/>
              <a:gd name="T79" fmla="*/ 71 h 216"/>
              <a:gd name="T80" fmla="*/ 212 w 306"/>
              <a:gd name="T81" fmla="*/ 71 h 216"/>
              <a:gd name="T82" fmla="*/ 207 w 306"/>
              <a:gd name="T83" fmla="*/ 66 h 216"/>
              <a:gd name="T84" fmla="*/ 207 w 306"/>
              <a:gd name="T85" fmla="*/ 55 h 216"/>
              <a:gd name="T86" fmla="*/ 212 w 306"/>
              <a:gd name="T87" fmla="*/ 50 h 216"/>
              <a:gd name="T88" fmla="*/ 225 w 306"/>
              <a:gd name="T89" fmla="*/ 50 h 216"/>
              <a:gd name="T90" fmla="*/ 229 w 306"/>
              <a:gd name="T91" fmla="*/ 55 h 216"/>
              <a:gd name="T92" fmla="*/ 229 w 306"/>
              <a:gd name="T93" fmla="*/ 66 h 216"/>
              <a:gd name="T94" fmla="*/ 259 w 306"/>
              <a:gd name="T95" fmla="*/ 96 h 216"/>
              <a:gd name="T96" fmla="*/ 254 w 306"/>
              <a:gd name="T97" fmla="*/ 101 h 216"/>
              <a:gd name="T98" fmla="*/ 242 w 306"/>
              <a:gd name="T99" fmla="*/ 101 h 216"/>
              <a:gd name="T100" fmla="*/ 237 w 306"/>
              <a:gd name="T101" fmla="*/ 96 h 216"/>
              <a:gd name="T102" fmla="*/ 237 w 306"/>
              <a:gd name="T103" fmla="*/ 85 h 216"/>
              <a:gd name="T104" fmla="*/ 242 w 306"/>
              <a:gd name="T105" fmla="*/ 80 h 216"/>
              <a:gd name="T106" fmla="*/ 254 w 306"/>
              <a:gd name="T107" fmla="*/ 80 h 216"/>
              <a:gd name="T108" fmla="*/ 259 w 306"/>
              <a:gd name="T109" fmla="*/ 85 h 216"/>
              <a:gd name="T110" fmla="*/ 259 w 306"/>
              <a:gd name="T111" fmla="*/ 9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6" h="216">
                <a:moveTo>
                  <a:pt x="257" y="13"/>
                </a:moveTo>
                <a:cubicBezTo>
                  <a:pt x="251" y="0"/>
                  <a:pt x="233" y="4"/>
                  <a:pt x="221" y="8"/>
                </a:cubicBezTo>
                <a:cubicBezTo>
                  <a:pt x="212" y="13"/>
                  <a:pt x="181" y="28"/>
                  <a:pt x="152" y="28"/>
                </a:cubicBezTo>
                <a:cubicBezTo>
                  <a:pt x="123" y="28"/>
                  <a:pt x="92" y="12"/>
                  <a:pt x="83" y="7"/>
                </a:cubicBezTo>
                <a:cubicBezTo>
                  <a:pt x="71" y="4"/>
                  <a:pt x="55" y="0"/>
                  <a:pt x="49" y="13"/>
                </a:cubicBezTo>
                <a:cubicBezTo>
                  <a:pt x="0" y="118"/>
                  <a:pt x="8" y="177"/>
                  <a:pt x="13" y="190"/>
                </a:cubicBezTo>
                <a:cubicBezTo>
                  <a:pt x="18" y="205"/>
                  <a:pt x="41" y="216"/>
                  <a:pt x="57" y="211"/>
                </a:cubicBezTo>
                <a:cubicBezTo>
                  <a:pt x="65" y="208"/>
                  <a:pt x="88" y="194"/>
                  <a:pt x="116" y="159"/>
                </a:cubicBezTo>
                <a:cubicBezTo>
                  <a:pt x="116" y="159"/>
                  <a:pt x="116" y="159"/>
                  <a:pt x="116" y="159"/>
                </a:cubicBezTo>
                <a:cubicBezTo>
                  <a:pt x="116" y="159"/>
                  <a:pt x="129" y="144"/>
                  <a:pt x="153" y="144"/>
                </a:cubicBezTo>
                <a:cubicBezTo>
                  <a:pt x="176" y="144"/>
                  <a:pt x="190" y="159"/>
                  <a:pt x="190" y="159"/>
                </a:cubicBezTo>
                <a:cubicBezTo>
                  <a:pt x="190" y="159"/>
                  <a:pt x="190" y="159"/>
                  <a:pt x="190" y="159"/>
                </a:cubicBezTo>
                <a:cubicBezTo>
                  <a:pt x="218" y="194"/>
                  <a:pt x="241" y="208"/>
                  <a:pt x="249" y="211"/>
                </a:cubicBezTo>
                <a:cubicBezTo>
                  <a:pt x="264" y="216"/>
                  <a:pt x="287" y="205"/>
                  <a:pt x="293" y="190"/>
                </a:cubicBezTo>
                <a:cubicBezTo>
                  <a:pt x="298" y="177"/>
                  <a:pt x="306" y="118"/>
                  <a:pt x="257" y="13"/>
                </a:cubicBezTo>
                <a:close/>
                <a:moveTo>
                  <a:pt x="89" y="129"/>
                </a:moveTo>
                <a:cubicBezTo>
                  <a:pt x="67" y="129"/>
                  <a:pt x="50" y="111"/>
                  <a:pt x="50" y="89"/>
                </a:cubicBezTo>
                <a:cubicBezTo>
                  <a:pt x="50" y="67"/>
                  <a:pt x="67" y="50"/>
                  <a:pt x="89" y="50"/>
                </a:cubicBezTo>
                <a:cubicBezTo>
                  <a:pt x="111" y="50"/>
                  <a:pt x="128" y="67"/>
                  <a:pt x="128" y="89"/>
                </a:cubicBezTo>
                <a:cubicBezTo>
                  <a:pt x="128" y="111"/>
                  <a:pt x="111" y="129"/>
                  <a:pt x="89" y="129"/>
                </a:cubicBezTo>
                <a:close/>
                <a:moveTo>
                  <a:pt x="200" y="96"/>
                </a:moveTo>
                <a:cubicBezTo>
                  <a:pt x="200" y="99"/>
                  <a:pt x="198" y="101"/>
                  <a:pt x="195" y="101"/>
                </a:cubicBezTo>
                <a:cubicBezTo>
                  <a:pt x="182" y="101"/>
                  <a:pt x="182" y="101"/>
                  <a:pt x="182" y="101"/>
                </a:cubicBezTo>
                <a:cubicBezTo>
                  <a:pt x="180" y="101"/>
                  <a:pt x="178" y="99"/>
                  <a:pt x="178" y="96"/>
                </a:cubicBezTo>
                <a:cubicBezTo>
                  <a:pt x="178" y="85"/>
                  <a:pt x="178" y="85"/>
                  <a:pt x="178" y="85"/>
                </a:cubicBezTo>
                <a:cubicBezTo>
                  <a:pt x="178" y="82"/>
                  <a:pt x="180" y="80"/>
                  <a:pt x="182" y="80"/>
                </a:cubicBezTo>
                <a:cubicBezTo>
                  <a:pt x="195" y="80"/>
                  <a:pt x="195" y="80"/>
                  <a:pt x="195" y="80"/>
                </a:cubicBezTo>
                <a:cubicBezTo>
                  <a:pt x="198" y="80"/>
                  <a:pt x="200" y="82"/>
                  <a:pt x="200" y="85"/>
                </a:cubicBezTo>
                <a:lnTo>
                  <a:pt x="200" y="96"/>
                </a:lnTo>
                <a:close/>
                <a:moveTo>
                  <a:pt x="229" y="125"/>
                </a:moveTo>
                <a:cubicBezTo>
                  <a:pt x="229" y="128"/>
                  <a:pt x="227" y="130"/>
                  <a:pt x="225" y="130"/>
                </a:cubicBezTo>
                <a:cubicBezTo>
                  <a:pt x="212" y="130"/>
                  <a:pt x="212" y="130"/>
                  <a:pt x="212" y="130"/>
                </a:cubicBezTo>
                <a:cubicBezTo>
                  <a:pt x="210" y="130"/>
                  <a:pt x="207" y="128"/>
                  <a:pt x="207" y="125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07" y="111"/>
                  <a:pt x="210" y="109"/>
                  <a:pt x="212" y="10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7" y="109"/>
                  <a:pt x="229" y="111"/>
                  <a:pt x="229" y="114"/>
                </a:cubicBezTo>
                <a:lnTo>
                  <a:pt x="229" y="125"/>
                </a:lnTo>
                <a:close/>
                <a:moveTo>
                  <a:pt x="229" y="66"/>
                </a:moveTo>
                <a:cubicBezTo>
                  <a:pt x="229" y="69"/>
                  <a:pt x="227" y="71"/>
                  <a:pt x="225" y="71"/>
                </a:cubicBezTo>
                <a:cubicBezTo>
                  <a:pt x="212" y="71"/>
                  <a:pt x="212" y="71"/>
                  <a:pt x="212" y="71"/>
                </a:cubicBezTo>
                <a:cubicBezTo>
                  <a:pt x="210" y="71"/>
                  <a:pt x="207" y="69"/>
                  <a:pt x="207" y="66"/>
                </a:cubicBezTo>
                <a:cubicBezTo>
                  <a:pt x="207" y="55"/>
                  <a:pt x="207" y="55"/>
                  <a:pt x="207" y="55"/>
                </a:cubicBezTo>
                <a:cubicBezTo>
                  <a:pt x="207" y="52"/>
                  <a:pt x="210" y="50"/>
                  <a:pt x="212" y="50"/>
                </a:cubicBezTo>
                <a:cubicBezTo>
                  <a:pt x="225" y="50"/>
                  <a:pt x="225" y="50"/>
                  <a:pt x="225" y="50"/>
                </a:cubicBezTo>
                <a:cubicBezTo>
                  <a:pt x="227" y="50"/>
                  <a:pt x="229" y="52"/>
                  <a:pt x="229" y="55"/>
                </a:cubicBezTo>
                <a:lnTo>
                  <a:pt x="229" y="66"/>
                </a:lnTo>
                <a:close/>
                <a:moveTo>
                  <a:pt x="259" y="96"/>
                </a:moveTo>
                <a:cubicBezTo>
                  <a:pt x="259" y="99"/>
                  <a:pt x="257" y="101"/>
                  <a:pt x="254" y="101"/>
                </a:cubicBezTo>
                <a:cubicBezTo>
                  <a:pt x="242" y="101"/>
                  <a:pt x="242" y="101"/>
                  <a:pt x="242" y="101"/>
                </a:cubicBezTo>
                <a:cubicBezTo>
                  <a:pt x="239" y="101"/>
                  <a:pt x="237" y="99"/>
                  <a:pt x="237" y="96"/>
                </a:cubicBezTo>
                <a:cubicBezTo>
                  <a:pt x="237" y="85"/>
                  <a:pt x="237" y="85"/>
                  <a:pt x="237" y="85"/>
                </a:cubicBezTo>
                <a:cubicBezTo>
                  <a:pt x="237" y="82"/>
                  <a:pt x="239" y="80"/>
                  <a:pt x="242" y="80"/>
                </a:cubicBezTo>
                <a:cubicBezTo>
                  <a:pt x="254" y="80"/>
                  <a:pt x="254" y="80"/>
                  <a:pt x="254" y="80"/>
                </a:cubicBezTo>
                <a:cubicBezTo>
                  <a:pt x="257" y="80"/>
                  <a:pt x="259" y="82"/>
                  <a:pt x="259" y="85"/>
                </a:cubicBezTo>
                <a:lnTo>
                  <a:pt x="259" y="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412"/>
          <p:cNvSpPr>
            <a:spLocks noEditPoints="1"/>
          </p:cNvSpPr>
          <p:nvPr/>
        </p:nvSpPr>
        <p:spPr bwMode="auto">
          <a:xfrm>
            <a:off x="5672455" y="6069330"/>
            <a:ext cx="281940" cy="244475"/>
          </a:xfrm>
          <a:custGeom>
            <a:avLst/>
            <a:gdLst>
              <a:gd name="T0" fmla="*/ 235 w 288"/>
              <a:gd name="T1" fmla="*/ 0 h 250"/>
              <a:gd name="T2" fmla="*/ 53 w 288"/>
              <a:gd name="T3" fmla="*/ 0 h 250"/>
              <a:gd name="T4" fmla="*/ 0 w 288"/>
              <a:gd name="T5" fmla="*/ 53 h 250"/>
              <a:gd name="T6" fmla="*/ 0 w 288"/>
              <a:gd name="T7" fmla="*/ 156 h 250"/>
              <a:gd name="T8" fmla="*/ 40 w 288"/>
              <a:gd name="T9" fmla="*/ 207 h 250"/>
              <a:gd name="T10" fmla="*/ 11 w 288"/>
              <a:gd name="T11" fmla="*/ 243 h 250"/>
              <a:gd name="T12" fmla="*/ 25 w 288"/>
              <a:gd name="T13" fmla="*/ 250 h 250"/>
              <a:gd name="T14" fmla="*/ 106 w 288"/>
              <a:gd name="T15" fmla="*/ 209 h 250"/>
              <a:gd name="T16" fmla="*/ 235 w 288"/>
              <a:gd name="T17" fmla="*/ 209 h 250"/>
              <a:gd name="T18" fmla="*/ 288 w 288"/>
              <a:gd name="T19" fmla="*/ 156 h 250"/>
              <a:gd name="T20" fmla="*/ 288 w 288"/>
              <a:gd name="T21" fmla="*/ 53 h 250"/>
              <a:gd name="T22" fmla="*/ 235 w 288"/>
              <a:gd name="T23" fmla="*/ 0 h 250"/>
              <a:gd name="T24" fmla="*/ 265 w 288"/>
              <a:gd name="T25" fmla="*/ 156 h 250"/>
              <a:gd name="T26" fmla="*/ 235 w 288"/>
              <a:gd name="T27" fmla="*/ 185 h 250"/>
              <a:gd name="T28" fmla="*/ 106 w 288"/>
              <a:gd name="T29" fmla="*/ 185 h 250"/>
              <a:gd name="T30" fmla="*/ 96 w 288"/>
              <a:gd name="T31" fmla="*/ 185 h 250"/>
              <a:gd name="T32" fmla="*/ 89 w 288"/>
              <a:gd name="T33" fmla="*/ 192 h 250"/>
              <a:gd name="T34" fmla="*/ 63 w 288"/>
              <a:gd name="T35" fmla="*/ 213 h 250"/>
              <a:gd name="T36" fmla="*/ 71 w 288"/>
              <a:gd name="T37" fmla="*/ 191 h 250"/>
              <a:gd name="T38" fmla="*/ 46 w 288"/>
              <a:gd name="T39" fmla="*/ 184 h 250"/>
              <a:gd name="T40" fmla="*/ 24 w 288"/>
              <a:gd name="T41" fmla="*/ 156 h 250"/>
              <a:gd name="T42" fmla="*/ 24 w 288"/>
              <a:gd name="T43" fmla="*/ 53 h 250"/>
              <a:gd name="T44" fmla="*/ 53 w 288"/>
              <a:gd name="T45" fmla="*/ 24 h 250"/>
              <a:gd name="T46" fmla="*/ 235 w 288"/>
              <a:gd name="T47" fmla="*/ 24 h 250"/>
              <a:gd name="T48" fmla="*/ 265 w 288"/>
              <a:gd name="T49" fmla="*/ 53 h 250"/>
              <a:gd name="T50" fmla="*/ 265 w 288"/>
              <a:gd name="T51" fmla="*/ 15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50">
                <a:moveTo>
                  <a:pt x="235" y="0"/>
                </a:moveTo>
                <a:cubicBezTo>
                  <a:pt x="53" y="0"/>
                  <a:pt x="53" y="0"/>
                  <a:pt x="53" y="0"/>
                </a:cubicBezTo>
                <a:cubicBezTo>
                  <a:pt x="24" y="0"/>
                  <a:pt x="0" y="24"/>
                  <a:pt x="0" y="53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81"/>
                  <a:pt x="17" y="201"/>
                  <a:pt x="40" y="207"/>
                </a:cubicBezTo>
                <a:cubicBezTo>
                  <a:pt x="36" y="218"/>
                  <a:pt x="28" y="231"/>
                  <a:pt x="11" y="243"/>
                </a:cubicBezTo>
                <a:cubicBezTo>
                  <a:pt x="7" y="246"/>
                  <a:pt x="13" y="250"/>
                  <a:pt x="25" y="250"/>
                </a:cubicBezTo>
                <a:cubicBezTo>
                  <a:pt x="43" y="250"/>
                  <a:pt x="75" y="241"/>
                  <a:pt x="106" y="209"/>
                </a:cubicBezTo>
                <a:cubicBezTo>
                  <a:pt x="235" y="209"/>
                  <a:pt x="235" y="209"/>
                  <a:pt x="235" y="209"/>
                </a:cubicBezTo>
                <a:cubicBezTo>
                  <a:pt x="265" y="209"/>
                  <a:pt x="288" y="185"/>
                  <a:pt x="288" y="156"/>
                </a:cubicBezTo>
                <a:cubicBezTo>
                  <a:pt x="288" y="53"/>
                  <a:pt x="288" y="53"/>
                  <a:pt x="288" y="53"/>
                </a:cubicBezTo>
                <a:cubicBezTo>
                  <a:pt x="288" y="24"/>
                  <a:pt x="265" y="0"/>
                  <a:pt x="235" y="0"/>
                </a:cubicBezTo>
                <a:close/>
                <a:moveTo>
                  <a:pt x="265" y="156"/>
                </a:moveTo>
                <a:cubicBezTo>
                  <a:pt x="265" y="172"/>
                  <a:pt x="251" y="185"/>
                  <a:pt x="235" y="185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0" y="202"/>
                  <a:pt x="71" y="209"/>
                  <a:pt x="63" y="213"/>
                </a:cubicBezTo>
                <a:cubicBezTo>
                  <a:pt x="71" y="191"/>
                  <a:pt x="71" y="191"/>
                  <a:pt x="71" y="191"/>
                </a:cubicBezTo>
                <a:cubicBezTo>
                  <a:pt x="46" y="184"/>
                  <a:pt x="46" y="184"/>
                  <a:pt x="46" y="184"/>
                </a:cubicBezTo>
                <a:cubicBezTo>
                  <a:pt x="33" y="181"/>
                  <a:pt x="24" y="169"/>
                  <a:pt x="24" y="15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37"/>
                  <a:pt x="37" y="24"/>
                  <a:pt x="53" y="24"/>
                </a:cubicBezTo>
                <a:cubicBezTo>
                  <a:pt x="235" y="24"/>
                  <a:pt x="235" y="24"/>
                  <a:pt x="235" y="24"/>
                </a:cubicBezTo>
                <a:cubicBezTo>
                  <a:pt x="251" y="24"/>
                  <a:pt x="265" y="37"/>
                  <a:pt x="265" y="53"/>
                </a:cubicBezTo>
                <a:lnTo>
                  <a:pt x="265" y="1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413"/>
          <p:cNvSpPr>
            <a:spLocks noChangeArrowheads="1"/>
          </p:cNvSpPr>
          <p:nvPr/>
        </p:nvSpPr>
        <p:spPr bwMode="auto">
          <a:xfrm>
            <a:off x="5738495" y="6131560"/>
            <a:ext cx="14986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414"/>
          <p:cNvSpPr>
            <a:spLocks noChangeArrowheads="1"/>
          </p:cNvSpPr>
          <p:nvPr/>
        </p:nvSpPr>
        <p:spPr bwMode="auto">
          <a:xfrm>
            <a:off x="5738495" y="6188075"/>
            <a:ext cx="14986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Rectangle 415"/>
          <p:cNvSpPr>
            <a:spLocks noChangeArrowheads="1"/>
          </p:cNvSpPr>
          <p:nvPr/>
        </p:nvSpPr>
        <p:spPr bwMode="auto">
          <a:xfrm>
            <a:off x="2402205" y="3836670"/>
            <a:ext cx="162560" cy="20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ectangle 416"/>
          <p:cNvSpPr>
            <a:spLocks noChangeArrowheads="1"/>
          </p:cNvSpPr>
          <p:nvPr/>
        </p:nvSpPr>
        <p:spPr bwMode="auto">
          <a:xfrm>
            <a:off x="2402205" y="3886200"/>
            <a:ext cx="162560" cy="22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417"/>
          <p:cNvSpPr>
            <a:spLocks noChangeArrowheads="1"/>
          </p:cNvSpPr>
          <p:nvPr/>
        </p:nvSpPr>
        <p:spPr bwMode="auto">
          <a:xfrm>
            <a:off x="2402205" y="3944620"/>
            <a:ext cx="162560" cy="22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Rectangle 418"/>
          <p:cNvSpPr>
            <a:spLocks noChangeArrowheads="1"/>
          </p:cNvSpPr>
          <p:nvPr/>
        </p:nvSpPr>
        <p:spPr bwMode="auto">
          <a:xfrm>
            <a:off x="2402205" y="3996055"/>
            <a:ext cx="162560" cy="20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Rectangle 419"/>
          <p:cNvSpPr>
            <a:spLocks noChangeArrowheads="1"/>
          </p:cNvSpPr>
          <p:nvPr/>
        </p:nvSpPr>
        <p:spPr bwMode="auto">
          <a:xfrm>
            <a:off x="2280920" y="3836670"/>
            <a:ext cx="86995" cy="72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Rectangle 420"/>
          <p:cNvSpPr>
            <a:spLocks noChangeArrowheads="1"/>
          </p:cNvSpPr>
          <p:nvPr/>
        </p:nvSpPr>
        <p:spPr bwMode="auto">
          <a:xfrm>
            <a:off x="2280920" y="3944620"/>
            <a:ext cx="86995" cy="72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421"/>
          <p:cNvSpPr/>
          <p:nvPr/>
        </p:nvSpPr>
        <p:spPr bwMode="auto">
          <a:xfrm>
            <a:off x="5672455" y="4351655"/>
            <a:ext cx="281940" cy="283210"/>
          </a:xfrm>
          <a:custGeom>
            <a:avLst/>
            <a:gdLst>
              <a:gd name="T0" fmla="*/ 288 w 288"/>
              <a:gd name="T1" fmla="*/ 144 h 288"/>
              <a:gd name="T2" fmla="*/ 246 w 288"/>
              <a:gd name="T3" fmla="*/ 124 h 288"/>
              <a:gd name="T4" fmla="*/ 277 w 288"/>
              <a:gd name="T5" fmla="*/ 89 h 288"/>
              <a:gd name="T6" fmla="*/ 231 w 288"/>
              <a:gd name="T7" fmla="*/ 86 h 288"/>
              <a:gd name="T8" fmla="*/ 246 w 288"/>
              <a:gd name="T9" fmla="*/ 42 h 288"/>
              <a:gd name="T10" fmla="*/ 202 w 288"/>
              <a:gd name="T11" fmla="*/ 57 h 288"/>
              <a:gd name="T12" fmla="*/ 199 w 288"/>
              <a:gd name="T13" fmla="*/ 11 h 288"/>
              <a:gd name="T14" fmla="*/ 164 w 288"/>
              <a:gd name="T15" fmla="*/ 42 h 288"/>
              <a:gd name="T16" fmla="*/ 144 w 288"/>
              <a:gd name="T17" fmla="*/ 0 h 288"/>
              <a:gd name="T18" fmla="*/ 124 w 288"/>
              <a:gd name="T19" fmla="*/ 42 h 288"/>
              <a:gd name="T20" fmla="*/ 89 w 288"/>
              <a:gd name="T21" fmla="*/ 11 h 288"/>
              <a:gd name="T22" fmla="*/ 86 w 288"/>
              <a:gd name="T23" fmla="*/ 57 h 288"/>
              <a:gd name="T24" fmla="*/ 42 w 288"/>
              <a:gd name="T25" fmla="*/ 42 h 288"/>
              <a:gd name="T26" fmla="*/ 57 w 288"/>
              <a:gd name="T27" fmla="*/ 86 h 288"/>
              <a:gd name="T28" fmla="*/ 11 w 288"/>
              <a:gd name="T29" fmla="*/ 89 h 288"/>
              <a:gd name="T30" fmla="*/ 42 w 288"/>
              <a:gd name="T31" fmla="*/ 124 h 288"/>
              <a:gd name="T32" fmla="*/ 0 w 288"/>
              <a:gd name="T33" fmla="*/ 144 h 288"/>
              <a:gd name="T34" fmla="*/ 42 w 288"/>
              <a:gd name="T35" fmla="*/ 164 h 288"/>
              <a:gd name="T36" fmla="*/ 11 w 288"/>
              <a:gd name="T37" fmla="*/ 199 h 288"/>
              <a:gd name="T38" fmla="*/ 57 w 288"/>
              <a:gd name="T39" fmla="*/ 202 h 288"/>
              <a:gd name="T40" fmla="*/ 42 w 288"/>
              <a:gd name="T41" fmla="*/ 246 h 288"/>
              <a:gd name="T42" fmla="*/ 86 w 288"/>
              <a:gd name="T43" fmla="*/ 231 h 288"/>
              <a:gd name="T44" fmla="*/ 89 w 288"/>
              <a:gd name="T45" fmla="*/ 277 h 288"/>
              <a:gd name="T46" fmla="*/ 124 w 288"/>
              <a:gd name="T47" fmla="*/ 246 h 288"/>
              <a:gd name="T48" fmla="*/ 144 w 288"/>
              <a:gd name="T49" fmla="*/ 288 h 288"/>
              <a:gd name="T50" fmla="*/ 164 w 288"/>
              <a:gd name="T51" fmla="*/ 246 h 288"/>
              <a:gd name="T52" fmla="*/ 199 w 288"/>
              <a:gd name="T53" fmla="*/ 277 h 288"/>
              <a:gd name="T54" fmla="*/ 202 w 288"/>
              <a:gd name="T55" fmla="*/ 231 h 288"/>
              <a:gd name="T56" fmla="*/ 246 w 288"/>
              <a:gd name="T57" fmla="*/ 246 h 288"/>
              <a:gd name="T58" fmla="*/ 231 w 288"/>
              <a:gd name="T59" fmla="*/ 202 h 288"/>
              <a:gd name="T60" fmla="*/ 277 w 288"/>
              <a:gd name="T61" fmla="*/ 199 h 288"/>
              <a:gd name="T62" fmla="*/ 246 w 288"/>
              <a:gd name="T63" fmla="*/ 164 h 288"/>
              <a:gd name="T64" fmla="*/ 288 w 288"/>
              <a:gd name="T65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288" y="144"/>
                </a:moveTo>
                <a:cubicBezTo>
                  <a:pt x="288" y="136"/>
                  <a:pt x="272" y="129"/>
                  <a:pt x="246" y="124"/>
                </a:cubicBezTo>
                <a:cubicBezTo>
                  <a:pt x="268" y="109"/>
                  <a:pt x="280" y="96"/>
                  <a:pt x="277" y="89"/>
                </a:cubicBezTo>
                <a:cubicBezTo>
                  <a:pt x="274" y="81"/>
                  <a:pt x="257" y="81"/>
                  <a:pt x="231" y="86"/>
                </a:cubicBezTo>
                <a:cubicBezTo>
                  <a:pt x="245" y="64"/>
                  <a:pt x="252" y="48"/>
                  <a:pt x="246" y="42"/>
                </a:cubicBezTo>
                <a:cubicBezTo>
                  <a:pt x="240" y="36"/>
                  <a:pt x="224" y="43"/>
                  <a:pt x="202" y="57"/>
                </a:cubicBezTo>
                <a:cubicBezTo>
                  <a:pt x="207" y="31"/>
                  <a:pt x="206" y="14"/>
                  <a:pt x="199" y="11"/>
                </a:cubicBezTo>
                <a:cubicBezTo>
                  <a:pt x="192" y="8"/>
                  <a:pt x="179" y="20"/>
                  <a:pt x="164" y="42"/>
                </a:cubicBezTo>
                <a:cubicBezTo>
                  <a:pt x="159" y="16"/>
                  <a:pt x="152" y="0"/>
                  <a:pt x="144" y="0"/>
                </a:cubicBezTo>
                <a:cubicBezTo>
                  <a:pt x="136" y="0"/>
                  <a:pt x="129" y="16"/>
                  <a:pt x="124" y="42"/>
                </a:cubicBezTo>
                <a:cubicBezTo>
                  <a:pt x="109" y="20"/>
                  <a:pt x="96" y="8"/>
                  <a:pt x="89" y="11"/>
                </a:cubicBezTo>
                <a:cubicBezTo>
                  <a:pt x="81" y="14"/>
                  <a:pt x="81" y="31"/>
                  <a:pt x="86" y="57"/>
                </a:cubicBezTo>
                <a:cubicBezTo>
                  <a:pt x="64" y="43"/>
                  <a:pt x="48" y="36"/>
                  <a:pt x="42" y="42"/>
                </a:cubicBezTo>
                <a:cubicBezTo>
                  <a:pt x="36" y="48"/>
                  <a:pt x="43" y="64"/>
                  <a:pt x="57" y="86"/>
                </a:cubicBezTo>
                <a:cubicBezTo>
                  <a:pt x="31" y="81"/>
                  <a:pt x="14" y="81"/>
                  <a:pt x="11" y="89"/>
                </a:cubicBezTo>
                <a:cubicBezTo>
                  <a:pt x="8" y="96"/>
                  <a:pt x="20" y="109"/>
                  <a:pt x="42" y="124"/>
                </a:cubicBezTo>
                <a:cubicBezTo>
                  <a:pt x="16" y="129"/>
                  <a:pt x="0" y="136"/>
                  <a:pt x="0" y="144"/>
                </a:cubicBezTo>
                <a:cubicBezTo>
                  <a:pt x="0" y="152"/>
                  <a:pt x="16" y="159"/>
                  <a:pt x="42" y="164"/>
                </a:cubicBezTo>
                <a:cubicBezTo>
                  <a:pt x="20" y="179"/>
                  <a:pt x="8" y="192"/>
                  <a:pt x="11" y="199"/>
                </a:cubicBezTo>
                <a:cubicBezTo>
                  <a:pt x="14" y="206"/>
                  <a:pt x="31" y="207"/>
                  <a:pt x="57" y="202"/>
                </a:cubicBezTo>
                <a:cubicBezTo>
                  <a:pt x="43" y="224"/>
                  <a:pt x="36" y="240"/>
                  <a:pt x="42" y="246"/>
                </a:cubicBezTo>
                <a:cubicBezTo>
                  <a:pt x="48" y="252"/>
                  <a:pt x="64" y="245"/>
                  <a:pt x="86" y="231"/>
                </a:cubicBezTo>
                <a:cubicBezTo>
                  <a:pt x="81" y="257"/>
                  <a:pt x="81" y="274"/>
                  <a:pt x="89" y="277"/>
                </a:cubicBezTo>
                <a:cubicBezTo>
                  <a:pt x="96" y="280"/>
                  <a:pt x="109" y="268"/>
                  <a:pt x="124" y="246"/>
                </a:cubicBezTo>
                <a:cubicBezTo>
                  <a:pt x="129" y="272"/>
                  <a:pt x="136" y="288"/>
                  <a:pt x="144" y="288"/>
                </a:cubicBezTo>
                <a:cubicBezTo>
                  <a:pt x="152" y="288"/>
                  <a:pt x="159" y="272"/>
                  <a:pt x="164" y="246"/>
                </a:cubicBezTo>
                <a:cubicBezTo>
                  <a:pt x="179" y="268"/>
                  <a:pt x="192" y="280"/>
                  <a:pt x="199" y="277"/>
                </a:cubicBezTo>
                <a:cubicBezTo>
                  <a:pt x="206" y="274"/>
                  <a:pt x="207" y="257"/>
                  <a:pt x="202" y="231"/>
                </a:cubicBezTo>
                <a:cubicBezTo>
                  <a:pt x="224" y="245"/>
                  <a:pt x="240" y="252"/>
                  <a:pt x="246" y="246"/>
                </a:cubicBezTo>
                <a:cubicBezTo>
                  <a:pt x="252" y="240"/>
                  <a:pt x="245" y="224"/>
                  <a:pt x="231" y="202"/>
                </a:cubicBezTo>
                <a:cubicBezTo>
                  <a:pt x="257" y="207"/>
                  <a:pt x="274" y="206"/>
                  <a:pt x="277" y="199"/>
                </a:cubicBezTo>
                <a:cubicBezTo>
                  <a:pt x="280" y="192"/>
                  <a:pt x="268" y="179"/>
                  <a:pt x="246" y="164"/>
                </a:cubicBezTo>
                <a:cubicBezTo>
                  <a:pt x="272" y="159"/>
                  <a:pt x="288" y="152"/>
                  <a:pt x="288" y="14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422"/>
          <p:cNvSpPr>
            <a:spLocks noEditPoints="1"/>
          </p:cNvSpPr>
          <p:nvPr/>
        </p:nvSpPr>
        <p:spPr bwMode="auto">
          <a:xfrm>
            <a:off x="6237605" y="4349750"/>
            <a:ext cx="281940" cy="283845"/>
          </a:xfrm>
          <a:custGeom>
            <a:avLst/>
            <a:gdLst>
              <a:gd name="T0" fmla="*/ 288 w 288"/>
              <a:gd name="T1" fmla="*/ 144 h 288"/>
              <a:gd name="T2" fmla="*/ 246 w 288"/>
              <a:gd name="T3" fmla="*/ 124 h 288"/>
              <a:gd name="T4" fmla="*/ 277 w 288"/>
              <a:gd name="T5" fmla="*/ 89 h 288"/>
              <a:gd name="T6" fmla="*/ 231 w 288"/>
              <a:gd name="T7" fmla="*/ 86 h 288"/>
              <a:gd name="T8" fmla="*/ 246 w 288"/>
              <a:gd name="T9" fmla="*/ 42 h 288"/>
              <a:gd name="T10" fmla="*/ 202 w 288"/>
              <a:gd name="T11" fmla="*/ 57 h 288"/>
              <a:gd name="T12" fmla="*/ 199 w 288"/>
              <a:gd name="T13" fmla="*/ 11 h 288"/>
              <a:gd name="T14" fmla="*/ 164 w 288"/>
              <a:gd name="T15" fmla="*/ 42 h 288"/>
              <a:gd name="T16" fmla="*/ 144 w 288"/>
              <a:gd name="T17" fmla="*/ 0 h 288"/>
              <a:gd name="T18" fmla="*/ 124 w 288"/>
              <a:gd name="T19" fmla="*/ 42 h 288"/>
              <a:gd name="T20" fmla="*/ 89 w 288"/>
              <a:gd name="T21" fmla="*/ 11 h 288"/>
              <a:gd name="T22" fmla="*/ 86 w 288"/>
              <a:gd name="T23" fmla="*/ 57 h 288"/>
              <a:gd name="T24" fmla="*/ 42 w 288"/>
              <a:gd name="T25" fmla="*/ 42 h 288"/>
              <a:gd name="T26" fmla="*/ 57 w 288"/>
              <a:gd name="T27" fmla="*/ 86 h 288"/>
              <a:gd name="T28" fmla="*/ 11 w 288"/>
              <a:gd name="T29" fmla="*/ 89 h 288"/>
              <a:gd name="T30" fmla="*/ 42 w 288"/>
              <a:gd name="T31" fmla="*/ 124 h 288"/>
              <a:gd name="T32" fmla="*/ 0 w 288"/>
              <a:gd name="T33" fmla="*/ 144 h 288"/>
              <a:gd name="T34" fmla="*/ 42 w 288"/>
              <a:gd name="T35" fmla="*/ 164 h 288"/>
              <a:gd name="T36" fmla="*/ 11 w 288"/>
              <a:gd name="T37" fmla="*/ 199 h 288"/>
              <a:gd name="T38" fmla="*/ 57 w 288"/>
              <a:gd name="T39" fmla="*/ 202 h 288"/>
              <a:gd name="T40" fmla="*/ 42 w 288"/>
              <a:gd name="T41" fmla="*/ 246 h 288"/>
              <a:gd name="T42" fmla="*/ 86 w 288"/>
              <a:gd name="T43" fmla="*/ 231 h 288"/>
              <a:gd name="T44" fmla="*/ 89 w 288"/>
              <a:gd name="T45" fmla="*/ 277 h 288"/>
              <a:gd name="T46" fmla="*/ 124 w 288"/>
              <a:gd name="T47" fmla="*/ 246 h 288"/>
              <a:gd name="T48" fmla="*/ 144 w 288"/>
              <a:gd name="T49" fmla="*/ 288 h 288"/>
              <a:gd name="T50" fmla="*/ 164 w 288"/>
              <a:gd name="T51" fmla="*/ 246 h 288"/>
              <a:gd name="T52" fmla="*/ 199 w 288"/>
              <a:gd name="T53" fmla="*/ 277 h 288"/>
              <a:gd name="T54" fmla="*/ 202 w 288"/>
              <a:gd name="T55" fmla="*/ 231 h 288"/>
              <a:gd name="T56" fmla="*/ 246 w 288"/>
              <a:gd name="T57" fmla="*/ 246 h 288"/>
              <a:gd name="T58" fmla="*/ 231 w 288"/>
              <a:gd name="T59" fmla="*/ 202 h 288"/>
              <a:gd name="T60" fmla="*/ 277 w 288"/>
              <a:gd name="T61" fmla="*/ 199 h 288"/>
              <a:gd name="T62" fmla="*/ 246 w 288"/>
              <a:gd name="T63" fmla="*/ 164 h 288"/>
              <a:gd name="T64" fmla="*/ 288 w 288"/>
              <a:gd name="T65" fmla="*/ 144 h 288"/>
              <a:gd name="T66" fmla="*/ 146 w 288"/>
              <a:gd name="T67" fmla="*/ 228 h 288"/>
              <a:gd name="T68" fmla="*/ 142 w 288"/>
              <a:gd name="T69" fmla="*/ 228 h 288"/>
              <a:gd name="T70" fmla="*/ 138 w 288"/>
              <a:gd name="T71" fmla="*/ 223 h 288"/>
              <a:gd name="T72" fmla="*/ 138 w 288"/>
              <a:gd name="T73" fmla="*/ 214 h 288"/>
              <a:gd name="T74" fmla="*/ 103 w 288"/>
              <a:gd name="T75" fmla="*/ 204 h 288"/>
              <a:gd name="T76" fmla="*/ 103 w 288"/>
              <a:gd name="T77" fmla="*/ 202 h 288"/>
              <a:gd name="T78" fmla="*/ 109 w 288"/>
              <a:gd name="T79" fmla="*/ 185 h 288"/>
              <a:gd name="T80" fmla="*/ 111 w 288"/>
              <a:gd name="T81" fmla="*/ 183 h 288"/>
              <a:gd name="T82" fmla="*/ 138 w 288"/>
              <a:gd name="T83" fmla="*/ 192 h 288"/>
              <a:gd name="T84" fmla="*/ 138 w 288"/>
              <a:gd name="T85" fmla="*/ 153 h 288"/>
              <a:gd name="T86" fmla="*/ 102 w 288"/>
              <a:gd name="T87" fmla="*/ 113 h 288"/>
              <a:gd name="T88" fmla="*/ 138 w 288"/>
              <a:gd name="T89" fmla="*/ 75 h 288"/>
              <a:gd name="T90" fmla="*/ 138 w 288"/>
              <a:gd name="T91" fmla="*/ 65 h 288"/>
              <a:gd name="T92" fmla="*/ 142 w 288"/>
              <a:gd name="T93" fmla="*/ 61 h 288"/>
              <a:gd name="T94" fmla="*/ 146 w 288"/>
              <a:gd name="T95" fmla="*/ 61 h 288"/>
              <a:gd name="T96" fmla="*/ 150 w 288"/>
              <a:gd name="T97" fmla="*/ 65 h 288"/>
              <a:gd name="T98" fmla="*/ 150 w 288"/>
              <a:gd name="T99" fmla="*/ 75 h 288"/>
              <a:gd name="T100" fmla="*/ 182 w 288"/>
              <a:gd name="T101" fmla="*/ 86 h 288"/>
              <a:gd name="T102" fmla="*/ 182 w 288"/>
              <a:gd name="T103" fmla="*/ 89 h 288"/>
              <a:gd name="T104" fmla="*/ 175 w 288"/>
              <a:gd name="T105" fmla="*/ 102 h 288"/>
              <a:gd name="T106" fmla="*/ 173 w 288"/>
              <a:gd name="T107" fmla="*/ 104 h 288"/>
              <a:gd name="T108" fmla="*/ 150 w 288"/>
              <a:gd name="T109" fmla="*/ 96 h 288"/>
              <a:gd name="T110" fmla="*/ 150 w 288"/>
              <a:gd name="T111" fmla="*/ 133 h 288"/>
              <a:gd name="T112" fmla="*/ 186 w 288"/>
              <a:gd name="T113" fmla="*/ 175 h 288"/>
              <a:gd name="T114" fmla="*/ 150 w 288"/>
              <a:gd name="T115" fmla="*/ 214 h 288"/>
              <a:gd name="T116" fmla="*/ 150 w 288"/>
              <a:gd name="T117" fmla="*/ 223 h 288"/>
              <a:gd name="T118" fmla="*/ 146 w 288"/>
              <a:gd name="T119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88">
                <a:moveTo>
                  <a:pt x="288" y="144"/>
                </a:moveTo>
                <a:cubicBezTo>
                  <a:pt x="288" y="136"/>
                  <a:pt x="272" y="129"/>
                  <a:pt x="246" y="124"/>
                </a:cubicBezTo>
                <a:cubicBezTo>
                  <a:pt x="268" y="109"/>
                  <a:pt x="280" y="96"/>
                  <a:pt x="277" y="89"/>
                </a:cubicBezTo>
                <a:cubicBezTo>
                  <a:pt x="274" y="82"/>
                  <a:pt x="256" y="81"/>
                  <a:pt x="231" y="86"/>
                </a:cubicBezTo>
                <a:cubicBezTo>
                  <a:pt x="245" y="64"/>
                  <a:pt x="251" y="48"/>
                  <a:pt x="246" y="42"/>
                </a:cubicBezTo>
                <a:cubicBezTo>
                  <a:pt x="240" y="37"/>
                  <a:pt x="224" y="43"/>
                  <a:pt x="202" y="57"/>
                </a:cubicBezTo>
                <a:cubicBezTo>
                  <a:pt x="207" y="32"/>
                  <a:pt x="206" y="14"/>
                  <a:pt x="199" y="11"/>
                </a:cubicBezTo>
                <a:cubicBezTo>
                  <a:pt x="192" y="8"/>
                  <a:pt x="179" y="20"/>
                  <a:pt x="164" y="42"/>
                </a:cubicBezTo>
                <a:cubicBezTo>
                  <a:pt x="159" y="16"/>
                  <a:pt x="152" y="0"/>
                  <a:pt x="144" y="0"/>
                </a:cubicBezTo>
                <a:cubicBezTo>
                  <a:pt x="136" y="0"/>
                  <a:pt x="129" y="16"/>
                  <a:pt x="124" y="42"/>
                </a:cubicBezTo>
                <a:cubicBezTo>
                  <a:pt x="109" y="20"/>
                  <a:pt x="96" y="8"/>
                  <a:pt x="89" y="11"/>
                </a:cubicBezTo>
                <a:cubicBezTo>
                  <a:pt x="81" y="14"/>
                  <a:pt x="81" y="32"/>
                  <a:pt x="86" y="57"/>
                </a:cubicBezTo>
                <a:cubicBezTo>
                  <a:pt x="64" y="43"/>
                  <a:pt x="48" y="37"/>
                  <a:pt x="42" y="42"/>
                </a:cubicBezTo>
                <a:cubicBezTo>
                  <a:pt x="36" y="48"/>
                  <a:pt x="43" y="64"/>
                  <a:pt x="57" y="86"/>
                </a:cubicBezTo>
                <a:cubicBezTo>
                  <a:pt x="31" y="81"/>
                  <a:pt x="14" y="82"/>
                  <a:pt x="11" y="89"/>
                </a:cubicBezTo>
                <a:cubicBezTo>
                  <a:pt x="8" y="96"/>
                  <a:pt x="20" y="109"/>
                  <a:pt x="42" y="124"/>
                </a:cubicBezTo>
                <a:cubicBezTo>
                  <a:pt x="16" y="129"/>
                  <a:pt x="0" y="136"/>
                  <a:pt x="0" y="144"/>
                </a:cubicBezTo>
                <a:cubicBezTo>
                  <a:pt x="0" y="152"/>
                  <a:pt x="16" y="159"/>
                  <a:pt x="42" y="164"/>
                </a:cubicBezTo>
                <a:cubicBezTo>
                  <a:pt x="20" y="179"/>
                  <a:pt x="8" y="192"/>
                  <a:pt x="11" y="199"/>
                </a:cubicBezTo>
                <a:cubicBezTo>
                  <a:pt x="14" y="207"/>
                  <a:pt x="31" y="207"/>
                  <a:pt x="57" y="202"/>
                </a:cubicBezTo>
                <a:cubicBezTo>
                  <a:pt x="43" y="224"/>
                  <a:pt x="36" y="240"/>
                  <a:pt x="42" y="246"/>
                </a:cubicBezTo>
                <a:cubicBezTo>
                  <a:pt x="48" y="252"/>
                  <a:pt x="64" y="245"/>
                  <a:pt x="86" y="231"/>
                </a:cubicBezTo>
                <a:cubicBezTo>
                  <a:pt x="81" y="257"/>
                  <a:pt x="81" y="274"/>
                  <a:pt x="89" y="277"/>
                </a:cubicBezTo>
                <a:cubicBezTo>
                  <a:pt x="96" y="280"/>
                  <a:pt x="109" y="268"/>
                  <a:pt x="124" y="246"/>
                </a:cubicBezTo>
                <a:cubicBezTo>
                  <a:pt x="129" y="272"/>
                  <a:pt x="136" y="288"/>
                  <a:pt x="144" y="288"/>
                </a:cubicBezTo>
                <a:cubicBezTo>
                  <a:pt x="152" y="288"/>
                  <a:pt x="159" y="272"/>
                  <a:pt x="164" y="246"/>
                </a:cubicBezTo>
                <a:cubicBezTo>
                  <a:pt x="179" y="268"/>
                  <a:pt x="192" y="280"/>
                  <a:pt x="199" y="277"/>
                </a:cubicBezTo>
                <a:cubicBezTo>
                  <a:pt x="206" y="274"/>
                  <a:pt x="207" y="257"/>
                  <a:pt x="202" y="231"/>
                </a:cubicBezTo>
                <a:cubicBezTo>
                  <a:pt x="224" y="245"/>
                  <a:pt x="240" y="252"/>
                  <a:pt x="246" y="246"/>
                </a:cubicBezTo>
                <a:cubicBezTo>
                  <a:pt x="251" y="240"/>
                  <a:pt x="245" y="224"/>
                  <a:pt x="231" y="202"/>
                </a:cubicBezTo>
                <a:cubicBezTo>
                  <a:pt x="256" y="207"/>
                  <a:pt x="274" y="207"/>
                  <a:pt x="277" y="199"/>
                </a:cubicBezTo>
                <a:cubicBezTo>
                  <a:pt x="280" y="192"/>
                  <a:pt x="268" y="179"/>
                  <a:pt x="246" y="164"/>
                </a:cubicBezTo>
                <a:cubicBezTo>
                  <a:pt x="272" y="159"/>
                  <a:pt x="288" y="152"/>
                  <a:pt x="288" y="144"/>
                </a:cubicBezTo>
                <a:close/>
                <a:moveTo>
                  <a:pt x="146" y="228"/>
                </a:moveTo>
                <a:cubicBezTo>
                  <a:pt x="142" y="228"/>
                  <a:pt x="142" y="228"/>
                  <a:pt x="142" y="228"/>
                </a:cubicBezTo>
                <a:cubicBezTo>
                  <a:pt x="138" y="228"/>
                  <a:pt x="138" y="227"/>
                  <a:pt x="138" y="223"/>
                </a:cubicBezTo>
                <a:cubicBezTo>
                  <a:pt x="138" y="214"/>
                  <a:pt x="138" y="214"/>
                  <a:pt x="138" y="214"/>
                </a:cubicBezTo>
                <a:cubicBezTo>
                  <a:pt x="131" y="214"/>
                  <a:pt x="103" y="210"/>
                  <a:pt x="103" y="204"/>
                </a:cubicBezTo>
                <a:cubicBezTo>
                  <a:pt x="103" y="203"/>
                  <a:pt x="103" y="203"/>
                  <a:pt x="103" y="202"/>
                </a:cubicBezTo>
                <a:cubicBezTo>
                  <a:pt x="109" y="185"/>
                  <a:pt x="109" y="185"/>
                  <a:pt x="109" y="185"/>
                </a:cubicBezTo>
                <a:cubicBezTo>
                  <a:pt x="109" y="184"/>
                  <a:pt x="110" y="183"/>
                  <a:pt x="111" y="183"/>
                </a:cubicBezTo>
                <a:cubicBezTo>
                  <a:pt x="112" y="183"/>
                  <a:pt x="125" y="191"/>
                  <a:pt x="138" y="192"/>
                </a:cubicBezTo>
                <a:cubicBezTo>
                  <a:pt x="138" y="153"/>
                  <a:pt x="138" y="153"/>
                  <a:pt x="138" y="153"/>
                </a:cubicBezTo>
                <a:cubicBezTo>
                  <a:pt x="125" y="147"/>
                  <a:pt x="102" y="140"/>
                  <a:pt x="102" y="113"/>
                </a:cubicBezTo>
                <a:cubicBezTo>
                  <a:pt x="102" y="84"/>
                  <a:pt x="128" y="75"/>
                  <a:pt x="138" y="75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38" y="61"/>
                  <a:pt x="138" y="61"/>
                  <a:pt x="142" y="61"/>
                </a:cubicBezTo>
                <a:cubicBezTo>
                  <a:pt x="146" y="61"/>
                  <a:pt x="146" y="61"/>
                  <a:pt x="146" y="61"/>
                </a:cubicBezTo>
                <a:cubicBezTo>
                  <a:pt x="150" y="61"/>
                  <a:pt x="150" y="61"/>
                  <a:pt x="150" y="65"/>
                </a:cubicBezTo>
                <a:cubicBezTo>
                  <a:pt x="150" y="75"/>
                  <a:pt x="150" y="75"/>
                  <a:pt x="150" y="75"/>
                </a:cubicBezTo>
                <a:cubicBezTo>
                  <a:pt x="156" y="75"/>
                  <a:pt x="182" y="80"/>
                  <a:pt x="182" y="86"/>
                </a:cubicBezTo>
                <a:cubicBezTo>
                  <a:pt x="182" y="87"/>
                  <a:pt x="182" y="88"/>
                  <a:pt x="182" y="89"/>
                </a:cubicBezTo>
                <a:cubicBezTo>
                  <a:pt x="175" y="102"/>
                  <a:pt x="175" y="102"/>
                  <a:pt x="175" y="102"/>
                </a:cubicBezTo>
                <a:cubicBezTo>
                  <a:pt x="175" y="104"/>
                  <a:pt x="174" y="104"/>
                  <a:pt x="173" y="104"/>
                </a:cubicBezTo>
                <a:cubicBezTo>
                  <a:pt x="172" y="104"/>
                  <a:pt x="159" y="96"/>
                  <a:pt x="150" y="96"/>
                </a:cubicBezTo>
                <a:cubicBezTo>
                  <a:pt x="150" y="133"/>
                  <a:pt x="150" y="133"/>
                  <a:pt x="150" y="133"/>
                </a:cubicBezTo>
                <a:cubicBezTo>
                  <a:pt x="163" y="140"/>
                  <a:pt x="186" y="149"/>
                  <a:pt x="186" y="175"/>
                </a:cubicBezTo>
                <a:cubicBezTo>
                  <a:pt x="186" y="203"/>
                  <a:pt x="164" y="212"/>
                  <a:pt x="150" y="214"/>
                </a:cubicBezTo>
                <a:cubicBezTo>
                  <a:pt x="150" y="223"/>
                  <a:pt x="150" y="223"/>
                  <a:pt x="150" y="223"/>
                </a:cubicBezTo>
                <a:cubicBezTo>
                  <a:pt x="150" y="227"/>
                  <a:pt x="150" y="228"/>
                  <a:pt x="146" y="2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423"/>
          <p:cNvSpPr/>
          <p:nvPr/>
        </p:nvSpPr>
        <p:spPr bwMode="auto">
          <a:xfrm>
            <a:off x="6360160" y="4445000"/>
            <a:ext cx="13970" cy="32385"/>
          </a:xfrm>
          <a:custGeom>
            <a:avLst/>
            <a:gdLst>
              <a:gd name="T0" fmla="*/ 14 w 14"/>
              <a:gd name="T1" fmla="*/ 0 h 33"/>
              <a:gd name="T2" fmla="*/ 0 w 14"/>
              <a:gd name="T3" fmla="*/ 16 h 33"/>
              <a:gd name="T4" fmla="*/ 14 w 14"/>
              <a:gd name="T5" fmla="*/ 33 h 33"/>
              <a:gd name="T6" fmla="*/ 14 w 14"/>
              <a:gd name="T7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33">
                <a:moveTo>
                  <a:pt x="14" y="0"/>
                </a:moveTo>
                <a:cubicBezTo>
                  <a:pt x="10" y="1"/>
                  <a:pt x="0" y="4"/>
                  <a:pt x="0" y="16"/>
                </a:cubicBezTo>
                <a:cubicBezTo>
                  <a:pt x="0" y="27"/>
                  <a:pt x="10" y="31"/>
                  <a:pt x="14" y="33"/>
                </a:cubicBez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424"/>
          <p:cNvSpPr/>
          <p:nvPr/>
        </p:nvSpPr>
        <p:spPr bwMode="auto">
          <a:xfrm>
            <a:off x="6384290" y="4504690"/>
            <a:ext cx="12700" cy="34925"/>
          </a:xfrm>
          <a:custGeom>
            <a:avLst/>
            <a:gdLst>
              <a:gd name="T0" fmla="*/ 0 w 13"/>
              <a:gd name="T1" fmla="*/ 35 h 35"/>
              <a:gd name="T2" fmla="*/ 13 w 13"/>
              <a:gd name="T3" fmla="*/ 19 h 35"/>
              <a:gd name="T4" fmla="*/ 0 w 13"/>
              <a:gd name="T5" fmla="*/ 0 h 35"/>
              <a:gd name="T6" fmla="*/ 0 w 13"/>
              <a:gd name="T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35">
                <a:moveTo>
                  <a:pt x="0" y="35"/>
                </a:moveTo>
                <a:cubicBezTo>
                  <a:pt x="6" y="34"/>
                  <a:pt x="13" y="30"/>
                  <a:pt x="13" y="19"/>
                </a:cubicBezTo>
                <a:cubicBezTo>
                  <a:pt x="13" y="7"/>
                  <a:pt x="5" y="3"/>
                  <a:pt x="0" y="0"/>
                </a:cubicBezTo>
                <a:lnTo>
                  <a:pt x="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425"/>
          <p:cNvSpPr>
            <a:spLocks noChangeArrowheads="1"/>
          </p:cNvSpPr>
          <p:nvPr/>
        </p:nvSpPr>
        <p:spPr bwMode="auto">
          <a:xfrm>
            <a:off x="2992755" y="3867150"/>
            <a:ext cx="136525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Rectangle 426"/>
          <p:cNvSpPr>
            <a:spLocks noChangeArrowheads="1"/>
          </p:cNvSpPr>
          <p:nvPr/>
        </p:nvSpPr>
        <p:spPr bwMode="auto">
          <a:xfrm>
            <a:off x="2992755" y="3918585"/>
            <a:ext cx="136525" cy="17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Rectangle 427"/>
          <p:cNvSpPr>
            <a:spLocks noChangeArrowheads="1"/>
          </p:cNvSpPr>
          <p:nvPr/>
        </p:nvSpPr>
        <p:spPr bwMode="auto">
          <a:xfrm>
            <a:off x="2992755" y="3968750"/>
            <a:ext cx="136525" cy="19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Rectangle 428"/>
          <p:cNvSpPr>
            <a:spLocks noChangeArrowheads="1"/>
          </p:cNvSpPr>
          <p:nvPr/>
        </p:nvSpPr>
        <p:spPr bwMode="auto">
          <a:xfrm>
            <a:off x="2846070" y="3867150"/>
            <a:ext cx="113030" cy="120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Freeform 429"/>
          <p:cNvSpPr/>
          <p:nvPr/>
        </p:nvSpPr>
        <p:spPr bwMode="auto">
          <a:xfrm>
            <a:off x="1716405" y="1523365"/>
            <a:ext cx="242570" cy="243205"/>
          </a:xfrm>
          <a:custGeom>
            <a:avLst/>
            <a:gdLst>
              <a:gd name="T0" fmla="*/ 13 w 151"/>
              <a:gd name="T1" fmla="*/ 13 h 151"/>
              <a:gd name="T2" fmla="*/ 25 w 151"/>
              <a:gd name="T3" fmla="*/ 13 h 151"/>
              <a:gd name="T4" fmla="*/ 151 w 151"/>
              <a:gd name="T5" fmla="*/ 13 h 151"/>
              <a:gd name="T6" fmla="*/ 151 w 151"/>
              <a:gd name="T7" fmla="*/ 0 h 151"/>
              <a:gd name="T8" fmla="*/ 0 w 151"/>
              <a:gd name="T9" fmla="*/ 0 h 151"/>
              <a:gd name="T10" fmla="*/ 0 w 151"/>
              <a:gd name="T11" fmla="*/ 151 h 151"/>
              <a:gd name="T12" fmla="*/ 13 w 151"/>
              <a:gd name="T13" fmla="*/ 151 h 151"/>
              <a:gd name="T14" fmla="*/ 13 w 151"/>
              <a:gd name="T15" fmla="*/ 25 h 151"/>
              <a:gd name="T16" fmla="*/ 13 w 151"/>
              <a:gd name="T17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25" y="13"/>
                </a:ln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25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Oval 430"/>
          <p:cNvSpPr>
            <a:spLocks noChangeArrowheads="1"/>
          </p:cNvSpPr>
          <p:nvPr/>
        </p:nvSpPr>
        <p:spPr bwMode="auto">
          <a:xfrm>
            <a:off x="1848485" y="1660525"/>
            <a:ext cx="59055" cy="590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Freeform 431"/>
          <p:cNvSpPr>
            <a:spLocks noEditPoints="1"/>
          </p:cNvSpPr>
          <p:nvPr/>
        </p:nvSpPr>
        <p:spPr bwMode="auto">
          <a:xfrm>
            <a:off x="1756410" y="1564005"/>
            <a:ext cx="243205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53 w 247"/>
              <a:gd name="T11" fmla="*/ 90 h 247"/>
              <a:gd name="T12" fmla="*/ 57 w 247"/>
              <a:gd name="T13" fmla="*/ 85 h 247"/>
              <a:gd name="T14" fmla="*/ 87 w 247"/>
              <a:gd name="T15" fmla="*/ 85 h 247"/>
              <a:gd name="T16" fmla="*/ 87 w 247"/>
              <a:gd name="T17" fmla="*/ 85 h 247"/>
              <a:gd name="T18" fmla="*/ 91 w 247"/>
              <a:gd name="T19" fmla="*/ 77 h 247"/>
              <a:gd name="T20" fmla="*/ 97 w 247"/>
              <a:gd name="T21" fmla="*/ 74 h 247"/>
              <a:gd name="T22" fmla="*/ 151 w 247"/>
              <a:gd name="T23" fmla="*/ 74 h 247"/>
              <a:gd name="T24" fmla="*/ 157 w 247"/>
              <a:gd name="T25" fmla="*/ 77 h 247"/>
              <a:gd name="T26" fmla="*/ 161 w 247"/>
              <a:gd name="T27" fmla="*/ 85 h 247"/>
              <a:gd name="T28" fmla="*/ 161 w 247"/>
              <a:gd name="T29" fmla="*/ 85 h 247"/>
              <a:gd name="T30" fmla="*/ 190 w 247"/>
              <a:gd name="T31" fmla="*/ 85 h 247"/>
              <a:gd name="T32" fmla="*/ 194 w 247"/>
              <a:gd name="T33" fmla="*/ 90 h 247"/>
              <a:gd name="T34" fmla="*/ 194 w 247"/>
              <a:gd name="T35" fmla="*/ 169 h 247"/>
              <a:gd name="T36" fmla="*/ 190 w 247"/>
              <a:gd name="T37" fmla="*/ 174 h 247"/>
              <a:gd name="T38" fmla="*/ 57 w 247"/>
              <a:gd name="T39" fmla="*/ 174 h 247"/>
              <a:gd name="T40" fmla="*/ 53 w 247"/>
              <a:gd name="T41" fmla="*/ 169 h 247"/>
              <a:gd name="T42" fmla="*/ 53 w 247"/>
              <a:gd name="T43" fmla="*/ 9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53" y="90"/>
                </a:moveTo>
                <a:cubicBezTo>
                  <a:pt x="53" y="87"/>
                  <a:pt x="55" y="85"/>
                  <a:pt x="57" y="85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7" y="85"/>
                  <a:pt x="87" y="85"/>
                </a:cubicBezTo>
                <a:cubicBezTo>
                  <a:pt x="91" y="77"/>
                  <a:pt x="91" y="77"/>
                  <a:pt x="91" y="77"/>
                </a:cubicBezTo>
                <a:cubicBezTo>
                  <a:pt x="92" y="75"/>
                  <a:pt x="94" y="74"/>
                  <a:pt x="97" y="74"/>
                </a:cubicBezTo>
                <a:cubicBezTo>
                  <a:pt x="151" y="74"/>
                  <a:pt x="151" y="74"/>
                  <a:pt x="151" y="74"/>
                </a:cubicBezTo>
                <a:cubicBezTo>
                  <a:pt x="153" y="74"/>
                  <a:pt x="156" y="75"/>
                  <a:pt x="157" y="77"/>
                </a:cubicBezTo>
                <a:cubicBezTo>
                  <a:pt x="161" y="85"/>
                  <a:pt x="161" y="85"/>
                  <a:pt x="161" y="85"/>
                </a:cubicBezTo>
                <a:cubicBezTo>
                  <a:pt x="161" y="85"/>
                  <a:pt x="161" y="85"/>
                  <a:pt x="161" y="85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92" y="85"/>
                  <a:pt x="194" y="87"/>
                  <a:pt x="194" y="90"/>
                </a:cubicBezTo>
                <a:cubicBezTo>
                  <a:pt x="194" y="169"/>
                  <a:pt x="194" y="169"/>
                  <a:pt x="194" y="169"/>
                </a:cubicBezTo>
                <a:cubicBezTo>
                  <a:pt x="194" y="172"/>
                  <a:pt x="192" y="174"/>
                  <a:pt x="190" y="174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55" y="174"/>
                  <a:pt x="53" y="172"/>
                  <a:pt x="53" y="169"/>
                </a:cubicBezTo>
                <a:lnTo>
                  <a:pt x="53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Freeform 432"/>
          <p:cNvSpPr/>
          <p:nvPr/>
        </p:nvSpPr>
        <p:spPr bwMode="auto">
          <a:xfrm>
            <a:off x="2280920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25 w 151"/>
              <a:gd name="T3" fmla="*/ 13 h 151"/>
              <a:gd name="T4" fmla="*/ 151 w 151"/>
              <a:gd name="T5" fmla="*/ 13 h 151"/>
              <a:gd name="T6" fmla="*/ 151 w 151"/>
              <a:gd name="T7" fmla="*/ 0 h 151"/>
              <a:gd name="T8" fmla="*/ 0 w 151"/>
              <a:gd name="T9" fmla="*/ 0 h 151"/>
              <a:gd name="T10" fmla="*/ 0 w 151"/>
              <a:gd name="T11" fmla="*/ 151 h 151"/>
              <a:gd name="T12" fmla="*/ 13 w 151"/>
              <a:gd name="T13" fmla="*/ 151 h 151"/>
              <a:gd name="T14" fmla="*/ 13 w 151"/>
              <a:gd name="T15" fmla="*/ 25 h 151"/>
              <a:gd name="T16" fmla="*/ 13 w 151"/>
              <a:gd name="T17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25" y="13"/>
                </a:ln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25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433"/>
          <p:cNvSpPr>
            <a:spLocks noEditPoints="1"/>
          </p:cNvSpPr>
          <p:nvPr/>
        </p:nvSpPr>
        <p:spPr bwMode="auto">
          <a:xfrm>
            <a:off x="2321560" y="1564005"/>
            <a:ext cx="243205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53 w 247"/>
              <a:gd name="T11" fmla="*/ 87 h 247"/>
              <a:gd name="T12" fmla="*/ 61 w 247"/>
              <a:gd name="T13" fmla="*/ 79 h 247"/>
              <a:gd name="T14" fmla="*/ 147 w 247"/>
              <a:gd name="T15" fmla="*/ 79 h 247"/>
              <a:gd name="T16" fmla="*/ 155 w 247"/>
              <a:gd name="T17" fmla="*/ 87 h 247"/>
              <a:gd name="T18" fmla="*/ 155 w 247"/>
              <a:gd name="T19" fmla="*/ 105 h 247"/>
              <a:gd name="T20" fmla="*/ 194 w 247"/>
              <a:gd name="T21" fmla="*/ 86 h 247"/>
              <a:gd name="T22" fmla="*/ 194 w 247"/>
              <a:gd name="T23" fmla="*/ 162 h 247"/>
              <a:gd name="T24" fmla="*/ 155 w 247"/>
              <a:gd name="T25" fmla="*/ 143 h 247"/>
              <a:gd name="T26" fmla="*/ 155 w 247"/>
              <a:gd name="T27" fmla="*/ 160 h 247"/>
              <a:gd name="T28" fmla="*/ 147 w 247"/>
              <a:gd name="T29" fmla="*/ 168 h 247"/>
              <a:gd name="T30" fmla="*/ 61 w 247"/>
              <a:gd name="T31" fmla="*/ 168 h 247"/>
              <a:gd name="T32" fmla="*/ 53 w 247"/>
              <a:gd name="T33" fmla="*/ 160 h 247"/>
              <a:gd name="T34" fmla="*/ 53 w 247"/>
              <a:gd name="T35" fmla="*/ 8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53" y="87"/>
                </a:moveTo>
                <a:cubicBezTo>
                  <a:pt x="53" y="83"/>
                  <a:pt x="57" y="79"/>
                  <a:pt x="61" y="79"/>
                </a:cubicBezTo>
                <a:cubicBezTo>
                  <a:pt x="147" y="79"/>
                  <a:pt x="147" y="79"/>
                  <a:pt x="147" y="79"/>
                </a:cubicBezTo>
                <a:cubicBezTo>
                  <a:pt x="151" y="79"/>
                  <a:pt x="155" y="83"/>
                  <a:pt x="155" y="87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162"/>
                  <a:pt x="194" y="162"/>
                  <a:pt x="194" y="162"/>
                </a:cubicBezTo>
                <a:cubicBezTo>
                  <a:pt x="155" y="143"/>
                  <a:pt x="155" y="143"/>
                  <a:pt x="155" y="143"/>
                </a:cubicBezTo>
                <a:cubicBezTo>
                  <a:pt x="155" y="160"/>
                  <a:pt x="155" y="160"/>
                  <a:pt x="155" y="160"/>
                </a:cubicBezTo>
                <a:cubicBezTo>
                  <a:pt x="155" y="164"/>
                  <a:pt x="151" y="168"/>
                  <a:pt x="147" y="168"/>
                </a:cubicBezTo>
                <a:cubicBezTo>
                  <a:pt x="61" y="168"/>
                  <a:pt x="61" y="168"/>
                  <a:pt x="61" y="168"/>
                </a:cubicBezTo>
                <a:cubicBezTo>
                  <a:pt x="57" y="168"/>
                  <a:pt x="53" y="164"/>
                  <a:pt x="53" y="160"/>
                </a:cubicBezTo>
                <a:lnTo>
                  <a:pt x="53" y="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434"/>
          <p:cNvSpPr/>
          <p:nvPr/>
        </p:nvSpPr>
        <p:spPr bwMode="auto">
          <a:xfrm>
            <a:off x="7932420" y="1552575"/>
            <a:ext cx="283210" cy="223520"/>
          </a:xfrm>
          <a:custGeom>
            <a:avLst/>
            <a:gdLst>
              <a:gd name="T0" fmla="*/ 176 w 176"/>
              <a:gd name="T1" fmla="*/ 41 h 139"/>
              <a:gd name="T2" fmla="*/ 88 w 176"/>
              <a:gd name="T3" fmla="*/ 0 h 139"/>
              <a:gd name="T4" fmla="*/ 0 w 176"/>
              <a:gd name="T5" fmla="*/ 41 h 139"/>
              <a:gd name="T6" fmla="*/ 2 w 176"/>
              <a:gd name="T7" fmla="*/ 56 h 139"/>
              <a:gd name="T8" fmla="*/ 60 w 176"/>
              <a:gd name="T9" fmla="*/ 56 h 139"/>
              <a:gd name="T10" fmla="*/ 49 w 176"/>
              <a:gd name="T11" fmla="*/ 120 h 139"/>
              <a:gd name="T12" fmla="*/ 50 w 176"/>
              <a:gd name="T13" fmla="*/ 139 h 139"/>
              <a:gd name="T14" fmla="*/ 126 w 176"/>
              <a:gd name="T15" fmla="*/ 139 h 139"/>
              <a:gd name="T16" fmla="*/ 127 w 176"/>
              <a:gd name="T17" fmla="*/ 120 h 139"/>
              <a:gd name="T18" fmla="*/ 116 w 176"/>
              <a:gd name="T19" fmla="*/ 56 h 139"/>
              <a:gd name="T20" fmla="*/ 174 w 176"/>
              <a:gd name="T21" fmla="*/ 56 h 139"/>
              <a:gd name="T22" fmla="*/ 176 w 176"/>
              <a:gd name="T23" fmla="*/ 4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6" h="139">
                <a:moveTo>
                  <a:pt x="176" y="41"/>
                </a:moveTo>
                <a:lnTo>
                  <a:pt x="88" y="0"/>
                </a:lnTo>
                <a:lnTo>
                  <a:pt x="0" y="41"/>
                </a:lnTo>
                <a:lnTo>
                  <a:pt x="2" y="56"/>
                </a:lnTo>
                <a:lnTo>
                  <a:pt x="60" y="56"/>
                </a:lnTo>
                <a:lnTo>
                  <a:pt x="49" y="120"/>
                </a:lnTo>
                <a:lnTo>
                  <a:pt x="50" y="139"/>
                </a:lnTo>
                <a:lnTo>
                  <a:pt x="126" y="139"/>
                </a:lnTo>
                <a:lnTo>
                  <a:pt x="127" y="120"/>
                </a:lnTo>
                <a:lnTo>
                  <a:pt x="116" y="56"/>
                </a:lnTo>
                <a:lnTo>
                  <a:pt x="174" y="56"/>
                </a:lnTo>
                <a:lnTo>
                  <a:pt x="176" y="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Freeform 435"/>
          <p:cNvSpPr>
            <a:spLocks noEditPoints="1"/>
          </p:cNvSpPr>
          <p:nvPr/>
        </p:nvSpPr>
        <p:spPr bwMode="auto">
          <a:xfrm>
            <a:off x="9062720" y="1553845"/>
            <a:ext cx="283210" cy="222250"/>
          </a:xfrm>
          <a:custGeom>
            <a:avLst/>
            <a:gdLst>
              <a:gd name="T0" fmla="*/ 176 w 176"/>
              <a:gd name="T1" fmla="*/ 40 h 138"/>
              <a:gd name="T2" fmla="*/ 88 w 176"/>
              <a:gd name="T3" fmla="*/ 0 h 138"/>
              <a:gd name="T4" fmla="*/ 0 w 176"/>
              <a:gd name="T5" fmla="*/ 40 h 138"/>
              <a:gd name="T6" fmla="*/ 2 w 176"/>
              <a:gd name="T7" fmla="*/ 56 h 138"/>
              <a:gd name="T8" fmla="*/ 59 w 176"/>
              <a:gd name="T9" fmla="*/ 56 h 138"/>
              <a:gd name="T10" fmla="*/ 49 w 176"/>
              <a:gd name="T11" fmla="*/ 119 h 138"/>
              <a:gd name="T12" fmla="*/ 50 w 176"/>
              <a:gd name="T13" fmla="*/ 138 h 138"/>
              <a:gd name="T14" fmla="*/ 126 w 176"/>
              <a:gd name="T15" fmla="*/ 138 h 138"/>
              <a:gd name="T16" fmla="*/ 127 w 176"/>
              <a:gd name="T17" fmla="*/ 119 h 138"/>
              <a:gd name="T18" fmla="*/ 116 w 176"/>
              <a:gd name="T19" fmla="*/ 56 h 138"/>
              <a:gd name="T20" fmla="*/ 174 w 176"/>
              <a:gd name="T21" fmla="*/ 56 h 138"/>
              <a:gd name="T22" fmla="*/ 176 w 176"/>
              <a:gd name="T23" fmla="*/ 40 h 138"/>
              <a:gd name="T24" fmla="*/ 54 w 176"/>
              <a:gd name="T25" fmla="*/ 115 h 138"/>
              <a:gd name="T26" fmla="*/ 68 w 176"/>
              <a:gd name="T27" fmla="*/ 35 h 138"/>
              <a:gd name="T28" fmla="*/ 23 w 176"/>
              <a:gd name="T29" fmla="*/ 35 h 138"/>
              <a:gd name="T30" fmla="*/ 88 w 176"/>
              <a:gd name="T31" fmla="*/ 5 h 138"/>
              <a:gd name="T32" fmla="*/ 153 w 176"/>
              <a:gd name="T33" fmla="*/ 35 h 138"/>
              <a:gd name="T34" fmla="*/ 107 w 176"/>
              <a:gd name="T35" fmla="*/ 35 h 138"/>
              <a:gd name="T36" fmla="*/ 122 w 176"/>
              <a:gd name="T37" fmla="*/ 115 h 138"/>
              <a:gd name="T38" fmla="*/ 54 w 176"/>
              <a:gd name="T39" fmla="*/ 11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6" h="138">
                <a:moveTo>
                  <a:pt x="176" y="40"/>
                </a:moveTo>
                <a:lnTo>
                  <a:pt x="88" y="0"/>
                </a:lnTo>
                <a:lnTo>
                  <a:pt x="0" y="40"/>
                </a:lnTo>
                <a:lnTo>
                  <a:pt x="2" y="56"/>
                </a:lnTo>
                <a:lnTo>
                  <a:pt x="59" y="56"/>
                </a:lnTo>
                <a:lnTo>
                  <a:pt x="49" y="119"/>
                </a:lnTo>
                <a:lnTo>
                  <a:pt x="50" y="138"/>
                </a:lnTo>
                <a:lnTo>
                  <a:pt x="126" y="138"/>
                </a:lnTo>
                <a:lnTo>
                  <a:pt x="127" y="119"/>
                </a:lnTo>
                <a:lnTo>
                  <a:pt x="116" y="56"/>
                </a:lnTo>
                <a:lnTo>
                  <a:pt x="174" y="56"/>
                </a:lnTo>
                <a:lnTo>
                  <a:pt x="176" y="40"/>
                </a:lnTo>
                <a:close/>
                <a:moveTo>
                  <a:pt x="54" y="115"/>
                </a:moveTo>
                <a:lnTo>
                  <a:pt x="68" y="35"/>
                </a:lnTo>
                <a:lnTo>
                  <a:pt x="23" y="35"/>
                </a:lnTo>
                <a:lnTo>
                  <a:pt x="88" y="5"/>
                </a:lnTo>
                <a:lnTo>
                  <a:pt x="153" y="35"/>
                </a:lnTo>
                <a:lnTo>
                  <a:pt x="107" y="35"/>
                </a:lnTo>
                <a:lnTo>
                  <a:pt x="122" y="115"/>
                </a:lnTo>
                <a:lnTo>
                  <a:pt x="54" y="1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Freeform 436"/>
          <p:cNvSpPr/>
          <p:nvPr/>
        </p:nvSpPr>
        <p:spPr bwMode="auto">
          <a:xfrm>
            <a:off x="8497570" y="1544320"/>
            <a:ext cx="283210" cy="236855"/>
          </a:xfrm>
          <a:custGeom>
            <a:avLst/>
            <a:gdLst>
              <a:gd name="T0" fmla="*/ 113 w 176"/>
              <a:gd name="T1" fmla="*/ 61 h 147"/>
              <a:gd name="T2" fmla="*/ 108 w 176"/>
              <a:gd name="T3" fmla="*/ 0 h 147"/>
              <a:gd name="T4" fmla="*/ 68 w 176"/>
              <a:gd name="T5" fmla="*/ 0 h 147"/>
              <a:gd name="T6" fmla="*/ 62 w 176"/>
              <a:gd name="T7" fmla="*/ 61 h 147"/>
              <a:gd name="T8" fmla="*/ 0 w 176"/>
              <a:gd name="T9" fmla="*/ 61 h 147"/>
              <a:gd name="T10" fmla="*/ 1 w 176"/>
              <a:gd name="T11" fmla="*/ 78 h 147"/>
              <a:gd name="T12" fmla="*/ 88 w 176"/>
              <a:gd name="T13" fmla="*/ 147 h 147"/>
              <a:gd name="T14" fmla="*/ 174 w 176"/>
              <a:gd name="T15" fmla="*/ 78 h 147"/>
              <a:gd name="T16" fmla="*/ 176 w 176"/>
              <a:gd name="T17" fmla="*/ 61 h 147"/>
              <a:gd name="T18" fmla="*/ 113 w 176"/>
              <a:gd name="T19" fmla="*/ 6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47">
                <a:moveTo>
                  <a:pt x="113" y="61"/>
                </a:moveTo>
                <a:lnTo>
                  <a:pt x="108" y="0"/>
                </a:lnTo>
                <a:lnTo>
                  <a:pt x="68" y="0"/>
                </a:lnTo>
                <a:lnTo>
                  <a:pt x="62" y="61"/>
                </a:lnTo>
                <a:lnTo>
                  <a:pt x="0" y="61"/>
                </a:lnTo>
                <a:lnTo>
                  <a:pt x="1" y="78"/>
                </a:lnTo>
                <a:lnTo>
                  <a:pt x="88" y="147"/>
                </a:lnTo>
                <a:lnTo>
                  <a:pt x="174" y="78"/>
                </a:lnTo>
                <a:lnTo>
                  <a:pt x="176" y="61"/>
                </a:lnTo>
                <a:lnTo>
                  <a:pt x="113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Freeform 437"/>
          <p:cNvSpPr>
            <a:spLocks noEditPoints="1"/>
          </p:cNvSpPr>
          <p:nvPr/>
        </p:nvSpPr>
        <p:spPr bwMode="auto">
          <a:xfrm>
            <a:off x="9627235" y="1547495"/>
            <a:ext cx="281940" cy="233680"/>
          </a:xfrm>
          <a:custGeom>
            <a:avLst/>
            <a:gdLst>
              <a:gd name="T0" fmla="*/ 113 w 175"/>
              <a:gd name="T1" fmla="*/ 61 h 145"/>
              <a:gd name="T2" fmla="*/ 108 w 175"/>
              <a:gd name="T3" fmla="*/ 0 h 145"/>
              <a:gd name="T4" fmla="*/ 68 w 175"/>
              <a:gd name="T5" fmla="*/ 0 h 145"/>
              <a:gd name="T6" fmla="*/ 62 w 175"/>
              <a:gd name="T7" fmla="*/ 61 h 145"/>
              <a:gd name="T8" fmla="*/ 0 w 175"/>
              <a:gd name="T9" fmla="*/ 61 h 145"/>
              <a:gd name="T10" fmla="*/ 2 w 175"/>
              <a:gd name="T11" fmla="*/ 77 h 145"/>
              <a:gd name="T12" fmla="*/ 88 w 175"/>
              <a:gd name="T13" fmla="*/ 145 h 145"/>
              <a:gd name="T14" fmla="*/ 173 w 175"/>
              <a:gd name="T15" fmla="*/ 77 h 145"/>
              <a:gd name="T16" fmla="*/ 175 w 175"/>
              <a:gd name="T17" fmla="*/ 61 h 145"/>
              <a:gd name="T18" fmla="*/ 113 w 175"/>
              <a:gd name="T19" fmla="*/ 61 h 145"/>
              <a:gd name="T20" fmla="*/ 67 w 175"/>
              <a:gd name="T21" fmla="*/ 66 h 145"/>
              <a:gd name="T22" fmla="*/ 72 w 175"/>
              <a:gd name="T23" fmla="*/ 5 h 145"/>
              <a:gd name="T24" fmla="*/ 103 w 175"/>
              <a:gd name="T25" fmla="*/ 5 h 145"/>
              <a:gd name="T26" fmla="*/ 109 w 175"/>
              <a:gd name="T27" fmla="*/ 66 h 145"/>
              <a:gd name="T28" fmla="*/ 161 w 175"/>
              <a:gd name="T29" fmla="*/ 66 h 145"/>
              <a:gd name="T30" fmla="*/ 88 w 175"/>
              <a:gd name="T31" fmla="*/ 120 h 145"/>
              <a:gd name="T32" fmla="*/ 15 w 175"/>
              <a:gd name="T33" fmla="*/ 66 h 145"/>
              <a:gd name="T34" fmla="*/ 67 w 175"/>
              <a:gd name="T35" fmla="*/ 66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5" h="145">
                <a:moveTo>
                  <a:pt x="113" y="61"/>
                </a:moveTo>
                <a:lnTo>
                  <a:pt x="108" y="0"/>
                </a:lnTo>
                <a:lnTo>
                  <a:pt x="68" y="0"/>
                </a:lnTo>
                <a:lnTo>
                  <a:pt x="62" y="61"/>
                </a:lnTo>
                <a:lnTo>
                  <a:pt x="0" y="61"/>
                </a:lnTo>
                <a:lnTo>
                  <a:pt x="2" y="77"/>
                </a:lnTo>
                <a:lnTo>
                  <a:pt x="88" y="145"/>
                </a:lnTo>
                <a:lnTo>
                  <a:pt x="173" y="77"/>
                </a:lnTo>
                <a:lnTo>
                  <a:pt x="175" y="61"/>
                </a:lnTo>
                <a:lnTo>
                  <a:pt x="113" y="61"/>
                </a:lnTo>
                <a:close/>
                <a:moveTo>
                  <a:pt x="67" y="66"/>
                </a:moveTo>
                <a:lnTo>
                  <a:pt x="72" y="5"/>
                </a:lnTo>
                <a:lnTo>
                  <a:pt x="103" y="5"/>
                </a:lnTo>
                <a:lnTo>
                  <a:pt x="109" y="66"/>
                </a:lnTo>
                <a:lnTo>
                  <a:pt x="161" y="66"/>
                </a:lnTo>
                <a:lnTo>
                  <a:pt x="88" y="120"/>
                </a:lnTo>
                <a:lnTo>
                  <a:pt x="15" y="66"/>
                </a:lnTo>
                <a:lnTo>
                  <a:pt x="6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Freeform 438"/>
          <p:cNvSpPr/>
          <p:nvPr/>
        </p:nvSpPr>
        <p:spPr bwMode="auto">
          <a:xfrm>
            <a:off x="10841355" y="4583430"/>
            <a:ext cx="0" cy="1270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Freeform 439"/>
          <p:cNvSpPr/>
          <p:nvPr/>
        </p:nvSpPr>
        <p:spPr bwMode="auto">
          <a:xfrm>
            <a:off x="10848975" y="4584700"/>
            <a:ext cx="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440"/>
          <p:cNvSpPr/>
          <p:nvPr/>
        </p:nvSpPr>
        <p:spPr bwMode="auto">
          <a:xfrm>
            <a:off x="10845800" y="458470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reeform 441"/>
          <p:cNvSpPr/>
          <p:nvPr/>
        </p:nvSpPr>
        <p:spPr bwMode="auto">
          <a:xfrm>
            <a:off x="10852150" y="4584700"/>
            <a:ext cx="1905" cy="0"/>
          </a:xfrm>
          <a:custGeom>
            <a:avLst/>
            <a:gdLst>
              <a:gd name="T0" fmla="*/ 0 w 1"/>
              <a:gd name="T1" fmla="*/ 1 w 1"/>
              <a:gd name="T2" fmla="*/ 0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reeform 442"/>
          <p:cNvSpPr/>
          <p:nvPr/>
        </p:nvSpPr>
        <p:spPr bwMode="auto">
          <a:xfrm>
            <a:off x="10826750" y="4577080"/>
            <a:ext cx="0" cy="1270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443"/>
          <p:cNvSpPr/>
          <p:nvPr/>
        </p:nvSpPr>
        <p:spPr bwMode="auto">
          <a:xfrm>
            <a:off x="10838180" y="4581525"/>
            <a:ext cx="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444"/>
          <p:cNvSpPr/>
          <p:nvPr/>
        </p:nvSpPr>
        <p:spPr bwMode="auto">
          <a:xfrm>
            <a:off x="10821670" y="4575175"/>
            <a:ext cx="190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445"/>
          <p:cNvSpPr/>
          <p:nvPr/>
        </p:nvSpPr>
        <p:spPr bwMode="auto">
          <a:xfrm>
            <a:off x="10829925" y="4580255"/>
            <a:ext cx="127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446"/>
          <p:cNvSpPr/>
          <p:nvPr/>
        </p:nvSpPr>
        <p:spPr bwMode="auto">
          <a:xfrm>
            <a:off x="10833100" y="45815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447"/>
          <p:cNvSpPr/>
          <p:nvPr/>
        </p:nvSpPr>
        <p:spPr bwMode="auto">
          <a:xfrm>
            <a:off x="10855325" y="458470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reeform 448"/>
          <p:cNvSpPr/>
          <p:nvPr/>
        </p:nvSpPr>
        <p:spPr bwMode="auto">
          <a:xfrm>
            <a:off x="10875010" y="4577080"/>
            <a:ext cx="1270" cy="0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449"/>
          <p:cNvSpPr/>
          <p:nvPr/>
        </p:nvSpPr>
        <p:spPr bwMode="auto">
          <a:xfrm>
            <a:off x="10814050" y="4414520"/>
            <a:ext cx="6350" cy="9525"/>
          </a:xfrm>
          <a:custGeom>
            <a:avLst/>
            <a:gdLst>
              <a:gd name="T0" fmla="*/ 0 w 7"/>
              <a:gd name="T1" fmla="*/ 9 h 9"/>
              <a:gd name="T2" fmla="*/ 7 w 7"/>
              <a:gd name="T3" fmla="*/ 0 h 9"/>
              <a:gd name="T4" fmla="*/ 6 w 7"/>
              <a:gd name="T5" fmla="*/ 1 h 9"/>
              <a:gd name="T6" fmla="*/ 0 w 7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9">
                <a:moveTo>
                  <a:pt x="0" y="9"/>
                </a:moveTo>
                <a:cubicBezTo>
                  <a:pt x="2" y="6"/>
                  <a:pt x="4" y="3"/>
                  <a:pt x="7" y="0"/>
                </a:cubicBezTo>
                <a:cubicBezTo>
                  <a:pt x="6" y="1"/>
                  <a:pt x="6" y="1"/>
                  <a:pt x="6" y="1"/>
                </a:cubicBezTo>
                <a:cubicBezTo>
                  <a:pt x="4" y="3"/>
                  <a:pt x="2" y="6"/>
                  <a:pt x="0" y="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450"/>
          <p:cNvSpPr/>
          <p:nvPr/>
        </p:nvSpPr>
        <p:spPr bwMode="auto">
          <a:xfrm>
            <a:off x="10871835" y="4578350"/>
            <a:ext cx="1270" cy="1905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451"/>
          <p:cNvSpPr/>
          <p:nvPr/>
        </p:nvSpPr>
        <p:spPr bwMode="auto">
          <a:xfrm>
            <a:off x="10865485" y="4581525"/>
            <a:ext cx="127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452"/>
          <p:cNvSpPr/>
          <p:nvPr/>
        </p:nvSpPr>
        <p:spPr bwMode="auto">
          <a:xfrm>
            <a:off x="10862310" y="4583430"/>
            <a:ext cx="1270" cy="1270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Freeform 453"/>
          <p:cNvSpPr/>
          <p:nvPr/>
        </p:nvSpPr>
        <p:spPr bwMode="auto">
          <a:xfrm>
            <a:off x="10868660" y="4580255"/>
            <a:ext cx="1270" cy="1270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Freeform 454"/>
          <p:cNvSpPr/>
          <p:nvPr/>
        </p:nvSpPr>
        <p:spPr bwMode="auto">
          <a:xfrm>
            <a:off x="10858500" y="4584700"/>
            <a:ext cx="1905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Freeform 455"/>
          <p:cNvSpPr/>
          <p:nvPr/>
        </p:nvSpPr>
        <p:spPr bwMode="auto">
          <a:xfrm>
            <a:off x="10791190" y="44545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Freeform 456"/>
          <p:cNvSpPr/>
          <p:nvPr/>
        </p:nvSpPr>
        <p:spPr bwMode="auto">
          <a:xfrm>
            <a:off x="10781665" y="445643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Freeform 457"/>
          <p:cNvSpPr/>
          <p:nvPr/>
        </p:nvSpPr>
        <p:spPr bwMode="auto">
          <a:xfrm>
            <a:off x="10778490" y="4459605"/>
            <a:ext cx="0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Freeform 458"/>
          <p:cNvSpPr/>
          <p:nvPr/>
        </p:nvSpPr>
        <p:spPr bwMode="auto">
          <a:xfrm>
            <a:off x="10775315" y="4459605"/>
            <a:ext cx="0" cy="1270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1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Freeform 459"/>
          <p:cNvSpPr/>
          <p:nvPr/>
        </p:nvSpPr>
        <p:spPr bwMode="auto">
          <a:xfrm>
            <a:off x="10788015" y="4454525"/>
            <a:ext cx="0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460"/>
          <p:cNvSpPr/>
          <p:nvPr/>
        </p:nvSpPr>
        <p:spPr bwMode="auto">
          <a:xfrm>
            <a:off x="10818495" y="4572000"/>
            <a:ext cx="0" cy="1905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0" y="0"/>
                  <a:pt x="0" y="0"/>
                </a:cubicBezTo>
                <a:cubicBezTo>
                  <a:pt x="0" y="0"/>
                  <a:pt x="1" y="1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461"/>
          <p:cNvSpPr/>
          <p:nvPr/>
        </p:nvSpPr>
        <p:spPr bwMode="auto">
          <a:xfrm>
            <a:off x="10772140" y="4460875"/>
            <a:ext cx="1270" cy="1905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1" y="1"/>
                  <a:pt x="1" y="0"/>
                </a:cubicBezTo>
                <a:cubicBezTo>
                  <a:pt x="1" y="1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Freeform 462"/>
          <p:cNvSpPr/>
          <p:nvPr/>
        </p:nvSpPr>
        <p:spPr bwMode="auto">
          <a:xfrm>
            <a:off x="10784840" y="4456430"/>
            <a:ext cx="1270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Freeform 463"/>
          <p:cNvSpPr/>
          <p:nvPr/>
        </p:nvSpPr>
        <p:spPr bwMode="auto">
          <a:xfrm>
            <a:off x="10814050" y="4570730"/>
            <a:ext cx="127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Freeform 464"/>
          <p:cNvSpPr/>
          <p:nvPr/>
        </p:nvSpPr>
        <p:spPr bwMode="auto">
          <a:xfrm>
            <a:off x="10805795" y="4564380"/>
            <a:ext cx="1270" cy="1270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Freeform 465"/>
          <p:cNvSpPr/>
          <p:nvPr/>
        </p:nvSpPr>
        <p:spPr bwMode="auto">
          <a:xfrm>
            <a:off x="10796270" y="4554220"/>
            <a:ext cx="0" cy="1905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Freeform 466"/>
          <p:cNvSpPr/>
          <p:nvPr/>
        </p:nvSpPr>
        <p:spPr bwMode="auto">
          <a:xfrm>
            <a:off x="10810240" y="4567555"/>
            <a:ext cx="0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Freeform 467"/>
          <p:cNvSpPr/>
          <p:nvPr/>
        </p:nvSpPr>
        <p:spPr bwMode="auto">
          <a:xfrm>
            <a:off x="10803890" y="456247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Freeform 468"/>
          <p:cNvSpPr/>
          <p:nvPr/>
        </p:nvSpPr>
        <p:spPr bwMode="auto">
          <a:xfrm>
            <a:off x="10799445" y="4557395"/>
            <a:ext cx="0" cy="1905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Freeform 469"/>
          <p:cNvSpPr/>
          <p:nvPr/>
        </p:nvSpPr>
        <p:spPr bwMode="auto">
          <a:xfrm>
            <a:off x="10860405" y="4338955"/>
            <a:ext cx="144780" cy="142875"/>
          </a:xfrm>
          <a:custGeom>
            <a:avLst/>
            <a:gdLst>
              <a:gd name="T0" fmla="*/ 56 w 147"/>
              <a:gd name="T1" fmla="*/ 91 h 147"/>
              <a:gd name="T2" fmla="*/ 92 w 147"/>
              <a:gd name="T3" fmla="*/ 143 h 147"/>
              <a:gd name="T4" fmla="*/ 93 w 147"/>
              <a:gd name="T5" fmla="*/ 147 h 147"/>
              <a:gd name="T6" fmla="*/ 123 w 147"/>
              <a:gd name="T7" fmla="*/ 135 h 147"/>
              <a:gd name="T8" fmla="*/ 99 w 147"/>
              <a:gd name="T9" fmla="*/ 48 h 147"/>
              <a:gd name="T10" fmla="*/ 11 w 147"/>
              <a:gd name="T11" fmla="*/ 24 h 147"/>
              <a:gd name="T12" fmla="*/ 0 w 147"/>
              <a:gd name="T13" fmla="*/ 54 h 147"/>
              <a:gd name="T14" fmla="*/ 56 w 147"/>
              <a:gd name="T15" fmla="*/ 9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" h="147">
                <a:moveTo>
                  <a:pt x="56" y="91"/>
                </a:moveTo>
                <a:cubicBezTo>
                  <a:pt x="74" y="109"/>
                  <a:pt x="86" y="126"/>
                  <a:pt x="92" y="143"/>
                </a:cubicBezTo>
                <a:cubicBezTo>
                  <a:pt x="92" y="144"/>
                  <a:pt x="93" y="145"/>
                  <a:pt x="93" y="147"/>
                </a:cubicBezTo>
                <a:cubicBezTo>
                  <a:pt x="104" y="147"/>
                  <a:pt x="114" y="144"/>
                  <a:pt x="123" y="135"/>
                </a:cubicBezTo>
                <a:cubicBezTo>
                  <a:pt x="147" y="111"/>
                  <a:pt x="128" y="77"/>
                  <a:pt x="99" y="48"/>
                </a:cubicBezTo>
                <a:cubicBezTo>
                  <a:pt x="70" y="19"/>
                  <a:pt x="36" y="0"/>
                  <a:pt x="11" y="24"/>
                </a:cubicBezTo>
                <a:cubicBezTo>
                  <a:pt x="3" y="33"/>
                  <a:pt x="0" y="43"/>
                  <a:pt x="0" y="54"/>
                </a:cubicBezTo>
                <a:cubicBezTo>
                  <a:pt x="18" y="59"/>
                  <a:pt x="37" y="71"/>
                  <a:pt x="56" y="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Freeform 470"/>
          <p:cNvSpPr/>
          <p:nvPr/>
        </p:nvSpPr>
        <p:spPr bwMode="auto">
          <a:xfrm>
            <a:off x="10746105" y="4454525"/>
            <a:ext cx="156210" cy="130175"/>
          </a:xfrm>
          <a:custGeom>
            <a:avLst/>
            <a:gdLst>
              <a:gd name="T0" fmla="*/ 66 w 160"/>
              <a:gd name="T1" fmla="*/ 3 h 134"/>
              <a:gd name="T2" fmla="*/ 62 w 160"/>
              <a:gd name="T3" fmla="*/ 2 h 134"/>
              <a:gd name="T4" fmla="*/ 58 w 160"/>
              <a:gd name="T5" fmla="*/ 1 h 134"/>
              <a:gd name="T6" fmla="*/ 54 w 160"/>
              <a:gd name="T7" fmla="*/ 1 h 134"/>
              <a:gd name="T8" fmla="*/ 51 w 160"/>
              <a:gd name="T9" fmla="*/ 0 h 134"/>
              <a:gd name="T10" fmla="*/ 47 w 160"/>
              <a:gd name="T11" fmla="*/ 1 h 134"/>
              <a:gd name="T12" fmla="*/ 44 w 160"/>
              <a:gd name="T13" fmla="*/ 1 h 134"/>
              <a:gd name="T14" fmla="*/ 41 w 160"/>
              <a:gd name="T15" fmla="*/ 2 h 134"/>
              <a:gd name="T16" fmla="*/ 37 w 160"/>
              <a:gd name="T17" fmla="*/ 3 h 134"/>
              <a:gd name="T18" fmla="*/ 34 w 160"/>
              <a:gd name="T19" fmla="*/ 5 h 134"/>
              <a:gd name="T20" fmla="*/ 31 w 160"/>
              <a:gd name="T21" fmla="*/ 6 h 134"/>
              <a:gd name="T22" fmla="*/ 28 w 160"/>
              <a:gd name="T23" fmla="*/ 8 h 134"/>
              <a:gd name="T24" fmla="*/ 24 w 160"/>
              <a:gd name="T25" fmla="*/ 12 h 134"/>
              <a:gd name="T26" fmla="*/ 51 w 160"/>
              <a:gd name="T27" fmla="*/ 103 h 134"/>
              <a:gd name="T28" fmla="*/ 55 w 160"/>
              <a:gd name="T29" fmla="*/ 106 h 134"/>
              <a:gd name="T30" fmla="*/ 59 w 160"/>
              <a:gd name="T31" fmla="*/ 110 h 134"/>
              <a:gd name="T32" fmla="*/ 62 w 160"/>
              <a:gd name="T33" fmla="*/ 113 h 134"/>
              <a:gd name="T34" fmla="*/ 66 w 160"/>
              <a:gd name="T35" fmla="*/ 116 h 134"/>
              <a:gd name="T36" fmla="*/ 70 w 160"/>
              <a:gd name="T37" fmla="*/ 119 h 134"/>
              <a:gd name="T38" fmla="*/ 74 w 160"/>
              <a:gd name="T39" fmla="*/ 121 h 134"/>
              <a:gd name="T40" fmla="*/ 78 w 160"/>
              <a:gd name="T41" fmla="*/ 124 h 134"/>
              <a:gd name="T42" fmla="*/ 82 w 160"/>
              <a:gd name="T43" fmla="*/ 126 h 134"/>
              <a:gd name="T44" fmla="*/ 86 w 160"/>
              <a:gd name="T45" fmla="*/ 128 h 134"/>
              <a:gd name="T46" fmla="*/ 90 w 160"/>
              <a:gd name="T47" fmla="*/ 130 h 134"/>
              <a:gd name="T48" fmla="*/ 94 w 160"/>
              <a:gd name="T49" fmla="*/ 131 h 134"/>
              <a:gd name="T50" fmla="*/ 97 w 160"/>
              <a:gd name="T51" fmla="*/ 132 h 134"/>
              <a:gd name="T52" fmla="*/ 102 w 160"/>
              <a:gd name="T53" fmla="*/ 133 h 134"/>
              <a:gd name="T54" fmla="*/ 105 w 160"/>
              <a:gd name="T55" fmla="*/ 134 h 134"/>
              <a:gd name="T56" fmla="*/ 109 w 160"/>
              <a:gd name="T57" fmla="*/ 134 h 134"/>
              <a:gd name="T58" fmla="*/ 113 w 160"/>
              <a:gd name="T59" fmla="*/ 134 h 134"/>
              <a:gd name="T60" fmla="*/ 116 w 160"/>
              <a:gd name="T61" fmla="*/ 133 h 134"/>
              <a:gd name="T62" fmla="*/ 119 w 160"/>
              <a:gd name="T63" fmla="*/ 133 h 134"/>
              <a:gd name="T64" fmla="*/ 122 w 160"/>
              <a:gd name="T65" fmla="*/ 131 h 134"/>
              <a:gd name="T66" fmla="*/ 126 w 160"/>
              <a:gd name="T67" fmla="*/ 130 h 134"/>
              <a:gd name="T68" fmla="*/ 129 w 160"/>
              <a:gd name="T69" fmla="*/ 128 h 134"/>
              <a:gd name="T70" fmla="*/ 132 w 160"/>
              <a:gd name="T71" fmla="*/ 126 h 134"/>
              <a:gd name="T72" fmla="*/ 135 w 160"/>
              <a:gd name="T73" fmla="*/ 1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0" h="134">
                <a:moveTo>
                  <a:pt x="112" y="35"/>
                </a:moveTo>
                <a:cubicBezTo>
                  <a:pt x="97" y="20"/>
                  <a:pt x="81" y="8"/>
                  <a:pt x="66" y="3"/>
                </a:cubicBezTo>
                <a:cubicBezTo>
                  <a:pt x="66" y="3"/>
                  <a:pt x="65" y="3"/>
                  <a:pt x="65" y="3"/>
                </a:cubicBezTo>
                <a:cubicBezTo>
                  <a:pt x="64" y="3"/>
                  <a:pt x="63" y="2"/>
                  <a:pt x="62" y="2"/>
                </a:cubicBezTo>
                <a:cubicBezTo>
                  <a:pt x="62" y="2"/>
                  <a:pt x="62" y="2"/>
                  <a:pt x="61" y="2"/>
                </a:cubicBezTo>
                <a:cubicBezTo>
                  <a:pt x="60" y="2"/>
                  <a:pt x="59" y="1"/>
                  <a:pt x="58" y="1"/>
                </a:cubicBezTo>
                <a:cubicBezTo>
                  <a:pt x="58" y="1"/>
                  <a:pt x="58" y="1"/>
                  <a:pt x="58" y="1"/>
                </a:cubicBezTo>
                <a:cubicBezTo>
                  <a:pt x="57" y="1"/>
                  <a:pt x="56" y="1"/>
                  <a:pt x="54" y="1"/>
                </a:cubicBezTo>
                <a:cubicBezTo>
                  <a:pt x="54" y="1"/>
                  <a:pt x="54" y="1"/>
                  <a:pt x="54" y="1"/>
                </a:cubicBezTo>
                <a:cubicBezTo>
                  <a:pt x="53" y="0"/>
                  <a:pt x="52" y="0"/>
                  <a:pt x="51" y="0"/>
                </a:cubicBezTo>
                <a:cubicBezTo>
                  <a:pt x="51" y="0"/>
                  <a:pt x="50" y="0"/>
                  <a:pt x="50" y="0"/>
                </a:cubicBezTo>
                <a:cubicBezTo>
                  <a:pt x="49" y="0"/>
                  <a:pt x="48" y="0"/>
                  <a:pt x="47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6" y="1"/>
                  <a:pt x="45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1"/>
                  <a:pt x="41" y="2"/>
                  <a:pt x="41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39" y="2"/>
                  <a:pt x="38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4"/>
                  <a:pt x="35" y="4"/>
                  <a:pt x="34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5"/>
                  <a:pt x="32" y="6"/>
                  <a:pt x="31" y="6"/>
                </a:cubicBezTo>
                <a:cubicBezTo>
                  <a:pt x="30" y="7"/>
                  <a:pt x="30" y="7"/>
                  <a:pt x="30" y="7"/>
                </a:cubicBezTo>
                <a:cubicBezTo>
                  <a:pt x="29" y="7"/>
                  <a:pt x="28" y="8"/>
                  <a:pt x="28" y="8"/>
                </a:cubicBezTo>
                <a:cubicBezTo>
                  <a:pt x="28" y="9"/>
                  <a:pt x="27" y="9"/>
                  <a:pt x="27" y="9"/>
                </a:cubicBezTo>
                <a:cubicBezTo>
                  <a:pt x="26" y="10"/>
                  <a:pt x="25" y="11"/>
                  <a:pt x="24" y="12"/>
                </a:cubicBezTo>
                <a:cubicBezTo>
                  <a:pt x="0" y="36"/>
                  <a:pt x="19" y="70"/>
                  <a:pt x="48" y="99"/>
                </a:cubicBezTo>
                <a:cubicBezTo>
                  <a:pt x="49" y="100"/>
                  <a:pt x="50" y="102"/>
                  <a:pt x="51" y="103"/>
                </a:cubicBezTo>
                <a:cubicBezTo>
                  <a:pt x="51" y="103"/>
                  <a:pt x="52" y="103"/>
                  <a:pt x="52" y="104"/>
                </a:cubicBezTo>
                <a:cubicBezTo>
                  <a:pt x="53" y="104"/>
                  <a:pt x="54" y="105"/>
                  <a:pt x="55" y="106"/>
                </a:cubicBezTo>
                <a:cubicBezTo>
                  <a:pt x="55" y="106"/>
                  <a:pt x="55" y="106"/>
                  <a:pt x="55" y="107"/>
                </a:cubicBezTo>
                <a:cubicBezTo>
                  <a:pt x="57" y="108"/>
                  <a:pt x="58" y="109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60" y="111"/>
                  <a:pt x="61" y="112"/>
                  <a:pt x="62" y="113"/>
                </a:cubicBezTo>
                <a:cubicBezTo>
                  <a:pt x="63" y="113"/>
                  <a:pt x="63" y="113"/>
                  <a:pt x="63" y="114"/>
                </a:cubicBezTo>
                <a:cubicBezTo>
                  <a:pt x="64" y="114"/>
                  <a:pt x="65" y="115"/>
                  <a:pt x="66" y="116"/>
                </a:cubicBezTo>
                <a:cubicBezTo>
                  <a:pt x="66" y="116"/>
                  <a:pt x="67" y="116"/>
                  <a:pt x="67" y="116"/>
                </a:cubicBezTo>
                <a:cubicBezTo>
                  <a:pt x="68" y="117"/>
                  <a:pt x="69" y="118"/>
                  <a:pt x="70" y="119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72" y="120"/>
                  <a:pt x="73" y="121"/>
                  <a:pt x="74" y="121"/>
                </a:cubicBezTo>
                <a:cubicBezTo>
                  <a:pt x="74" y="121"/>
                  <a:pt x="75" y="122"/>
                  <a:pt x="75" y="122"/>
                </a:cubicBezTo>
                <a:cubicBezTo>
                  <a:pt x="76" y="123"/>
                  <a:pt x="77" y="123"/>
                  <a:pt x="78" y="124"/>
                </a:cubicBezTo>
                <a:cubicBezTo>
                  <a:pt x="78" y="124"/>
                  <a:pt x="78" y="124"/>
                  <a:pt x="79" y="124"/>
                </a:cubicBezTo>
                <a:cubicBezTo>
                  <a:pt x="80" y="125"/>
                  <a:pt x="81" y="125"/>
                  <a:pt x="82" y="126"/>
                </a:cubicBezTo>
                <a:cubicBezTo>
                  <a:pt x="82" y="126"/>
                  <a:pt x="83" y="126"/>
                  <a:pt x="83" y="127"/>
                </a:cubicBezTo>
                <a:cubicBezTo>
                  <a:pt x="84" y="127"/>
                  <a:pt x="85" y="127"/>
                  <a:pt x="86" y="128"/>
                </a:cubicBezTo>
                <a:cubicBezTo>
                  <a:pt x="86" y="128"/>
                  <a:pt x="86" y="128"/>
                  <a:pt x="87" y="128"/>
                </a:cubicBezTo>
                <a:cubicBezTo>
                  <a:pt x="88" y="129"/>
                  <a:pt x="89" y="129"/>
                  <a:pt x="90" y="130"/>
                </a:cubicBezTo>
                <a:cubicBezTo>
                  <a:pt x="90" y="130"/>
                  <a:pt x="90" y="130"/>
                  <a:pt x="90" y="130"/>
                </a:cubicBezTo>
                <a:cubicBezTo>
                  <a:pt x="91" y="130"/>
                  <a:pt x="93" y="131"/>
                  <a:pt x="94" y="131"/>
                </a:cubicBezTo>
                <a:cubicBezTo>
                  <a:pt x="94" y="131"/>
                  <a:pt x="94" y="131"/>
                  <a:pt x="95" y="131"/>
                </a:cubicBezTo>
                <a:cubicBezTo>
                  <a:pt x="95" y="132"/>
                  <a:pt x="96" y="132"/>
                  <a:pt x="97" y="132"/>
                </a:cubicBezTo>
                <a:cubicBezTo>
                  <a:pt x="98" y="132"/>
                  <a:pt x="98" y="132"/>
                  <a:pt x="98" y="133"/>
                </a:cubicBezTo>
                <a:cubicBezTo>
                  <a:pt x="99" y="133"/>
                  <a:pt x="100" y="133"/>
                  <a:pt x="102" y="133"/>
                </a:cubicBezTo>
                <a:cubicBezTo>
                  <a:pt x="102" y="133"/>
                  <a:pt x="102" y="133"/>
                  <a:pt x="102" y="133"/>
                </a:cubicBezTo>
                <a:cubicBezTo>
                  <a:pt x="103" y="133"/>
                  <a:pt x="104" y="134"/>
                  <a:pt x="105" y="134"/>
                </a:cubicBezTo>
                <a:cubicBezTo>
                  <a:pt x="105" y="134"/>
                  <a:pt x="106" y="134"/>
                  <a:pt x="106" y="134"/>
                </a:cubicBezTo>
                <a:cubicBezTo>
                  <a:pt x="107" y="134"/>
                  <a:pt x="108" y="134"/>
                  <a:pt x="109" y="134"/>
                </a:cubicBezTo>
                <a:cubicBezTo>
                  <a:pt x="109" y="134"/>
                  <a:pt x="109" y="134"/>
                  <a:pt x="110" y="134"/>
                </a:cubicBezTo>
                <a:cubicBezTo>
                  <a:pt x="111" y="134"/>
                  <a:pt x="112" y="134"/>
                  <a:pt x="113" y="134"/>
                </a:cubicBezTo>
                <a:cubicBezTo>
                  <a:pt x="113" y="134"/>
                  <a:pt x="113" y="134"/>
                  <a:pt x="113" y="134"/>
                </a:cubicBezTo>
                <a:cubicBezTo>
                  <a:pt x="114" y="134"/>
                  <a:pt x="115" y="134"/>
                  <a:pt x="116" y="133"/>
                </a:cubicBezTo>
                <a:cubicBezTo>
                  <a:pt x="116" y="133"/>
                  <a:pt x="116" y="133"/>
                  <a:pt x="117" y="133"/>
                </a:cubicBezTo>
                <a:cubicBezTo>
                  <a:pt x="117" y="133"/>
                  <a:pt x="118" y="133"/>
                  <a:pt x="119" y="133"/>
                </a:cubicBezTo>
                <a:cubicBezTo>
                  <a:pt x="119" y="133"/>
                  <a:pt x="120" y="132"/>
                  <a:pt x="120" y="132"/>
                </a:cubicBezTo>
                <a:cubicBezTo>
                  <a:pt x="121" y="132"/>
                  <a:pt x="122" y="132"/>
                  <a:pt x="122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4" y="131"/>
                  <a:pt x="125" y="130"/>
                  <a:pt x="126" y="130"/>
                </a:cubicBezTo>
                <a:cubicBezTo>
                  <a:pt x="126" y="130"/>
                  <a:pt x="126" y="130"/>
                  <a:pt x="127" y="129"/>
                </a:cubicBezTo>
                <a:cubicBezTo>
                  <a:pt x="127" y="129"/>
                  <a:pt x="128" y="129"/>
                  <a:pt x="129" y="128"/>
                </a:cubicBezTo>
                <a:cubicBezTo>
                  <a:pt x="129" y="128"/>
                  <a:pt x="129" y="128"/>
                  <a:pt x="130" y="127"/>
                </a:cubicBezTo>
                <a:cubicBezTo>
                  <a:pt x="130" y="127"/>
                  <a:pt x="131" y="126"/>
                  <a:pt x="132" y="126"/>
                </a:cubicBezTo>
                <a:cubicBezTo>
                  <a:pt x="132" y="126"/>
                  <a:pt x="132" y="125"/>
                  <a:pt x="133" y="125"/>
                </a:cubicBezTo>
                <a:cubicBezTo>
                  <a:pt x="134" y="124"/>
                  <a:pt x="134" y="124"/>
                  <a:pt x="135" y="123"/>
                </a:cubicBezTo>
                <a:cubicBezTo>
                  <a:pt x="160" y="98"/>
                  <a:pt x="141" y="64"/>
                  <a:pt x="112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Freeform 471"/>
          <p:cNvSpPr/>
          <p:nvPr/>
        </p:nvSpPr>
        <p:spPr bwMode="auto">
          <a:xfrm>
            <a:off x="10808970" y="4404995"/>
            <a:ext cx="234950" cy="228600"/>
          </a:xfrm>
          <a:custGeom>
            <a:avLst/>
            <a:gdLst>
              <a:gd name="T0" fmla="*/ 228 w 240"/>
              <a:gd name="T1" fmla="*/ 183 h 233"/>
              <a:gd name="T2" fmla="*/ 149 w 240"/>
              <a:gd name="T3" fmla="*/ 104 h 233"/>
              <a:gd name="T4" fmla="*/ 132 w 240"/>
              <a:gd name="T5" fmla="*/ 88 h 233"/>
              <a:gd name="T6" fmla="*/ 99 w 240"/>
              <a:gd name="T7" fmla="*/ 34 h 233"/>
              <a:gd name="T8" fmla="*/ 37 w 240"/>
              <a:gd name="T9" fmla="*/ 0 h 233"/>
              <a:gd name="T10" fmla="*/ 12 w 240"/>
              <a:gd name="T11" fmla="*/ 10 h 233"/>
              <a:gd name="T12" fmla="*/ 5 w 240"/>
              <a:gd name="T13" fmla="*/ 19 h 233"/>
              <a:gd name="T14" fmla="*/ 0 w 240"/>
              <a:gd name="T15" fmla="*/ 35 h 233"/>
              <a:gd name="T16" fmla="*/ 60 w 240"/>
              <a:gd name="T17" fmla="*/ 73 h 233"/>
              <a:gd name="T18" fmla="*/ 98 w 240"/>
              <a:gd name="T19" fmla="*/ 135 h 233"/>
              <a:gd name="T20" fmla="*/ 111 w 240"/>
              <a:gd name="T21" fmla="*/ 148 h 233"/>
              <a:gd name="T22" fmla="*/ 187 w 240"/>
              <a:gd name="T23" fmla="*/ 224 h 233"/>
              <a:gd name="T24" fmla="*/ 208 w 240"/>
              <a:gd name="T25" fmla="*/ 233 h 233"/>
              <a:gd name="T26" fmla="*/ 228 w 240"/>
              <a:gd name="T27" fmla="*/ 224 h 233"/>
              <a:gd name="T28" fmla="*/ 228 w 240"/>
              <a:gd name="T29" fmla="*/ 18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0" h="233">
                <a:moveTo>
                  <a:pt x="228" y="183"/>
                </a:moveTo>
                <a:cubicBezTo>
                  <a:pt x="149" y="104"/>
                  <a:pt x="149" y="104"/>
                  <a:pt x="149" y="104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29" y="70"/>
                  <a:pt x="116" y="51"/>
                  <a:pt x="99" y="34"/>
                </a:cubicBezTo>
                <a:cubicBezTo>
                  <a:pt x="79" y="15"/>
                  <a:pt x="57" y="0"/>
                  <a:pt x="37" y="0"/>
                </a:cubicBezTo>
                <a:cubicBezTo>
                  <a:pt x="28" y="0"/>
                  <a:pt x="19" y="3"/>
                  <a:pt x="12" y="10"/>
                </a:cubicBezTo>
                <a:cubicBezTo>
                  <a:pt x="9" y="13"/>
                  <a:pt x="7" y="16"/>
                  <a:pt x="5" y="19"/>
                </a:cubicBezTo>
                <a:cubicBezTo>
                  <a:pt x="2" y="24"/>
                  <a:pt x="0" y="30"/>
                  <a:pt x="0" y="35"/>
                </a:cubicBezTo>
                <a:cubicBezTo>
                  <a:pt x="18" y="40"/>
                  <a:pt x="39" y="52"/>
                  <a:pt x="60" y="73"/>
                </a:cubicBezTo>
                <a:cubicBezTo>
                  <a:pt x="84" y="98"/>
                  <a:pt x="95" y="118"/>
                  <a:pt x="98" y="135"/>
                </a:cubicBezTo>
                <a:cubicBezTo>
                  <a:pt x="111" y="148"/>
                  <a:pt x="111" y="148"/>
                  <a:pt x="111" y="148"/>
                </a:cubicBezTo>
                <a:cubicBezTo>
                  <a:pt x="187" y="224"/>
                  <a:pt x="187" y="224"/>
                  <a:pt x="187" y="224"/>
                </a:cubicBezTo>
                <a:cubicBezTo>
                  <a:pt x="193" y="230"/>
                  <a:pt x="200" y="233"/>
                  <a:pt x="208" y="233"/>
                </a:cubicBezTo>
                <a:cubicBezTo>
                  <a:pt x="215" y="233"/>
                  <a:pt x="223" y="230"/>
                  <a:pt x="228" y="224"/>
                </a:cubicBezTo>
                <a:cubicBezTo>
                  <a:pt x="240" y="213"/>
                  <a:pt x="240" y="195"/>
                  <a:pt x="228" y="1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Freeform 472"/>
          <p:cNvSpPr/>
          <p:nvPr/>
        </p:nvSpPr>
        <p:spPr bwMode="auto">
          <a:xfrm>
            <a:off x="10765155" y="2252980"/>
            <a:ext cx="267335" cy="120650"/>
          </a:xfrm>
          <a:custGeom>
            <a:avLst/>
            <a:gdLst>
              <a:gd name="T0" fmla="*/ 263 w 271"/>
              <a:gd name="T1" fmla="*/ 34 h 122"/>
              <a:gd name="T2" fmla="*/ 213 w 271"/>
              <a:gd name="T3" fmla="*/ 6 h 122"/>
              <a:gd name="T4" fmla="*/ 191 w 271"/>
              <a:gd name="T5" fmla="*/ 1 h 122"/>
              <a:gd name="T6" fmla="*/ 183 w 271"/>
              <a:gd name="T7" fmla="*/ 19 h 122"/>
              <a:gd name="T8" fmla="*/ 205 w 271"/>
              <a:gd name="T9" fmla="*/ 27 h 122"/>
              <a:gd name="T10" fmla="*/ 224 w 271"/>
              <a:gd name="T11" fmla="*/ 41 h 122"/>
              <a:gd name="T12" fmla="*/ 228 w 271"/>
              <a:gd name="T13" fmla="*/ 51 h 122"/>
              <a:gd name="T14" fmla="*/ 219 w 271"/>
              <a:gd name="T15" fmla="*/ 60 h 122"/>
              <a:gd name="T16" fmla="*/ 162 w 271"/>
              <a:gd name="T17" fmla="*/ 78 h 122"/>
              <a:gd name="T18" fmla="*/ 98 w 271"/>
              <a:gd name="T19" fmla="*/ 76 h 122"/>
              <a:gd name="T20" fmla="*/ 68 w 271"/>
              <a:gd name="T21" fmla="*/ 68 h 122"/>
              <a:gd name="T22" fmla="*/ 45 w 271"/>
              <a:gd name="T23" fmla="*/ 53 h 122"/>
              <a:gd name="T24" fmla="*/ 42 w 271"/>
              <a:gd name="T25" fmla="*/ 47 h 122"/>
              <a:gd name="T26" fmla="*/ 43 w 271"/>
              <a:gd name="T27" fmla="*/ 43 h 122"/>
              <a:gd name="T28" fmla="*/ 52 w 271"/>
              <a:gd name="T29" fmla="*/ 34 h 122"/>
              <a:gd name="T30" fmla="*/ 87 w 271"/>
              <a:gd name="T31" fmla="*/ 19 h 122"/>
              <a:gd name="T32" fmla="*/ 79 w 271"/>
              <a:gd name="T33" fmla="*/ 0 h 122"/>
              <a:gd name="T34" fmla="*/ 21 w 271"/>
              <a:gd name="T35" fmla="*/ 20 h 122"/>
              <a:gd name="T36" fmla="*/ 2 w 271"/>
              <a:gd name="T37" fmla="*/ 40 h 122"/>
              <a:gd name="T38" fmla="*/ 0 w 271"/>
              <a:gd name="T39" fmla="*/ 52 h 122"/>
              <a:gd name="T40" fmla="*/ 3 w 271"/>
              <a:gd name="T41" fmla="*/ 68 h 122"/>
              <a:gd name="T42" fmla="*/ 40 w 271"/>
              <a:gd name="T43" fmla="*/ 104 h 122"/>
              <a:gd name="T44" fmla="*/ 149 w 271"/>
              <a:gd name="T45" fmla="*/ 121 h 122"/>
              <a:gd name="T46" fmla="*/ 246 w 271"/>
              <a:gd name="T47" fmla="*/ 96 h 122"/>
              <a:gd name="T48" fmla="*/ 268 w 271"/>
              <a:gd name="T49" fmla="*/ 65 h 122"/>
              <a:gd name="T50" fmla="*/ 270 w 271"/>
              <a:gd name="T51" fmla="*/ 54 h 122"/>
              <a:gd name="T52" fmla="*/ 263 w 271"/>
              <a:gd name="T53" fmla="*/ 3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1" h="122">
                <a:moveTo>
                  <a:pt x="263" y="34"/>
                </a:moveTo>
                <a:cubicBezTo>
                  <a:pt x="251" y="19"/>
                  <a:pt x="231" y="11"/>
                  <a:pt x="213" y="6"/>
                </a:cubicBezTo>
                <a:cubicBezTo>
                  <a:pt x="206" y="4"/>
                  <a:pt x="198" y="2"/>
                  <a:pt x="191" y="1"/>
                </a:cubicBezTo>
                <a:cubicBezTo>
                  <a:pt x="188" y="7"/>
                  <a:pt x="185" y="13"/>
                  <a:pt x="183" y="19"/>
                </a:cubicBezTo>
                <a:cubicBezTo>
                  <a:pt x="190" y="21"/>
                  <a:pt x="198" y="23"/>
                  <a:pt x="205" y="27"/>
                </a:cubicBezTo>
                <a:cubicBezTo>
                  <a:pt x="212" y="30"/>
                  <a:pt x="219" y="35"/>
                  <a:pt x="224" y="41"/>
                </a:cubicBezTo>
                <a:cubicBezTo>
                  <a:pt x="226" y="43"/>
                  <a:pt x="230" y="48"/>
                  <a:pt x="228" y="51"/>
                </a:cubicBezTo>
                <a:cubicBezTo>
                  <a:pt x="226" y="55"/>
                  <a:pt x="222" y="58"/>
                  <a:pt x="219" y="60"/>
                </a:cubicBezTo>
                <a:cubicBezTo>
                  <a:pt x="203" y="72"/>
                  <a:pt x="181" y="76"/>
                  <a:pt x="162" y="78"/>
                </a:cubicBezTo>
                <a:cubicBezTo>
                  <a:pt x="141" y="81"/>
                  <a:pt x="119" y="80"/>
                  <a:pt x="98" y="76"/>
                </a:cubicBezTo>
                <a:cubicBezTo>
                  <a:pt x="88" y="75"/>
                  <a:pt x="77" y="72"/>
                  <a:pt x="68" y="68"/>
                </a:cubicBezTo>
                <a:cubicBezTo>
                  <a:pt x="59" y="65"/>
                  <a:pt x="50" y="60"/>
                  <a:pt x="45" y="53"/>
                </a:cubicBezTo>
                <a:cubicBezTo>
                  <a:pt x="43" y="51"/>
                  <a:pt x="41" y="49"/>
                  <a:pt x="42" y="47"/>
                </a:cubicBezTo>
                <a:cubicBezTo>
                  <a:pt x="42" y="45"/>
                  <a:pt x="42" y="44"/>
                  <a:pt x="43" y="43"/>
                </a:cubicBezTo>
                <a:cubicBezTo>
                  <a:pt x="45" y="39"/>
                  <a:pt x="48" y="36"/>
                  <a:pt x="52" y="34"/>
                </a:cubicBezTo>
                <a:cubicBezTo>
                  <a:pt x="62" y="26"/>
                  <a:pt x="74" y="21"/>
                  <a:pt x="87" y="19"/>
                </a:cubicBezTo>
                <a:cubicBezTo>
                  <a:pt x="84" y="13"/>
                  <a:pt x="82" y="7"/>
                  <a:pt x="79" y="0"/>
                </a:cubicBezTo>
                <a:cubicBezTo>
                  <a:pt x="59" y="4"/>
                  <a:pt x="39" y="9"/>
                  <a:pt x="21" y="20"/>
                </a:cubicBezTo>
                <a:cubicBezTo>
                  <a:pt x="14" y="25"/>
                  <a:pt x="6" y="31"/>
                  <a:pt x="2" y="40"/>
                </a:cubicBezTo>
                <a:cubicBezTo>
                  <a:pt x="0" y="44"/>
                  <a:pt x="0" y="48"/>
                  <a:pt x="0" y="52"/>
                </a:cubicBezTo>
                <a:cubicBezTo>
                  <a:pt x="1" y="58"/>
                  <a:pt x="1" y="63"/>
                  <a:pt x="3" y="68"/>
                </a:cubicBezTo>
                <a:cubicBezTo>
                  <a:pt x="8" y="84"/>
                  <a:pt x="26" y="97"/>
                  <a:pt x="40" y="104"/>
                </a:cubicBezTo>
                <a:cubicBezTo>
                  <a:pt x="74" y="118"/>
                  <a:pt x="113" y="122"/>
                  <a:pt x="149" y="121"/>
                </a:cubicBezTo>
                <a:cubicBezTo>
                  <a:pt x="182" y="119"/>
                  <a:pt x="218" y="114"/>
                  <a:pt x="246" y="96"/>
                </a:cubicBezTo>
                <a:cubicBezTo>
                  <a:pt x="256" y="90"/>
                  <a:pt x="266" y="77"/>
                  <a:pt x="268" y="65"/>
                </a:cubicBezTo>
                <a:cubicBezTo>
                  <a:pt x="269" y="61"/>
                  <a:pt x="269" y="58"/>
                  <a:pt x="270" y="54"/>
                </a:cubicBezTo>
                <a:cubicBezTo>
                  <a:pt x="271" y="47"/>
                  <a:pt x="268" y="40"/>
                  <a:pt x="263" y="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Freeform 473"/>
          <p:cNvSpPr/>
          <p:nvPr/>
        </p:nvSpPr>
        <p:spPr bwMode="auto">
          <a:xfrm>
            <a:off x="11019790" y="2280285"/>
            <a:ext cx="9525" cy="12700"/>
          </a:xfrm>
          <a:custGeom>
            <a:avLst/>
            <a:gdLst>
              <a:gd name="T0" fmla="*/ 5 w 11"/>
              <a:gd name="T1" fmla="*/ 6 h 13"/>
              <a:gd name="T2" fmla="*/ 5 w 11"/>
              <a:gd name="T3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" h="13">
                <a:moveTo>
                  <a:pt x="5" y="6"/>
                </a:moveTo>
                <a:cubicBezTo>
                  <a:pt x="11" y="13"/>
                  <a:pt x="0" y="0"/>
                  <a:pt x="5" y="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Freeform 474"/>
          <p:cNvSpPr>
            <a:spLocks noEditPoints="1"/>
          </p:cNvSpPr>
          <p:nvPr/>
        </p:nvSpPr>
        <p:spPr bwMode="auto">
          <a:xfrm>
            <a:off x="10836275" y="2088515"/>
            <a:ext cx="125730" cy="226695"/>
          </a:xfrm>
          <a:custGeom>
            <a:avLst/>
            <a:gdLst>
              <a:gd name="T0" fmla="*/ 64 w 128"/>
              <a:gd name="T1" fmla="*/ 231 h 231"/>
              <a:gd name="T2" fmla="*/ 128 w 128"/>
              <a:gd name="T3" fmla="*/ 63 h 231"/>
              <a:gd name="T4" fmla="*/ 65 w 128"/>
              <a:gd name="T5" fmla="*/ 0 h 231"/>
              <a:gd name="T6" fmla="*/ 64 w 128"/>
              <a:gd name="T7" fmla="*/ 0 h 231"/>
              <a:gd name="T8" fmla="*/ 64 w 128"/>
              <a:gd name="T9" fmla="*/ 0 h 231"/>
              <a:gd name="T10" fmla="*/ 64 w 128"/>
              <a:gd name="T11" fmla="*/ 0 h 231"/>
              <a:gd name="T12" fmla="*/ 63 w 128"/>
              <a:gd name="T13" fmla="*/ 0 h 231"/>
              <a:gd name="T14" fmla="*/ 0 w 128"/>
              <a:gd name="T15" fmla="*/ 63 h 231"/>
              <a:gd name="T16" fmla="*/ 64 w 128"/>
              <a:gd name="T17" fmla="*/ 231 h 231"/>
              <a:gd name="T18" fmla="*/ 64 w 128"/>
              <a:gd name="T19" fmla="*/ 29 h 231"/>
              <a:gd name="T20" fmla="*/ 93 w 128"/>
              <a:gd name="T21" fmla="*/ 58 h 231"/>
              <a:gd name="T22" fmla="*/ 64 w 128"/>
              <a:gd name="T23" fmla="*/ 86 h 231"/>
              <a:gd name="T24" fmla="*/ 35 w 128"/>
              <a:gd name="T25" fmla="*/ 58 h 231"/>
              <a:gd name="T26" fmla="*/ 64 w 128"/>
              <a:gd name="T27" fmla="*/ 29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8" h="231">
                <a:moveTo>
                  <a:pt x="64" y="231"/>
                </a:moveTo>
                <a:cubicBezTo>
                  <a:pt x="64" y="231"/>
                  <a:pt x="128" y="97"/>
                  <a:pt x="128" y="63"/>
                </a:cubicBezTo>
                <a:cubicBezTo>
                  <a:pt x="128" y="29"/>
                  <a:pt x="100" y="0"/>
                  <a:pt x="65" y="0"/>
                </a:cubicBezTo>
                <a:cubicBezTo>
                  <a:pt x="65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3" y="0"/>
                  <a:pt x="63" y="0"/>
                </a:cubicBezTo>
                <a:cubicBezTo>
                  <a:pt x="28" y="0"/>
                  <a:pt x="0" y="29"/>
                  <a:pt x="0" y="63"/>
                </a:cubicBezTo>
                <a:cubicBezTo>
                  <a:pt x="0" y="98"/>
                  <a:pt x="64" y="231"/>
                  <a:pt x="64" y="231"/>
                </a:cubicBezTo>
                <a:close/>
                <a:moveTo>
                  <a:pt x="64" y="29"/>
                </a:moveTo>
                <a:cubicBezTo>
                  <a:pt x="80" y="29"/>
                  <a:pt x="93" y="42"/>
                  <a:pt x="93" y="58"/>
                </a:cubicBezTo>
                <a:cubicBezTo>
                  <a:pt x="93" y="74"/>
                  <a:pt x="80" y="86"/>
                  <a:pt x="64" y="86"/>
                </a:cubicBezTo>
                <a:cubicBezTo>
                  <a:pt x="48" y="86"/>
                  <a:pt x="35" y="74"/>
                  <a:pt x="35" y="58"/>
                </a:cubicBezTo>
                <a:cubicBezTo>
                  <a:pt x="35" y="42"/>
                  <a:pt x="48" y="29"/>
                  <a:pt x="64" y="2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Freeform 475"/>
          <p:cNvSpPr/>
          <p:nvPr/>
        </p:nvSpPr>
        <p:spPr bwMode="auto">
          <a:xfrm>
            <a:off x="4038600" y="4620260"/>
            <a:ext cx="159385" cy="14605"/>
          </a:xfrm>
          <a:custGeom>
            <a:avLst/>
            <a:gdLst>
              <a:gd name="T0" fmla="*/ 16 w 162"/>
              <a:gd name="T1" fmla="*/ 2 h 14"/>
              <a:gd name="T2" fmla="*/ 0 w 162"/>
              <a:gd name="T3" fmla="*/ 0 h 14"/>
              <a:gd name="T4" fmla="*/ 16 w 162"/>
              <a:gd name="T5" fmla="*/ 14 h 14"/>
              <a:gd name="T6" fmla="*/ 146 w 162"/>
              <a:gd name="T7" fmla="*/ 14 h 14"/>
              <a:gd name="T8" fmla="*/ 162 w 162"/>
              <a:gd name="T9" fmla="*/ 0 h 14"/>
              <a:gd name="T10" fmla="*/ 146 w 162"/>
              <a:gd name="T11" fmla="*/ 2 h 14"/>
              <a:gd name="T12" fmla="*/ 16 w 162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" h="14">
                <a:moveTo>
                  <a:pt x="16" y="2"/>
                </a:moveTo>
                <a:cubicBezTo>
                  <a:pt x="9" y="2"/>
                  <a:pt x="4" y="1"/>
                  <a:pt x="0" y="0"/>
                </a:cubicBezTo>
                <a:cubicBezTo>
                  <a:pt x="0" y="9"/>
                  <a:pt x="1" y="14"/>
                  <a:pt x="16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62" y="14"/>
                  <a:pt x="162" y="9"/>
                  <a:pt x="162" y="0"/>
                </a:cubicBezTo>
                <a:cubicBezTo>
                  <a:pt x="159" y="1"/>
                  <a:pt x="153" y="2"/>
                  <a:pt x="146" y="2"/>
                </a:cubicBezTo>
                <a:lnTo>
                  <a:pt x="16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Freeform 476"/>
          <p:cNvSpPr>
            <a:spLocks noEditPoints="1"/>
          </p:cNvSpPr>
          <p:nvPr/>
        </p:nvSpPr>
        <p:spPr bwMode="auto">
          <a:xfrm>
            <a:off x="4038600" y="4349750"/>
            <a:ext cx="159385" cy="262890"/>
          </a:xfrm>
          <a:custGeom>
            <a:avLst/>
            <a:gdLst>
              <a:gd name="T0" fmla="*/ 146 w 162"/>
              <a:gd name="T1" fmla="*/ 0 h 266"/>
              <a:gd name="T2" fmla="*/ 16 w 162"/>
              <a:gd name="T3" fmla="*/ 0 h 266"/>
              <a:gd name="T4" fmla="*/ 0 w 162"/>
              <a:gd name="T5" fmla="*/ 16 h 266"/>
              <a:gd name="T6" fmla="*/ 0 w 162"/>
              <a:gd name="T7" fmla="*/ 38 h 266"/>
              <a:gd name="T8" fmla="*/ 0 w 162"/>
              <a:gd name="T9" fmla="*/ 250 h 266"/>
              <a:gd name="T10" fmla="*/ 16 w 162"/>
              <a:gd name="T11" fmla="*/ 266 h 266"/>
              <a:gd name="T12" fmla="*/ 146 w 162"/>
              <a:gd name="T13" fmla="*/ 266 h 266"/>
              <a:gd name="T14" fmla="*/ 162 w 162"/>
              <a:gd name="T15" fmla="*/ 250 h 266"/>
              <a:gd name="T16" fmla="*/ 162 w 162"/>
              <a:gd name="T17" fmla="*/ 38 h 266"/>
              <a:gd name="T18" fmla="*/ 162 w 162"/>
              <a:gd name="T19" fmla="*/ 16 h 266"/>
              <a:gd name="T20" fmla="*/ 146 w 162"/>
              <a:gd name="T21" fmla="*/ 0 h 266"/>
              <a:gd name="T22" fmla="*/ 140 w 162"/>
              <a:gd name="T23" fmla="*/ 237 h 266"/>
              <a:gd name="T24" fmla="*/ 22 w 162"/>
              <a:gd name="T25" fmla="*/ 237 h 266"/>
              <a:gd name="T26" fmla="*/ 22 w 162"/>
              <a:gd name="T27" fmla="*/ 33 h 266"/>
              <a:gd name="T28" fmla="*/ 140 w 162"/>
              <a:gd name="T29" fmla="*/ 33 h 266"/>
              <a:gd name="T30" fmla="*/ 140 w 162"/>
              <a:gd name="T31" fmla="*/ 237 h 266"/>
              <a:gd name="T32" fmla="*/ 57 w 162"/>
              <a:gd name="T33" fmla="*/ 13 h 266"/>
              <a:gd name="T34" fmla="*/ 106 w 162"/>
              <a:gd name="T35" fmla="*/ 13 h 266"/>
              <a:gd name="T36" fmla="*/ 110 w 162"/>
              <a:gd name="T37" fmla="*/ 17 h 266"/>
              <a:gd name="T38" fmla="*/ 106 w 162"/>
              <a:gd name="T39" fmla="*/ 20 h 266"/>
              <a:gd name="T40" fmla="*/ 57 w 162"/>
              <a:gd name="T41" fmla="*/ 20 h 266"/>
              <a:gd name="T42" fmla="*/ 53 w 162"/>
              <a:gd name="T43" fmla="*/ 17 h 266"/>
              <a:gd name="T44" fmla="*/ 57 w 162"/>
              <a:gd name="T45" fmla="*/ 13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2" h="266">
                <a:moveTo>
                  <a:pt x="146" y="0"/>
                </a:move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5"/>
                  <a:pt x="0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50"/>
                  <a:pt x="0" y="250"/>
                  <a:pt x="0" y="250"/>
                </a:cubicBezTo>
                <a:cubicBezTo>
                  <a:pt x="0" y="261"/>
                  <a:pt x="0" y="266"/>
                  <a:pt x="16" y="266"/>
                </a:cubicBezTo>
                <a:cubicBezTo>
                  <a:pt x="146" y="266"/>
                  <a:pt x="146" y="266"/>
                  <a:pt x="146" y="266"/>
                </a:cubicBezTo>
                <a:cubicBezTo>
                  <a:pt x="162" y="266"/>
                  <a:pt x="162" y="261"/>
                  <a:pt x="162" y="250"/>
                </a:cubicBezTo>
                <a:cubicBezTo>
                  <a:pt x="162" y="38"/>
                  <a:pt x="162" y="38"/>
                  <a:pt x="162" y="38"/>
                </a:cubicBezTo>
                <a:cubicBezTo>
                  <a:pt x="162" y="16"/>
                  <a:pt x="162" y="16"/>
                  <a:pt x="162" y="16"/>
                </a:cubicBezTo>
                <a:cubicBezTo>
                  <a:pt x="162" y="5"/>
                  <a:pt x="162" y="0"/>
                  <a:pt x="146" y="0"/>
                </a:cubicBezTo>
                <a:close/>
                <a:moveTo>
                  <a:pt x="140" y="237"/>
                </a:moveTo>
                <a:cubicBezTo>
                  <a:pt x="22" y="237"/>
                  <a:pt x="22" y="237"/>
                  <a:pt x="22" y="237"/>
                </a:cubicBezTo>
                <a:cubicBezTo>
                  <a:pt x="22" y="33"/>
                  <a:pt x="22" y="33"/>
                  <a:pt x="22" y="33"/>
                </a:cubicBezTo>
                <a:cubicBezTo>
                  <a:pt x="140" y="33"/>
                  <a:pt x="140" y="33"/>
                  <a:pt x="140" y="33"/>
                </a:cubicBezTo>
                <a:lnTo>
                  <a:pt x="140" y="237"/>
                </a:lnTo>
                <a:close/>
                <a:moveTo>
                  <a:pt x="57" y="13"/>
                </a:moveTo>
                <a:cubicBezTo>
                  <a:pt x="106" y="13"/>
                  <a:pt x="106" y="13"/>
                  <a:pt x="106" y="13"/>
                </a:cubicBezTo>
                <a:cubicBezTo>
                  <a:pt x="108" y="13"/>
                  <a:pt x="110" y="15"/>
                  <a:pt x="110" y="17"/>
                </a:cubicBezTo>
                <a:cubicBezTo>
                  <a:pt x="110" y="19"/>
                  <a:pt x="108" y="20"/>
                  <a:pt x="106" y="20"/>
                </a:cubicBezTo>
                <a:cubicBezTo>
                  <a:pt x="57" y="20"/>
                  <a:pt x="57" y="20"/>
                  <a:pt x="57" y="20"/>
                </a:cubicBezTo>
                <a:cubicBezTo>
                  <a:pt x="55" y="20"/>
                  <a:pt x="53" y="19"/>
                  <a:pt x="53" y="17"/>
                </a:cubicBezTo>
                <a:cubicBezTo>
                  <a:pt x="53" y="15"/>
                  <a:pt x="55" y="13"/>
                  <a:pt x="57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477"/>
          <p:cNvSpPr>
            <a:spLocks noEditPoints="1"/>
          </p:cNvSpPr>
          <p:nvPr/>
        </p:nvSpPr>
        <p:spPr bwMode="auto">
          <a:xfrm>
            <a:off x="10757535" y="5481320"/>
            <a:ext cx="283210" cy="283210"/>
          </a:xfrm>
          <a:custGeom>
            <a:avLst/>
            <a:gdLst>
              <a:gd name="T0" fmla="*/ 164 w 176"/>
              <a:gd name="T1" fmla="*/ 66 h 176"/>
              <a:gd name="T2" fmla="*/ 164 w 176"/>
              <a:gd name="T3" fmla="*/ 0 h 176"/>
              <a:gd name="T4" fmla="*/ 138 w 176"/>
              <a:gd name="T5" fmla="*/ 0 h 176"/>
              <a:gd name="T6" fmla="*/ 138 w 176"/>
              <a:gd name="T7" fmla="*/ 66 h 176"/>
              <a:gd name="T8" fmla="*/ 120 w 176"/>
              <a:gd name="T9" fmla="*/ 66 h 176"/>
              <a:gd name="T10" fmla="*/ 120 w 176"/>
              <a:gd name="T11" fmla="*/ 37 h 176"/>
              <a:gd name="T12" fmla="*/ 83 w 176"/>
              <a:gd name="T13" fmla="*/ 65 h 176"/>
              <a:gd name="T14" fmla="*/ 83 w 176"/>
              <a:gd name="T15" fmla="*/ 37 h 176"/>
              <a:gd name="T16" fmla="*/ 47 w 176"/>
              <a:gd name="T17" fmla="*/ 65 h 176"/>
              <a:gd name="T18" fmla="*/ 47 w 176"/>
              <a:gd name="T19" fmla="*/ 37 h 176"/>
              <a:gd name="T20" fmla="*/ 10 w 176"/>
              <a:gd name="T21" fmla="*/ 66 h 176"/>
              <a:gd name="T22" fmla="*/ 0 w 176"/>
              <a:gd name="T23" fmla="*/ 66 h 176"/>
              <a:gd name="T24" fmla="*/ 0 w 176"/>
              <a:gd name="T25" fmla="*/ 176 h 176"/>
              <a:gd name="T26" fmla="*/ 176 w 176"/>
              <a:gd name="T27" fmla="*/ 176 h 176"/>
              <a:gd name="T28" fmla="*/ 176 w 176"/>
              <a:gd name="T29" fmla="*/ 66 h 176"/>
              <a:gd name="T30" fmla="*/ 164 w 176"/>
              <a:gd name="T31" fmla="*/ 66 h 176"/>
              <a:gd name="T32" fmla="*/ 55 w 176"/>
              <a:gd name="T33" fmla="*/ 156 h 176"/>
              <a:gd name="T34" fmla="*/ 29 w 176"/>
              <a:gd name="T35" fmla="*/ 156 h 176"/>
              <a:gd name="T36" fmla="*/ 29 w 176"/>
              <a:gd name="T37" fmla="*/ 130 h 176"/>
              <a:gd name="T38" fmla="*/ 55 w 176"/>
              <a:gd name="T39" fmla="*/ 130 h 176"/>
              <a:gd name="T40" fmla="*/ 55 w 176"/>
              <a:gd name="T41" fmla="*/ 156 h 176"/>
              <a:gd name="T42" fmla="*/ 55 w 176"/>
              <a:gd name="T43" fmla="*/ 112 h 176"/>
              <a:gd name="T44" fmla="*/ 29 w 176"/>
              <a:gd name="T45" fmla="*/ 112 h 176"/>
              <a:gd name="T46" fmla="*/ 29 w 176"/>
              <a:gd name="T47" fmla="*/ 86 h 176"/>
              <a:gd name="T48" fmla="*/ 55 w 176"/>
              <a:gd name="T49" fmla="*/ 86 h 176"/>
              <a:gd name="T50" fmla="*/ 55 w 176"/>
              <a:gd name="T51" fmla="*/ 112 h 176"/>
              <a:gd name="T52" fmla="*/ 102 w 176"/>
              <a:gd name="T53" fmla="*/ 156 h 176"/>
              <a:gd name="T54" fmla="*/ 75 w 176"/>
              <a:gd name="T55" fmla="*/ 156 h 176"/>
              <a:gd name="T56" fmla="*/ 75 w 176"/>
              <a:gd name="T57" fmla="*/ 130 h 176"/>
              <a:gd name="T58" fmla="*/ 102 w 176"/>
              <a:gd name="T59" fmla="*/ 130 h 176"/>
              <a:gd name="T60" fmla="*/ 102 w 176"/>
              <a:gd name="T61" fmla="*/ 156 h 176"/>
              <a:gd name="T62" fmla="*/ 102 w 176"/>
              <a:gd name="T63" fmla="*/ 112 h 176"/>
              <a:gd name="T64" fmla="*/ 75 w 176"/>
              <a:gd name="T65" fmla="*/ 112 h 176"/>
              <a:gd name="T66" fmla="*/ 75 w 176"/>
              <a:gd name="T67" fmla="*/ 86 h 176"/>
              <a:gd name="T68" fmla="*/ 102 w 176"/>
              <a:gd name="T69" fmla="*/ 86 h 176"/>
              <a:gd name="T70" fmla="*/ 102 w 176"/>
              <a:gd name="T71" fmla="*/ 112 h 176"/>
              <a:gd name="T72" fmla="*/ 149 w 176"/>
              <a:gd name="T73" fmla="*/ 156 h 176"/>
              <a:gd name="T74" fmla="*/ 122 w 176"/>
              <a:gd name="T75" fmla="*/ 156 h 176"/>
              <a:gd name="T76" fmla="*/ 122 w 176"/>
              <a:gd name="T77" fmla="*/ 130 h 176"/>
              <a:gd name="T78" fmla="*/ 149 w 176"/>
              <a:gd name="T79" fmla="*/ 130 h 176"/>
              <a:gd name="T80" fmla="*/ 149 w 176"/>
              <a:gd name="T81" fmla="*/ 156 h 176"/>
              <a:gd name="T82" fmla="*/ 149 w 176"/>
              <a:gd name="T83" fmla="*/ 112 h 176"/>
              <a:gd name="T84" fmla="*/ 122 w 176"/>
              <a:gd name="T85" fmla="*/ 112 h 176"/>
              <a:gd name="T86" fmla="*/ 122 w 176"/>
              <a:gd name="T87" fmla="*/ 86 h 176"/>
              <a:gd name="T88" fmla="*/ 149 w 176"/>
              <a:gd name="T89" fmla="*/ 86 h 176"/>
              <a:gd name="T90" fmla="*/ 149 w 176"/>
              <a:gd name="T91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" h="176">
                <a:moveTo>
                  <a:pt x="164" y="66"/>
                </a:moveTo>
                <a:lnTo>
                  <a:pt x="164" y="0"/>
                </a:lnTo>
                <a:lnTo>
                  <a:pt x="138" y="0"/>
                </a:lnTo>
                <a:lnTo>
                  <a:pt x="138" y="66"/>
                </a:lnTo>
                <a:lnTo>
                  <a:pt x="120" y="66"/>
                </a:lnTo>
                <a:lnTo>
                  <a:pt x="120" y="37"/>
                </a:lnTo>
                <a:lnTo>
                  <a:pt x="83" y="65"/>
                </a:lnTo>
                <a:lnTo>
                  <a:pt x="83" y="37"/>
                </a:lnTo>
                <a:lnTo>
                  <a:pt x="47" y="65"/>
                </a:lnTo>
                <a:lnTo>
                  <a:pt x="47" y="37"/>
                </a:lnTo>
                <a:lnTo>
                  <a:pt x="10" y="66"/>
                </a:lnTo>
                <a:lnTo>
                  <a:pt x="0" y="66"/>
                </a:lnTo>
                <a:lnTo>
                  <a:pt x="0" y="176"/>
                </a:lnTo>
                <a:lnTo>
                  <a:pt x="176" y="176"/>
                </a:lnTo>
                <a:lnTo>
                  <a:pt x="176" y="66"/>
                </a:lnTo>
                <a:lnTo>
                  <a:pt x="164" y="66"/>
                </a:lnTo>
                <a:close/>
                <a:moveTo>
                  <a:pt x="55" y="156"/>
                </a:moveTo>
                <a:lnTo>
                  <a:pt x="29" y="156"/>
                </a:lnTo>
                <a:lnTo>
                  <a:pt x="29" y="130"/>
                </a:lnTo>
                <a:lnTo>
                  <a:pt x="55" y="130"/>
                </a:lnTo>
                <a:lnTo>
                  <a:pt x="55" y="156"/>
                </a:lnTo>
                <a:close/>
                <a:moveTo>
                  <a:pt x="55" y="112"/>
                </a:moveTo>
                <a:lnTo>
                  <a:pt x="29" y="112"/>
                </a:lnTo>
                <a:lnTo>
                  <a:pt x="29" y="86"/>
                </a:lnTo>
                <a:lnTo>
                  <a:pt x="55" y="86"/>
                </a:lnTo>
                <a:lnTo>
                  <a:pt x="55" y="112"/>
                </a:lnTo>
                <a:close/>
                <a:moveTo>
                  <a:pt x="102" y="156"/>
                </a:moveTo>
                <a:lnTo>
                  <a:pt x="75" y="156"/>
                </a:lnTo>
                <a:lnTo>
                  <a:pt x="75" y="130"/>
                </a:lnTo>
                <a:lnTo>
                  <a:pt x="102" y="130"/>
                </a:lnTo>
                <a:lnTo>
                  <a:pt x="102" y="156"/>
                </a:lnTo>
                <a:close/>
                <a:moveTo>
                  <a:pt x="102" y="112"/>
                </a:moveTo>
                <a:lnTo>
                  <a:pt x="75" y="112"/>
                </a:lnTo>
                <a:lnTo>
                  <a:pt x="75" y="86"/>
                </a:lnTo>
                <a:lnTo>
                  <a:pt x="102" y="86"/>
                </a:lnTo>
                <a:lnTo>
                  <a:pt x="102" y="112"/>
                </a:lnTo>
                <a:close/>
                <a:moveTo>
                  <a:pt x="149" y="156"/>
                </a:moveTo>
                <a:lnTo>
                  <a:pt x="122" y="156"/>
                </a:lnTo>
                <a:lnTo>
                  <a:pt x="122" y="130"/>
                </a:lnTo>
                <a:lnTo>
                  <a:pt x="149" y="130"/>
                </a:lnTo>
                <a:lnTo>
                  <a:pt x="149" y="156"/>
                </a:lnTo>
                <a:close/>
                <a:moveTo>
                  <a:pt x="149" y="112"/>
                </a:moveTo>
                <a:lnTo>
                  <a:pt x="122" y="112"/>
                </a:lnTo>
                <a:lnTo>
                  <a:pt x="122" y="86"/>
                </a:lnTo>
                <a:lnTo>
                  <a:pt x="149" y="86"/>
                </a:lnTo>
                <a:lnTo>
                  <a:pt x="149" y="1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" name="Freeform 478"/>
          <p:cNvSpPr/>
          <p:nvPr/>
        </p:nvSpPr>
        <p:spPr bwMode="auto">
          <a:xfrm>
            <a:off x="3976370" y="5481320"/>
            <a:ext cx="254000" cy="254635"/>
          </a:xfrm>
          <a:custGeom>
            <a:avLst/>
            <a:gdLst>
              <a:gd name="T0" fmla="*/ 129 w 258"/>
              <a:gd name="T1" fmla="*/ 245 h 259"/>
              <a:gd name="T2" fmla="*/ 14 w 258"/>
              <a:gd name="T3" fmla="*/ 129 h 259"/>
              <a:gd name="T4" fmla="*/ 129 w 258"/>
              <a:gd name="T5" fmla="*/ 14 h 259"/>
              <a:gd name="T6" fmla="*/ 244 w 258"/>
              <a:gd name="T7" fmla="*/ 129 h 259"/>
              <a:gd name="T8" fmla="*/ 241 w 258"/>
              <a:gd name="T9" fmla="*/ 156 h 259"/>
              <a:gd name="T10" fmla="*/ 255 w 258"/>
              <a:gd name="T11" fmla="*/ 159 h 259"/>
              <a:gd name="T12" fmla="*/ 258 w 258"/>
              <a:gd name="T13" fmla="*/ 129 h 259"/>
              <a:gd name="T14" fmla="*/ 129 w 258"/>
              <a:gd name="T15" fmla="*/ 0 h 259"/>
              <a:gd name="T16" fmla="*/ 0 w 258"/>
              <a:gd name="T17" fmla="*/ 129 h 259"/>
              <a:gd name="T18" fmla="*/ 129 w 258"/>
              <a:gd name="T19" fmla="*/ 259 h 259"/>
              <a:gd name="T20" fmla="*/ 155 w 258"/>
              <a:gd name="T21" fmla="*/ 256 h 259"/>
              <a:gd name="T22" fmla="*/ 152 w 258"/>
              <a:gd name="T23" fmla="*/ 242 h 259"/>
              <a:gd name="T24" fmla="*/ 129 w 258"/>
              <a:gd name="T25" fmla="*/ 245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8" h="259">
                <a:moveTo>
                  <a:pt x="129" y="245"/>
                </a:moveTo>
                <a:cubicBezTo>
                  <a:pt x="65" y="245"/>
                  <a:pt x="14" y="193"/>
                  <a:pt x="14" y="129"/>
                </a:cubicBezTo>
                <a:cubicBezTo>
                  <a:pt x="14" y="66"/>
                  <a:pt x="65" y="14"/>
                  <a:pt x="129" y="14"/>
                </a:cubicBezTo>
                <a:cubicBezTo>
                  <a:pt x="193" y="14"/>
                  <a:pt x="244" y="66"/>
                  <a:pt x="244" y="129"/>
                </a:cubicBezTo>
                <a:cubicBezTo>
                  <a:pt x="244" y="139"/>
                  <a:pt x="243" y="148"/>
                  <a:pt x="241" y="156"/>
                </a:cubicBezTo>
                <a:cubicBezTo>
                  <a:pt x="255" y="159"/>
                  <a:pt x="255" y="159"/>
                  <a:pt x="255" y="159"/>
                </a:cubicBezTo>
                <a:cubicBezTo>
                  <a:pt x="257" y="150"/>
                  <a:pt x="258" y="140"/>
                  <a:pt x="258" y="129"/>
                </a:cubicBezTo>
                <a:cubicBezTo>
                  <a:pt x="258" y="58"/>
                  <a:pt x="200" y="0"/>
                  <a:pt x="129" y="0"/>
                </a:cubicBezTo>
                <a:cubicBezTo>
                  <a:pt x="58" y="0"/>
                  <a:pt x="0" y="58"/>
                  <a:pt x="0" y="129"/>
                </a:cubicBezTo>
                <a:cubicBezTo>
                  <a:pt x="0" y="201"/>
                  <a:pt x="58" y="259"/>
                  <a:pt x="129" y="259"/>
                </a:cubicBezTo>
                <a:cubicBezTo>
                  <a:pt x="138" y="259"/>
                  <a:pt x="147" y="258"/>
                  <a:pt x="155" y="256"/>
                </a:cubicBezTo>
                <a:cubicBezTo>
                  <a:pt x="152" y="242"/>
                  <a:pt x="152" y="242"/>
                  <a:pt x="152" y="242"/>
                </a:cubicBezTo>
                <a:cubicBezTo>
                  <a:pt x="145" y="244"/>
                  <a:pt x="137" y="245"/>
                  <a:pt x="129" y="2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Freeform 479"/>
          <p:cNvSpPr>
            <a:spLocks noEditPoints="1"/>
          </p:cNvSpPr>
          <p:nvPr/>
        </p:nvSpPr>
        <p:spPr bwMode="auto">
          <a:xfrm>
            <a:off x="3998595" y="5504180"/>
            <a:ext cx="209550" cy="208915"/>
          </a:xfrm>
          <a:custGeom>
            <a:avLst/>
            <a:gdLst>
              <a:gd name="T0" fmla="*/ 106 w 212"/>
              <a:gd name="T1" fmla="*/ 0 h 213"/>
              <a:gd name="T2" fmla="*/ 0 w 212"/>
              <a:gd name="T3" fmla="*/ 106 h 213"/>
              <a:gd name="T4" fmla="*/ 106 w 212"/>
              <a:gd name="T5" fmla="*/ 213 h 213"/>
              <a:gd name="T6" fmla="*/ 127 w 212"/>
              <a:gd name="T7" fmla="*/ 211 h 213"/>
              <a:gd name="T8" fmla="*/ 105 w 212"/>
              <a:gd name="T9" fmla="*/ 106 h 213"/>
              <a:gd name="T10" fmla="*/ 120 w 212"/>
              <a:gd name="T11" fmla="*/ 110 h 213"/>
              <a:gd name="T12" fmla="*/ 117 w 212"/>
              <a:gd name="T13" fmla="*/ 103 h 213"/>
              <a:gd name="T14" fmla="*/ 128 w 212"/>
              <a:gd name="T15" fmla="*/ 92 h 213"/>
              <a:gd name="T16" fmla="*/ 139 w 212"/>
              <a:gd name="T17" fmla="*/ 103 h 213"/>
              <a:gd name="T18" fmla="*/ 132 w 212"/>
              <a:gd name="T19" fmla="*/ 113 h 213"/>
              <a:gd name="T20" fmla="*/ 209 w 212"/>
              <a:gd name="T21" fmla="*/ 131 h 213"/>
              <a:gd name="T22" fmla="*/ 212 w 212"/>
              <a:gd name="T23" fmla="*/ 106 h 213"/>
              <a:gd name="T24" fmla="*/ 106 w 212"/>
              <a:gd name="T25" fmla="*/ 0 h 213"/>
              <a:gd name="T26" fmla="*/ 42 w 212"/>
              <a:gd name="T27" fmla="*/ 54 h 213"/>
              <a:gd name="T28" fmla="*/ 57 w 212"/>
              <a:gd name="T29" fmla="*/ 70 h 213"/>
              <a:gd name="T30" fmla="*/ 42 w 212"/>
              <a:gd name="T31" fmla="*/ 85 h 213"/>
              <a:gd name="T32" fmla="*/ 26 w 212"/>
              <a:gd name="T33" fmla="*/ 70 h 213"/>
              <a:gd name="T34" fmla="*/ 42 w 212"/>
              <a:gd name="T35" fmla="*/ 54 h 213"/>
              <a:gd name="T36" fmla="*/ 40 w 212"/>
              <a:gd name="T37" fmla="*/ 154 h 213"/>
              <a:gd name="T38" fmla="*/ 21 w 212"/>
              <a:gd name="T39" fmla="*/ 135 h 213"/>
              <a:gd name="T40" fmla="*/ 40 w 212"/>
              <a:gd name="T41" fmla="*/ 115 h 213"/>
              <a:gd name="T42" fmla="*/ 60 w 212"/>
              <a:gd name="T43" fmla="*/ 135 h 213"/>
              <a:gd name="T44" fmla="*/ 40 w 212"/>
              <a:gd name="T45" fmla="*/ 154 h 213"/>
              <a:gd name="T46" fmla="*/ 89 w 212"/>
              <a:gd name="T47" fmla="*/ 70 h 213"/>
              <a:gd name="T48" fmla="*/ 102 w 212"/>
              <a:gd name="T49" fmla="*/ 83 h 213"/>
              <a:gd name="T50" fmla="*/ 89 w 212"/>
              <a:gd name="T51" fmla="*/ 96 h 213"/>
              <a:gd name="T52" fmla="*/ 76 w 212"/>
              <a:gd name="T53" fmla="*/ 83 h 213"/>
              <a:gd name="T54" fmla="*/ 89 w 212"/>
              <a:gd name="T55" fmla="*/ 70 h 213"/>
              <a:gd name="T56" fmla="*/ 76 w 212"/>
              <a:gd name="T57" fmla="*/ 133 h 213"/>
              <a:gd name="T58" fmla="*/ 89 w 212"/>
              <a:gd name="T59" fmla="*/ 120 h 213"/>
              <a:gd name="T60" fmla="*/ 102 w 212"/>
              <a:gd name="T61" fmla="*/ 133 h 213"/>
              <a:gd name="T62" fmla="*/ 89 w 212"/>
              <a:gd name="T63" fmla="*/ 146 h 213"/>
              <a:gd name="T64" fmla="*/ 76 w 212"/>
              <a:gd name="T65" fmla="*/ 133 h 213"/>
              <a:gd name="T66" fmla="*/ 117 w 212"/>
              <a:gd name="T67" fmla="*/ 183 h 213"/>
              <a:gd name="T68" fmla="*/ 102 w 212"/>
              <a:gd name="T69" fmla="*/ 198 h 213"/>
              <a:gd name="T70" fmla="*/ 87 w 212"/>
              <a:gd name="T71" fmla="*/ 183 h 213"/>
              <a:gd name="T72" fmla="*/ 102 w 212"/>
              <a:gd name="T73" fmla="*/ 168 h 213"/>
              <a:gd name="T74" fmla="*/ 117 w 212"/>
              <a:gd name="T75" fmla="*/ 183 h 213"/>
              <a:gd name="T76" fmla="*/ 106 w 212"/>
              <a:gd name="T77" fmla="*/ 55 h 213"/>
              <a:gd name="T78" fmla="*/ 88 w 212"/>
              <a:gd name="T79" fmla="*/ 36 h 213"/>
              <a:gd name="T80" fmla="*/ 106 w 212"/>
              <a:gd name="T81" fmla="*/ 18 h 213"/>
              <a:gd name="T82" fmla="*/ 125 w 212"/>
              <a:gd name="T83" fmla="*/ 36 h 213"/>
              <a:gd name="T84" fmla="*/ 106 w 212"/>
              <a:gd name="T85" fmla="*/ 55 h 213"/>
              <a:gd name="T86" fmla="*/ 139 w 212"/>
              <a:gd name="T87" fmla="*/ 49 h 213"/>
              <a:gd name="T88" fmla="*/ 152 w 212"/>
              <a:gd name="T89" fmla="*/ 36 h 213"/>
              <a:gd name="T90" fmla="*/ 165 w 212"/>
              <a:gd name="T91" fmla="*/ 49 h 213"/>
              <a:gd name="T92" fmla="*/ 152 w 212"/>
              <a:gd name="T93" fmla="*/ 62 h 213"/>
              <a:gd name="T94" fmla="*/ 139 w 212"/>
              <a:gd name="T95" fmla="*/ 49 h 213"/>
              <a:gd name="T96" fmla="*/ 175 w 212"/>
              <a:gd name="T97" fmla="*/ 112 h 213"/>
              <a:gd name="T98" fmla="*/ 157 w 212"/>
              <a:gd name="T99" fmla="*/ 95 h 213"/>
              <a:gd name="T100" fmla="*/ 175 w 212"/>
              <a:gd name="T101" fmla="*/ 77 h 213"/>
              <a:gd name="T102" fmla="*/ 193 w 212"/>
              <a:gd name="T103" fmla="*/ 95 h 213"/>
              <a:gd name="T104" fmla="*/ 175 w 212"/>
              <a:gd name="T105" fmla="*/ 112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2" h="213">
                <a:moveTo>
                  <a:pt x="106" y="0"/>
                </a:moveTo>
                <a:cubicBezTo>
                  <a:pt x="47" y="0"/>
                  <a:pt x="0" y="48"/>
                  <a:pt x="0" y="106"/>
                </a:cubicBezTo>
                <a:cubicBezTo>
                  <a:pt x="0" y="165"/>
                  <a:pt x="47" y="213"/>
                  <a:pt x="106" y="213"/>
                </a:cubicBezTo>
                <a:cubicBezTo>
                  <a:pt x="113" y="213"/>
                  <a:pt x="120" y="212"/>
                  <a:pt x="127" y="211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20" y="110"/>
                  <a:pt x="120" y="110"/>
                  <a:pt x="120" y="110"/>
                </a:cubicBezTo>
                <a:cubicBezTo>
                  <a:pt x="118" y="108"/>
                  <a:pt x="117" y="105"/>
                  <a:pt x="117" y="103"/>
                </a:cubicBezTo>
                <a:cubicBezTo>
                  <a:pt x="117" y="97"/>
                  <a:pt x="122" y="92"/>
                  <a:pt x="128" y="92"/>
                </a:cubicBezTo>
                <a:cubicBezTo>
                  <a:pt x="134" y="92"/>
                  <a:pt x="139" y="97"/>
                  <a:pt x="139" y="103"/>
                </a:cubicBezTo>
                <a:cubicBezTo>
                  <a:pt x="139" y="107"/>
                  <a:pt x="136" y="111"/>
                  <a:pt x="132" y="113"/>
                </a:cubicBezTo>
                <a:cubicBezTo>
                  <a:pt x="209" y="131"/>
                  <a:pt x="209" y="131"/>
                  <a:pt x="209" y="131"/>
                </a:cubicBezTo>
                <a:cubicBezTo>
                  <a:pt x="211" y="123"/>
                  <a:pt x="212" y="115"/>
                  <a:pt x="212" y="106"/>
                </a:cubicBezTo>
                <a:cubicBezTo>
                  <a:pt x="212" y="48"/>
                  <a:pt x="165" y="0"/>
                  <a:pt x="106" y="0"/>
                </a:cubicBezTo>
                <a:close/>
                <a:moveTo>
                  <a:pt x="42" y="54"/>
                </a:moveTo>
                <a:cubicBezTo>
                  <a:pt x="50" y="54"/>
                  <a:pt x="57" y="61"/>
                  <a:pt x="57" y="70"/>
                </a:cubicBezTo>
                <a:cubicBezTo>
                  <a:pt x="57" y="78"/>
                  <a:pt x="50" y="85"/>
                  <a:pt x="42" y="85"/>
                </a:cubicBezTo>
                <a:cubicBezTo>
                  <a:pt x="33" y="85"/>
                  <a:pt x="26" y="78"/>
                  <a:pt x="26" y="70"/>
                </a:cubicBezTo>
                <a:cubicBezTo>
                  <a:pt x="26" y="61"/>
                  <a:pt x="33" y="54"/>
                  <a:pt x="42" y="54"/>
                </a:cubicBezTo>
                <a:close/>
                <a:moveTo>
                  <a:pt x="40" y="154"/>
                </a:moveTo>
                <a:cubicBezTo>
                  <a:pt x="30" y="154"/>
                  <a:pt x="21" y="146"/>
                  <a:pt x="21" y="135"/>
                </a:cubicBezTo>
                <a:cubicBezTo>
                  <a:pt x="21" y="124"/>
                  <a:pt x="30" y="115"/>
                  <a:pt x="40" y="115"/>
                </a:cubicBezTo>
                <a:cubicBezTo>
                  <a:pt x="51" y="115"/>
                  <a:pt x="60" y="124"/>
                  <a:pt x="60" y="135"/>
                </a:cubicBezTo>
                <a:cubicBezTo>
                  <a:pt x="60" y="146"/>
                  <a:pt x="51" y="154"/>
                  <a:pt x="40" y="154"/>
                </a:cubicBezTo>
                <a:close/>
                <a:moveTo>
                  <a:pt x="89" y="70"/>
                </a:moveTo>
                <a:cubicBezTo>
                  <a:pt x="96" y="70"/>
                  <a:pt x="102" y="76"/>
                  <a:pt x="102" y="83"/>
                </a:cubicBezTo>
                <a:cubicBezTo>
                  <a:pt x="102" y="90"/>
                  <a:pt x="96" y="96"/>
                  <a:pt x="89" y="96"/>
                </a:cubicBezTo>
                <a:cubicBezTo>
                  <a:pt x="82" y="96"/>
                  <a:pt x="76" y="90"/>
                  <a:pt x="76" y="83"/>
                </a:cubicBezTo>
                <a:cubicBezTo>
                  <a:pt x="76" y="76"/>
                  <a:pt x="82" y="70"/>
                  <a:pt x="89" y="70"/>
                </a:cubicBezTo>
                <a:close/>
                <a:moveTo>
                  <a:pt x="76" y="133"/>
                </a:moveTo>
                <a:cubicBezTo>
                  <a:pt x="76" y="126"/>
                  <a:pt x="82" y="120"/>
                  <a:pt x="89" y="120"/>
                </a:cubicBezTo>
                <a:cubicBezTo>
                  <a:pt x="96" y="120"/>
                  <a:pt x="102" y="126"/>
                  <a:pt x="102" y="133"/>
                </a:cubicBezTo>
                <a:cubicBezTo>
                  <a:pt x="102" y="140"/>
                  <a:pt x="96" y="146"/>
                  <a:pt x="89" y="146"/>
                </a:cubicBezTo>
                <a:cubicBezTo>
                  <a:pt x="82" y="146"/>
                  <a:pt x="76" y="140"/>
                  <a:pt x="76" y="133"/>
                </a:cubicBezTo>
                <a:close/>
                <a:moveTo>
                  <a:pt x="117" y="183"/>
                </a:moveTo>
                <a:cubicBezTo>
                  <a:pt x="117" y="191"/>
                  <a:pt x="110" y="198"/>
                  <a:pt x="102" y="198"/>
                </a:cubicBezTo>
                <a:cubicBezTo>
                  <a:pt x="94" y="198"/>
                  <a:pt x="87" y="191"/>
                  <a:pt x="87" y="183"/>
                </a:cubicBezTo>
                <a:cubicBezTo>
                  <a:pt x="87" y="175"/>
                  <a:pt x="94" y="168"/>
                  <a:pt x="102" y="168"/>
                </a:cubicBezTo>
                <a:cubicBezTo>
                  <a:pt x="110" y="168"/>
                  <a:pt x="117" y="175"/>
                  <a:pt x="117" y="183"/>
                </a:cubicBezTo>
                <a:close/>
                <a:moveTo>
                  <a:pt x="106" y="55"/>
                </a:moveTo>
                <a:cubicBezTo>
                  <a:pt x="96" y="55"/>
                  <a:pt x="88" y="46"/>
                  <a:pt x="88" y="36"/>
                </a:cubicBezTo>
                <a:cubicBezTo>
                  <a:pt x="88" y="26"/>
                  <a:pt x="96" y="18"/>
                  <a:pt x="106" y="18"/>
                </a:cubicBezTo>
                <a:cubicBezTo>
                  <a:pt x="116" y="18"/>
                  <a:pt x="125" y="26"/>
                  <a:pt x="125" y="36"/>
                </a:cubicBezTo>
                <a:cubicBezTo>
                  <a:pt x="125" y="46"/>
                  <a:pt x="116" y="55"/>
                  <a:pt x="106" y="55"/>
                </a:cubicBezTo>
                <a:close/>
                <a:moveTo>
                  <a:pt x="139" y="49"/>
                </a:moveTo>
                <a:cubicBezTo>
                  <a:pt x="139" y="42"/>
                  <a:pt x="145" y="36"/>
                  <a:pt x="152" y="36"/>
                </a:cubicBezTo>
                <a:cubicBezTo>
                  <a:pt x="159" y="36"/>
                  <a:pt x="165" y="42"/>
                  <a:pt x="165" y="49"/>
                </a:cubicBezTo>
                <a:cubicBezTo>
                  <a:pt x="165" y="56"/>
                  <a:pt x="159" y="62"/>
                  <a:pt x="152" y="62"/>
                </a:cubicBezTo>
                <a:cubicBezTo>
                  <a:pt x="145" y="62"/>
                  <a:pt x="139" y="56"/>
                  <a:pt x="139" y="49"/>
                </a:cubicBezTo>
                <a:close/>
                <a:moveTo>
                  <a:pt x="175" y="112"/>
                </a:moveTo>
                <a:cubicBezTo>
                  <a:pt x="165" y="112"/>
                  <a:pt x="157" y="105"/>
                  <a:pt x="157" y="95"/>
                </a:cubicBezTo>
                <a:cubicBezTo>
                  <a:pt x="157" y="85"/>
                  <a:pt x="165" y="77"/>
                  <a:pt x="175" y="77"/>
                </a:cubicBezTo>
                <a:cubicBezTo>
                  <a:pt x="185" y="77"/>
                  <a:pt x="193" y="85"/>
                  <a:pt x="193" y="95"/>
                </a:cubicBezTo>
                <a:cubicBezTo>
                  <a:pt x="193" y="105"/>
                  <a:pt x="185" y="112"/>
                  <a:pt x="175" y="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Freeform 480"/>
          <p:cNvSpPr/>
          <p:nvPr/>
        </p:nvSpPr>
        <p:spPr bwMode="auto">
          <a:xfrm>
            <a:off x="4157980" y="5666740"/>
            <a:ext cx="99695" cy="97790"/>
          </a:xfrm>
          <a:custGeom>
            <a:avLst/>
            <a:gdLst>
              <a:gd name="T0" fmla="*/ 90 w 103"/>
              <a:gd name="T1" fmla="*/ 0 h 100"/>
              <a:gd name="T2" fmla="*/ 0 w 103"/>
              <a:gd name="T3" fmla="*/ 87 h 100"/>
              <a:gd name="T4" fmla="*/ 3 w 103"/>
              <a:gd name="T5" fmla="*/ 100 h 100"/>
              <a:gd name="T6" fmla="*/ 103 w 103"/>
              <a:gd name="T7" fmla="*/ 4 h 100"/>
              <a:gd name="T8" fmla="*/ 90 w 103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100">
                <a:moveTo>
                  <a:pt x="90" y="0"/>
                </a:moveTo>
                <a:cubicBezTo>
                  <a:pt x="79" y="44"/>
                  <a:pt x="44" y="78"/>
                  <a:pt x="0" y="87"/>
                </a:cubicBezTo>
                <a:cubicBezTo>
                  <a:pt x="3" y="100"/>
                  <a:pt x="3" y="100"/>
                  <a:pt x="3" y="100"/>
                </a:cubicBezTo>
                <a:cubicBezTo>
                  <a:pt x="53" y="90"/>
                  <a:pt x="92" y="52"/>
                  <a:pt x="103" y="4"/>
                </a:cubicBezTo>
                <a:lnTo>
                  <a:pt x="9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Freeform 481"/>
          <p:cNvSpPr>
            <a:spLocks noEditPoints="1"/>
          </p:cNvSpPr>
          <p:nvPr/>
        </p:nvSpPr>
        <p:spPr bwMode="auto">
          <a:xfrm>
            <a:off x="4135755" y="5639435"/>
            <a:ext cx="100965" cy="102870"/>
          </a:xfrm>
          <a:custGeom>
            <a:avLst/>
            <a:gdLst>
              <a:gd name="T0" fmla="*/ 104 w 104"/>
              <a:gd name="T1" fmla="*/ 25 h 105"/>
              <a:gd name="T2" fmla="*/ 27 w 104"/>
              <a:gd name="T3" fmla="*/ 7 h 105"/>
              <a:gd name="T4" fmla="*/ 23 w 104"/>
              <a:gd name="T5" fmla="*/ 8 h 105"/>
              <a:gd name="T6" fmla="*/ 14 w 104"/>
              <a:gd name="T7" fmla="*/ 4 h 105"/>
              <a:gd name="T8" fmla="*/ 0 w 104"/>
              <a:gd name="T9" fmla="*/ 0 h 105"/>
              <a:gd name="T10" fmla="*/ 22 w 104"/>
              <a:gd name="T11" fmla="*/ 105 h 105"/>
              <a:gd name="T12" fmla="*/ 104 w 104"/>
              <a:gd name="T13" fmla="*/ 25 h 105"/>
              <a:gd name="T14" fmla="*/ 73 w 104"/>
              <a:gd name="T15" fmla="*/ 20 h 105"/>
              <a:gd name="T16" fmla="*/ 84 w 104"/>
              <a:gd name="T17" fmla="*/ 31 h 105"/>
              <a:gd name="T18" fmla="*/ 73 w 104"/>
              <a:gd name="T19" fmla="*/ 42 h 105"/>
              <a:gd name="T20" fmla="*/ 62 w 104"/>
              <a:gd name="T21" fmla="*/ 31 h 105"/>
              <a:gd name="T22" fmla="*/ 73 w 104"/>
              <a:gd name="T23" fmla="*/ 20 h 105"/>
              <a:gd name="T24" fmla="*/ 31 w 104"/>
              <a:gd name="T25" fmla="*/ 62 h 105"/>
              <a:gd name="T26" fmla="*/ 13 w 104"/>
              <a:gd name="T27" fmla="*/ 43 h 105"/>
              <a:gd name="T28" fmla="*/ 31 w 104"/>
              <a:gd name="T29" fmla="*/ 24 h 105"/>
              <a:gd name="T30" fmla="*/ 50 w 104"/>
              <a:gd name="T31" fmla="*/ 43 h 105"/>
              <a:gd name="T32" fmla="*/ 31 w 104"/>
              <a:gd name="T33" fmla="*/ 62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4" h="105">
                <a:moveTo>
                  <a:pt x="104" y="25"/>
                </a:moveTo>
                <a:cubicBezTo>
                  <a:pt x="27" y="7"/>
                  <a:pt x="27" y="7"/>
                  <a:pt x="27" y="7"/>
                </a:cubicBezTo>
                <a:cubicBezTo>
                  <a:pt x="26" y="7"/>
                  <a:pt x="24" y="8"/>
                  <a:pt x="23" y="8"/>
                </a:cubicBezTo>
                <a:cubicBezTo>
                  <a:pt x="19" y="8"/>
                  <a:pt x="16" y="6"/>
                  <a:pt x="14" y="4"/>
                </a:cubicBezTo>
                <a:cubicBezTo>
                  <a:pt x="0" y="0"/>
                  <a:pt x="0" y="0"/>
                  <a:pt x="0" y="0"/>
                </a:cubicBezTo>
                <a:cubicBezTo>
                  <a:pt x="22" y="105"/>
                  <a:pt x="22" y="105"/>
                  <a:pt x="22" y="105"/>
                </a:cubicBezTo>
                <a:cubicBezTo>
                  <a:pt x="62" y="97"/>
                  <a:pt x="94" y="65"/>
                  <a:pt x="104" y="25"/>
                </a:cubicBezTo>
                <a:close/>
                <a:moveTo>
                  <a:pt x="73" y="20"/>
                </a:moveTo>
                <a:cubicBezTo>
                  <a:pt x="79" y="20"/>
                  <a:pt x="84" y="25"/>
                  <a:pt x="84" y="31"/>
                </a:cubicBezTo>
                <a:cubicBezTo>
                  <a:pt x="84" y="37"/>
                  <a:pt x="79" y="42"/>
                  <a:pt x="73" y="42"/>
                </a:cubicBezTo>
                <a:cubicBezTo>
                  <a:pt x="67" y="42"/>
                  <a:pt x="62" y="37"/>
                  <a:pt x="62" y="31"/>
                </a:cubicBezTo>
                <a:cubicBezTo>
                  <a:pt x="62" y="25"/>
                  <a:pt x="67" y="20"/>
                  <a:pt x="73" y="20"/>
                </a:cubicBezTo>
                <a:close/>
                <a:moveTo>
                  <a:pt x="31" y="62"/>
                </a:moveTo>
                <a:cubicBezTo>
                  <a:pt x="21" y="62"/>
                  <a:pt x="13" y="53"/>
                  <a:pt x="13" y="43"/>
                </a:cubicBezTo>
                <a:cubicBezTo>
                  <a:pt x="13" y="33"/>
                  <a:pt x="21" y="24"/>
                  <a:pt x="31" y="24"/>
                </a:cubicBezTo>
                <a:cubicBezTo>
                  <a:pt x="42" y="24"/>
                  <a:pt x="50" y="33"/>
                  <a:pt x="50" y="43"/>
                </a:cubicBezTo>
                <a:cubicBezTo>
                  <a:pt x="50" y="53"/>
                  <a:pt x="42" y="62"/>
                  <a:pt x="31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" name="Freeform 482"/>
          <p:cNvSpPr>
            <a:spLocks noEditPoints="1"/>
          </p:cNvSpPr>
          <p:nvPr/>
        </p:nvSpPr>
        <p:spPr bwMode="auto">
          <a:xfrm>
            <a:off x="6802755" y="5544185"/>
            <a:ext cx="281305" cy="154940"/>
          </a:xfrm>
          <a:custGeom>
            <a:avLst/>
            <a:gdLst>
              <a:gd name="T0" fmla="*/ 248 w 287"/>
              <a:gd name="T1" fmla="*/ 0 h 159"/>
              <a:gd name="T2" fmla="*/ 39 w 287"/>
              <a:gd name="T3" fmla="*/ 0 h 159"/>
              <a:gd name="T4" fmla="*/ 0 w 287"/>
              <a:gd name="T5" fmla="*/ 39 h 159"/>
              <a:gd name="T6" fmla="*/ 0 w 287"/>
              <a:gd name="T7" fmla="*/ 120 h 159"/>
              <a:gd name="T8" fmla="*/ 39 w 287"/>
              <a:gd name="T9" fmla="*/ 159 h 159"/>
              <a:gd name="T10" fmla="*/ 248 w 287"/>
              <a:gd name="T11" fmla="*/ 159 h 159"/>
              <a:gd name="T12" fmla="*/ 287 w 287"/>
              <a:gd name="T13" fmla="*/ 120 h 159"/>
              <a:gd name="T14" fmla="*/ 287 w 287"/>
              <a:gd name="T15" fmla="*/ 39 h 159"/>
              <a:gd name="T16" fmla="*/ 248 w 287"/>
              <a:gd name="T17" fmla="*/ 0 h 159"/>
              <a:gd name="T18" fmla="*/ 108 w 287"/>
              <a:gd name="T19" fmla="*/ 124 h 159"/>
              <a:gd name="T20" fmla="*/ 101 w 287"/>
              <a:gd name="T21" fmla="*/ 104 h 159"/>
              <a:gd name="T22" fmla="*/ 74 w 287"/>
              <a:gd name="T23" fmla="*/ 104 h 159"/>
              <a:gd name="T24" fmla="*/ 67 w 287"/>
              <a:gd name="T25" fmla="*/ 124 h 159"/>
              <a:gd name="T26" fmla="*/ 50 w 287"/>
              <a:gd name="T27" fmla="*/ 124 h 159"/>
              <a:gd name="T28" fmla="*/ 82 w 287"/>
              <a:gd name="T29" fmla="*/ 34 h 159"/>
              <a:gd name="T30" fmla="*/ 95 w 287"/>
              <a:gd name="T31" fmla="*/ 34 h 159"/>
              <a:gd name="T32" fmla="*/ 127 w 287"/>
              <a:gd name="T33" fmla="*/ 124 h 159"/>
              <a:gd name="T34" fmla="*/ 108 w 287"/>
              <a:gd name="T35" fmla="*/ 124 h 159"/>
              <a:gd name="T36" fmla="*/ 196 w 287"/>
              <a:gd name="T37" fmla="*/ 77 h 159"/>
              <a:gd name="T38" fmla="*/ 188 w 287"/>
              <a:gd name="T39" fmla="*/ 87 h 159"/>
              <a:gd name="T40" fmla="*/ 177 w 287"/>
              <a:gd name="T41" fmla="*/ 92 h 159"/>
              <a:gd name="T42" fmla="*/ 165 w 287"/>
              <a:gd name="T43" fmla="*/ 94 h 159"/>
              <a:gd name="T44" fmla="*/ 163 w 287"/>
              <a:gd name="T45" fmla="*/ 94 h 159"/>
              <a:gd name="T46" fmla="*/ 160 w 287"/>
              <a:gd name="T47" fmla="*/ 94 h 159"/>
              <a:gd name="T48" fmla="*/ 157 w 287"/>
              <a:gd name="T49" fmla="*/ 93 h 159"/>
              <a:gd name="T50" fmla="*/ 155 w 287"/>
              <a:gd name="T51" fmla="*/ 93 h 159"/>
              <a:gd name="T52" fmla="*/ 155 w 287"/>
              <a:gd name="T53" fmla="*/ 124 h 159"/>
              <a:gd name="T54" fmla="*/ 137 w 287"/>
              <a:gd name="T55" fmla="*/ 124 h 159"/>
              <a:gd name="T56" fmla="*/ 137 w 287"/>
              <a:gd name="T57" fmla="*/ 36 h 159"/>
              <a:gd name="T58" fmla="*/ 149 w 287"/>
              <a:gd name="T59" fmla="*/ 34 h 159"/>
              <a:gd name="T60" fmla="*/ 162 w 287"/>
              <a:gd name="T61" fmla="*/ 34 h 159"/>
              <a:gd name="T62" fmla="*/ 175 w 287"/>
              <a:gd name="T63" fmla="*/ 35 h 159"/>
              <a:gd name="T64" fmla="*/ 187 w 287"/>
              <a:gd name="T65" fmla="*/ 39 h 159"/>
              <a:gd name="T66" fmla="*/ 196 w 287"/>
              <a:gd name="T67" fmla="*/ 48 h 159"/>
              <a:gd name="T68" fmla="*/ 199 w 287"/>
              <a:gd name="T69" fmla="*/ 63 h 159"/>
              <a:gd name="T70" fmla="*/ 196 w 287"/>
              <a:gd name="T71" fmla="*/ 77 h 159"/>
              <a:gd name="T72" fmla="*/ 232 w 287"/>
              <a:gd name="T73" fmla="*/ 124 h 159"/>
              <a:gd name="T74" fmla="*/ 215 w 287"/>
              <a:gd name="T75" fmla="*/ 124 h 159"/>
              <a:gd name="T76" fmla="*/ 215 w 287"/>
              <a:gd name="T77" fmla="*/ 35 h 159"/>
              <a:gd name="T78" fmla="*/ 232 w 287"/>
              <a:gd name="T79" fmla="*/ 35 h 159"/>
              <a:gd name="T80" fmla="*/ 232 w 287"/>
              <a:gd name="T81" fmla="*/ 124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7" h="159">
                <a:moveTo>
                  <a:pt x="248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42"/>
                  <a:pt x="17" y="159"/>
                  <a:pt x="39" y="159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70" y="159"/>
                  <a:pt x="287" y="142"/>
                  <a:pt x="287" y="120"/>
                </a:cubicBezTo>
                <a:cubicBezTo>
                  <a:pt x="287" y="39"/>
                  <a:pt x="287" y="39"/>
                  <a:pt x="287" y="39"/>
                </a:cubicBezTo>
                <a:cubicBezTo>
                  <a:pt x="287" y="17"/>
                  <a:pt x="270" y="0"/>
                  <a:pt x="248" y="0"/>
                </a:cubicBezTo>
                <a:close/>
                <a:moveTo>
                  <a:pt x="108" y="124"/>
                </a:moveTo>
                <a:cubicBezTo>
                  <a:pt x="101" y="104"/>
                  <a:pt x="101" y="104"/>
                  <a:pt x="101" y="104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82" y="34"/>
                  <a:pt x="82" y="34"/>
                  <a:pt x="82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127" y="124"/>
                  <a:pt x="127" y="124"/>
                  <a:pt x="127" y="124"/>
                </a:cubicBezTo>
                <a:lnTo>
                  <a:pt x="108" y="124"/>
                </a:lnTo>
                <a:close/>
                <a:moveTo>
                  <a:pt x="196" y="77"/>
                </a:moveTo>
                <a:cubicBezTo>
                  <a:pt x="194" y="81"/>
                  <a:pt x="192" y="84"/>
                  <a:pt x="188" y="87"/>
                </a:cubicBezTo>
                <a:cubicBezTo>
                  <a:pt x="185" y="89"/>
                  <a:pt x="181" y="91"/>
                  <a:pt x="177" y="92"/>
                </a:cubicBezTo>
                <a:cubicBezTo>
                  <a:pt x="173" y="93"/>
                  <a:pt x="169" y="94"/>
                  <a:pt x="165" y="94"/>
                </a:cubicBezTo>
                <a:cubicBezTo>
                  <a:pt x="164" y="94"/>
                  <a:pt x="164" y="94"/>
                  <a:pt x="163" y="94"/>
                </a:cubicBezTo>
                <a:cubicBezTo>
                  <a:pt x="162" y="94"/>
                  <a:pt x="161" y="94"/>
                  <a:pt x="160" y="94"/>
                </a:cubicBezTo>
                <a:cubicBezTo>
                  <a:pt x="159" y="94"/>
                  <a:pt x="158" y="93"/>
                  <a:pt x="157" y="93"/>
                </a:cubicBezTo>
                <a:cubicBezTo>
                  <a:pt x="156" y="93"/>
                  <a:pt x="155" y="93"/>
                  <a:pt x="155" y="93"/>
                </a:cubicBezTo>
                <a:cubicBezTo>
                  <a:pt x="155" y="124"/>
                  <a:pt x="155" y="124"/>
                  <a:pt x="155" y="124"/>
                </a:cubicBezTo>
                <a:cubicBezTo>
                  <a:pt x="137" y="124"/>
                  <a:pt x="137" y="124"/>
                  <a:pt x="137" y="124"/>
                </a:cubicBezTo>
                <a:cubicBezTo>
                  <a:pt x="137" y="36"/>
                  <a:pt x="137" y="36"/>
                  <a:pt x="137" y="36"/>
                </a:cubicBezTo>
                <a:cubicBezTo>
                  <a:pt x="141" y="35"/>
                  <a:pt x="145" y="35"/>
                  <a:pt x="149" y="34"/>
                </a:cubicBezTo>
                <a:cubicBezTo>
                  <a:pt x="153" y="34"/>
                  <a:pt x="158" y="34"/>
                  <a:pt x="162" y="34"/>
                </a:cubicBezTo>
                <a:cubicBezTo>
                  <a:pt x="166" y="34"/>
                  <a:pt x="171" y="34"/>
                  <a:pt x="175" y="35"/>
                </a:cubicBezTo>
                <a:cubicBezTo>
                  <a:pt x="179" y="36"/>
                  <a:pt x="183" y="37"/>
                  <a:pt x="187" y="39"/>
                </a:cubicBezTo>
                <a:cubicBezTo>
                  <a:pt x="190" y="41"/>
                  <a:pt x="193" y="44"/>
                  <a:pt x="196" y="48"/>
                </a:cubicBezTo>
                <a:cubicBezTo>
                  <a:pt x="198" y="52"/>
                  <a:pt x="199" y="57"/>
                  <a:pt x="199" y="63"/>
                </a:cubicBezTo>
                <a:cubicBezTo>
                  <a:pt x="199" y="69"/>
                  <a:pt x="198" y="73"/>
                  <a:pt x="196" y="77"/>
                </a:cubicBezTo>
                <a:close/>
                <a:moveTo>
                  <a:pt x="232" y="124"/>
                </a:moveTo>
                <a:cubicBezTo>
                  <a:pt x="215" y="124"/>
                  <a:pt x="215" y="124"/>
                  <a:pt x="215" y="124"/>
                </a:cubicBezTo>
                <a:cubicBezTo>
                  <a:pt x="215" y="35"/>
                  <a:pt x="215" y="35"/>
                  <a:pt x="215" y="35"/>
                </a:cubicBezTo>
                <a:cubicBezTo>
                  <a:pt x="232" y="35"/>
                  <a:pt x="232" y="35"/>
                  <a:pt x="232" y="35"/>
                </a:cubicBezTo>
                <a:lnTo>
                  <a:pt x="232" y="1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" name="Freeform 483"/>
          <p:cNvSpPr/>
          <p:nvPr/>
        </p:nvSpPr>
        <p:spPr bwMode="auto">
          <a:xfrm>
            <a:off x="6879590" y="5598795"/>
            <a:ext cx="19685" cy="32385"/>
          </a:xfrm>
          <a:custGeom>
            <a:avLst/>
            <a:gdLst>
              <a:gd name="T0" fmla="*/ 6 w 12"/>
              <a:gd name="T1" fmla="*/ 0 h 20"/>
              <a:gd name="T2" fmla="*/ 6 w 12"/>
              <a:gd name="T3" fmla="*/ 0 h 20"/>
              <a:gd name="T4" fmla="*/ 4 w 12"/>
              <a:gd name="T5" fmla="*/ 8 h 20"/>
              <a:gd name="T6" fmla="*/ 0 w 12"/>
              <a:gd name="T7" fmla="*/ 20 h 20"/>
              <a:gd name="T8" fmla="*/ 12 w 12"/>
              <a:gd name="T9" fmla="*/ 20 h 20"/>
              <a:gd name="T10" fmla="*/ 8 w 12"/>
              <a:gd name="T11" fmla="*/ 8 h 20"/>
              <a:gd name="T12" fmla="*/ 6 w 12"/>
              <a:gd name="T1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20">
                <a:moveTo>
                  <a:pt x="6" y="0"/>
                </a:moveTo>
                <a:lnTo>
                  <a:pt x="6" y="0"/>
                </a:lnTo>
                <a:lnTo>
                  <a:pt x="4" y="8"/>
                </a:lnTo>
                <a:lnTo>
                  <a:pt x="0" y="20"/>
                </a:lnTo>
                <a:lnTo>
                  <a:pt x="12" y="20"/>
                </a:lnTo>
                <a:lnTo>
                  <a:pt x="8" y="8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" name="Freeform 484"/>
          <p:cNvSpPr/>
          <p:nvPr/>
        </p:nvSpPr>
        <p:spPr bwMode="auto">
          <a:xfrm>
            <a:off x="6955790" y="5591175"/>
            <a:ext cx="25400" cy="30480"/>
          </a:xfrm>
          <a:custGeom>
            <a:avLst/>
            <a:gdLst>
              <a:gd name="T0" fmla="*/ 20 w 26"/>
              <a:gd name="T1" fmla="*/ 3 h 30"/>
              <a:gd name="T2" fmla="*/ 15 w 26"/>
              <a:gd name="T3" fmla="*/ 0 h 30"/>
              <a:gd name="T4" fmla="*/ 8 w 26"/>
              <a:gd name="T5" fmla="*/ 0 h 30"/>
              <a:gd name="T6" fmla="*/ 3 w 26"/>
              <a:gd name="T7" fmla="*/ 0 h 30"/>
              <a:gd name="T8" fmla="*/ 0 w 26"/>
              <a:gd name="T9" fmla="*/ 0 h 30"/>
              <a:gd name="T10" fmla="*/ 0 w 26"/>
              <a:gd name="T11" fmla="*/ 29 h 30"/>
              <a:gd name="T12" fmla="*/ 1 w 26"/>
              <a:gd name="T13" fmla="*/ 29 h 30"/>
              <a:gd name="T14" fmla="*/ 3 w 26"/>
              <a:gd name="T15" fmla="*/ 30 h 30"/>
              <a:gd name="T16" fmla="*/ 6 w 26"/>
              <a:gd name="T17" fmla="*/ 30 h 30"/>
              <a:gd name="T18" fmla="*/ 7 w 26"/>
              <a:gd name="T19" fmla="*/ 30 h 30"/>
              <a:gd name="T20" fmla="*/ 14 w 26"/>
              <a:gd name="T21" fmla="*/ 29 h 30"/>
              <a:gd name="T22" fmla="*/ 20 w 26"/>
              <a:gd name="T23" fmla="*/ 27 h 30"/>
              <a:gd name="T24" fmla="*/ 24 w 26"/>
              <a:gd name="T25" fmla="*/ 22 h 30"/>
              <a:gd name="T26" fmla="*/ 26 w 26"/>
              <a:gd name="T27" fmla="*/ 14 h 30"/>
              <a:gd name="T28" fmla="*/ 24 w 26"/>
              <a:gd name="T29" fmla="*/ 7 h 30"/>
              <a:gd name="T30" fmla="*/ 20 w 26"/>
              <a:gd name="T31" fmla="*/ 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30">
                <a:moveTo>
                  <a:pt x="20" y="3"/>
                </a:moveTo>
                <a:cubicBezTo>
                  <a:pt x="19" y="2"/>
                  <a:pt x="17" y="1"/>
                  <a:pt x="15" y="0"/>
                </a:cubicBezTo>
                <a:cubicBezTo>
                  <a:pt x="12" y="0"/>
                  <a:pt x="10" y="0"/>
                  <a:pt x="8" y="0"/>
                </a:cubicBezTo>
                <a:cubicBezTo>
                  <a:pt x="6" y="0"/>
                  <a:pt x="5" y="0"/>
                  <a:pt x="3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1" y="29"/>
                </a:cubicBezTo>
                <a:cubicBezTo>
                  <a:pt x="2" y="29"/>
                  <a:pt x="3" y="29"/>
                  <a:pt x="3" y="30"/>
                </a:cubicBezTo>
                <a:cubicBezTo>
                  <a:pt x="4" y="30"/>
                  <a:pt x="5" y="30"/>
                  <a:pt x="6" y="30"/>
                </a:cubicBezTo>
                <a:cubicBezTo>
                  <a:pt x="6" y="30"/>
                  <a:pt x="7" y="30"/>
                  <a:pt x="7" y="30"/>
                </a:cubicBezTo>
                <a:cubicBezTo>
                  <a:pt x="9" y="30"/>
                  <a:pt x="12" y="29"/>
                  <a:pt x="14" y="29"/>
                </a:cubicBezTo>
                <a:cubicBezTo>
                  <a:pt x="16" y="29"/>
                  <a:pt x="18" y="28"/>
                  <a:pt x="20" y="27"/>
                </a:cubicBezTo>
                <a:cubicBezTo>
                  <a:pt x="22" y="25"/>
                  <a:pt x="23" y="24"/>
                  <a:pt x="24" y="22"/>
                </a:cubicBezTo>
                <a:cubicBezTo>
                  <a:pt x="25" y="20"/>
                  <a:pt x="26" y="17"/>
                  <a:pt x="26" y="14"/>
                </a:cubicBezTo>
                <a:cubicBezTo>
                  <a:pt x="26" y="11"/>
                  <a:pt x="25" y="9"/>
                  <a:pt x="24" y="7"/>
                </a:cubicBezTo>
                <a:cubicBezTo>
                  <a:pt x="23" y="5"/>
                  <a:pt x="22" y="4"/>
                  <a:pt x="20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 485"/>
          <p:cNvSpPr/>
          <p:nvPr/>
        </p:nvSpPr>
        <p:spPr bwMode="auto">
          <a:xfrm>
            <a:off x="7489825" y="5595620"/>
            <a:ext cx="29210" cy="51435"/>
          </a:xfrm>
          <a:custGeom>
            <a:avLst/>
            <a:gdLst>
              <a:gd name="T0" fmla="*/ 25 w 29"/>
              <a:gd name="T1" fmla="*/ 9 h 52"/>
              <a:gd name="T2" fmla="*/ 18 w 29"/>
              <a:gd name="T3" fmla="*/ 3 h 52"/>
              <a:gd name="T4" fmla="*/ 8 w 29"/>
              <a:gd name="T5" fmla="*/ 0 h 52"/>
              <a:gd name="T6" fmla="*/ 3 w 29"/>
              <a:gd name="T7" fmla="*/ 1 h 52"/>
              <a:gd name="T8" fmla="*/ 0 w 29"/>
              <a:gd name="T9" fmla="*/ 1 h 52"/>
              <a:gd name="T10" fmla="*/ 0 w 29"/>
              <a:gd name="T11" fmla="*/ 51 h 52"/>
              <a:gd name="T12" fmla="*/ 1 w 29"/>
              <a:gd name="T13" fmla="*/ 51 h 52"/>
              <a:gd name="T14" fmla="*/ 3 w 29"/>
              <a:gd name="T15" fmla="*/ 52 h 52"/>
              <a:gd name="T16" fmla="*/ 6 w 29"/>
              <a:gd name="T17" fmla="*/ 52 h 52"/>
              <a:gd name="T18" fmla="*/ 7 w 29"/>
              <a:gd name="T19" fmla="*/ 52 h 52"/>
              <a:gd name="T20" fmla="*/ 18 w 29"/>
              <a:gd name="T21" fmla="*/ 49 h 52"/>
              <a:gd name="T22" fmla="*/ 24 w 29"/>
              <a:gd name="T23" fmla="*/ 44 h 52"/>
              <a:gd name="T24" fmla="*/ 28 w 29"/>
              <a:gd name="T25" fmla="*/ 35 h 52"/>
              <a:gd name="T26" fmla="*/ 29 w 29"/>
              <a:gd name="T27" fmla="*/ 25 h 52"/>
              <a:gd name="T28" fmla="*/ 28 w 29"/>
              <a:gd name="T29" fmla="*/ 17 h 52"/>
              <a:gd name="T30" fmla="*/ 25 w 29"/>
              <a:gd name="T31" fmla="*/ 9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52">
                <a:moveTo>
                  <a:pt x="25" y="9"/>
                </a:moveTo>
                <a:cubicBezTo>
                  <a:pt x="23" y="6"/>
                  <a:pt x="21" y="4"/>
                  <a:pt x="18" y="3"/>
                </a:cubicBezTo>
                <a:cubicBezTo>
                  <a:pt x="16" y="1"/>
                  <a:pt x="12" y="0"/>
                  <a:pt x="8" y="0"/>
                </a:cubicBezTo>
                <a:cubicBezTo>
                  <a:pt x="7" y="0"/>
                  <a:pt x="5" y="0"/>
                  <a:pt x="3" y="1"/>
                </a:cubicBezTo>
                <a:cubicBezTo>
                  <a:pt x="2" y="1"/>
                  <a:pt x="1" y="1"/>
                  <a:pt x="0" y="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1"/>
                  <a:pt x="1" y="51"/>
                  <a:pt x="1" y="51"/>
                </a:cubicBezTo>
                <a:cubicBezTo>
                  <a:pt x="2" y="51"/>
                  <a:pt x="3" y="51"/>
                  <a:pt x="3" y="52"/>
                </a:cubicBezTo>
                <a:cubicBezTo>
                  <a:pt x="4" y="52"/>
                  <a:pt x="5" y="52"/>
                  <a:pt x="6" y="52"/>
                </a:cubicBezTo>
                <a:cubicBezTo>
                  <a:pt x="6" y="52"/>
                  <a:pt x="7" y="52"/>
                  <a:pt x="7" y="52"/>
                </a:cubicBezTo>
                <a:cubicBezTo>
                  <a:pt x="11" y="52"/>
                  <a:pt x="15" y="51"/>
                  <a:pt x="18" y="49"/>
                </a:cubicBezTo>
                <a:cubicBezTo>
                  <a:pt x="20" y="48"/>
                  <a:pt x="23" y="46"/>
                  <a:pt x="24" y="44"/>
                </a:cubicBezTo>
                <a:cubicBezTo>
                  <a:pt x="26" y="41"/>
                  <a:pt x="27" y="38"/>
                  <a:pt x="28" y="35"/>
                </a:cubicBezTo>
                <a:cubicBezTo>
                  <a:pt x="28" y="32"/>
                  <a:pt x="29" y="29"/>
                  <a:pt x="29" y="25"/>
                </a:cubicBezTo>
                <a:cubicBezTo>
                  <a:pt x="29" y="22"/>
                  <a:pt x="28" y="19"/>
                  <a:pt x="28" y="17"/>
                </a:cubicBezTo>
                <a:cubicBezTo>
                  <a:pt x="27" y="14"/>
                  <a:pt x="26" y="11"/>
                  <a:pt x="25" y="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" name="Freeform 486"/>
          <p:cNvSpPr>
            <a:spLocks noEditPoints="1"/>
          </p:cNvSpPr>
          <p:nvPr/>
        </p:nvSpPr>
        <p:spPr bwMode="auto">
          <a:xfrm>
            <a:off x="7367270" y="5555615"/>
            <a:ext cx="281940" cy="133350"/>
          </a:xfrm>
          <a:custGeom>
            <a:avLst/>
            <a:gdLst>
              <a:gd name="T0" fmla="*/ 34 w 288"/>
              <a:gd name="T1" fmla="*/ 0 h 136"/>
              <a:gd name="T2" fmla="*/ 0 w 288"/>
              <a:gd name="T3" fmla="*/ 103 h 136"/>
              <a:gd name="T4" fmla="*/ 254 w 288"/>
              <a:gd name="T5" fmla="*/ 136 h 136"/>
              <a:gd name="T6" fmla="*/ 288 w 288"/>
              <a:gd name="T7" fmla="*/ 33 h 136"/>
              <a:gd name="T8" fmla="*/ 96 w 288"/>
              <a:gd name="T9" fmla="*/ 94 h 136"/>
              <a:gd name="T10" fmla="*/ 81 w 288"/>
              <a:gd name="T11" fmla="*/ 106 h 136"/>
              <a:gd name="T12" fmla="*/ 56 w 288"/>
              <a:gd name="T13" fmla="*/ 106 h 136"/>
              <a:gd name="T14" fmla="*/ 52 w 288"/>
              <a:gd name="T15" fmla="*/ 90 h 136"/>
              <a:gd name="T16" fmla="*/ 59 w 288"/>
              <a:gd name="T17" fmla="*/ 93 h 136"/>
              <a:gd name="T18" fmla="*/ 69 w 288"/>
              <a:gd name="T19" fmla="*/ 94 h 136"/>
              <a:gd name="T20" fmla="*/ 83 w 288"/>
              <a:gd name="T21" fmla="*/ 85 h 136"/>
              <a:gd name="T22" fmla="*/ 74 w 288"/>
              <a:gd name="T23" fmla="*/ 76 h 136"/>
              <a:gd name="T24" fmla="*/ 57 w 288"/>
              <a:gd name="T25" fmla="*/ 68 h 136"/>
              <a:gd name="T26" fmla="*/ 49 w 288"/>
              <a:gd name="T27" fmla="*/ 50 h 136"/>
              <a:gd name="T28" fmla="*/ 56 w 288"/>
              <a:gd name="T29" fmla="*/ 34 h 136"/>
              <a:gd name="T30" fmla="*/ 74 w 288"/>
              <a:gd name="T31" fmla="*/ 29 h 136"/>
              <a:gd name="T32" fmla="*/ 96 w 288"/>
              <a:gd name="T33" fmla="*/ 33 h 136"/>
              <a:gd name="T34" fmla="*/ 84 w 288"/>
              <a:gd name="T35" fmla="*/ 43 h 136"/>
              <a:gd name="T36" fmla="*/ 66 w 288"/>
              <a:gd name="T37" fmla="*/ 44 h 136"/>
              <a:gd name="T38" fmla="*/ 66 w 288"/>
              <a:gd name="T39" fmla="*/ 55 h 136"/>
              <a:gd name="T40" fmla="*/ 80 w 288"/>
              <a:gd name="T41" fmla="*/ 62 h 136"/>
              <a:gd name="T42" fmla="*/ 95 w 288"/>
              <a:gd name="T43" fmla="*/ 74 h 136"/>
              <a:gd name="T44" fmla="*/ 96 w 288"/>
              <a:gd name="T45" fmla="*/ 94 h 136"/>
              <a:gd name="T46" fmla="*/ 161 w 288"/>
              <a:gd name="T47" fmla="*/ 95 h 136"/>
              <a:gd name="T48" fmla="*/ 131 w 288"/>
              <a:gd name="T49" fmla="*/ 107 h 136"/>
              <a:gd name="T50" fmla="*/ 120 w 288"/>
              <a:gd name="T51" fmla="*/ 106 h 136"/>
              <a:gd name="T52" fmla="*/ 110 w 288"/>
              <a:gd name="T53" fmla="*/ 106 h 136"/>
              <a:gd name="T54" fmla="*/ 115 w 288"/>
              <a:gd name="T55" fmla="*/ 30 h 136"/>
              <a:gd name="T56" fmla="*/ 127 w 288"/>
              <a:gd name="T57" fmla="*/ 29 h 136"/>
              <a:gd name="T58" fmla="*/ 149 w 288"/>
              <a:gd name="T59" fmla="*/ 32 h 136"/>
              <a:gd name="T60" fmla="*/ 167 w 288"/>
              <a:gd name="T61" fmla="*/ 52 h 136"/>
              <a:gd name="T62" fmla="*/ 167 w 288"/>
              <a:gd name="T63" fmla="*/ 82 h 136"/>
              <a:gd name="T64" fmla="*/ 201 w 288"/>
              <a:gd name="T65" fmla="*/ 73 h 136"/>
              <a:gd name="T66" fmla="*/ 197 w 288"/>
              <a:gd name="T67" fmla="*/ 106 h 136"/>
              <a:gd name="T68" fmla="*/ 182 w 288"/>
              <a:gd name="T69" fmla="*/ 30 h 136"/>
              <a:gd name="T70" fmla="*/ 197 w 288"/>
              <a:gd name="T71" fmla="*/ 64 h 136"/>
              <a:gd name="T72" fmla="*/ 221 w 288"/>
              <a:gd name="T73" fmla="*/ 30 h 136"/>
              <a:gd name="T74" fmla="*/ 212 w 288"/>
              <a:gd name="T75" fmla="*/ 66 h 136"/>
              <a:gd name="T76" fmla="*/ 223 w 288"/>
              <a:gd name="T77" fmla="*/ 10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136">
                <a:moveTo>
                  <a:pt x="254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21"/>
                  <a:pt x="15" y="136"/>
                  <a:pt x="34" y="136"/>
                </a:cubicBezTo>
                <a:cubicBezTo>
                  <a:pt x="254" y="136"/>
                  <a:pt x="254" y="136"/>
                  <a:pt x="254" y="136"/>
                </a:cubicBezTo>
                <a:cubicBezTo>
                  <a:pt x="273" y="136"/>
                  <a:pt x="288" y="121"/>
                  <a:pt x="288" y="103"/>
                </a:cubicBezTo>
                <a:cubicBezTo>
                  <a:pt x="288" y="33"/>
                  <a:pt x="288" y="33"/>
                  <a:pt x="288" y="33"/>
                </a:cubicBezTo>
                <a:cubicBezTo>
                  <a:pt x="288" y="15"/>
                  <a:pt x="273" y="0"/>
                  <a:pt x="254" y="0"/>
                </a:cubicBezTo>
                <a:close/>
                <a:moveTo>
                  <a:pt x="96" y="94"/>
                </a:moveTo>
                <a:cubicBezTo>
                  <a:pt x="94" y="97"/>
                  <a:pt x="92" y="99"/>
                  <a:pt x="90" y="101"/>
                </a:cubicBezTo>
                <a:cubicBezTo>
                  <a:pt x="88" y="103"/>
                  <a:pt x="85" y="105"/>
                  <a:pt x="81" y="106"/>
                </a:cubicBezTo>
                <a:cubicBezTo>
                  <a:pt x="78" y="107"/>
                  <a:pt x="74" y="107"/>
                  <a:pt x="70" y="107"/>
                </a:cubicBezTo>
                <a:cubicBezTo>
                  <a:pt x="65" y="107"/>
                  <a:pt x="60" y="107"/>
                  <a:pt x="56" y="106"/>
                </a:cubicBezTo>
                <a:cubicBezTo>
                  <a:pt x="52" y="105"/>
                  <a:pt x="49" y="104"/>
                  <a:pt x="47" y="103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90"/>
                  <a:pt x="53" y="91"/>
                  <a:pt x="55" y="91"/>
                </a:cubicBezTo>
                <a:cubicBezTo>
                  <a:pt x="56" y="92"/>
                  <a:pt x="57" y="92"/>
                  <a:pt x="59" y="93"/>
                </a:cubicBezTo>
                <a:cubicBezTo>
                  <a:pt x="60" y="93"/>
                  <a:pt x="62" y="94"/>
                  <a:pt x="64" y="94"/>
                </a:cubicBezTo>
                <a:cubicBezTo>
                  <a:pt x="66" y="94"/>
                  <a:pt x="67" y="94"/>
                  <a:pt x="69" y="94"/>
                </a:cubicBezTo>
                <a:cubicBezTo>
                  <a:pt x="74" y="94"/>
                  <a:pt x="77" y="94"/>
                  <a:pt x="79" y="92"/>
                </a:cubicBezTo>
                <a:cubicBezTo>
                  <a:pt x="82" y="91"/>
                  <a:pt x="83" y="88"/>
                  <a:pt x="83" y="85"/>
                </a:cubicBezTo>
                <a:cubicBezTo>
                  <a:pt x="83" y="83"/>
                  <a:pt x="82" y="81"/>
                  <a:pt x="80" y="80"/>
                </a:cubicBezTo>
                <a:cubicBezTo>
                  <a:pt x="79" y="78"/>
                  <a:pt x="76" y="77"/>
                  <a:pt x="74" y="76"/>
                </a:cubicBezTo>
                <a:cubicBezTo>
                  <a:pt x="71" y="75"/>
                  <a:pt x="69" y="74"/>
                  <a:pt x="66" y="72"/>
                </a:cubicBezTo>
                <a:cubicBezTo>
                  <a:pt x="63" y="71"/>
                  <a:pt x="60" y="69"/>
                  <a:pt x="57" y="68"/>
                </a:cubicBezTo>
                <a:cubicBezTo>
                  <a:pt x="55" y="66"/>
                  <a:pt x="53" y="64"/>
                  <a:pt x="51" y="61"/>
                </a:cubicBezTo>
                <a:cubicBezTo>
                  <a:pt x="49" y="58"/>
                  <a:pt x="49" y="55"/>
                  <a:pt x="49" y="50"/>
                </a:cubicBezTo>
                <a:cubicBezTo>
                  <a:pt x="49" y="47"/>
                  <a:pt x="49" y="44"/>
                  <a:pt x="50" y="41"/>
                </a:cubicBezTo>
                <a:cubicBezTo>
                  <a:pt x="52" y="38"/>
                  <a:pt x="53" y="36"/>
                  <a:pt x="56" y="34"/>
                </a:cubicBezTo>
                <a:cubicBezTo>
                  <a:pt x="58" y="32"/>
                  <a:pt x="60" y="31"/>
                  <a:pt x="64" y="30"/>
                </a:cubicBezTo>
                <a:cubicBezTo>
                  <a:pt x="67" y="29"/>
                  <a:pt x="70" y="29"/>
                  <a:pt x="74" y="29"/>
                </a:cubicBezTo>
                <a:cubicBezTo>
                  <a:pt x="78" y="29"/>
                  <a:pt x="82" y="29"/>
                  <a:pt x="86" y="30"/>
                </a:cubicBezTo>
                <a:cubicBezTo>
                  <a:pt x="90" y="31"/>
                  <a:pt x="93" y="32"/>
                  <a:pt x="96" y="33"/>
                </a:cubicBezTo>
                <a:cubicBezTo>
                  <a:pt x="91" y="46"/>
                  <a:pt x="91" y="46"/>
                  <a:pt x="91" y="46"/>
                </a:cubicBezTo>
                <a:cubicBezTo>
                  <a:pt x="90" y="45"/>
                  <a:pt x="87" y="44"/>
                  <a:pt x="84" y="43"/>
                </a:cubicBezTo>
                <a:cubicBezTo>
                  <a:pt x="81" y="42"/>
                  <a:pt x="78" y="42"/>
                  <a:pt x="74" y="42"/>
                </a:cubicBezTo>
                <a:cubicBezTo>
                  <a:pt x="70" y="42"/>
                  <a:pt x="68" y="42"/>
                  <a:pt x="66" y="44"/>
                </a:cubicBezTo>
                <a:cubicBezTo>
                  <a:pt x="64" y="45"/>
                  <a:pt x="63" y="47"/>
                  <a:pt x="63" y="49"/>
                </a:cubicBezTo>
                <a:cubicBezTo>
                  <a:pt x="63" y="51"/>
                  <a:pt x="64" y="53"/>
                  <a:pt x="66" y="55"/>
                </a:cubicBezTo>
                <a:cubicBezTo>
                  <a:pt x="67" y="56"/>
                  <a:pt x="70" y="57"/>
                  <a:pt x="72" y="59"/>
                </a:cubicBezTo>
                <a:cubicBezTo>
                  <a:pt x="75" y="60"/>
                  <a:pt x="77" y="61"/>
                  <a:pt x="80" y="62"/>
                </a:cubicBezTo>
                <a:cubicBezTo>
                  <a:pt x="83" y="64"/>
                  <a:pt x="86" y="65"/>
                  <a:pt x="89" y="67"/>
                </a:cubicBezTo>
                <a:cubicBezTo>
                  <a:pt x="91" y="69"/>
                  <a:pt x="93" y="71"/>
                  <a:pt x="95" y="74"/>
                </a:cubicBezTo>
                <a:cubicBezTo>
                  <a:pt x="97" y="76"/>
                  <a:pt x="97" y="80"/>
                  <a:pt x="97" y="84"/>
                </a:cubicBezTo>
                <a:cubicBezTo>
                  <a:pt x="97" y="88"/>
                  <a:pt x="97" y="91"/>
                  <a:pt x="96" y="94"/>
                </a:cubicBezTo>
                <a:close/>
                <a:moveTo>
                  <a:pt x="167" y="82"/>
                </a:moveTo>
                <a:cubicBezTo>
                  <a:pt x="166" y="87"/>
                  <a:pt x="164" y="91"/>
                  <a:pt x="161" y="95"/>
                </a:cubicBezTo>
                <a:cubicBezTo>
                  <a:pt x="158" y="98"/>
                  <a:pt x="154" y="101"/>
                  <a:pt x="149" y="103"/>
                </a:cubicBezTo>
                <a:cubicBezTo>
                  <a:pt x="144" y="106"/>
                  <a:pt x="138" y="107"/>
                  <a:pt x="131" y="107"/>
                </a:cubicBezTo>
                <a:cubicBezTo>
                  <a:pt x="129" y="107"/>
                  <a:pt x="128" y="107"/>
                  <a:pt x="126" y="107"/>
                </a:cubicBezTo>
                <a:cubicBezTo>
                  <a:pt x="124" y="107"/>
                  <a:pt x="122" y="107"/>
                  <a:pt x="120" y="106"/>
                </a:cubicBezTo>
                <a:cubicBezTo>
                  <a:pt x="118" y="106"/>
                  <a:pt x="116" y="106"/>
                  <a:pt x="114" y="106"/>
                </a:cubicBezTo>
                <a:cubicBezTo>
                  <a:pt x="112" y="106"/>
                  <a:pt x="111" y="106"/>
                  <a:pt x="110" y="106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112" y="30"/>
                  <a:pt x="113" y="30"/>
                  <a:pt x="115" y="30"/>
                </a:cubicBezTo>
                <a:cubicBezTo>
                  <a:pt x="117" y="30"/>
                  <a:pt x="119" y="30"/>
                  <a:pt x="121" y="30"/>
                </a:cubicBezTo>
                <a:cubicBezTo>
                  <a:pt x="123" y="29"/>
                  <a:pt x="125" y="29"/>
                  <a:pt x="127" y="29"/>
                </a:cubicBezTo>
                <a:cubicBezTo>
                  <a:pt x="129" y="29"/>
                  <a:pt x="130" y="29"/>
                  <a:pt x="132" y="29"/>
                </a:cubicBezTo>
                <a:cubicBezTo>
                  <a:pt x="139" y="29"/>
                  <a:pt x="144" y="30"/>
                  <a:pt x="149" y="32"/>
                </a:cubicBezTo>
                <a:cubicBezTo>
                  <a:pt x="154" y="34"/>
                  <a:pt x="158" y="37"/>
                  <a:pt x="161" y="40"/>
                </a:cubicBezTo>
                <a:cubicBezTo>
                  <a:pt x="163" y="43"/>
                  <a:pt x="166" y="47"/>
                  <a:pt x="167" y="52"/>
                </a:cubicBezTo>
                <a:cubicBezTo>
                  <a:pt x="168" y="57"/>
                  <a:pt x="169" y="62"/>
                  <a:pt x="169" y="67"/>
                </a:cubicBezTo>
                <a:cubicBezTo>
                  <a:pt x="169" y="72"/>
                  <a:pt x="168" y="77"/>
                  <a:pt x="167" y="82"/>
                </a:cubicBezTo>
                <a:close/>
                <a:moveTo>
                  <a:pt x="223" y="106"/>
                </a:moveTo>
                <a:cubicBezTo>
                  <a:pt x="201" y="73"/>
                  <a:pt x="201" y="73"/>
                  <a:pt x="201" y="73"/>
                </a:cubicBezTo>
                <a:cubicBezTo>
                  <a:pt x="197" y="73"/>
                  <a:pt x="197" y="73"/>
                  <a:pt x="197" y="73"/>
                </a:cubicBezTo>
                <a:cubicBezTo>
                  <a:pt x="197" y="106"/>
                  <a:pt x="197" y="106"/>
                  <a:pt x="197" y="106"/>
                </a:cubicBezTo>
                <a:cubicBezTo>
                  <a:pt x="182" y="106"/>
                  <a:pt x="182" y="106"/>
                  <a:pt x="182" y="106"/>
                </a:cubicBezTo>
                <a:cubicBezTo>
                  <a:pt x="182" y="30"/>
                  <a:pt x="182" y="30"/>
                  <a:pt x="182" y="30"/>
                </a:cubicBezTo>
                <a:cubicBezTo>
                  <a:pt x="197" y="30"/>
                  <a:pt x="197" y="30"/>
                  <a:pt x="197" y="30"/>
                </a:cubicBezTo>
                <a:cubicBezTo>
                  <a:pt x="197" y="64"/>
                  <a:pt x="197" y="64"/>
                  <a:pt x="197" y="64"/>
                </a:cubicBezTo>
                <a:cubicBezTo>
                  <a:pt x="201" y="62"/>
                  <a:pt x="201" y="62"/>
                  <a:pt x="201" y="62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38" y="30"/>
                  <a:pt x="238" y="30"/>
                  <a:pt x="238" y="30"/>
                </a:cubicBezTo>
                <a:cubicBezTo>
                  <a:pt x="212" y="66"/>
                  <a:pt x="212" y="66"/>
                  <a:pt x="212" y="66"/>
                </a:cubicBezTo>
                <a:cubicBezTo>
                  <a:pt x="241" y="106"/>
                  <a:pt x="241" y="106"/>
                  <a:pt x="241" y="106"/>
                </a:cubicBezTo>
                <a:lnTo>
                  <a:pt x="223" y="1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" name="Freeform 487"/>
          <p:cNvSpPr>
            <a:spLocks noEditPoints="1"/>
          </p:cNvSpPr>
          <p:nvPr/>
        </p:nvSpPr>
        <p:spPr bwMode="auto">
          <a:xfrm>
            <a:off x="7948930" y="5481320"/>
            <a:ext cx="248920" cy="281940"/>
          </a:xfrm>
          <a:custGeom>
            <a:avLst/>
            <a:gdLst>
              <a:gd name="T0" fmla="*/ 185 w 253"/>
              <a:gd name="T1" fmla="*/ 37 h 287"/>
              <a:gd name="T2" fmla="*/ 127 w 253"/>
              <a:gd name="T3" fmla="*/ 0 h 287"/>
              <a:gd name="T4" fmla="*/ 126 w 253"/>
              <a:gd name="T5" fmla="*/ 0 h 287"/>
              <a:gd name="T6" fmla="*/ 69 w 253"/>
              <a:gd name="T7" fmla="*/ 37 h 287"/>
              <a:gd name="T8" fmla="*/ 0 w 253"/>
              <a:gd name="T9" fmla="*/ 30 h 287"/>
              <a:gd name="T10" fmla="*/ 0 w 253"/>
              <a:gd name="T11" fmla="*/ 30 h 287"/>
              <a:gd name="T12" fmla="*/ 0 w 253"/>
              <a:gd name="T13" fmla="*/ 97 h 287"/>
              <a:gd name="T14" fmla="*/ 0 w 253"/>
              <a:gd name="T15" fmla="*/ 98 h 287"/>
              <a:gd name="T16" fmla="*/ 14 w 253"/>
              <a:gd name="T17" fmla="*/ 170 h 287"/>
              <a:gd name="T18" fmla="*/ 49 w 253"/>
              <a:gd name="T19" fmla="*/ 229 h 287"/>
              <a:gd name="T20" fmla="*/ 122 w 253"/>
              <a:gd name="T21" fmla="*/ 284 h 287"/>
              <a:gd name="T22" fmla="*/ 127 w 253"/>
              <a:gd name="T23" fmla="*/ 287 h 287"/>
              <a:gd name="T24" fmla="*/ 132 w 253"/>
              <a:gd name="T25" fmla="*/ 284 h 287"/>
              <a:gd name="T26" fmla="*/ 204 w 253"/>
              <a:gd name="T27" fmla="*/ 229 h 287"/>
              <a:gd name="T28" fmla="*/ 240 w 253"/>
              <a:gd name="T29" fmla="*/ 170 h 287"/>
              <a:gd name="T30" fmla="*/ 253 w 253"/>
              <a:gd name="T31" fmla="*/ 98 h 287"/>
              <a:gd name="T32" fmla="*/ 253 w 253"/>
              <a:gd name="T33" fmla="*/ 30 h 287"/>
              <a:gd name="T34" fmla="*/ 253 w 253"/>
              <a:gd name="T35" fmla="*/ 30 h 287"/>
              <a:gd name="T36" fmla="*/ 185 w 253"/>
              <a:gd name="T37" fmla="*/ 37 h 287"/>
              <a:gd name="T38" fmla="*/ 219 w 253"/>
              <a:gd name="T39" fmla="*/ 101 h 287"/>
              <a:gd name="T40" fmla="*/ 208 w 253"/>
              <a:gd name="T41" fmla="*/ 159 h 287"/>
              <a:gd name="T42" fmla="*/ 182 w 253"/>
              <a:gd name="T43" fmla="*/ 204 h 287"/>
              <a:gd name="T44" fmla="*/ 180 w 253"/>
              <a:gd name="T45" fmla="*/ 205 h 287"/>
              <a:gd name="T46" fmla="*/ 127 w 253"/>
              <a:gd name="T47" fmla="*/ 249 h 287"/>
              <a:gd name="T48" fmla="*/ 73 w 253"/>
              <a:gd name="T49" fmla="*/ 205 h 287"/>
              <a:gd name="T50" fmla="*/ 72 w 253"/>
              <a:gd name="T51" fmla="*/ 204 h 287"/>
              <a:gd name="T52" fmla="*/ 45 w 253"/>
              <a:gd name="T53" fmla="*/ 159 h 287"/>
              <a:gd name="T54" fmla="*/ 34 w 253"/>
              <a:gd name="T55" fmla="*/ 101 h 287"/>
              <a:gd name="T56" fmla="*/ 34 w 253"/>
              <a:gd name="T57" fmla="*/ 75 h 287"/>
              <a:gd name="T58" fmla="*/ 79 w 253"/>
              <a:gd name="T59" fmla="*/ 73 h 287"/>
              <a:gd name="T60" fmla="*/ 126 w 253"/>
              <a:gd name="T61" fmla="*/ 48 h 287"/>
              <a:gd name="T62" fmla="*/ 174 w 253"/>
              <a:gd name="T63" fmla="*/ 73 h 287"/>
              <a:gd name="T64" fmla="*/ 219 w 253"/>
              <a:gd name="T65" fmla="*/ 75 h 287"/>
              <a:gd name="T66" fmla="*/ 219 w 253"/>
              <a:gd name="T67" fmla="*/ 101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3" h="287">
                <a:moveTo>
                  <a:pt x="185" y="37"/>
                </a:moveTo>
                <a:cubicBezTo>
                  <a:pt x="156" y="32"/>
                  <a:pt x="129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0"/>
                  <a:pt x="98" y="32"/>
                  <a:pt x="69" y="37"/>
                </a:cubicBezTo>
                <a:cubicBezTo>
                  <a:pt x="40" y="42"/>
                  <a:pt x="2" y="29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3" y="141"/>
                  <a:pt x="14" y="170"/>
                </a:cubicBezTo>
                <a:cubicBezTo>
                  <a:pt x="24" y="199"/>
                  <a:pt x="44" y="223"/>
                  <a:pt x="49" y="229"/>
                </a:cubicBezTo>
                <a:cubicBezTo>
                  <a:pt x="53" y="233"/>
                  <a:pt x="81" y="263"/>
                  <a:pt x="122" y="284"/>
                </a:cubicBezTo>
                <a:cubicBezTo>
                  <a:pt x="127" y="287"/>
                  <a:pt x="127" y="287"/>
                  <a:pt x="127" y="287"/>
                </a:cubicBezTo>
                <a:cubicBezTo>
                  <a:pt x="132" y="284"/>
                  <a:pt x="132" y="284"/>
                  <a:pt x="132" y="284"/>
                </a:cubicBezTo>
                <a:cubicBezTo>
                  <a:pt x="173" y="263"/>
                  <a:pt x="201" y="233"/>
                  <a:pt x="204" y="229"/>
                </a:cubicBezTo>
                <a:cubicBezTo>
                  <a:pt x="210" y="223"/>
                  <a:pt x="230" y="199"/>
                  <a:pt x="240" y="170"/>
                </a:cubicBezTo>
                <a:cubicBezTo>
                  <a:pt x="250" y="141"/>
                  <a:pt x="253" y="99"/>
                  <a:pt x="253" y="98"/>
                </a:cubicBezTo>
                <a:cubicBezTo>
                  <a:pt x="253" y="30"/>
                  <a:pt x="253" y="30"/>
                  <a:pt x="253" y="30"/>
                </a:cubicBezTo>
                <a:cubicBezTo>
                  <a:pt x="253" y="30"/>
                  <a:pt x="253" y="30"/>
                  <a:pt x="253" y="30"/>
                </a:cubicBezTo>
                <a:cubicBezTo>
                  <a:pt x="252" y="29"/>
                  <a:pt x="214" y="42"/>
                  <a:pt x="185" y="37"/>
                </a:cubicBezTo>
                <a:close/>
                <a:moveTo>
                  <a:pt x="219" y="101"/>
                </a:moveTo>
                <a:cubicBezTo>
                  <a:pt x="219" y="105"/>
                  <a:pt x="216" y="137"/>
                  <a:pt x="208" y="159"/>
                </a:cubicBezTo>
                <a:cubicBezTo>
                  <a:pt x="200" y="183"/>
                  <a:pt x="183" y="202"/>
                  <a:pt x="182" y="204"/>
                </a:cubicBezTo>
                <a:cubicBezTo>
                  <a:pt x="180" y="205"/>
                  <a:pt x="180" y="205"/>
                  <a:pt x="180" y="205"/>
                </a:cubicBezTo>
                <a:cubicBezTo>
                  <a:pt x="180" y="205"/>
                  <a:pt x="158" y="230"/>
                  <a:pt x="127" y="249"/>
                </a:cubicBezTo>
                <a:cubicBezTo>
                  <a:pt x="95" y="230"/>
                  <a:pt x="73" y="205"/>
                  <a:pt x="73" y="205"/>
                </a:cubicBezTo>
                <a:cubicBezTo>
                  <a:pt x="72" y="204"/>
                  <a:pt x="72" y="204"/>
                  <a:pt x="72" y="204"/>
                </a:cubicBezTo>
                <a:cubicBezTo>
                  <a:pt x="70" y="202"/>
                  <a:pt x="53" y="183"/>
                  <a:pt x="45" y="159"/>
                </a:cubicBezTo>
                <a:cubicBezTo>
                  <a:pt x="37" y="137"/>
                  <a:pt x="35" y="105"/>
                  <a:pt x="34" y="101"/>
                </a:cubicBezTo>
                <a:cubicBezTo>
                  <a:pt x="34" y="75"/>
                  <a:pt x="34" y="75"/>
                  <a:pt x="34" y="75"/>
                </a:cubicBezTo>
                <a:cubicBezTo>
                  <a:pt x="44" y="73"/>
                  <a:pt x="62" y="76"/>
                  <a:pt x="79" y="73"/>
                </a:cubicBezTo>
                <a:cubicBezTo>
                  <a:pt x="101" y="69"/>
                  <a:pt x="124" y="48"/>
                  <a:pt x="126" y="48"/>
                </a:cubicBezTo>
                <a:cubicBezTo>
                  <a:pt x="129" y="48"/>
                  <a:pt x="151" y="69"/>
                  <a:pt x="174" y="73"/>
                </a:cubicBezTo>
                <a:cubicBezTo>
                  <a:pt x="191" y="76"/>
                  <a:pt x="209" y="73"/>
                  <a:pt x="219" y="75"/>
                </a:cubicBezTo>
                <a:lnTo>
                  <a:pt x="21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" name="Freeform 488"/>
          <p:cNvSpPr/>
          <p:nvPr/>
        </p:nvSpPr>
        <p:spPr bwMode="auto">
          <a:xfrm>
            <a:off x="8513445" y="5483225"/>
            <a:ext cx="249555" cy="281305"/>
          </a:xfrm>
          <a:custGeom>
            <a:avLst/>
            <a:gdLst>
              <a:gd name="T0" fmla="*/ 253 w 253"/>
              <a:gd name="T1" fmla="*/ 30 h 288"/>
              <a:gd name="T2" fmla="*/ 185 w 253"/>
              <a:gd name="T3" fmla="*/ 38 h 288"/>
              <a:gd name="T4" fmla="*/ 127 w 253"/>
              <a:gd name="T5" fmla="*/ 0 h 288"/>
              <a:gd name="T6" fmla="*/ 126 w 253"/>
              <a:gd name="T7" fmla="*/ 0 h 288"/>
              <a:gd name="T8" fmla="*/ 69 w 253"/>
              <a:gd name="T9" fmla="*/ 38 h 288"/>
              <a:gd name="T10" fmla="*/ 0 w 253"/>
              <a:gd name="T11" fmla="*/ 30 h 288"/>
              <a:gd name="T12" fmla="*/ 0 w 253"/>
              <a:gd name="T13" fmla="*/ 31 h 288"/>
              <a:gd name="T14" fmla="*/ 0 w 253"/>
              <a:gd name="T15" fmla="*/ 98 h 288"/>
              <a:gd name="T16" fmla="*/ 0 w 253"/>
              <a:gd name="T17" fmla="*/ 98 h 288"/>
              <a:gd name="T18" fmla="*/ 14 w 253"/>
              <a:gd name="T19" fmla="*/ 171 h 288"/>
              <a:gd name="T20" fmla="*/ 49 w 253"/>
              <a:gd name="T21" fmla="*/ 230 h 288"/>
              <a:gd name="T22" fmla="*/ 121 w 253"/>
              <a:gd name="T23" fmla="*/ 285 h 288"/>
              <a:gd name="T24" fmla="*/ 127 w 253"/>
              <a:gd name="T25" fmla="*/ 288 h 288"/>
              <a:gd name="T26" fmla="*/ 127 w 253"/>
              <a:gd name="T27" fmla="*/ 288 h 288"/>
              <a:gd name="T28" fmla="*/ 132 w 253"/>
              <a:gd name="T29" fmla="*/ 285 h 288"/>
              <a:gd name="T30" fmla="*/ 204 w 253"/>
              <a:gd name="T31" fmla="*/ 230 h 288"/>
              <a:gd name="T32" fmla="*/ 240 w 253"/>
              <a:gd name="T33" fmla="*/ 171 h 288"/>
              <a:gd name="T34" fmla="*/ 253 w 253"/>
              <a:gd name="T35" fmla="*/ 98 h 288"/>
              <a:gd name="T36" fmla="*/ 253 w 253"/>
              <a:gd name="T37" fmla="*/ 31 h 288"/>
              <a:gd name="T38" fmla="*/ 253 w 253"/>
              <a:gd name="T39" fmla="*/ 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3" h="288">
                <a:moveTo>
                  <a:pt x="253" y="30"/>
                </a:moveTo>
                <a:cubicBezTo>
                  <a:pt x="252" y="30"/>
                  <a:pt x="214" y="43"/>
                  <a:pt x="185" y="38"/>
                </a:cubicBezTo>
                <a:cubicBezTo>
                  <a:pt x="156" y="33"/>
                  <a:pt x="128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0"/>
                  <a:pt x="98" y="33"/>
                  <a:pt x="69" y="38"/>
                </a:cubicBezTo>
                <a:cubicBezTo>
                  <a:pt x="39" y="43"/>
                  <a:pt x="1" y="30"/>
                  <a:pt x="0" y="30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0"/>
                  <a:pt x="3" y="141"/>
                  <a:pt x="14" y="171"/>
                </a:cubicBezTo>
                <a:cubicBezTo>
                  <a:pt x="24" y="200"/>
                  <a:pt x="44" y="224"/>
                  <a:pt x="49" y="230"/>
                </a:cubicBezTo>
                <a:cubicBezTo>
                  <a:pt x="53" y="233"/>
                  <a:pt x="81" y="263"/>
                  <a:pt x="121" y="285"/>
                </a:cubicBezTo>
                <a:cubicBezTo>
                  <a:pt x="127" y="288"/>
                  <a:pt x="127" y="288"/>
                  <a:pt x="127" y="288"/>
                </a:cubicBezTo>
                <a:cubicBezTo>
                  <a:pt x="127" y="288"/>
                  <a:pt x="127" y="288"/>
                  <a:pt x="127" y="288"/>
                </a:cubicBezTo>
                <a:cubicBezTo>
                  <a:pt x="132" y="285"/>
                  <a:pt x="132" y="285"/>
                  <a:pt x="132" y="285"/>
                </a:cubicBezTo>
                <a:cubicBezTo>
                  <a:pt x="172" y="263"/>
                  <a:pt x="201" y="233"/>
                  <a:pt x="204" y="230"/>
                </a:cubicBezTo>
                <a:cubicBezTo>
                  <a:pt x="210" y="224"/>
                  <a:pt x="230" y="200"/>
                  <a:pt x="240" y="171"/>
                </a:cubicBezTo>
                <a:cubicBezTo>
                  <a:pt x="250" y="141"/>
                  <a:pt x="253" y="100"/>
                  <a:pt x="253" y="98"/>
                </a:cubicBezTo>
                <a:cubicBezTo>
                  <a:pt x="253" y="31"/>
                  <a:pt x="253" y="31"/>
                  <a:pt x="253" y="31"/>
                </a:cubicBezTo>
                <a:lnTo>
                  <a:pt x="25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" name="Freeform 489"/>
          <p:cNvSpPr/>
          <p:nvPr/>
        </p:nvSpPr>
        <p:spPr bwMode="auto">
          <a:xfrm>
            <a:off x="4605655" y="4884420"/>
            <a:ext cx="156210" cy="313690"/>
          </a:xfrm>
          <a:custGeom>
            <a:avLst/>
            <a:gdLst>
              <a:gd name="T0" fmla="*/ 159 w 159"/>
              <a:gd name="T1" fmla="*/ 245 h 320"/>
              <a:gd name="T2" fmla="*/ 80 w 159"/>
              <a:gd name="T3" fmla="*/ 39 h 320"/>
              <a:gd name="T4" fmla="*/ 80 w 159"/>
              <a:gd name="T5" fmla="*/ 151 h 320"/>
              <a:gd name="T6" fmla="*/ 54 w 159"/>
              <a:gd name="T7" fmla="*/ 107 h 320"/>
              <a:gd name="T8" fmla="*/ 0 w 159"/>
              <a:gd name="T9" fmla="*/ 244 h 320"/>
              <a:gd name="T10" fmla="*/ 47 w 159"/>
              <a:gd name="T11" fmla="*/ 320 h 320"/>
              <a:gd name="T12" fmla="*/ 37 w 159"/>
              <a:gd name="T13" fmla="*/ 284 h 320"/>
              <a:gd name="T14" fmla="*/ 62 w 159"/>
              <a:gd name="T15" fmla="*/ 228 h 320"/>
              <a:gd name="T16" fmla="*/ 76 w 159"/>
              <a:gd name="T17" fmla="*/ 288 h 320"/>
              <a:gd name="T18" fmla="*/ 92 w 159"/>
              <a:gd name="T19" fmla="*/ 205 h 320"/>
              <a:gd name="T20" fmla="*/ 121 w 159"/>
              <a:gd name="T21" fmla="*/ 315 h 320"/>
              <a:gd name="T22" fmla="*/ 121 w 159"/>
              <a:gd name="T23" fmla="*/ 315 h 320"/>
              <a:gd name="T24" fmla="*/ 159 w 159"/>
              <a:gd name="T25" fmla="*/ 24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9" h="320">
                <a:moveTo>
                  <a:pt x="159" y="245"/>
                </a:moveTo>
                <a:cubicBezTo>
                  <a:pt x="159" y="163"/>
                  <a:pt x="90" y="81"/>
                  <a:pt x="80" y="39"/>
                </a:cubicBezTo>
                <a:cubicBezTo>
                  <a:pt x="69" y="0"/>
                  <a:pt x="89" y="127"/>
                  <a:pt x="80" y="151"/>
                </a:cubicBezTo>
                <a:cubicBezTo>
                  <a:pt x="67" y="183"/>
                  <a:pt x="58" y="91"/>
                  <a:pt x="54" y="107"/>
                </a:cubicBezTo>
                <a:cubicBezTo>
                  <a:pt x="51" y="119"/>
                  <a:pt x="0" y="179"/>
                  <a:pt x="0" y="244"/>
                </a:cubicBezTo>
                <a:cubicBezTo>
                  <a:pt x="0" y="290"/>
                  <a:pt x="25" y="311"/>
                  <a:pt x="47" y="320"/>
                </a:cubicBezTo>
                <a:cubicBezTo>
                  <a:pt x="42" y="312"/>
                  <a:pt x="37" y="300"/>
                  <a:pt x="37" y="284"/>
                </a:cubicBezTo>
                <a:cubicBezTo>
                  <a:pt x="37" y="269"/>
                  <a:pt x="37" y="252"/>
                  <a:pt x="62" y="228"/>
                </a:cubicBezTo>
                <a:cubicBezTo>
                  <a:pt x="62" y="228"/>
                  <a:pt x="47" y="290"/>
                  <a:pt x="76" y="288"/>
                </a:cubicBezTo>
                <a:cubicBezTo>
                  <a:pt x="105" y="287"/>
                  <a:pt x="82" y="188"/>
                  <a:pt x="92" y="205"/>
                </a:cubicBezTo>
                <a:cubicBezTo>
                  <a:pt x="105" y="227"/>
                  <a:pt x="129" y="280"/>
                  <a:pt x="121" y="315"/>
                </a:cubicBezTo>
                <a:cubicBezTo>
                  <a:pt x="121" y="315"/>
                  <a:pt x="121" y="315"/>
                  <a:pt x="121" y="315"/>
                </a:cubicBezTo>
                <a:cubicBezTo>
                  <a:pt x="140" y="305"/>
                  <a:pt x="159" y="284"/>
                  <a:pt x="159" y="2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" name="Freeform 490"/>
          <p:cNvSpPr>
            <a:spLocks noEditPoints="1"/>
          </p:cNvSpPr>
          <p:nvPr/>
        </p:nvSpPr>
        <p:spPr bwMode="auto">
          <a:xfrm>
            <a:off x="4542790" y="6040120"/>
            <a:ext cx="288290" cy="288290"/>
          </a:xfrm>
          <a:custGeom>
            <a:avLst/>
            <a:gdLst>
              <a:gd name="T0" fmla="*/ 237 w 294"/>
              <a:gd name="T1" fmla="*/ 58 h 294"/>
              <a:gd name="T2" fmla="*/ 153 w 294"/>
              <a:gd name="T3" fmla="*/ 10 h 294"/>
              <a:gd name="T4" fmla="*/ 160 w 294"/>
              <a:gd name="T5" fmla="*/ 46 h 294"/>
              <a:gd name="T6" fmla="*/ 82 w 294"/>
              <a:gd name="T7" fmla="*/ 123 h 294"/>
              <a:gd name="T8" fmla="*/ 30 w 294"/>
              <a:gd name="T9" fmla="*/ 108 h 294"/>
              <a:gd name="T10" fmla="*/ 74 w 294"/>
              <a:gd name="T11" fmla="*/ 196 h 294"/>
              <a:gd name="T12" fmla="*/ 0 w 294"/>
              <a:gd name="T13" fmla="*/ 286 h 294"/>
              <a:gd name="T14" fmla="*/ 8 w 294"/>
              <a:gd name="T15" fmla="*/ 294 h 294"/>
              <a:gd name="T16" fmla="*/ 98 w 294"/>
              <a:gd name="T17" fmla="*/ 220 h 294"/>
              <a:gd name="T18" fmla="*/ 186 w 294"/>
              <a:gd name="T19" fmla="*/ 264 h 294"/>
              <a:gd name="T20" fmla="*/ 171 w 294"/>
              <a:gd name="T21" fmla="*/ 213 h 294"/>
              <a:gd name="T22" fmla="*/ 249 w 294"/>
              <a:gd name="T23" fmla="*/ 135 h 294"/>
              <a:gd name="T24" fmla="*/ 284 w 294"/>
              <a:gd name="T25" fmla="*/ 142 h 294"/>
              <a:gd name="T26" fmla="*/ 237 w 294"/>
              <a:gd name="T27" fmla="*/ 58 h 294"/>
              <a:gd name="T28" fmla="*/ 174 w 294"/>
              <a:gd name="T29" fmla="*/ 85 h 294"/>
              <a:gd name="T30" fmla="*/ 116 w 294"/>
              <a:gd name="T31" fmla="*/ 144 h 294"/>
              <a:gd name="T32" fmla="*/ 103 w 294"/>
              <a:gd name="T33" fmla="*/ 144 h 294"/>
              <a:gd name="T34" fmla="*/ 103 w 294"/>
              <a:gd name="T35" fmla="*/ 131 h 294"/>
              <a:gd name="T36" fmla="*/ 162 w 294"/>
              <a:gd name="T37" fmla="*/ 72 h 294"/>
              <a:gd name="T38" fmla="*/ 174 w 294"/>
              <a:gd name="T39" fmla="*/ 72 h 294"/>
              <a:gd name="T40" fmla="*/ 174 w 294"/>
              <a:gd name="T41" fmla="*/ 8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4" h="294">
                <a:moveTo>
                  <a:pt x="237" y="58"/>
                </a:moveTo>
                <a:cubicBezTo>
                  <a:pt x="197" y="17"/>
                  <a:pt x="163" y="0"/>
                  <a:pt x="153" y="10"/>
                </a:cubicBezTo>
                <a:cubicBezTo>
                  <a:pt x="147" y="16"/>
                  <a:pt x="150" y="29"/>
                  <a:pt x="160" y="46"/>
                </a:cubicBezTo>
                <a:cubicBezTo>
                  <a:pt x="82" y="123"/>
                  <a:pt x="82" y="123"/>
                  <a:pt x="82" y="123"/>
                </a:cubicBezTo>
                <a:cubicBezTo>
                  <a:pt x="57" y="106"/>
                  <a:pt x="38" y="101"/>
                  <a:pt x="30" y="108"/>
                </a:cubicBezTo>
                <a:cubicBezTo>
                  <a:pt x="19" y="120"/>
                  <a:pt x="35" y="154"/>
                  <a:pt x="74" y="196"/>
                </a:cubicBezTo>
                <a:cubicBezTo>
                  <a:pt x="0" y="286"/>
                  <a:pt x="0" y="286"/>
                  <a:pt x="0" y="286"/>
                </a:cubicBezTo>
                <a:cubicBezTo>
                  <a:pt x="8" y="294"/>
                  <a:pt x="8" y="294"/>
                  <a:pt x="8" y="294"/>
                </a:cubicBezTo>
                <a:cubicBezTo>
                  <a:pt x="98" y="220"/>
                  <a:pt x="98" y="220"/>
                  <a:pt x="98" y="220"/>
                </a:cubicBezTo>
                <a:cubicBezTo>
                  <a:pt x="141" y="260"/>
                  <a:pt x="175" y="276"/>
                  <a:pt x="186" y="264"/>
                </a:cubicBezTo>
                <a:cubicBezTo>
                  <a:pt x="194" y="257"/>
                  <a:pt x="189" y="238"/>
                  <a:pt x="171" y="213"/>
                </a:cubicBezTo>
                <a:cubicBezTo>
                  <a:pt x="249" y="135"/>
                  <a:pt x="249" y="135"/>
                  <a:pt x="249" y="135"/>
                </a:cubicBezTo>
                <a:cubicBezTo>
                  <a:pt x="266" y="145"/>
                  <a:pt x="278" y="148"/>
                  <a:pt x="284" y="142"/>
                </a:cubicBezTo>
                <a:cubicBezTo>
                  <a:pt x="294" y="132"/>
                  <a:pt x="277" y="98"/>
                  <a:pt x="237" y="58"/>
                </a:cubicBezTo>
                <a:close/>
                <a:moveTo>
                  <a:pt x="174" y="85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2" y="147"/>
                  <a:pt x="107" y="147"/>
                  <a:pt x="103" y="144"/>
                </a:cubicBezTo>
                <a:cubicBezTo>
                  <a:pt x="99" y="140"/>
                  <a:pt x="99" y="134"/>
                  <a:pt x="103" y="131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5" y="69"/>
                  <a:pt x="171" y="69"/>
                  <a:pt x="174" y="72"/>
                </a:cubicBezTo>
                <a:cubicBezTo>
                  <a:pt x="178" y="76"/>
                  <a:pt x="178" y="82"/>
                  <a:pt x="174" y="8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" name="Freeform 491"/>
          <p:cNvSpPr>
            <a:spLocks noEditPoints="1"/>
          </p:cNvSpPr>
          <p:nvPr/>
        </p:nvSpPr>
        <p:spPr bwMode="auto">
          <a:xfrm>
            <a:off x="8513445" y="2762885"/>
            <a:ext cx="249555" cy="151130"/>
          </a:xfrm>
          <a:custGeom>
            <a:avLst/>
            <a:gdLst>
              <a:gd name="T0" fmla="*/ 0 w 155"/>
              <a:gd name="T1" fmla="*/ 94 h 94"/>
              <a:gd name="T2" fmla="*/ 155 w 155"/>
              <a:gd name="T3" fmla="*/ 94 h 94"/>
              <a:gd name="T4" fmla="*/ 155 w 155"/>
              <a:gd name="T5" fmla="*/ 0 h 94"/>
              <a:gd name="T6" fmla="*/ 0 w 155"/>
              <a:gd name="T7" fmla="*/ 0 h 94"/>
              <a:gd name="T8" fmla="*/ 0 w 155"/>
              <a:gd name="T9" fmla="*/ 94 h 94"/>
              <a:gd name="T10" fmla="*/ 52 w 155"/>
              <a:gd name="T11" fmla="*/ 25 h 94"/>
              <a:gd name="T12" fmla="*/ 104 w 155"/>
              <a:gd name="T13" fmla="*/ 25 h 94"/>
              <a:gd name="T14" fmla="*/ 104 w 155"/>
              <a:gd name="T15" fmla="*/ 47 h 94"/>
              <a:gd name="T16" fmla="*/ 52 w 155"/>
              <a:gd name="T17" fmla="*/ 47 h 94"/>
              <a:gd name="T18" fmla="*/ 52 w 155"/>
              <a:gd name="T19" fmla="*/ 25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" h="94">
                <a:moveTo>
                  <a:pt x="0" y="94"/>
                </a:moveTo>
                <a:lnTo>
                  <a:pt x="155" y="94"/>
                </a:lnTo>
                <a:lnTo>
                  <a:pt x="155" y="0"/>
                </a:lnTo>
                <a:lnTo>
                  <a:pt x="0" y="0"/>
                </a:lnTo>
                <a:lnTo>
                  <a:pt x="0" y="94"/>
                </a:lnTo>
                <a:close/>
                <a:moveTo>
                  <a:pt x="52" y="25"/>
                </a:moveTo>
                <a:lnTo>
                  <a:pt x="104" y="25"/>
                </a:lnTo>
                <a:lnTo>
                  <a:pt x="104" y="47"/>
                </a:lnTo>
                <a:lnTo>
                  <a:pt x="52" y="47"/>
                </a:lnTo>
                <a:lnTo>
                  <a:pt x="5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Freeform 492"/>
          <p:cNvSpPr/>
          <p:nvPr/>
        </p:nvSpPr>
        <p:spPr bwMode="auto">
          <a:xfrm>
            <a:off x="8497570" y="2677795"/>
            <a:ext cx="283210" cy="66040"/>
          </a:xfrm>
          <a:custGeom>
            <a:avLst/>
            <a:gdLst>
              <a:gd name="T0" fmla="*/ 138 w 176"/>
              <a:gd name="T1" fmla="*/ 0 h 41"/>
              <a:gd name="T2" fmla="*/ 38 w 176"/>
              <a:gd name="T3" fmla="*/ 0 h 41"/>
              <a:gd name="T4" fmla="*/ 0 w 176"/>
              <a:gd name="T5" fmla="*/ 22 h 41"/>
              <a:gd name="T6" fmla="*/ 0 w 176"/>
              <a:gd name="T7" fmla="*/ 41 h 41"/>
              <a:gd name="T8" fmla="*/ 176 w 176"/>
              <a:gd name="T9" fmla="*/ 41 h 41"/>
              <a:gd name="T10" fmla="*/ 176 w 176"/>
              <a:gd name="T11" fmla="*/ 22 h 41"/>
              <a:gd name="T12" fmla="*/ 138 w 176"/>
              <a:gd name="T1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6" h="41">
                <a:moveTo>
                  <a:pt x="138" y="0"/>
                </a:moveTo>
                <a:lnTo>
                  <a:pt x="38" y="0"/>
                </a:lnTo>
                <a:lnTo>
                  <a:pt x="0" y="22"/>
                </a:lnTo>
                <a:lnTo>
                  <a:pt x="0" y="41"/>
                </a:lnTo>
                <a:lnTo>
                  <a:pt x="176" y="41"/>
                </a:lnTo>
                <a:lnTo>
                  <a:pt x="176" y="22"/>
                </a:lnTo>
                <a:lnTo>
                  <a:pt x="13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Freeform 493"/>
          <p:cNvSpPr/>
          <p:nvPr/>
        </p:nvSpPr>
        <p:spPr bwMode="auto">
          <a:xfrm>
            <a:off x="7938770" y="4916805"/>
            <a:ext cx="269240" cy="281305"/>
          </a:xfrm>
          <a:custGeom>
            <a:avLst/>
            <a:gdLst>
              <a:gd name="T0" fmla="*/ 69 w 275"/>
              <a:gd name="T1" fmla="*/ 169 h 287"/>
              <a:gd name="T2" fmla="*/ 103 w 275"/>
              <a:gd name="T3" fmla="*/ 135 h 287"/>
              <a:gd name="T4" fmla="*/ 124 w 275"/>
              <a:gd name="T5" fmla="*/ 156 h 287"/>
              <a:gd name="T6" fmla="*/ 124 w 275"/>
              <a:gd name="T7" fmla="*/ 224 h 287"/>
              <a:gd name="T8" fmla="*/ 124 w 275"/>
              <a:gd name="T9" fmla="*/ 225 h 287"/>
              <a:gd name="T10" fmla="*/ 117 w 275"/>
              <a:gd name="T11" fmla="*/ 256 h 287"/>
              <a:gd name="T12" fmla="*/ 103 w 275"/>
              <a:gd name="T13" fmla="*/ 261 h 287"/>
              <a:gd name="T14" fmla="*/ 87 w 275"/>
              <a:gd name="T15" fmla="*/ 255 h 287"/>
              <a:gd name="T16" fmla="*/ 82 w 275"/>
              <a:gd name="T17" fmla="*/ 237 h 287"/>
              <a:gd name="T18" fmla="*/ 71 w 275"/>
              <a:gd name="T19" fmla="*/ 222 h 287"/>
              <a:gd name="T20" fmla="*/ 56 w 275"/>
              <a:gd name="T21" fmla="*/ 234 h 287"/>
              <a:gd name="T22" fmla="*/ 67 w 275"/>
              <a:gd name="T23" fmla="*/ 273 h 287"/>
              <a:gd name="T24" fmla="*/ 103 w 275"/>
              <a:gd name="T25" fmla="*/ 287 h 287"/>
              <a:gd name="T26" fmla="*/ 136 w 275"/>
              <a:gd name="T27" fmla="*/ 274 h 287"/>
              <a:gd name="T28" fmla="*/ 151 w 275"/>
              <a:gd name="T29" fmla="*/ 224 h 287"/>
              <a:gd name="T30" fmla="*/ 151 w 275"/>
              <a:gd name="T31" fmla="*/ 156 h 287"/>
              <a:gd name="T32" fmla="*/ 172 w 275"/>
              <a:gd name="T33" fmla="*/ 135 h 287"/>
              <a:gd name="T34" fmla="*/ 206 w 275"/>
              <a:gd name="T35" fmla="*/ 169 h 287"/>
              <a:gd name="T36" fmla="*/ 241 w 275"/>
              <a:gd name="T37" fmla="*/ 135 h 287"/>
              <a:gd name="T38" fmla="*/ 273 w 275"/>
              <a:gd name="T39" fmla="*/ 167 h 287"/>
              <a:gd name="T40" fmla="*/ 275 w 275"/>
              <a:gd name="T41" fmla="*/ 142 h 287"/>
              <a:gd name="T42" fmla="*/ 147 w 275"/>
              <a:gd name="T43" fmla="*/ 24 h 287"/>
              <a:gd name="T44" fmla="*/ 147 w 275"/>
              <a:gd name="T45" fmla="*/ 9 h 287"/>
              <a:gd name="T46" fmla="*/ 138 w 275"/>
              <a:gd name="T47" fmla="*/ 0 h 287"/>
              <a:gd name="T48" fmla="*/ 128 w 275"/>
              <a:gd name="T49" fmla="*/ 9 h 287"/>
              <a:gd name="T50" fmla="*/ 128 w 275"/>
              <a:gd name="T51" fmla="*/ 24 h 287"/>
              <a:gd name="T52" fmla="*/ 0 w 275"/>
              <a:gd name="T53" fmla="*/ 142 h 287"/>
              <a:gd name="T54" fmla="*/ 3 w 275"/>
              <a:gd name="T55" fmla="*/ 167 h 287"/>
              <a:gd name="T56" fmla="*/ 35 w 275"/>
              <a:gd name="T57" fmla="*/ 135 h 287"/>
              <a:gd name="T58" fmla="*/ 69 w 275"/>
              <a:gd name="T59" fmla="*/ 16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75" h="287">
                <a:moveTo>
                  <a:pt x="69" y="169"/>
                </a:moveTo>
                <a:cubicBezTo>
                  <a:pt x="103" y="135"/>
                  <a:pt x="103" y="135"/>
                  <a:pt x="103" y="135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4" y="224"/>
                  <a:pt x="124" y="224"/>
                  <a:pt x="124" y="22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5" y="231"/>
                  <a:pt x="124" y="247"/>
                  <a:pt x="117" y="256"/>
                </a:cubicBezTo>
                <a:cubicBezTo>
                  <a:pt x="115" y="258"/>
                  <a:pt x="111" y="261"/>
                  <a:pt x="103" y="261"/>
                </a:cubicBezTo>
                <a:cubicBezTo>
                  <a:pt x="96" y="261"/>
                  <a:pt x="91" y="259"/>
                  <a:pt x="87" y="255"/>
                </a:cubicBezTo>
                <a:cubicBezTo>
                  <a:pt x="82" y="250"/>
                  <a:pt x="82" y="240"/>
                  <a:pt x="82" y="237"/>
                </a:cubicBezTo>
                <a:cubicBezTo>
                  <a:pt x="83" y="230"/>
                  <a:pt x="78" y="223"/>
                  <a:pt x="71" y="222"/>
                </a:cubicBezTo>
                <a:cubicBezTo>
                  <a:pt x="63" y="222"/>
                  <a:pt x="57" y="227"/>
                  <a:pt x="56" y="234"/>
                </a:cubicBezTo>
                <a:cubicBezTo>
                  <a:pt x="56" y="237"/>
                  <a:pt x="54" y="258"/>
                  <a:pt x="67" y="273"/>
                </a:cubicBezTo>
                <a:cubicBezTo>
                  <a:pt x="73" y="279"/>
                  <a:pt x="84" y="287"/>
                  <a:pt x="103" y="287"/>
                </a:cubicBezTo>
                <a:cubicBezTo>
                  <a:pt x="117" y="287"/>
                  <a:pt x="128" y="283"/>
                  <a:pt x="136" y="274"/>
                </a:cubicBezTo>
                <a:cubicBezTo>
                  <a:pt x="152" y="256"/>
                  <a:pt x="151" y="229"/>
                  <a:pt x="151" y="224"/>
                </a:cubicBezTo>
                <a:cubicBezTo>
                  <a:pt x="151" y="156"/>
                  <a:pt x="151" y="156"/>
                  <a:pt x="151" y="156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206" y="169"/>
                  <a:pt x="206" y="169"/>
                  <a:pt x="206" y="169"/>
                </a:cubicBezTo>
                <a:cubicBezTo>
                  <a:pt x="241" y="135"/>
                  <a:pt x="241" y="135"/>
                  <a:pt x="241" y="135"/>
                </a:cubicBezTo>
                <a:cubicBezTo>
                  <a:pt x="273" y="167"/>
                  <a:pt x="273" y="167"/>
                  <a:pt x="273" y="167"/>
                </a:cubicBezTo>
                <a:cubicBezTo>
                  <a:pt x="274" y="159"/>
                  <a:pt x="275" y="151"/>
                  <a:pt x="275" y="142"/>
                </a:cubicBezTo>
                <a:cubicBezTo>
                  <a:pt x="275" y="109"/>
                  <a:pt x="243" y="29"/>
                  <a:pt x="147" y="24"/>
                </a:cubicBezTo>
                <a:cubicBezTo>
                  <a:pt x="147" y="9"/>
                  <a:pt x="147" y="9"/>
                  <a:pt x="147" y="9"/>
                </a:cubicBezTo>
                <a:cubicBezTo>
                  <a:pt x="147" y="4"/>
                  <a:pt x="143" y="0"/>
                  <a:pt x="138" y="0"/>
                </a:cubicBezTo>
                <a:cubicBezTo>
                  <a:pt x="133" y="0"/>
                  <a:pt x="128" y="4"/>
                  <a:pt x="128" y="9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33" y="29"/>
                  <a:pt x="0" y="109"/>
                  <a:pt x="0" y="142"/>
                </a:cubicBezTo>
                <a:cubicBezTo>
                  <a:pt x="0" y="150"/>
                  <a:pt x="1" y="159"/>
                  <a:pt x="3" y="167"/>
                </a:cubicBezTo>
                <a:cubicBezTo>
                  <a:pt x="35" y="135"/>
                  <a:pt x="35" y="135"/>
                  <a:pt x="35" y="135"/>
                </a:cubicBezTo>
                <a:lnTo>
                  <a:pt x="69" y="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" name="Freeform 494"/>
          <p:cNvSpPr/>
          <p:nvPr/>
        </p:nvSpPr>
        <p:spPr bwMode="auto">
          <a:xfrm>
            <a:off x="2846070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151 w 151"/>
              <a:gd name="T3" fmla="*/ 13 h 151"/>
              <a:gd name="T4" fmla="*/ 151 w 151"/>
              <a:gd name="T5" fmla="*/ 0 h 151"/>
              <a:gd name="T6" fmla="*/ 0 w 151"/>
              <a:gd name="T7" fmla="*/ 0 h 151"/>
              <a:gd name="T8" fmla="*/ 0 w 151"/>
              <a:gd name="T9" fmla="*/ 151 h 151"/>
              <a:gd name="T10" fmla="*/ 13 w 151"/>
              <a:gd name="T11" fmla="*/ 151 h 151"/>
              <a:gd name="T12" fmla="*/ 13 w 151"/>
              <a:gd name="T13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7" name="Freeform 495"/>
          <p:cNvSpPr/>
          <p:nvPr/>
        </p:nvSpPr>
        <p:spPr bwMode="auto">
          <a:xfrm>
            <a:off x="3013710" y="1699260"/>
            <a:ext cx="14605" cy="36830"/>
          </a:xfrm>
          <a:custGeom>
            <a:avLst/>
            <a:gdLst>
              <a:gd name="T0" fmla="*/ 15 w 15"/>
              <a:gd name="T1" fmla="*/ 20 h 38"/>
              <a:gd name="T2" fmla="*/ 0 w 15"/>
              <a:gd name="T3" fmla="*/ 0 h 38"/>
              <a:gd name="T4" fmla="*/ 0 w 15"/>
              <a:gd name="T5" fmla="*/ 38 h 38"/>
              <a:gd name="T6" fmla="*/ 15 w 15"/>
              <a:gd name="T7" fmla="*/ 2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8">
                <a:moveTo>
                  <a:pt x="15" y="20"/>
                </a:moveTo>
                <a:cubicBezTo>
                  <a:pt x="15" y="7"/>
                  <a:pt x="5" y="3"/>
                  <a:pt x="0" y="0"/>
                </a:cubicBezTo>
                <a:cubicBezTo>
                  <a:pt x="0" y="38"/>
                  <a:pt x="0" y="38"/>
                  <a:pt x="0" y="38"/>
                </a:cubicBezTo>
                <a:cubicBezTo>
                  <a:pt x="6" y="37"/>
                  <a:pt x="15" y="33"/>
                  <a:pt x="15" y="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Freeform 496"/>
          <p:cNvSpPr>
            <a:spLocks noEditPoints="1"/>
          </p:cNvSpPr>
          <p:nvPr/>
        </p:nvSpPr>
        <p:spPr bwMode="auto">
          <a:xfrm>
            <a:off x="2886710" y="1564005"/>
            <a:ext cx="242570" cy="242570"/>
          </a:xfrm>
          <a:custGeom>
            <a:avLst/>
            <a:gdLst>
              <a:gd name="T0" fmla="*/ 0 w 247"/>
              <a:gd name="T1" fmla="*/ 0 h 247"/>
              <a:gd name="T2" fmla="*/ 0 w 247"/>
              <a:gd name="T3" fmla="*/ 247 h 247"/>
              <a:gd name="T4" fmla="*/ 247 w 247"/>
              <a:gd name="T5" fmla="*/ 247 h 247"/>
              <a:gd name="T6" fmla="*/ 247 w 247"/>
              <a:gd name="T7" fmla="*/ 0 h 247"/>
              <a:gd name="T8" fmla="*/ 0 w 247"/>
              <a:gd name="T9" fmla="*/ 0 h 247"/>
              <a:gd name="T10" fmla="*/ 126 w 247"/>
              <a:gd name="T11" fmla="*/ 214 h 247"/>
              <a:gd name="T12" fmla="*/ 121 w 247"/>
              <a:gd name="T13" fmla="*/ 214 h 247"/>
              <a:gd name="T14" fmla="*/ 117 w 247"/>
              <a:gd name="T15" fmla="*/ 209 h 247"/>
              <a:gd name="T16" fmla="*/ 117 w 247"/>
              <a:gd name="T17" fmla="*/ 199 h 247"/>
              <a:gd name="T18" fmla="*/ 78 w 247"/>
              <a:gd name="T19" fmla="*/ 188 h 247"/>
              <a:gd name="T20" fmla="*/ 79 w 247"/>
              <a:gd name="T21" fmla="*/ 186 h 247"/>
              <a:gd name="T22" fmla="*/ 85 w 247"/>
              <a:gd name="T23" fmla="*/ 167 h 247"/>
              <a:gd name="T24" fmla="*/ 87 w 247"/>
              <a:gd name="T25" fmla="*/ 165 h 247"/>
              <a:gd name="T26" fmla="*/ 117 w 247"/>
              <a:gd name="T27" fmla="*/ 175 h 247"/>
              <a:gd name="T28" fmla="*/ 117 w 247"/>
              <a:gd name="T29" fmla="*/ 132 h 247"/>
              <a:gd name="T30" fmla="*/ 78 w 247"/>
              <a:gd name="T31" fmla="*/ 89 h 247"/>
              <a:gd name="T32" fmla="*/ 117 w 247"/>
              <a:gd name="T33" fmla="*/ 47 h 247"/>
              <a:gd name="T34" fmla="*/ 117 w 247"/>
              <a:gd name="T35" fmla="*/ 36 h 247"/>
              <a:gd name="T36" fmla="*/ 121 w 247"/>
              <a:gd name="T37" fmla="*/ 32 h 247"/>
              <a:gd name="T38" fmla="*/ 126 w 247"/>
              <a:gd name="T39" fmla="*/ 32 h 247"/>
              <a:gd name="T40" fmla="*/ 131 w 247"/>
              <a:gd name="T41" fmla="*/ 36 h 247"/>
              <a:gd name="T42" fmla="*/ 131 w 247"/>
              <a:gd name="T43" fmla="*/ 47 h 247"/>
              <a:gd name="T44" fmla="*/ 165 w 247"/>
              <a:gd name="T45" fmla="*/ 60 h 247"/>
              <a:gd name="T46" fmla="*/ 165 w 247"/>
              <a:gd name="T47" fmla="*/ 62 h 247"/>
              <a:gd name="T48" fmla="*/ 158 w 247"/>
              <a:gd name="T49" fmla="*/ 77 h 247"/>
              <a:gd name="T50" fmla="*/ 156 w 247"/>
              <a:gd name="T51" fmla="*/ 79 h 247"/>
              <a:gd name="T52" fmla="*/ 131 w 247"/>
              <a:gd name="T53" fmla="*/ 70 h 247"/>
              <a:gd name="T54" fmla="*/ 131 w 247"/>
              <a:gd name="T55" fmla="*/ 111 h 247"/>
              <a:gd name="T56" fmla="*/ 169 w 247"/>
              <a:gd name="T57" fmla="*/ 156 h 247"/>
              <a:gd name="T58" fmla="*/ 131 w 247"/>
              <a:gd name="T59" fmla="*/ 199 h 247"/>
              <a:gd name="T60" fmla="*/ 131 w 247"/>
              <a:gd name="T61" fmla="*/ 209 h 247"/>
              <a:gd name="T62" fmla="*/ 126 w 247"/>
              <a:gd name="T63" fmla="*/ 21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7" h="247">
                <a:moveTo>
                  <a:pt x="0" y="0"/>
                </a:moveTo>
                <a:cubicBezTo>
                  <a:pt x="0" y="247"/>
                  <a:pt x="0" y="247"/>
                  <a:pt x="0" y="247"/>
                </a:cubicBezTo>
                <a:cubicBezTo>
                  <a:pt x="247" y="247"/>
                  <a:pt x="247" y="247"/>
                  <a:pt x="247" y="247"/>
                </a:cubicBezTo>
                <a:cubicBezTo>
                  <a:pt x="247" y="0"/>
                  <a:pt x="247" y="0"/>
                  <a:pt x="247" y="0"/>
                </a:cubicBezTo>
                <a:lnTo>
                  <a:pt x="0" y="0"/>
                </a:lnTo>
                <a:close/>
                <a:moveTo>
                  <a:pt x="126" y="214"/>
                </a:moveTo>
                <a:cubicBezTo>
                  <a:pt x="121" y="214"/>
                  <a:pt x="121" y="214"/>
                  <a:pt x="121" y="214"/>
                </a:cubicBezTo>
                <a:cubicBezTo>
                  <a:pt x="117" y="214"/>
                  <a:pt x="117" y="213"/>
                  <a:pt x="117" y="209"/>
                </a:cubicBezTo>
                <a:cubicBezTo>
                  <a:pt x="117" y="199"/>
                  <a:pt x="117" y="199"/>
                  <a:pt x="117" y="199"/>
                </a:cubicBezTo>
                <a:cubicBezTo>
                  <a:pt x="109" y="199"/>
                  <a:pt x="78" y="194"/>
                  <a:pt x="78" y="188"/>
                </a:cubicBezTo>
                <a:cubicBezTo>
                  <a:pt x="78" y="187"/>
                  <a:pt x="78" y="187"/>
                  <a:pt x="79" y="186"/>
                </a:cubicBezTo>
                <a:cubicBezTo>
                  <a:pt x="85" y="167"/>
                  <a:pt x="85" y="167"/>
                  <a:pt x="85" y="167"/>
                </a:cubicBezTo>
                <a:cubicBezTo>
                  <a:pt x="85" y="167"/>
                  <a:pt x="86" y="165"/>
                  <a:pt x="87" y="165"/>
                </a:cubicBezTo>
                <a:cubicBezTo>
                  <a:pt x="88" y="165"/>
                  <a:pt x="103" y="174"/>
                  <a:pt x="117" y="175"/>
                </a:cubicBezTo>
                <a:cubicBezTo>
                  <a:pt x="117" y="132"/>
                  <a:pt x="117" y="132"/>
                  <a:pt x="117" y="132"/>
                </a:cubicBezTo>
                <a:cubicBezTo>
                  <a:pt x="103" y="126"/>
                  <a:pt x="78" y="118"/>
                  <a:pt x="78" y="89"/>
                </a:cubicBezTo>
                <a:cubicBezTo>
                  <a:pt x="78" y="57"/>
                  <a:pt x="107" y="47"/>
                  <a:pt x="117" y="47"/>
                </a:cubicBezTo>
                <a:cubicBezTo>
                  <a:pt x="117" y="36"/>
                  <a:pt x="117" y="36"/>
                  <a:pt x="117" y="36"/>
                </a:cubicBezTo>
                <a:cubicBezTo>
                  <a:pt x="117" y="32"/>
                  <a:pt x="117" y="32"/>
                  <a:pt x="121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30" y="32"/>
                  <a:pt x="131" y="32"/>
                  <a:pt x="131" y="36"/>
                </a:cubicBezTo>
                <a:cubicBezTo>
                  <a:pt x="131" y="47"/>
                  <a:pt x="131" y="47"/>
                  <a:pt x="131" y="47"/>
                </a:cubicBezTo>
                <a:cubicBezTo>
                  <a:pt x="137" y="47"/>
                  <a:pt x="165" y="52"/>
                  <a:pt x="165" y="60"/>
                </a:cubicBezTo>
                <a:cubicBezTo>
                  <a:pt x="165" y="61"/>
                  <a:pt x="165" y="61"/>
                  <a:pt x="165" y="62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57" y="78"/>
                  <a:pt x="157" y="79"/>
                  <a:pt x="156" y="79"/>
                </a:cubicBezTo>
                <a:cubicBezTo>
                  <a:pt x="154" y="79"/>
                  <a:pt x="140" y="70"/>
                  <a:pt x="131" y="70"/>
                </a:cubicBezTo>
                <a:cubicBezTo>
                  <a:pt x="131" y="111"/>
                  <a:pt x="131" y="111"/>
                  <a:pt x="131" y="111"/>
                </a:cubicBezTo>
                <a:cubicBezTo>
                  <a:pt x="145" y="118"/>
                  <a:pt x="169" y="128"/>
                  <a:pt x="169" y="156"/>
                </a:cubicBezTo>
                <a:cubicBezTo>
                  <a:pt x="169" y="187"/>
                  <a:pt x="145" y="197"/>
                  <a:pt x="131" y="199"/>
                </a:cubicBezTo>
                <a:cubicBezTo>
                  <a:pt x="131" y="209"/>
                  <a:pt x="131" y="209"/>
                  <a:pt x="131" y="209"/>
                </a:cubicBezTo>
                <a:cubicBezTo>
                  <a:pt x="131" y="213"/>
                  <a:pt x="130" y="214"/>
                  <a:pt x="126" y="2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9" name="Freeform 497"/>
          <p:cNvSpPr/>
          <p:nvPr/>
        </p:nvSpPr>
        <p:spPr bwMode="auto">
          <a:xfrm>
            <a:off x="2987675" y="1633220"/>
            <a:ext cx="14605" cy="34925"/>
          </a:xfrm>
          <a:custGeom>
            <a:avLst/>
            <a:gdLst>
              <a:gd name="T0" fmla="*/ 15 w 15"/>
              <a:gd name="T1" fmla="*/ 0 h 36"/>
              <a:gd name="T2" fmla="*/ 0 w 15"/>
              <a:gd name="T3" fmla="*/ 17 h 36"/>
              <a:gd name="T4" fmla="*/ 15 w 15"/>
              <a:gd name="T5" fmla="*/ 36 h 36"/>
              <a:gd name="T6" fmla="*/ 15 w 15"/>
              <a:gd name="T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6">
                <a:moveTo>
                  <a:pt x="15" y="0"/>
                </a:moveTo>
                <a:cubicBezTo>
                  <a:pt x="11" y="1"/>
                  <a:pt x="0" y="4"/>
                  <a:pt x="0" y="17"/>
                </a:cubicBezTo>
                <a:cubicBezTo>
                  <a:pt x="0" y="29"/>
                  <a:pt x="10" y="34"/>
                  <a:pt x="15" y="36"/>
                </a:cubicBez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" name="Freeform 498"/>
          <p:cNvSpPr/>
          <p:nvPr/>
        </p:nvSpPr>
        <p:spPr bwMode="auto">
          <a:xfrm>
            <a:off x="3411220" y="1523365"/>
            <a:ext cx="243205" cy="243205"/>
          </a:xfrm>
          <a:custGeom>
            <a:avLst/>
            <a:gdLst>
              <a:gd name="T0" fmla="*/ 13 w 151"/>
              <a:gd name="T1" fmla="*/ 13 h 151"/>
              <a:gd name="T2" fmla="*/ 151 w 151"/>
              <a:gd name="T3" fmla="*/ 13 h 151"/>
              <a:gd name="T4" fmla="*/ 151 w 151"/>
              <a:gd name="T5" fmla="*/ 0 h 151"/>
              <a:gd name="T6" fmla="*/ 0 w 151"/>
              <a:gd name="T7" fmla="*/ 0 h 151"/>
              <a:gd name="T8" fmla="*/ 0 w 151"/>
              <a:gd name="T9" fmla="*/ 151 h 151"/>
              <a:gd name="T10" fmla="*/ 13 w 151"/>
              <a:gd name="T11" fmla="*/ 151 h 151"/>
              <a:gd name="T12" fmla="*/ 13 w 151"/>
              <a:gd name="T13" fmla="*/ 1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1">
                <a:moveTo>
                  <a:pt x="13" y="13"/>
                </a:moveTo>
                <a:lnTo>
                  <a:pt x="151" y="13"/>
                </a:lnTo>
                <a:lnTo>
                  <a:pt x="151" y="0"/>
                </a:lnTo>
                <a:lnTo>
                  <a:pt x="0" y="0"/>
                </a:lnTo>
                <a:lnTo>
                  <a:pt x="0" y="151"/>
                </a:lnTo>
                <a:lnTo>
                  <a:pt x="13" y="151"/>
                </a:lnTo>
                <a:lnTo>
                  <a:pt x="13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" name="Rectangle 499"/>
          <p:cNvSpPr>
            <a:spLocks noChangeArrowheads="1"/>
          </p:cNvSpPr>
          <p:nvPr/>
        </p:nvSpPr>
        <p:spPr bwMode="auto">
          <a:xfrm>
            <a:off x="3451225" y="1564005"/>
            <a:ext cx="243205" cy="242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" name="Freeform 500"/>
          <p:cNvSpPr>
            <a:spLocks noEditPoints="1"/>
          </p:cNvSpPr>
          <p:nvPr/>
        </p:nvSpPr>
        <p:spPr bwMode="auto">
          <a:xfrm>
            <a:off x="9627235" y="2115820"/>
            <a:ext cx="283210" cy="194945"/>
          </a:xfrm>
          <a:custGeom>
            <a:avLst/>
            <a:gdLst>
              <a:gd name="T0" fmla="*/ 0 w 176"/>
              <a:gd name="T1" fmla="*/ 0 h 121"/>
              <a:gd name="T2" fmla="*/ 0 w 176"/>
              <a:gd name="T3" fmla="*/ 121 h 121"/>
              <a:gd name="T4" fmla="*/ 176 w 176"/>
              <a:gd name="T5" fmla="*/ 121 h 121"/>
              <a:gd name="T6" fmla="*/ 176 w 176"/>
              <a:gd name="T7" fmla="*/ 0 h 121"/>
              <a:gd name="T8" fmla="*/ 0 w 176"/>
              <a:gd name="T9" fmla="*/ 0 h 121"/>
              <a:gd name="T10" fmla="*/ 156 w 176"/>
              <a:gd name="T11" fmla="*/ 101 h 121"/>
              <a:gd name="T12" fmla="*/ 20 w 176"/>
              <a:gd name="T13" fmla="*/ 101 h 121"/>
              <a:gd name="T14" fmla="*/ 20 w 176"/>
              <a:gd name="T15" fmla="*/ 19 h 121"/>
              <a:gd name="T16" fmla="*/ 156 w 176"/>
              <a:gd name="T17" fmla="*/ 19 h 121"/>
              <a:gd name="T18" fmla="*/ 156 w 176"/>
              <a:gd name="T19" fmla="*/ 10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6" h="121">
                <a:moveTo>
                  <a:pt x="0" y="0"/>
                </a:moveTo>
                <a:lnTo>
                  <a:pt x="0" y="121"/>
                </a:lnTo>
                <a:lnTo>
                  <a:pt x="176" y="121"/>
                </a:lnTo>
                <a:lnTo>
                  <a:pt x="176" y="0"/>
                </a:lnTo>
                <a:lnTo>
                  <a:pt x="0" y="0"/>
                </a:lnTo>
                <a:close/>
                <a:moveTo>
                  <a:pt x="156" y="101"/>
                </a:moveTo>
                <a:lnTo>
                  <a:pt x="20" y="101"/>
                </a:lnTo>
                <a:lnTo>
                  <a:pt x="20" y="19"/>
                </a:lnTo>
                <a:lnTo>
                  <a:pt x="156" y="19"/>
                </a:lnTo>
                <a:lnTo>
                  <a:pt x="156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" name="Freeform 501"/>
          <p:cNvSpPr/>
          <p:nvPr/>
        </p:nvSpPr>
        <p:spPr bwMode="auto">
          <a:xfrm>
            <a:off x="9686925" y="2326640"/>
            <a:ext cx="164465" cy="19685"/>
          </a:xfrm>
          <a:custGeom>
            <a:avLst/>
            <a:gdLst>
              <a:gd name="T0" fmla="*/ 0 w 166"/>
              <a:gd name="T1" fmla="*/ 12 h 20"/>
              <a:gd name="T2" fmla="*/ 8 w 166"/>
              <a:gd name="T3" fmla="*/ 20 h 20"/>
              <a:gd name="T4" fmla="*/ 158 w 166"/>
              <a:gd name="T5" fmla="*/ 20 h 20"/>
              <a:gd name="T6" fmla="*/ 166 w 166"/>
              <a:gd name="T7" fmla="*/ 12 h 20"/>
              <a:gd name="T8" fmla="*/ 166 w 166"/>
              <a:gd name="T9" fmla="*/ 0 h 20"/>
              <a:gd name="T10" fmla="*/ 0 w 166"/>
              <a:gd name="T11" fmla="*/ 0 h 20"/>
              <a:gd name="T12" fmla="*/ 0 w 166"/>
              <a:gd name="T13" fmla="*/ 1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" h="20">
                <a:moveTo>
                  <a:pt x="0" y="12"/>
                </a:moveTo>
                <a:cubicBezTo>
                  <a:pt x="0" y="16"/>
                  <a:pt x="4" y="20"/>
                  <a:pt x="8" y="20"/>
                </a:cubicBezTo>
                <a:cubicBezTo>
                  <a:pt x="158" y="20"/>
                  <a:pt x="158" y="20"/>
                  <a:pt x="158" y="20"/>
                </a:cubicBezTo>
                <a:cubicBezTo>
                  <a:pt x="162" y="20"/>
                  <a:pt x="166" y="16"/>
                  <a:pt x="166" y="12"/>
                </a:cubicBezTo>
                <a:cubicBezTo>
                  <a:pt x="166" y="0"/>
                  <a:pt x="166" y="0"/>
                  <a:pt x="166" y="0"/>
                </a:cubicBezTo>
                <a:cubicBezTo>
                  <a:pt x="0" y="0"/>
                  <a:pt x="0" y="0"/>
                  <a:pt x="0" y="0"/>
                </a:cubicBez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" name="Freeform 502"/>
          <p:cNvSpPr/>
          <p:nvPr/>
        </p:nvSpPr>
        <p:spPr bwMode="auto">
          <a:xfrm>
            <a:off x="9732010" y="2172335"/>
            <a:ext cx="81915" cy="81915"/>
          </a:xfrm>
          <a:custGeom>
            <a:avLst/>
            <a:gdLst>
              <a:gd name="T0" fmla="*/ 0 w 51"/>
              <a:gd name="T1" fmla="*/ 0 h 51"/>
              <a:gd name="T2" fmla="*/ 0 w 51"/>
              <a:gd name="T3" fmla="*/ 51 h 51"/>
              <a:gd name="T4" fmla="*/ 51 w 51"/>
              <a:gd name="T5" fmla="*/ 25 h 51"/>
              <a:gd name="T6" fmla="*/ 0 w 51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0" y="0"/>
                </a:moveTo>
                <a:lnTo>
                  <a:pt x="0" y="51"/>
                </a:lnTo>
                <a:lnTo>
                  <a:pt x="51" y="2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5" name="Freeform 503"/>
          <p:cNvSpPr/>
          <p:nvPr/>
        </p:nvSpPr>
        <p:spPr bwMode="auto">
          <a:xfrm>
            <a:off x="8534400" y="2190115"/>
            <a:ext cx="209550" cy="181610"/>
          </a:xfrm>
          <a:custGeom>
            <a:avLst/>
            <a:gdLst>
              <a:gd name="T0" fmla="*/ 208 w 212"/>
              <a:gd name="T1" fmla="*/ 0 h 185"/>
              <a:gd name="T2" fmla="*/ 148 w 212"/>
              <a:gd name="T3" fmla="*/ 0 h 185"/>
              <a:gd name="T4" fmla="*/ 148 w 212"/>
              <a:gd name="T5" fmla="*/ 18 h 185"/>
              <a:gd name="T6" fmla="*/ 190 w 212"/>
              <a:gd name="T7" fmla="*/ 18 h 185"/>
              <a:gd name="T8" fmla="*/ 194 w 212"/>
              <a:gd name="T9" fmla="*/ 22 h 185"/>
              <a:gd name="T10" fmla="*/ 194 w 212"/>
              <a:gd name="T11" fmla="*/ 116 h 185"/>
              <a:gd name="T12" fmla="*/ 190 w 212"/>
              <a:gd name="T13" fmla="*/ 121 h 185"/>
              <a:gd name="T14" fmla="*/ 22 w 212"/>
              <a:gd name="T15" fmla="*/ 121 h 185"/>
              <a:gd name="T16" fmla="*/ 18 w 212"/>
              <a:gd name="T17" fmla="*/ 116 h 185"/>
              <a:gd name="T18" fmla="*/ 18 w 212"/>
              <a:gd name="T19" fmla="*/ 22 h 185"/>
              <a:gd name="T20" fmla="*/ 22 w 212"/>
              <a:gd name="T21" fmla="*/ 18 h 185"/>
              <a:gd name="T22" fmla="*/ 64 w 212"/>
              <a:gd name="T23" fmla="*/ 18 h 185"/>
              <a:gd name="T24" fmla="*/ 64 w 212"/>
              <a:gd name="T25" fmla="*/ 0 h 185"/>
              <a:gd name="T26" fmla="*/ 5 w 212"/>
              <a:gd name="T27" fmla="*/ 0 h 185"/>
              <a:gd name="T28" fmla="*/ 0 w 212"/>
              <a:gd name="T29" fmla="*/ 4 h 185"/>
              <a:gd name="T30" fmla="*/ 0 w 212"/>
              <a:gd name="T31" fmla="*/ 155 h 185"/>
              <a:gd name="T32" fmla="*/ 5 w 212"/>
              <a:gd name="T33" fmla="*/ 159 h 185"/>
              <a:gd name="T34" fmla="*/ 87 w 212"/>
              <a:gd name="T35" fmla="*/ 159 h 185"/>
              <a:gd name="T36" fmla="*/ 87 w 212"/>
              <a:gd name="T37" fmla="*/ 171 h 185"/>
              <a:gd name="T38" fmla="*/ 69 w 212"/>
              <a:gd name="T39" fmla="*/ 183 h 185"/>
              <a:gd name="T40" fmla="*/ 70 w 212"/>
              <a:gd name="T41" fmla="*/ 185 h 185"/>
              <a:gd name="T42" fmla="*/ 143 w 212"/>
              <a:gd name="T43" fmla="*/ 185 h 185"/>
              <a:gd name="T44" fmla="*/ 144 w 212"/>
              <a:gd name="T45" fmla="*/ 183 h 185"/>
              <a:gd name="T46" fmla="*/ 125 w 212"/>
              <a:gd name="T47" fmla="*/ 171 h 185"/>
              <a:gd name="T48" fmla="*/ 125 w 212"/>
              <a:gd name="T49" fmla="*/ 159 h 185"/>
              <a:gd name="T50" fmla="*/ 208 w 212"/>
              <a:gd name="T51" fmla="*/ 159 h 185"/>
              <a:gd name="T52" fmla="*/ 212 w 212"/>
              <a:gd name="T53" fmla="*/ 155 h 185"/>
              <a:gd name="T54" fmla="*/ 212 w 212"/>
              <a:gd name="T55" fmla="*/ 4 h 185"/>
              <a:gd name="T56" fmla="*/ 208 w 212"/>
              <a:gd name="T57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2" h="185">
                <a:moveTo>
                  <a:pt x="208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8" y="18"/>
                  <a:pt x="148" y="18"/>
                  <a:pt x="148" y="18"/>
                </a:cubicBezTo>
                <a:cubicBezTo>
                  <a:pt x="190" y="18"/>
                  <a:pt x="190" y="18"/>
                  <a:pt x="190" y="18"/>
                </a:cubicBezTo>
                <a:cubicBezTo>
                  <a:pt x="192" y="18"/>
                  <a:pt x="194" y="20"/>
                  <a:pt x="194" y="22"/>
                </a:cubicBezTo>
                <a:cubicBezTo>
                  <a:pt x="194" y="116"/>
                  <a:pt x="194" y="116"/>
                  <a:pt x="194" y="116"/>
                </a:cubicBezTo>
                <a:cubicBezTo>
                  <a:pt x="194" y="119"/>
                  <a:pt x="192" y="121"/>
                  <a:pt x="190" y="121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20" y="121"/>
                  <a:pt x="18" y="119"/>
                  <a:pt x="18" y="116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0"/>
                  <a:pt x="20" y="18"/>
                  <a:pt x="22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0"/>
                  <a:pt x="64" y="0"/>
                  <a:pt x="64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157"/>
                  <a:pt x="2" y="159"/>
                  <a:pt x="5" y="159"/>
                </a:cubicBezTo>
                <a:cubicBezTo>
                  <a:pt x="87" y="159"/>
                  <a:pt x="87" y="159"/>
                  <a:pt x="87" y="159"/>
                </a:cubicBezTo>
                <a:cubicBezTo>
                  <a:pt x="87" y="171"/>
                  <a:pt x="87" y="171"/>
                  <a:pt x="87" y="171"/>
                </a:cubicBezTo>
                <a:cubicBezTo>
                  <a:pt x="69" y="183"/>
                  <a:pt x="69" y="183"/>
                  <a:pt x="69" y="183"/>
                </a:cubicBezTo>
                <a:cubicBezTo>
                  <a:pt x="67" y="184"/>
                  <a:pt x="67" y="185"/>
                  <a:pt x="70" y="185"/>
                </a:cubicBezTo>
                <a:cubicBezTo>
                  <a:pt x="143" y="185"/>
                  <a:pt x="143" y="185"/>
                  <a:pt x="143" y="185"/>
                </a:cubicBezTo>
                <a:cubicBezTo>
                  <a:pt x="146" y="185"/>
                  <a:pt x="146" y="184"/>
                  <a:pt x="144" y="183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5" y="159"/>
                  <a:pt x="125" y="159"/>
                  <a:pt x="125" y="159"/>
                </a:cubicBezTo>
                <a:cubicBezTo>
                  <a:pt x="208" y="159"/>
                  <a:pt x="208" y="159"/>
                  <a:pt x="208" y="159"/>
                </a:cubicBezTo>
                <a:cubicBezTo>
                  <a:pt x="210" y="159"/>
                  <a:pt x="212" y="157"/>
                  <a:pt x="212" y="155"/>
                </a:cubicBezTo>
                <a:cubicBezTo>
                  <a:pt x="212" y="4"/>
                  <a:pt x="212" y="4"/>
                  <a:pt x="212" y="4"/>
                </a:cubicBezTo>
                <a:cubicBezTo>
                  <a:pt x="212" y="2"/>
                  <a:pt x="210" y="0"/>
                  <a:pt x="2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6" name="Freeform 504"/>
          <p:cNvSpPr/>
          <p:nvPr/>
        </p:nvSpPr>
        <p:spPr bwMode="auto">
          <a:xfrm>
            <a:off x="8571865" y="2089785"/>
            <a:ext cx="133350" cy="159385"/>
          </a:xfrm>
          <a:custGeom>
            <a:avLst/>
            <a:gdLst>
              <a:gd name="T0" fmla="*/ 50 w 136"/>
              <a:gd name="T1" fmla="*/ 152 h 163"/>
              <a:gd name="T2" fmla="*/ 61 w 136"/>
              <a:gd name="T3" fmla="*/ 163 h 163"/>
              <a:gd name="T4" fmla="*/ 75 w 136"/>
              <a:gd name="T5" fmla="*/ 163 h 163"/>
              <a:gd name="T6" fmla="*/ 87 w 136"/>
              <a:gd name="T7" fmla="*/ 152 h 163"/>
              <a:gd name="T8" fmla="*/ 87 w 136"/>
              <a:gd name="T9" fmla="*/ 80 h 163"/>
              <a:gd name="T10" fmla="*/ 98 w 136"/>
              <a:gd name="T11" fmla="*/ 80 h 163"/>
              <a:gd name="T12" fmla="*/ 128 w 136"/>
              <a:gd name="T13" fmla="*/ 80 h 163"/>
              <a:gd name="T14" fmla="*/ 132 w 136"/>
              <a:gd name="T15" fmla="*/ 71 h 163"/>
              <a:gd name="T16" fmla="*/ 76 w 136"/>
              <a:gd name="T17" fmla="*/ 3 h 163"/>
              <a:gd name="T18" fmla="*/ 68 w 136"/>
              <a:gd name="T19" fmla="*/ 0 h 163"/>
              <a:gd name="T20" fmla="*/ 61 w 136"/>
              <a:gd name="T21" fmla="*/ 3 h 163"/>
              <a:gd name="T22" fmla="*/ 4 w 136"/>
              <a:gd name="T23" fmla="*/ 71 h 163"/>
              <a:gd name="T24" fmla="*/ 8 w 136"/>
              <a:gd name="T25" fmla="*/ 80 h 163"/>
              <a:gd name="T26" fmla="*/ 38 w 136"/>
              <a:gd name="T27" fmla="*/ 80 h 163"/>
              <a:gd name="T28" fmla="*/ 50 w 136"/>
              <a:gd name="T29" fmla="*/ 80 h 163"/>
              <a:gd name="T30" fmla="*/ 50 w 136"/>
              <a:gd name="T31" fmla="*/ 15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63">
                <a:moveTo>
                  <a:pt x="50" y="152"/>
                </a:moveTo>
                <a:cubicBezTo>
                  <a:pt x="50" y="158"/>
                  <a:pt x="55" y="163"/>
                  <a:pt x="61" y="163"/>
                </a:cubicBezTo>
                <a:cubicBezTo>
                  <a:pt x="75" y="163"/>
                  <a:pt x="75" y="163"/>
                  <a:pt x="75" y="163"/>
                </a:cubicBezTo>
                <a:cubicBezTo>
                  <a:pt x="81" y="163"/>
                  <a:pt x="87" y="158"/>
                  <a:pt x="87" y="152"/>
                </a:cubicBezTo>
                <a:cubicBezTo>
                  <a:pt x="87" y="80"/>
                  <a:pt x="87" y="80"/>
                  <a:pt x="87" y="80"/>
                </a:cubicBezTo>
                <a:cubicBezTo>
                  <a:pt x="91" y="80"/>
                  <a:pt x="95" y="80"/>
                  <a:pt x="98" y="80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35" y="80"/>
                  <a:pt x="136" y="76"/>
                  <a:pt x="132" y="71"/>
                </a:cubicBezTo>
                <a:cubicBezTo>
                  <a:pt x="76" y="3"/>
                  <a:pt x="76" y="3"/>
                  <a:pt x="76" y="3"/>
                </a:cubicBezTo>
                <a:cubicBezTo>
                  <a:pt x="74" y="1"/>
                  <a:pt x="71" y="0"/>
                  <a:pt x="68" y="0"/>
                </a:cubicBezTo>
                <a:cubicBezTo>
                  <a:pt x="65" y="0"/>
                  <a:pt x="63" y="1"/>
                  <a:pt x="61" y="3"/>
                </a:cubicBezTo>
                <a:cubicBezTo>
                  <a:pt x="4" y="71"/>
                  <a:pt x="4" y="71"/>
                  <a:pt x="4" y="71"/>
                </a:cubicBezTo>
                <a:cubicBezTo>
                  <a:pt x="0" y="76"/>
                  <a:pt x="2" y="80"/>
                  <a:pt x="8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41" y="80"/>
                  <a:pt x="45" y="80"/>
                  <a:pt x="50" y="80"/>
                </a:cubicBezTo>
                <a:lnTo>
                  <a:pt x="50" y="1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Freeform 505"/>
          <p:cNvSpPr/>
          <p:nvPr/>
        </p:nvSpPr>
        <p:spPr bwMode="auto">
          <a:xfrm>
            <a:off x="3546475" y="5560695"/>
            <a:ext cx="35560" cy="34925"/>
          </a:xfrm>
          <a:custGeom>
            <a:avLst/>
            <a:gdLst>
              <a:gd name="T0" fmla="*/ 9 w 36"/>
              <a:gd name="T1" fmla="*/ 2 h 35"/>
              <a:gd name="T2" fmla="*/ 2 w 36"/>
              <a:gd name="T3" fmla="*/ 2 h 35"/>
              <a:gd name="T4" fmla="*/ 2 w 36"/>
              <a:gd name="T5" fmla="*/ 9 h 35"/>
              <a:gd name="T6" fmla="*/ 27 w 36"/>
              <a:gd name="T7" fmla="*/ 34 h 35"/>
              <a:gd name="T8" fmla="*/ 30 w 36"/>
              <a:gd name="T9" fmla="*/ 35 h 35"/>
              <a:gd name="T10" fmla="*/ 34 w 36"/>
              <a:gd name="T11" fmla="*/ 34 h 35"/>
              <a:gd name="T12" fmla="*/ 34 w 36"/>
              <a:gd name="T13" fmla="*/ 27 h 35"/>
              <a:gd name="T14" fmla="*/ 9 w 36"/>
              <a:gd name="T15" fmla="*/ 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5">
                <a:moveTo>
                  <a:pt x="9" y="2"/>
                </a:moveTo>
                <a:cubicBezTo>
                  <a:pt x="7" y="0"/>
                  <a:pt x="4" y="0"/>
                  <a:pt x="2" y="2"/>
                </a:cubicBezTo>
                <a:cubicBezTo>
                  <a:pt x="0" y="4"/>
                  <a:pt x="0" y="7"/>
                  <a:pt x="2" y="9"/>
                </a:cubicBezTo>
                <a:cubicBezTo>
                  <a:pt x="27" y="34"/>
                  <a:pt x="27" y="34"/>
                  <a:pt x="27" y="34"/>
                </a:cubicBezTo>
                <a:cubicBezTo>
                  <a:pt x="28" y="34"/>
                  <a:pt x="29" y="35"/>
                  <a:pt x="30" y="35"/>
                </a:cubicBezTo>
                <a:cubicBezTo>
                  <a:pt x="32" y="35"/>
                  <a:pt x="33" y="34"/>
                  <a:pt x="34" y="34"/>
                </a:cubicBezTo>
                <a:cubicBezTo>
                  <a:pt x="36" y="32"/>
                  <a:pt x="36" y="29"/>
                  <a:pt x="34" y="27"/>
                </a:cubicBezTo>
                <a:lnTo>
                  <a:pt x="9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8" name="Oval 506"/>
          <p:cNvSpPr>
            <a:spLocks noChangeArrowheads="1"/>
          </p:cNvSpPr>
          <p:nvPr/>
        </p:nvSpPr>
        <p:spPr bwMode="auto">
          <a:xfrm>
            <a:off x="3592830" y="5553710"/>
            <a:ext cx="59690" cy="40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9" name="Freeform 507"/>
          <p:cNvSpPr>
            <a:spLocks noEditPoints="1"/>
          </p:cNvSpPr>
          <p:nvPr/>
        </p:nvSpPr>
        <p:spPr bwMode="auto">
          <a:xfrm>
            <a:off x="3411220" y="5521960"/>
            <a:ext cx="285115" cy="202565"/>
          </a:xfrm>
          <a:custGeom>
            <a:avLst/>
            <a:gdLst>
              <a:gd name="T0" fmla="*/ 289 w 290"/>
              <a:gd name="T1" fmla="*/ 79 h 207"/>
              <a:gd name="T2" fmla="*/ 285 w 290"/>
              <a:gd name="T3" fmla="*/ 50 h 207"/>
              <a:gd name="T4" fmla="*/ 183 w 290"/>
              <a:gd name="T5" fmla="*/ 0 h 207"/>
              <a:gd name="T6" fmla="*/ 5 w 290"/>
              <a:gd name="T7" fmla="*/ 138 h 207"/>
              <a:gd name="T8" fmla="*/ 0 w 290"/>
              <a:gd name="T9" fmla="*/ 156 h 207"/>
              <a:gd name="T10" fmla="*/ 0 w 290"/>
              <a:gd name="T11" fmla="*/ 179 h 207"/>
              <a:gd name="T12" fmla="*/ 0 w 290"/>
              <a:gd name="T13" fmla="*/ 180 h 207"/>
              <a:gd name="T14" fmla="*/ 0 w 290"/>
              <a:gd name="T15" fmla="*/ 181 h 207"/>
              <a:gd name="T16" fmla="*/ 0 w 290"/>
              <a:gd name="T17" fmla="*/ 181 h 207"/>
              <a:gd name="T18" fmla="*/ 51 w 290"/>
              <a:gd name="T19" fmla="*/ 207 h 207"/>
              <a:gd name="T20" fmla="*/ 144 w 290"/>
              <a:gd name="T21" fmla="*/ 148 h 207"/>
              <a:gd name="T22" fmla="*/ 289 w 290"/>
              <a:gd name="T23" fmla="*/ 103 h 207"/>
              <a:gd name="T24" fmla="*/ 289 w 290"/>
              <a:gd name="T25" fmla="*/ 103 h 207"/>
              <a:gd name="T26" fmla="*/ 289 w 290"/>
              <a:gd name="T27" fmla="*/ 79 h 207"/>
              <a:gd name="T28" fmla="*/ 86 w 290"/>
              <a:gd name="T29" fmla="*/ 64 h 207"/>
              <a:gd name="T30" fmla="*/ 92 w 290"/>
              <a:gd name="T31" fmla="*/ 70 h 207"/>
              <a:gd name="T32" fmla="*/ 95 w 290"/>
              <a:gd name="T33" fmla="*/ 71 h 207"/>
              <a:gd name="T34" fmla="*/ 98 w 290"/>
              <a:gd name="T35" fmla="*/ 70 h 207"/>
              <a:gd name="T36" fmla="*/ 98 w 290"/>
              <a:gd name="T37" fmla="*/ 63 h 207"/>
              <a:gd name="T38" fmla="*/ 93 w 290"/>
              <a:gd name="T39" fmla="*/ 58 h 207"/>
              <a:gd name="T40" fmla="*/ 173 w 290"/>
              <a:gd name="T41" fmla="*/ 14 h 207"/>
              <a:gd name="T42" fmla="*/ 173 w 290"/>
              <a:gd name="T43" fmla="*/ 15 h 207"/>
              <a:gd name="T44" fmla="*/ 189 w 290"/>
              <a:gd name="T45" fmla="*/ 30 h 207"/>
              <a:gd name="T46" fmla="*/ 198 w 290"/>
              <a:gd name="T47" fmla="*/ 26 h 207"/>
              <a:gd name="T48" fmla="*/ 186 w 290"/>
              <a:gd name="T49" fmla="*/ 13 h 207"/>
              <a:gd name="T50" fmla="*/ 272 w 290"/>
              <a:gd name="T51" fmla="*/ 54 h 207"/>
              <a:gd name="T52" fmla="*/ 271 w 290"/>
              <a:gd name="T53" fmla="*/ 96 h 207"/>
              <a:gd name="T54" fmla="*/ 270 w 290"/>
              <a:gd name="T55" fmla="*/ 97 h 207"/>
              <a:gd name="T56" fmla="*/ 246 w 290"/>
              <a:gd name="T57" fmla="*/ 74 h 207"/>
              <a:gd name="T58" fmla="*/ 238 w 290"/>
              <a:gd name="T59" fmla="*/ 79 h 207"/>
              <a:gd name="T60" fmla="*/ 262 w 290"/>
              <a:gd name="T61" fmla="*/ 104 h 207"/>
              <a:gd name="T62" fmla="*/ 219 w 290"/>
              <a:gd name="T63" fmla="*/ 114 h 207"/>
              <a:gd name="T64" fmla="*/ 219 w 290"/>
              <a:gd name="T65" fmla="*/ 114 h 207"/>
              <a:gd name="T66" fmla="*/ 194 w 290"/>
              <a:gd name="T67" fmla="*/ 89 h 207"/>
              <a:gd name="T68" fmla="*/ 187 w 290"/>
              <a:gd name="T69" fmla="*/ 89 h 207"/>
              <a:gd name="T70" fmla="*/ 187 w 290"/>
              <a:gd name="T71" fmla="*/ 96 h 207"/>
              <a:gd name="T72" fmla="*/ 206 w 290"/>
              <a:gd name="T73" fmla="*/ 114 h 207"/>
              <a:gd name="T74" fmla="*/ 169 w 290"/>
              <a:gd name="T75" fmla="*/ 112 h 207"/>
              <a:gd name="T76" fmla="*/ 149 w 290"/>
              <a:gd name="T77" fmla="*/ 111 h 207"/>
              <a:gd name="T78" fmla="*/ 146 w 290"/>
              <a:gd name="T79" fmla="*/ 111 h 207"/>
              <a:gd name="T80" fmla="*/ 118 w 290"/>
              <a:gd name="T81" fmla="*/ 83 h 207"/>
              <a:gd name="T82" fmla="*/ 111 w 290"/>
              <a:gd name="T83" fmla="*/ 83 h 207"/>
              <a:gd name="T84" fmla="*/ 111 w 290"/>
              <a:gd name="T85" fmla="*/ 89 h 207"/>
              <a:gd name="T86" fmla="*/ 135 w 290"/>
              <a:gd name="T87" fmla="*/ 114 h 207"/>
              <a:gd name="T88" fmla="*/ 103 w 290"/>
              <a:gd name="T89" fmla="*/ 134 h 207"/>
              <a:gd name="T90" fmla="*/ 79 w 290"/>
              <a:gd name="T91" fmla="*/ 110 h 207"/>
              <a:gd name="T92" fmla="*/ 72 w 290"/>
              <a:gd name="T93" fmla="*/ 110 h 207"/>
              <a:gd name="T94" fmla="*/ 72 w 290"/>
              <a:gd name="T95" fmla="*/ 117 h 207"/>
              <a:gd name="T96" fmla="*/ 95 w 290"/>
              <a:gd name="T97" fmla="*/ 140 h 207"/>
              <a:gd name="T98" fmla="*/ 89 w 290"/>
              <a:gd name="T99" fmla="*/ 144 h 207"/>
              <a:gd name="T100" fmla="*/ 62 w 290"/>
              <a:gd name="T101" fmla="*/ 164 h 207"/>
              <a:gd name="T102" fmla="*/ 28 w 290"/>
              <a:gd name="T103" fmla="*/ 130 h 207"/>
              <a:gd name="T104" fmla="*/ 71 w 290"/>
              <a:gd name="T105" fmla="*/ 78 h 207"/>
              <a:gd name="T106" fmla="*/ 86 w 290"/>
              <a:gd name="T107" fmla="*/ 64 h 207"/>
              <a:gd name="T108" fmla="*/ 22 w 290"/>
              <a:gd name="T109" fmla="*/ 138 h 207"/>
              <a:gd name="T110" fmla="*/ 53 w 290"/>
              <a:gd name="T111" fmla="*/ 169 h 207"/>
              <a:gd name="T112" fmla="*/ 50 w 290"/>
              <a:gd name="T113" fmla="*/ 170 h 207"/>
              <a:gd name="T114" fmla="*/ 15 w 290"/>
              <a:gd name="T115" fmla="*/ 161 h 207"/>
              <a:gd name="T116" fmla="*/ 17 w 290"/>
              <a:gd name="T117" fmla="*/ 146 h 207"/>
              <a:gd name="T118" fmla="*/ 22 w 290"/>
              <a:gd name="T119" fmla="*/ 138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0" h="207">
                <a:moveTo>
                  <a:pt x="289" y="79"/>
                </a:moveTo>
                <a:cubicBezTo>
                  <a:pt x="290" y="71"/>
                  <a:pt x="288" y="61"/>
                  <a:pt x="285" y="50"/>
                </a:cubicBezTo>
                <a:cubicBezTo>
                  <a:pt x="285" y="50"/>
                  <a:pt x="270" y="0"/>
                  <a:pt x="183" y="0"/>
                </a:cubicBezTo>
                <a:cubicBezTo>
                  <a:pt x="96" y="0"/>
                  <a:pt x="5" y="138"/>
                  <a:pt x="5" y="138"/>
                </a:cubicBezTo>
                <a:cubicBezTo>
                  <a:pt x="5" y="138"/>
                  <a:pt x="0" y="147"/>
                  <a:pt x="0" y="156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1"/>
                  <a:pt x="0" y="181"/>
                  <a:pt x="0" y="181"/>
                </a:cubicBezTo>
                <a:cubicBezTo>
                  <a:pt x="0" y="181"/>
                  <a:pt x="0" y="181"/>
                  <a:pt x="0" y="181"/>
                </a:cubicBezTo>
                <a:cubicBezTo>
                  <a:pt x="1" y="194"/>
                  <a:pt x="11" y="207"/>
                  <a:pt x="51" y="207"/>
                </a:cubicBezTo>
                <a:cubicBezTo>
                  <a:pt x="69" y="207"/>
                  <a:pt x="122" y="152"/>
                  <a:pt x="144" y="148"/>
                </a:cubicBezTo>
                <a:cubicBezTo>
                  <a:pt x="163" y="145"/>
                  <a:pt x="287" y="174"/>
                  <a:pt x="289" y="103"/>
                </a:cubicBezTo>
                <a:cubicBezTo>
                  <a:pt x="289" y="103"/>
                  <a:pt x="289" y="103"/>
                  <a:pt x="289" y="103"/>
                </a:cubicBezTo>
                <a:lnTo>
                  <a:pt x="289" y="79"/>
                </a:lnTo>
                <a:close/>
                <a:moveTo>
                  <a:pt x="86" y="64"/>
                </a:moveTo>
                <a:cubicBezTo>
                  <a:pt x="92" y="70"/>
                  <a:pt x="92" y="70"/>
                  <a:pt x="92" y="70"/>
                </a:cubicBezTo>
                <a:cubicBezTo>
                  <a:pt x="92" y="71"/>
                  <a:pt x="94" y="71"/>
                  <a:pt x="95" y="71"/>
                </a:cubicBezTo>
                <a:cubicBezTo>
                  <a:pt x="96" y="71"/>
                  <a:pt x="97" y="71"/>
                  <a:pt x="98" y="70"/>
                </a:cubicBezTo>
                <a:cubicBezTo>
                  <a:pt x="100" y="68"/>
                  <a:pt x="100" y="65"/>
                  <a:pt x="98" y="63"/>
                </a:cubicBezTo>
                <a:cubicBezTo>
                  <a:pt x="93" y="58"/>
                  <a:pt x="93" y="58"/>
                  <a:pt x="93" y="58"/>
                </a:cubicBezTo>
                <a:cubicBezTo>
                  <a:pt x="122" y="32"/>
                  <a:pt x="149" y="17"/>
                  <a:pt x="173" y="14"/>
                </a:cubicBezTo>
                <a:cubicBezTo>
                  <a:pt x="173" y="14"/>
                  <a:pt x="173" y="14"/>
                  <a:pt x="173" y="15"/>
                </a:cubicBezTo>
                <a:cubicBezTo>
                  <a:pt x="189" y="30"/>
                  <a:pt x="189" y="30"/>
                  <a:pt x="189" y="30"/>
                </a:cubicBezTo>
                <a:cubicBezTo>
                  <a:pt x="192" y="28"/>
                  <a:pt x="195" y="27"/>
                  <a:pt x="198" y="26"/>
                </a:cubicBezTo>
                <a:cubicBezTo>
                  <a:pt x="186" y="13"/>
                  <a:pt x="186" y="13"/>
                  <a:pt x="186" y="13"/>
                </a:cubicBezTo>
                <a:cubicBezTo>
                  <a:pt x="257" y="14"/>
                  <a:pt x="271" y="52"/>
                  <a:pt x="272" y="54"/>
                </a:cubicBezTo>
                <a:cubicBezTo>
                  <a:pt x="278" y="73"/>
                  <a:pt x="277" y="87"/>
                  <a:pt x="271" y="96"/>
                </a:cubicBezTo>
                <a:cubicBezTo>
                  <a:pt x="270" y="97"/>
                  <a:pt x="270" y="97"/>
                  <a:pt x="270" y="97"/>
                </a:cubicBezTo>
                <a:cubicBezTo>
                  <a:pt x="246" y="74"/>
                  <a:pt x="246" y="74"/>
                  <a:pt x="246" y="74"/>
                </a:cubicBezTo>
                <a:cubicBezTo>
                  <a:pt x="244" y="76"/>
                  <a:pt x="241" y="78"/>
                  <a:pt x="238" y="79"/>
                </a:cubicBezTo>
                <a:cubicBezTo>
                  <a:pt x="262" y="104"/>
                  <a:pt x="262" y="104"/>
                  <a:pt x="262" y="104"/>
                </a:cubicBezTo>
                <a:cubicBezTo>
                  <a:pt x="253" y="110"/>
                  <a:pt x="239" y="113"/>
                  <a:pt x="219" y="114"/>
                </a:cubicBezTo>
                <a:cubicBezTo>
                  <a:pt x="219" y="114"/>
                  <a:pt x="219" y="114"/>
                  <a:pt x="219" y="114"/>
                </a:cubicBezTo>
                <a:cubicBezTo>
                  <a:pt x="194" y="89"/>
                  <a:pt x="194" y="89"/>
                  <a:pt x="194" y="89"/>
                </a:cubicBezTo>
                <a:cubicBezTo>
                  <a:pt x="192" y="87"/>
                  <a:pt x="189" y="87"/>
                  <a:pt x="187" y="89"/>
                </a:cubicBezTo>
                <a:cubicBezTo>
                  <a:pt x="186" y="91"/>
                  <a:pt x="186" y="94"/>
                  <a:pt x="187" y="9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192" y="114"/>
                  <a:pt x="179" y="113"/>
                  <a:pt x="169" y="112"/>
                </a:cubicBezTo>
                <a:cubicBezTo>
                  <a:pt x="161" y="112"/>
                  <a:pt x="154" y="111"/>
                  <a:pt x="149" y="111"/>
                </a:cubicBezTo>
                <a:cubicBezTo>
                  <a:pt x="148" y="111"/>
                  <a:pt x="147" y="111"/>
                  <a:pt x="146" y="111"/>
                </a:cubicBezTo>
                <a:cubicBezTo>
                  <a:pt x="118" y="83"/>
                  <a:pt x="118" y="83"/>
                  <a:pt x="118" y="83"/>
                </a:cubicBezTo>
                <a:cubicBezTo>
                  <a:pt x="116" y="81"/>
                  <a:pt x="113" y="81"/>
                  <a:pt x="111" y="83"/>
                </a:cubicBezTo>
                <a:cubicBezTo>
                  <a:pt x="109" y="85"/>
                  <a:pt x="109" y="88"/>
                  <a:pt x="111" y="89"/>
                </a:cubicBezTo>
                <a:cubicBezTo>
                  <a:pt x="135" y="114"/>
                  <a:pt x="135" y="114"/>
                  <a:pt x="135" y="114"/>
                </a:cubicBezTo>
                <a:cubicBezTo>
                  <a:pt x="126" y="117"/>
                  <a:pt x="116" y="124"/>
                  <a:pt x="103" y="134"/>
                </a:cubicBezTo>
                <a:cubicBezTo>
                  <a:pt x="79" y="110"/>
                  <a:pt x="79" y="110"/>
                  <a:pt x="79" y="110"/>
                </a:cubicBezTo>
                <a:cubicBezTo>
                  <a:pt x="77" y="108"/>
                  <a:pt x="74" y="108"/>
                  <a:pt x="72" y="110"/>
                </a:cubicBezTo>
                <a:cubicBezTo>
                  <a:pt x="70" y="112"/>
                  <a:pt x="70" y="115"/>
                  <a:pt x="72" y="117"/>
                </a:cubicBezTo>
                <a:cubicBezTo>
                  <a:pt x="95" y="140"/>
                  <a:pt x="95" y="140"/>
                  <a:pt x="95" y="140"/>
                </a:cubicBezTo>
                <a:cubicBezTo>
                  <a:pt x="93" y="141"/>
                  <a:pt x="91" y="143"/>
                  <a:pt x="89" y="144"/>
                </a:cubicBezTo>
                <a:cubicBezTo>
                  <a:pt x="81" y="150"/>
                  <a:pt x="70" y="159"/>
                  <a:pt x="62" y="164"/>
                </a:cubicBezTo>
                <a:cubicBezTo>
                  <a:pt x="28" y="130"/>
                  <a:pt x="28" y="130"/>
                  <a:pt x="28" y="130"/>
                </a:cubicBezTo>
                <a:cubicBezTo>
                  <a:pt x="37" y="117"/>
                  <a:pt x="53" y="98"/>
                  <a:pt x="71" y="78"/>
                </a:cubicBezTo>
                <a:cubicBezTo>
                  <a:pt x="76" y="73"/>
                  <a:pt x="81" y="69"/>
                  <a:pt x="86" y="64"/>
                </a:cubicBezTo>
                <a:close/>
                <a:moveTo>
                  <a:pt x="22" y="138"/>
                </a:moveTo>
                <a:cubicBezTo>
                  <a:pt x="53" y="169"/>
                  <a:pt x="53" y="169"/>
                  <a:pt x="53" y="169"/>
                </a:cubicBezTo>
                <a:cubicBezTo>
                  <a:pt x="52" y="170"/>
                  <a:pt x="51" y="170"/>
                  <a:pt x="50" y="170"/>
                </a:cubicBezTo>
                <a:cubicBezTo>
                  <a:pt x="22" y="170"/>
                  <a:pt x="16" y="163"/>
                  <a:pt x="15" y="161"/>
                </a:cubicBezTo>
                <a:cubicBezTo>
                  <a:pt x="12" y="156"/>
                  <a:pt x="16" y="148"/>
                  <a:pt x="17" y="146"/>
                </a:cubicBezTo>
                <a:cubicBezTo>
                  <a:pt x="17" y="145"/>
                  <a:pt x="19" y="142"/>
                  <a:pt x="22" y="1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0" name="Freeform 508"/>
          <p:cNvSpPr/>
          <p:nvPr/>
        </p:nvSpPr>
        <p:spPr bwMode="auto">
          <a:xfrm>
            <a:off x="3011805" y="5549265"/>
            <a:ext cx="117475" cy="138430"/>
          </a:xfrm>
          <a:custGeom>
            <a:avLst/>
            <a:gdLst>
              <a:gd name="T0" fmla="*/ 107 w 120"/>
              <a:gd name="T1" fmla="*/ 51 h 141"/>
              <a:gd name="T2" fmla="*/ 120 w 120"/>
              <a:gd name="T3" fmla="*/ 3 h 141"/>
              <a:gd name="T4" fmla="*/ 114 w 120"/>
              <a:gd name="T5" fmla="*/ 1 h 141"/>
              <a:gd name="T6" fmla="*/ 107 w 120"/>
              <a:gd name="T7" fmla="*/ 0 h 141"/>
              <a:gd name="T8" fmla="*/ 93 w 120"/>
              <a:gd name="T9" fmla="*/ 51 h 141"/>
              <a:gd name="T10" fmla="*/ 87 w 120"/>
              <a:gd name="T11" fmla="*/ 51 h 141"/>
              <a:gd name="T12" fmla="*/ 90 w 120"/>
              <a:gd name="T13" fmla="*/ 24 h 141"/>
              <a:gd name="T14" fmla="*/ 76 w 120"/>
              <a:gd name="T15" fmla="*/ 23 h 141"/>
              <a:gd name="T16" fmla="*/ 73 w 120"/>
              <a:gd name="T17" fmla="*/ 51 h 141"/>
              <a:gd name="T18" fmla="*/ 67 w 120"/>
              <a:gd name="T19" fmla="*/ 51 h 141"/>
              <a:gd name="T20" fmla="*/ 70 w 120"/>
              <a:gd name="T21" fmla="*/ 10 h 141"/>
              <a:gd name="T22" fmla="*/ 57 w 120"/>
              <a:gd name="T23" fmla="*/ 6 h 141"/>
              <a:gd name="T24" fmla="*/ 53 w 120"/>
              <a:gd name="T25" fmla="*/ 51 h 141"/>
              <a:gd name="T26" fmla="*/ 47 w 120"/>
              <a:gd name="T27" fmla="*/ 51 h 141"/>
              <a:gd name="T28" fmla="*/ 42 w 120"/>
              <a:gd name="T29" fmla="*/ 27 h 141"/>
              <a:gd name="T30" fmla="*/ 29 w 120"/>
              <a:gd name="T31" fmla="*/ 30 h 141"/>
              <a:gd name="T32" fmla="*/ 33 w 120"/>
              <a:gd name="T33" fmla="*/ 51 h 141"/>
              <a:gd name="T34" fmla="*/ 27 w 120"/>
              <a:gd name="T35" fmla="*/ 51 h 141"/>
              <a:gd name="T36" fmla="*/ 13 w 120"/>
              <a:gd name="T37" fmla="*/ 4 h 141"/>
              <a:gd name="T38" fmla="*/ 0 w 120"/>
              <a:gd name="T39" fmla="*/ 8 h 141"/>
              <a:gd name="T40" fmla="*/ 2 w 120"/>
              <a:gd name="T41" fmla="*/ 14 h 141"/>
              <a:gd name="T42" fmla="*/ 18 w 120"/>
              <a:gd name="T43" fmla="*/ 54 h 141"/>
              <a:gd name="T44" fmla="*/ 18 w 120"/>
              <a:gd name="T45" fmla="*/ 61 h 141"/>
              <a:gd name="T46" fmla="*/ 27 w 120"/>
              <a:gd name="T47" fmla="*/ 79 h 141"/>
              <a:gd name="T48" fmla="*/ 27 w 120"/>
              <a:gd name="T49" fmla="*/ 81 h 141"/>
              <a:gd name="T50" fmla="*/ 18 w 120"/>
              <a:gd name="T51" fmla="*/ 97 h 141"/>
              <a:gd name="T52" fmla="*/ 18 w 120"/>
              <a:gd name="T53" fmla="*/ 104 h 141"/>
              <a:gd name="T54" fmla="*/ 12 w 120"/>
              <a:gd name="T55" fmla="*/ 130 h 141"/>
              <a:gd name="T56" fmla="*/ 15 w 120"/>
              <a:gd name="T57" fmla="*/ 141 h 141"/>
              <a:gd name="T58" fmla="*/ 101 w 120"/>
              <a:gd name="T59" fmla="*/ 141 h 141"/>
              <a:gd name="T60" fmla="*/ 119 w 120"/>
              <a:gd name="T61" fmla="*/ 74 h 141"/>
              <a:gd name="T62" fmla="*/ 119 w 120"/>
              <a:gd name="T63" fmla="*/ 51 h 141"/>
              <a:gd name="T64" fmla="*/ 107 w 120"/>
              <a:gd name="T65" fmla="*/ 5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0" h="141">
                <a:moveTo>
                  <a:pt x="107" y="51"/>
                </a:moveTo>
                <a:cubicBezTo>
                  <a:pt x="116" y="24"/>
                  <a:pt x="117" y="22"/>
                  <a:pt x="120" y="3"/>
                </a:cubicBezTo>
                <a:cubicBezTo>
                  <a:pt x="114" y="1"/>
                  <a:pt x="114" y="1"/>
                  <a:pt x="114" y="1"/>
                </a:cubicBezTo>
                <a:cubicBezTo>
                  <a:pt x="107" y="0"/>
                  <a:pt x="107" y="0"/>
                  <a:pt x="107" y="0"/>
                </a:cubicBezTo>
                <a:cubicBezTo>
                  <a:pt x="103" y="19"/>
                  <a:pt x="103" y="20"/>
                  <a:pt x="93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90" y="24"/>
                  <a:pt x="90" y="24"/>
                  <a:pt x="90" y="24"/>
                </a:cubicBezTo>
                <a:cubicBezTo>
                  <a:pt x="76" y="23"/>
                  <a:pt x="76" y="23"/>
                  <a:pt x="76" y="23"/>
                </a:cubicBezTo>
                <a:cubicBezTo>
                  <a:pt x="73" y="51"/>
                  <a:pt x="73" y="51"/>
                  <a:pt x="73" y="51"/>
                </a:cubicBezTo>
                <a:cubicBezTo>
                  <a:pt x="67" y="51"/>
                  <a:pt x="67" y="51"/>
                  <a:pt x="67" y="51"/>
                </a:cubicBezTo>
                <a:cubicBezTo>
                  <a:pt x="65" y="39"/>
                  <a:pt x="65" y="23"/>
                  <a:pt x="70" y="10"/>
                </a:cubicBezTo>
                <a:cubicBezTo>
                  <a:pt x="57" y="6"/>
                  <a:pt x="57" y="6"/>
                  <a:pt x="57" y="6"/>
                </a:cubicBezTo>
                <a:cubicBezTo>
                  <a:pt x="52" y="20"/>
                  <a:pt x="52" y="37"/>
                  <a:pt x="53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2" y="27"/>
                  <a:pt x="42" y="27"/>
                  <a:pt x="42" y="27"/>
                </a:cubicBezTo>
                <a:cubicBezTo>
                  <a:pt x="29" y="30"/>
                  <a:pt x="29" y="30"/>
                  <a:pt x="29" y="30"/>
                </a:cubicBezTo>
                <a:cubicBezTo>
                  <a:pt x="33" y="51"/>
                  <a:pt x="33" y="51"/>
                  <a:pt x="33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13" y="4"/>
                  <a:pt x="13" y="4"/>
                  <a:pt x="13" y="4"/>
                </a:cubicBezTo>
                <a:cubicBezTo>
                  <a:pt x="0" y="8"/>
                  <a:pt x="0" y="8"/>
                  <a:pt x="0" y="8"/>
                </a:cubicBezTo>
                <a:cubicBezTo>
                  <a:pt x="2" y="14"/>
                  <a:pt x="2" y="14"/>
                  <a:pt x="2" y="14"/>
                </a:cubicBezTo>
                <a:cubicBezTo>
                  <a:pt x="13" y="24"/>
                  <a:pt x="18" y="38"/>
                  <a:pt x="18" y="54"/>
                </a:cubicBezTo>
                <a:cubicBezTo>
                  <a:pt x="18" y="61"/>
                  <a:pt x="18" y="61"/>
                  <a:pt x="18" y="61"/>
                </a:cubicBezTo>
                <a:cubicBezTo>
                  <a:pt x="24" y="65"/>
                  <a:pt x="27" y="71"/>
                  <a:pt x="27" y="79"/>
                </a:cubicBezTo>
                <a:cubicBezTo>
                  <a:pt x="27" y="80"/>
                  <a:pt x="27" y="80"/>
                  <a:pt x="27" y="81"/>
                </a:cubicBezTo>
                <a:cubicBezTo>
                  <a:pt x="27" y="88"/>
                  <a:pt x="23" y="93"/>
                  <a:pt x="18" y="97"/>
                </a:cubicBezTo>
                <a:cubicBezTo>
                  <a:pt x="18" y="104"/>
                  <a:pt x="18" y="104"/>
                  <a:pt x="18" y="104"/>
                </a:cubicBezTo>
                <a:cubicBezTo>
                  <a:pt x="18" y="114"/>
                  <a:pt x="16" y="122"/>
                  <a:pt x="12" y="130"/>
                </a:cubicBezTo>
                <a:cubicBezTo>
                  <a:pt x="15" y="141"/>
                  <a:pt x="15" y="141"/>
                  <a:pt x="15" y="141"/>
                </a:cubicBezTo>
                <a:cubicBezTo>
                  <a:pt x="101" y="141"/>
                  <a:pt x="101" y="141"/>
                  <a:pt x="101" y="141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51"/>
                  <a:pt x="119" y="51"/>
                  <a:pt x="119" y="51"/>
                </a:cubicBezTo>
                <a:lnTo>
                  <a:pt x="107" y="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" name="Freeform 509"/>
          <p:cNvSpPr/>
          <p:nvPr/>
        </p:nvSpPr>
        <p:spPr bwMode="auto">
          <a:xfrm>
            <a:off x="2855595" y="5555615"/>
            <a:ext cx="161290" cy="45085"/>
          </a:xfrm>
          <a:custGeom>
            <a:avLst/>
            <a:gdLst>
              <a:gd name="T0" fmla="*/ 82 w 164"/>
              <a:gd name="T1" fmla="*/ 0 h 47"/>
              <a:gd name="T2" fmla="*/ 0 w 164"/>
              <a:gd name="T3" fmla="*/ 47 h 47"/>
              <a:gd name="T4" fmla="*/ 164 w 164"/>
              <a:gd name="T5" fmla="*/ 47 h 47"/>
              <a:gd name="T6" fmla="*/ 82 w 16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47">
                <a:moveTo>
                  <a:pt x="82" y="0"/>
                </a:moveTo>
                <a:cubicBezTo>
                  <a:pt x="31" y="0"/>
                  <a:pt x="0" y="13"/>
                  <a:pt x="0" y="47"/>
                </a:cubicBezTo>
                <a:cubicBezTo>
                  <a:pt x="164" y="47"/>
                  <a:pt x="164" y="47"/>
                  <a:pt x="164" y="47"/>
                </a:cubicBezTo>
                <a:cubicBezTo>
                  <a:pt x="164" y="13"/>
                  <a:pt x="133" y="0"/>
                  <a:pt x="8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" name="Freeform 510"/>
          <p:cNvSpPr/>
          <p:nvPr/>
        </p:nvSpPr>
        <p:spPr bwMode="auto">
          <a:xfrm>
            <a:off x="2855595" y="5650865"/>
            <a:ext cx="161290" cy="46355"/>
          </a:xfrm>
          <a:custGeom>
            <a:avLst/>
            <a:gdLst>
              <a:gd name="T0" fmla="*/ 82 w 164"/>
              <a:gd name="T1" fmla="*/ 47 h 47"/>
              <a:gd name="T2" fmla="*/ 164 w 164"/>
              <a:gd name="T3" fmla="*/ 0 h 47"/>
              <a:gd name="T4" fmla="*/ 0 w 164"/>
              <a:gd name="T5" fmla="*/ 0 h 47"/>
              <a:gd name="T6" fmla="*/ 82 w 164"/>
              <a:gd name="T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47">
                <a:moveTo>
                  <a:pt x="82" y="47"/>
                </a:moveTo>
                <a:cubicBezTo>
                  <a:pt x="133" y="47"/>
                  <a:pt x="164" y="35"/>
                  <a:pt x="1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5"/>
                  <a:pt x="31" y="47"/>
                  <a:pt x="82" y="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3" name="Freeform 511"/>
          <p:cNvSpPr/>
          <p:nvPr/>
        </p:nvSpPr>
        <p:spPr bwMode="auto">
          <a:xfrm>
            <a:off x="2846070" y="5616575"/>
            <a:ext cx="179070" cy="17780"/>
          </a:xfrm>
          <a:custGeom>
            <a:avLst/>
            <a:gdLst>
              <a:gd name="T0" fmla="*/ 173 w 182"/>
              <a:gd name="T1" fmla="*/ 0 h 18"/>
              <a:gd name="T2" fmla="*/ 9 w 182"/>
              <a:gd name="T3" fmla="*/ 0 h 18"/>
              <a:gd name="T4" fmla="*/ 0 w 182"/>
              <a:gd name="T5" fmla="*/ 9 h 18"/>
              <a:gd name="T6" fmla="*/ 9 w 182"/>
              <a:gd name="T7" fmla="*/ 18 h 18"/>
              <a:gd name="T8" fmla="*/ 173 w 182"/>
              <a:gd name="T9" fmla="*/ 18 h 18"/>
              <a:gd name="T10" fmla="*/ 182 w 182"/>
              <a:gd name="T11" fmla="*/ 9 h 18"/>
              <a:gd name="T12" fmla="*/ 173 w 182"/>
              <a:gd name="T1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2" h="18">
                <a:moveTo>
                  <a:pt x="173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4"/>
                  <a:pt x="4" y="18"/>
                  <a:pt x="9" y="18"/>
                </a:cubicBezTo>
                <a:cubicBezTo>
                  <a:pt x="173" y="18"/>
                  <a:pt x="173" y="18"/>
                  <a:pt x="173" y="18"/>
                </a:cubicBezTo>
                <a:cubicBezTo>
                  <a:pt x="178" y="18"/>
                  <a:pt x="182" y="14"/>
                  <a:pt x="182" y="9"/>
                </a:cubicBezTo>
                <a:cubicBezTo>
                  <a:pt x="182" y="4"/>
                  <a:pt x="178" y="0"/>
                  <a:pt x="17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4" name="Freeform 512"/>
          <p:cNvSpPr/>
          <p:nvPr/>
        </p:nvSpPr>
        <p:spPr bwMode="auto">
          <a:xfrm>
            <a:off x="6927850" y="1567180"/>
            <a:ext cx="159385" cy="191135"/>
          </a:xfrm>
          <a:custGeom>
            <a:avLst/>
            <a:gdLst>
              <a:gd name="T0" fmla="*/ 57 w 161"/>
              <a:gd name="T1" fmla="*/ 189 h 195"/>
              <a:gd name="T2" fmla="*/ 154 w 161"/>
              <a:gd name="T3" fmla="*/ 108 h 195"/>
              <a:gd name="T4" fmla="*/ 154 w 161"/>
              <a:gd name="T5" fmla="*/ 87 h 195"/>
              <a:gd name="T6" fmla="*/ 57 w 161"/>
              <a:gd name="T7" fmla="*/ 6 h 195"/>
              <a:gd name="T8" fmla="*/ 45 w 161"/>
              <a:gd name="T9" fmla="*/ 12 h 195"/>
              <a:gd name="T10" fmla="*/ 45 w 161"/>
              <a:gd name="T11" fmla="*/ 60 h 195"/>
              <a:gd name="T12" fmla="*/ 0 w 161"/>
              <a:gd name="T13" fmla="*/ 60 h 195"/>
              <a:gd name="T14" fmla="*/ 0 w 161"/>
              <a:gd name="T15" fmla="*/ 136 h 195"/>
              <a:gd name="T16" fmla="*/ 45 w 161"/>
              <a:gd name="T17" fmla="*/ 136 h 195"/>
              <a:gd name="T18" fmla="*/ 45 w 161"/>
              <a:gd name="T19" fmla="*/ 183 h 195"/>
              <a:gd name="T20" fmla="*/ 57 w 161"/>
              <a:gd name="T21" fmla="*/ 18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1" h="195">
                <a:moveTo>
                  <a:pt x="57" y="189"/>
                </a:moveTo>
                <a:cubicBezTo>
                  <a:pt x="154" y="108"/>
                  <a:pt x="154" y="108"/>
                  <a:pt x="154" y="108"/>
                </a:cubicBezTo>
                <a:cubicBezTo>
                  <a:pt x="161" y="102"/>
                  <a:pt x="161" y="93"/>
                  <a:pt x="154" y="87"/>
                </a:cubicBezTo>
                <a:cubicBezTo>
                  <a:pt x="57" y="6"/>
                  <a:pt x="57" y="6"/>
                  <a:pt x="57" y="6"/>
                </a:cubicBezTo>
                <a:cubicBezTo>
                  <a:pt x="50" y="0"/>
                  <a:pt x="45" y="3"/>
                  <a:pt x="45" y="12"/>
                </a:cubicBezTo>
                <a:cubicBezTo>
                  <a:pt x="45" y="12"/>
                  <a:pt x="45" y="54"/>
                  <a:pt x="45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136"/>
                  <a:pt x="0" y="136"/>
                  <a:pt x="0" y="136"/>
                </a:cubicBezTo>
                <a:cubicBezTo>
                  <a:pt x="45" y="136"/>
                  <a:pt x="45" y="136"/>
                  <a:pt x="45" y="136"/>
                </a:cubicBezTo>
                <a:cubicBezTo>
                  <a:pt x="45" y="142"/>
                  <a:pt x="45" y="183"/>
                  <a:pt x="45" y="183"/>
                </a:cubicBezTo>
                <a:cubicBezTo>
                  <a:pt x="45" y="193"/>
                  <a:pt x="50" y="195"/>
                  <a:pt x="57" y="1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5" name="Freeform 513"/>
          <p:cNvSpPr/>
          <p:nvPr/>
        </p:nvSpPr>
        <p:spPr bwMode="auto">
          <a:xfrm>
            <a:off x="6802755" y="1626235"/>
            <a:ext cx="36830" cy="74295"/>
          </a:xfrm>
          <a:custGeom>
            <a:avLst/>
            <a:gdLst>
              <a:gd name="T0" fmla="*/ 17 w 38"/>
              <a:gd name="T1" fmla="*/ 0 h 76"/>
              <a:gd name="T2" fmla="*/ 0 w 38"/>
              <a:gd name="T3" fmla="*/ 16 h 76"/>
              <a:gd name="T4" fmla="*/ 0 w 38"/>
              <a:gd name="T5" fmla="*/ 59 h 76"/>
              <a:gd name="T6" fmla="*/ 17 w 38"/>
              <a:gd name="T7" fmla="*/ 76 h 76"/>
              <a:gd name="T8" fmla="*/ 38 w 38"/>
              <a:gd name="T9" fmla="*/ 76 h 76"/>
              <a:gd name="T10" fmla="*/ 38 w 38"/>
              <a:gd name="T11" fmla="*/ 0 h 76"/>
              <a:gd name="T12" fmla="*/ 17 w 38"/>
              <a:gd name="T1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76">
                <a:moveTo>
                  <a:pt x="17" y="0"/>
                </a:moveTo>
                <a:cubicBezTo>
                  <a:pt x="8" y="0"/>
                  <a:pt x="0" y="7"/>
                  <a:pt x="0" y="16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8"/>
                  <a:pt x="8" y="76"/>
                  <a:pt x="17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8" y="0"/>
                  <a:pt x="38" y="0"/>
                  <a:pt x="38" y="0"/>
                </a:cubicBez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Rectangle 514"/>
          <p:cNvSpPr>
            <a:spLocks noChangeArrowheads="1"/>
          </p:cNvSpPr>
          <p:nvPr/>
        </p:nvSpPr>
        <p:spPr bwMode="auto">
          <a:xfrm>
            <a:off x="6868795" y="1626235"/>
            <a:ext cx="31750" cy="74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7" name="Freeform 515"/>
          <p:cNvSpPr>
            <a:spLocks noEditPoints="1"/>
          </p:cNvSpPr>
          <p:nvPr/>
        </p:nvSpPr>
        <p:spPr bwMode="auto">
          <a:xfrm>
            <a:off x="7367270" y="1523365"/>
            <a:ext cx="281940" cy="28321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18 w 288"/>
              <a:gd name="T11" fmla="*/ 61 h 288"/>
              <a:gd name="T12" fmla="*/ 130 w 288"/>
              <a:gd name="T13" fmla="*/ 49 h 288"/>
              <a:gd name="T14" fmla="*/ 159 w 288"/>
              <a:gd name="T15" fmla="*/ 49 h 288"/>
              <a:gd name="T16" fmla="*/ 170 w 288"/>
              <a:gd name="T17" fmla="*/ 61 h 288"/>
              <a:gd name="T18" fmla="*/ 170 w 288"/>
              <a:gd name="T19" fmla="*/ 75 h 288"/>
              <a:gd name="T20" fmla="*/ 118 w 288"/>
              <a:gd name="T21" fmla="*/ 75 h 288"/>
              <a:gd name="T22" fmla="*/ 118 w 288"/>
              <a:gd name="T23" fmla="*/ 61 h 288"/>
              <a:gd name="T24" fmla="*/ 118 w 288"/>
              <a:gd name="T25" fmla="*/ 95 h 288"/>
              <a:gd name="T26" fmla="*/ 170 w 288"/>
              <a:gd name="T27" fmla="*/ 95 h 288"/>
              <a:gd name="T28" fmla="*/ 170 w 288"/>
              <a:gd name="T29" fmla="*/ 117 h 288"/>
              <a:gd name="T30" fmla="*/ 118 w 288"/>
              <a:gd name="T31" fmla="*/ 117 h 288"/>
              <a:gd name="T32" fmla="*/ 118 w 288"/>
              <a:gd name="T33" fmla="*/ 95 h 288"/>
              <a:gd name="T34" fmla="*/ 206 w 288"/>
              <a:gd name="T35" fmla="*/ 176 h 288"/>
              <a:gd name="T36" fmla="*/ 152 w 288"/>
              <a:gd name="T37" fmla="*/ 241 h 288"/>
              <a:gd name="T38" fmla="*/ 137 w 288"/>
              <a:gd name="T39" fmla="*/ 241 h 288"/>
              <a:gd name="T40" fmla="*/ 82 w 288"/>
              <a:gd name="T41" fmla="*/ 176 h 288"/>
              <a:gd name="T42" fmla="*/ 86 w 288"/>
              <a:gd name="T43" fmla="*/ 167 h 288"/>
              <a:gd name="T44" fmla="*/ 118 w 288"/>
              <a:gd name="T45" fmla="*/ 167 h 288"/>
              <a:gd name="T46" fmla="*/ 118 w 288"/>
              <a:gd name="T47" fmla="*/ 137 h 288"/>
              <a:gd name="T48" fmla="*/ 170 w 288"/>
              <a:gd name="T49" fmla="*/ 137 h 288"/>
              <a:gd name="T50" fmla="*/ 170 w 288"/>
              <a:gd name="T51" fmla="*/ 167 h 288"/>
              <a:gd name="T52" fmla="*/ 202 w 288"/>
              <a:gd name="T53" fmla="*/ 167 h 288"/>
              <a:gd name="T54" fmla="*/ 206 w 288"/>
              <a:gd name="T55" fmla="*/ 17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18" y="61"/>
                </a:moveTo>
                <a:cubicBezTo>
                  <a:pt x="118" y="55"/>
                  <a:pt x="124" y="49"/>
                  <a:pt x="130" y="49"/>
                </a:cubicBezTo>
                <a:cubicBezTo>
                  <a:pt x="159" y="49"/>
                  <a:pt x="159" y="49"/>
                  <a:pt x="159" y="49"/>
                </a:cubicBezTo>
                <a:cubicBezTo>
                  <a:pt x="165" y="49"/>
                  <a:pt x="170" y="55"/>
                  <a:pt x="170" y="61"/>
                </a:cubicBezTo>
                <a:cubicBezTo>
                  <a:pt x="170" y="75"/>
                  <a:pt x="170" y="75"/>
                  <a:pt x="170" y="75"/>
                </a:cubicBezTo>
                <a:cubicBezTo>
                  <a:pt x="118" y="75"/>
                  <a:pt x="118" y="75"/>
                  <a:pt x="118" y="75"/>
                </a:cubicBezTo>
                <a:lnTo>
                  <a:pt x="118" y="61"/>
                </a:lnTo>
                <a:close/>
                <a:moveTo>
                  <a:pt x="118" y="95"/>
                </a:moveTo>
                <a:cubicBezTo>
                  <a:pt x="170" y="95"/>
                  <a:pt x="170" y="95"/>
                  <a:pt x="170" y="95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18" y="117"/>
                  <a:pt x="118" y="117"/>
                  <a:pt x="118" y="117"/>
                </a:cubicBezTo>
                <a:lnTo>
                  <a:pt x="118" y="95"/>
                </a:lnTo>
                <a:close/>
                <a:moveTo>
                  <a:pt x="206" y="176"/>
                </a:moveTo>
                <a:cubicBezTo>
                  <a:pt x="152" y="241"/>
                  <a:pt x="152" y="241"/>
                  <a:pt x="152" y="241"/>
                </a:cubicBezTo>
                <a:cubicBezTo>
                  <a:pt x="148" y="246"/>
                  <a:pt x="141" y="246"/>
                  <a:pt x="137" y="241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78" y="171"/>
                  <a:pt x="80" y="167"/>
                  <a:pt x="86" y="167"/>
                </a:cubicBezTo>
                <a:cubicBezTo>
                  <a:pt x="86" y="167"/>
                  <a:pt x="114" y="167"/>
                  <a:pt x="118" y="167"/>
                </a:cubicBezTo>
                <a:cubicBezTo>
                  <a:pt x="118" y="137"/>
                  <a:pt x="118" y="137"/>
                  <a:pt x="118" y="137"/>
                </a:cubicBezTo>
                <a:cubicBezTo>
                  <a:pt x="170" y="137"/>
                  <a:pt x="170" y="137"/>
                  <a:pt x="170" y="137"/>
                </a:cubicBezTo>
                <a:cubicBezTo>
                  <a:pt x="170" y="167"/>
                  <a:pt x="170" y="167"/>
                  <a:pt x="170" y="167"/>
                </a:cubicBezTo>
                <a:cubicBezTo>
                  <a:pt x="174" y="167"/>
                  <a:pt x="202" y="167"/>
                  <a:pt x="202" y="167"/>
                </a:cubicBezTo>
                <a:cubicBezTo>
                  <a:pt x="209" y="167"/>
                  <a:pt x="211" y="171"/>
                  <a:pt x="206" y="17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8" name="Freeform 516"/>
          <p:cNvSpPr>
            <a:spLocks noEditPoints="1"/>
          </p:cNvSpPr>
          <p:nvPr/>
        </p:nvSpPr>
        <p:spPr bwMode="auto">
          <a:xfrm>
            <a:off x="10232390" y="5481320"/>
            <a:ext cx="204470" cy="283210"/>
          </a:xfrm>
          <a:custGeom>
            <a:avLst/>
            <a:gdLst>
              <a:gd name="T0" fmla="*/ 207 w 207"/>
              <a:gd name="T1" fmla="*/ 165 h 288"/>
              <a:gd name="T2" fmla="*/ 187 w 207"/>
              <a:gd name="T3" fmla="*/ 130 h 288"/>
              <a:gd name="T4" fmla="*/ 187 w 207"/>
              <a:gd name="T5" fmla="*/ 12 h 288"/>
              <a:gd name="T6" fmla="*/ 175 w 207"/>
              <a:gd name="T7" fmla="*/ 0 h 288"/>
              <a:gd name="T8" fmla="*/ 32 w 207"/>
              <a:gd name="T9" fmla="*/ 0 h 288"/>
              <a:gd name="T10" fmla="*/ 20 w 207"/>
              <a:gd name="T11" fmla="*/ 12 h 288"/>
              <a:gd name="T12" fmla="*/ 20 w 207"/>
              <a:gd name="T13" fmla="*/ 129 h 288"/>
              <a:gd name="T14" fmla="*/ 0 w 207"/>
              <a:gd name="T15" fmla="*/ 165 h 288"/>
              <a:gd name="T16" fmla="*/ 0 w 207"/>
              <a:gd name="T17" fmla="*/ 165 h 288"/>
              <a:gd name="T18" fmla="*/ 0 w 207"/>
              <a:gd name="T19" fmla="*/ 288 h 288"/>
              <a:gd name="T20" fmla="*/ 28 w 207"/>
              <a:gd name="T21" fmla="*/ 288 h 288"/>
              <a:gd name="T22" fmla="*/ 28 w 207"/>
              <a:gd name="T23" fmla="*/ 203 h 288"/>
              <a:gd name="T24" fmla="*/ 40 w 207"/>
              <a:gd name="T25" fmla="*/ 191 h 288"/>
              <a:gd name="T26" fmla="*/ 167 w 207"/>
              <a:gd name="T27" fmla="*/ 191 h 288"/>
              <a:gd name="T28" fmla="*/ 179 w 207"/>
              <a:gd name="T29" fmla="*/ 203 h 288"/>
              <a:gd name="T30" fmla="*/ 179 w 207"/>
              <a:gd name="T31" fmla="*/ 288 h 288"/>
              <a:gd name="T32" fmla="*/ 207 w 207"/>
              <a:gd name="T33" fmla="*/ 288 h 288"/>
              <a:gd name="T34" fmla="*/ 207 w 207"/>
              <a:gd name="T35" fmla="*/ 165 h 288"/>
              <a:gd name="T36" fmla="*/ 48 w 207"/>
              <a:gd name="T37" fmla="*/ 71 h 288"/>
              <a:gd name="T38" fmla="*/ 60 w 207"/>
              <a:gd name="T39" fmla="*/ 59 h 288"/>
              <a:gd name="T40" fmla="*/ 147 w 207"/>
              <a:gd name="T41" fmla="*/ 59 h 288"/>
              <a:gd name="T42" fmla="*/ 159 w 207"/>
              <a:gd name="T43" fmla="*/ 71 h 288"/>
              <a:gd name="T44" fmla="*/ 159 w 207"/>
              <a:gd name="T45" fmla="*/ 91 h 288"/>
              <a:gd name="T46" fmla="*/ 147 w 207"/>
              <a:gd name="T47" fmla="*/ 103 h 288"/>
              <a:gd name="T48" fmla="*/ 60 w 207"/>
              <a:gd name="T49" fmla="*/ 103 h 288"/>
              <a:gd name="T50" fmla="*/ 48 w 207"/>
              <a:gd name="T51" fmla="*/ 91 h 288"/>
              <a:gd name="T52" fmla="*/ 48 w 207"/>
              <a:gd name="T53" fmla="*/ 7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7" h="288">
                <a:moveTo>
                  <a:pt x="207" y="165"/>
                </a:moveTo>
                <a:cubicBezTo>
                  <a:pt x="207" y="165"/>
                  <a:pt x="187" y="130"/>
                  <a:pt x="187" y="130"/>
                </a:cubicBezTo>
                <a:cubicBezTo>
                  <a:pt x="187" y="12"/>
                  <a:pt x="187" y="12"/>
                  <a:pt x="187" y="12"/>
                </a:cubicBezTo>
                <a:cubicBezTo>
                  <a:pt x="187" y="5"/>
                  <a:pt x="182" y="0"/>
                  <a:pt x="17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25" y="0"/>
                  <a:pt x="20" y="5"/>
                  <a:pt x="20" y="12"/>
                </a:cubicBezTo>
                <a:cubicBezTo>
                  <a:pt x="20" y="129"/>
                  <a:pt x="20" y="129"/>
                  <a:pt x="20" y="129"/>
                </a:cubicBezTo>
                <a:cubicBezTo>
                  <a:pt x="20" y="129"/>
                  <a:pt x="0" y="165"/>
                  <a:pt x="0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288"/>
                  <a:pt x="0" y="288"/>
                  <a:pt x="0" y="288"/>
                </a:cubicBezTo>
                <a:cubicBezTo>
                  <a:pt x="28" y="288"/>
                  <a:pt x="28" y="288"/>
                  <a:pt x="28" y="288"/>
                </a:cubicBezTo>
                <a:cubicBezTo>
                  <a:pt x="28" y="203"/>
                  <a:pt x="28" y="203"/>
                  <a:pt x="28" y="203"/>
                </a:cubicBezTo>
                <a:cubicBezTo>
                  <a:pt x="28" y="197"/>
                  <a:pt x="33" y="191"/>
                  <a:pt x="40" y="191"/>
                </a:cubicBezTo>
                <a:cubicBezTo>
                  <a:pt x="167" y="191"/>
                  <a:pt x="167" y="191"/>
                  <a:pt x="167" y="191"/>
                </a:cubicBezTo>
                <a:cubicBezTo>
                  <a:pt x="174" y="191"/>
                  <a:pt x="179" y="197"/>
                  <a:pt x="179" y="203"/>
                </a:cubicBezTo>
                <a:cubicBezTo>
                  <a:pt x="179" y="288"/>
                  <a:pt x="179" y="288"/>
                  <a:pt x="179" y="288"/>
                </a:cubicBezTo>
                <a:cubicBezTo>
                  <a:pt x="207" y="288"/>
                  <a:pt x="207" y="288"/>
                  <a:pt x="207" y="288"/>
                </a:cubicBezTo>
                <a:cubicBezTo>
                  <a:pt x="207" y="165"/>
                  <a:pt x="207" y="165"/>
                  <a:pt x="207" y="165"/>
                </a:cubicBezTo>
                <a:close/>
                <a:moveTo>
                  <a:pt x="48" y="71"/>
                </a:moveTo>
                <a:cubicBezTo>
                  <a:pt x="48" y="64"/>
                  <a:pt x="53" y="59"/>
                  <a:pt x="60" y="59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154" y="59"/>
                  <a:pt x="159" y="64"/>
                  <a:pt x="159" y="71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59" y="98"/>
                  <a:pt x="154" y="103"/>
                  <a:pt x="147" y="103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3" y="103"/>
                  <a:pt x="48" y="98"/>
                  <a:pt x="48" y="91"/>
                </a:cubicBezTo>
                <a:lnTo>
                  <a:pt x="48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Freeform 517"/>
          <p:cNvSpPr>
            <a:spLocks noEditPoints="1"/>
          </p:cNvSpPr>
          <p:nvPr/>
        </p:nvSpPr>
        <p:spPr bwMode="auto">
          <a:xfrm>
            <a:off x="8498840" y="4935855"/>
            <a:ext cx="285115" cy="240030"/>
          </a:xfrm>
          <a:custGeom>
            <a:avLst/>
            <a:gdLst>
              <a:gd name="T0" fmla="*/ 273 w 291"/>
              <a:gd name="T1" fmla="*/ 152 h 244"/>
              <a:gd name="T2" fmla="*/ 279 w 291"/>
              <a:gd name="T3" fmla="*/ 123 h 244"/>
              <a:gd name="T4" fmla="*/ 276 w 291"/>
              <a:gd name="T5" fmla="*/ 70 h 244"/>
              <a:gd name="T6" fmla="*/ 241 w 291"/>
              <a:gd name="T7" fmla="*/ 51 h 244"/>
              <a:gd name="T8" fmla="*/ 241 w 291"/>
              <a:gd name="T9" fmla="*/ 43 h 244"/>
              <a:gd name="T10" fmla="*/ 223 w 291"/>
              <a:gd name="T11" fmla="*/ 38 h 244"/>
              <a:gd name="T12" fmla="*/ 200 w 291"/>
              <a:gd name="T13" fmla="*/ 35 h 244"/>
              <a:gd name="T14" fmla="*/ 180 w 291"/>
              <a:gd name="T15" fmla="*/ 35 h 244"/>
              <a:gd name="T16" fmla="*/ 180 w 291"/>
              <a:gd name="T17" fmla="*/ 49 h 244"/>
              <a:gd name="T18" fmla="*/ 198 w 291"/>
              <a:gd name="T19" fmla="*/ 49 h 244"/>
              <a:gd name="T20" fmla="*/ 223 w 291"/>
              <a:gd name="T21" fmla="*/ 83 h 244"/>
              <a:gd name="T22" fmla="*/ 241 w 291"/>
              <a:gd name="T23" fmla="*/ 83 h 244"/>
              <a:gd name="T24" fmla="*/ 241 w 291"/>
              <a:gd name="T25" fmla="*/ 72 h 244"/>
              <a:gd name="T26" fmla="*/ 260 w 291"/>
              <a:gd name="T27" fmla="*/ 83 h 244"/>
              <a:gd name="T28" fmla="*/ 260 w 291"/>
              <a:gd name="T29" fmla="*/ 116 h 244"/>
              <a:gd name="T30" fmla="*/ 252 w 291"/>
              <a:gd name="T31" fmla="*/ 152 h 244"/>
              <a:gd name="T32" fmla="*/ 255 w 291"/>
              <a:gd name="T33" fmla="*/ 163 h 244"/>
              <a:gd name="T34" fmla="*/ 256 w 291"/>
              <a:gd name="T35" fmla="*/ 218 h 244"/>
              <a:gd name="T36" fmla="*/ 240 w 291"/>
              <a:gd name="T37" fmla="*/ 224 h 244"/>
              <a:gd name="T38" fmla="*/ 213 w 291"/>
              <a:gd name="T39" fmla="*/ 171 h 244"/>
              <a:gd name="T40" fmla="*/ 196 w 291"/>
              <a:gd name="T41" fmla="*/ 128 h 244"/>
              <a:gd name="T42" fmla="*/ 172 w 291"/>
              <a:gd name="T43" fmla="*/ 125 h 244"/>
              <a:gd name="T44" fmla="*/ 172 w 291"/>
              <a:gd name="T45" fmla="*/ 0 h 244"/>
              <a:gd name="T46" fmla="*/ 20 w 291"/>
              <a:gd name="T47" fmla="*/ 0 h 244"/>
              <a:gd name="T48" fmla="*/ 20 w 291"/>
              <a:gd name="T49" fmla="*/ 231 h 244"/>
              <a:gd name="T50" fmla="*/ 0 w 291"/>
              <a:gd name="T51" fmla="*/ 231 h 244"/>
              <a:gd name="T52" fmla="*/ 0 w 291"/>
              <a:gd name="T53" fmla="*/ 244 h 244"/>
              <a:gd name="T54" fmla="*/ 20 w 291"/>
              <a:gd name="T55" fmla="*/ 244 h 244"/>
              <a:gd name="T56" fmla="*/ 172 w 291"/>
              <a:gd name="T57" fmla="*/ 244 h 244"/>
              <a:gd name="T58" fmla="*/ 193 w 291"/>
              <a:gd name="T59" fmla="*/ 244 h 244"/>
              <a:gd name="T60" fmla="*/ 193 w 291"/>
              <a:gd name="T61" fmla="*/ 231 h 244"/>
              <a:gd name="T62" fmla="*/ 172 w 291"/>
              <a:gd name="T63" fmla="*/ 231 h 244"/>
              <a:gd name="T64" fmla="*/ 172 w 291"/>
              <a:gd name="T65" fmla="*/ 146 h 244"/>
              <a:gd name="T66" fmla="*/ 189 w 291"/>
              <a:gd name="T67" fmla="*/ 147 h 244"/>
              <a:gd name="T68" fmla="*/ 193 w 291"/>
              <a:gd name="T69" fmla="*/ 173 h 244"/>
              <a:gd name="T70" fmla="*/ 240 w 291"/>
              <a:gd name="T71" fmla="*/ 244 h 244"/>
              <a:gd name="T72" fmla="*/ 272 w 291"/>
              <a:gd name="T73" fmla="*/ 230 h 244"/>
              <a:gd name="T74" fmla="*/ 274 w 291"/>
              <a:gd name="T75" fmla="*/ 158 h 244"/>
              <a:gd name="T76" fmla="*/ 273 w 291"/>
              <a:gd name="T77" fmla="*/ 152 h 244"/>
              <a:gd name="T78" fmla="*/ 225 w 291"/>
              <a:gd name="T79" fmla="*/ 75 h 244"/>
              <a:gd name="T80" fmla="*/ 207 w 291"/>
              <a:gd name="T81" fmla="*/ 55 h 244"/>
              <a:gd name="T82" fmla="*/ 225 w 291"/>
              <a:gd name="T83" fmla="*/ 59 h 244"/>
              <a:gd name="T84" fmla="*/ 225 w 291"/>
              <a:gd name="T85" fmla="*/ 75 h 244"/>
              <a:gd name="T86" fmla="*/ 47 w 291"/>
              <a:gd name="T87" fmla="*/ 27 h 244"/>
              <a:gd name="T88" fmla="*/ 145 w 291"/>
              <a:gd name="T89" fmla="*/ 27 h 244"/>
              <a:gd name="T90" fmla="*/ 145 w 291"/>
              <a:gd name="T91" fmla="*/ 105 h 244"/>
              <a:gd name="T92" fmla="*/ 47 w 291"/>
              <a:gd name="T93" fmla="*/ 105 h 244"/>
              <a:gd name="T94" fmla="*/ 47 w 291"/>
              <a:gd name="T95" fmla="*/ 2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1" h="244">
                <a:moveTo>
                  <a:pt x="273" y="152"/>
                </a:moveTo>
                <a:cubicBezTo>
                  <a:pt x="273" y="142"/>
                  <a:pt x="276" y="132"/>
                  <a:pt x="279" y="123"/>
                </a:cubicBezTo>
                <a:cubicBezTo>
                  <a:pt x="285" y="107"/>
                  <a:pt x="291" y="88"/>
                  <a:pt x="276" y="70"/>
                </a:cubicBezTo>
                <a:cubicBezTo>
                  <a:pt x="267" y="59"/>
                  <a:pt x="254" y="54"/>
                  <a:pt x="241" y="51"/>
                </a:cubicBezTo>
                <a:cubicBezTo>
                  <a:pt x="241" y="43"/>
                  <a:pt x="241" y="43"/>
                  <a:pt x="241" y="43"/>
                </a:cubicBezTo>
                <a:cubicBezTo>
                  <a:pt x="241" y="43"/>
                  <a:pt x="230" y="40"/>
                  <a:pt x="223" y="38"/>
                </a:cubicBezTo>
                <a:cubicBezTo>
                  <a:pt x="216" y="37"/>
                  <a:pt x="207" y="35"/>
                  <a:pt x="200" y="35"/>
                </a:cubicBezTo>
                <a:cubicBezTo>
                  <a:pt x="193" y="35"/>
                  <a:pt x="180" y="35"/>
                  <a:pt x="180" y="35"/>
                </a:cubicBezTo>
                <a:cubicBezTo>
                  <a:pt x="180" y="49"/>
                  <a:pt x="180" y="49"/>
                  <a:pt x="180" y="49"/>
                </a:cubicBezTo>
                <a:cubicBezTo>
                  <a:pt x="198" y="49"/>
                  <a:pt x="198" y="49"/>
                  <a:pt x="198" y="49"/>
                </a:cubicBezTo>
                <a:cubicBezTo>
                  <a:pt x="198" y="49"/>
                  <a:pt x="196" y="83"/>
                  <a:pt x="223" y="83"/>
                </a:cubicBezTo>
                <a:cubicBezTo>
                  <a:pt x="234" y="83"/>
                  <a:pt x="241" y="83"/>
                  <a:pt x="241" y="83"/>
                </a:cubicBezTo>
                <a:cubicBezTo>
                  <a:pt x="241" y="72"/>
                  <a:pt x="241" y="72"/>
                  <a:pt x="241" y="72"/>
                </a:cubicBezTo>
                <a:cubicBezTo>
                  <a:pt x="249" y="74"/>
                  <a:pt x="256" y="78"/>
                  <a:pt x="260" y="83"/>
                </a:cubicBezTo>
                <a:cubicBezTo>
                  <a:pt x="268" y="92"/>
                  <a:pt x="266" y="100"/>
                  <a:pt x="260" y="116"/>
                </a:cubicBezTo>
                <a:cubicBezTo>
                  <a:pt x="257" y="126"/>
                  <a:pt x="252" y="138"/>
                  <a:pt x="252" y="152"/>
                </a:cubicBezTo>
                <a:cubicBezTo>
                  <a:pt x="252" y="155"/>
                  <a:pt x="253" y="158"/>
                  <a:pt x="255" y="163"/>
                </a:cubicBezTo>
                <a:cubicBezTo>
                  <a:pt x="258" y="176"/>
                  <a:pt x="266" y="206"/>
                  <a:pt x="256" y="218"/>
                </a:cubicBezTo>
                <a:cubicBezTo>
                  <a:pt x="255" y="219"/>
                  <a:pt x="252" y="224"/>
                  <a:pt x="240" y="224"/>
                </a:cubicBezTo>
                <a:cubicBezTo>
                  <a:pt x="220" y="224"/>
                  <a:pt x="216" y="208"/>
                  <a:pt x="213" y="171"/>
                </a:cubicBezTo>
                <a:cubicBezTo>
                  <a:pt x="212" y="151"/>
                  <a:pt x="210" y="133"/>
                  <a:pt x="196" y="128"/>
                </a:cubicBezTo>
                <a:cubicBezTo>
                  <a:pt x="188" y="125"/>
                  <a:pt x="179" y="125"/>
                  <a:pt x="172" y="125"/>
                </a:cubicBezTo>
                <a:cubicBezTo>
                  <a:pt x="172" y="0"/>
                  <a:pt x="172" y="0"/>
                  <a:pt x="17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231"/>
                  <a:pt x="20" y="231"/>
                  <a:pt x="20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4"/>
                  <a:pt x="0" y="244"/>
                  <a:pt x="0" y="244"/>
                </a:cubicBezTo>
                <a:cubicBezTo>
                  <a:pt x="20" y="244"/>
                  <a:pt x="20" y="244"/>
                  <a:pt x="20" y="244"/>
                </a:cubicBezTo>
                <a:cubicBezTo>
                  <a:pt x="172" y="244"/>
                  <a:pt x="172" y="244"/>
                  <a:pt x="172" y="244"/>
                </a:cubicBezTo>
                <a:cubicBezTo>
                  <a:pt x="193" y="244"/>
                  <a:pt x="193" y="244"/>
                  <a:pt x="193" y="244"/>
                </a:cubicBezTo>
                <a:cubicBezTo>
                  <a:pt x="193" y="231"/>
                  <a:pt x="193" y="231"/>
                  <a:pt x="193" y="231"/>
                </a:cubicBezTo>
                <a:cubicBezTo>
                  <a:pt x="172" y="231"/>
                  <a:pt x="172" y="231"/>
                  <a:pt x="172" y="231"/>
                </a:cubicBezTo>
                <a:cubicBezTo>
                  <a:pt x="172" y="146"/>
                  <a:pt x="172" y="146"/>
                  <a:pt x="172" y="146"/>
                </a:cubicBezTo>
                <a:cubicBezTo>
                  <a:pt x="177" y="145"/>
                  <a:pt x="184" y="145"/>
                  <a:pt x="189" y="147"/>
                </a:cubicBezTo>
                <a:cubicBezTo>
                  <a:pt x="191" y="150"/>
                  <a:pt x="192" y="164"/>
                  <a:pt x="193" y="173"/>
                </a:cubicBezTo>
                <a:cubicBezTo>
                  <a:pt x="195" y="201"/>
                  <a:pt x="198" y="244"/>
                  <a:pt x="240" y="244"/>
                </a:cubicBezTo>
                <a:cubicBezTo>
                  <a:pt x="254" y="244"/>
                  <a:pt x="265" y="239"/>
                  <a:pt x="272" y="230"/>
                </a:cubicBezTo>
                <a:cubicBezTo>
                  <a:pt x="288" y="210"/>
                  <a:pt x="279" y="176"/>
                  <a:pt x="274" y="158"/>
                </a:cubicBezTo>
                <a:cubicBezTo>
                  <a:pt x="274" y="156"/>
                  <a:pt x="273" y="153"/>
                  <a:pt x="273" y="152"/>
                </a:cubicBezTo>
                <a:close/>
                <a:moveTo>
                  <a:pt x="225" y="75"/>
                </a:moveTo>
                <a:cubicBezTo>
                  <a:pt x="208" y="77"/>
                  <a:pt x="207" y="55"/>
                  <a:pt x="207" y="55"/>
                </a:cubicBezTo>
                <a:cubicBezTo>
                  <a:pt x="225" y="59"/>
                  <a:pt x="225" y="59"/>
                  <a:pt x="225" y="59"/>
                </a:cubicBezTo>
                <a:lnTo>
                  <a:pt x="225" y="75"/>
                </a:lnTo>
                <a:close/>
                <a:moveTo>
                  <a:pt x="47" y="27"/>
                </a:moveTo>
                <a:cubicBezTo>
                  <a:pt x="145" y="27"/>
                  <a:pt x="145" y="27"/>
                  <a:pt x="145" y="27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47" y="105"/>
                  <a:pt x="47" y="105"/>
                  <a:pt x="47" y="105"/>
                </a:cubicBezTo>
                <a:lnTo>
                  <a:pt x="47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0" name="Freeform 518"/>
          <p:cNvSpPr>
            <a:spLocks noEditPoints="1"/>
          </p:cNvSpPr>
          <p:nvPr/>
        </p:nvSpPr>
        <p:spPr bwMode="auto">
          <a:xfrm>
            <a:off x="9062720" y="3804285"/>
            <a:ext cx="283210" cy="241300"/>
          </a:xfrm>
          <a:custGeom>
            <a:avLst/>
            <a:gdLst>
              <a:gd name="T0" fmla="*/ 189 w 289"/>
              <a:gd name="T1" fmla="*/ 160 h 245"/>
              <a:gd name="T2" fmla="*/ 228 w 289"/>
              <a:gd name="T3" fmla="*/ 133 h 245"/>
              <a:gd name="T4" fmla="*/ 197 w 289"/>
              <a:gd name="T5" fmla="*/ 50 h 245"/>
              <a:gd name="T6" fmla="*/ 145 w 289"/>
              <a:gd name="T7" fmla="*/ 0 h 245"/>
              <a:gd name="T8" fmla="*/ 92 w 289"/>
              <a:gd name="T9" fmla="*/ 49 h 245"/>
              <a:gd name="T10" fmla="*/ 61 w 289"/>
              <a:gd name="T11" fmla="*/ 133 h 245"/>
              <a:gd name="T12" fmla="*/ 99 w 289"/>
              <a:gd name="T13" fmla="*/ 161 h 245"/>
              <a:gd name="T14" fmla="*/ 0 w 289"/>
              <a:gd name="T15" fmla="*/ 224 h 245"/>
              <a:gd name="T16" fmla="*/ 289 w 289"/>
              <a:gd name="T17" fmla="*/ 245 h 245"/>
              <a:gd name="T18" fmla="*/ 243 w 289"/>
              <a:gd name="T19" fmla="*/ 183 h 245"/>
              <a:gd name="T20" fmla="*/ 71 w 289"/>
              <a:gd name="T21" fmla="*/ 130 h 245"/>
              <a:gd name="T22" fmla="*/ 70 w 289"/>
              <a:gd name="T23" fmla="*/ 132 h 245"/>
              <a:gd name="T24" fmla="*/ 93 w 289"/>
              <a:gd name="T25" fmla="*/ 70 h 245"/>
              <a:gd name="T26" fmla="*/ 136 w 289"/>
              <a:gd name="T27" fmla="*/ 55 h 245"/>
              <a:gd name="T28" fmla="*/ 142 w 289"/>
              <a:gd name="T29" fmla="*/ 55 h 245"/>
              <a:gd name="T30" fmla="*/ 154 w 289"/>
              <a:gd name="T31" fmla="*/ 53 h 245"/>
              <a:gd name="T32" fmla="*/ 198 w 289"/>
              <a:gd name="T33" fmla="*/ 69 h 245"/>
              <a:gd name="T34" fmla="*/ 219 w 289"/>
              <a:gd name="T35" fmla="*/ 133 h 245"/>
              <a:gd name="T36" fmla="*/ 217 w 289"/>
              <a:gd name="T37" fmla="*/ 132 h 245"/>
              <a:gd name="T38" fmla="*/ 193 w 289"/>
              <a:gd name="T39" fmla="*/ 72 h 245"/>
              <a:gd name="T40" fmla="*/ 167 w 289"/>
              <a:gd name="T41" fmla="*/ 57 h 245"/>
              <a:gd name="T42" fmla="*/ 145 w 289"/>
              <a:gd name="T43" fmla="*/ 58 h 245"/>
              <a:gd name="T44" fmla="*/ 144 w 289"/>
              <a:gd name="T45" fmla="*/ 58 h 245"/>
              <a:gd name="T46" fmla="*/ 121 w 289"/>
              <a:gd name="T47" fmla="*/ 55 h 245"/>
              <a:gd name="T48" fmla="*/ 151 w 289"/>
              <a:gd name="T49" fmla="*/ 107 h 245"/>
              <a:gd name="T50" fmla="*/ 138 w 289"/>
              <a:gd name="T51" fmla="*/ 107 h 245"/>
              <a:gd name="T52" fmla="*/ 138 w 289"/>
              <a:gd name="T53" fmla="*/ 100 h 245"/>
              <a:gd name="T54" fmla="*/ 151 w 289"/>
              <a:gd name="T55" fmla="*/ 100 h 245"/>
              <a:gd name="T56" fmla="*/ 107 w 289"/>
              <a:gd name="T57" fmla="*/ 86 h 245"/>
              <a:gd name="T58" fmla="*/ 110 w 289"/>
              <a:gd name="T59" fmla="*/ 69 h 245"/>
              <a:gd name="T60" fmla="*/ 124 w 289"/>
              <a:gd name="T61" fmla="*/ 61 h 245"/>
              <a:gd name="T62" fmla="*/ 141 w 289"/>
              <a:gd name="T63" fmla="*/ 68 h 245"/>
              <a:gd name="T64" fmla="*/ 140 w 289"/>
              <a:gd name="T65" fmla="*/ 85 h 245"/>
              <a:gd name="T66" fmla="*/ 107 w 289"/>
              <a:gd name="T67" fmla="*/ 86 h 245"/>
              <a:gd name="T68" fmla="*/ 115 w 289"/>
              <a:gd name="T69" fmla="*/ 136 h 245"/>
              <a:gd name="T70" fmla="*/ 123 w 289"/>
              <a:gd name="T71" fmla="*/ 136 h 245"/>
              <a:gd name="T72" fmla="*/ 127 w 289"/>
              <a:gd name="T73" fmla="*/ 133 h 245"/>
              <a:gd name="T74" fmla="*/ 127 w 289"/>
              <a:gd name="T75" fmla="*/ 125 h 245"/>
              <a:gd name="T76" fmla="*/ 135 w 289"/>
              <a:gd name="T77" fmla="*/ 133 h 245"/>
              <a:gd name="T78" fmla="*/ 130 w 289"/>
              <a:gd name="T79" fmla="*/ 120 h 245"/>
              <a:gd name="T80" fmla="*/ 135 w 289"/>
              <a:gd name="T81" fmla="*/ 133 h 245"/>
              <a:gd name="T82" fmla="*/ 138 w 289"/>
              <a:gd name="T83" fmla="*/ 133 h 245"/>
              <a:gd name="T84" fmla="*/ 143 w 289"/>
              <a:gd name="T85" fmla="*/ 111 h 245"/>
              <a:gd name="T86" fmla="*/ 151 w 289"/>
              <a:gd name="T87" fmla="*/ 133 h 245"/>
              <a:gd name="T88" fmla="*/ 146 w 289"/>
              <a:gd name="T89" fmla="*/ 111 h 245"/>
              <a:gd name="T90" fmla="*/ 151 w 289"/>
              <a:gd name="T91" fmla="*/ 133 h 245"/>
              <a:gd name="T92" fmla="*/ 154 w 289"/>
              <a:gd name="T93" fmla="*/ 133 h 245"/>
              <a:gd name="T94" fmla="*/ 158 w 289"/>
              <a:gd name="T95" fmla="*/ 120 h 245"/>
              <a:gd name="T96" fmla="*/ 161 w 289"/>
              <a:gd name="T97" fmla="*/ 133 h 245"/>
              <a:gd name="T98" fmla="*/ 167 w 289"/>
              <a:gd name="T99" fmla="*/ 133 h 245"/>
              <a:gd name="T100" fmla="*/ 171 w 289"/>
              <a:gd name="T101" fmla="*/ 140 h 245"/>
              <a:gd name="T102" fmla="*/ 171 w 289"/>
              <a:gd name="T103" fmla="*/ 132 h 245"/>
              <a:gd name="T104" fmla="*/ 171 w 289"/>
              <a:gd name="T105" fmla="*/ 140 h 245"/>
              <a:gd name="T106" fmla="*/ 183 w 289"/>
              <a:gd name="T107" fmla="*/ 86 h 245"/>
              <a:gd name="T108" fmla="*/ 149 w 289"/>
              <a:gd name="T109" fmla="*/ 85 h 245"/>
              <a:gd name="T110" fmla="*/ 149 w 289"/>
              <a:gd name="T111" fmla="*/ 68 h 245"/>
              <a:gd name="T112" fmla="*/ 166 w 289"/>
              <a:gd name="T113" fmla="*/ 61 h 245"/>
              <a:gd name="T114" fmla="*/ 179 w 289"/>
              <a:gd name="T115" fmla="*/ 6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9" h="245">
                <a:moveTo>
                  <a:pt x="243" y="183"/>
                </a:moveTo>
                <a:cubicBezTo>
                  <a:pt x="229" y="177"/>
                  <a:pt x="213" y="167"/>
                  <a:pt x="189" y="160"/>
                </a:cubicBezTo>
                <a:cubicBezTo>
                  <a:pt x="188" y="157"/>
                  <a:pt x="186" y="153"/>
                  <a:pt x="185" y="148"/>
                </a:cubicBezTo>
                <a:cubicBezTo>
                  <a:pt x="207" y="144"/>
                  <a:pt x="228" y="138"/>
                  <a:pt x="228" y="133"/>
                </a:cubicBezTo>
                <a:cubicBezTo>
                  <a:pt x="228" y="124"/>
                  <a:pt x="197" y="62"/>
                  <a:pt x="197" y="50"/>
                </a:cubicBezTo>
                <a:cubicBezTo>
                  <a:pt x="197" y="50"/>
                  <a:pt x="197" y="50"/>
                  <a:pt x="197" y="50"/>
                </a:cubicBezTo>
                <a:cubicBezTo>
                  <a:pt x="197" y="49"/>
                  <a:pt x="197" y="47"/>
                  <a:pt x="197" y="46"/>
                </a:cubicBezTo>
                <a:cubicBezTo>
                  <a:pt x="197" y="15"/>
                  <a:pt x="175" y="0"/>
                  <a:pt x="145" y="0"/>
                </a:cubicBezTo>
                <a:cubicBezTo>
                  <a:pt x="114" y="0"/>
                  <a:pt x="92" y="15"/>
                  <a:pt x="92" y="46"/>
                </a:cubicBezTo>
                <a:cubicBezTo>
                  <a:pt x="92" y="47"/>
                  <a:pt x="92" y="48"/>
                  <a:pt x="92" y="49"/>
                </a:cubicBezTo>
                <a:cubicBezTo>
                  <a:pt x="92" y="50"/>
                  <a:pt x="92" y="50"/>
                  <a:pt x="92" y="50"/>
                </a:cubicBezTo>
                <a:cubicBezTo>
                  <a:pt x="92" y="62"/>
                  <a:pt x="61" y="124"/>
                  <a:pt x="61" y="133"/>
                </a:cubicBezTo>
                <a:cubicBezTo>
                  <a:pt x="61" y="138"/>
                  <a:pt x="82" y="144"/>
                  <a:pt x="104" y="148"/>
                </a:cubicBezTo>
                <a:cubicBezTo>
                  <a:pt x="102" y="153"/>
                  <a:pt x="100" y="157"/>
                  <a:pt x="99" y="161"/>
                </a:cubicBezTo>
                <a:cubicBezTo>
                  <a:pt x="75" y="167"/>
                  <a:pt x="60" y="177"/>
                  <a:pt x="47" y="183"/>
                </a:cubicBezTo>
                <a:cubicBezTo>
                  <a:pt x="12" y="199"/>
                  <a:pt x="0" y="224"/>
                  <a:pt x="0" y="224"/>
                </a:cubicBezTo>
                <a:cubicBezTo>
                  <a:pt x="0" y="245"/>
                  <a:pt x="0" y="245"/>
                  <a:pt x="0" y="245"/>
                </a:cubicBezTo>
                <a:cubicBezTo>
                  <a:pt x="289" y="245"/>
                  <a:pt x="289" y="245"/>
                  <a:pt x="289" y="245"/>
                </a:cubicBezTo>
                <a:cubicBezTo>
                  <a:pt x="289" y="224"/>
                  <a:pt x="289" y="224"/>
                  <a:pt x="289" y="224"/>
                </a:cubicBezTo>
                <a:cubicBezTo>
                  <a:pt x="289" y="224"/>
                  <a:pt x="278" y="199"/>
                  <a:pt x="243" y="183"/>
                </a:cubicBezTo>
                <a:close/>
                <a:moveTo>
                  <a:pt x="96" y="71"/>
                </a:moveTo>
                <a:cubicBezTo>
                  <a:pt x="86" y="86"/>
                  <a:pt x="71" y="127"/>
                  <a:pt x="71" y="130"/>
                </a:cubicBezTo>
                <a:cubicBezTo>
                  <a:pt x="72" y="131"/>
                  <a:pt x="71" y="132"/>
                  <a:pt x="70" y="132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69" y="132"/>
                  <a:pt x="69" y="131"/>
                  <a:pt x="69" y="131"/>
                </a:cubicBezTo>
                <a:cubicBezTo>
                  <a:pt x="68" y="126"/>
                  <a:pt x="85" y="83"/>
                  <a:pt x="93" y="70"/>
                </a:cubicBezTo>
                <a:cubicBezTo>
                  <a:pt x="100" y="59"/>
                  <a:pt x="109" y="54"/>
                  <a:pt x="121" y="53"/>
                </a:cubicBezTo>
                <a:cubicBezTo>
                  <a:pt x="126" y="52"/>
                  <a:pt x="132" y="54"/>
                  <a:pt x="136" y="55"/>
                </a:cubicBezTo>
                <a:cubicBezTo>
                  <a:pt x="137" y="55"/>
                  <a:pt x="138" y="55"/>
                  <a:pt x="138" y="55"/>
                </a:cubicBezTo>
                <a:cubicBezTo>
                  <a:pt x="139" y="55"/>
                  <a:pt x="141" y="55"/>
                  <a:pt x="142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7" y="55"/>
                  <a:pt x="151" y="54"/>
                  <a:pt x="154" y="53"/>
                </a:cubicBezTo>
                <a:cubicBezTo>
                  <a:pt x="160" y="52"/>
                  <a:pt x="166" y="51"/>
                  <a:pt x="169" y="51"/>
                </a:cubicBezTo>
                <a:cubicBezTo>
                  <a:pt x="182" y="52"/>
                  <a:pt x="191" y="58"/>
                  <a:pt x="198" y="69"/>
                </a:cubicBezTo>
                <a:cubicBezTo>
                  <a:pt x="205" y="82"/>
                  <a:pt x="223" y="125"/>
                  <a:pt x="222" y="131"/>
                </a:cubicBezTo>
                <a:cubicBezTo>
                  <a:pt x="222" y="132"/>
                  <a:pt x="221" y="133"/>
                  <a:pt x="219" y="133"/>
                </a:cubicBezTo>
                <a:cubicBezTo>
                  <a:pt x="219" y="133"/>
                  <a:pt x="219" y="133"/>
                  <a:pt x="219" y="133"/>
                </a:cubicBezTo>
                <a:cubicBezTo>
                  <a:pt x="218" y="133"/>
                  <a:pt x="218" y="133"/>
                  <a:pt x="217" y="132"/>
                </a:cubicBezTo>
                <a:cubicBezTo>
                  <a:pt x="217" y="132"/>
                  <a:pt x="217" y="131"/>
                  <a:pt x="217" y="130"/>
                </a:cubicBezTo>
                <a:cubicBezTo>
                  <a:pt x="217" y="127"/>
                  <a:pt x="201" y="86"/>
                  <a:pt x="193" y="72"/>
                </a:cubicBezTo>
                <a:cubicBezTo>
                  <a:pt x="184" y="58"/>
                  <a:pt x="172" y="57"/>
                  <a:pt x="169" y="57"/>
                </a:cubicBezTo>
                <a:cubicBezTo>
                  <a:pt x="168" y="57"/>
                  <a:pt x="167" y="57"/>
                  <a:pt x="167" y="57"/>
                </a:cubicBezTo>
                <a:cubicBezTo>
                  <a:pt x="164" y="57"/>
                  <a:pt x="158" y="57"/>
                  <a:pt x="146" y="58"/>
                </a:cubicBezTo>
                <a:cubicBezTo>
                  <a:pt x="145" y="58"/>
                  <a:pt x="145" y="58"/>
                  <a:pt x="145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38" y="58"/>
                  <a:pt x="138" y="58"/>
                  <a:pt x="138" y="58"/>
                </a:cubicBezTo>
                <a:cubicBezTo>
                  <a:pt x="137" y="58"/>
                  <a:pt x="127" y="55"/>
                  <a:pt x="121" y="55"/>
                </a:cubicBezTo>
                <a:cubicBezTo>
                  <a:pt x="117" y="56"/>
                  <a:pt x="104" y="57"/>
                  <a:pt x="96" y="71"/>
                </a:cubicBezTo>
                <a:close/>
                <a:moveTo>
                  <a:pt x="151" y="107"/>
                </a:moveTo>
                <a:cubicBezTo>
                  <a:pt x="151" y="107"/>
                  <a:pt x="151" y="107"/>
                  <a:pt x="151" y="107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8" y="97"/>
                  <a:pt x="141" y="94"/>
                  <a:pt x="144" y="94"/>
                </a:cubicBezTo>
                <a:cubicBezTo>
                  <a:pt x="148" y="94"/>
                  <a:pt x="151" y="97"/>
                  <a:pt x="151" y="100"/>
                </a:cubicBezTo>
                <a:lnTo>
                  <a:pt x="151" y="107"/>
                </a:lnTo>
                <a:close/>
                <a:moveTo>
                  <a:pt x="107" y="86"/>
                </a:moveTo>
                <a:cubicBezTo>
                  <a:pt x="107" y="86"/>
                  <a:pt x="107" y="86"/>
                  <a:pt x="107" y="86"/>
                </a:cubicBezTo>
                <a:cubicBezTo>
                  <a:pt x="105" y="80"/>
                  <a:pt x="107" y="74"/>
                  <a:pt x="110" y="69"/>
                </a:cubicBezTo>
                <a:cubicBezTo>
                  <a:pt x="114" y="65"/>
                  <a:pt x="119" y="61"/>
                  <a:pt x="123" y="61"/>
                </a:cubicBezTo>
                <a:cubicBezTo>
                  <a:pt x="124" y="61"/>
                  <a:pt x="124" y="61"/>
                  <a:pt x="124" y="61"/>
                </a:cubicBezTo>
                <a:cubicBezTo>
                  <a:pt x="131" y="61"/>
                  <a:pt x="140" y="68"/>
                  <a:pt x="140" y="68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0" y="85"/>
                  <a:pt x="140" y="85"/>
                  <a:pt x="140" y="85"/>
                </a:cubicBezTo>
                <a:cubicBezTo>
                  <a:pt x="140" y="86"/>
                  <a:pt x="136" y="89"/>
                  <a:pt x="126" y="89"/>
                </a:cubicBezTo>
                <a:cubicBezTo>
                  <a:pt x="110" y="89"/>
                  <a:pt x="107" y="86"/>
                  <a:pt x="107" y="86"/>
                </a:cubicBezTo>
                <a:close/>
                <a:moveTo>
                  <a:pt x="119" y="140"/>
                </a:moveTo>
                <a:cubicBezTo>
                  <a:pt x="117" y="140"/>
                  <a:pt x="115" y="138"/>
                  <a:pt x="115" y="136"/>
                </a:cubicBezTo>
                <a:cubicBezTo>
                  <a:pt x="115" y="134"/>
                  <a:pt x="117" y="132"/>
                  <a:pt x="119" y="132"/>
                </a:cubicBezTo>
                <a:cubicBezTo>
                  <a:pt x="121" y="132"/>
                  <a:pt x="123" y="134"/>
                  <a:pt x="123" y="136"/>
                </a:cubicBezTo>
                <a:cubicBezTo>
                  <a:pt x="123" y="138"/>
                  <a:pt x="121" y="140"/>
                  <a:pt x="119" y="140"/>
                </a:cubicBezTo>
                <a:close/>
                <a:moveTo>
                  <a:pt x="127" y="133"/>
                </a:moveTo>
                <a:cubicBezTo>
                  <a:pt x="122" y="133"/>
                  <a:pt x="122" y="133"/>
                  <a:pt x="122" y="133"/>
                </a:cubicBezTo>
                <a:cubicBezTo>
                  <a:pt x="127" y="125"/>
                  <a:pt x="127" y="125"/>
                  <a:pt x="127" y="125"/>
                </a:cubicBezTo>
                <a:lnTo>
                  <a:pt x="127" y="133"/>
                </a:lnTo>
                <a:close/>
                <a:moveTo>
                  <a:pt x="135" y="133"/>
                </a:moveTo>
                <a:cubicBezTo>
                  <a:pt x="130" y="133"/>
                  <a:pt x="130" y="133"/>
                  <a:pt x="130" y="133"/>
                </a:cubicBezTo>
                <a:cubicBezTo>
                  <a:pt x="130" y="120"/>
                  <a:pt x="130" y="120"/>
                  <a:pt x="130" y="120"/>
                </a:cubicBezTo>
                <a:cubicBezTo>
                  <a:pt x="135" y="112"/>
                  <a:pt x="135" y="112"/>
                  <a:pt x="135" y="112"/>
                </a:cubicBezTo>
                <a:lnTo>
                  <a:pt x="135" y="133"/>
                </a:lnTo>
                <a:close/>
                <a:moveTo>
                  <a:pt x="143" y="133"/>
                </a:moveTo>
                <a:cubicBezTo>
                  <a:pt x="138" y="133"/>
                  <a:pt x="138" y="133"/>
                  <a:pt x="138" y="133"/>
                </a:cubicBezTo>
                <a:cubicBezTo>
                  <a:pt x="138" y="111"/>
                  <a:pt x="138" y="111"/>
                  <a:pt x="138" y="111"/>
                </a:cubicBezTo>
                <a:cubicBezTo>
                  <a:pt x="143" y="111"/>
                  <a:pt x="143" y="111"/>
                  <a:pt x="143" y="111"/>
                </a:cubicBezTo>
                <a:lnTo>
                  <a:pt x="143" y="133"/>
                </a:lnTo>
                <a:close/>
                <a:moveTo>
                  <a:pt x="151" y="133"/>
                </a:moveTo>
                <a:cubicBezTo>
                  <a:pt x="146" y="133"/>
                  <a:pt x="146" y="133"/>
                  <a:pt x="146" y="133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151" y="111"/>
                  <a:pt x="151" y="111"/>
                  <a:pt x="151" y="111"/>
                </a:cubicBezTo>
                <a:lnTo>
                  <a:pt x="151" y="133"/>
                </a:lnTo>
                <a:close/>
                <a:moveTo>
                  <a:pt x="158" y="133"/>
                </a:moveTo>
                <a:cubicBezTo>
                  <a:pt x="154" y="133"/>
                  <a:pt x="154" y="133"/>
                  <a:pt x="154" y="133"/>
                </a:cubicBezTo>
                <a:cubicBezTo>
                  <a:pt x="154" y="112"/>
                  <a:pt x="154" y="112"/>
                  <a:pt x="154" y="112"/>
                </a:cubicBezTo>
                <a:cubicBezTo>
                  <a:pt x="158" y="120"/>
                  <a:pt x="158" y="120"/>
                  <a:pt x="158" y="120"/>
                </a:cubicBezTo>
                <a:lnTo>
                  <a:pt x="158" y="133"/>
                </a:lnTo>
                <a:close/>
                <a:moveTo>
                  <a:pt x="161" y="133"/>
                </a:moveTo>
                <a:cubicBezTo>
                  <a:pt x="161" y="125"/>
                  <a:pt x="161" y="125"/>
                  <a:pt x="161" y="125"/>
                </a:cubicBezTo>
                <a:cubicBezTo>
                  <a:pt x="167" y="133"/>
                  <a:pt x="167" y="133"/>
                  <a:pt x="167" y="133"/>
                </a:cubicBezTo>
                <a:lnTo>
                  <a:pt x="161" y="133"/>
                </a:lnTo>
                <a:close/>
                <a:moveTo>
                  <a:pt x="171" y="140"/>
                </a:moveTo>
                <a:cubicBezTo>
                  <a:pt x="168" y="140"/>
                  <a:pt x="167" y="138"/>
                  <a:pt x="167" y="136"/>
                </a:cubicBezTo>
                <a:cubicBezTo>
                  <a:pt x="167" y="134"/>
                  <a:pt x="168" y="132"/>
                  <a:pt x="171" y="132"/>
                </a:cubicBezTo>
                <a:cubicBezTo>
                  <a:pt x="173" y="132"/>
                  <a:pt x="174" y="134"/>
                  <a:pt x="174" y="136"/>
                </a:cubicBezTo>
                <a:cubicBezTo>
                  <a:pt x="174" y="138"/>
                  <a:pt x="173" y="140"/>
                  <a:pt x="171" y="140"/>
                </a:cubicBezTo>
                <a:close/>
                <a:moveTo>
                  <a:pt x="183" y="86"/>
                </a:moveTo>
                <a:cubicBezTo>
                  <a:pt x="183" y="86"/>
                  <a:pt x="183" y="86"/>
                  <a:pt x="183" y="86"/>
                </a:cubicBezTo>
                <a:cubicBezTo>
                  <a:pt x="182" y="86"/>
                  <a:pt x="180" y="89"/>
                  <a:pt x="163" y="89"/>
                </a:cubicBezTo>
                <a:cubicBezTo>
                  <a:pt x="154" y="89"/>
                  <a:pt x="149" y="86"/>
                  <a:pt x="149" y="85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50" y="68"/>
                  <a:pt x="159" y="61"/>
                  <a:pt x="166" y="61"/>
                </a:cubicBezTo>
                <a:cubicBezTo>
                  <a:pt x="166" y="61"/>
                  <a:pt x="166" y="61"/>
                  <a:pt x="166" y="61"/>
                </a:cubicBezTo>
                <a:cubicBezTo>
                  <a:pt x="170" y="61"/>
                  <a:pt x="176" y="65"/>
                  <a:pt x="179" y="69"/>
                </a:cubicBezTo>
                <a:cubicBezTo>
                  <a:pt x="183" y="74"/>
                  <a:pt x="184" y="80"/>
                  <a:pt x="183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3" name="文本框 522"/>
          <p:cNvSpPr txBox="1"/>
          <p:nvPr/>
        </p:nvSpPr>
        <p:spPr>
          <a:xfrm>
            <a:off x="4875153" y="8450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+mn-cs"/>
                <a:sym typeface="阿里巴巴普惠体 M" panose="00020600040101010101" pitchFamily="18" charset="-122"/>
              </a:rPr>
              <a:t>赠送图标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cs typeface="+mn-cs"/>
              <a:sym typeface="阿里巴巴普惠体 M" panose="00020600040101010101" pitchFamily="18" charset="-122"/>
            </a:endParaRPr>
          </a:p>
        </p:txBody>
      </p:sp>
      <p:cxnSp>
        <p:nvCxnSpPr>
          <p:cNvPr id="524" name="直接连接符 523"/>
          <p:cNvCxnSpPr/>
          <p:nvPr/>
        </p:nvCxnSpPr>
        <p:spPr>
          <a:xfrm>
            <a:off x="5814060" y="1082625"/>
            <a:ext cx="563880" cy="0"/>
          </a:xfrm>
          <a:prstGeom prst="line">
            <a:avLst/>
          </a:prstGeom>
          <a:noFill/>
          <a:ln w="38100" cap="flat" cmpd="sng" algn="ctr">
            <a:solidFill>
              <a:srgbClr val="E40F0C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文本框 522"/>
          <p:cNvSpPr txBox="1"/>
          <p:nvPr/>
        </p:nvSpPr>
        <p:spPr>
          <a:xfrm>
            <a:off x="4875153" y="8450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+mn-cs"/>
                <a:sym typeface="阿里巴巴普惠体 M" panose="00020600040101010101" pitchFamily="18" charset="-122"/>
              </a:rPr>
              <a:t>赠送图标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阿里巴巴普惠体 M" panose="00020600040101010101" pitchFamily="18" charset="-122"/>
              <a:ea typeface="阿里巴巴普惠体 M" panose="00020600040101010101" pitchFamily="18" charset="-122"/>
              <a:cs typeface="+mn-cs"/>
              <a:sym typeface="阿里巴巴普惠体 M" panose="00020600040101010101" pitchFamily="18" charset="-122"/>
            </a:endParaRPr>
          </a:p>
        </p:txBody>
      </p:sp>
      <p:cxnSp>
        <p:nvCxnSpPr>
          <p:cNvPr id="524" name="直接连接符 523"/>
          <p:cNvCxnSpPr/>
          <p:nvPr/>
        </p:nvCxnSpPr>
        <p:spPr>
          <a:xfrm>
            <a:off x="5814060" y="1082625"/>
            <a:ext cx="563880" cy="0"/>
          </a:xfrm>
          <a:prstGeom prst="line">
            <a:avLst/>
          </a:prstGeom>
          <a:noFill/>
          <a:ln w="38100" cap="flat" cmpd="sng" algn="ctr">
            <a:solidFill>
              <a:srgbClr val="E40F0C"/>
            </a:solidFill>
            <a:prstDash val="solid"/>
            <a:miter lim="800000"/>
          </a:ln>
          <a:effectLst/>
        </p:spPr>
      </p:cxnSp>
      <p:sp>
        <p:nvSpPr>
          <p:cNvPr id="522" name="Freeform 453"/>
          <p:cNvSpPr>
            <a:spLocks noEditPoints="1"/>
          </p:cNvSpPr>
          <p:nvPr/>
        </p:nvSpPr>
        <p:spPr bwMode="auto">
          <a:xfrm>
            <a:off x="1625600" y="1368425"/>
            <a:ext cx="277495" cy="247015"/>
          </a:xfrm>
          <a:custGeom>
            <a:avLst/>
            <a:gdLst>
              <a:gd name="T0" fmla="*/ 178 w 210"/>
              <a:gd name="T1" fmla="*/ 0 h 187"/>
              <a:gd name="T2" fmla="*/ 31 w 210"/>
              <a:gd name="T3" fmla="*/ 0 h 187"/>
              <a:gd name="T4" fmla="*/ 0 w 210"/>
              <a:gd name="T5" fmla="*/ 85 h 187"/>
              <a:gd name="T6" fmla="*/ 0 w 210"/>
              <a:gd name="T7" fmla="*/ 187 h 187"/>
              <a:gd name="T8" fmla="*/ 210 w 210"/>
              <a:gd name="T9" fmla="*/ 187 h 187"/>
              <a:gd name="T10" fmla="*/ 210 w 210"/>
              <a:gd name="T11" fmla="*/ 84 h 187"/>
              <a:gd name="T12" fmla="*/ 178 w 210"/>
              <a:gd name="T13" fmla="*/ 0 h 187"/>
              <a:gd name="T14" fmla="*/ 28 w 210"/>
              <a:gd name="T15" fmla="*/ 77 h 187"/>
              <a:gd name="T16" fmla="*/ 48 w 210"/>
              <a:gd name="T17" fmla="*/ 15 h 187"/>
              <a:gd name="T18" fmla="*/ 162 w 210"/>
              <a:gd name="T19" fmla="*/ 15 h 187"/>
              <a:gd name="T20" fmla="*/ 183 w 210"/>
              <a:gd name="T21" fmla="*/ 77 h 187"/>
              <a:gd name="T22" fmla="*/ 28 w 210"/>
              <a:gd name="T23" fmla="*/ 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87">
                <a:moveTo>
                  <a:pt x="178" y="0"/>
                </a:moveTo>
                <a:lnTo>
                  <a:pt x="31" y="0"/>
                </a:lnTo>
                <a:lnTo>
                  <a:pt x="0" y="85"/>
                </a:lnTo>
                <a:lnTo>
                  <a:pt x="0" y="187"/>
                </a:lnTo>
                <a:lnTo>
                  <a:pt x="210" y="187"/>
                </a:lnTo>
                <a:lnTo>
                  <a:pt x="210" y="84"/>
                </a:lnTo>
                <a:lnTo>
                  <a:pt x="178" y="0"/>
                </a:lnTo>
                <a:close/>
                <a:moveTo>
                  <a:pt x="28" y="77"/>
                </a:moveTo>
                <a:lnTo>
                  <a:pt x="48" y="15"/>
                </a:lnTo>
                <a:lnTo>
                  <a:pt x="162" y="15"/>
                </a:lnTo>
                <a:lnTo>
                  <a:pt x="183" y="77"/>
                </a:lnTo>
                <a:lnTo>
                  <a:pt x="28" y="7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5" name="Freeform 454"/>
          <p:cNvSpPr/>
          <p:nvPr/>
        </p:nvSpPr>
        <p:spPr bwMode="auto">
          <a:xfrm>
            <a:off x="1680210" y="1445260"/>
            <a:ext cx="170180" cy="11430"/>
          </a:xfrm>
          <a:custGeom>
            <a:avLst/>
            <a:gdLst>
              <a:gd name="T0" fmla="*/ 129 w 129"/>
              <a:gd name="T1" fmla="*/ 9 h 9"/>
              <a:gd name="T2" fmla="*/ 126 w 129"/>
              <a:gd name="T3" fmla="*/ 0 h 9"/>
              <a:gd name="T4" fmla="*/ 3 w 129"/>
              <a:gd name="T5" fmla="*/ 0 h 9"/>
              <a:gd name="T6" fmla="*/ 0 w 129"/>
              <a:gd name="T7" fmla="*/ 9 h 9"/>
              <a:gd name="T8" fmla="*/ 129 w 12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9">
                <a:moveTo>
                  <a:pt x="129" y="9"/>
                </a:moveTo>
                <a:lnTo>
                  <a:pt x="126" y="0"/>
                </a:lnTo>
                <a:lnTo>
                  <a:pt x="3" y="0"/>
                </a:lnTo>
                <a:lnTo>
                  <a:pt x="0" y="9"/>
                </a:lnTo>
                <a:lnTo>
                  <a:pt x="129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6" name="Freeform 455"/>
          <p:cNvSpPr/>
          <p:nvPr/>
        </p:nvSpPr>
        <p:spPr bwMode="auto">
          <a:xfrm>
            <a:off x="1694815" y="1401445"/>
            <a:ext cx="139700" cy="9525"/>
          </a:xfrm>
          <a:custGeom>
            <a:avLst/>
            <a:gdLst>
              <a:gd name="T0" fmla="*/ 106 w 106"/>
              <a:gd name="T1" fmla="*/ 7 h 7"/>
              <a:gd name="T2" fmla="*/ 104 w 106"/>
              <a:gd name="T3" fmla="*/ 0 h 7"/>
              <a:gd name="T4" fmla="*/ 3 w 106"/>
              <a:gd name="T5" fmla="*/ 0 h 7"/>
              <a:gd name="T6" fmla="*/ 0 w 106"/>
              <a:gd name="T7" fmla="*/ 7 h 7"/>
              <a:gd name="T8" fmla="*/ 106 w 10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7">
                <a:moveTo>
                  <a:pt x="106" y="7"/>
                </a:moveTo>
                <a:lnTo>
                  <a:pt x="104" y="0"/>
                </a:lnTo>
                <a:lnTo>
                  <a:pt x="3" y="0"/>
                </a:lnTo>
                <a:lnTo>
                  <a:pt x="0" y="7"/>
                </a:lnTo>
                <a:lnTo>
                  <a:pt x="106" y="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7" name="Freeform 456"/>
          <p:cNvSpPr/>
          <p:nvPr/>
        </p:nvSpPr>
        <p:spPr bwMode="auto">
          <a:xfrm>
            <a:off x="1686560" y="1422400"/>
            <a:ext cx="156210" cy="12065"/>
          </a:xfrm>
          <a:custGeom>
            <a:avLst/>
            <a:gdLst>
              <a:gd name="T0" fmla="*/ 3 w 118"/>
              <a:gd name="T1" fmla="*/ 0 h 9"/>
              <a:gd name="T2" fmla="*/ 0 w 118"/>
              <a:gd name="T3" fmla="*/ 9 h 9"/>
              <a:gd name="T4" fmla="*/ 118 w 118"/>
              <a:gd name="T5" fmla="*/ 9 h 9"/>
              <a:gd name="T6" fmla="*/ 115 w 118"/>
              <a:gd name="T7" fmla="*/ 0 h 9"/>
              <a:gd name="T8" fmla="*/ 3 w 11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9">
                <a:moveTo>
                  <a:pt x="3" y="0"/>
                </a:moveTo>
                <a:lnTo>
                  <a:pt x="0" y="9"/>
                </a:lnTo>
                <a:lnTo>
                  <a:pt x="118" y="9"/>
                </a:lnTo>
                <a:lnTo>
                  <a:pt x="115" y="0"/>
                </a:lnTo>
                <a:lnTo>
                  <a:pt x="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8" name="Freeform 457"/>
          <p:cNvSpPr>
            <a:spLocks noEditPoints="1"/>
          </p:cNvSpPr>
          <p:nvPr/>
        </p:nvSpPr>
        <p:spPr bwMode="auto">
          <a:xfrm>
            <a:off x="2181860" y="1368425"/>
            <a:ext cx="277495" cy="247015"/>
          </a:xfrm>
          <a:custGeom>
            <a:avLst/>
            <a:gdLst>
              <a:gd name="T0" fmla="*/ 178 w 210"/>
              <a:gd name="T1" fmla="*/ 0 h 187"/>
              <a:gd name="T2" fmla="*/ 31 w 210"/>
              <a:gd name="T3" fmla="*/ 0 h 187"/>
              <a:gd name="T4" fmla="*/ 0 w 210"/>
              <a:gd name="T5" fmla="*/ 85 h 187"/>
              <a:gd name="T6" fmla="*/ 0 w 210"/>
              <a:gd name="T7" fmla="*/ 187 h 187"/>
              <a:gd name="T8" fmla="*/ 210 w 210"/>
              <a:gd name="T9" fmla="*/ 187 h 187"/>
              <a:gd name="T10" fmla="*/ 210 w 210"/>
              <a:gd name="T11" fmla="*/ 84 h 187"/>
              <a:gd name="T12" fmla="*/ 178 w 210"/>
              <a:gd name="T13" fmla="*/ 0 h 187"/>
              <a:gd name="T14" fmla="*/ 28 w 210"/>
              <a:gd name="T15" fmla="*/ 77 h 187"/>
              <a:gd name="T16" fmla="*/ 48 w 210"/>
              <a:gd name="T17" fmla="*/ 15 h 187"/>
              <a:gd name="T18" fmla="*/ 162 w 210"/>
              <a:gd name="T19" fmla="*/ 15 h 187"/>
              <a:gd name="T20" fmla="*/ 183 w 210"/>
              <a:gd name="T21" fmla="*/ 77 h 187"/>
              <a:gd name="T22" fmla="*/ 28 w 210"/>
              <a:gd name="T23" fmla="*/ 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87">
                <a:moveTo>
                  <a:pt x="178" y="0"/>
                </a:moveTo>
                <a:lnTo>
                  <a:pt x="31" y="0"/>
                </a:lnTo>
                <a:lnTo>
                  <a:pt x="0" y="85"/>
                </a:lnTo>
                <a:lnTo>
                  <a:pt x="0" y="187"/>
                </a:lnTo>
                <a:lnTo>
                  <a:pt x="210" y="187"/>
                </a:lnTo>
                <a:lnTo>
                  <a:pt x="210" y="84"/>
                </a:lnTo>
                <a:lnTo>
                  <a:pt x="178" y="0"/>
                </a:lnTo>
                <a:close/>
                <a:moveTo>
                  <a:pt x="28" y="77"/>
                </a:moveTo>
                <a:lnTo>
                  <a:pt x="48" y="15"/>
                </a:lnTo>
                <a:lnTo>
                  <a:pt x="162" y="15"/>
                </a:lnTo>
                <a:lnTo>
                  <a:pt x="183" y="77"/>
                </a:lnTo>
                <a:lnTo>
                  <a:pt x="28" y="7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9" name="Freeform 458"/>
          <p:cNvSpPr>
            <a:spLocks noEditPoints="1"/>
          </p:cNvSpPr>
          <p:nvPr/>
        </p:nvSpPr>
        <p:spPr bwMode="auto">
          <a:xfrm>
            <a:off x="6627495" y="2482215"/>
            <a:ext cx="285115" cy="253365"/>
          </a:xfrm>
          <a:custGeom>
            <a:avLst/>
            <a:gdLst>
              <a:gd name="T0" fmla="*/ 148 w 296"/>
              <a:gd name="T1" fmla="*/ 0 h 262"/>
              <a:gd name="T2" fmla="*/ 164 w 296"/>
              <a:gd name="T3" fmla="*/ 8 h 262"/>
              <a:gd name="T4" fmla="*/ 287 w 296"/>
              <a:gd name="T5" fmla="*/ 150 h 262"/>
              <a:gd name="T6" fmla="*/ 278 w 296"/>
              <a:gd name="T7" fmla="*/ 170 h 262"/>
              <a:gd name="T8" fmla="*/ 227 w 296"/>
              <a:gd name="T9" fmla="*/ 170 h 262"/>
              <a:gd name="T10" fmla="*/ 202 w 296"/>
              <a:gd name="T11" fmla="*/ 170 h 262"/>
              <a:gd name="T12" fmla="*/ 202 w 296"/>
              <a:gd name="T13" fmla="*/ 237 h 262"/>
              <a:gd name="T14" fmla="*/ 177 w 296"/>
              <a:gd name="T15" fmla="*/ 262 h 262"/>
              <a:gd name="T16" fmla="*/ 119 w 296"/>
              <a:gd name="T17" fmla="*/ 262 h 262"/>
              <a:gd name="T18" fmla="*/ 94 w 296"/>
              <a:gd name="T19" fmla="*/ 237 h 262"/>
              <a:gd name="T20" fmla="*/ 94 w 296"/>
              <a:gd name="T21" fmla="*/ 170 h 262"/>
              <a:gd name="T22" fmla="*/ 68 w 296"/>
              <a:gd name="T23" fmla="*/ 170 h 262"/>
              <a:gd name="T24" fmla="*/ 18 w 296"/>
              <a:gd name="T25" fmla="*/ 170 h 262"/>
              <a:gd name="T26" fmla="*/ 9 w 296"/>
              <a:gd name="T27" fmla="*/ 150 h 262"/>
              <a:gd name="T28" fmla="*/ 132 w 296"/>
              <a:gd name="T29" fmla="*/ 8 h 262"/>
              <a:gd name="T30" fmla="*/ 148 w 296"/>
              <a:gd name="T31" fmla="*/ 0 h 262"/>
              <a:gd name="T32" fmla="*/ 148 w 296"/>
              <a:gd name="T33" fmla="*/ 19 h 262"/>
              <a:gd name="T34" fmla="*/ 146 w 296"/>
              <a:gd name="T35" fmla="*/ 20 h 262"/>
              <a:gd name="T36" fmla="*/ 146 w 296"/>
              <a:gd name="T37" fmla="*/ 21 h 262"/>
              <a:gd name="T38" fmla="*/ 33 w 296"/>
              <a:gd name="T39" fmla="*/ 151 h 262"/>
              <a:gd name="T40" fmla="*/ 68 w 296"/>
              <a:gd name="T41" fmla="*/ 151 h 262"/>
              <a:gd name="T42" fmla="*/ 94 w 296"/>
              <a:gd name="T43" fmla="*/ 151 h 262"/>
              <a:gd name="T44" fmla="*/ 112 w 296"/>
              <a:gd name="T45" fmla="*/ 170 h 262"/>
              <a:gd name="T46" fmla="*/ 112 w 296"/>
              <a:gd name="T47" fmla="*/ 237 h 262"/>
              <a:gd name="T48" fmla="*/ 119 w 296"/>
              <a:gd name="T49" fmla="*/ 244 h 262"/>
              <a:gd name="T50" fmla="*/ 177 w 296"/>
              <a:gd name="T51" fmla="*/ 244 h 262"/>
              <a:gd name="T52" fmla="*/ 183 w 296"/>
              <a:gd name="T53" fmla="*/ 237 h 262"/>
              <a:gd name="T54" fmla="*/ 183 w 296"/>
              <a:gd name="T55" fmla="*/ 170 h 262"/>
              <a:gd name="T56" fmla="*/ 202 w 296"/>
              <a:gd name="T57" fmla="*/ 151 h 262"/>
              <a:gd name="T58" fmla="*/ 227 w 296"/>
              <a:gd name="T59" fmla="*/ 151 h 262"/>
              <a:gd name="T60" fmla="*/ 263 w 296"/>
              <a:gd name="T61" fmla="*/ 151 h 262"/>
              <a:gd name="T62" fmla="*/ 150 w 296"/>
              <a:gd name="T63" fmla="*/ 21 h 262"/>
              <a:gd name="T64" fmla="*/ 150 w 296"/>
              <a:gd name="T65" fmla="*/ 20 h 262"/>
              <a:gd name="T66" fmla="*/ 148 w 296"/>
              <a:gd name="T67" fmla="*/ 1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0" name="Freeform 459"/>
          <p:cNvSpPr>
            <a:spLocks noEditPoints="1"/>
          </p:cNvSpPr>
          <p:nvPr/>
        </p:nvSpPr>
        <p:spPr bwMode="auto">
          <a:xfrm>
            <a:off x="7187565" y="2524125"/>
            <a:ext cx="277495" cy="170815"/>
          </a:xfrm>
          <a:custGeom>
            <a:avLst/>
            <a:gdLst>
              <a:gd name="T0" fmla="*/ 273 w 288"/>
              <a:gd name="T1" fmla="*/ 0 h 177"/>
              <a:gd name="T2" fmla="*/ 16 w 288"/>
              <a:gd name="T3" fmla="*/ 0 h 177"/>
              <a:gd name="T4" fmla="*/ 0 w 288"/>
              <a:gd name="T5" fmla="*/ 15 h 177"/>
              <a:gd name="T6" fmla="*/ 0 w 288"/>
              <a:gd name="T7" fmla="*/ 162 h 177"/>
              <a:gd name="T8" fmla="*/ 16 w 288"/>
              <a:gd name="T9" fmla="*/ 177 h 177"/>
              <a:gd name="T10" fmla="*/ 273 w 288"/>
              <a:gd name="T11" fmla="*/ 177 h 177"/>
              <a:gd name="T12" fmla="*/ 288 w 288"/>
              <a:gd name="T13" fmla="*/ 162 h 177"/>
              <a:gd name="T14" fmla="*/ 288 w 288"/>
              <a:gd name="T15" fmla="*/ 15 h 177"/>
              <a:gd name="T16" fmla="*/ 273 w 288"/>
              <a:gd name="T17" fmla="*/ 0 h 177"/>
              <a:gd name="T18" fmla="*/ 273 w 288"/>
              <a:gd name="T19" fmla="*/ 162 h 177"/>
              <a:gd name="T20" fmla="*/ 273 w 288"/>
              <a:gd name="T21" fmla="*/ 162 h 177"/>
              <a:gd name="T22" fmla="*/ 16 w 288"/>
              <a:gd name="T23" fmla="*/ 162 h 177"/>
              <a:gd name="T24" fmla="*/ 15 w 288"/>
              <a:gd name="T25" fmla="*/ 162 h 177"/>
              <a:gd name="T26" fmla="*/ 15 w 288"/>
              <a:gd name="T27" fmla="*/ 15 h 177"/>
              <a:gd name="T28" fmla="*/ 16 w 288"/>
              <a:gd name="T29" fmla="*/ 15 h 177"/>
              <a:gd name="T30" fmla="*/ 273 w 288"/>
              <a:gd name="T31" fmla="*/ 15 h 177"/>
              <a:gd name="T32" fmla="*/ 273 w 288"/>
              <a:gd name="T33" fmla="*/ 15 h 177"/>
              <a:gd name="T34" fmla="*/ 273 w 288"/>
              <a:gd name="T35" fmla="*/ 16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177">
                <a:moveTo>
                  <a:pt x="273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0"/>
                  <a:pt x="7" y="177"/>
                  <a:pt x="16" y="177"/>
                </a:cubicBezTo>
                <a:cubicBezTo>
                  <a:pt x="273" y="177"/>
                  <a:pt x="273" y="177"/>
                  <a:pt x="273" y="177"/>
                </a:cubicBezTo>
                <a:cubicBezTo>
                  <a:pt x="281" y="177"/>
                  <a:pt x="288" y="170"/>
                  <a:pt x="288" y="162"/>
                </a:cubicBezTo>
                <a:cubicBezTo>
                  <a:pt x="288" y="15"/>
                  <a:pt x="288" y="15"/>
                  <a:pt x="288" y="15"/>
                </a:cubicBezTo>
                <a:cubicBezTo>
                  <a:pt x="288" y="7"/>
                  <a:pt x="281" y="0"/>
                  <a:pt x="273" y="0"/>
                </a:cubicBezTo>
                <a:close/>
                <a:moveTo>
                  <a:pt x="273" y="162"/>
                </a:moveTo>
                <a:cubicBezTo>
                  <a:pt x="273" y="162"/>
                  <a:pt x="273" y="162"/>
                  <a:pt x="273" y="162"/>
                </a:cubicBezTo>
                <a:cubicBezTo>
                  <a:pt x="16" y="162"/>
                  <a:pt x="16" y="162"/>
                  <a:pt x="16" y="162"/>
                </a:cubicBezTo>
                <a:cubicBezTo>
                  <a:pt x="15" y="162"/>
                  <a:pt x="15" y="162"/>
                  <a:pt x="15" y="162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6" y="15"/>
                </a:cubicBezTo>
                <a:cubicBezTo>
                  <a:pt x="273" y="15"/>
                  <a:pt x="273" y="15"/>
                  <a:pt x="273" y="15"/>
                </a:cubicBezTo>
                <a:cubicBezTo>
                  <a:pt x="273" y="15"/>
                  <a:pt x="273" y="15"/>
                  <a:pt x="273" y="15"/>
                </a:cubicBezTo>
                <a:lnTo>
                  <a:pt x="273" y="16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1" name="Rectangle 460"/>
          <p:cNvSpPr>
            <a:spLocks noChangeArrowheads="1"/>
          </p:cNvSpPr>
          <p:nvPr/>
        </p:nvSpPr>
        <p:spPr bwMode="auto">
          <a:xfrm>
            <a:off x="7228840" y="2557145"/>
            <a:ext cx="22225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2" name="Rectangle 461"/>
          <p:cNvSpPr>
            <a:spLocks noChangeArrowheads="1"/>
          </p:cNvSpPr>
          <p:nvPr/>
        </p:nvSpPr>
        <p:spPr bwMode="auto">
          <a:xfrm>
            <a:off x="7270750" y="2557145"/>
            <a:ext cx="24130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3" name="Rectangle 462"/>
          <p:cNvSpPr>
            <a:spLocks noChangeArrowheads="1"/>
          </p:cNvSpPr>
          <p:nvPr/>
        </p:nvSpPr>
        <p:spPr bwMode="auto">
          <a:xfrm>
            <a:off x="7314565" y="2557145"/>
            <a:ext cx="24765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4" name="Rectangle 463"/>
          <p:cNvSpPr>
            <a:spLocks noChangeArrowheads="1"/>
          </p:cNvSpPr>
          <p:nvPr/>
        </p:nvSpPr>
        <p:spPr bwMode="auto">
          <a:xfrm>
            <a:off x="7359650" y="2557145"/>
            <a:ext cx="22225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5" name="Rectangle 464"/>
          <p:cNvSpPr>
            <a:spLocks noChangeArrowheads="1"/>
          </p:cNvSpPr>
          <p:nvPr/>
        </p:nvSpPr>
        <p:spPr bwMode="auto">
          <a:xfrm>
            <a:off x="7402830" y="2557145"/>
            <a:ext cx="22860" cy="228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6" name="Rectangle 465"/>
          <p:cNvSpPr>
            <a:spLocks noChangeArrowheads="1"/>
          </p:cNvSpPr>
          <p:nvPr/>
        </p:nvSpPr>
        <p:spPr bwMode="auto">
          <a:xfrm>
            <a:off x="7249795" y="2598420"/>
            <a:ext cx="24765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7" name="Rectangle 466"/>
          <p:cNvSpPr>
            <a:spLocks noChangeArrowheads="1"/>
          </p:cNvSpPr>
          <p:nvPr/>
        </p:nvSpPr>
        <p:spPr bwMode="auto">
          <a:xfrm>
            <a:off x="7293610" y="2598420"/>
            <a:ext cx="24765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8" name="Rectangle 467"/>
          <p:cNvSpPr>
            <a:spLocks noChangeArrowheads="1"/>
          </p:cNvSpPr>
          <p:nvPr/>
        </p:nvSpPr>
        <p:spPr bwMode="auto">
          <a:xfrm>
            <a:off x="7338060" y="2598420"/>
            <a:ext cx="22860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9" name="Rectangle 468"/>
          <p:cNvSpPr>
            <a:spLocks noChangeArrowheads="1"/>
          </p:cNvSpPr>
          <p:nvPr/>
        </p:nvSpPr>
        <p:spPr bwMode="auto">
          <a:xfrm>
            <a:off x="7381875" y="2598420"/>
            <a:ext cx="22225" cy="23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0" name="Rectangle 469"/>
          <p:cNvSpPr>
            <a:spLocks noChangeArrowheads="1"/>
          </p:cNvSpPr>
          <p:nvPr/>
        </p:nvSpPr>
        <p:spPr bwMode="auto">
          <a:xfrm>
            <a:off x="7270750" y="2639060"/>
            <a:ext cx="111125" cy="241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1" name="Freeform 470"/>
          <p:cNvSpPr>
            <a:spLocks noEditPoints="1"/>
          </p:cNvSpPr>
          <p:nvPr/>
        </p:nvSpPr>
        <p:spPr bwMode="auto">
          <a:xfrm>
            <a:off x="7742555" y="3578860"/>
            <a:ext cx="278765" cy="276860"/>
          </a:xfrm>
          <a:custGeom>
            <a:avLst/>
            <a:gdLst>
              <a:gd name="T0" fmla="*/ 144 w 289"/>
              <a:gd name="T1" fmla="*/ 0 h 288"/>
              <a:gd name="T2" fmla="*/ 0 w 289"/>
              <a:gd name="T3" fmla="*/ 144 h 288"/>
              <a:gd name="T4" fmla="*/ 144 w 289"/>
              <a:gd name="T5" fmla="*/ 288 h 288"/>
              <a:gd name="T6" fmla="*/ 289 w 289"/>
              <a:gd name="T7" fmla="*/ 144 h 288"/>
              <a:gd name="T8" fmla="*/ 144 w 289"/>
              <a:gd name="T9" fmla="*/ 0 h 288"/>
              <a:gd name="T10" fmla="*/ 144 w 289"/>
              <a:gd name="T11" fmla="*/ 252 h 288"/>
              <a:gd name="T12" fmla="*/ 36 w 289"/>
              <a:gd name="T13" fmla="*/ 144 h 288"/>
              <a:gd name="T14" fmla="*/ 144 w 289"/>
              <a:gd name="T15" fmla="*/ 36 h 288"/>
              <a:gd name="T16" fmla="*/ 253 w 289"/>
              <a:gd name="T17" fmla="*/ 144 h 288"/>
              <a:gd name="T18" fmla="*/ 144 w 289"/>
              <a:gd name="T19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9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9" y="223"/>
                  <a:pt x="289" y="144"/>
                </a:cubicBezTo>
                <a:cubicBezTo>
                  <a:pt x="289" y="64"/>
                  <a:pt x="224" y="0"/>
                  <a:pt x="144" y="0"/>
                </a:cubicBezTo>
                <a:close/>
                <a:moveTo>
                  <a:pt x="144" y="252"/>
                </a:moveTo>
                <a:cubicBezTo>
                  <a:pt x="85" y="252"/>
                  <a:pt x="36" y="203"/>
                  <a:pt x="36" y="144"/>
                </a:cubicBezTo>
                <a:cubicBezTo>
                  <a:pt x="36" y="84"/>
                  <a:pt x="85" y="36"/>
                  <a:pt x="144" y="36"/>
                </a:cubicBezTo>
                <a:cubicBezTo>
                  <a:pt x="204" y="36"/>
                  <a:pt x="253" y="84"/>
                  <a:pt x="253" y="144"/>
                </a:cubicBezTo>
                <a:cubicBezTo>
                  <a:pt x="253" y="203"/>
                  <a:pt x="204" y="252"/>
                  <a:pt x="144" y="25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" name="Freeform 471"/>
          <p:cNvSpPr>
            <a:spLocks noEditPoints="1"/>
          </p:cNvSpPr>
          <p:nvPr/>
        </p:nvSpPr>
        <p:spPr bwMode="auto">
          <a:xfrm>
            <a:off x="7800340" y="3635375"/>
            <a:ext cx="167005" cy="166370"/>
          </a:xfrm>
          <a:custGeom>
            <a:avLst/>
            <a:gdLst>
              <a:gd name="T0" fmla="*/ 86 w 172"/>
              <a:gd name="T1" fmla="*/ 0 h 172"/>
              <a:gd name="T2" fmla="*/ 0 w 172"/>
              <a:gd name="T3" fmla="*/ 86 h 172"/>
              <a:gd name="T4" fmla="*/ 86 w 172"/>
              <a:gd name="T5" fmla="*/ 172 h 172"/>
              <a:gd name="T6" fmla="*/ 172 w 172"/>
              <a:gd name="T7" fmla="*/ 86 h 172"/>
              <a:gd name="T8" fmla="*/ 86 w 172"/>
              <a:gd name="T9" fmla="*/ 0 h 172"/>
              <a:gd name="T10" fmla="*/ 63 w 172"/>
              <a:gd name="T11" fmla="*/ 58 h 172"/>
              <a:gd name="T12" fmla="*/ 39 w 172"/>
              <a:gd name="T13" fmla="*/ 93 h 172"/>
              <a:gd name="T14" fmla="*/ 24 w 172"/>
              <a:gd name="T15" fmla="*/ 82 h 172"/>
              <a:gd name="T16" fmla="*/ 24 w 172"/>
              <a:gd name="T17" fmla="*/ 79 h 172"/>
              <a:gd name="T18" fmla="*/ 83 w 172"/>
              <a:gd name="T19" fmla="*/ 20 h 172"/>
              <a:gd name="T20" fmla="*/ 87 w 172"/>
              <a:gd name="T21" fmla="*/ 20 h 172"/>
              <a:gd name="T22" fmla="*/ 97 w 172"/>
              <a:gd name="T23" fmla="*/ 34 h 172"/>
              <a:gd name="T24" fmla="*/ 63 w 172"/>
              <a:gd name="T25" fmla="*/ 58 h 172"/>
              <a:gd name="T26" fmla="*/ 112 w 172"/>
              <a:gd name="T27" fmla="*/ 128 h 172"/>
              <a:gd name="T28" fmla="*/ 98 w 172"/>
              <a:gd name="T29" fmla="*/ 114 h 172"/>
              <a:gd name="T30" fmla="*/ 112 w 172"/>
              <a:gd name="T31" fmla="*/ 100 h 172"/>
              <a:gd name="T32" fmla="*/ 126 w 172"/>
              <a:gd name="T33" fmla="*/ 114 h 172"/>
              <a:gd name="T34" fmla="*/ 112 w 172"/>
              <a:gd name="T35" fmla="*/ 12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" h="172">
                <a:moveTo>
                  <a:pt x="86" y="0"/>
                </a:moveTo>
                <a:cubicBezTo>
                  <a:pt x="38" y="0"/>
                  <a:pt x="0" y="38"/>
                  <a:pt x="0" y="86"/>
                </a:cubicBezTo>
                <a:cubicBezTo>
                  <a:pt x="0" y="133"/>
                  <a:pt x="38" y="172"/>
                  <a:pt x="86" y="172"/>
                </a:cubicBezTo>
                <a:cubicBezTo>
                  <a:pt x="133" y="172"/>
                  <a:pt x="172" y="133"/>
                  <a:pt x="172" y="86"/>
                </a:cubicBezTo>
                <a:cubicBezTo>
                  <a:pt x="172" y="38"/>
                  <a:pt x="133" y="0"/>
                  <a:pt x="86" y="0"/>
                </a:cubicBezTo>
                <a:close/>
                <a:moveTo>
                  <a:pt x="63" y="58"/>
                </a:moveTo>
                <a:cubicBezTo>
                  <a:pt x="53" y="67"/>
                  <a:pt x="43" y="85"/>
                  <a:pt x="39" y="93"/>
                </a:cubicBezTo>
                <a:cubicBezTo>
                  <a:pt x="24" y="82"/>
                  <a:pt x="24" y="82"/>
                  <a:pt x="24" y="82"/>
                </a:cubicBezTo>
                <a:cubicBezTo>
                  <a:pt x="24" y="81"/>
                  <a:pt x="24" y="80"/>
                  <a:pt x="24" y="79"/>
                </a:cubicBezTo>
                <a:cubicBezTo>
                  <a:pt x="24" y="51"/>
                  <a:pt x="55" y="20"/>
                  <a:pt x="83" y="20"/>
                </a:cubicBezTo>
                <a:cubicBezTo>
                  <a:pt x="84" y="20"/>
                  <a:pt x="86" y="20"/>
                  <a:pt x="87" y="20"/>
                </a:cubicBezTo>
                <a:cubicBezTo>
                  <a:pt x="97" y="34"/>
                  <a:pt x="97" y="34"/>
                  <a:pt x="97" y="34"/>
                </a:cubicBezTo>
                <a:cubicBezTo>
                  <a:pt x="88" y="39"/>
                  <a:pt x="74" y="46"/>
                  <a:pt x="63" y="58"/>
                </a:cubicBezTo>
                <a:close/>
                <a:moveTo>
                  <a:pt x="112" y="128"/>
                </a:moveTo>
                <a:cubicBezTo>
                  <a:pt x="104" y="128"/>
                  <a:pt x="98" y="122"/>
                  <a:pt x="98" y="114"/>
                </a:cubicBezTo>
                <a:cubicBezTo>
                  <a:pt x="98" y="106"/>
                  <a:pt x="104" y="100"/>
                  <a:pt x="112" y="100"/>
                </a:cubicBezTo>
                <a:cubicBezTo>
                  <a:pt x="119" y="100"/>
                  <a:pt x="126" y="106"/>
                  <a:pt x="126" y="114"/>
                </a:cubicBezTo>
                <a:cubicBezTo>
                  <a:pt x="126" y="122"/>
                  <a:pt x="119" y="128"/>
                  <a:pt x="112" y="1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3" name="Freeform 472"/>
          <p:cNvSpPr/>
          <p:nvPr/>
        </p:nvSpPr>
        <p:spPr bwMode="auto">
          <a:xfrm>
            <a:off x="4405630" y="1370965"/>
            <a:ext cx="277495" cy="241935"/>
          </a:xfrm>
          <a:custGeom>
            <a:avLst/>
            <a:gdLst>
              <a:gd name="T0" fmla="*/ 251 w 288"/>
              <a:gd name="T1" fmla="*/ 175 h 250"/>
              <a:gd name="T2" fmla="*/ 251 w 288"/>
              <a:gd name="T3" fmla="*/ 60 h 250"/>
              <a:gd name="T4" fmla="*/ 191 w 288"/>
              <a:gd name="T5" fmla="*/ 0 h 250"/>
              <a:gd name="T6" fmla="*/ 190 w 288"/>
              <a:gd name="T7" fmla="*/ 0 h 250"/>
              <a:gd name="T8" fmla="*/ 189 w 288"/>
              <a:gd name="T9" fmla="*/ 0 h 250"/>
              <a:gd name="T10" fmla="*/ 129 w 288"/>
              <a:gd name="T11" fmla="*/ 60 h 250"/>
              <a:gd name="T12" fmla="*/ 129 w 288"/>
              <a:gd name="T13" fmla="*/ 190 h 250"/>
              <a:gd name="T14" fmla="*/ 99 w 288"/>
              <a:gd name="T15" fmla="*/ 220 h 250"/>
              <a:gd name="T16" fmla="*/ 98 w 288"/>
              <a:gd name="T17" fmla="*/ 220 h 250"/>
              <a:gd name="T18" fmla="*/ 97 w 288"/>
              <a:gd name="T19" fmla="*/ 220 h 250"/>
              <a:gd name="T20" fmla="*/ 67 w 288"/>
              <a:gd name="T21" fmla="*/ 190 h 250"/>
              <a:gd name="T22" fmla="*/ 67 w 288"/>
              <a:gd name="T23" fmla="*/ 75 h 250"/>
              <a:gd name="T24" fmla="*/ 105 w 288"/>
              <a:gd name="T25" fmla="*/ 75 h 250"/>
              <a:gd name="T26" fmla="*/ 52 w 288"/>
              <a:gd name="T27" fmla="*/ 19 h 250"/>
              <a:gd name="T28" fmla="*/ 0 w 288"/>
              <a:gd name="T29" fmla="*/ 75 h 250"/>
              <a:gd name="T30" fmla="*/ 37 w 288"/>
              <a:gd name="T31" fmla="*/ 75 h 250"/>
              <a:gd name="T32" fmla="*/ 37 w 288"/>
              <a:gd name="T33" fmla="*/ 190 h 250"/>
              <a:gd name="T34" fmla="*/ 97 w 288"/>
              <a:gd name="T35" fmla="*/ 250 h 250"/>
              <a:gd name="T36" fmla="*/ 98 w 288"/>
              <a:gd name="T37" fmla="*/ 250 h 250"/>
              <a:gd name="T38" fmla="*/ 99 w 288"/>
              <a:gd name="T39" fmla="*/ 250 h 250"/>
              <a:gd name="T40" fmla="*/ 159 w 288"/>
              <a:gd name="T41" fmla="*/ 190 h 250"/>
              <a:gd name="T42" fmla="*/ 159 w 288"/>
              <a:gd name="T43" fmla="*/ 60 h 250"/>
              <a:gd name="T44" fmla="*/ 189 w 288"/>
              <a:gd name="T45" fmla="*/ 30 h 250"/>
              <a:gd name="T46" fmla="*/ 190 w 288"/>
              <a:gd name="T47" fmla="*/ 30 h 250"/>
              <a:gd name="T48" fmla="*/ 191 w 288"/>
              <a:gd name="T49" fmla="*/ 30 h 250"/>
              <a:gd name="T50" fmla="*/ 221 w 288"/>
              <a:gd name="T51" fmla="*/ 60 h 250"/>
              <a:gd name="T52" fmla="*/ 221 w 288"/>
              <a:gd name="T53" fmla="*/ 175 h 250"/>
              <a:gd name="T54" fmla="*/ 184 w 288"/>
              <a:gd name="T55" fmla="*/ 175 h 250"/>
              <a:gd name="T56" fmla="*/ 236 w 288"/>
              <a:gd name="T57" fmla="*/ 231 h 250"/>
              <a:gd name="T58" fmla="*/ 288 w 288"/>
              <a:gd name="T59" fmla="*/ 175 h 250"/>
              <a:gd name="T60" fmla="*/ 251 w 288"/>
              <a:gd name="T61" fmla="*/ 175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50">
                <a:moveTo>
                  <a:pt x="251" y="175"/>
                </a:moveTo>
                <a:cubicBezTo>
                  <a:pt x="251" y="60"/>
                  <a:pt x="251" y="60"/>
                  <a:pt x="251" y="60"/>
                </a:cubicBezTo>
                <a:cubicBezTo>
                  <a:pt x="251" y="27"/>
                  <a:pt x="224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89" y="0"/>
                  <a:pt x="189" y="0"/>
                </a:cubicBezTo>
                <a:cubicBezTo>
                  <a:pt x="156" y="0"/>
                  <a:pt x="129" y="27"/>
                  <a:pt x="129" y="60"/>
                </a:cubicBezTo>
                <a:cubicBezTo>
                  <a:pt x="129" y="190"/>
                  <a:pt x="129" y="190"/>
                  <a:pt x="129" y="190"/>
                </a:cubicBezTo>
                <a:cubicBezTo>
                  <a:pt x="129" y="206"/>
                  <a:pt x="116" y="220"/>
                  <a:pt x="99" y="220"/>
                </a:cubicBezTo>
                <a:cubicBezTo>
                  <a:pt x="99" y="220"/>
                  <a:pt x="98" y="220"/>
                  <a:pt x="98" y="220"/>
                </a:cubicBezTo>
                <a:cubicBezTo>
                  <a:pt x="98" y="220"/>
                  <a:pt x="97" y="220"/>
                  <a:pt x="97" y="220"/>
                </a:cubicBezTo>
                <a:cubicBezTo>
                  <a:pt x="81" y="220"/>
                  <a:pt x="67" y="206"/>
                  <a:pt x="67" y="190"/>
                </a:cubicBezTo>
                <a:cubicBezTo>
                  <a:pt x="67" y="75"/>
                  <a:pt x="67" y="75"/>
                  <a:pt x="67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52" y="19"/>
                  <a:pt x="52" y="19"/>
                  <a:pt x="52" y="19"/>
                </a:cubicBezTo>
                <a:cubicBezTo>
                  <a:pt x="0" y="75"/>
                  <a:pt x="0" y="75"/>
                  <a:pt x="0" y="75"/>
                </a:cubicBezTo>
                <a:cubicBezTo>
                  <a:pt x="37" y="75"/>
                  <a:pt x="37" y="75"/>
                  <a:pt x="37" y="75"/>
                </a:cubicBezTo>
                <a:cubicBezTo>
                  <a:pt x="37" y="190"/>
                  <a:pt x="37" y="190"/>
                  <a:pt x="37" y="190"/>
                </a:cubicBezTo>
                <a:cubicBezTo>
                  <a:pt x="37" y="223"/>
                  <a:pt x="64" y="250"/>
                  <a:pt x="97" y="250"/>
                </a:cubicBezTo>
                <a:cubicBezTo>
                  <a:pt x="98" y="250"/>
                  <a:pt x="98" y="250"/>
                  <a:pt x="98" y="250"/>
                </a:cubicBezTo>
                <a:cubicBezTo>
                  <a:pt x="99" y="250"/>
                  <a:pt x="99" y="250"/>
                  <a:pt x="99" y="250"/>
                </a:cubicBezTo>
                <a:cubicBezTo>
                  <a:pt x="132" y="250"/>
                  <a:pt x="159" y="223"/>
                  <a:pt x="159" y="19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59" y="44"/>
                  <a:pt x="172" y="30"/>
                  <a:pt x="189" y="30"/>
                </a:cubicBezTo>
                <a:cubicBezTo>
                  <a:pt x="189" y="30"/>
                  <a:pt x="190" y="30"/>
                  <a:pt x="190" y="30"/>
                </a:cubicBezTo>
                <a:cubicBezTo>
                  <a:pt x="190" y="30"/>
                  <a:pt x="191" y="30"/>
                  <a:pt x="191" y="30"/>
                </a:cubicBezTo>
                <a:cubicBezTo>
                  <a:pt x="208" y="30"/>
                  <a:pt x="221" y="44"/>
                  <a:pt x="221" y="60"/>
                </a:cubicBezTo>
                <a:cubicBezTo>
                  <a:pt x="221" y="175"/>
                  <a:pt x="221" y="175"/>
                  <a:pt x="221" y="175"/>
                </a:cubicBezTo>
                <a:cubicBezTo>
                  <a:pt x="184" y="175"/>
                  <a:pt x="184" y="175"/>
                  <a:pt x="184" y="175"/>
                </a:cubicBezTo>
                <a:cubicBezTo>
                  <a:pt x="236" y="231"/>
                  <a:pt x="236" y="231"/>
                  <a:pt x="236" y="231"/>
                </a:cubicBezTo>
                <a:cubicBezTo>
                  <a:pt x="288" y="175"/>
                  <a:pt x="288" y="175"/>
                  <a:pt x="288" y="175"/>
                </a:cubicBezTo>
                <a:lnTo>
                  <a:pt x="251" y="17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4" name="Freeform 473"/>
          <p:cNvSpPr/>
          <p:nvPr/>
        </p:nvSpPr>
        <p:spPr bwMode="auto">
          <a:xfrm>
            <a:off x="3291840" y="4689475"/>
            <a:ext cx="281305" cy="281305"/>
          </a:xfrm>
          <a:custGeom>
            <a:avLst/>
            <a:gdLst>
              <a:gd name="T0" fmla="*/ 283 w 291"/>
              <a:gd name="T1" fmla="*/ 157 h 291"/>
              <a:gd name="T2" fmla="*/ 283 w 291"/>
              <a:gd name="T3" fmla="*/ 133 h 291"/>
              <a:gd name="T4" fmla="*/ 283 w 291"/>
              <a:gd name="T5" fmla="*/ 99 h 291"/>
              <a:gd name="T6" fmla="*/ 283 w 291"/>
              <a:gd name="T7" fmla="*/ 75 h 291"/>
              <a:gd name="T8" fmla="*/ 278 w 291"/>
              <a:gd name="T9" fmla="*/ 43 h 291"/>
              <a:gd name="T10" fmla="*/ 285 w 291"/>
              <a:gd name="T11" fmla="*/ 13 h 291"/>
              <a:gd name="T12" fmla="*/ 254 w 291"/>
              <a:gd name="T13" fmla="*/ 6 h 291"/>
              <a:gd name="T14" fmla="*/ 233 w 291"/>
              <a:gd name="T15" fmla="*/ 21 h 291"/>
              <a:gd name="T16" fmla="*/ 204 w 291"/>
              <a:gd name="T17" fmla="*/ 1 h 291"/>
              <a:gd name="T18" fmla="*/ 175 w 291"/>
              <a:gd name="T19" fmla="*/ 21 h 291"/>
              <a:gd name="T20" fmla="*/ 146 w 291"/>
              <a:gd name="T21" fmla="*/ 1 h 291"/>
              <a:gd name="T22" fmla="*/ 117 w 291"/>
              <a:gd name="T23" fmla="*/ 21 h 291"/>
              <a:gd name="T24" fmla="*/ 88 w 291"/>
              <a:gd name="T25" fmla="*/ 1 h 291"/>
              <a:gd name="T26" fmla="*/ 59 w 291"/>
              <a:gd name="T27" fmla="*/ 21 h 291"/>
              <a:gd name="T28" fmla="*/ 37 w 291"/>
              <a:gd name="T29" fmla="*/ 6 h 291"/>
              <a:gd name="T30" fmla="*/ 7 w 291"/>
              <a:gd name="T31" fmla="*/ 13 h 291"/>
              <a:gd name="T32" fmla="*/ 12 w 291"/>
              <a:gd name="T33" fmla="*/ 42 h 291"/>
              <a:gd name="T34" fmla="*/ 9 w 291"/>
              <a:gd name="T35" fmla="*/ 75 h 291"/>
              <a:gd name="T36" fmla="*/ 10 w 291"/>
              <a:gd name="T37" fmla="*/ 99 h 291"/>
              <a:gd name="T38" fmla="*/ 9 w 291"/>
              <a:gd name="T39" fmla="*/ 133 h 291"/>
              <a:gd name="T40" fmla="*/ 10 w 291"/>
              <a:gd name="T41" fmla="*/ 157 h 291"/>
              <a:gd name="T42" fmla="*/ 9 w 291"/>
              <a:gd name="T43" fmla="*/ 191 h 291"/>
              <a:gd name="T44" fmla="*/ 10 w 291"/>
              <a:gd name="T45" fmla="*/ 215 h 291"/>
              <a:gd name="T46" fmla="*/ 12 w 291"/>
              <a:gd name="T47" fmla="*/ 248 h 291"/>
              <a:gd name="T48" fmla="*/ 7 w 291"/>
              <a:gd name="T49" fmla="*/ 278 h 291"/>
              <a:gd name="T50" fmla="*/ 37 w 291"/>
              <a:gd name="T51" fmla="*/ 284 h 291"/>
              <a:gd name="T52" fmla="*/ 59 w 291"/>
              <a:gd name="T53" fmla="*/ 269 h 291"/>
              <a:gd name="T54" fmla="*/ 88 w 291"/>
              <a:gd name="T55" fmla="*/ 289 h 291"/>
              <a:gd name="T56" fmla="*/ 117 w 291"/>
              <a:gd name="T57" fmla="*/ 269 h 291"/>
              <a:gd name="T58" fmla="*/ 146 w 291"/>
              <a:gd name="T59" fmla="*/ 289 h 291"/>
              <a:gd name="T60" fmla="*/ 175 w 291"/>
              <a:gd name="T61" fmla="*/ 269 h 291"/>
              <a:gd name="T62" fmla="*/ 204 w 291"/>
              <a:gd name="T63" fmla="*/ 289 h 291"/>
              <a:gd name="T64" fmla="*/ 233 w 291"/>
              <a:gd name="T65" fmla="*/ 269 h 291"/>
              <a:gd name="T66" fmla="*/ 254 w 291"/>
              <a:gd name="T67" fmla="*/ 284 h 291"/>
              <a:gd name="T68" fmla="*/ 285 w 291"/>
              <a:gd name="T69" fmla="*/ 278 h 291"/>
              <a:gd name="T70" fmla="*/ 277 w 291"/>
              <a:gd name="T71" fmla="*/ 247 h 291"/>
              <a:gd name="T72" fmla="*/ 283 w 291"/>
              <a:gd name="T73" fmla="*/ 215 h 291"/>
              <a:gd name="T74" fmla="*/ 284 w 291"/>
              <a:gd name="T75" fmla="*/ 191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1" h="291">
                <a:moveTo>
                  <a:pt x="270" y="174"/>
                </a:moveTo>
                <a:cubicBezTo>
                  <a:pt x="270" y="167"/>
                  <a:pt x="275" y="160"/>
                  <a:pt x="283" y="157"/>
                </a:cubicBez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5" name="Freeform 474"/>
          <p:cNvSpPr>
            <a:spLocks noEditPoints="1"/>
          </p:cNvSpPr>
          <p:nvPr/>
        </p:nvSpPr>
        <p:spPr bwMode="auto">
          <a:xfrm>
            <a:off x="3848100" y="4689475"/>
            <a:ext cx="281305" cy="281305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154 w 291"/>
              <a:gd name="T77" fmla="*/ 200 h 291"/>
              <a:gd name="T78" fmla="*/ 81 w 291"/>
              <a:gd name="T79" fmla="*/ 217 h 291"/>
              <a:gd name="T80" fmla="*/ 65 w 291"/>
              <a:gd name="T81" fmla="*/ 144 h 291"/>
              <a:gd name="T82" fmla="*/ 228 w 291"/>
              <a:gd name="T83" fmla="*/ 12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154" y="200"/>
                </a:moveTo>
                <a:cubicBezTo>
                  <a:pt x="146" y="201"/>
                  <a:pt x="138" y="201"/>
                  <a:pt x="130" y="200"/>
                </a:cubicBezTo>
                <a:cubicBezTo>
                  <a:pt x="104" y="227"/>
                  <a:pt x="75" y="222"/>
                  <a:pt x="81" y="217"/>
                </a:cubicBezTo>
                <a:cubicBezTo>
                  <a:pt x="95" y="207"/>
                  <a:pt x="98" y="197"/>
                  <a:pt x="97" y="189"/>
                </a:cubicBezTo>
                <a:cubicBezTo>
                  <a:pt x="79" y="179"/>
                  <a:pt x="67" y="163"/>
                  <a:pt x="65" y="144"/>
                </a:cubicBezTo>
                <a:cubicBezTo>
                  <a:pt x="60" y="108"/>
                  <a:pt x="94" y="75"/>
                  <a:pt x="139" y="70"/>
                </a:cubicBezTo>
                <a:cubicBezTo>
                  <a:pt x="184" y="65"/>
                  <a:pt x="223" y="90"/>
                  <a:pt x="228" y="126"/>
                </a:cubicBezTo>
                <a:cubicBezTo>
                  <a:pt x="232" y="162"/>
                  <a:pt x="199" y="195"/>
                  <a:pt x="154" y="20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6" name="Freeform 475"/>
          <p:cNvSpPr>
            <a:spLocks noEditPoints="1"/>
          </p:cNvSpPr>
          <p:nvPr/>
        </p:nvSpPr>
        <p:spPr bwMode="auto">
          <a:xfrm>
            <a:off x="4404360" y="4689475"/>
            <a:ext cx="281305" cy="281305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68 w 291"/>
              <a:gd name="T77" fmla="*/ 86 h 291"/>
              <a:gd name="T78" fmla="*/ 226 w 291"/>
              <a:gd name="T79" fmla="*/ 86 h 291"/>
              <a:gd name="T80" fmla="*/ 161 w 291"/>
              <a:gd name="T81" fmla="*/ 142 h 291"/>
              <a:gd name="T82" fmla="*/ 131 w 291"/>
              <a:gd name="T83" fmla="*/ 142 h 291"/>
              <a:gd name="T84" fmla="*/ 65 w 291"/>
              <a:gd name="T85" fmla="*/ 86 h 291"/>
              <a:gd name="T86" fmla="*/ 58 w 291"/>
              <a:gd name="T87" fmla="*/ 197 h 291"/>
              <a:gd name="T88" fmla="*/ 58 w 291"/>
              <a:gd name="T89" fmla="*/ 96 h 291"/>
              <a:gd name="T90" fmla="*/ 116 w 291"/>
              <a:gd name="T91" fmla="*/ 142 h 291"/>
              <a:gd name="T92" fmla="*/ 223 w 291"/>
              <a:gd name="T93" fmla="*/ 205 h 291"/>
              <a:gd name="T94" fmla="*/ 65 w 291"/>
              <a:gd name="T95" fmla="*/ 204 h 291"/>
              <a:gd name="T96" fmla="*/ 146 w 291"/>
              <a:gd name="T97" fmla="*/ 167 h 291"/>
              <a:gd name="T98" fmla="*/ 226 w 291"/>
              <a:gd name="T99" fmla="*/ 204 h 291"/>
              <a:gd name="T100" fmla="*/ 234 w 291"/>
              <a:gd name="T101" fmla="*/ 194 h 291"/>
              <a:gd name="T102" fmla="*/ 176 w 291"/>
              <a:gd name="T103" fmla="*/ 142 h 291"/>
              <a:gd name="T104" fmla="*/ 234 w 291"/>
              <a:gd name="T105" fmla="*/ 9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68" y="86"/>
                </a:moveTo>
                <a:cubicBezTo>
                  <a:pt x="223" y="86"/>
                  <a:pt x="223" y="86"/>
                  <a:pt x="223" y="86"/>
                </a:cubicBezTo>
                <a:cubicBezTo>
                  <a:pt x="224" y="86"/>
                  <a:pt x="225" y="86"/>
                  <a:pt x="226" y="86"/>
                </a:cubicBezTo>
                <a:cubicBezTo>
                  <a:pt x="168" y="136"/>
                  <a:pt x="168" y="136"/>
                  <a:pt x="168" y="136"/>
                </a:cubicBezTo>
                <a:cubicBezTo>
                  <a:pt x="161" y="142"/>
                  <a:pt x="161" y="142"/>
                  <a:pt x="161" y="1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31" y="142"/>
                  <a:pt x="131" y="142"/>
                  <a:pt x="131" y="14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65" y="86"/>
                  <a:pt x="65" y="86"/>
                  <a:pt x="65" y="86"/>
                </a:cubicBezTo>
                <a:cubicBezTo>
                  <a:pt x="66" y="86"/>
                  <a:pt x="67" y="86"/>
                  <a:pt x="68" y="86"/>
                </a:cubicBezTo>
                <a:close/>
                <a:moveTo>
                  <a:pt x="58" y="197"/>
                </a:moveTo>
                <a:cubicBezTo>
                  <a:pt x="58" y="196"/>
                  <a:pt x="58" y="195"/>
                  <a:pt x="58" y="194"/>
                </a:cubicBezTo>
                <a:cubicBezTo>
                  <a:pt x="58" y="96"/>
                  <a:pt x="58" y="96"/>
                  <a:pt x="58" y="96"/>
                </a:cubicBezTo>
                <a:cubicBezTo>
                  <a:pt x="58" y="95"/>
                  <a:pt x="58" y="94"/>
                  <a:pt x="58" y="93"/>
                </a:cubicBezTo>
                <a:cubicBezTo>
                  <a:pt x="116" y="142"/>
                  <a:pt x="116" y="142"/>
                  <a:pt x="116" y="142"/>
                </a:cubicBezTo>
                <a:lnTo>
                  <a:pt x="58" y="197"/>
                </a:lnTo>
                <a:close/>
                <a:moveTo>
                  <a:pt x="223" y="205"/>
                </a:moveTo>
                <a:cubicBezTo>
                  <a:pt x="68" y="205"/>
                  <a:pt x="68" y="205"/>
                  <a:pt x="68" y="205"/>
                </a:cubicBezTo>
                <a:cubicBezTo>
                  <a:pt x="67" y="205"/>
                  <a:pt x="66" y="204"/>
                  <a:pt x="65" y="204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46" y="167"/>
                  <a:pt x="146" y="167"/>
                  <a:pt x="146" y="167"/>
                </a:cubicBezTo>
                <a:cubicBezTo>
                  <a:pt x="168" y="149"/>
                  <a:pt x="168" y="149"/>
                  <a:pt x="168" y="149"/>
                </a:cubicBezTo>
                <a:cubicBezTo>
                  <a:pt x="226" y="204"/>
                  <a:pt x="226" y="204"/>
                  <a:pt x="226" y="204"/>
                </a:cubicBezTo>
                <a:cubicBezTo>
                  <a:pt x="225" y="204"/>
                  <a:pt x="224" y="205"/>
                  <a:pt x="223" y="205"/>
                </a:cubicBezTo>
                <a:close/>
                <a:moveTo>
                  <a:pt x="234" y="194"/>
                </a:moveTo>
                <a:cubicBezTo>
                  <a:pt x="234" y="195"/>
                  <a:pt x="233" y="196"/>
                  <a:pt x="233" y="197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233" y="93"/>
                  <a:pt x="233" y="93"/>
                  <a:pt x="233" y="93"/>
                </a:cubicBezTo>
                <a:cubicBezTo>
                  <a:pt x="233" y="94"/>
                  <a:pt x="234" y="95"/>
                  <a:pt x="234" y="96"/>
                </a:cubicBezTo>
                <a:lnTo>
                  <a:pt x="234" y="1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7" name="Freeform 476"/>
          <p:cNvSpPr>
            <a:spLocks noEditPoints="1"/>
          </p:cNvSpPr>
          <p:nvPr/>
        </p:nvSpPr>
        <p:spPr bwMode="auto">
          <a:xfrm>
            <a:off x="4959985" y="4690745"/>
            <a:ext cx="281940" cy="277495"/>
          </a:xfrm>
          <a:custGeom>
            <a:avLst/>
            <a:gdLst>
              <a:gd name="T0" fmla="*/ 290 w 291"/>
              <a:gd name="T1" fmla="*/ 144 h 288"/>
              <a:gd name="T2" fmla="*/ 270 w 291"/>
              <a:gd name="T3" fmla="*/ 115 h 288"/>
              <a:gd name="T4" fmla="*/ 290 w 291"/>
              <a:gd name="T5" fmla="*/ 86 h 288"/>
              <a:gd name="T6" fmla="*/ 270 w 291"/>
              <a:gd name="T7" fmla="*/ 57 h 288"/>
              <a:gd name="T8" fmla="*/ 284 w 291"/>
              <a:gd name="T9" fmla="*/ 36 h 288"/>
              <a:gd name="T10" fmla="*/ 278 w 291"/>
              <a:gd name="T11" fmla="*/ 5 h 288"/>
              <a:gd name="T12" fmla="*/ 254 w 291"/>
              <a:gd name="T13" fmla="*/ 5 h 288"/>
              <a:gd name="T14" fmla="*/ 233 w 291"/>
              <a:gd name="T15" fmla="*/ 20 h 288"/>
              <a:gd name="T16" fmla="*/ 204 w 291"/>
              <a:gd name="T17" fmla="*/ 0 h 288"/>
              <a:gd name="T18" fmla="*/ 175 w 291"/>
              <a:gd name="T19" fmla="*/ 20 h 288"/>
              <a:gd name="T20" fmla="*/ 146 w 291"/>
              <a:gd name="T21" fmla="*/ 0 h 288"/>
              <a:gd name="T22" fmla="*/ 117 w 291"/>
              <a:gd name="T23" fmla="*/ 20 h 288"/>
              <a:gd name="T24" fmla="*/ 88 w 291"/>
              <a:gd name="T25" fmla="*/ 0 h 288"/>
              <a:gd name="T26" fmla="*/ 59 w 291"/>
              <a:gd name="T27" fmla="*/ 20 h 288"/>
              <a:gd name="T28" fmla="*/ 37 w 291"/>
              <a:gd name="T29" fmla="*/ 5 h 288"/>
              <a:gd name="T30" fmla="*/ 13 w 291"/>
              <a:gd name="T31" fmla="*/ 5 h 288"/>
              <a:gd name="T32" fmla="*/ 7 w 291"/>
              <a:gd name="T33" fmla="*/ 36 h 288"/>
              <a:gd name="T34" fmla="*/ 23 w 291"/>
              <a:gd name="T35" fmla="*/ 57 h 288"/>
              <a:gd name="T36" fmla="*/ 2 w 291"/>
              <a:gd name="T37" fmla="*/ 86 h 288"/>
              <a:gd name="T38" fmla="*/ 23 w 291"/>
              <a:gd name="T39" fmla="*/ 115 h 288"/>
              <a:gd name="T40" fmla="*/ 2 w 291"/>
              <a:gd name="T41" fmla="*/ 144 h 288"/>
              <a:gd name="T42" fmla="*/ 23 w 291"/>
              <a:gd name="T43" fmla="*/ 173 h 288"/>
              <a:gd name="T44" fmla="*/ 2 w 291"/>
              <a:gd name="T45" fmla="*/ 202 h 288"/>
              <a:gd name="T46" fmla="*/ 23 w 291"/>
              <a:gd name="T47" fmla="*/ 231 h 288"/>
              <a:gd name="T48" fmla="*/ 7 w 291"/>
              <a:gd name="T49" fmla="*/ 253 h 288"/>
              <a:gd name="T50" fmla="*/ 13 w 291"/>
              <a:gd name="T51" fmla="*/ 283 h 288"/>
              <a:gd name="T52" fmla="*/ 37 w 291"/>
              <a:gd name="T53" fmla="*/ 283 h 288"/>
              <a:gd name="T54" fmla="*/ 59 w 291"/>
              <a:gd name="T55" fmla="*/ 268 h 288"/>
              <a:gd name="T56" fmla="*/ 88 w 291"/>
              <a:gd name="T57" fmla="*/ 288 h 288"/>
              <a:gd name="T58" fmla="*/ 117 w 291"/>
              <a:gd name="T59" fmla="*/ 268 h 288"/>
              <a:gd name="T60" fmla="*/ 146 w 291"/>
              <a:gd name="T61" fmla="*/ 288 h 288"/>
              <a:gd name="T62" fmla="*/ 175 w 291"/>
              <a:gd name="T63" fmla="*/ 268 h 288"/>
              <a:gd name="T64" fmla="*/ 204 w 291"/>
              <a:gd name="T65" fmla="*/ 288 h 288"/>
              <a:gd name="T66" fmla="*/ 233 w 291"/>
              <a:gd name="T67" fmla="*/ 268 h 288"/>
              <a:gd name="T68" fmla="*/ 254 w 291"/>
              <a:gd name="T69" fmla="*/ 283 h 288"/>
              <a:gd name="T70" fmla="*/ 278 w 291"/>
              <a:gd name="T71" fmla="*/ 283 h 288"/>
              <a:gd name="T72" fmla="*/ 284 w 291"/>
              <a:gd name="T73" fmla="*/ 253 h 288"/>
              <a:gd name="T74" fmla="*/ 270 w 291"/>
              <a:gd name="T75" fmla="*/ 231 h 288"/>
              <a:gd name="T76" fmla="*/ 290 w 291"/>
              <a:gd name="T77" fmla="*/ 202 h 288"/>
              <a:gd name="T78" fmla="*/ 270 w 291"/>
              <a:gd name="T79" fmla="*/ 173 h 288"/>
              <a:gd name="T80" fmla="*/ 245 w 291"/>
              <a:gd name="T81" fmla="*/ 243 h 288"/>
              <a:gd name="T82" fmla="*/ 47 w 291"/>
              <a:gd name="T83" fmla="*/ 45 h 288"/>
              <a:gd name="T84" fmla="*/ 245 w 291"/>
              <a:gd name="T85" fmla="*/ 24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91" h="288">
                <a:moveTo>
                  <a:pt x="282" y="156"/>
                </a:moveTo>
                <a:cubicBezTo>
                  <a:pt x="287" y="153"/>
                  <a:pt x="290" y="148"/>
                  <a:pt x="290" y="144"/>
                </a:cubicBezTo>
                <a:cubicBezTo>
                  <a:pt x="290" y="140"/>
                  <a:pt x="287" y="136"/>
                  <a:pt x="283" y="132"/>
                </a:cubicBezTo>
                <a:cubicBezTo>
                  <a:pt x="274" y="129"/>
                  <a:pt x="270" y="123"/>
                  <a:pt x="270" y="115"/>
                </a:cubicBezTo>
                <a:cubicBezTo>
                  <a:pt x="270" y="107"/>
                  <a:pt x="274" y="101"/>
                  <a:pt x="282" y="98"/>
                </a:cubicBezTo>
                <a:cubicBezTo>
                  <a:pt x="287" y="95"/>
                  <a:pt x="290" y="91"/>
                  <a:pt x="290" y="86"/>
                </a:cubicBezTo>
                <a:cubicBezTo>
                  <a:pt x="290" y="82"/>
                  <a:pt x="287" y="78"/>
                  <a:pt x="283" y="74"/>
                </a:cubicBezTo>
                <a:cubicBezTo>
                  <a:pt x="274" y="72"/>
                  <a:pt x="270" y="65"/>
                  <a:pt x="270" y="57"/>
                </a:cubicBezTo>
                <a:cubicBezTo>
                  <a:pt x="270" y="51"/>
                  <a:pt x="271" y="46"/>
                  <a:pt x="278" y="42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291" y="29"/>
                  <a:pt x="291" y="19"/>
                  <a:pt x="284" y="12"/>
                </a:cubicBezTo>
                <a:cubicBezTo>
                  <a:pt x="278" y="5"/>
                  <a:pt x="278" y="5"/>
                  <a:pt x="278" y="5"/>
                </a:cubicBezTo>
                <a:cubicBezTo>
                  <a:pt x="274" y="2"/>
                  <a:pt x="270" y="1"/>
                  <a:pt x="266" y="1"/>
                </a:cubicBezTo>
                <a:cubicBezTo>
                  <a:pt x="261" y="1"/>
                  <a:pt x="257" y="2"/>
                  <a:pt x="254" y="5"/>
                </a:cubicBezTo>
                <a:cubicBezTo>
                  <a:pt x="249" y="10"/>
                  <a:pt x="249" y="10"/>
                  <a:pt x="249" y="10"/>
                </a:cubicBezTo>
                <a:cubicBezTo>
                  <a:pt x="246" y="18"/>
                  <a:pt x="240" y="20"/>
                  <a:pt x="233" y="20"/>
                </a:cubicBezTo>
                <a:cubicBezTo>
                  <a:pt x="225" y="20"/>
                  <a:pt x="219" y="16"/>
                  <a:pt x="216" y="7"/>
                </a:cubicBezTo>
                <a:cubicBezTo>
                  <a:pt x="212" y="3"/>
                  <a:pt x="208" y="0"/>
                  <a:pt x="204" y="0"/>
                </a:cubicBezTo>
                <a:cubicBezTo>
                  <a:pt x="200" y="0"/>
                  <a:pt x="196" y="3"/>
                  <a:pt x="192" y="7"/>
                </a:cubicBezTo>
                <a:cubicBezTo>
                  <a:pt x="189" y="16"/>
                  <a:pt x="183" y="20"/>
                  <a:pt x="175" y="20"/>
                </a:cubicBezTo>
                <a:cubicBezTo>
                  <a:pt x="167" y="20"/>
                  <a:pt x="161" y="16"/>
                  <a:pt x="158" y="7"/>
                </a:cubicBezTo>
                <a:cubicBezTo>
                  <a:pt x="155" y="3"/>
                  <a:pt x="151" y="0"/>
                  <a:pt x="146" y="0"/>
                </a:cubicBezTo>
                <a:cubicBezTo>
                  <a:pt x="142" y="0"/>
                  <a:pt x="138" y="3"/>
                  <a:pt x="134" y="7"/>
                </a:cubicBezTo>
                <a:cubicBezTo>
                  <a:pt x="132" y="16"/>
                  <a:pt x="125" y="20"/>
                  <a:pt x="117" y="20"/>
                </a:cubicBezTo>
                <a:cubicBezTo>
                  <a:pt x="109" y="20"/>
                  <a:pt x="103" y="16"/>
                  <a:pt x="100" y="7"/>
                </a:cubicBezTo>
                <a:cubicBezTo>
                  <a:pt x="97" y="3"/>
                  <a:pt x="93" y="0"/>
                  <a:pt x="88" y="0"/>
                </a:cubicBezTo>
                <a:cubicBezTo>
                  <a:pt x="84" y="0"/>
                  <a:pt x="80" y="3"/>
                  <a:pt x="77" y="7"/>
                </a:cubicBezTo>
                <a:cubicBezTo>
                  <a:pt x="74" y="16"/>
                  <a:pt x="67" y="20"/>
                  <a:pt x="59" y="20"/>
                </a:cubicBezTo>
                <a:cubicBezTo>
                  <a:pt x="53" y="20"/>
                  <a:pt x="48" y="19"/>
                  <a:pt x="45" y="13"/>
                </a:cubicBezTo>
                <a:cubicBezTo>
                  <a:pt x="37" y="5"/>
                  <a:pt x="37" y="5"/>
                  <a:pt x="37" y="5"/>
                </a:cubicBezTo>
                <a:cubicBezTo>
                  <a:pt x="34" y="2"/>
                  <a:pt x="29" y="1"/>
                  <a:pt x="25" y="1"/>
                </a:cubicBezTo>
                <a:cubicBezTo>
                  <a:pt x="21" y="1"/>
                  <a:pt x="16" y="2"/>
                  <a:pt x="13" y="5"/>
                </a:cubicBezTo>
                <a:cubicBezTo>
                  <a:pt x="7" y="12"/>
                  <a:pt x="7" y="12"/>
                  <a:pt x="7" y="12"/>
                </a:cubicBezTo>
                <a:cubicBezTo>
                  <a:pt x="0" y="19"/>
                  <a:pt x="0" y="29"/>
                  <a:pt x="7" y="36"/>
                </a:cubicBezTo>
                <a:cubicBezTo>
                  <a:pt x="12" y="41"/>
                  <a:pt x="12" y="41"/>
                  <a:pt x="12" y="41"/>
                </a:cubicBezTo>
                <a:cubicBezTo>
                  <a:pt x="19" y="44"/>
                  <a:pt x="23" y="50"/>
                  <a:pt x="23" y="57"/>
                </a:cubicBezTo>
                <a:cubicBezTo>
                  <a:pt x="23" y="65"/>
                  <a:pt x="18" y="72"/>
                  <a:pt x="9" y="74"/>
                </a:cubicBezTo>
                <a:cubicBezTo>
                  <a:pt x="5" y="78"/>
                  <a:pt x="2" y="82"/>
                  <a:pt x="2" y="86"/>
                </a:cubicBezTo>
                <a:cubicBezTo>
                  <a:pt x="2" y="91"/>
                  <a:pt x="5" y="95"/>
                  <a:pt x="10" y="98"/>
                </a:cubicBezTo>
                <a:cubicBezTo>
                  <a:pt x="18" y="101"/>
                  <a:pt x="23" y="107"/>
                  <a:pt x="23" y="115"/>
                </a:cubicBezTo>
                <a:cubicBezTo>
                  <a:pt x="23" y="123"/>
                  <a:pt x="18" y="130"/>
                  <a:pt x="9" y="132"/>
                </a:cubicBezTo>
                <a:cubicBezTo>
                  <a:pt x="5" y="136"/>
                  <a:pt x="2" y="140"/>
                  <a:pt x="2" y="144"/>
                </a:cubicBezTo>
                <a:cubicBezTo>
                  <a:pt x="2" y="148"/>
                  <a:pt x="5" y="153"/>
                  <a:pt x="10" y="156"/>
                </a:cubicBezTo>
                <a:cubicBezTo>
                  <a:pt x="18" y="159"/>
                  <a:pt x="23" y="165"/>
                  <a:pt x="23" y="173"/>
                </a:cubicBezTo>
                <a:cubicBezTo>
                  <a:pt x="23" y="181"/>
                  <a:pt x="18" y="187"/>
                  <a:pt x="9" y="190"/>
                </a:cubicBezTo>
                <a:cubicBezTo>
                  <a:pt x="5" y="193"/>
                  <a:pt x="2" y="197"/>
                  <a:pt x="2" y="202"/>
                </a:cubicBezTo>
                <a:cubicBezTo>
                  <a:pt x="2" y="206"/>
                  <a:pt x="5" y="211"/>
                  <a:pt x="10" y="214"/>
                </a:cubicBezTo>
                <a:cubicBezTo>
                  <a:pt x="18" y="217"/>
                  <a:pt x="23" y="223"/>
                  <a:pt x="23" y="231"/>
                </a:cubicBezTo>
                <a:cubicBezTo>
                  <a:pt x="23" y="238"/>
                  <a:pt x="20" y="244"/>
                  <a:pt x="12" y="247"/>
                </a:cubicBezTo>
                <a:cubicBezTo>
                  <a:pt x="7" y="253"/>
                  <a:pt x="7" y="253"/>
                  <a:pt x="7" y="253"/>
                </a:cubicBezTo>
                <a:cubicBezTo>
                  <a:pt x="0" y="259"/>
                  <a:pt x="0" y="270"/>
                  <a:pt x="7" y="277"/>
                </a:cubicBezTo>
                <a:cubicBezTo>
                  <a:pt x="13" y="283"/>
                  <a:pt x="13" y="283"/>
                  <a:pt x="13" y="283"/>
                </a:cubicBezTo>
                <a:cubicBezTo>
                  <a:pt x="16" y="286"/>
                  <a:pt x="21" y="288"/>
                  <a:pt x="25" y="288"/>
                </a:cubicBezTo>
                <a:cubicBezTo>
                  <a:pt x="29" y="288"/>
                  <a:pt x="34" y="286"/>
                  <a:pt x="37" y="283"/>
                </a:cubicBezTo>
                <a:cubicBezTo>
                  <a:pt x="44" y="276"/>
                  <a:pt x="44" y="276"/>
                  <a:pt x="44" y="276"/>
                </a:cubicBezTo>
                <a:cubicBezTo>
                  <a:pt x="48" y="269"/>
                  <a:pt x="53" y="268"/>
                  <a:pt x="59" y="268"/>
                </a:cubicBezTo>
                <a:cubicBezTo>
                  <a:pt x="67" y="268"/>
                  <a:pt x="73" y="272"/>
                  <a:pt x="76" y="281"/>
                </a:cubicBezTo>
                <a:cubicBezTo>
                  <a:pt x="80" y="285"/>
                  <a:pt x="84" y="288"/>
                  <a:pt x="88" y="288"/>
                </a:cubicBezTo>
                <a:cubicBezTo>
                  <a:pt x="93" y="288"/>
                  <a:pt x="97" y="285"/>
                  <a:pt x="100" y="281"/>
                </a:cubicBezTo>
                <a:cubicBezTo>
                  <a:pt x="103" y="272"/>
                  <a:pt x="110" y="268"/>
                  <a:pt x="117" y="268"/>
                </a:cubicBezTo>
                <a:cubicBezTo>
                  <a:pt x="125" y="268"/>
                  <a:pt x="131" y="272"/>
                  <a:pt x="134" y="281"/>
                </a:cubicBezTo>
                <a:cubicBezTo>
                  <a:pt x="137" y="285"/>
                  <a:pt x="142" y="288"/>
                  <a:pt x="146" y="288"/>
                </a:cubicBezTo>
                <a:cubicBezTo>
                  <a:pt x="151" y="288"/>
                  <a:pt x="155" y="285"/>
                  <a:pt x="158" y="281"/>
                </a:cubicBezTo>
                <a:cubicBezTo>
                  <a:pt x="161" y="272"/>
                  <a:pt x="167" y="268"/>
                  <a:pt x="175" y="268"/>
                </a:cubicBezTo>
                <a:cubicBezTo>
                  <a:pt x="183" y="268"/>
                  <a:pt x="189" y="272"/>
                  <a:pt x="192" y="281"/>
                </a:cubicBezTo>
                <a:cubicBezTo>
                  <a:pt x="195" y="285"/>
                  <a:pt x="200" y="288"/>
                  <a:pt x="204" y="288"/>
                </a:cubicBezTo>
                <a:cubicBezTo>
                  <a:pt x="208" y="288"/>
                  <a:pt x="213" y="285"/>
                  <a:pt x="216" y="281"/>
                </a:cubicBezTo>
                <a:cubicBezTo>
                  <a:pt x="219" y="272"/>
                  <a:pt x="225" y="268"/>
                  <a:pt x="233" y="268"/>
                </a:cubicBezTo>
                <a:cubicBezTo>
                  <a:pt x="240" y="268"/>
                  <a:pt x="246" y="271"/>
                  <a:pt x="249" y="279"/>
                </a:cubicBezTo>
                <a:cubicBezTo>
                  <a:pt x="254" y="283"/>
                  <a:pt x="254" y="283"/>
                  <a:pt x="254" y="283"/>
                </a:cubicBezTo>
                <a:cubicBezTo>
                  <a:pt x="257" y="286"/>
                  <a:pt x="261" y="288"/>
                  <a:pt x="266" y="288"/>
                </a:cubicBezTo>
                <a:cubicBezTo>
                  <a:pt x="270" y="288"/>
                  <a:pt x="274" y="286"/>
                  <a:pt x="278" y="283"/>
                </a:cubicBezTo>
                <a:cubicBezTo>
                  <a:pt x="284" y="277"/>
                  <a:pt x="284" y="277"/>
                  <a:pt x="284" y="277"/>
                </a:cubicBezTo>
                <a:cubicBezTo>
                  <a:pt x="291" y="270"/>
                  <a:pt x="291" y="259"/>
                  <a:pt x="284" y="253"/>
                </a:cubicBezTo>
                <a:cubicBezTo>
                  <a:pt x="277" y="245"/>
                  <a:pt x="277" y="245"/>
                  <a:pt x="277" y="245"/>
                </a:cubicBezTo>
                <a:cubicBezTo>
                  <a:pt x="271" y="242"/>
                  <a:pt x="270" y="237"/>
                  <a:pt x="270" y="231"/>
                </a:cubicBezTo>
                <a:cubicBezTo>
                  <a:pt x="270" y="223"/>
                  <a:pt x="274" y="217"/>
                  <a:pt x="283" y="214"/>
                </a:cubicBezTo>
                <a:cubicBezTo>
                  <a:pt x="287" y="211"/>
                  <a:pt x="290" y="206"/>
                  <a:pt x="290" y="202"/>
                </a:cubicBezTo>
                <a:cubicBezTo>
                  <a:pt x="290" y="197"/>
                  <a:pt x="287" y="193"/>
                  <a:pt x="283" y="190"/>
                </a:cubicBezTo>
                <a:cubicBezTo>
                  <a:pt x="275" y="187"/>
                  <a:pt x="270" y="181"/>
                  <a:pt x="270" y="173"/>
                </a:cubicBezTo>
                <a:cubicBezTo>
                  <a:pt x="270" y="165"/>
                  <a:pt x="274" y="159"/>
                  <a:pt x="282" y="156"/>
                </a:cubicBezTo>
                <a:close/>
                <a:moveTo>
                  <a:pt x="245" y="243"/>
                </a:moveTo>
                <a:cubicBezTo>
                  <a:pt x="47" y="243"/>
                  <a:pt x="47" y="243"/>
                  <a:pt x="47" y="243"/>
                </a:cubicBezTo>
                <a:cubicBezTo>
                  <a:pt x="47" y="45"/>
                  <a:pt x="47" y="45"/>
                  <a:pt x="47" y="45"/>
                </a:cubicBezTo>
                <a:cubicBezTo>
                  <a:pt x="245" y="45"/>
                  <a:pt x="245" y="45"/>
                  <a:pt x="245" y="45"/>
                </a:cubicBezTo>
                <a:lnTo>
                  <a:pt x="245" y="24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8" name="Freeform 477"/>
          <p:cNvSpPr>
            <a:spLocks noEditPoints="1"/>
          </p:cNvSpPr>
          <p:nvPr/>
        </p:nvSpPr>
        <p:spPr bwMode="auto">
          <a:xfrm>
            <a:off x="7812405" y="3023870"/>
            <a:ext cx="135890" cy="277495"/>
          </a:xfrm>
          <a:custGeom>
            <a:avLst/>
            <a:gdLst>
              <a:gd name="T0" fmla="*/ 60 w 103"/>
              <a:gd name="T1" fmla="*/ 105 h 210"/>
              <a:gd name="T2" fmla="*/ 60 w 103"/>
              <a:gd name="T3" fmla="*/ 104 h 210"/>
              <a:gd name="T4" fmla="*/ 103 w 103"/>
              <a:gd name="T5" fmla="*/ 61 h 210"/>
              <a:gd name="T6" fmla="*/ 42 w 103"/>
              <a:gd name="T7" fmla="*/ 0 h 210"/>
              <a:gd name="T8" fmla="*/ 42 w 103"/>
              <a:gd name="T9" fmla="*/ 87 h 210"/>
              <a:gd name="T10" fmla="*/ 10 w 103"/>
              <a:gd name="T11" fmla="*/ 54 h 210"/>
              <a:gd name="T12" fmla="*/ 0 w 103"/>
              <a:gd name="T13" fmla="*/ 65 h 210"/>
              <a:gd name="T14" fmla="*/ 39 w 103"/>
              <a:gd name="T15" fmla="*/ 105 h 210"/>
              <a:gd name="T16" fmla="*/ 0 w 103"/>
              <a:gd name="T17" fmla="*/ 144 h 210"/>
              <a:gd name="T18" fmla="*/ 10 w 103"/>
              <a:gd name="T19" fmla="*/ 154 h 210"/>
              <a:gd name="T20" fmla="*/ 42 w 103"/>
              <a:gd name="T21" fmla="*/ 122 h 210"/>
              <a:gd name="T22" fmla="*/ 42 w 103"/>
              <a:gd name="T23" fmla="*/ 210 h 210"/>
              <a:gd name="T24" fmla="*/ 103 w 103"/>
              <a:gd name="T25" fmla="*/ 149 h 210"/>
              <a:gd name="T26" fmla="*/ 60 w 103"/>
              <a:gd name="T27" fmla="*/ 105 h 210"/>
              <a:gd name="T28" fmla="*/ 60 w 103"/>
              <a:gd name="T29" fmla="*/ 105 h 210"/>
              <a:gd name="T30" fmla="*/ 57 w 103"/>
              <a:gd name="T31" fmla="*/ 35 h 210"/>
              <a:gd name="T32" fmla="*/ 83 w 103"/>
              <a:gd name="T33" fmla="*/ 61 h 210"/>
              <a:gd name="T34" fmla="*/ 57 w 103"/>
              <a:gd name="T35" fmla="*/ 87 h 210"/>
              <a:gd name="T36" fmla="*/ 57 w 103"/>
              <a:gd name="T37" fmla="*/ 35 h 210"/>
              <a:gd name="T38" fmla="*/ 57 w 103"/>
              <a:gd name="T39" fmla="*/ 174 h 210"/>
              <a:gd name="T40" fmla="*/ 57 w 103"/>
              <a:gd name="T41" fmla="*/ 122 h 210"/>
              <a:gd name="T42" fmla="*/ 83 w 103"/>
              <a:gd name="T43" fmla="*/ 149 h 210"/>
              <a:gd name="T44" fmla="*/ 57 w 103"/>
              <a:gd name="T45" fmla="*/ 17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3" h="210">
                <a:moveTo>
                  <a:pt x="60" y="105"/>
                </a:moveTo>
                <a:lnTo>
                  <a:pt x="60" y="104"/>
                </a:lnTo>
                <a:lnTo>
                  <a:pt x="103" y="61"/>
                </a:lnTo>
                <a:lnTo>
                  <a:pt x="42" y="0"/>
                </a:lnTo>
                <a:lnTo>
                  <a:pt x="42" y="87"/>
                </a:lnTo>
                <a:lnTo>
                  <a:pt x="10" y="54"/>
                </a:lnTo>
                <a:lnTo>
                  <a:pt x="0" y="65"/>
                </a:lnTo>
                <a:lnTo>
                  <a:pt x="39" y="105"/>
                </a:lnTo>
                <a:lnTo>
                  <a:pt x="0" y="144"/>
                </a:lnTo>
                <a:lnTo>
                  <a:pt x="10" y="154"/>
                </a:lnTo>
                <a:lnTo>
                  <a:pt x="42" y="122"/>
                </a:lnTo>
                <a:lnTo>
                  <a:pt x="42" y="210"/>
                </a:lnTo>
                <a:lnTo>
                  <a:pt x="103" y="149"/>
                </a:lnTo>
                <a:lnTo>
                  <a:pt x="60" y="105"/>
                </a:lnTo>
                <a:lnTo>
                  <a:pt x="60" y="105"/>
                </a:lnTo>
                <a:close/>
                <a:moveTo>
                  <a:pt x="57" y="35"/>
                </a:moveTo>
                <a:lnTo>
                  <a:pt x="83" y="61"/>
                </a:lnTo>
                <a:lnTo>
                  <a:pt x="57" y="87"/>
                </a:lnTo>
                <a:lnTo>
                  <a:pt x="57" y="35"/>
                </a:lnTo>
                <a:close/>
                <a:moveTo>
                  <a:pt x="57" y="174"/>
                </a:moveTo>
                <a:lnTo>
                  <a:pt x="57" y="122"/>
                </a:lnTo>
                <a:lnTo>
                  <a:pt x="83" y="149"/>
                </a:lnTo>
                <a:lnTo>
                  <a:pt x="57" y="17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9" name="Freeform 478"/>
          <p:cNvSpPr/>
          <p:nvPr/>
        </p:nvSpPr>
        <p:spPr bwMode="auto">
          <a:xfrm>
            <a:off x="2794000" y="5247005"/>
            <a:ext cx="99060" cy="277495"/>
          </a:xfrm>
          <a:custGeom>
            <a:avLst/>
            <a:gdLst>
              <a:gd name="T0" fmla="*/ 71 w 102"/>
              <a:gd name="T1" fmla="*/ 97 h 288"/>
              <a:gd name="T2" fmla="*/ 71 w 102"/>
              <a:gd name="T3" fmla="*/ 13 h 288"/>
              <a:gd name="T4" fmla="*/ 60 w 102"/>
              <a:gd name="T5" fmla="*/ 0 h 288"/>
              <a:gd name="T6" fmla="*/ 42 w 102"/>
              <a:gd name="T7" fmla="*/ 0 h 288"/>
              <a:gd name="T8" fmla="*/ 31 w 102"/>
              <a:gd name="T9" fmla="*/ 13 h 288"/>
              <a:gd name="T10" fmla="*/ 31 w 102"/>
              <a:gd name="T11" fmla="*/ 97 h 288"/>
              <a:gd name="T12" fmla="*/ 0 w 102"/>
              <a:gd name="T13" fmla="*/ 142 h 288"/>
              <a:gd name="T14" fmla="*/ 0 w 102"/>
              <a:gd name="T15" fmla="*/ 269 h 288"/>
              <a:gd name="T16" fmla="*/ 19 w 102"/>
              <a:gd name="T17" fmla="*/ 288 h 288"/>
              <a:gd name="T18" fmla="*/ 83 w 102"/>
              <a:gd name="T19" fmla="*/ 288 h 288"/>
              <a:gd name="T20" fmla="*/ 102 w 102"/>
              <a:gd name="T21" fmla="*/ 269 h 288"/>
              <a:gd name="T22" fmla="*/ 102 w 102"/>
              <a:gd name="T23" fmla="*/ 142 h 288"/>
              <a:gd name="T24" fmla="*/ 71 w 102"/>
              <a:gd name="T25" fmla="*/ 9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288">
                <a:moveTo>
                  <a:pt x="71" y="97"/>
                </a:moveTo>
                <a:cubicBezTo>
                  <a:pt x="71" y="13"/>
                  <a:pt x="71" y="13"/>
                  <a:pt x="71" y="13"/>
                </a:cubicBezTo>
                <a:cubicBezTo>
                  <a:pt x="71" y="6"/>
                  <a:pt x="68" y="0"/>
                  <a:pt x="6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34" y="0"/>
                  <a:pt x="31" y="6"/>
                  <a:pt x="31" y="13"/>
                </a:cubicBezTo>
                <a:cubicBezTo>
                  <a:pt x="31" y="97"/>
                  <a:pt x="31" y="97"/>
                  <a:pt x="31" y="97"/>
                </a:cubicBezTo>
                <a:cubicBezTo>
                  <a:pt x="21" y="98"/>
                  <a:pt x="0" y="116"/>
                  <a:pt x="0" y="142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79"/>
                  <a:pt x="9" y="288"/>
                  <a:pt x="19" y="288"/>
                </a:cubicBezTo>
                <a:cubicBezTo>
                  <a:pt x="83" y="288"/>
                  <a:pt x="83" y="288"/>
                  <a:pt x="83" y="288"/>
                </a:cubicBezTo>
                <a:cubicBezTo>
                  <a:pt x="94" y="288"/>
                  <a:pt x="102" y="279"/>
                  <a:pt x="102" y="269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15"/>
                  <a:pt x="81" y="97"/>
                  <a:pt x="71" y="9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0" name="Freeform 479"/>
          <p:cNvSpPr>
            <a:spLocks noEditPoints="1"/>
          </p:cNvSpPr>
          <p:nvPr/>
        </p:nvSpPr>
        <p:spPr bwMode="auto">
          <a:xfrm>
            <a:off x="3383915" y="5247005"/>
            <a:ext cx="99695" cy="277495"/>
          </a:xfrm>
          <a:custGeom>
            <a:avLst/>
            <a:gdLst>
              <a:gd name="T0" fmla="*/ 70 w 102"/>
              <a:gd name="T1" fmla="*/ 97 h 288"/>
              <a:gd name="T2" fmla="*/ 70 w 102"/>
              <a:gd name="T3" fmla="*/ 13 h 288"/>
              <a:gd name="T4" fmla="*/ 60 w 102"/>
              <a:gd name="T5" fmla="*/ 0 h 288"/>
              <a:gd name="T6" fmla="*/ 41 w 102"/>
              <a:gd name="T7" fmla="*/ 0 h 288"/>
              <a:gd name="T8" fmla="*/ 31 w 102"/>
              <a:gd name="T9" fmla="*/ 13 h 288"/>
              <a:gd name="T10" fmla="*/ 31 w 102"/>
              <a:gd name="T11" fmla="*/ 97 h 288"/>
              <a:gd name="T12" fmla="*/ 0 w 102"/>
              <a:gd name="T13" fmla="*/ 142 h 288"/>
              <a:gd name="T14" fmla="*/ 0 w 102"/>
              <a:gd name="T15" fmla="*/ 269 h 288"/>
              <a:gd name="T16" fmla="*/ 19 w 102"/>
              <a:gd name="T17" fmla="*/ 288 h 288"/>
              <a:gd name="T18" fmla="*/ 83 w 102"/>
              <a:gd name="T19" fmla="*/ 288 h 288"/>
              <a:gd name="T20" fmla="*/ 102 w 102"/>
              <a:gd name="T21" fmla="*/ 269 h 288"/>
              <a:gd name="T22" fmla="*/ 102 w 102"/>
              <a:gd name="T23" fmla="*/ 142 h 288"/>
              <a:gd name="T24" fmla="*/ 70 w 102"/>
              <a:gd name="T25" fmla="*/ 97 h 288"/>
              <a:gd name="T26" fmla="*/ 90 w 102"/>
              <a:gd name="T27" fmla="*/ 228 h 288"/>
              <a:gd name="T28" fmla="*/ 11 w 102"/>
              <a:gd name="T29" fmla="*/ 228 h 288"/>
              <a:gd name="T30" fmla="*/ 11 w 102"/>
              <a:gd name="T31" fmla="*/ 171 h 288"/>
              <a:gd name="T32" fmla="*/ 90 w 102"/>
              <a:gd name="T33" fmla="*/ 171 h 288"/>
              <a:gd name="T34" fmla="*/ 90 w 102"/>
              <a:gd name="T35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2" h="288">
                <a:moveTo>
                  <a:pt x="70" y="97"/>
                </a:moveTo>
                <a:cubicBezTo>
                  <a:pt x="70" y="13"/>
                  <a:pt x="70" y="13"/>
                  <a:pt x="70" y="13"/>
                </a:cubicBezTo>
                <a:cubicBezTo>
                  <a:pt x="70" y="6"/>
                  <a:pt x="67" y="0"/>
                  <a:pt x="6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0"/>
                  <a:pt x="31" y="6"/>
                  <a:pt x="31" y="13"/>
                </a:cubicBezTo>
                <a:cubicBezTo>
                  <a:pt x="31" y="97"/>
                  <a:pt x="31" y="97"/>
                  <a:pt x="31" y="97"/>
                </a:cubicBezTo>
                <a:cubicBezTo>
                  <a:pt x="20" y="98"/>
                  <a:pt x="0" y="116"/>
                  <a:pt x="0" y="142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79"/>
                  <a:pt x="8" y="288"/>
                  <a:pt x="19" y="288"/>
                </a:cubicBezTo>
                <a:cubicBezTo>
                  <a:pt x="83" y="288"/>
                  <a:pt x="83" y="288"/>
                  <a:pt x="83" y="288"/>
                </a:cubicBezTo>
                <a:cubicBezTo>
                  <a:pt x="93" y="288"/>
                  <a:pt x="102" y="279"/>
                  <a:pt x="102" y="269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15"/>
                  <a:pt x="81" y="97"/>
                  <a:pt x="70" y="97"/>
                </a:cubicBezTo>
                <a:close/>
                <a:moveTo>
                  <a:pt x="90" y="228"/>
                </a:moveTo>
                <a:cubicBezTo>
                  <a:pt x="11" y="228"/>
                  <a:pt x="11" y="228"/>
                  <a:pt x="11" y="228"/>
                </a:cubicBezTo>
                <a:cubicBezTo>
                  <a:pt x="11" y="171"/>
                  <a:pt x="11" y="171"/>
                  <a:pt x="11" y="171"/>
                </a:cubicBezTo>
                <a:cubicBezTo>
                  <a:pt x="90" y="171"/>
                  <a:pt x="90" y="171"/>
                  <a:pt x="90" y="171"/>
                </a:cubicBezTo>
                <a:lnTo>
                  <a:pt x="90" y="22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1" name="Freeform 480"/>
          <p:cNvSpPr/>
          <p:nvPr/>
        </p:nvSpPr>
        <p:spPr bwMode="auto">
          <a:xfrm>
            <a:off x="3876675" y="5247005"/>
            <a:ext cx="223520" cy="277495"/>
          </a:xfrm>
          <a:custGeom>
            <a:avLst/>
            <a:gdLst>
              <a:gd name="T0" fmla="*/ 231 w 231"/>
              <a:gd name="T1" fmla="*/ 0 h 288"/>
              <a:gd name="T2" fmla="*/ 0 w 231"/>
              <a:gd name="T3" fmla="*/ 0 h 288"/>
              <a:gd name="T4" fmla="*/ 99 w 231"/>
              <a:gd name="T5" fmla="*/ 114 h 288"/>
              <a:gd name="T6" fmla="*/ 99 w 231"/>
              <a:gd name="T7" fmla="*/ 243 h 288"/>
              <a:gd name="T8" fmla="*/ 46 w 231"/>
              <a:gd name="T9" fmla="*/ 288 h 288"/>
              <a:gd name="T10" fmla="*/ 185 w 231"/>
              <a:gd name="T11" fmla="*/ 288 h 288"/>
              <a:gd name="T12" fmla="*/ 132 w 231"/>
              <a:gd name="T13" fmla="*/ 243 h 288"/>
              <a:gd name="T14" fmla="*/ 132 w 231"/>
              <a:gd name="T15" fmla="*/ 114 h 288"/>
              <a:gd name="T16" fmla="*/ 231 w 231"/>
              <a:gd name="T1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1" h="288">
                <a:moveTo>
                  <a:pt x="2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8"/>
                  <a:pt x="43" y="106"/>
                  <a:pt x="99" y="114"/>
                </a:cubicBezTo>
                <a:cubicBezTo>
                  <a:pt x="99" y="243"/>
                  <a:pt x="99" y="243"/>
                  <a:pt x="99" y="243"/>
                </a:cubicBezTo>
                <a:cubicBezTo>
                  <a:pt x="68" y="248"/>
                  <a:pt x="46" y="266"/>
                  <a:pt x="46" y="288"/>
                </a:cubicBezTo>
                <a:cubicBezTo>
                  <a:pt x="185" y="288"/>
                  <a:pt x="185" y="288"/>
                  <a:pt x="185" y="288"/>
                </a:cubicBezTo>
                <a:cubicBezTo>
                  <a:pt x="185" y="266"/>
                  <a:pt x="162" y="248"/>
                  <a:pt x="132" y="243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88" y="106"/>
                  <a:pt x="231" y="58"/>
                  <a:pt x="231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2" name="Line 481"/>
          <p:cNvSpPr>
            <a:spLocks noChangeShapeType="1"/>
          </p:cNvSpPr>
          <p:nvPr/>
        </p:nvSpPr>
        <p:spPr bwMode="auto">
          <a:xfrm>
            <a:off x="7792720" y="135382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3" name="Line 482"/>
          <p:cNvSpPr>
            <a:spLocks noChangeShapeType="1"/>
          </p:cNvSpPr>
          <p:nvPr/>
        </p:nvSpPr>
        <p:spPr bwMode="auto">
          <a:xfrm>
            <a:off x="7792720" y="135382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4" name="Freeform 483"/>
          <p:cNvSpPr/>
          <p:nvPr/>
        </p:nvSpPr>
        <p:spPr bwMode="auto">
          <a:xfrm>
            <a:off x="7792720" y="1353820"/>
            <a:ext cx="174625" cy="277495"/>
          </a:xfrm>
          <a:custGeom>
            <a:avLst/>
            <a:gdLst>
              <a:gd name="T0" fmla="*/ 132 w 132"/>
              <a:gd name="T1" fmla="*/ 119 h 210"/>
              <a:gd name="T2" fmla="*/ 0 w 132"/>
              <a:gd name="T3" fmla="*/ 0 h 210"/>
              <a:gd name="T4" fmla="*/ 0 w 132"/>
              <a:gd name="T5" fmla="*/ 0 h 210"/>
              <a:gd name="T6" fmla="*/ 0 w 132"/>
              <a:gd name="T7" fmla="*/ 0 h 210"/>
              <a:gd name="T8" fmla="*/ 0 w 132"/>
              <a:gd name="T9" fmla="*/ 0 h 210"/>
              <a:gd name="T10" fmla="*/ 0 w 132"/>
              <a:gd name="T11" fmla="*/ 178 h 210"/>
              <a:gd name="T12" fmla="*/ 45 w 132"/>
              <a:gd name="T13" fmla="*/ 147 h 210"/>
              <a:gd name="T14" fmla="*/ 74 w 132"/>
              <a:gd name="T15" fmla="*/ 210 h 210"/>
              <a:gd name="T16" fmla="*/ 106 w 132"/>
              <a:gd name="T17" fmla="*/ 196 h 210"/>
              <a:gd name="T18" fmla="*/ 78 w 132"/>
              <a:gd name="T19" fmla="*/ 132 h 210"/>
              <a:gd name="T20" fmla="*/ 132 w 132"/>
              <a:gd name="T21" fmla="*/ 11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210">
                <a:moveTo>
                  <a:pt x="132" y="119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78"/>
                </a:lnTo>
                <a:lnTo>
                  <a:pt x="45" y="147"/>
                </a:lnTo>
                <a:lnTo>
                  <a:pt x="74" y="210"/>
                </a:lnTo>
                <a:lnTo>
                  <a:pt x="106" y="196"/>
                </a:lnTo>
                <a:lnTo>
                  <a:pt x="78" y="132"/>
                </a:lnTo>
                <a:lnTo>
                  <a:pt x="132" y="11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5" name="Rectangle 484"/>
          <p:cNvSpPr>
            <a:spLocks noChangeArrowheads="1"/>
          </p:cNvSpPr>
          <p:nvPr/>
        </p:nvSpPr>
        <p:spPr bwMode="auto">
          <a:xfrm>
            <a:off x="2739390" y="4710430"/>
            <a:ext cx="162560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6" name="Rectangle 485"/>
          <p:cNvSpPr>
            <a:spLocks noChangeArrowheads="1"/>
          </p:cNvSpPr>
          <p:nvPr/>
        </p:nvSpPr>
        <p:spPr bwMode="auto">
          <a:xfrm>
            <a:off x="2739390" y="4777105"/>
            <a:ext cx="162560" cy="298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7" name="Freeform 486"/>
          <p:cNvSpPr/>
          <p:nvPr/>
        </p:nvSpPr>
        <p:spPr bwMode="auto">
          <a:xfrm>
            <a:off x="2739390" y="4841240"/>
            <a:ext cx="162560" cy="31750"/>
          </a:xfrm>
          <a:custGeom>
            <a:avLst/>
            <a:gdLst>
              <a:gd name="T0" fmla="*/ 169 w 169"/>
              <a:gd name="T1" fmla="*/ 0 h 32"/>
              <a:gd name="T2" fmla="*/ 0 w 169"/>
              <a:gd name="T3" fmla="*/ 0 h 32"/>
              <a:gd name="T4" fmla="*/ 0 w 169"/>
              <a:gd name="T5" fmla="*/ 32 h 32"/>
              <a:gd name="T6" fmla="*/ 130 w 169"/>
              <a:gd name="T7" fmla="*/ 32 h 32"/>
              <a:gd name="T8" fmla="*/ 169 w 169"/>
              <a:gd name="T9" fmla="*/ 18 h 32"/>
              <a:gd name="T10" fmla="*/ 169 w 169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" h="32">
                <a:moveTo>
                  <a:pt x="16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130" y="32"/>
                  <a:pt x="130" y="32"/>
                  <a:pt x="130" y="32"/>
                </a:cubicBezTo>
                <a:cubicBezTo>
                  <a:pt x="141" y="25"/>
                  <a:pt x="155" y="20"/>
                  <a:pt x="169" y="18"/>
                </a:cubicBezTo>
                <a:lnTo>
                  <a:pt x="169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8" name="Freeform 487"/>
          <p:cNvSpPr/>
          <p:nvPr/>
        </p:nvSpPr>
        <p:spPr bwMode="auto">
          <a:xfrm>
            <a:off x="2739390" y="4907280"/>
            <a:ext cx="99060" cy="30480"/>
          </a:xfrm>
          <a:custGeom>
            <a:avLst/>
            <a:gdLst>
              <a:gd name="T0" fmla="*/ 103 w 103"/>
              <a:gd name="T1" fmla="*/ 0 h 32"/>
              <a:gd name="T2" fmla="*/ 0 w 103"/>
              <a:gd name="T3" fmla="*/ 0 h 32"/>
              <a:gd name="T4" fmla="*/ 0 w 103"/>
              <a:gd name="T5" fmla="*/ 32 h 32"/>
              <a:gd name="T6" fmla="*/ 102 w 103"/>
              <a:gd name="T7" fmla="*/ 32 h 32"/>
              <a:gd name="T8" fmla="*/ 100 w 103"/>
              <a:gd name="T9" fmla="*/ 18 h 32"/>
              <a:gd name="T10" fmla="*/ 103 w 103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" h="32">
                <a:moveTo>
                  <a:pt x="10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1" y="28"/>
                  <a:pt x="100" y="23"/>
                  <a:pt x="100" y="18"/>
                </a:cubicBezTo>
                <a:cubicBezTo>
                  <a:pt x="100" y="12"/>
                  <a:pt x="101" y="6"/>
                  <a:pt x="10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9" name="Freeform 488"/>
          <p:cNvSpPr/>
          <p:nvPr/>
        </p:nvSpPr>
        <p:spPr bwMode="auto">
          <a:xfrm>
            <a:off x="2858135" y="4690745"/>
            <a:ext cx="160020" cy="277495"/>
          </a:xfrm>
          <a:custGeom>
            <a:avLst/>
            <a:gdLst>
              <a:gd name="T0" fmla="*/ 81 w 165"/>
              <a:gd name="T1" fmla="*/ 19 h 287"/>
              <a:gd name="T2" fmla="*/ 81 w 165"/>
              <a:gd name="T3" fmla="*/ 202 h 287"/>
              <a:gd name="T4" fmla="*/ 56 w 165"/>
              <a:gd name="T5" fmla="*/ 197 h 287"/>
              <a:gd name="T6" fmla="*/ 0 w 165"/>
              <a:gd name="T7" fmla="*/ 242 h 287"/>
              <a:gd name="T8" fmla="*/ 56 w 165"/>
              <a:gd name="T9" fmla="*/ 287 h 287"/>
              <a:gd name="T10" fmla="*/ 112 w 165"/>
              <a:gd name="T11" fmla="*/ 243 h 287"/>
              <a:gd name="T12" fmla="*/ 112 w 165"/>
              <a:gd name="T13" fmla="*/ 243 h 287"/>
              <a:gd name="T14" fmla="*/ 112 w 165"/>
              <a:gd name="T15" fmla="*/ 72 h 287"/>
              <a:gd name="T16" fmla="*/ 165 w 165"/>
              <a:gd name="T17" fmla="*/ 59 h 287"/>
              <a:gd name="T18" fmla="*/ 165 w 165"/>
              <a:gd name="T19" fmla="*/ 0 h 287"/>
              <a:gd name="T20" fmla="*/ 82 w 165"/>
              <a:gd name="T21" fmla="*/ 19 h 287"/>
              <a:gd name="T22" fmla="*/ 81 w 165"/>
              <a:gd name="T23" fmla="*/ 1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5" h="287">
                <a:moveTo>
                  <a:pt x="81" y="19"/>
                </a:moveTo>
                <a:cubicBezTo>
                  <a:pt x="81" y="202"/>
                  <a:pt x="81" y="202"/>
                  <a:pt x="81" y="202"/>
                </a:cubicBezTo>
                <a:cubicBezTo>
                  <a:pt x="73" y="199"/>
                  <a:pt x="65" y="197"/>
                  <a:pt x="56" y="197"/>
                </a:cubicBezTo>
                <a:cubicBezTo>
                  <a:pt x="25" y="197"/>
                  <a:pt x="0" y="217"/>
                  <a:pt x="0" y="242"/>
                </a:cubicBezTo>
                <a:cubicBezTo>
                  <a:pt x="0" y="267"/>
                  <a:pt x="25" y="287"/>
                  <a:pt x="56" y="287"/>
                </a:cubicBezTo>
                <a:cubicBezTo>
                  <a:pt x="87" y="287"/>
                  <a:pt x="112" y="267"/>
                  <a:pt x="112" y="243"/>
                </a:cubicBezTo>
                <a:cubicBezTo>
                  <a:pt x="112" y="243"/>
                  <a:pt x="112" y="243"/>
                  <a:pt x="112" y="243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65" y="59"/>
                  <a:pt x="165" y="59"/>
                  <a:pt x="165" y="59"/>
                </a:cubicBezTo>
                <a:cubicBezTo>
                  <a:pt x="165" y="0"/>
                  <a:pt x="165" y="0"/>
                  <a:pt x="165" y="0"/>
                </a:cubicBezTo>
                <a:cubicBezTo>
                  <a:pt x="82" y="19"/>
                  <a:pt x="82" y="19"/>
                  <a:pt x="82" y="19"/>
                </a:cubicBezTo>
                <a:lnTo>
                  <a:pt x="81" y="1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0" name="Freeform 489"/>
          <p:cNvSpPr/>
          <p:nvPr/>
        </p:nvSpPr>
        <p:spPr bwMode="auto">
          <a:xfrm>
            <a:off x="2180590" y="2557145"/>
            <a:ext cx="97790" cy="97790"/>
          </a:xfrm>
          <a:custGeom>
            <a:avLst/>
            <a:gdLst>
              <a:gd name="T0" fmla="*/ 74 w 74"/>
              <a:gd name="T1" fmla="*/ 31 h 74"/>
              <a:gd name="T2" fmla="*/ 74 w 74"/>
              <a:gd name="T3" fmla="*/ 0 h 74"/>
              <a:gd name="T4" fmla="*/ 0 w 74"/>
              <a:gd name="T5" fmla="*/ 0 h 74"/>
              <a:gd name="T6" fmla="*/ 0 w 74"/>
              <a:gd name="T7" fmla="*/ 74 h 74"/>
              <a:gd name="T8" fmla="*/ 48 w 74"/>
              <a:gd name="T9" fmla="*/ 74 h 74"/>
              <a:gd name="T10" fmla="*/ 51 w 74"/>
              <a:gd name="T11" fmla="*/ 68 h 74"/>
              <a:gd name="T12" fmla="*/ 74 w 74"/>
              <a:gd name="T13" fmla="*/ 3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" h="74">
                <a:moveTo>
                  <a:pt x="74" y="31"/>
                </a:moveTo>
                <a:lnTo>
                  <a:pt x="74" y="0"/>
                </a:lnTo>
                <a:lnTo>
                  <a:pt x="0" y="0"/>
                </a:lnTo>
                <a:lnTo>
                  <a:pt x="0" y="74"/>
                </a:lnTo>
                <a:lnTo>
                  <a:pt x="48" y="74"/>
                </a:lnTo>
                <a:lnTo>
                  <a:pt x="51" y="68"/>
                </a:lnTo>
                <a:lnTo>
                  <a:pt x="74" y="3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1" name="Freeform 490"/>
          <p:cNvSpPr/>
          <p:nvPr/>
        </p:nvSpPr>
        <p:spPr bwMode="auto">
          <a:xfrm>
            <a:off x="2364105" y="2557145"/>
            <a:ext cx="96520" cy="97790"/>
          </a:xfrm>
          <a:custGeom>
            <a:avLst/>
            <a:gdLst>
              <a:gd name="T0" fmla="*/ 49 w 100"/>
              <a:gd name="T1" fmla="*/ 0 h 101"/>
              <a:gd name="T2" fmla="*/ 0 w 100"/>
              <a:gd name="T3" fmla="*/ 39 h 101"/>
              <a:gd name="T4" fmla="*/ 32 w 100"/>
              <a:gd name="T5" fmla="*/ 92 h 101"/>
              <a:gd name="T6" fmla="*/ 36 w 100"/>
              <a:gd name="T7" fmla="*/ 100 h 101"/>
              <a:gd name="T8" fmla="*/ 49 w 100"/>
              <a:gd name="T9" fmla="*/ 101 h 101"/>
              <a:gd name="T10" fmla="*/ 100 w 100"/>
              <a:gd name="T11" fmla="*/ 51 h 101"/>
              <a:gd name="T12" fmla="*/ 49 w 100"/>
              <a:gd name="T13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01">
                <a:moveTo>
                  <a:pt x="49" y="0"/>
                </a:moveTo>
                <a:cubicBezTo>
                  <a:pt x="25" y="0"/>
                  <a:pt x="5" y="17"/>
                  <a:pt x="0" y="39"/>
                </a:cubicBezTo>
                <a:cubicBezTo>
                  <a:pt x="32" y="92"/>
                  <a:pt x="32" y="92"/>
                  <a:pt x="32" y="92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40" y="101"/>
                  <a:pt x="45" y="101"/>
                  <a:pt x="49" y="101"/>
                </a:cubicBezTo>
                <a:cubicBezTo>
                  <a:pt x="77" y="101"/>
                  <a:pt x="100" y="79"/>
                  <a:pt x="100" y="51"/>
                </a:cubicBezTo>
                <a:cubicBezTo>
                  <a:pt x="100" y="23"/>
                  <a:pt x="77" y="0"/>
                  <a:pt x="49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2" name="Freeform 491"/>
          <p:cNvSpPr/>
          <p:nvPr/>
        </p:nvSpPr>
        <p:spPr bwMode="auto">
          <a:xfrm>
            <a:off x="2262505" y="2557145"/>
            <a:ext cx="117475" cy="97790"/>
          </a:xfrm>
          <a:custGeom>
            <a:avLst/>
            <a:gdLst>
              <a:gd name="T0" fmla="*/ 45 w 89"/>
              <a:gd name="T1" fmla="*/ 0 h 74"/>
              <a:gd name="T2" fmla="*/ 0 w 89"/>
              <a:gd name="T3" fmla="*/ 74 h 74"/>
              <a:gd name="T4" fmla="*/ 89 w 89"/>
              <a:gd name="T5" fmla="*/ 74 h 74"/>
              <a:gd name="T6" fmla="*/ 45 w 89"/>
              <a:gd name="T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74">
                <a:moveTo>
                  <a:pt x="45" y="0"/>
                </a:moveTo>
                <a:lnTo>
                  <a:pt x="0" y="74"/>
                </a:lnTo>
                <a:lnTo>
                  <a:pt x="89" y="74"/>
                </a:lnTo>
                <a:lnTo>
                  <a:pt x="45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" name="Freeform 492"/>
          <p:cNvSpPr/>
          <p:nvPr/>
        </p:nvSpPr>
        <p:spPr bwMode="auto">
          <a:xfrm>
            <a:off x="11355705" y="1631315"/>
            <a:ext cx="1270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4" name="Freeform 493"/>
          <p:cNvSpPr/>
          <p:nvPr/>
        </p:nvSpPr>
        <p:spPr bwMode="auto">
          <a:xfrm>
            <a:off x="11304270" y="1578610"/>
            <a:ext cx="52705" cy="52705"/>
          </a:xfrm>
          <a:custGeom>
            <a:avLst/>
            <a:gdLst>
              <a:gd name="T0" fmla="*/ 39 w 40"/>
              <a:gd name="T1" fmla="*/ 40 h 40"/>
              <a:gd name="T2" fmla="*/ 40 w 40"/>
              <a:gd name="T3" fmla="*/ 40 h 40"/>
              <a:gd name="T4" fmla="*/ 40 w 40"/>
              <a:gd name="T5" fmla="*/ 0 h 40"/>
              <a:gd name="T6" fmla="*/ 0 w 40"/>
              <a:gd name="T7" fmla="*/ 40 h 40"/>
              <a:gd name="T8" fmla="*/ 39 w 40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40">
                <a:moveTo>
                  <a:pt x="39" y="40"/>
                </a:moveTo>
                <a:lnTo>
                  <a:pt x="40" y="40"/>
                </a:lnTo>
                <a:lnTo>
                  <a:pt x="40" y="0"/>
                </a:lnTo>
                <a:lnTo>
                  <a:pt x="0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5" name="Freeform 494"/>
          <p:cNvSpPr/>
          <p:nvPr/>
        </p:nvSpPr>
        <p:spPr bwMode="auto">
          <a:xfrm>
            <a:off x="11191875" y="1467485"/>
            <a:ext cx="165100" cy="163830"/>
          </a:xfrm>
          <a:custGeom>
            <a:avLst/>
            <a:gdLst>
              <a:gd name="T0" fmla="*/ 39 w 125"/>
              <a:gd name="T1" fmla="*/ 124 h 124"/>
              <a:gd name="T2" fmla="*/ 125 w 125"/>
              <a:gd name="T3" fmla="*/ 38 h 124"/>
              <a:gd name="T4" fmla="*/ 125 w 125"/>
              <a:gd name="T5" fmla="*/ 0 h 124"/>
              <a:gd name="T6" fmla="*/ 0 w 125"/>
              <a:gd name="T7" fmla="*/ 124 h 124"/>
              <a:gd name="T8" fmla="*/ 39 w 125"/>
              <a:gd name="T9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39" y="124"/>
                </a:moveTo>
                <a:lnTo>
                  <a:pt x="125" y="38"/>
                </a:lnTo>
                <a:lnTo>
                  <a:pt x="125" y="0"/>
                </a:lnTo>
                <a:lnTo>
                  <a:pt x="0" y="124"/>
                </a:lnTo>
                <a:lnTo>
                  <a:pt x="39" y="12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6" name="Freeform 495"/>
          <p:cNvSpPr/>
          <p:nvPr/>
        </p:nvSpPr>
        <p:spPr bwMode="auto">
          <a:xfrm>
            <a:off x="11079480" y="1353820"/>
            <a:ext cx="277495" cy="277495"/>
          </a:xfrm>
          <a:custGeom>
            <a:avLst/>
            <a:gdLst>
              <a:gd name="T0" fmla="*/ 0 w 210"/>
              <a:gd name="T1" fmla="*/ 210 h 210"/>
              <a:gd name="T2" fmla="*/ 39 w 210"/>
              <a:gd name="T3" fmla="*/ 210 h 210"/>
              <a:gd name="T4" fmla="*/ 210 w 210"/>
              <a:gd name="T5" fmla="*/ 39 h 210"/>
              <a:gd name="T6" fmla="*/ 210 w 210"/>
              <a:gd name="T7" fmla="*/ 0 h 210"/>
              <a:gd name="T8" fmla="*/ 0 w 210"/>
              <a:gd name="T9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210">
                <a:moveTo>
                  <a:pt x="0" y="210"/>
                </a:moveTo>
                <a:lnTo>
                  <a:pt x="39" y="210"/>
                </a:lnTo>
                <a:lnTo>
                  <a:pt x="210" y="39"/>
                </a:lnTo>
                <a:lnTo>
                  <a:pt x="210" y="0"/>
                </a:lnTo>
                <a:lnTo>
                  <a:pt x="0" y="2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7" name="Freeform 496"/>
          <p:cNvSpPr>
            <a:spLocks noEditPoints="1"/>
          </p:cNvSpPr>
          <p:nvPr/>
        </p:nvSpPr>
        <p:spPr bwMode="auto">
          <a:xfrm>
            <a:off x="3294380" y="1922145"/>
            <a:ext cx="277495" cy="255905"/>
          </a:xfrm>
          <a:custGeom>
            <a:avLst/>
            <a:gdLst>
              <a:gd name="T0" fmla="*/ 229 w 288"/>
              <a:gd name="T1" fmla="*/ 0 h 266"/>
              <a:gd name="T2" fmla="*/ 58 w 288"/>
              <a:gd name="T3" fmla="*/ 0 h 266"/>
              <a:gd name="T4" fmla="*/ 0 w 288"/>
              <a:gd name="T5" fmla="*/ 59 h 266"/>
              <a:gd name="T6" fmla="*/ 0 w 288"/>
              <a:gd name="T7" fmla="*/ 208 h 266"/>
              <a:gd name="T8" fmla="*/ 58 w 288"/>
              <a:gd name="T9" fmla="*/ 266 h 266"/>
              <a:gd name="T10" fmla="*/ 229 w 288"/>
              <a:gd name="T11" fmla="*/ 266 h 266"/>
              <a:gd name="T12" fmla="*/ 288 w 288"/>
              <a:gd name="T13" fmla="*/ 208 h 266"/>
              <a:gd name="T14" fmla="*/ 288 w 288"/>
              <a:gd name="T15" fmla="*/ 59 h 266"/>
              <a:gd name="T16" fmla="*/ 229 w 288"/>
              <a:gd name="T17" fmla="*/ 0 h 266"/>
              <a:gd name="T18" fmla="*/ 255 w 288"/>
              <a:gd name="T19" fmla="*/ 208 h 266"/>
              <a:gd name="T20" fmla="*/ 229 w 288"/>
              <a:gd name="T21" fmla="*/ 233 h 266"/>
              <a:gd name="T22" fmla="*/ 58 w 288"/>
              <a:gd name="T23" fmla="*/ 233 h 266"/>
              <a:gd name="T24" fmla="*/ 33 w 288"/>
              <a:gd name="T25" fmla="*/ 208 h 266"/>
              <a:gd name="T26" fmla="*/ 33 w 288"/>
              <a:gd name="T27" fmla="*/ 59 h 266"/>
              <a:gd name="T28" fmla="*/ 58 w 288"/>
              <a:gd name="T29" fmla="*/ 33 h 266"/>
              <a:gd name="T30" fmla="*/ 229 w 288"/>
              <a:gd name="T31" fmla="*/ 33 h 266"/>
              <a:gd name="T32" fmla="*/ 255 w 288"/>
              <a:gd name="T33" fmla="*/ 59 h 266"/>
              <a:gd name="T34" fmla="*/ 255 w 288"/>
              <a:gd name="T35" fmla="*/ 20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66">
                <a:moveTo>
                  <a:pt x="229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0" y="27"/>
                  <a:pt x="0" y="59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40"/>
                  <a:pt x="26" y="266"/>
                  <a:pt x="58" y="266"/>
                </a:cubicBezTo>
                <a:cubicBezTo>
                  <a:pt x="229" y="266"/>
                  <a:pt x="229" y="266"/>
                  <a:pt x="229" y="266"/>
                </a:cubicBezTo>
                <a:cubicBezTo>
                  <a:pt x="262" y="266"/>
                  <a:pt x="288" y="240"/>
                  <a:pt x="288" y="208"/>
                </a:cubicBezTo>
                <a:cubicBezTo>
                  <a:pt x="288" y="59"/>
                  <a:pt x="288" y="59"/>
                  <a:pt x="288" y="59"/>
                </a:cubicBezTo>
                <a:cubicBezTo>
                  <a:pt x="288" y="27"/>
                  <a:pt x="262" y="0"/>
                  <a:pt x="229" y="0"/>
                </a:cubicBezTo>
                <a:close/>
                <a:moveTo>
                  <a:pt x="255" y="208"/>
                </a:moveTo>
                <a:cubicBezTo>
                  <a:pt x="255" y="222"/>
                  <a:pt x="243" y="233"/>
                  <a:pt x="229" y="233"/>
                </a:cubicBezTo>
                <a:cubicBezTo>
                  <a:pt x="58" y="233"/>
                  <a:pt x="58" y="233"/>
                  <a:pt x="58" y="233"/>
                </a:cubicBezTo>
                <a:cubicBezTo>
                  <a:pt x="44" y="233"/>
                  <a:pt x="33" y="222"/>
                  <a:pt x="33" y="208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45"/>
                  <a:pt x="44" y="33"/>
                  <a:pt x="58" y="33"/>
                </a:cubicBezTo>
                <a:cubicBezTo>
                  <a:pt x="229" y="33"/>
                  <a:pt x="229" y="33"/>
                  <a:pt x="229" y="33"/>
                </a:cubicBezTo>
                <a:cubicBezTo>
                  <a:pt x="243" y="33"/>
                  <a:pt x="255" y="45"/>
                  <a:pt x="255" y="59"/>
                </a:cubicBezTo>
                <a:lnTo>
                  <a:pt x="255" y="20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8" name="Freeform 497"/>
          <p:cNvSpPr/>
          <p:nvPr/>
        </p:nvSpPr>
        <p:spPr bwMode="auto">
          <a:xfrm>
            <a:off x="3369945" y="2015490"/>
            <a:ext cx="127635" cy="79375"/>
          </a:xfrm>
          <a:custGeom>
            <a:avLst/>
            <a:gdLst>
              <a:gd name="T0" fmla="*/ 49 w 97"/>
              <a:gd name="T1" fmla="*/ 60 h 60"/>
              <a:gd name="T2" fmla="*/ 97 w 97"/>
              <a:gd name="T3" fmla="*/ 0 h 60"/>
              <a:gd name="T4" fmla="*/ 0 w 97"/>
              <a:gd name="T5" fmla="*/ 0 h 60"/>
              <a:gd name="T6" fmla="*/ 49 w 97"/>
              <a:gd name="T7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60">
                <a:moveTo>
                  <a:pt x="49" y="60"/>
                </a:moveTo>
                <a:lnTo>
                  <a:pt x="97" y="0"/>
                </a:lnTo>
                <a:lnTo>
                  <a:pt x="0" y="0"/>
                </a:lnTo>
                <a:lnTo>
                  <a:pt x="49" y="6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9" name="Rectangle 498"/>
          <p:cNvSpPr>
            <a:spLocks noChangeArrowheads="1"/>
          </p:cNvSpPr>
          <p:nvPr/>
        </p:nvSpPr>
        <p:spPr bwMode="auto">
          <a:xfrm>
            <a:off x="1624330" y="1915160"/>
            <a:ext cx="278765" cy="317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0" name="Rectangle 499"/>
          <p:cNvSpPr>
            <a:spLocks noChangeArrowheads="1"/>
          </p:cNvSpPr>
          <p:nvPr/>
        </p:nvSpPr>
        <p:spPr bwMode="auto">
          <a:xfrm>
            <a:off x="1624330" y="1994535"/>
            <a:ext cx="278765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1" name="Rectangle 500"/>
          <p:cNvSpPr>
            <a:spLocks noChangeArrowheads="1"/>
          </p:cNvSpPr>
          <p:nvPr/>
        </p:nvSpPr>
        <p:spPr bwMode="auto">
          <a:xfrm>
            <a:off x="1624330" y="2072640"/>
            <a:ext cx="278765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2" name="Rectangle 501"/>
          <p:cNvSpPr>
            <a:spLocks noChangeArrowheads="1"/>
          </p:cNvSpPr>
          <p:nvPr/>
        </p:nvSpPr>
        <p:spPr bwMode="auto">
          <a:xfrm>
            <a:off x="1624330" y="2150745"/>
            <a:ext cx="278765" cy="298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3" name="Rectangle 502"/>
          <p:cNvSpPr>
            <a:spLocks noChangeArrowheads="1"/>
          </p:cNvSpPr>
          <p:nvPr/>
        </p:nvSpPr>
        <p:spPr bwMode="auto">
          <a:xfrm>
            <a:off x="2273300" y="2005330"/>
            <a:ext cx="92075" cy="92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4" name="Rectangle 503"/>
          <p:cNvSpPr>
            <a:spLocks noChangeArrowheads="1"/>
          </p:cNvSpPr>
          <p:nvPr/>
        </p:nvSpPr>
        <p:spPr bwMode="auto">
          <a:xfrm>
            <a:off x="2390775" y="2005330"/>
            <a:ext cx="22225" cy="92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5" name="Rectangle 504"/>
          <p:cNvSpPr>
            <a:spLocks noChangeArrowheads="1"/>
          </p:cNvSpPr>
          <p:nvPr/>
        </p:nvSpPr>
        <p:spPr bwMode="auto">
          <a:xfrm>
            <a:off x="2438400" y="1979930"/>
            <a:ext cx="20955" cy="142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6" name="Rectangle 505"/>
          <p:cNvSpPr>
            <a:spLocks noChangeArrowheads="1"/>
          </p:cNvSpPr>
          <p:nvPr/>
        </p:nvSpPr>
        <p:spPr bwMode="auto">
          <a:xfrm>
            <a:off x="2226945" y="2005330"/>
            <a:ext cx="20955" cy="92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7" name="Rectangle 506"/>
          <p:cNvSpPr>
            <a:spLocks noChangeArrowheads="1"/>
          </p:cNvSpPr>
          <p:nvPr/>
        </p:nvSpPr>
        <p:spPr bwMode="auto">
          <a:xfrm>
            <a:off x="2180590" y="1979930"/>
            <a:ext cx="20955" cy="142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8" name="Freeform 507"/>
          <p:cNvSpPr>
            <a:spLocks noEditPoints="1"/>
          </p:cNvSpPr>
          <p:nvPr/>
        </p:nvSpPr>
        <p:spPr bwMode="auto">
          <a:xfrm>
            <a:off x="2736850" y="1945640"/>
            <a:ext cx="278765" cy="208915"/>
          </a:xfrm>
          <a:custGeom>
            <a:avLst/>
            <a:gdLst>
              <a:gd name="T0" fmla="*/ 0 w 211"/>
              <a:gd name="T1" fmla="*/ 0 h 158"/>
              <a:gd name="T2" fmla="*/ 0 w 211"/>
              <a:gd name="T3" fmla="*/ 158 h 158"/>
              <a:gd name="T4" fmla="*/ 211 w 211"/>
              <a:gd name="T5" fmla="*/ 158 h 158"/>
              <a:gd name="T6" fmla="*/ 211 w 211"/>
              <a:gd name="T7" fmla="*/ 0 h 158"/>
              <a:gd name="T8" fmla="*/ 0 w 211"/>
              <a:gd name="T9" fmla="*/ 0 h 158"/>
              <a:gd name="T10" fmla="*/ 129 w 211"/>
              <a:gd name="T11" fmla="*/ 18 h 158"/>
              <a:gd name="T12" fmla="*/ 129 w 211"/>
              <a:gd name="T13" fmla="*/ 140 h 158"/>
              <a:gd name="T14" fmla="*/ 81 w 211"/>
              <a:gd name="T15" fmla="*/ 140 h 158"/>
              <a:gd name="T16" fmla="*/ 81 w 211"/>
              <a:gd name="T17" fmla="*/ 18 h 158"/>
              <a:gd name="T18" fmla="*/ 129 w 211"/>
              <a:gd name="T19" fmla="*/ 18 h 158"/>
              <a:gd name="T20" fmla="*/ 18 w 211"/>
              <a:gd name="T21" fmla="*/ 18 h 158"/>
              <a:gd name="T22" fmla="*/ 64 w 211"/>
              <a:gd name="T23" fmla="*/ 18 h 158"/>
              <a:gd name="T24" fmla="*/ 64 w 211"/>
              <a:gd name="T25" fmla="*/ 140 h 158"/>
              <a:gd name="T26" fmla="*/ 18 w 211"/>
              <a:gd name="T27" fmla="*/ 140 h 158"/>
              <a:gd name="T28" fmla="*/ 18 w 211"/>
              <a:gd name="T29" fmla="*/ 18 h 158"/>
              <a:gd name="T30" fmla="*/ 193 w 211"/>
              <a:gd name="T31" fmla="*/ 140 h 158"/>
              <a:gd name="T32" fmla="*/ 147 w 211"/>
              <a:gd name="T33" fmla="*/ 140 h 158"/>
              <a:gd name="T34" fmla="*/ 147 w 211"/>
              <a:gd name="T35" fmla="*/ 18 h 158"/>
              <a:gd name="T36" fmla="*/ 193 w 211"/>
              <a:gd name="T37" fmla="*/ 18 h 158"/>
              <a:gd name="T38" fmla="*/ 193 w 211"/>
              <a:gd name="T39" fmla="*/ 14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" h="158">
                <a:moveTo>
                  <a:pt x="0" y="0"/>
                </a:moveTo>
                <a:lnTo>
                  <a:pt x="0" y="158"/>
                </a:lnTo>
                <a:lnTo>
                  <a:pt x="211" y="158"/>
                </a:lnTo>
                <a:lnTo>
                  <a:pt x="211" y="0"/>
                </a:lnTo>
                <a:lnTo>
                  <a:pt x="0" y="0"/>
                </a:lnTo>
                <a:close/>
                <a:moveTo>
                  <a:pt x="129" y="18"/>
                </a:moveTo>
                <a:lnTo>
                  <a:pt x="129" y="140"/>
                </a:lnTo>
                <a:lnTo>
                  <a:pt x="81" y="140"/>
                </a:lnTo>
                <a:lnTo>
                  <a:pt x="81" y="18"/>
                </a:lnTo>
                <a:lnTo>
                  <a:pt x="129" y="18"/>
                </a:lnTo>
                <a:close/>
                <a:moveTo>
                  <a:pt x="18" y="18"/>
                </a:moveTo>
                <a:lnTo>
                  <a:pt x="64" y="18"/>
                </a:lnTo>
                <a:lnTo>
                  <a:pt x="64" y="140"/>
                </a:lnTo>
                <a:lnTo>
                  <a:pt x="18" y="140"/>
                </a:lnTo>
                <a:lnTo>
                  <a:pt x="18" y="18"/>
                </a:lnTo>
                <a:close/>
                <a:moveTo>
                  <a:pt x="193" y="140"/>
                </a:moveTo>
                <a:lnTo>
                  <a:pt x="147" y="140"/>
                </a:lnTo>
                <a:lnTo>
                  <a:pt x="147" y="18"/>
                </a:lnTo>
                <a:lnTo>
                  <a:pt x="193" y="18"/>
                </a:lnTo>
                <a:lnTo>
                  <a:pt x="193" y="14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9" name="Freeform 508"/>
          <p:cNvSpPr/>
          <p:nvPr/>
        </p:nvSpPr>
        <p:spPr bwMode="auto">
          <a:xfrm>
            <a:off x="8927465" y="1494155"/>
            <a:ext cx="71120" cy="71120"/>
          </a:xfrm>
          <a:custGeom>
            <a:avLst/>
            <a:gdLst>
              <a:gd name="T0" fmla="*/ 0 w 54"/>
              <a:gd name="T1" fmla="*/ 54 h 54"/>
              <a:gd name="T2" fmla="*/ 54 w 54"/>
              <a:gd name="T3" fmla="*/ 0 h 54"/>
              <a:gd name="T4" fmla="*/ 0 w 54"/>
              <a:gd name="T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54">
                <a:moveTo>
                  <a:pt x="0" y="54"/>
                </a:moveTo>
                <a:lnTo>
                  <a:pt x="54" y="0"/>
                </a:lnTo>
                <a:lnTo>
                  <a:pt x="0" y="5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0" name="Line 509"/>
          <p:cNvSpPr>
            <a:spLocks noChangeShapeType="1"/>
          </p:cNvSpPr>
          <p:nvPr/>
        </p:nvSpPr>
        <p:spPr bwMode="auto">
          <a:xfrm flipV="1">
            <a:off x="8927465" y="1494155"/>
            <a:ext cx="71120" cy="7112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1" name="Line 510"/>
          <p:cNvSpPr>
            <a:spLocks noChangeShapeType="1"/>
          </p:cNvSpPr>
          <p:nvPr/>
        </p:nvSpPr>
        <p:spPr bwMode="auto">
          <a:xfrm>
            <a:off x="8927465" y="142240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2" name="Line 511"/>
          <p:cNvSpPr>
            <a:spLocks noChangeShapeType="1"/>
          </p:cNvSpPr>
          <p:nvPr/>
        </p:nvSpPr>
        <p:spPr bwMode="auto">
          <a:xfrm>
            <a:off x="8927465" y="1422400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3" name="Freeform 512"/>
          <p:cNvSpPr/>
          <p:nvPr/>
        </p:nvSpPr>
        <p:spPr bwMode="auto">
          <a:xfrm>
            <a:off x="8927465" y="1355090"/>
            <a:ext cx="140335" cy="277495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4" name="Freeform 513"/>
          <p:cNvSpPr/>
          <p:nvPr/>
        </p:nvSpPr>
        <p:spPr bwMode="auto">
          <a:xfrm>
            <a:off x="9482455" y="1355090"/>
            <a:ext cx="147955" cy="276225"/>
          </a:xfrm>
          <a:custGeom>
            <a:avLst/>
            <a:gdLst>
              <a:gd name="T0" fmla="*/ 149 w 153"/>
              <a:gd name="T1" fmla="*/ 137 h 286"/>
              <a:gd name="T2" fmla="*/ 16 w 153"/>
              <a:gd name="T3" fmla="*/ 3 h 286"/>
              <a:gd name="T4" fmla="*/ 9 w 153"/>
              <a:gd name="T5" fmla="*/ 0 h 286"/>
              <a:gd name="T6" fmla="*/ 3 w 153"/>
              <a:gd name="T7" fmla="*/ 3 h 286"/>
              <a:gd name="T8" fmla="*/ 2 w 153"/>
              <a:gd name="T9" fmla="*/ 3 h 286"/>
              <a:gd name="T10" fmla="*/ 0 w 153"/>
              <a:gd name="T11" fmla="*/ 10 h 286"/>
              <a:gd name="T12" fmla="*/ 0 w 153"/>
              <a:gd name="T13" fmla="*/ 75 h 286"/>
              <a:gd name="T14" fmla="*/ 2 w 153"/>
              <a:gd name="T15" fmla="*/ 81 h 286"/>
              <a:gd name="T16" fmla="*/ 64 w 153"/>
              <a:gd name="T17" fmla="*/ 143 h 286"/>
              <a:gd name="T18" fmla="*/ 2 w 153"/>
              <a:gd name="T19" fmla="*/ 205 h 286"/>
              <a:gd name="T20" fmla="*/ 0 w 153"/>
              <a:gd name="T21" fmla="*/ 212 h 286"/>
              <a:gd name="T22" fmla="*/ 0 w 153"/>
              <a:gd name="T23" fmla="*/ 277 h 286"/>
              <a:gd name="T24" fmla="*/ 2 w 153"/>
              <a:gd name="T25" fmla="*/ 283 h 286"/>
              <a:gd name="T26" fmla="*/ 3 w 153"/>
              <a:gd name="T27" fmla="*/ 283 h 286"/>
              <a:gd name="T28" fmla="*/ 9 w 153"/>
              <a:gd name="T29" fmla="*/ 286 h 286"/>
              <a:gd name="T30" fmla="*/ 16 w 153"/>
              <a:gd name="T31" fmla="*/ 283 h 286"/>
              <a:gd name="T32" fmla="*/ 149 w 153"/>
              <a:gd name="T33" fmla="*/ 150 h 286"/>
              <a:gd name="T34" fmla="*/ 149 w 153"/>
              <a:gd name="T35" fmla="*/ 137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286">
                <a:moveTo>
                  <a:pt x="149" y="137"/>
                </a:moveTo>
                <a:cubicBezTo>
                  <a:pt x="16" y="3"/>
                  <a:pt x="16" y="3"/>
                  <a:pt x="16" y="3"/>
                </a:cubicBezTo>
                <a:cubicBezTo>
                  <a:pt x="14" y="1"/>
                  <a:pt x="11" y="0"/>
                  <a:pt x="9" y="0"/>
                </a:cubicBezTo>
                <a:cubicBezTo>
                  <a:pt x="7" y="0"/>
                  <a:pt x="4" y="1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5"/>
                  <a:pt x="0" y="7"/>
                  <a:pt x="0" y="10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7"/>
                  <a:pt x="1" y="79"/>
                  <a:pt x="2" y="81"/>
                </a:cubicBezTo>
                <a:cubicBezTo>
                  <a:pt x="64" y="143"/>
                  <a:pt x="64" y="143"/>
                  <a:pt x="64" y="143"/>
                </a:cubicBezTo>
                <a:cubicBezTo>
                  <a:pt x="2" y="205"/>
                  <a:pt x="2" y="205"/>
                  <a:pt x="2" y="205"/>
                </a:cubicBezTo>
                <a:cubicBezTo>
                  <a:pt x="1" y="207"/>
                  <a:pt x="0" y="209"/>
                  <a:pt x="0" y="212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79"/>
                  <a:pt x="1" y="281"/>
                  <a:pt x="2" y="283"/>
                </a:cubicBezTo>
                <a:cubicBezTo>
                  <a:pt x="3" y="283"/>
                  <a:pt x="3" y="283"/>
                  <a:pt x="3" y="283"/>
                </a:cubicBezTo>
                <a:cubicBezTo>
                  <a:pt x="4" y="285"/>
                  <a:pt x="7" y="286"/>
                  <a:pt x="9" y="286"/>
                </a:cubicBezTo>
                <a:cubicBezTo>
                  <a:pt x="12" y="286"/>
                  <a:pt x="14" y="285"/>
                  <a:pt x="16" y="283"/>
                </a:cubicBezTo>
                <a:cubicBezTo>
                  <a:pt x="149" y="150"/>
                  <a:pt x="149" y="150"/>
                  <a:pt x="149" y="150"/>
                </a:cubicBezTo>
                <a:cubicBezTo>
                  <a:pt x="153" y="146"/>
                  <a:pt x="153" y="140"/>
                  <a:pt x="149" y="13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5" name="Freeform 514"/>
          <p:cNvSpPr>
            <a:spLocks noEditPoints="1"/>
          </p:cNvSpPr>
          <p:nvPr/>
        </p:nvSpPr>
        <p:spPr bwMode="auto">
          <a:xfrm>
            <a:off x="9966960" y="1352550"/>
            <a:ext cx="277495" cy="278765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6" name="Freeform 515"/>
          <p:cNvSpPr>
            <a:spLocks noEditPoints="1"/>
          </p:cNvSpPr>
          <p:nvPr/>
        </p:nvSpPr>
        <p:spPr bwMode="auto">
          <a:xfrm>
            <a:off x="6631305" y="4690745"/>
            <a:ext cx="277495" cy="278765"/>
          </a:xfrm>
          <a:custGeom>
            <a:avLst/>
            <a:gdLst>
              <a:gd name="T0" fmla="*/ 0 w 210"/>
              <a:gd name="T1" fmla="*/ 0 h 211"/>
              <a:gd name="T2" fmla="*/ 0 w 210"/>
              <a:gd name="T3" fmla="*/ 211 h 211"/>
              <a:gd name="T4" fmla="*/ 210 w 210"/>
              <a:gd name="T5" fmla="*/ 211 h 211"/>
              <a:gd name="T6" fmla="*/ 210 w 210"/>
              <a:gd name="T7" fmla="*/ 0 h 211"/>
              <a:gd name="T8" fmla="*/ 0 w 210"/>
              <a:gd name="T9" fmla="*/ 0 h 211"/>
              <a:gd name="T10" fmla="*/ 17 w 210"/>
              <a:gd name="T11" fmla="*/ 136 h 211"/>
              <a:gd name="T12" fmla="*/ 75 w 210"/>
              <a:gd name="T13" fmla="*/ 193 h 211"/>
              <a:gd name="T14" fmla="*/ 17 w 210"/>
              <a:gd name="T15" fmla="*/ 193 h 211"/>
              <a:gd name="T16" fmla="*/ 17 w 210"/>
              <a:gd name="T17" fmla="*/ 136 h 211"/>
              <a:gd name="T18" fmla="*/ 12 w 210"/>
              <a:gd name="T19" fmla="*/ 105 h 211"/>
              <a:gd name="T20" fmla="*/ 105 w 210"/>
              <a:gd name="T21" fmla="*/ 105 h 211"/>
              <a:gd name="T22" fmla="*/ 105 w 210"/>
              <a:gd name="T23" fmla="*/ 198 h 211"/>
              <a:gd name="T24" fmla="*/ 12 w 210"/>
              <a:gd name="T25" fmla="*/ 10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0" h="211">
                <a:moveTo>
                  <a:pt x="0" y="0"/>
                </a:moveTo>
                <a:lnTo>
                  <a:pt x="0" y="211"/>
                </a:lnTo>
                <a:lnTo>
                  <a:pt x="210" y="211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7" y="136"/>
                </a:moveTo>
                <a:lnTo>
                  <a:pt x="75" y="193"/>
                </a:lnTo>
                <a:lnTo>
                  <a:pt x="17" y="193"/>
                </a:lnTo>
                <a:lnTo>
                  <a:pt x="17" y="136"/>
                </a:lnTo>
                <a:close/>
                <a:moveTo>
                  <a:pt x="12" y="105"/>
                </a:moveTo>
                <a:lnTo>
                  <a:pt x="105" y="105"/>
                </a:lnTo>
                <a:lnTo>
                  <a:pt x="105" y="198"/>
                </a:lnTo>
                <a:lnTo>
                  <a:pt x="12" y="10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7" name="Freeform 516"/>
          <p:cNvSpPr>
            <a:spLocks noEditPoints="1"/>
          </p:cNvSpPr>
          <p:nvPr/>
        </p:nvSpPr>
        <p:spPr bwMode="auto">
          <a:xfrm>
            <a:off x="1625600" y="2467610"/>
            <a:ext cx="276225" cy="277495"/>
          </a:xfrm>
          <a:custGeom>
            <a:avLst/>
            <a:gdLst>
              <a:gd name="T0" fmla="*/ 286 w 286"/>
              <a:gd name="T1" fmla="*/ 131 h 288"/>
              <a:gd name="T2" fmla="*/ 259 w 286"/>
              <a:gd name="T3" fmla="*/ 131 h 288"/>
              <a:gd name="T4" fmla="*/ 155 w 286"/>
              <a:gd name="T5" fmla="*/ 26 h 288"/>
              <a:gd name="T6" fmla="*/ 155 w 286"/>
              <a:gd name="T7" fmla="*/ 0 h 288"/>
              <a:gd name="T8" fmla="*/ 131 w 286"/>
              <a:gd name="T9" fmla="*/ 0 h 288"/>
              <a:gd name="T10" fmla="*/ 131 w 286"/>
              <a:gd name="T11" fmla="*/ 26 h 288"/>
              <a:gd name="T12" fmla="*/ 27 w 286"/>
              <a:gd name="T13" fmla="*/ 131 h 288"/>
              <a:gd name="T14" fmla="*/ 0 w 286"/>
              <a:gd name="T15" fmla="*/ 131 h 288"/>
              <a:gd name="T16" fmla="*/ 0 w 286"/>
              <a:gd name="T17" fmla="*/ 155 h 288"/>
              <a:gd name="T18" fmla="*/ 28 w 286"/>
              <a:gd name="T19" fmla="*/ 155 h 288"/>
              <a:gd name="T20" fmla="*/ 131 w 286"/>
              <a:gd name="T21" fmla="*/ 258 h 288"/>
              <a:gd name="T22" fmla="*/ 131 w 286"/>
              <a:gd name="T23" fmla="*/ 288 h 288"/>
              <a:gd name="T24" fmla="*/ 155 w 286"/>
              <a:gd name="T25" fmla="*/ 288 h 288"/>
              <a:gd name="T26" fmla="*/ 155 w 286"/>
              <a:gd name="T27" fmla="*/ 258 h 288"/>
              <a:gd name="T28" fmla="*/ 259 w 286"/>
              <a:gd name="T29" fmla="*/ 155 h 288"/>
              <a:gd name="T30" fmla="*/ 286 w 286"/>
              <a:gd name="T31" fmla="*/ 155 h 288"/>
              <a:gd name="T32" fmla="*/ 286 w 286"/>
              <a:gd name="T33" fmla="*/ 131 h 288"/>
              <a:gd name="T34" fmla="*/ 235 w 286"/>
              <a:gd name="T35" fmla="*/ 131 h 288"/>
              <a:gd name="T36" fmla="*/ 155 w 286"/>
              <a:gd name="T37" fmla="*/ 131 h 288"/>
              <a:gd name="T38" fmla="*/ 155 w 286"/>
              <a:gd name="T39" fmla="*/ 50 h 288"/>
              <a:gd name="T40" fmla="*/ 235 w 286"/>
              <a:gd name="T41" fmla="*/ 131 h 288"/>
              <a:gd name="T42" fmla="*/ 131 w 286"/>
              <a:gd name="T43" fmla="*/ 50 h 288"/>
              <a:gd name="T44" fmla="*/ 131 w 286"/>
              <a:gd name="T45" fmla="*/ 131 h 288"/>
              <a:gd name="T46" fmla="*/ 51 w 286"/>
              <a:gd name="T47" fmla="*/ 131 h 288"/>
              <a:gd name="T48" fmla="*/ 131 w 286"/>
              <a:gd name="T49" fmla="*/ 50 h 288"/>
              <a:gd name="T50" fmla="*/ 52 w 286"/>
              <a:gd name="T51" fmla="*/ 155 h 288"/>
              <a:gd name="T52" fmla="*/ 131 w 286"/>
              <a:gd name="T53" fmla="*/ 155 h 288"/>
              <a:gd name="T54" fmla="*/ 131 w 286"/>
              <a:gd name="T55" fmla="*/ 234 h 288"/>
              <a:gd name="T56" fmla="*/ 52 w 286"/>
              <a:gd name="T57" fmla="*/ 155 h 288"/>
              <a:gd name="T58" fmla="*/ 155 w 286"/>
              <a:gd name="T59" fmla="*/ 234 h 288"/>
              <a:gd name="T60" fmla="*/ 155 w 286"/>
              <a:gd name="T61" fmla="*/ 155 h 288"/>
              <a:gd name="T62" fmla="*/ 235 w 286"/>
              <a:gd name="T63" fmla="*/ 155 h 288"/>
              <a:gd name="T64" fmla="*/ 155 w 286"/>
              <a:gd name="T65" fmla="*/ 23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6" h="288">
                <a:moveTo>
                  <a:pt x="286" y="131"/>
                </a:moveTo>
                <a:cubicBezTo>
                  <a:pt x="259" y="131"/>
                  <a:pt x="259" y="131"/>
                  <a:pt x="259" y="131"/>
                </a:cubicBezTo>
                <a:cubicBezTo>
                  <a:pt x="254" y="76"/>
                  <a:pt x="210" y="31"/>
                  <a:pt x="155" y="26"/>
                </a:cubicBezTo>
                <a:cubicBezTo>
                  <a:pt x="155" y="0"/>
                  <a:pt x="155" y="0"/>
                  <a:pt x="15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76" y="32"/>
                  <a:pt x="32" y="76"/>
                  <a:pt x="27" y="13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5"/>
                  <a:pt x="0" y="155"/>
                  <a:pt x="0" y="155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3" y="209"/>
                  <a:pt x="77" y="252"/>
                  <a:pt x="131" y="258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55" y="288"/>
                  <a:pt x="155" y="288"/>
                  <a:pt x="155" y="288"/>
                </a:cubicBezTo>
                <a:cubicBezTo>
                  <a:pt x="155" y="258"/>
                  <a:pt x="155" y="258"/>
                  <a:pt x="155" y="258"/>
                </a:cubicBezTo>
                <a:cubicBezTo>
                  <a:pt x="210" y="253"/>
                  <a:pt x="253" y="209"/>
                  <a:pt x="259" y="155"/>
                </a:cubicBezTo>
                <a:cubicBezTo>
                  <a:pt x="286" y="155"/>
                  <a:pt x="286" y="155"/>
                  <a:pt x="286" y="155"/>
                </a:cubicBezTo>
                <a:lnTo>
                  <a:pt x="286" y="131"/>
                </a:lnTo>
                <a:close/>
                <a:moveTo>
                  <a:pt x="235" y="131"/>
                </a:moveTo>
                <a:cubicBezTo>
                  <a:pt x="155" y="131"/>
                  <a:pt x="155" y="131"/>
                  <a:pt x="155" y="131"/>
                </a:cubicBezTo>
                <a:cubicBezTo>
                  <a:pt x="155" y="50"/>
                  <a:pt x="155" y="50"/>
                  <a:pt x="155" y="50"/>
                </a:cubicBezTo>
                <a:cubicBezTo>
                  <a:pt x="197" y="55"/>
                  <a:pt x="231" y="89"/>
                  <a:pt x="235" y="131"/>
                </a:cubicBezTo>
                <a:close/>
                <a:moveTo>
                  <a:pt x="131" y="50"/>
                </a:moveTo>
                <a:cubicBezTo>
                  <a:pt x="131" y="131"/>
                  <a:pt x="131" y="131"/>
                  <a:pt x="131" y="131"/>
                </a:cubicBezTo>
                <a:cubicBezTo>
                  <a:pt x="51" y="131"/>
                  <a:pt x="51" y="131"/>
                  <a:pt x="51" y="131"/>
                </a:cubicBezTo>
                <a:cubicBezTo>
                  <a:pt x="56" y="89"/>
                  <a:pt x="89" y="56"/>
                  <a:pt x="131" y="50"/>
                </a:cubicBezTo>
                <a:close/>
                <a:moveTo>
                  <a:pt x="52" y="155"/>
                </a:moveTo>
                <a:cubicBezTo>
                  <a:pt x="131" y="155"/>
                  <a:pt x="131" y="155"/>
                  <a:pt x="131" y="155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90" y="228"/>
                  <a:pt x="57" y="196"/>
                  <a:pt x="52" y="155"/>
                </a:cubicBezTo>
                <a:close/>
                <a:moveTo>
                  <a:pt x="155" y="234"/>
                </a:moveTo>
                <a:cubicBezTo>
                  <a:pt x="155" y="155"/>
                  <a:pt x="155" y="155"/>
                  <a:pt x="155" y="155"/>
                </a:cubicBezTo>
                <a:cubicBezTo>
                  <a:pt x="235" y="155"/>
                  <a:pt x="235" y="155"/>
                  <a:pt x="235" y="155"/>
                </a:cubicBezTo>
                <a:cubicBezTo>
                  <a:pt x="229" y="196"/>
                  <a:pt x="196" y="229"/>
                  <a:pt x="155" y="23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8" name="Freeform 517"/>
          <p:cNvSpPr/>
          <p:nvPr/>
        </p:nvSpPr>
        <p:spPr bwMode="auto">
          <a:xfrm>
            <a:off x="8993505" y="5368925"/>
            <a:ext cx="0" cy="2540"/>
          </a:xfrm>
          <a:custGeom>
            <a:avLst/>
            <a:gdLst>
              <a:gd name="T0" fmla="*/ 1 h 2"/>
              <a:gd name="T1" fmla="*/ 2 h 2"/>
              <a:gd name="T2" fmla="*/ 1 h 2"/>
              <a:gd name="T3" fmla="*/ 0 h 2"/>
              <a:gd name="T4" fmla="*/ 1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2">
                <a:moveTo>
                  <a:pt x="0" y="1"/>
                </a:move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9" name="Freeform 518"/>
          <p:cNvSpPr/>
          <p:nvPr/>
        </p:nvSpPr>
        <p:spPr bwMode="auto">
          <a:xfrm>
            <a:off x="8924925" y="5248275"/>
            <a:ext cx="135890" cy="121920"/>
          </a:xfrm>
          <a:custGeom>
            <a:avLst/>
            <a:gdLst>
              <a:gd name="T0" fmla="*/ 71 w 141"/>
              <a:gd name="T1" fmla="*/ 126 h 126"/>
              <a:gd name="T2" fmla="*/ 71 w 141"/>
              <a:gd name="T3" fmla="*/ 125 h 126"/>
              <a:gd name="T4" fmla="*/ 71 w 141"/>
              <a:gd name="T5" fmla="*/ 126 h 126"/>
              <a:gd name="T6" fmla="*/ 141 w 141"/>
              <a:gd name="T7" fmla="*/ 36 h 126"/>
              <a:gd name="T8" fmla="*/ 71 w 141"/>
              <a:gd name="T9" fmla="*/ 0 h 126"/>
              <a:gd name="T10" fmla="*/ 71 w 141"/>
              <a:gd name="T11" fmla="*/ 0 h 126"/>
              <a:gd name="T12" fmla="*/ 71 w 141"/>
              <a:gd name="T13" fmla="*/ 0 h 126"/>
              <a:gd name="T14" fmla="*/ 70 w 141"/>
              <a:gd name="T15" fmla="*/ 0 h 126"/>
              <a:gd name="T16" fmla="*/ 70 w 141"/>
              <a:gd name="T17" fmla="*/ 0 h 126"/>
              <a:gd name="T18" fmla="*/ 0 w 141"/>
              <a:gd name="T19" fmla="*/ 35 h 126"/>
              <a:gd name="T20" fmla="*/ 71 w 141"/>
              <a:gd name="T21" fmla="*/ 12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1" h="126">
                <a:moveTo>
                  <a:pt x="71" y="126"/>
                </a:moveTo>
                <a:cubicBezTo>
                  <a:pt x="71" y="126"/>
                  <a:pt x="71" y="125"/>
                  <a:pt x="71" y="125"/>
                </a:cubicBezTo>
                <a:cubicBezTo>
                  <a:pt x="71" y="125"/>
                  <a:pt x="71" y="126"/>
                  <a:pt x="71" y="126"/>
                </a:cubicBezTo>
                <a:cubicBezTo>
                  <a:pt x="83" y="88"/>
                  <a:pt x="108" y="57"/>
                  <a:pt x="141" y="36"/>
                </a:cubicBezTo>
                <a:cubicBezTo>
                  <a:pt x="122" y="17"/>
                  <a:pt x="98" y="4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0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44" y="4"/>
                  <a:pt x="19" y="17"/>
                  <a:pt x="0" y="35"/>
                </a:cubicBezTo>
                <a:cubicBezTo>
                  <a:pt x="33" y="56"/>
                  <a:pt x="58" y="88"/>
                  <a:pt x="71" y="12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0" name="Freeform 519"/>
          <p:cNvSpPr/>
          <p:nvPr/>
        </p:nvSpPr>
        <p:spPr bwMode="auto">
          <a:xfrm>
            <a:off x="8855075" y="5282565"/>
            <a:ext cx="121285" cy="243205"/>
          </a:xfrm>
          <a:custGeom>
            <a:avLst/>
            <a:gdLst>
              <a:gd name="T0" fmla="*/ 126 w 126"/>
              <a:gd name="T1" fmla="*/ 252 h 252"/>
              <a:gd name="T2" fmla="*/ 126 w 126"/>
              <a:gd name="T3" fmla="*/ 127 h 252"/>
              <a:gd name="T4" fmla="*/ 126 w 126"/>
              <a:gd name="T5" fmla="*/ 127 h 252"/>
              <a:gd name="T6" fmla="*/ 0 w 126"/>
              <a:gd name="T7" fmla="*/ 0 h 252"/>
              <a:gd name="T8" fmla="*/ 0 w 126"/>
              <a:gd name="T9" fmla="*/ 127 h 252"/>
              <a:gd name="T10" fmla="*/ 0 w 126"/>
              <a:gd name="T11" fmla="*/ 127 h 252"/>
              <a:gd name="T12" fmla="*/ 126 w 126"/>
              <a:gd name="T13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" h="252">
                <a:moveTo>
                  <a:pt x="126" y="252"/>
                </a:moveTo>
                <a:cubicBezTo>
                  <a:pt x="126" y="127"/>
                  <a:pt x="126" y="127"/>
                  <a:pt x="126" y="127"/>
                </a:cubicBezTo>
                <a:cubicBezTo>
                  <a:pt x="126" y="127"/>
                  <a:pt x="126" y="127"/>
                  <a:pt x="126" y="127"/>
                </a:cubicBezTo>
                <a:cubicBezTo>
                  <a:pt x="118" y="61"/>
                  <a:pt x="66" y="8"/>
                  <a:pt x="0" y="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9" y="192"/>
                  <a:pt x="61" y="243"/>
                  <a:pt x="126" y="25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1" name="Freeform 520"/>
          <p:cNvSpPr/>
          <p:nvPr/>
        </p:nvSpPr>
        <p:spPr bwMode="auto">
          <a:xfrm>
            <a:off x="9010650" y="5282565"/>
            <a:ext cx="121920" cy="243205"/>
          </a:xfrm>
          <a:custGeom>
            <a:avLst/>
            <a:gdLst>
              <a:gd name="T0" fmla="*/ 127 w 127"/>
              <a:gd name="T1" fmla="*/ 0 h 252"/>
              <a:gd name="T2" fmla="*/ 0 w 127"/>
              <a:gd name="T3" fmla="*/ 127 h 252"/>
              <a:gd name="T4" fmla="*/ 0 w 127"/>
              <a:gd name="T5" fmla="*/ 127 h 252"/>
              <a:gd name="T6" fmla="*/ 0 w 127"/>
              <a:gd name="T7" fmla="*/ 252 h 252"/>
              <a:gd name="T8" fmla="*/ 127 w 127"/>
              <a:gd name="T9" fmla="*/ 127 h 252"/>
              <a:gd name="T10" fmla="*/ 127 w 127"/>
              <a:gd name="T11" fmla="*/ 127 h 252"/>
              <a:gd name="T12" fmla="*/ 127 w 127"/>
              <a:gd name="T13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" h="252">
                <a:moveTo>
                  <a:pt x="127" y="0"/>
                </a:moveTo>
                <a:cubicBezTo>
                  <a:pt x="61" y="8"/>
                  <a:pt x="8" y="61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252"/>
                  <a:pt x="0" y="252"/>
                  <a:pt x="0" y="252"/>
                </a:cubicBezTo>
                <a:cubicBezTo>
                  <a:pt x="66" y="243"/>
                  <a:pt x="118" y="192"/>
                  <a:pt x="127" y="127"/>
                </a:cubicBezTo>
                <a:cubicBezTo>
                  <a:pt x="127" y="127"/>
                  <a:pt x="127" y="127"/>
                  <a:pt x="127" y="127"/>
                </a:cubicBezTo>
                <a:lnTo>
                  <a:pt x="12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2" name="Freeform 521"/>
          <p:cNvSpPr/>
          <p:nvPr/>
        </p:nvSpPr>
        <p:spPr bwMode="auto">
          <a:xfrm>
            <a:off x="2738120" y="5881370"/>
            <a:ext cx="277495" cy="122555"/>
          </a:xfrm>
          <a:custGeom>
            <a:avLst/>
            <a:gdLst>
              <a:gd name="T0" fmla="*/ 255 w 288"/>
              <a:gd name="T1" fmla="*/ 0 h 127"/>
              <a:gd name="T2" fmla="*/ 255 w 288"/>
              <a:gd name="T3" fmla="*/ 0 h 127"/>
              <a:gd name="T4" fmla="*/ 254 w 288"/>
              <a:gd name="T5" fmla="*/ 0 h 127"/>
              <a:gd name="T6" fmla="*/ 222 w 288"/>
              <a:gd name="T7" fmla="*/ 95 h 127"/>
              <a:gd name="T8" fmla="*/ 210 w 288"/>
              <a:gd name="T9" fmla="*/ 106 h 127"/>
              <a:gd name="T10" fmla="*/ 199 w 288"/>
              <a:gd name="T11" fmla="*/ 95 h 127"/>
              <a:gd name="T12" fmla="*/ 166 w 288"/>
              <a:gd name="T13" fmla="*/ 0 h 127"/>
              <a:gd name="T14" fmla="*/ 166 w 288"/>
              <a:gd name="T15" fmla="*/ 0 h 127"/>
              <a:gd name="T16" fmla="*/ 166 w 288"/>
              <a:gd name="T17" fmla="*/ 0 h 127"/>
              <a:gd name="T18" fmla="*/ 133 w 288"/>
              <a:gd name="T19" fmla="*/ 32 h 127"/>
              <a:gd name="T20" fmla="*/ 122 w 288"/>
              <a:gd name="T21" fmla="*/ 106 h 127"/>
              <a:gd name="T22" fmla="*/ 121 w 288"/>
              <a:gd name="T23" fmla="*/ 106 h 127"/>
              <a:gd name="T24" fmla="*/ 110 w 288"/>
              <a:gd name="T25" fmla="*/ 32 h 127"/>
              <a:gd name="T26" fmla="*/ 78 w 288"/>
              <a:gd name="T27" fmla="*/ 0 h 127"/>
              <a:gd name="T28" fmla="*/ 77 w 288"/>
              <a:gd name="T29" fmla="*/ 0 h 127"/>
              <a:gd name="T30" fmla="*/ 77 w 288"/>
              <a:gd name="T31" fmla="*/ 0 h 127"/>
              <a:gd name="T32" fmla="*/ 44 w 288"/>
              <a:gd name="T33" fmla="*/ 95 h 127"/>
              <a:gd name="T34" fmla="*/ 33 w 288"/>
              <a:gd name="T35" fmla="*/ 106 h 127"/>
              <a:gd name="T36" fmla="*/ 21 w 288"/>
              <a:gd name="T37" fmla="*/ 95 h 127"/>
              <a:gd name="T38" fmla="*/ 18 w 288"/>
              <a:gd name="T39" fmla="*/ 59 h 127"/>
              <a:gd name="T40" fmla="*/ 0 w 288"/>
              <a:gd name="T41" fmla="*/ 62 h 127"/>
              <a:gd name="T42" fmla="*/ 32 w 288"/>
              <a:gd name="T43" fmla="*/ 127 h 127"/>
              <a:gd name="T44" fmla="*/ 33 w 288"/>
              <a:gd name="T45" fmla="*/ 127 h 127"/>
              <a:gd name="T46" fmla="*/ 33 w 288"/>
              <a:gd name="T47" fmla="*/ 127 h 127"/>
              <a:gd name="T48" fmla="*/ 33 w 288"/>
              <a:gd name="T49" fmla="*/ 127 h 127"/>
              <a:gd name="T50" fmla="*/ 66 w 288"/>
              <a:gd name="T51" fmla="*/ 32 h 127"/>
              <a:gd name="T52" fmla="*/ 77 w 288"/>
              <a:gd name="T53" fmla="*/ 21 h 127"/>
              <a:gd name="T54" fmla="*/ 89 w 288"/>
              <a:gd name="T55" fmla="*/ 32 h 127"/>
              <a:gd name="T56" fmla="*/ 121 w 288"/>
              <a:gd name="T57" fmla="*/ 127 h 127"/>
              <a:gd name="T58" fmla="*/ 121 w 288"/>
              <a:gd name="T59" fmla="*/ 127 h 127"/>
              <a:gd name="T60" fmla="*/ 122 w 288"/>
              <a:gd name="T61" fmla="*/ 127 h 127"/>
              <a:gd name="T62" fmla="*/ 122 w 288"/>
              <a:gd name="T63" fmla="*/ 127 h 127"/>
              <a:gd name="T64" fmla="*/ 154 w 288"/>
              <a:gd name="T65" fmla="*/ 32 h 127"/>
              <a:gd name="T66" fmla="*/ 166 w 288"/>
              <a:gd name="T67" fmla="*/ 21 h 127"/>
              <a:gd name="T68" fmla="*/ 177 w 288"/>
              <a:gd name="T69" fmla="*/ 32 h 127"/>
              <a:gd name="T70" fmla="*/ 210 w 288"/>
              <a:gd name="T71" fmla="*/ 127 h 127"/>
              <a:gd name="T72" fmla="*/ 210 w 288"/>
              <a:gd name="T73" fmla="*/ 127 h 127"/>
              <a:gd name="T74" fmla="*/ 210 w 288"/>
              <a:gd name="T75" fmla="*/ 127 h 127"/>
              <a:gd name="T76" fmla="*/ 211 w 288"/>
              <a:gd name="T77" fmla="*/ 127 h 127"/>
              <a:gd name="T78" fmla="*/ 243 w 288"/>
              <a:gd name="T79" fmla="*/ 32 h 127"/>
              <a:gd name="T80" fmla="*/ 255 w 288"/>
              <a:gd name="T81" fmla="*/ 21 h 127"/>
              <a:gd name="T82" fmla="*/ 266 w 288"/>
              <a:gd name="T83" fmla="*/ 32 h 127"/>
              <a:gd name="T84" fmla="*/ 270 w 288"/>
              <a:gd name="T85" fmla="*/ 66 h 127"/>
              <a:gd name="T86" fmla="*/ 288 w 288"/>
              <a:gd name="T87" fmla="*/ 62 h 127"/>
              <a:gd name="T88" fmla="*/ 255 w 288"/>
              <a:gd name="T89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127">
                <a:moveTo>
                  <a:pt x="255" y="0"/>
                </a:moveTo>
                <a:cubicBezTo>
                  <a:pt x="255" y="0"/>
                  <a:pt x="255" y="0"/>
                  <a:pt x="255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36" y="0"/>
                  <a:pt x="222" y="14"/>
                  <a:pt x="222" y="32"/>
                </a:cubicBezTo>
                <a:cubicBezTo>
                  <a:pt x="222" y="95"/>
                  <a:pt x="222" y="95"/>
                  <a:pt x="222" y="95"/>
                </a:cubicBezTo>
                <a:cubicBezTo>
                  <a:pt x="222" y="101"/>
                  <a:pt x="217" y="106"/>
                  <a:pt x="211" y="106"/>
                </a:cubicBezTo>
                <a:cubicBezTo>
                  <a:pt x="211" y="106"/>
                  <a:pt x="210" y="106"/>
                  <a:pt x="210" y="106"/>
                </a:cubicBezTo>
                <a:cubicBezTo>
                  <a:pt x="210" y="106"/>
                  <a:pt x="210" y="106"/>
                  <a:pt x="210" y="106"/>
                </a:cubicBezTo>
                <a:cubicBezTo>
                  <a:pt x="204" y="106"/>
                  <a:pt x="199" y="101"/>
                  <a:pt x="199" y="95"/>
                </a:cubicBezTo>
                <a:cubicBezTo>
                  <a:pt x="199" y="32"/>
                  <a:pt x="199" y="32"/>
                  <a:pt x="199" y="32"/>
                </a:cubicBezTo>
                <a:cubicBezTo>
                  <a:pt x="199" y="14"/>
                  <a:pt x="184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48" y="0"/>
                  <a:pt x="133" y="14"/>
                  <a:pt x="133" y="32"/>
                </a:cubicBezTo>
                <a:cubicBezTo>
                  <a:pt x="133" y="95"/>
                  <a:pt x="133" y="95"/>
                  <a:pt x="133" y="95"/>
                </a:cubicBezTo>
                <a:cubicBezTo>
                  <a:pt x="133" y="101"/>
                  <a:pt x="128" y="106"/>
                  <a:pt x="122" y="106"/>
                </a:cubicBezTo>
                <a:cubicBezTo>
                  <a:pt x="122" y="106"/>
                  <a:pt x="122" y="106"/>
                  <a:pt x="121" y="106"/>
                </a:cubicBezTo>
                <a:cubicBezTo>
                  <a:pt x="121" y="106"/>
                  <a:pt x="121" y="106"/>
                  <a:pt x="121" y="106"/>
                </a:cubicBezTo>
                <a:cubicBezTo>
                  <a:pt x="115" y="106"/>
                  <a:pt x="110" y="101"/>
                  <a:pt x="110" y="95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14"/>
                  <a:pt x="96" y="0"/>
                  <a:pt x="78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59" y="0"/>
                  <a:pt x="44" y="14"/>
                  <a:pt x="44" y="32"/>
                </a:cubicBezTo>
                <a:cubicBezTo>
                  <a:pt x="44" y="95"/>
                  <a:pt x="44" y="95"/>
                  <a:pt x="44" y="95"/>
                </a:cubicBezTo>
                <a:cubicBezTo>
                  <a:pt x="44" y="101"/>
                  <a:pt x="39" y="106"/>
                  <a:pt x="33" y="106"/>
                </a:cubicBezTo>
                <a:cubicBezTo>
                  <a:pt x="33" y="106"/>
                  <a:pt x="33" y="106"/>
                  <a:pt x="33" y="106"/>
                </a:cubicBezTo>
                <a:cubicBezTo>
                  <a:pt x="33" y="106"/>
                  <a:pt x="32" y="106"/>
                  <a:pt x="32" y="106"/>
                </a:cubicBezTo>
                <a:cubicBezTo>
                  <a:pt x="26" y="106"/>
                  <a:pt x="21" y="101"/>
                  <a:pt x="21" y="95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0"/>
                  <a:pt x="20" y="59"/>
                  <a:pt x="18" y="59"/>
                </a:cubicBezTo>
                <a:cubicBezTo>
                  <a:pt x="3" y="59"/>
                  <a:pt x="3" y="59"/>
                  <a:pt x="3" y="59"/>
                </a:cubicBezTo>
                <a:cubicBezTo>
                  <a:pt x="2" y="59"/>
                  <a:pt x="0" y="60"/>
                  <a:pt x="0" y="62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3"/>
                  <a:pt x="14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51" y="127"/>
                  <a:pt x="66" y="113"/>
                  <a:pt x="66" y="95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26"/>
                  <a:pt x="71" y="21"/>
                  <a:pt x="77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1"/>
                  <a:pt x="78" y="21"/>
                  <a:pt x="78" y="21"/>
                </a:cubicBezTo>
                <a:cubicBezTo>
                  <a:pt x="84" y="21"/>
                  <a:pt x="89" y="26"/>
                  <a:pt x="89" y="32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113"/>
                  <a:pt x="103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40" y="127"/>
                  <a:pt x="154" y="113"/>
                  <a:pt x="154" y="95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4" y="26"/>
                  <a:pt x="159" y="21"/>
                  <a:pt x="165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72" y="21"/>
                  <a:pt x="177" y="26"/>
                  <a:pt x="177" y="32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7" y="113"/>
                  <a:pt x="192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1" y="127"/>
                  <a:pt x="211" y="127"/>
                </a:cubicBezTo>
                <a:cubicBezTo>
                  <a:pt x="211" y="127"/>
                  <a:pt x="211" y="127"/>
                  <a:pt x="211" y="127"/>
                </a:cubicBezTo>
                <a:cubicBezTo>
                  <a:pt x="229" y="127"/>
                  <a:pt x="243" y="113"/>
                  <a:pt x="243" y="95"/>
                </a:cubicBezTo>
                <a:cubicBezTo>
                  <a:pt x="243" y="32"/>
                  <a:pt x="243" y="32"/>
                  <a:pt x="243" y="32"/>
                </a:cubicBezTo>
                <a:cubicBezTo>
                  <a:pt x="243" y="26"/>
                  <a:pt x="248" y="21"/>
                  <a:pt x="254" y="21"/>
                </a:cubicBezTo>
                <a:cubicBezTo>
                  <a:pt x="254" y="21"/>
                  <a:pt x="255" y="21"/>
                  <a:pt x="255" y="21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61" y="21"/>
                  <a:pt x="266" y="26"/>
                  <a:pt x="266" y="32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6" y="64"/>
                  <a:pt x="268" y="66"/>
                  <a:pt x="270" y="66"/>
                </a:cubicBezTo>
                <a:cubicBezTo>
                  <a:pt x="284" y="66"/>
                  <a:pt x="284" y="66"/>
                  <a:pt x="284" y="66"/>
                </a:cubicBezTo>
                <a:cubicBezTo>
                  <a:pt x="286" y="66"/>
                  <a:pt x="288" y="64"/>
                  <a:pt x="288" y="62"/>
                </a:cubicBezTo>
                <a:cubicBezTo>
                  <a:pt x="288" y="32"/>
                  <a:pt x="288" y="32"/>
                  <a:pt x="288" y="32"/>
                </a:cubicBezTo>
                <a:cubicBezTo>
                  <a:pt x="288" y="14"/>
                  <a:pt x="273" y="0"/>
                  <a:pt x="255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3" name="Rectangle 522"/>
          <p:cNvSpPr>
            <a:spLocks noChangeArrowheads="1"/>
          </p:cNvSpPr>
          <p:nvPr/>
        </p:nvSpPr>
        <p:spPr bwMode="auto">
          <a:xfrm>
            <a:off x="7314565" y="5430520"/>
            <a:ext cx="24765" cy="939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4" name="Freeform 523"/>
          <p:cNvSpPr/>
          <p:nvPr/>
        </p:nvSpPr>
        <p:spPr bwMode="auto">
          <a:xfrm>
            <a:off x="7203440" y="5247005"/>
            <a:ext cx="222250" cy="78105"/>
          </a:xfrm>
          <a:custGeom>
            <a:avLst/>
            <a:gdLst>
              <a:gd name="T0" fmla="*/ 115 w 231"/>
              <a:gd name="T1" fmla="*/ 28 h 81"/>
              <a:gd name="T2" fmla="*/ 30 w 231"/>
              <a:gd name="T3" fmla="*/ 28 h 81"/>
              <a:gd name="T4" fmla="*/ 25 w 231"/>
              <a:gd name="T5" fmla="*/ 30 h 81"/>
              <a:gd name="T6" fmla="*/ 2 w 231"/>
              <a:gd name="T7" fmla="*/ 50 h 81"/>
              <a:gd name="T8" fmla="*/ 0 w 231"/>
              <a:gd name="T9" fmla="*/ 54 h 81"/>
              <a:gd name="T10" fmla="*/ 0 w 231"/>
              <a:gd name="T11" fmla="*/ 55 h 81"/>
              <a:gd name="T12" fmla="*/ 2 w 231"/>
              <a:gd name="T13" fmla="*/ 60 h 81"/>
              <a:gd name="T14" fmla="*/ 25 w 231"/>
              <a:gd name="T15" fmla="*/ 79 h 81"/>
              <a:gd name="T16" fmla="*/ 30 w 231"/>
              <a:gd name="T17" fmla="*/ 81 h 81"/>
              <a:gd name="T18" fmla="*/ 229 w 231"/>
              <a:gd name="T19" fmla="*/ 81 h 81"/>
              <a:gd name="T20" fmla="*/ 231 w 231"/>
              <a:gd name="T21" fmla="*/ 78 h 81"/>
              <a:gd name="T22" fmla="*/ 231 w 231"/>
              <a:gd name="T23" fmla="*/ 31 h 81"/>
              <a:gd name="T24" fmla="*/ 229 w 231"/>
              <a:gd name="T25" fmla="*/ 28 h 81"/>
              <a:gd name="T26" fmla="*/ 142 w 231"/>
              <a:gd name="T27" fmla="*/ 28 h 81"/>
              <a:gd name="T28" fmla="*/ 142 w 231"/>
              <a:gd name="T29" fmla="*/ 13 h 81"/>
              <a:gd name="T30" fmla="*/ 142 w 231"/>
              <a:gd name="T31" fmla="*/ 0 h 81"/>
              <a:gd name="T32" fmla="*/ 115 w 231"/>
              <a:gd name="T33" fmla="*/ 0 h 81"/>
              <a:gd name="T34" fmla="*/ 115 w 231"/>
              <a:gd name="T35" fmla="*/ 13 h 81"/>
              <a:gd name="T36" fmla="*/ 115 w 231"/>
              <a:gd name="T37" fmla="*/ 28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81">
                <a:moveTo>
                  <a:pt x="115" y="28"/>
                </a:moveTo>
                <a:cubicBezTo>
                  <a:pt x="30" y="28"/>
                  <a:pt x="30" y="28"/>
                  <a:pt x="30" y="28"/>
                </a:cubicBezTo>
                <a:cubicBezTo>
                  <a:pt x="28" y="28"/>
                  <a:pt x="26" y="29"/>
                  <a:pt x="25" y="3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1"/>
                  <a:pt x="0" y="53"/>
                  <a:pt x="0" y="54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9"/>
                  <a:pt x="2" y="60"/>
                </a:cubicBezTo>
                <a:cubicBezTo>
                  <a:pt x="25" y="79"/>
                  <a:pt x="25" y="79"/>
                  <a:pt x="25" y="79"/>
                </a:cubicBezTo>
                <a:cubicBezTo>
                  <a:pt x="26" y="80"/>
                  <a:pt x="28" y="81"/>
                  <a:pt x="30" y="81"/>
                </a:cubicBezTo>
                <a:cubicBezTo>
                  <a:pt x="229" y="81"/>
                  <a:pt x="229" y="81"/>
                  <a:pt x="229" y="81"/>
                </a:cubicBezTo>
                <a:cubicBezTo>
                  <a:pt x="230" y="81"/>
                  <a:pt x="231" y="80"/>
                  <a:pt x="231" y="78"/>
                </a:cubicBezTo>
                <a:cubicBezTo>
                  <a:pt x="231" y="31"/>
                  <a:pt x="231" y="31"/>
                  <a:pt x="231" y="31"/>
                </a:cubicBezTo>
                <a:cubicBezTo>
                  <a:pt x="231" y="30"/>
                  <a:pt x="230" y="28"/>
                  <a:pt x="229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5" y="13"/>
                  <a:pt x="115" y="13"/>
                  <a:pt x="115" y="13"/>
                </a:cubicBezTo>
                <a:lnTo>
                  <a:pt x="115" y="2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5" name="Freeform 524"/>
          <p:cNvSpPr/>
          <p:nvPr/>
        </p:nvSpPr>
        <p:spPr bwMode="auto">
          <a:xfrm>
            <a:off x="7228840" y="5339715"/>
            <a:ext cx="221615" cy="76200"/>
          </a:xfrm>
          <a:custGeom>
            <a:avLst/>
            <a:gdLst>
              <a:gd name="T0" fmla="*/ 89 w 231"/>
              <a:gd name="T1" fmla="*/ 27 h 80"/>
              <a:gd name="T2" fmla="*/ 3 w 231"/>
              <a:gd name="T3" fmla="*/ 27 h 80"/>
              <a:gd name="T4" fmla="*/ 0 w 231"/>
              <a:gd name="T5" fmla="*/ 30 h 80"/>
              <a:gd name="T6" fmla="*/ 0 w 231"/>
              <a:gd name="T7" fmla="*/ 77 h 80"/>
              <a:gd name="T8" fmla="*/ 3 w 231"/>
              <a:gd name="T9" fmla="*/ 80 h 80"/>
              <a:gd name="T10" fmla="*/ 202 w 231"/>
              <a:gd name="T11" fmla="*/ 80 h 80"/>
              <a:gd name="T12" fmla="*/ 206 w 231"/>
              <a:gd name="T13" fmla="*/ 78 h 80"/>
              <a:gd name="T14" fmla="*/ 229 w 231"/>
              <a:gd name="T15" fmla="*/ 59 h 80"/>
              <a:gd name="T16" fmla="*/ 231 w 231"/>
              <a:gd name="T17" fmla="*/ 54 h 80"/>
              <a:gd name="T18" fmla="*/ 231 w 231"/>
              <a:gd name="T19" fmla="*/ 53 h 80"/>
              <a:gd name="T20" fmla="*/ 229 w 231"/>
              <a:gd name="T21" fmla="*/ 49 h 80"/>
              <a:gd name="T22" fmla="*/ 206 w 231"/>
              <a:gd name="T23" fmla="*/ 29 h 80"/>
              <a:gd name="T24" fmla="*/ 202 w 231"/>
              <a:gd name="T25" fmla="*/ 27 h 80"/>
              <a:gd name="T26" fmla="*/ 116 w 231"/>
              <a:gd name="T27" fmla="*/ 27 h 80"/>
              <a:gd name="T28" fmla="*/ 116 w 231"/>
              <a:gd name="T29" fmla="*/ 12 h 80"/>
              <a:gd name="T30" fmla="*/ 116 w 231"/>
              <a:gd name="T31" fmla="*/ 1 h 80"/>
              <a:gd name="T32" fmla="*/ 116 w 231"/>
              <a:gd name="T33" fmla="*/ 0 h 80"/>
              <a:gd name="T34" fmla="*/ 89 w 231"/>
              <a:gd name="T35" fmla="*/ 0 h 80"/>
              <a:gd name="T36" fmla="*/ 89 w 231"/>
              <a:gd name="T37" fmla="*/ 1 h 80"/>
              <a:gd name="T38" fmla="*/ 89 w 231"/>
              <a:gd name="T39" fmla="*/ 12 h 80"/>
              <a:gd name="T40" fmla="*/ 89 w 231"/>
              <a:gd name="T41" fmla="*/ 2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1" h="80">
                <a:moveTo>
                  <a:pt x="89" y="27"/>
                </a:moveTo>
                <a:cubicBezTo>
                  <a:pt x="3" y="27"/>
                  <a:pt x="3" y="27"/>
                  <a:pt x="3" y="27"/>
                </a:cubicBezTo>
                <a:cubicBezTo>
                  <a:pt x="1" y="27"/>
                  <a:pt x="0" y="29"/>
                  <a:pt x="0" y="3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9"/>
                  <a:pt x="1" y="80"/>
                  <a:pt x="3" y="80"/>
                </a:cubicBezTo>
                <a:cubicBezTo>
                  <a:pt x="202" y="80"/>
                  <a:pt x="202" y="80"/>
                  <a:pt x="202" y="80"/>
                </a:cubicBezTo>
                <a:cubicBezTo>
                  <a:pt x="203" y="80"/>
                  <a:pt x="205" y="79"/>
                  <a:pt x="206" y="78"/>
                </a:cubicBezTo>
                <a:cubicBezTo>
                  <a:pt x="229" y="59"/>
                  <a:pt x="229" y="59"/>
                  <a:pt x="229" y="59"/>
                </a:cubicBezTo>
                <a:cubicBezTo>
                  <a:pt x="230" y="58"/>
                  <a:pt x="231" y="55"/>
                  <a:pt x="231" y="54"/>
                </a:cubicBezTo>
                <a:cubicBezTo>
                  <a:pt x="231" y="53"/>
                  <a:pt x="231" y="53"/>
                  <a:pt x="231" y="53"/>
                </a:cubicBezTo>
                <a:cubicBezTo>
                  <a:pt x="231" y="52"/>
                  <a:pt x="230" y="50"/>
                  <a:pt x="229" y="4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5" y="28"/>
                  <a:pt x="203" y="27"/>
                  <a:pt x="202" y="27"/>
                </a:cubicBezTo>
                <a:cubicBezTo>
                  <a:pt x="116" y="27"/>
                  <a:pt x="116" y="27"/>
                  <a:pt x="116" y="27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0"/>
                  <a:pt x="116" y="0"/>
                  <a:pt x="116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1"/>
                  <a:pt x="89" y="1"/>
                  <a:pt x="89" y="1"/>
                </a:cubicBezTo>
                <a:cubicBezTo>
                  <a:pt x="89" y="12"/>
                  <a:pt x="89" y="12"/>
                  <a:pt x="89" y="12"/>
                </a:cubicBezTo>
                <a:lnTo>
                  <a:pt x="89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6" name="Freeform 525"/>
          <p:cNvSpPr/>
          <p:nvPr/>
        </p:nvSpPr>
        <p:spPr bwMode="auto">
          <a:xfrm>
            <a:off x="7808595" y="5245735"/>
            <a:ext cx="188595" cy="161290"/>
          </a:xfrm>
          <a:custGeom>
            <a:avLst/>
            <a:gdLst>
              <a:gd name="T0" fmla="*/ 134 w 196"/>
              <a:gd name="T1" fmla="*/ 102 h 167"/>
              <a:gd name="T2" fmla="*/ 196 w 196"/>
              <a:gd name="T3" fmla="*/ 34 h 167"/>
              <a:gd name="T4" fmla="*/ 76 w 196"/>
              <a:gd name="T5" fmla="*/ 22 h 167"/>
              <a:gd name="T6" fmla="*/ 0 w 196"/>
              <a:gd name="T7" fmla="*/ 2 h 167"/>
              <a:gd name="T8" fmla="*/ 0 w 196"/>
              <a:gd name="T9" fmla="*/ 137 h 167"/>
              <a:gd name="T10" fmla="*/ 39 w 196"/>
              <a:gd name="T11" fmla="*/ 135 h 167"/>
              <a:gd name="T12" fmla="*/ 191 w 196"/>
              <a:gd name="T13" fmla="*/ 160 h 167"/>
              <a:gd name="T14" fmla="*/ 134 w 196"/>
              <a:gd name="T15" fmla="*/ 102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" h="167">
                <a:moveTo>
                  <a:pt x="134" y="102"/>
                </a:moveTo>
                <a:cubicBezTo>
                  <a:pt x="134" y="87"/>
                  <a:pt x="196" y="34"/>
                  <a:pt x="196" y="34"/>
                </a:cubicBezTo>
                <a:cubicBezTo>
                  <a:pt x="164" y="48"/>
                  <a:pt x="117" y="44"/>
                  <a:pt x="76" y="22"/>
                </a:cubicBezTo>
                <a:cubicBezTo>
                  <a:pt x="35" y="0"/>
                  <a:pt x="0" y="2"/>
                  <a:pt x="0" y="2"/>
                </a:cubicBezTo>
                <a:cubicBezTo>
                  <a:pt x="0" y="137"/>
                  <a:pt x="0" y="137"/>
                  <a:pt x="0" y="137"/>
                </a:cubicBezTo>
                <a:cubicBezTo>
                  <a:pt x="2" y="136"/>
                  <a:pt x="11" y="133"/>
                  <a:pt x="39" y="135"/>
                </a:cubicBezTo>
                <a:cubicBezTo>
                  <a:pt x="73" y="139"/>
                  <a:pt x="160" y="167"/>
                  <a:pt x="191" y="160"/>
                </a:cubicBezTo>
                <a:cubicBezTo>
                  <a:pt x="191" y="160"/>
                  <a:pt x="134" y="112"/>
                  <a:pt x="134" y="10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7" name="Rectangle 526"/>
          <p:cNvSpPr>
            <a:spLocks noChangeArrowheads="1"/>
          </p:cNvSpPr>
          <p:nvPr/>
        </p:nvSpPr>
        <p:spPr bwMode="auto">
          <a:xfrm>
            <a:off x="7762240" y="5247005"/>
            <a:ext cx="24130" cy="2774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8" name="Freeform 527"/>
          <p:cNvSpPr/>
          <p:nvPr/>
        </p:nvSpPr>
        <p:spPr bwMode="auto">
          <a:xfrm>
            <a:off x="3969385" y="1907540"/>
            <a:ext cx="161290" cy="162560"/>
          </a:xfrm>
          <a:custGeom>
            <a:avLst/>
            <a:gdLst>
              <a:gd name="T0" fmla="*/ 60 w 122"/>
              <a:gd name="T1" fmla="*/ 0 h 123"/>
              <a:gd name="T2" fmla="*/ 0 w 122"/>
              <a:gd name="T3" fmla="*/ 62 h 123"/>
              <a:gd name="T4" fmla="*/ 60 w 122"/>
              <a:gd name="T5" fmla="*/ 123 h 123"/>
              <a:gd name="T6" fmla="*/ 122 w 122"/>
              <a:gd name="T7" fmla="*/ 62 h 123"/>
              <a:gd name="T8" fmla="*/ 60 w 122"/>
              <a:gd name="T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123">
                <a:moveTo>
                  <a:pt x="60" y="0"/>
                </a:moveTo>
                <a:lnTo>
                  <a:pt x="0" y="62"/>
                </a:lnTo>
                <a:lnTo>
                  <a:pt x="60" y="123"/>
                </a:lnTo>
                <a:lnTo>
                  <a:pt x="122" y="62"/>
                </a:lnTo>
                <a:lnTo>
                  <a:pt x="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9" name="Freeform 528"/>
          <p:cNvSpPr>
            <a:spLocks noEditPoints="1"/>
          </p:cNvSpPr>
          <p:nvPr/>
        </p:nvSpPr>
        <p:spPr bwMode="auto">
          <a:xfrm>
            <a:off x="3850640" y="2015490"/>
            <a:ext cx="171450" cy="172085"/>
          </a:xfrm>
          <a:custGeom>
            <a:avLst/>
            <a:gdLst>
              <a:gd name="T0" fmla="*/ 25 w 178"/>
              <a:gd name="T1" fmla="*/ 71 h 179"/>
              <a:gd name="T2" fmla="*/ 0 w 178"/>
              <a:gd name="T3" fmla="*/ 152 h 179"/>
              <a:gd name="T4" fmla="*/ 27 w 178"/>
              <a:gd name="T5" fmla="*/ 179 h 179"/>
              <a:gd name="T6" fmla="*/ 108 w 178"/>
              <a:gd name="T7" fmla="*/ 153 h 179"/>
              <a:gd name="T8" fmla="*/ 178 w 178"/>
              <a:gd name="T9" fmla="*/ 57 h 179"/>
              <a:gd name="T10" fmla="*/ 121 w 178"/>
              <a:gd name="T11" fmla="*/ 0 h 179"/>
              <a:gd name="T12" fmla="*/ 25 w 178"/>
              <a:gd name="T13" fmla="*/ 71 h 179"/>
              <a:gd name="T14" fmla="*/ 81 w 178"/>
              <a:gd name="T15" fmla="*/ 120 h 179"/>
              <a:gd name="T16" fmla="*/ 59 w 178"/>
              <a:gd name="T17" fmla="*/ 120 h 179"/>
              <a:gd name="T18" fmla="*/ 59 w 178"/>
              <a:gd name="T19" fmla="*/ 98 h 179"/>
              <a:gd name="T20" fmla="*/ 81 w 178"/>
              <a:gd name="T21" fmla="*/ 98 h 179"/>
              <a:gd name="T22" fmla="*/ 81 w 178"/>
              <a:gd name="T23" fmla="*/ 12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8" h="179">
                <a:moveTo>
                  <a:pt x="25" y="71"/>
                </a:moveTo>
                <a:cubicBezTo>
                  <a:pt x="38" y="88"/>
                  <a:pt x="27" y="122"/>
                  <a:pt x="0" y="152"/>
                </a:cubicBezTo>
                <a:cubicBezTo>
                  <a:pt x="27" y="179"/>
                  <a:pt x="27" y="179"/>
                  <a:pt x="27" y="179"/>
                </a:cubicBezTo>
                <a:cubicBezTo>
                  <a:pt x="57" y="152"/>
                  <a:pt x="91" y="141"/>
                  <a:pt x="108" y="153"/>
                </a:cubicBezTo>
                <a:cubicBezTo>
                  <a:pt x="178" y="57"/>
                  <a:pt x="178" y="57"/>
                  <a:pt x="178" y="57"/>
                </a:cubicBezTo>
                <a:cubicBezTo>
                  <a:pt x="121" y="0"/>
                  <a:pt x="121" y="0"/>
                  <a:pt x="121" y="0"/>
                </a:cubicBezTo>
                <a:lnTo>
                  <a:pt x="25" y="71"/>
                </a:lnTo>
                <a:close/>
                <a:moveTo>
                  <a:pt x="81" y="120"/>
                </a:moveTo>
                <a:cubicBezTo>
                  <a:pt x="75" y="126"/>
                  <a:pt x="65" y="126"/>
                  <a:pt x="59" y="120"/>
                </a:cubicBezTo>
                <a:cubicBezTo>
                  <a:pt x="53" y="114"/>
                  <a:pt x="53" y="104"/>
                  <a:pt x="59" y="98"/>
                </a:cubicBezTo>
                <a:cubicBezTo>
                  <a:pt x="65" y="91"/>
                  <a:pt x="75" y="91"/>
                  <a:pt x="81" y="98"/>
                </a:cubicBezTo>
                <a:cubicBezTo>
                  <a:pt x="88" y="104"/>
                  <a:pt x="88" y="114"/>
                  <a:pt x="8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0" name="Freeform 529"/>
          <p:cNvSpPr>
            <a:spLocks noEditPoints="1"/>
          </p:cNvSpPr>
          <p:nvPr/>
        </p:nvSpPr>
        <p:spPr bwMode="auto">
          <a:xfrm>
            <a:off x="4406900" y="2089785"/>
            <a:ext cx="97790" cy="97790"/>
          </a:xfrm>
          <a:custGeom>
            <a:avLst/>
            <a:gdLst>
              <a:gd name="T0" fmla="*/ 15 w 102"/>
              <a:gd name="T1" fmla="*/ 40 h 102"/>
              <a:gd name="T2" fmla="*/ 0 w 102"/>
              <a:gd name="T3" fmla="*/ 87 h 102"/>
              <a:gd name="T4" fmla="*/ 15 w 102"/>
              <a:gd name="T5" fmla="*/ 102 h 102"/>
              <a:gd name="T6" fmla="*/ 62 w 102"/>
              <a:gd name="T7" fmla="*/ 87 h 102"/>
              <a:gd name="T8" fmla="*/ 102 w 102"/>
              <a:gd name="T9" fmla="*/ 32 h 102"/>
              <a:gd name="T10" fmla="*/ 69 w 102"/>
              <a:gd name="T11" fmla="*/ 0 h 102"/>
              <a:gd name="T12" fmla="*/ 15 w 102"/>
              <a:gd name="T13" fmla="*/ 40 h 102"/>
              <a:gd name="T14" fmla="*/ 47 w 102"/>
              <a:gd name="T15" fmla="*/ 68 h 102"/>
              <a:gd name="T16" fmla="*/ 34 w 102"/>
              <a:gd name="T17" fmla="*/ 68 h 102"/>
              <a:gd name="T18" fmla="*/ 34 w 102"/>
              <a:gd name="T19" fmla="*/ 55 h 102"/>
              <a:gd name="T20" fmla="*/ 47 w 102"/>
              <a:gd name="T21" fmla="*/ 55 h 102"/>
              <a:gd name="T22" fmla="*/ 47 w 102"/>
              <a:gd name="T23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" h="102">
                <a:moveTo>
                  <a:pt x="15" y="40"/>
                </a:moveTo>
                <a:cubicBezTo>
                  <a:pt x="22" y="50"/>
                  <a:pt x="16" y="69"/>
                  <a:pt x="0" y="87"/>
                </a:cubicBezTo>
                <a:cubicBezTo>
                  <a:pt x="15" y="102"/>
                  <a:pt x="15" y="102"/>
                  <a:pt x="15" y="102"/>
                </a:cubicBezTo>
                <a:cubicBezTo>
                  <a:pt x="32" y="87"/>
                  <a:pt x="52" y="80"/>
                  <a:pt x="62" y="87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69" y="0"/>
                  <a:pt x="69" y="0"/>
                  <a:pt x="69" y="0"/>
                </a:cubicBezTo>
                <a:lnTo>
                  <a:pt x="15" y="40"/>
                </a:lnTo>
                <a:close/>
                <a:moveTo>
                  <a:pt x="47" y="68"/>
                </a:moveTo>
                <a:cubicBezTo>
                  <a:pt x="43" y="72"/>
                  <a:pt x="37" y="72"/>
                  <a:pt x="34" y="68"/>
                </a:cubicBezTo>
                <a:cubicBezTo>
                  <a:pt x="30" y="65"/>
                  <a:pt x="30" y="59"/>
                  <a:pt x="34" y="55"/>
                </a:cubicBezTo>
                <a:cubicBezTo>
                  <a:pt x="37" y="52"/>
                  <a:pt x="43" y="52"/>
                  <a:pt x="47" y="55"/>
                </a:cubicBezTo>
                <a:cubicBezTo>
                  <a:pt x="50" y="59"/>
                  <a:pt x="50" y="65"/>
                  <a:pt x="47" y="6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1" name="Freeform 530"/>
          <p:cNvSpPr/>
          <p:nvPr/>
        </p:nvSpPr>
        <p:spPr bwMode="auto">
          <a:xfrm>
            <a:off x="4474210" y="1907540"/>
            <a:ext cx="211455" cy="212725"/>
          </a:xfrm>
          <a:custGeom>
            <a:avLst/>
            <a:gdLst>
              <a:gd name="T0" fmla="*/ 209 w 220"/>
              <a:gd name="T1" fmla="*/ 10 h 220"/>
              <a:gd name="T2" fmla="*/ 171 w 220"/>
              <a:gd name="T3" fmla="*/ 10 h 220"/>
              <a:gd name="T4" fmla="*/ 53 w 220"/>
              <a:gd name="T5" fmla="*/ 129 h 220"/>
              <a:gd name="T6" fmla="*/ 48 w 220"/>
              <a:gd name="T7" fmla="*/ 124 h 220"/>
              <a:gd name="T8" fmla="*/ 0 w 220"/>
              <a:gd name="T9" fmla="*/ 172 h 220"/>
              <a:gd name="T10" fmla="*/ 48 w 220"/>
              <a:gd name="T11" fmla="*/ 220 h 220"/>
              <a:gd name="T12" fmla="*/ 96 w 220"/>
              <a:gd name="T13" fmla="*/ 172 h 220"/>
              <a:gd name="T14" fmla="*/ 91 w 220"/>
              <a:gd name="T15" fmla="*/ 167 h 220"/>
              <a:gd name="T16" fmla="*/ 209 w 220"/>
              <a:gd name="T17" fmla="*/ 49 h 220"/>
              <a:gd name="T18" fmla="*/ 209 w 220"/>
              <a:gd name="T19" fmla="*/ 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0" h="220">
                <a:moveTo>
                  <a:pt x="209" y="10"/>
                </a:moveTo>
                <a:cubicBezTo>
                  <a:pt x="199" y="0"/>
                  <a:pt x="182" y="0"/>
                  <a:pt x="171" y="10"/>
                </a:cubicBezTo>
                <a:cubicBezTo>
                  <a:pt x="53" y="129"/>
                  <a:pt x="53" y="129"/>
                  <a:pt x="53" y="129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0" y="172"/>
                  <a:pt x="0" y="172"/>
                  <a:pt x="0" y="172"/>
                </a:cubicBezTo>
                <a:cubicBezTo>
                  <a:pt x="48" y="220"/>
                  <a:pt x="48" y="220"/>
                  <a:pt x="48" y="220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1" y="167"/>
                  <a:pt x="91" y="167"/>
                  <a:pt x="91" y="167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20" y="38"/>
                  <a:pt x="220" y="21"/>
                  <a:pt x="209" y="1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2" name="Freeform 531"/>
          <p:cNvSpPr/>
          <p:nvPr/>
        </p:nvSpPr>
        <p:spPr bwMode="auto">
          <a:xfrm>
            <a:off x="4957445" y="2068830"/>
            <a:ext cx="147955" cy="120015"/>
          </a:xfrm>
          <a:custGeom>
            <a:avLst/>
            <a:gdLst>
              <a:gd name="T0" fmla="*/ 124 w 153"/>
              <a:gd name="T1" fmla="*/ 5 h 125"/>
              <a:gd name="T2" fmla="*/ 114 w 153"/>
              <a:gd name="T3" fmla="*/ 0 h 125"/>
              <a:gd name="T4" fmla="*/ 52 w 153"/>
              <a:gd name="T5" fmla="*/ 48 h 125"/>
              <a:gd name="T6" fmla="*/ 5 w 153"/>
              <a:gd name="T7" fmla="*/ 91 h 125"/>
              <a:gd name="T8" fmla="*/ 46 w 153"/>
              <a:gd name="T9" fmla="*/ 124 h 125"/>
              <a:gd name="T10" fmla="*/ 152 w 153"/>
              <a:gd name="T11" fmla="*/ 41 h 125"/>
              <a:gd name="T12" fmla="*/ 153 w 153"/>
              <a:gd name="T13" fmla="*/ 40 h 125"/>
              <a:gd name="T14" fmla="*/ 124 w 153"/>
              <a:gd name="T15" fmla="*/ 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125">
                <a:moveTo>
                  <a:pt x="124" y="5"/>
                </a:moveTo>
                <a:cubicBezTo>
                  <a:pt x="120" y="3"/>
                  <a:pt x="117" y="2"/>
                  <a:pt x="114" y="0"/>
                </a:cubicBezTo>
                <a:cubicBezTo>
                  <a:pt x="102" y="2"/>
                  <a:pt x="56" y="12"/>
                  <a:pt x="52" y="48"/>
                </a:cubicBezTo>
                <a:cubicBezTo>
                  <a:pt x="46" y="99"/>
                  <a:pt x="12" y="91"/>
                  <a:pt x="5" y="91"/>
                </a:cubicBezTo>
                <a:cubicBezTo>
                  <a:pt x="0" y="92"/>
                  <a:pt x="9" y="122"/>
                  <a:pt x="46" y="124"/>
                </a:cubicBezTo>
                <a:cubicBezTo>
                  <a:pt x="83" y="125"/>
                  <a:pt x="149" y="101"/>
                  <a:pt x="152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48" y="21"/>
                  <a:pt x="136" y="11"/>
                  <a:pt x="124" y="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3" name="Freeform 532"/>
          <p:cNvSpPr/>
          <p:nvPr/>
        </p:nvSpPr>
        <p:spPr bwMode="auto">
          <a:xfrm>
            <a:off x="5076825" y="1907540"/>
            <a:ext cx="165100" cy="188595"/>
          </a:xfrm>
          <a:custGeom>
            <a:avLst/>
            <a:gdLst>
              <a:gd name="T0" fmla="*/ 163 w 171"/>
              <a:gd name="T1" fmla="*/ 6 h 195"/>
              <a:gd name="T2" fmla="*/ 139 w 171"/>
              <a:gd name="T3" fmla="*/ 8 h 195"/>
              <a:gd name="T4" fmla="*/ 37 w 171"/>
              <a:gd name="T5" fmla="*/ 129 h 195"/>
              <a:gd name="T6" fmla="*/ 15 w 171"/>
              <a:gd name="T7" fmla="*/ 139 h 195"/>
              <a:gd name="T8" fmla="*/ 0 w 171"/>
              <a:gd name="T9" fmla="*/ 157 h 195"/>
              <a:gd name="T10" fmla="*/ 6 w 171"/>
              <a:gd name="T11" fmla="*/ 160 h 195"/>
              <a:gd name="T12" fmla="*/ 39 w 171"/>
              <a:gd name="T13" fmla="*/ 195 h 195"/>
              <a:gd name="T14" fmla="*/ 57 w 171"/>
              <a:gd name="T15" fmla="*/ 174 h 195"/>
              <a:gd name="T16" fmla="*/ 63 w 171"/>
              <a:gd name="T17" fmla="*/ 151 h 195"/>
              <a:gd name="T18" fmla="*/ 165 w 171"/>
              <a:gd name="T19" fmla="*/ 30 h 195"/>
              <a:gd name="T20" fmla="*/ 163 w 171"/>
              <a:gd name="T21" fmla="*/ 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1" h="195">
                <a:moveTo>
                  <a:pt x="163" y="6"/>
                </a:moveTo>
                <a:cubicBezTo>
                  <a:pt x="156" y="0"/>
                  <a:pt x="145" y="1"/>
                  <a:pt x="139" y="8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29" y="129"/>
                  <a:pt x="21" y="132"/>
                  <a:pt x="15" y="139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8"/>
                  <a:pt x="4" y="159"/>
                  <a:pt x="6" y="160"/>
                </a:cubicBezTo>
                <a:cubicBezTo>
                  <a:pt x="19" y="166"/>
                  <a:pt x="32" y="178"/>
                  <a:pt x="39" y="195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63" y="167"/>
                  <a:pt x="64" y="159"/>
                  <a:pt x="63" y="151"/>
                </a:cubicBezTo>
                <a:cubicBezTo>
                  <a:pt x="165" y="30"/>
                  <a:pt x="165" y="30"/>
                  <a:pt x="165" y="30"/>
                </a:cubicBezTo>
                <a:cubicBezTo>
                  <a:pt x="171" y="23"/>
                  <a:pt x="170" y="12"/>
                  <a:pt x="163" y="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4" name="Freeform 533"/>
          <p:cNvSpPr>
            <a:spLocks noEditPoints="1"/>
          </p:cNvSpPr>
          <p:nvPr/>
        </p:nvSpPr>
        <p:spPr bwMode="auto">
          <a:xfrm>
            <a:off x="5695950" y="2089785"/>
            <a:ext cx="99060" cy="97790"/>
          </a:xfrm>
          <a:custGeom>
            <a:avLst/>
            <a:gdLst>
              <a:gd name="T0" fmla="*/ 88 w 103"/>
              <a:gd name="T1" fmla="*/ 40 h 102"/>
              <a:gd name="T2" fmla="*/ 33 w 103"/>
              <a:gd name="T3" fmla="*/ 0 h 102"/>
              <a:gd name="T4" fmla="*/ 0 w 103"/>
              <a:gd name="T5" fmla="*/ 32 h 102"/>
              <a:gd name="T6" fmla="*/ 41 w 103"/>
              <a:gd name="T7" fmla="*/ 87 h 102"/>
              <a:gd name="T8" fmla="*/ 87 w 103"/>
              <a:gd name="T9" fmla="*/ 102 h 102"/>
              <a:gd name="T10" fmla="*/ 103 w 103"/>
              <a:gd name="T11" fmla="*/ 86 h 102"/>
              <a:gd name="T12" fmla="*/ 88 w 103"/>
              <a:gd name="T13" fmla="*/ 40 h 102"/>
              <a:gd name="T14" fmla="*/ 69 w 103"/>
              <a:gd name="T15" fmla="*/ 68 h 102"/>
              <a:gd name="T16" fmla="*/ 56 w 103"/>
              <a:gd name="T17" fmla="*/ 68 h 102"/>
              <a:gd name="T18" fmla="*/ 56 w 103"/>
              <a:gd name="T19" fmla="*/ 55 h 102"/>
              <a:gd name="T20" fmla="*/ 69 w 103"/>
              <a:gd name="T21" fmla="*/ 55 h 102"/>
              <a:gd name="T22" fmla="*/ 69 w 103"/>
              <a:gd name="T23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" h="102">
                <a:moveTo>
                  <a:pt x="88" y="40"/>
                </a:moveTo>
                <a:cubicBezTo>
                  <a:pt x="33" y="0"/>
                  <a:pt x="33" y="0"/>
                  <a:pt x="33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41" y="87"/>
                  <a:pt x="41" y="87"/>
                  <a:pt x="41" y="87"/>
                </a:cubicBezTo>
                <a:cubicBezTo>
                  <a:pt x="50" y="80"/>
                  <a:pt x="70" y="86"/>
                  <a:pt x="87" y="10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87" y="69"/>
                  <a:pt x="81" y="50"/>
                  <a:pt x="88" y="40"/>
                </a:cubicBezTo>
                <a:close/>
                <a:moveTo>
                  <a:pt x="69" y="68"/>
                </a:moveTo>
                <a:cubicBezTo>
                  <a:pt x="65" y="72"/>
                  <a:pt x="60" y="72"/>
                  <a:pt x="56" y="68"/>
                </a:cubicBezTo>
                <a:cubicBezTo>
                  <a:pt x="52" y="65"/>
                  <a:pt x="52" y="59"/>
                  <a:pt x="56" y="55"/>
                </a:cubicBezTo>
                <a:cubicBezTo>
                  <a:pt x="60" y="52"/>
                  <a:pt x="65" y="52"/>
                  <a:pt x="69" y="55"/>
                </a:cubicBezTo>
                <a:cubicBezTo>
                  <a:pt x="73" y="59"/>
                  <a:pt x="73" y="65"/>
                  <a:pt x="69" y="6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5" name="Freeform 534"/>
          <p:cNvSpPr/>
          <p:nvPr/>
        </p:nvSpPr>
        <p:spPr bwMode="auto">
          <a:xfrm>
            <a:off x="5676265" y="2056765"/>
            <a:ext cx="50165" cy="63500"/>
          </a:xfrm>
          <a:custGeom>
            <a:avLst/>
            <a:gdLst>
              <a:gd name="T0" fmla="*/ 36 w 53"/>
              <a:gd name="T1" fmla="*/ 0 h 66"/>
              <a:gd name="T2" fmla="*/ 34 w 53"/>
              <a:gd name="T3" fmla="*/ 2 h 66"/>
              <a:gd name="T4" fmla="*/ 24 w 53"/>
              <a:gd name="T5" fmla="*/ 30 h 66"/>
              <a:gd name="T6" fmla="*/ 0 w 53"/>
              <a:gd name="T7" fmla="*/ 59 h 66"/>
              <a:gd name="T8" fmla="*/ 0 w 53"/>
              <a:gd name="T9" fmla="*/ 60 h 66"/>
              <a:gd name="T10" fmla="*/ 6 w 53"/>
              <a:gd name="T11" fmla="*/ 66 h 66"/>
              <a:gd name="T12" fmla="*/ 53 w 53"/>
              <a:gd name="T13" fmla="*/ 18 h 66"/>
              <a:gd name="T14" fmla="*/ 36 w 53"/>
              <a:gd name="T1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66">
                <a:moveTo>
                  <a:pt x="36" y="0"/>
                </a:moveTo>
                <a:cubicBezTo>
                  <a:pt x="34" y="2"/>
                  <a:pt x="34" y="2"/>
                  <a:pt x="34" y="2"/>
                </a:cubicBezTo>
                <a:cubicBezTo>
                  <a:pt x="35" y="12"/>
                  <a:pt x="31" y="22"/>
                  <a:pt x="24" y="30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60"/>
                  <a:pt x="0" y="60"/>
                </a:cubicBezTo>
                <a:cubicBezTo>
                  <a:pt x="6" y="66"/>
                  <a:pt x="6" y="66"/>
                  <a:pt x="6" y="66"/>
                </a:cubicBezTo>
                <a:cubicBezTo>
                  <a:pt x="53" y="18"/>
                  <a:pt x="53" y="18"/>
                  <a:pt x="53" y="18"/>
                </a:cubicBezTo>
                <a:lnTo>
                  <a:pt x="36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6" name="Freeform 535"/>
          <p:cNvSpPr/>
          <p:nvPr/>
        </p:nvSpPr>
        <p:spPr bwMode="auto">
          <a:xfrm>
            <a:off x="5513705" y="1907540"/>
            <a:ext cx="147955" cy="142240"/>
          </a:xfrm>
          <a:custGeom>
            <a:avLst/>
            <a:gdLst>
              <a:gd name="T0" fmla="*/ 109 w 152"/>
              <a:gd name="T1" fmla="*/ 147 h 147"/>
              <a:gd name="T2" fmla="*/ 125 w 152"/>
              <a:gd name="T3" fmla="*/ 128 h 147"/>
              <a:gd name="T4" fmla="*/ 151 w 152"/>
              <a:gd name="T5" fmla="*/ 114 h 147"/>
              <a:gd name="T6" fmla="*/ 152 w 152"/>
              <a:gd name="T7" fmla="*/ 113 h 147"/>
              <a:gd name="T8" fmla="*/ 49 w 152"/>
              <a:gd name="T9" fmla="*/ 10 h 147"/>
              <a:gd name="T10" fmla="*/ 11 w 152"/>
              <a:gd name="T11" fmla="*/ 10 h 147"/>
              <a:gd name="T12" fmla="*/ 11 w 152"/>
              <a:gd name="T13" fmla="*/ 49 h 147"/>
              <a:gd name="T14" fmla="*/ 109 w 152"/>
              <a:gd name="T15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47">
                <a:moveTo>
                  <a:pt x="109" y="147"/>
                </a:moveTo>
                <a:cubicBezTo>
                  <a:pt x="125" y="128"/>
                  <a:pt x="125" y="128"/>
                  <a:pt x="125" y="128"/>
                </a:cubicBezTo>
                <a:cubicBezTo>
                  <a:pt x="132" y="120"/>
                  <a:pt x="141" y="115"/>
                  <a:pt x="151" y="114"/>
                </a:cubicBezTo>
                <a:cubicBezTo>
                  <a:pt x="152" y="113"/>
                  <a:pt x="152" y="113"/>
                  <a:pt x="152" y="113"/>
                </a:cubicBezTo>
                <a:cubicBezTo>
                  <a:pt x="49" y="10"/>
                  <a:pt x="49" y="10"/>
                  <a:pt x="49" y="10"/>
                </a:cubicBezTo>
                <a:cubicBezTo>
                  <a:pt x="39" y="0"/>
                  <a:pt x="22" y="0"/>
                  <a:pt x="11" y="10"/>
                </a:cubicBezTo>
                <a:cubicBezTo>
                  <a:pt x="0" y="21"/>
                  <a:pt x="0" y="38"/>
                  <a:pt x="11" y="49"/>
                </a:cubicBezTo>
                <a:lnTo>
                  <a:pt x="109" y="14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7" name="Freeform 536"/>
          <p:cNvSpPr/>
          <p:nvPr/>
        </p:nvSpPr>
        <p:spPr bwMode="auto">
          <a:xfrm>
            <a:off x="5513705" y="2068830"/>
            <a:ext cx="147955" cy="120015"/>
          </a:xfrm>
          <a:custGeom>
            <a:avLst/>
            <a:gdLst>
              <a:gd name="T0" fmla="*/ 124 w 153"/>
              <a:gd name="T1" fmla="*/ 5 h 125"/>
              <a:gd name="T2" fmla="*/ 114 w 153"/>
              <a:gd name="T3" fmla="*/ 0 h 125"/>
              <a:gd name="T4" fmla="*/ 52 w 153"/>
              <a:gd name="T5" fmla="*/ 48 h 125"/>
              <a:gd name="T6" fmla="*/ 5 w 153"/>
              <a:gd name="T7" fmla="*/ 91 h 125"/>
              <a:gd name="T8" fmla="*/ 46 w 153"/>
              <a:gd name="T9" fmla="*/ 124 h 125"/>
              <a:gd name="T10" fmla="*/ 152 w 153"/>
              <a:gd name="T11" fmla="*/ 41 h 125"/>
              <a:gd name="T12" fmla="*/ 153 w 153"/>
              <a:gd name="T13" fmla="*/ 40 h 125"/>
              <a:gd name="T14" fmla="*/ 124 w 153"/>
              <a:gd name="T15" fmla="*/ 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125">
                <a:moveTo>
                  <a:pt x="124" y="5"/>
                </a:moveTo>
                <a:cubicBezTo>
                  <a:pt x="120" y="3"/>
                  <a:pt x="117" y="2"/>
                  <a:pt x="114" y="0"/>
                </a:cubicBezTo>
                <a:cubicBezTo>
                  <a:pt x="102" y="2"/>
                  <a:pt x="56" y="12"/>
                  <a:pt x="52" y="48"/>
                </a:cubicBezTo>
                <a:cubicBezTo>
                  <a:pt x="46" y="99"/>
                  <a:pt x="12" y="91"/>
                  <a:pt x="5" y="91"/>
                </a:cubicBezTo>
                <a:cubicBezTo>
                  <a:pt x="0" y="92"/>
                  <a:pt x="9" y="122"/>
                  <a:pt x="46" y="124"/>
                </a:cubicBezTo>
                <a:cubicBezTo>
                  <a:pt x="83" y="125"/>
                  <a:pt x="149" y="101"/>
                  <a:pt x="152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48" y="21"/>
                  <a:pt x="136" y="11"/>
                  <a:pt x="124" y="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8" name="Freeform 537"/>
          <p:cNvSpPr/>
          <p:nvPr/>
        </p:nvSpPr>
        <p:spPr bwMode="auto">
          <a:xfrm>
            <a:off x="5632450" y="1907540"/>
            <a:ext cx="165100" cy="188595"/>
          </a:xfrm>
          <a:custGeom>
            <a:avLst/>
            <a:gdLst>
              <a:gd name="T0" fmla="*/ 63 w 171"/>
              <a:gd name="T1" fmla="*/ 151 h 195"/>
              <a:gd name="T2" fmla="*/ 165 w 171"/>
              <a:gd name="T3" fmla="*/ 30 h 195"/>
              <a:gd name="T4" fmla="*/ 163 w 171"/>
              <a:gd name="T5" fmla="*/ 6 h 195"/>
              <a:gd name="T6" fmla="*/ 139 w 171"/>
              <a:gd name="T7" fmla="*/ 8 h 195"/>
              <a:gd name="T8" fmla="*/ 37 w 171"/>
              <a:gd name="T9" fmla="*/ 129 h 195"/>
              <a:gd name="T10" fmla="*/ 15 w 171"/>
              <a:gd name="T11" fmla="*/ 139 h 195"/>
              <a:gd name="T12" fmla="*/ 0 w 171"/>
              <a:gd name="T13" fmla="*/ 157 h 195"/>
              <a:gd name="T14" fmla="*/ 6 w 171"/>
              <a:gd name="T15" fmla="*/ 160 h 195"/>
              <a:gd name="T16" fmla="*/ 39 w 171"/>
              <a:gd name="T17" fmla="*/ 195 h 195"/>
              <a:gd name="T18" fmla="*/ 57 w 171"/>
              <a:gd name="T19" fmla="*/ 174 h 195"/>
              <a:gd name="T20" fmla="*/ 63 w 171"/>
              <a:gd name="T21" fmla="*/ 15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1" h="195">
                <a:moveTo>
                  <a:pt x="63" y="151"/>
                </a:moveTo>
                <a:cubicBezTo>
                  <a:pt x="165" y="30"/>
                  <a:pt x="165" y="30"/>
                  <a:pt x="165" y="30"/>
                </a:cubicBezTo>
                <a:cubicBezTo>
                  <a:pt x="171" y="23"/>
                  <a:pt x="170" y="12"/>
                  <a:pt x="163" y="6"/>
                </a:cubicBezTo>
                <a:cubicBezTo>
                  <a:pt x="156" y="0"/>
                  <a:pt x="145" y="1"/>
                  <a:pt x="139" y="8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29" y="129"/>
                  <a:pt x="21" y="132"/>
                  <a:pt x="15" y="139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8"/>
                  <a:pt x="4" y="159"/>
                  <a:pt x="6" y="160"/>
                </a:cubicBezTo>
                <a:cubicBezTo>
                  <a:pt x="19" y="166"/>
                  <a:pt x="32" y="178"/>
                  <a:pt x="39" y="195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63" y="167"/>
                  <a:pt x="64" y="159"/>
                  <a:pt x="63" y="15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9" name="Freeform 538"/>
          <p:cNvSpPr>
            <a:spLocks noEditPoints="1"/>
          </p:cNvSpPr>
          <p:nvPr/>
        </p:nvSpPr>
        <p:spPr bwMode="auto">
          <a:xfrm>
            <a:off x="8348980" y="1355090"/>
            <a:ext cx="173990" cy="277495"/>
          </a:xfrm>
          <a:custGeom>
            <a:avLst/>
            <a:gdLst>
              <a:gd name="T0" fmla="*/ 132 w 132"/>
              <a:gd name="T1" fmla="*/ 119 h 210"/>
              <a:gd name="T2" fmla="*/ 0 w 132"/>
              <a:gd name="T3" fmla="*/ 0 h 210"/>
              <a:gd name="T4" fmla="*/ 0 w 132"/>
              <a:gd name="T5" fmla="*/ 0 h 210"/>
              <a:gd name="T6" fmla="*/ 0 w 132"/>
              <a:gd name="T7" fmla="*/ 177 h 210"/>
              <a:gd name="T8" fmla="*/ 46 w 132"/>
              <a:gd name="T9" fmla="*/ 147 h 210"/>
              <a:gd name="T10" fmla="*/ 74 w 132"/>
              <a:gd name="T11" fmla="*/ 210 h 210"/>
              <a:gd name="T12" fmla="*/ 107 w 132"/>
              <a:gd name="T13" fmla="*/ 196 h 210"/>
              <a:gd name="T14" fmla="*/ 78 w 132"/>
              <a:gd name="T15" fmla="*/ 132 h 210"/>
              <a:gd name="T16" fmla="*/ 132 w 132"/>
              <a:gd name="T17" fmla="*/ 119 h 210"/>
              <a:gd name="T18" fmla="*/ 53 w 132"/>
              <a:gd name="T19" fmla="*/ 120 h 210"/>
              <a:gd name="T20" fmla="*/ 36 w 132"/>
              <a:gd name="T21" fmla="*/ 132 h 210"/>
              <a:gd name="T22" fmla="*/ 18 w 132"/>
              <a:gd name="T23" fmla="*/ 144 h 210"/>
              <a:gd name="T24" fmla="*/ 18 w 132"/>
              <a:gd name="T25" fmla="*/ 39 h 210"/>
              <a:gd name="T26" fmla="*/ 96 w 132"/>
              <a:gd name="T27" fmla="*/ 110 h 210"/>
              <a:gd name="T28" fmla="*/ 74 w 132"/>
              <a:gd name="T29" fmla="*/ 115 h 210"/>
              <a:gd name="T30" fmla="*/ 53 w 132"/>
              <a:gd name="T31" fmla="*/ 12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2" h="210">
                <a:moveTo>
                  <a:pt x="132" y="119"/>
                </a:moveTo>
                <a:lnTo>
                  <a:pt x="0" y="0"/>
                </a:lnTo>
                <a:lnTo>
                  <a:pt x="0" y="0"/>
                </a:lnTo>
                <a:lnTo>
                  <a:pt x="0" y="177"/>
                </a:lnTo>
                <a:lnTo>
                  <a:pt x="46" y="147"/>
                </a:lnTo>
                <a:lnTo>
                  <a:pt x="74" y="210"/>
                </a:lnTo>
                <a:lnTo>
                  <a:pt x="107" y="196"/>
                </a:lnTo>
                <a:lnTo>
                  <a:pt x="78" y="132"/>
                </a:lnTo>
                <a:lnTo>
                  <a:pt x="132" y="119"/>
                </a:lnTo>
                <a:close/>
                <a:moveTo>
                  <a:pt x="53" y="120"/>
                </a:moveTo>
                <a:lnTo>
                  <a:pt x="36" y="132"/>
                </a:lnTo>
                <a:lnTo>
                  <a:pt x="18" y="144"/>
                </a:lnTo>
                <a:lnTo>
                  <a:pt x="18" y="39"/>
                </a:lnTo>
                <a:lnTo>
                  <a:pt x="96" y="110"/>
                </a:lnTo>
                <a:lnTo>
                  <a:pt x="74" y="115"/>
                </a:lnTo>
                <a:lnTo>
                  <a:pt x="53" y="12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0" name="Freeform 539"/>
          <p:cNvSpPr/>
          <p:nvPr/>
        </p:nvSpPr>
        <p:spPr bwMode="auto">
          <a:xfrm>
            <a:off x="5030470" y="2467610"/>
            <a:ext cx="139700" cy="277495"/>
          </a:xfrm>
          <a:custGeom>
            <a:avLst/>
            <a:gdLst>
              <a:gd name="T0" fmla="*/ 144 w 144"/>
              <a:gd name="T1" fmla="*/ 72 h 288"/>
              <a:gd name="T2" fmla="*/ 72 w 144"/>
              <a:gd name="T3" fmla="*/ 0 h 288"/>
              <a:gd name="T4" fmla="*/ 0 w 144"/>
              <a:gd name="T5" fmla="*/ 72 h 288"/>
              <a:gd name="T6" fmla="*/ 36 w 144"/>
              <a:gd name="T7" fmla="*/ 134 h 288"/>
              <a:gd name="T8" fmla="*/ 0 w 144"/>
              <a:gd name="T9" fmla="*/ 288 h 288"/>
              <a:gd name="T10" fmla="*/ 144 w 144"/>
              <a:gd name="T11" fmla="*/ 288 h 288"/>
              <a:gd name="T12" fmla="*/ 109 w 144"/>
              <a:gd name="T13" fmla="*/ 134 h 288"/>
              <a:gd name="T14" fmla="*/ 144 w 144"/>
              <a:gd name="T15" fmla="*/ 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288">
                <a:moveTo>
                  <a:pt x="144" y="72"/>
                </a:moveTo>
                <a:cubicBezTo>
                  <a:pt x="144" y="32"/>
                  <a:pt x="112" y="0"/>
                  <a:pt x="72" y="0"/>
                </a:cubicBezTo>
                <a:cubicBezTo>
                  <a:pt x="33" y="0"/>
                  <a:pt x="0" y="32"/>
                  <a:pt x="0" y="72"/>
                </a:cubicBezTo>
                <a:cubicBezTo>
                  <a:pt x="0" y="98"/>
                  <a:pt x="14" y="121"/>
                  <a:pt x="36" y="134"/>
                </a:cubicBezTo>
                <a:cubicBezTo>
                  <a:pt x="0" y="288"/>
                  <a:pt x="0" y="288"/>
                  <a:pt x="0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30" y="121"/>
                  <a:pt x="144" y="98"/>
                  <a:pt x="144" y="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1" name="Freeform 540"/>
          <p:cNvSpPr>
            <a:spLocks noEditPoints="1"/>
          </p:cNvSpPr>
          <p:nvPr/>
        </p:nvSpPr>
        <p:spPr bwMode="auto">
          <a:xfrm>
            <a:off x="3294380" y="2466340"/>
            <a:ext cx="27749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5 w 288"/>
              <a:gd name="T11" fmla="*/ 226 h 288"/>
              <a:gd name="T12" fmla="*/ 104 w 288"/>
              <a:gd name="T13" fmla="*/ 226 h 288"/>
              <a:gd name="T14" fmla="*/ 124 w 288"/>
              <a:gd name="T15" fmla="*/ 139 h 288"/>
              <a:gd name="T16" fmla="*/ 104 w 288"/>
              <a:gd name="T17" fmla="*/ 104 h 288"/>
              <a:gd name="T18" fmla="*/ 145 w 288"/>
              <a:gd name="T19" fmla="*/ 63 h 288"/>
              <a:gd name="T20" fmla="*/ 185 w 288"/>
              <a:gd name="T21" fmla="*/ 104 h 288"/>
              <a:gd name="T22" fmla="*/ 165 w 288"/>
              <a:gd name="T23" fmla="*/ 139 h 288"/>
              <a:gd name="T24" fmla="*/ 185 w 288"/>
              <a:gd name="T25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2" name="Freeform 541"/>
          <p:cNvSpPr>
            <a:spLocks noEditPoints="1"/>
          </p:cNvSpPr>
          <p:nvPr/>
        </p:nvSpPr>
        <p:spPr bwMode="auto">
          <a:xfrm>
            <a:off x="3886200" y="2466340"/>
            <a:ext cx="208915" cy="277495"/>
          </a:xfrm>
          <a:custGeom>
            <a:avLst/>
            <a:gdLst>
              <a:gd name="T0" fmla="*/ 188 w 216"/>
              <a:gd name="T1" fmla="*/ 126 h 288"/>
              <a:gd name="T2" fmla="*/ 188 w 216"/>
              <a:gd name="T3" fmla="*/ 79 h 288"/>
              <a:gd name="T4" fmla="*/ 109 w 216"/>
              <a:gd name="T5" fmla="*/ 0 h 288"/>
              <a:gd name="T6" fmla="*/ 108 w 216"/>
              <a:gd name="T7" fmla="*/ 0 h 288"/>
              <a:gd name="T8" fmla="*/ 106 w 216"/>
              <a:gd name="T9" fmla="*/ 0 h 288"/>
              <a:gd name="T10" fmla="*/ 28 w 216"/>
              <a:gd name="T11" fmla="*/ 79 h 288"/>
              <a:gd name="T12" fmla="*/ 28 w 216"/>
              <a:gd name="T13" fmla="*/ 126 h 288"/>
              <a:gd name="T14" fmla="*/ 0 w 216"/>
              <a:gd name="T15" fmla="*/ 126 h 288"/>
              <a:gd name="T16" fmla="*/ 0 w 216"/>
              <a:gd name="T17" fmla="*/ 288 h 288"/>
              <a:gd name="T18" fmla="*/ 216 w 216"/>
              <a:gd name="T19" fmla="*/ 288 h 288"/>
              <a:gd name="T20" fmla="*/ 216 w 216"/>
              <a:gd name="T21" fmla="*/ 126 h 288"/>
              <a:gd name="T22" fmla="*/ 188 w 216"/>
              <a:gd name="T23" fmla="*/ 126 h 288"/>
              <a:gd name="T24" fmla="*/ 133 w 216"/>
              <a:gd name="T25" fmla="*/ 259 h 288"/>
              <a:gd name="T26" fmla="*/ 84 w 216"/>
              <a:gd name="T27" fmla="*/ 259 h 288"/>
              <a:gd name="T28" fmla="*/ 96 w 216"/>
              <a:gd name="T29" fmla="*/ 206 h 288"/>
              <a:gd name="T30" fmla="*/ 84 w 216"/>
              <a:gd name="T31" fmla="*/ 185 h 288"/>
              <a:gd name="T32" fmla="*/ 108 w 216"/>
              <a:gd name="T33" fmla="*/ 161 h 288"/>
              <a:gd name="T34" fmla="*/ 133 w 216"/>
              <a:gd name="T35" fmla="*/ 185 h 288"/>
              <a:gd name="T36" fmla="*/ 120 w 216"/>
              <a:gd name="T37" fmla="*/ 206 h 288"/>
              <a:gd name="T38" fmla="*/ 133 w 216"/>
              <a:gd name="T39" fmla="*/ 259 h 288"/>
              <a:gd name="T40" fmla="*/ 148 w 216"/>
              <a:gd name="T41" fmla="*/ 126 h 288"/>
              <a:gd name="T42" fmla="*/ 67 w 216"/>
              <a:gd name="T43" fmla="*/ 126 h 288"/>
              <a:gd name="T44" fmla="*/ 67 w 216"/>
              <a:gd name="T45" fmla="*/ 79 h 288"/>
              <a:gd name="T46" fmla="*/ 106 w 216"/>
              <a:gd name="T47" fmla="*/ 40 h 288"/>
              <a:gd name="T48" fmla="*/ 108 w 216"/>
              <a:gd name="T49" fmla="*/ 40 h 288"/>
              <a:gd name="T50" fmla="*/ 109 w 216"/>
              <a:gd name="T51" fmla="*/ 40 h 288"/>
              <a:gd name="T52" fmla="*/ 148 w 216"/>
              <a:gd name="T53" fmla="*/ 79 h 288"/>
              <a:gd name="T54" fmla="*/ 148 w 216"/>
              <a:gd name="T55" fmla="*/ 1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3" name="Freeform 542"/>
          <p:cNvSpPr>
            <a:spLocks noEditPoints="1"/>
          </p:cNvSpPr>
          <p:nvPr/>
        </p:nvSpPr>
        <p:spPr bwMode="auto">
          <a:xfrm>
            <a:off x="4406900" y="2475230"/>
            <a:ext cx="277495" cy="260350"/>
          </a:xfrm>
          <a:custGeom>
            <a:avLst/>
            <a:gdLst>
              <a:gd name="T0" fmla="*/ 215 w 288"/>
              <a:gd name="T1" fmla="*/ 0 h 269"/>
              <a:gd name="T2" fmla="*/ 213 w 288"/>
              <a:gd name="T3" fmla="*/ 0 h 269"/>
              <a:gd name="T4" fmla="*/ 212 w 288"/>
              <a:gd name="T5" fmla="*/ 0 h 269"/>
              <a:gd name="T6" fmla="*/ 139 w 288"/>
              <a:gd name="T7" fmla="*/ 73 h 269"/>
              <a:gd name="T8" fmla="*/ 139 w 288"/>
              <a:gd name="T9" fmla="*/ 117 h 269"/>
              <a:gd name="T10" fmla="*/ 0 w 288"/>
              <a:gd name="T11" fmla="*/ 117 h 269"/>
              <a:gd name="T12" fmla="*/ 0 w 288"/>
              <a:gd name="T13" fmla="*/ 269 h 269"/>
              <a:gd name="T14" fmla="*/ 202 w 288"/>
              <a:gd name="T15" fmla="*/ 269 h 269"/>
              <a:gd name="T16" fmla="*/ 202 w 288"/>
              <a:gd name="T17" fmla="*/ 117 h 269"/>
              <a:gd name="T18" fmla="*/ 175 w 288"/>
              <a:gd name="T19" fmla="*/ 117 h 269"/>
              <a:gd name="T20" fmla="*/ 175 w 288"/>
              <a:gd name="T21" fmla="*/ 73 h 269"/>
              <a:gd name="T22" fmla="*/ 212 w 288"/>
              <a:gd name="T23" fmla="*/ 36 h 269"/>
              <a:gd name="T24" fmla="*/ 214 w 288"/>
              <a:gd name="T25" fmla="*/ 36 h 269"/>
              <a:gd name="T26" fmla="*/ 215 w 288"/>
              <a:gd name="T27" fmla="*/ 36 h 269"/>
              <a:gd name="T28" fmla="*/ 251 w 288"/>
              <a:gd name="T29" fmla="*/ 73 h 269"/>
              <a:gd name="T30" fmla="*/ 251 w 288"/>
              <a:gd name="T31" fmla="*/ 91 h 269"/>
              <a:gd name="T32" fmla="*/ 264 w 288"/>
              <a:gd name="T33" fmla="*/ 91 h 269"/>
              <a:gd name="T34" fmla="*/ 264 w 288"/>
              <a:gd name="T35" fmla="*/ 95 h 269"/>
              <a:gd name="T36" fmla="*/ 251 w 288"/>
              <a:gd name="T37" fmla="*/ 107 h 269"/>
              <a:gd name="T38" fmla="*/ 251 w 288"/>
              <a:gd name="T39" fmla="*/ 117 h 269"/>
              <a:gd name="T40" fmla="*/ 288 w 288"/>
              <a:gd name="T41" fmla="*/ 117 h 269"/>
              <a:gd name="T42" fmla="*/ 288 w 288"/>
              <a:gd name="T43" fmla="*/ 73 h 269"/>
              <a:gd name="T44" fmla="*/ 215 w 288"/>
              <a:gd name="T45" fmla="*/ 0 h 269"/>
              <a:gd name="T46" fmla="*/ 124 w 288"/>
              <a:gd name="T47" fmla="*/ 241 h 269"/>
              <a:gd name="T48" fmla="*/ 78 w 288"/>
              <a:gd name="T49" fmla="*/ 241 h 269"/>
              <a:gd name="T50" fmla="*/ 89 w 288"/>
              <a:gd name="T51" fmla="*/ 192 h 269"/>
              <a:gd name="T52" fmla="*/ 78 w 288"/>
              <a:gd name="T53" fmla="*/ 172 h 269"/>
              <a:gd name="T54" fmla="*/ 101 w 288"/>
              <a:gd name="T55" fmla="*/ 149 h 269"/>
              <a:gd name="T56" fmla="*/ 124 w 288"/>
              <a:gd name="T57" fmla="*/ 172 h 269"/>
              <a:gd name="T58" fmla="*/ 112 w 288"/>
              <a:gd name="T59" fmla="*/ 192 h 269"/>
              <a:gd name="T60" fmla="*/ 124 w 288"/>
              <a:gd name="T61" fmla="*/ 24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69"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13" y="0"/>
                  <a:pt x="212" y="0"/>
                  <a:pt x="212" y="0"/>
                </a:cubicBezTo>
                <a:cubicBezTo>
                  <a:pt x="172" y="0"/>
                  <a:pt x="139" y="33"/>
                  <a:pt x="139" y="73"/>
                </a:cubicBezTo>
                <a:cubicBezTo>
                  <a:pt x="139" y="73"/>
                  <a:pt x="139" y="99"/>
                  <a:pt x="139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269"/>
                  <a:pt x="0" y="269"/>
                  <a:pt x="0" y="269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202" y="117"/>
                  <a:pt x="202" y="117"/>
                  <a:pt x="202" y="11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99"/>
                  <a:pt x="175" y="73"/>
                  <a:pt x="175" y="73"/>
                </a:cubicBezTo>
                <a:cubicBezTo>
                  <a:pt x="175" y="53"/>
                  <a:pt x="192" y="36"/>
                  <a:pt x="212" y="36"/>
                </a:cubicBezTo>
                <a:cubicBezTo>
                  <a:pt x="213" y="36"/>
                  <a:pt x="214" y="36"/>
                  <a:pt x="214" y="36"/>
                </a:cubicBezTo>
                <a:cubicBezTo>
                  <a:pt x="214" y="36"/>
                  <a:pt x="214" y="36"/>
                  <a:pt x="215" y="36"/>
                </a:cubicBezTo>
                <a:cubicBezTo>
                  <a:pt x="235" y="36"/>
                  <a:pt x="251" y="53"/>
                  <a:pt x="251" y="73"/>
                </a:cubicBezTo>
                <a:cubicBezTo>
                  <a:pt x="251" y="73"/>
                  <a:pt x="251" y="81"/>
                  <a:pt x="251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4" y="95"/>
                  <a:pt x="264" y="95"/>
                  <a:pt x="264" y="95"/>
                </a:cubicBezTo>
                <a:cubicBezTo>
                  <a:pt x="251" y="107"/>
                  <a:pt x="251" y="107"/>
                  <a:pt x="251" y="107"/>
                </a:cubicBezTo>
                <a:cubicBezTo>
                  <a:pt x="251" y="111"/>
                  <a:pt x="251" y="114"/>
                  <a:pt x="251" y="117"/>
                </a:cubicBezTo>
                <a:cubicBezTo>
                  <a:pt x="288" y="117"/>
                  <a:pt x="288" y="117"/>
                  <a:pt x="288" y="117"/>
                </a:cubicBezTo>
                <a:cubicBezTo>
                  <a:pt x="288" y="99"/>
                  <a:pt x="288" y="73"/>
                  <a:pt x="288" y="73"/>
                </a:cubicBezTo>
                <a:cubicBezTo>
                  <a:pt x="288" y="33"/>
                  <a:pt x="255" y="0"/>
                  <a:pt x="215" y="0"/>
                </a:cubicBezTo>
                <a:close/>
                <a:moveTo>
                  <a:pt x="124" y="241"/>
                </a:moveTo>
                <a:cubicBezTo>
                  <a:pt x="78" y="241"/>
                  <a:pt x="78" y="241"/>
                  <a:pt x="78" y="241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2" y="188"/>
                  <a:pt x="78" y="181"/>
                  <a:pt x="78" y="172"/>
                </a:cubicBezTo>
                <a:cubicBezTo>
                  <a:pt x="78" y="160"/>
                  <a:pt x="88" y="149"/>
                  <a:pt x="101" y="149"/>
                </a:cubicBezTo>
                <a:cubicBezTo>
                  <a:pt x="113" y="149"/>
                  <a:pt x="124" y="160"/>
                  <a:pt x="124" y="172"/>
                </a:cubicBezTo>
                <a:cubicBezTo>
                  <a:pt x="124" y="181"/>
                  <a:pt x="119" y="188"/>
                  <a:pt x="112" y="192"/>
                </a:cubicBezTo>
                <a:lnTo>
                  <a:pt x="124" y="24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" name="Freeform 543"/>
          <p:cNvSpPr/>
          <p:nvPr/>
        </p:nvSpPr>
        <p:spPr bwMode="auto">
          <a:xfrm>
            <a:off x="11079480" y="2075180"/>
            <a:ext cx="277495" cy="58420"/>
          </a:xfrm>
          <a:custGeom>
            <a:avLst/>
            <a:gdLst>
              <a:gd name="T0" fmla="*/ 61 w 210"/>
              <a:gd name="T1" fmla="*/ 44 h 44"/>
              <a:gd name="T2" fmla="*/ 210 w 210"/>
              <a:gd name="T3" fmla="*/ 44 h 44"/>
              <a:gd name="T4" fmla="*/ 177 w 210"/>
              <a:gd name="T5" fmla="*/ 20 h 44"/>
              <a:gd name="T6" fmla="*/ 61 w 210"/>
              <a:gd name="T7" fmla="*/ 20 h 44"/>
              <a:gd name="T8" fmla="*/ 55 w 210"/>
              <a:gd name="T9" fmla="*/ 20 h 44"/>
              <a:gd name="T10" fmla="*/ 51 w 210"/>
              <a:gd name="T11" fmla="*/ 17 h 44"/>
              <a:gd name="T12" fmla="*/ 27 w 210"/>
              <a:gd name="T13" fmla="*/ 0 h 44"/>
              <a:gd name="T14" fmla="*/ 0 w 210"/>
              <a:gd name="T15" fmla="*/ 0 h 44"/>
              <a:gd name="T16" fmla="*/ 61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61" y="44"/>
                </a:moveTo>
                <a:lnTo>
                  <a:pt x="210" y="44"/>
                </a:ln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" name="Freeform 544"/>
          <p:cNvSpPr/>
          <p:nvPr/>
        </p:nvSpPr>
        <p:spPr bwMode="auto">
          <a:xfrm>
            <a:off x="11079480" y="2021205"/>
            <a:ext cx="277495" cy="57785"/>
          </a:xfrm>
          <a:custGeom>
            <a:avLst/>
            <a:gdLst>
              <a:gd name="T0" fmla="*/ 210 w 210"/>
              <a:gd name="T1" fmla="*/ 44 h 44"/>
              <a:gd name="T2" fmla="*/ 177 w 210"/>
              <a:gd name="T3" fmla="*/ 20 h 44"/>
              <a:gd name="T4" fmla="*/ 61 w 210"/>
              <a:gd name="T5" fmla="*/ 20 h 44"/>
              <a:gd name="T6" fmla="*/ 55 w 210"/>
              <a:gd name="T7" fmla="*/ 20 h 44"/>
              <a:gd name="T8" fmla="*/ 51 w 210"/>
              <a:gd name="T9" fmla="*/ 17 h 44"/>
              <a:gd name="T10" fmla="*/ 27 w 210"/>
              <a:gd name="T11" fmla="*/ 0 h 44"/>
              <a:gd name="T12" fmla="*/ 0 w 210"/>
              <a:gd name="T13" fmla="*/ 0 h 44"/>
              <a:gd name="T14" fmla="*/ 61 w 210"/>
              <a:gd name="T15" fmla="*/ 44 h 44"/>
              <a:gd name="T16" fmla="*/ 210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6" name="Freeform 545"/>
          <p:cNvSpPr/>
          <p:nvPr/>
        </p:nvSpPr>
        <p:spPr bwMode="auto">
          <a:xfrm>
            <a:off x="11079480" y="1966595"/>
            <a:ext cx="277495" cy="58420"/>
          </a:xfrm>
          <a:custGeom>
            <a:avLst/>
            <a:gdLst>
              <a:gd name="T0" fmla="*/ 210 w 210"/>
              <a:gd name="T1" fmla="*/ 44 h 44"/>
              <a:gd name="T2" fmla="*/ 149 w 210"/>
              <a:gd name="T3" fmla="*/ 0 h 44"/>
              <a:gd name="T4" fmla="*/ 0 w 210"/>
              <a:gd name="T5" fmla="*/ 0 h 44"/>
              <a:gd name="T6" fmla="*/ 61 w 210"/>
              <a:gd name="T7" fmla="*/ 44 h 44"/>
              <a:gd name="T8" fmla="*/ 210 w 210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49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7" name="Freeform 546"/>
          <p:cNvSpPr>
            <a:spLocks noEditPoints="1"/>
          </p:cNvSpPr>
          <p:nvPr/>
        </p:nvSpPr>
        <p:spPr bwMode="auto">
          <a:xfrm>
            <a:off x="5518785" y="4712335"/>
            <a:ext cx="278765" cy="234950"/>
          </a:xfrm>
          <a:custGeom>
            <a:avLst/>
            <a:gdLst>
              <a:gd name="T0" fmla="*/ 262 w 288"/>
              <a:gd name="T1" fmla="*/ 36 h 244"/>
              <a:gd name="T2" fmla="*/ 262 w 288"/>
              <a:gd name="T3" fmla="*/ 0 h 244"/>
              <a:gd name="T4" fmla="*/ 144 w 288"/>
              <a:gd name="T5" fmla="*/ 35 h 244"/>
              <a:gd name="T6" fmla="*/ 26 w 288"/>
              <a:gd name="T7" fmla="*/ 0 h 244"/>
              <a:gd name="T8" fmla="*/ 26 w 288"/>
              <a:gd name="T9" fmla="*/ 36 h 244"/>
              <a:gd name="T10" fmla="*/ 0 w 288"/>
              <a:gd name="T11" fmla="*/ 35 h 244"/>
              <a:gd name="T12" fmla="*/ 0 w 288"/>
              <a:gd name="T13" fmla="*/ 219 h 244"/>
              <a:gd name="T14" fmla="*/ 119 w 288"/>
              <a:gd name="T15" fmla="*/ 231 h 244"/>
              <a:gd name="T16" fmla="*/ 144 w 288"/>
              <a:gd name="T17" fmla="*/ 244 h 244"/>
              <a:gd name="T18" fmla="*/ 169 w 288"/>
              <a:gd name="T19" fmla="*/ 231 h 244"/>
              <a:gd name="T20" fmla="*/ 288 w 288"/>
              <a:gd name="T21" fmla="*/ 219 h 244"/>
              <a:gd name="T22" fmla="*/ 288 w 288"/>
              <a:gd name="T23" fmla="*/ 35 h 244"/>
              <a:gd name="T24" fmla="*/ 262 w 288"/>
              <a:gd name="T25" fmla="*/ 36 h 244"/>
              <a:gd name="T26" fmla="*/ 39 w 288"/>
              <a:gd name="T27" fmla="*/ 13 h 244"/>
              <a:gd name="T28" fmla="*/ 132 w 288"/>
              <a:gd name="T29" fmla="*/ 41 h 244"/>
              <a:gd name="T30" fmla="*/ 135 w 288"/>
              <a:gd name="T31" fmla="*/ 48 h 244"/>
              <a:gd name="T32" fmla="*/ 135 w 288"/>
              <a:gd name="T33" fmla="*/ 207 h 244"/>
              <a:gd name="T34" fmla="*/ 40 w 288"/>
              <a:gd name="T35" fmla="*/ 188 h 244"/>
              <a:gd name="T36" fmla="*/ 39 w 288"/>
              <a:gd name="T37" fmla="*/ 188 h 244"/>
              <a:gd name="T38" fmla="*/ 39 w 288"/>
              <a:gd name="T39" fmla="*/ 13 h 244"/>
              <a:gd name="T40" fmla="*/ 248 w 288"/>
              <a:gd name="T41" fmla="*/ 13 h 244"/>
              <a:gd name="T42" fmla="*/ 248 w 288"/>
              <a:gd name="T43" fmla="*/ 188 h 244"/>
              <a:gd name="T44" fmla="*/ 247 w 288"/>
              <a:gd name="T45" fmla="*/ 188 h 244"/>
              <a:gd name="T46" fmla="*/ 152 w 288"/>
              <a:gd name="T47" fmla="*/ 207 h 244"/>
              <a:gd name="T48" fmla="*/ 152 w 288"/>
              <a:gd name="T49" fmla="*/ 49 h 244"/>
              <a:gd name="T50" fmla="*/ 156 w 288"/>
              <a:gd name="T51" fmla="*/ 41 h 244"/>
              <a:gd name="T52" fmla="*/ 248 w 288"/>
              <a:gd name="T53" fmla="*/ 13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244">
                <a:moveTo>
                  <a:pt x="262" y="36"/>
                </a:moveTo>
                <a:cubicBezTo>
                  <a:pt x="262" y="0"/>
                  <a:pt x="262" y="0"/>
                  <a:pt x="262" y="0"/>
                </a:cubicBezTo>
                <a:cubicBezTo>
                  <a:pt x="160" y="0"/>
                  <a:pt x="145" y="33"/>
                  <a:pt x="144" y="35"/>
                </a:cubicBezTo>
                <a:cubicBezTo>
                  <a:pt x="143" y="33"/>
                  <a:pt x="127" y="0"/>
                  <a:pt x="26" y="0"/>
                </a:cubicBezTo>
                <a:cubicBezTo>
                  <a:pt x="26" y="36"/>
                  <a:pt x="26" y="36"/>
                  <a:pt x="26" y="36"/>
                </a:cubicBezTo>
                <a:cubicBezTo>
                  <a:pt x="18" y="35"/>
                  <a:pt x="9" y="35"/>
                  <a:pt x="0" y="35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19"/>
                  <a:pt x="79" y="210"/>
                  <a:pt x="119" y="231"/>
                </a:cubicBezTo>
                <a:cubicBezTo>
                  <a:pt x="126" y="235"/>
                  <a:pt x="133" y="244"/>
                  <a:pt x="144" y="244"/>
                </a:cubicBezTo>
                <a:cubicBezTo>
                  <a:pt x="155" y="244"/>
                  <a:pt x="162" y="235"/>
                  <a:pt x="169" y="231"/>
                </a:cubicBezTo>
                <a:cubicBezTo>
                  <a:pt x="208" y="210"/>
                  <a:pt x="288" y="219"/>
                  <a:pt x="288" y="219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8" y="35"/>
                  <a:pt x="270" y="35"/>
                  <a:pt x="262" y="36"/>
                </a:cubicBezTo>
                <a:close/>
                <a:moveTo>
                  <a:pt x="39" y="13"/>
                </a:moveTo>
                <a:cubicBezTo>
                  <a:pt x="117" y="16"/>
                  <a:pt x="131" y="39"/>
                  <a:pt x="132" y="41"/>
                </a:cubicBezTo>
                <a:cubicBezTo>
                  <a:pt x="135" y="48"/>
                  <a:pt x="135" y="48"/>
                  <a:pt x="135" y="48"/>
                </a:cubicBezTo>
                <a:cubicBezTo>
                  <a:pt x="135" y="207"/>
                  <a:pt x="135" y="207"/>
                  <a:pt x="135" y="207"/>
                </a:cubicBezTo>
                <a:cubicBezTo>
                  <a:pt x="107" y="191"/>
                  <a:pt x="66" y="188"/>
                  <a:pt x="40" y="188"/>
                </a:cubicBezTo>
                <a:cubicBezTo>
                  <a:pt x="40" y="188"/>
                  <a:pt x="39" y="188"/>
                  <a:pt x="39" y="188"/>
                </a:cubicBezTo>
                <a:lnTo>
                  <a:pt x="39" y="13"/>
                </a:lnTo>
                <a:close/>
                <a:moveTo>
                  <a:pt x="248" y="13"/>
                </a:moveTo>
                <a:cubicBezTo>
                  <a:pt x="248" y="188"/>
                  <a:pt x="248" y="188"/>
                  <a:pt x="248" y="188"/>
                </a:cubicBezTo>
                <a:cubicBezTo>
                  <a:pt x="248" y="188"/>
                  <a:pt x="248" y="188"/>
                  <a:pt x="247" y="188"/>
                </a:cubicBezTo>
                <a:cubicBezTo>
                  <a:pt x="221" y="188"/>
                  <a:pt x="180" y="191"/>
                  <a:pt x="152" y="207"/>
                </a:cubicBezTo>
                <a:cubicBezTo>
                  <a:pt x="152" y="49"/>
                  <a:pt x="152" y="49"/>
                  <a:pt x="152" y="49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6" y="39"/>
                  <a:pt x="171" y="16"/>
                  <a:pt x="248" y="1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8" name="Freeform 547"/>
          <p:cNvSpPr/>
          <p:nvPr/>
        </p:nvSpPr>
        <p:spPr bwMode="auto">
          <a:xfrm>
            <a:off x="5662930" y="1483360"/>
            <a:ext cx="99060" cy="147955"/>
          </a:xfrm>
          <a:custGeom>
            <a:avLst/>
            <a:gdLst>
              <a:gd name="T0" fmla="*/ 39 w 102"/>
              <a:gd name="T1" fmla="*/ 0 h 154"/>
              <a:gd name="T2" fmla="*/ 57 w 102"/>
              <a:gd name="T3" fmla="*/ 23 h 154"/>
              <a:gd name="T4" fmla="*/ 71 w 102"/>
              <a:gd name="T5" fmla="*/ 64 h 154"/>
              <a:gd name="T6" fmla="*/ 71 w 102"/>
              <a:gd name="T7" fmla="*/ 94 h 154"/>
              <a:gd name="T8" fmla="*/ 102 w 102"/>
              <a:gd name="T9" fmla="*/ 94 h 154"/>
              <a:gd name="T10" fmla="*/ 51 w 102"/>
              <a:gd name="T11" fmla="*/ 154 h 154"/>
              <a:gd name="T12" fmla="*/ 0 w 102"/>
              <a:gd name="T13" fmla="*/ 94 h 154"/>
              <a:gd name="T14" fmla="*/ 33 w 102"/>
              <a:gd name="T15" fmla="*/ 94 h 154"/>
              <a:gd name="T16" fmla="*/ 33 w 102"/>
              <a:gd name="T17" fmla="*/ 64 h 154"/>
              <a:gd name="T18" fmla="*/ 19 w 102"/>
              <a:gd name="T19" fmla="*/ 35 h 154"/>
              <a:gd name="T20" fmla="*/ 11 w 102"/>
              <a:gd name="T21" fmla="*/ 26 h 154"/>
              <a:gd name="T22" fmla="*/ 23 w 102"/>
              <a:gd name="T23" fmla="*/ 15 h 154"/>
              <a:gd name="T24" fmla="*/ 39 w 102"/>
              <a:gd name="T2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154">
                <a:moveTo>
                  <a:pt x="39" y="0"/>
                </a:moveTo>
                <a:cubicBezTo>
                  <a:pt x="46" y="7"/>
                  <a:pt x="52" y="15"/>
                  <a:pt x="57" y="23"/>
                </a:cubicBezTo>
                <a:cubicBezTo>
                  <a:pt x="65" y="35"/>
                  <a:pt x="71" y="48"/>
                  <a:pt x="71" y="64"/>
                </a:cubicBezTo>
                <a:cubicBezTo>
                  <a:pt x="71" y="79"/>
                  <a:pt x="71" y="86"/>
                  <a:pt x="71" y="94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51" y="154"/>
                  <a:pt x="51" y="154"/>
                  <a:pt x="51" y="154"/>
                </a:cubicBezTo>
                <a:cubicBezTo>
                  <a:pt x="0" y="94"/>
                  <a:pt x="0" y="94"/>
                  <a:pt x="0" y="94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86"/>
                  <a:pt x="33" y="79"/>
                  <a:pt x="33" y="64"/>
                </a:cubicBezTo>
                <a:cubicBezTo>
                  <a:pt x="33" y="57"/>
                  <a:pt x="29" y="47"/>
                  <a:pt x="19" y="35"/>
                </a:cubicBezTo>
                <a:cubicBezTo>
                  <a:pt x="16" y="32"/>
                  <a:pt x="14" y="29"/>
                  <a:pt x="11" y="26"/>
                </a:cubicBezTo>
                <a:cubicBezTo>
                  <a:pt x="15" y="23"/>
                  <a:pt x="19" y="19"/>
                  <a:pt x="23" y="15"/>
                </a:cubicBezTo>
                <a:cubicBezTo>
                  <a:pt x="28" y="10"/>
                  <a:pt x="34" y="5"/>
                  <a:pt x="39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9" name="Freeform 548"/>
          <p:cNvSpPr/>
          <p:nvPr/>
        </p:nvSpPr>
        <p:spPr bwMode="auto">
          <a:xfrm>
            <a:off x="5550535" y="1355090"/>
            <a:ext cx="180975" cy="276225"/>
          </a:xfrm>
          <a:custGeom>
            <a:avLst/>
            <a:gdLst>
              <a:gd name="T0" fmla="*/ 71 w 187"/>
              <a:gd name="T1" fmla="*/ 196 h 287"/>
              <a:gd name="T2" fmla="*/ 71 w 187"/>
              <a:gd name="T3" fmla="*/ 196 h 287"/>
              <a:gd name="T4" fmla="*/ 71 w 187"/>
              <a:gd name="T5" fmla="*/ 227 h 287"/>
              <a:gd name="T6" fmla="*/ 102 w 187"/>
              <a:gd name="T7" fmla="*/ 227 h 287"/>
              <a:gd name="T8" fmla="*/ 51 w 187"/>
              <a:gd name="T9" fmla="*/ 287 h 287"/>
              <a:gd name="T10" fmla="*/ 0 w 187"/>
              <a:gd name="T11" fmla="*/ 227 h 287"/>
              <a:gd name="T12" fmla="*/ 32 w 187"/>
              <a:gd name="T13" fmla="*/ 227 h 287"/>
              <a:gd name="T14" fmla="*/ 32 w 187"/>
              <a:gd name="T15" fmla="*/ 196 h 287"/>
              <a:gd name="T16" fmla="*/ 55 w 187"/>
              <a:gd name="T17" fmla="*/ 144 h 287"/>
              <a:gd name="T18" fmla="*/ 118 w 187"/>
              <a:gd name="T19" fmla="*/ 82 h 287"/>
              <a:gd name="T20" fmla="*/ 141 w 187"/>
              <a:gd name="T21" fmla="*/ 54 h 287"/>
              <a:gd name="T22" fmla="*/ 149 w 187"/>
              <a:gd name="T23" fmla="*/ 34 h 287"/>
              <a:gd name="T24" fmla="*/ 149 w 187"/>
              <a:gd name="T25" fmla="*/ 34 h 287"/>
              <a:gd name="T26" fmla="*/ 149 w 187"/>
              <a:gd name="T27" fmla="*/ 0 h 287"/>
              <a:gd name="T28" fmla="*/ 187 w 187"/>
              <a:gd name="T29" fmla="*/ 0 h 287"/>
              <a:gd name="T30" fmla="*/ 187 w 187"/>
              <a:gd name="T31" fmla="*/ 34 h 287"/>
              <a:gd name="T32" fmla="*/ 165 w 187"/>
              <a:gd name="T33" fmla="*/ 87 h 287"/>
              <a:gd name="T34" fmla="*/ 102 w 187"/>
              <a:gd name="T35" fmla="*/ 150 h 287"/>
              <a:gd name="T36" fmla="*/ 78 w 187"/>
              <a:gd name="T37" fmla="*/ 177 h 287"/>
              <a:gd name="T38" fmla="*/ 71 w 187"/>
              <a:gd name="T39" fmla="*/ 196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87">
                <a:moveTo>
                  <a:pt x="71" y="196"/>
                </a:moveTo>
                <a:cubicBezTo>
                  <a:pt x="71" y="196"/>
                  <a:pt x="71" y="196"/>
                  <a:pt x="71" y="196"/>
                </a:cubicBezTo>
                <a:cubicBezTo>
                  <a:pt x="71" y="212"/>
                  <a:pt x="71" y="219"/>
                  <a:pt x="71" y="227"/>
                </a:cubicBezTo>
                <a:cubicBezTo>
                  <a:pt x="102" y="227"/>
                  <a:pt x="102" y="227"/>
                  <a:pt x="102" y="227"/>
                </a:cubicBezTo>
                <a:cubicBezTo>
                  <a:pt x="51" y="287"/>
                  <a:pt x="51" y="287"/>
                  <a:pt x="51" y="287"/>
                </a:cubicBezTo>
                <a:cubicBezTo>
                  <a:pt x="0" y="227"/>
                  <a:pt x="0" y="227"/>
                  <a:pt x="0" y="227"/>
                </a:cubicBezTo>
                <a:cubicBezTo>
                  <a:pt x="32" y="227"/>
                  <a:pt x="32" y="227"/>
                  <a:pt x="32" y="227"/>
                </a:cubicBezTo>
                <a:cubicBezTo>
                  <a:pt x="32" y="219"/>
                  <a:pt x="32" y="212"/>
                  <a:pt x="32" y="196"/>
                </a:cubicBezTo>
                <a:cubicBezTo>
                  <a:pt x="32" y="176"/>
                  <a:pt x="43" y="159"/>
                  <a:pt x="55" y="144"/>
                </a:cubicBezTo>
                <a:cubicBezTo>
                  <a:pt x="73" y="121"/>
                  <a:pt x="98" y="101"/>
                  <a:pt x="118" y="82"/>
                </a:cubicBezTo>
                <a:cubicBezTo>
                  <a:pt x="127" y="72"/>
                  <a:pt x="136" y="63"/>
                  <a:pt x="141" y="54"/>
                </a:cubicBezTo>
                <a:cubicBezTo>
                  <a:pt x="146" y="46"/>
                  <a:pt x="149" y="39"/>
                  <a:pt x="149" y="34"/>
                </a:cubicBezTo>
                <a:cubicBezTo>
                  <a:pt x="149" y="34"/>
                  <a:pt x="149" y="34"/>
                  <a:pt x="149" y="34"/>
                </a:cubicBezTo>
                <a:cubicBezTo>
                  <a:pt x="149" y="19"/>
                  <a:pt x="149" y="8"/>
                  <a:pt x="149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8"/>
                  <a:pt x="187" y="19"/>
                  <a:pt x="187" y="34"/>
                </a:cubicBezTo>
                <a:cubicBezTo>
                  <a:pt x="187" y="55"/>
                  <a:pt x="177" y="72"/>
                  <a:pt x="165" y="87"/>
                </a:cubicBezTo>
                <a:cubicBezTo>
                  <a:pt x="147" y="110"/>
                  <a:pt x="122" y="130"/>
                  <a:pt x="102" y="150"/>
                </a:cubicBezTo>
                <a:cubicBezTo>
                  <a:pt x="92" y="159"/>
                  <a:pt x="84" y="169"/>
                  <a:pt x="78" y="177"/>
                </a:cubicBezTo>
                <a:cubicBezTo>
                  <a:pt x="73" y="185"/>
                  <a:pt x="71" y="192"/>
                  <a:pt x="71" y="19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0" name="Freeform 549"/>
          <p:cNvSpPr/>
          <p:nvPr/>
        </p:nvSpPr>
        <p:spPr bwMode="auto">
          <a:xfrm>
            <a:off x="6073775" y="1373505"/>
            <a:ext cx="278765" cy="238125"/>
          </a:xfrm>
          <a:custGeom>
            <a:avLst/>
            <a:gdLst>
              <a:gd name="T0" fmla="*/ 261 w 288"/>
              <a:gd name="T1" fmla="*/ 195 h 247"/>
              <a:gd name="T2" fmla="*/ 261 w 288"/>
              <a:gd name="T3" fmla="*/ 169 h 247"/>
              <a:gd name="T4" fmla="*/ 241 w 288"/>
              <a:gd name="T5" fmla="*/ 124 h 247"/>
              <a:gd name="T6" fmla="*/ 187 w 288"/>
              <a:gd name="T7" fmla="*/ 70 h 247"/>
              <a:gd name="T8" fmla="*/ 167 w 288"/>
              <a:gd name="T9" fmla="*/ 47 h 247"/>
              <a:gd name="T10" fmla="*/ 161 w 288"/>
              <a:gd name="T11" fmla="*/ 29 h 247"/>
              <a:gd name="T12" fmla="*/ 161 w 288"/>
              <a:gd name="T13" fmla="*/ 29 h 247"/>
              <a:gd name="T14" fmla="*/ 161 w 288"/>
              <a:gd name="T15" fmla="*/ 0 h 247"/>
              <a:gd name="T16" fmla="*/ 128 w 288"/>
              <a:gd name="T17" fmla="*/ 0 h 247"/>
              <a:gd name="T18" fmla="*/ 128 w 288"/>
              <a:gd name="T19" fmla="*/ 0 h 247"/>
              <a:gd name="T20" fmla="*/ 128 w 288"/>
              <a:gd name="T21" fmla="*/ 0 h 247"/>
              <a:gd name="T22" fmla="*/ 128 w 288"/>
              <a:gd name="T23" fmla="*/ 29 h 247"/>
              <a:gd name="T24" fmla="*/ 128 w 288"/>
              <a:gd name="T25" fmla="*/ 29 h 247"/>
              <a:gd name="T26" fmla="*/ 121 w 288"/>
              <a:gd name="T27" fmla="*/ 47 h 247"/>
              <a:gd name="T28" fmla="*/ 101 w 288"/>
              <a:gd name="T29" fmla="*/ 70 h 247"/>
              <a:gd name="T30" fmla="*/ 47 w 288"/>
              <a:gd name="T31" fmla="*/ 124 h 247"/>
              <a:gd name="T32" fmla="*/ 28 w 288"/>
              <a:gd name="T33" fmla="*/ 169 h 247"/>
              <a:gd name="T34" fmla="*/ 28 w 288"/>
              <a:gd name="T35" fmla="*/ 195 h 247"/>
              <a:gd name="T36" fmla="*/ 0 w 288"/>
              <a:gd name="T37" fmla="*/ 195 h 247"/>
              <a:gd name="T38" fmla="*/ 44 w 288"/>
              <a:gd name="T39" fmla="*/ 247 h 247"/>
              <a:gd name="T40" fmla="*/ 88 w 288"/>
              <a:gd name="T41" fmla="*/ 195 h 247"/>
              <a:gd name="T42" fmla="*/ 61 w 288"/>
              <a:gd name="T43" fmla="*/ 195 h 247"/>
              <a:gd name="T44" fmla="*/ 61 w 288"/>
              <a:gd name="T45" fmla="*/ 169 h 247"/>
              <a:gd name="T46" fmla="*/ 61 w 288"/>
              <a:gd name="T47" fmla="*/ 169 h 247"/>
              <a:gd name="T48" fmla="*/ 67 w 288"/>
              <a:gd name="T49" fmla="*/ 152 h 247"/>
              <a:gd name="T50" fmla="*/ 88 w 288"/>
              <a:gd name="T51" fmla="*/ 129 h 247"/>
              <a:gd name="T52" fmla="*/ 127 w 288"/>
              <a:gd name="T53" fmla="*/ 91 h 247"/>
              <a:gd name="T54" fmla="*/ 127 w 288"/>
              <a:gd name="T55" fmla="*/ 195 h 247"/>
              <a:gd name="T56" fmla="*/ 101 w 288"/>
              <a:gd name="T57" fmla="*/ 195 h 247"/>
              <a:gd name="T58" fmla="*/ 144 w 288"/>
              <a:gd name="T59" fmla="*/ 247 h 247"/>
              <a:gd name="T60" fmla="*/ 188 w 288"/>
              <a:gd name="T61" fmla="*/ 195 h 247"/>
              <a:gd name="T62" fmla="*/ 161 w 288"/>
              <a:gd name="T63" fmla="*/ 195 h 247"/>
              <a:gd name="T64" fmla="*/ 161 w 288"/>
              <a:gd name="T65" fmla="*/ 90 h 247"/>
              <a:gd name="T66" fmla="*/ 201 w 288"/>
              <a:gd name="T67" fmla="*/ 129 h 247"/>
              <a:gd name="T68" fmla="*/ 221 w 288"/>
              <a:gd name="T69" fmla="*/ 152 h 247"/>
              <a:gd name="T70" fmla="*/ 227 w 288"/>
              <a:gd name="T71" fmla="*/ 169 h 247"/>
              <a:gd name="T72" fmla="*/ 227 w 288"/>
              <a:gd name="T73" fmla="*/ 169 h 247"/>
              <a:gd name="T74" fmla="*/ 227 w 288"/>
              <a:gd name="T75" fmla="*/ 195 h 247"/>
              <a:gd name="T76" fmla="*/ 201 w 288"/>
              <a:gd name="T77" fmla="*/ 195 h 247"/>
              <a:gd name="T78" fmla="*/ 244 w 288"/>
              <a:gd name="T79" fmla="*/ 247 h 247"/>
              <a:gd name="T80" fmla="*/ 288 w 288"/>
              <a:gd name="T81" fmla="*/ 195 h 247"/>
              <a:gd name="T82" fmla="*/ 261 w 288"/>
              <a:gd name="T83" fmla="*/ 195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8" h="247">
                <a:moveTo>
                  <a:pt x="261" y="195"/>
                </a:moveTo>
                <a:cubicBezTo>
                  <a:pt x="261" y="188"/>
                  <a:pt x="261" y="182"/>
                  <a:pt x="261" y="169"/>
                </a:cubicBezTo>
                <a:cubicBezTo>
                  <a:pt x="260" y="151"/>
                  <a:pt x="252" y="136"/>
                  <a:pt x="241" y="124"/>
                </a:cubicBezTo>
                <a:cubicBezTo>
                  <a:pt x="226" y="104"/>
                  <a:pt x="204" y="87"/>
                  <a:pt x="187" y="70"/>
                </a:cubicBezTo>
                <a:cubicBezTo>
                  <a:pt x="179" y="62"/>
                  <a:pt x="172" y="54"/>
                  <a:pt x="167" y="47"/>
                </a:cubicBezTo>
                <a:cubicBezTo>
                  <a:pt x="163" y="40"/>
                  <a:pt x="161" y="34"/>
                  <a:pt x="161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1" y="16"/>
                  <a:pt x="161" y="7"/>
                  <a:pt x="16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7"/>
                  <a:pt x="128" y="16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4"/>
                  <a:pt x="126" y="40"/>
                  <a:pt x="121" y="47"/>
                </a:cubicBezTo>
                <a:cubicBezTo>
                  <a:pt x="116" y="54"/>
                  <a:pt x="109" y="62"/>
                  <a:pt x="101" y="70"/>
                </a:cubicBezTo>
                <a:cubicBezTo>
                  <a:pt x="84" y="87"/>
                  <a:pt x="63" y="104"/>
                  <a:pt x="47" y="124"/>
                </a:cubicBezTo>
                <a:cubicBezTo>
                  <a:pt x="37" y="136"/>
                  <a:pt x="28" y="151"/>
                  <a:pt x="28" y="169"/>
                </a:cubicBezTo>
                <a:cubicBezTo>
                  <a:pt x="28" y="182"/>
                  <a:pt x="28" y="188"/>
                  <a:pt x="2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61" y="188"/>
                  <a:pt x="61" y="182"/>
                  <a:pt x="61" y="169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1" y="165"/>
                  <a:pt x="63" y="159"/>
                  <a:pt x="67" y="152"/>
                </a:cubicBezTo>
                <a:cubicBezTo>
                  <a:pt x="72" y="145"/>
                  <a:pt x="79" y="137"/>
                  <a:pt x="88" y="129"/>
                </a:cubicBezTo>
                <a:cubicBezTo>
                  <a:pt x="100" y="116"/>
                  <a:pt x="114" y="104"/>
                  <a:pt x="127" y="91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88" y="195"/>
                  <a:pt x="188" y="195"/>
                  <a:pt x="188" y="195"/>
                </a:cubicBezTo>
                <a:cubicBezTo>
                  <a:pt x="161" y="195"/>
                  <a:pt x="161" y="195"/>
                  <a:pt x="161" y="195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74" y="104"/>
                  <a:pt x="189" y="116"/>
                  <a:pt x="201" y="129"/>
                </a:cubicBezTo>
                <a:cubicBezTo>
                  <a:pt x="209" y="137"/>
                  <a:pt x="216" y="145"/>
                  <a:pt x="221" y="152"/>
                </a:cubicBezTo>
                <a:cubicBezTo>
                  <a:pt x="226" y="159"/>
                  <a:pt x="227" y="164"/>
                  <a:pt x="227" y="169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2"/>
                  <a:pt x="227" y="188"/>
                  <a:pt x="227" y="195"/>
                </a:cubicBezTo>
                <a:cubicBezTo>
                  <a:pt x="201" y="195"/>
                  <a:pt x="201" y="195"/>
                  <a:pt x="201" y="195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88" y="195"/>
                  <a:pt x="288" y="195"/>
                  <a:pt x="288" y="195"/>
                </a:cubicBezTo>
                <a:lnTo>
                  <a:pt x="261" y="19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1" name="Freeform 550"/>
          <p:cNvSpPr>
            <a:spLocks noEditPoints="1"/>
          </p:cNvSpPr>
          <p:nvPr/>
        </p:nvSpPr>
        <p:spPr bwMode="auto">
          <a:xfrm>
            <a:off x="7766050" y="2467610"/>
            <a:ext cx="234315" cy="276225"/>
          </a:xfrm>
          <a:custGeom>
            <a:avLst/>
            <a:gdLst>
              <a:gd name="T0" fmla="*/ 139 w 242"/>
              <a:gd name="T1" fmla="*/ 47 h 287"/>
              <a:gd name="T2" fmla="*/ 139 w 242"/>
              <a:gd name="T3" fmla="*/ 23 h 287"/>
              <a:gd name="T4" fmla="*/ 152 w 242"/>
              <a:gd name="T5" fmla="*/ 23 h 287"/>
              <a:gd name="T6" fmla="*/ 163 w 242"/>
              <a:gd name="T7" fmla="*/ 11 h 287"/>
              <a:gd name="T8" fmla="*/ 152 w 242"/>
              <a:gd name="T9" fmla="*/ 0 h 287"/>
              <a:gd name="T10" fmla="*/ 91 w 242"/>
              <a:gd name="T11" fmla="*/ 0 h 287"/>
              <a:gd name="T12" fmla="*/ 79 w 242"/>
              <a:gd name="T13" fmla="*/ 11 h 287"/>
              <a:gd name="T14" fmla="*/ 91 w 242"/>
              <a:gd name="T15" fmla="*/ 23 h 287"/>
              <a:gd name="T16" fmla="*/ 103 w 242"/>
              <a:gd name="T17" fmla="*/ 23 h 287"/>
              <a:gd name="T18" fmla="*/ 103 w 242"/>
              <a:gd name="T19" fmla="*/ 47 h 287"/>
              <a:gd name="T20" fmla="*/ 0 w 242"/>
              <a:gd name="T21" fmla="*/ 166 h 287"/>
              <a:gd name="T22" fmla="*/ 121 w 242"/>
              <a:gd name="T23" fmla="*/ 287 h 287"/>
              <a:gd name="T24" fmla="*/ 242 w 242"/>
              <a:gd name="T25" fmla="*/ 166 h 287"/>
              <a:gd name="T26" fmla="*/ 139 w 242"/>
              <a:gd name="T27" fmla="*/ 47 h 287"/>
              <a:gd name="T28" fmla="*/ 121 w 242"/>
              <a:gd name="T29" fmla="*/ 257 h 287"/>
              <a:gd name="T30" fmla="*/ 30 w 242"/>
              <a:gd name="T31" fmla="*/ 166 h 287"/>
              <a:gd name="T32" fmla="*/ 121 w 242"/>
              <a:gd name="T33" fmla="*/ 75 h 287"/>
              <a:gd name="T34" fmla="*/ 212 w 242"/>
              <a:gd name="T35" fmla="*/ 166 h 287"/>
              <a:gd name="T36" fmla="*/ 121 w 242"/>
              <a:gd name="T37" fmla="*/ 25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2" h="287">
                <a:moveTo>
                  <a:pt x="139" y="47"/>
                </a:moveTo>
                <a:cubicBezTo>
                  <a:pt x="139" y="23"/>
                  <a:pt x="139" y="23"/>
                  <a:pt x="139" y="23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8" y="23"/>
                  <a:pt x="163" y="18"/>
                  <a:pt x="163" y="11"/>
                </a:cubicBezTo>
                <a:cubicBezTo>
                  <a:pt x="163" y="5"/>
                  <a:pt x="158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79" y="5"/>
                  <a:pt x="79" y="11"/>
                </a:cubicBezTo>
                <a:cubicBezTo>
                  <a:pt x="79" y="18"/>
                  <a:pt x="84" y="23"/>
                  <a:pt x="91" y="23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5"/>
                  <a:pt x="0" y="106"/>
                  <a:pt x="0" y="166"/>
                </a:cubicBezTo>
                <a:cubicBezTo>
                  <a:pt x="0" y="233"/>
                  <a:pt x="54" y="287"/>
                  <a:pt x="121" y="287"/>
                </a:cubicBezTo>
                <a:cubicBezTo>
                  <a:pt x="188" y="287"/>
                  <a:pt x="242" y="233"/>
                  <a:pt x="242" y="166"/>
                </a:cubicBezTo>
                <a:cubicBezTo>
                  <a:pt x="242" y="105"/>
                  <a:pt x="197" y="55"/>
                  <a:pt x="139" y="47"/>
                </a:cubicBezTo>
                <a:close/>
                <a:moveTo>
                  <a:pt x="121" y="257"/>
                </a:moveTo>
                <a:cubicBezTo>
                  <a:pt x="71" y="257"/>
                  <a:pt x="30" y="216"/>
                  <a:pt x="30" y="166"/>
                </a:cubicBezTo>
                <a:cubicBezTo>
                  <a:pt x="30" y="116"/>
                  <a:pt x="71" y="75"/>
                  <a:pt x="121" y="75"/>
                </a:cubicBezTo>
                <a:cubicBezTo>
                  <a:pt x="171" y="75"/>
                  <a:pt x="212" y="116"/>
                  <a:pt x="212" y="166"/>
                </a:cubicBezTo>
                <a:cubicBezTo>
                  <a:pt x="212" y="216"/>
                  <a:pt x="171" y="257"/>
                  <a:pt x="121" y="25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2" name="Freeform 551"/>
          <p:cNvSpPr/>
          <p:nvPr/>
        </p:nvSpPr>
        <p:spPr bwMode="auto">
          <a:xfrm>
            <a:off x="7872095" y="2564130"/>
            <a:ext cx="71120" cy="109220"/>
          </a:xfrm>
          <a:custGeom>
            <a:avLst/>
            <a:gdLst>
              <a:gd name="T0" fmla="*/ 71 w 74"/>
              <a:gd name="T1" fmla="*/ 93 h 114"/>
              <a:gd name="T2" fmla="*/ 23 w 74"/>
              <a:gd name="T3" fmla="*/ 61 h 114"/>
              <a:gd name="T4" fmla="*/ 23 w 74"/>
              <a:gd name="T5" fmla="*/ 5 h 114"/>
              <a:gd name="T6" fmla="*/ 21 w 74"/>
              <a:gd name="T7" fmla="*/ 2 h 114"/>
              <a:gd name="T8" fmla="*/ 18 w 74"/>
              <a:gd name="T9" fmla="*/ 0 h 114"/>
              <a:gd name="T10" fmla="*/ 5 w 74"/>
              <a:gd name="T11" fmla="*/ 0 h 114"/>
              <a:gd name="T12" fmla="*/ 1 w 74"/>
              <a:gd name="T13" fmla="*/ 2 h 114"/>
              <a:gd name="T14" fmla="*/ 0 w 74"/>
              <a:gd name="T15" fmla="*/ 5 h 114"/>
              <a:gd name="T16" fmla="*/ 0 w 74"/>
              <a:gd name="T17" fmla="*/ 71 h 114"/>
              <a:gd name="T18" fmla="*/ 1 w 74"/>
              <a:gd name="T19" fmla="*/ 75 h 114"/>
              <a:gd name="T20" fmla="*/ 2 w 74"/>
              <a:gd name="T21" fmla="*/ 75 h 114"/>
              <a:gd name="T22" fmla="*/ 58 w 74"/>
              <a:gd name="T23" fmla="*/ 113 h 114"/>
              <a:gd name="T24" fmla="*/ 61 w 74"/>
              <a:gd name="T25" fmla="*/ 114 h 114"/>
              <a:gd name="T26" fmla="*/ 62 w 74"/>
              <a:gd name="T27" fmla="*/ 114 h 114"/>
              <a:gd name="T28" fmla="*/ 65 w 74"/>
              <a:gd name="T29" fmla="*/ 111 h 114"/>
              <a:gd name="T30" fmla="*/ 72 w 74"/>
              <a:gd name="T31" fmla="*/ 100 h 114"/>
              <a:gd name="T32" fmla="*/ 71 w 74"/>
              <a:gd name="T33" fmla="*/ 9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4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2"/>
                </a:cubicBezTo>
                <a:cubicBezTo>
                  <a:pt x="21" y="1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1"/>
                  <a:pt x="1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4"/>
                  <a:pt x="1" y="75"/>
                </a:cubicBezTo>
                <a:cubicBezTo>
                  <a:pt x="1" y="75"/>
                  <a:pt x="2" y="75"/>
                  <a:pt x="2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4"/>
                  <a:pt x="61" y="114"/>
                </a:cubicBezTo>
                <a:cubicBezTo>
                  <a:pt x="61" y="114"/>
                  <a:pt x="62" y="114"/>
                  <a:pt x="62" y="114"/>
                </a:cubicBezTo>
                <a:cubicBezTo>
                  <a:pt x="63" y="113"/>
                  <a:pt x="64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5"/>
                  <a:pt x="71" y="9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3" name="Freeform 552"/>
          <p:cNvSpPr>
            <a:spLocks noEditPoints="1"/>
          </p:cNvSpPr>
          <p:nvPr/>
        </p:nvSpPr>
        <p:spPr bwMode="auto">
          <a:xfrm>
            <a:off x="8322310" y="2466340"/>
            <a:ext cx="233680" cy="277495"/>
          </a:xfrm>
          <a:custGeom>
            <a:avLst/>
            <a:gdLst>
              <a:gd name="T0" fmla="*/ 140 w 243"/>
              <a:gd name="T1" fmla="*/ 47 h 288"/>
              <a:gd name="T2" fmla="*/ 140 w 243"/>
              <a:gd name="T3" fmla="*/ 24 h 288"/>
              <a:gd name="T4" fmla="*/ 152 w 243"/>
              <a:gd name="T5" fmla="*/ 24 h 288"/>
              <a:gd name="T6" fmla="*/ 164 w 243"/>
              <a:gd name="T7" fmla="*/ 12 h 288"/>
              <a:gd name="T8" fmla="*/ 152 w 243"/>
              <a:gd name="T9" fmla="*/ 0 h 288"/>
              <a:gd name="T10" fmla="*/ 91 w 243"/>
              <a:gd name="T11" fmla="*/ 0 h 288"/>
              <a:gd name="T12" fmla="*/ 79 w 243"/>
              <a:gd name="T13" fmla="*/ 12 h 288"/>
              <a:gd name="T14" fmla="*/ 91 w 243"/>
              <a:gd name="T15" fmla="*/ 24 h 288"/>
              <a:gd name="T16" fmla="*/ 103 w 243"/>
              <a:gd name="T17" fmla="*/ 24 h 288"/>
              <a:gd name="T18" fmla="*/ 103 w 243"/>
              <a:gd name="T19" fmla="*/ 47 h 288"/>
              <a:gd name="T20" fmla="*/ 0 w 243"/>
              <a:gd name="T21" fmla="*/ 167 h 288"/>
              <a:gd name="T22" fmla="*/ 122 w 243"/>
              <a:gd name="T23" fmla="*/ 288 h 288"/>
              <a:gd name="T24" fmla="*/ 243 w 243"/>
              <a:gd name="T25" fmla="*/ 167 h 288"/>
              <a:gd name="T26" fmla="*/ 140 w 243"/>
              <a:gd name="T27" fmla="*/ 47 h 288"/>
              <a:gd name="T28" fmla="*/ 122 w 243"/>
              <a:gd name="T29" fmla="*/ 258 h 288"/>
              <a:gd name="T30" fmla="*/ 31 w 243"/>
              <a:gd name="T31" fmla="*/ 167 h 288"/>
              <a:gd name="T32" fmla="*/ 122 w 243"/>
              <a:gd name="T33" fmla="*/ 76 h 288"/>
              <a:gd name="T34" fmla="*/ 213 w 243"/>
              <a:gd name="T35" fmla="*/ 167 h 288"/>
              <a:gd name="T36" fmla="*/ 122 w 243"/>
              <a:gd name="T37" fmla="*/ 25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" h="288">
                <a:moveTo>
                  <a:pt x="140" y="47"/>
                </a:moveTo>
                <a:cubicBezTo>
                  <a:pt x="140" y="24"/>
                  <a:pt x="140" y="24"/>
                  <a:pt x="140" y="24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59" y="24"/>
                  <a:pt x="164" y="18"/>
                  <a:pt x="164" y="12"/>
                </a:cubicBezTo>
                <a:cubicBezTo>
                  <a:pt x="164" y="5"/>
                  <a:pt x="159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5" y="0"/>
                  <a:pt x="79" y="5"/>
                  <a:pt x="79" y="12"/>
                </a:cubicBezTo>
                <a:cubicBezTo>
                  <a:pt x="79" y="18"/>
                  <a:pt x="85" y="24"/>
                  <a:pt x="91" y="24"/>
                </a:cubicBezTo>
                <a:cubicBezTo>
                  <a:pt x="103" y="24"/>
                  <a:pt x="103" y="24"/>
                  <a:pt x="103" y="24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6"/>
                  <a:pt x="0" y="106"/>
                  <a:pt x="0" y="167"/>
                </a:cubicBezTo>
                <a:cubicBezTo>
                  <a:pt x="0" y="234"/>
                  <a:pt x="55" y="288"/>
                  <a:pt x="122" y="288"/>
                </a:cubicBezTo>
                <a:cubicBezTo>
                  <a:pt x="189" y="288"/>
                  <a:pt x="243" y="234"/>
                  <a:pt x="243" y="167"/>
                </a:cubicBezTo>
                <a:cubicBezTo>
                  <a:pt x="243" y="106"/>
                  <a:pt x="198" y="56"/>
                  <a:pt x="140" y="47"/>
                </a:cubicBezTo>
                <a:close/>
                <a:moveTo>
                  <a:pt x="122" y="258"/>
                </a:moveTo>
                <a:cubicBezTo>
                  <a:pt x="71" y="258"/>
                  <a:pt x="31" y="217"/>
                  <a:pt x="31" y="167"/>
                </a:cubicBezTo>
                <a:cubicBezTo>
                  <a:pt x="31" y="117"/>
                  <a:pt x="71" y="76"/>
                  <a:pt x="122" y="76"/>
                </a:cubicBezTo>
                <a:cubicBezTo>
                  <a:pt x="172" y="76"/>
                  <a:pt x="213" y="117"/>
                  <a:pt x="213" y="167"/>
                </a:cubicBezTo>
                <a:cubicBezTo>
                  <a:pt x="213" y="217"/>
                  <a:pt x="172" y="258"/>
                  <a:pt x="122" y="2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4" name="Freeform 553"/>
          <p:cNvSpPr/>
          <p:nvPr/>
        </p:nvSpPr>
        <p:spPr bwMode="auto">
          <a:xfrm>
            <a:off x="8387080" y="2574290"/>
            <a:ext cx="104140" cy="104775"/>
          </a:xfrm>
          <a:custGeom>
            <a:avLst/>
            <a:gdLst>
              <a:gd name="T0" fmla="*/ 62 w 79"/>
              <a:gd name="T1" fmla="*/ 0 h 79"/>
              <a:gd name="T2" fmla="*/ 40 w 79"/>
              <a:gd name="T3" fmla="*/ 22 h 79"/>
              <a:gd name="T4" fmla="*/ 18 w 79"/>
              <a:gd name="T5" fmla="*/ 0 h 79"/>
              <a:gd name="T6" fmla="*/ 0 w 79"/>
              <a:gd name="T7" fmla="*/ 18 h 79"/>
              <a:gd name="T8" fmla="*/ 22 w 79"/>
              <a:gd name="T9" fmla="*/ 40 h 79"/>
              <a:gd name="T10" fmla="*/ 0 w 79"/>
              <a:gd name="T11" fmla="*/ 62 h 79"/>
              <a:gd name="T12" fmla="*/ 18 w 79"/>
              <a:gd name="T13" fmla="*/ 79 h 79"/>
              <a:gd name="T14" fmla="*/ 40 w 79"/>
              <a:gd name="T15" fmla="*/ 57 h 79"/>
              <a:gd name="T16" fmla="*/ 62 w 79"/>
              <a:gd name="T17" fmla="*/ 79 h 79"/>
              <a:gd name="T18" fmla="*/ 79 w 79"/>
              <a:gd name="T19" fmla="*/ 62 h 79"/>
              <a:gd name="T20" fmla="*/ 57 w 79"/>
              <a:gd name="T21" fmla="*/ 40 h 79"/>
              <a:gd name="T22" fmla="*/ 79 w 79"/>
              <a:gd name="T23" fmla="*/ 18 h 79"/>
              <a:gd name="T24" fmla="*/ 62 w 79"/>
              <a:gd name="T2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79">
                <a:moveTo>
                  <a:pt x="62" y="0"/>
                </a:moveTo>
                <a:lnTo>
                  <a:pt x="40" y="22"/>
                </a:lnTo>
                <a:lnTo>
                  <a:pt x="18" y="0"/>
                </a:lnTo>
                <a:lnTo>
                  <a:pt x="0" y="18"/>
                </a:lnTo>
                <a:lnTo>
                  <a:pt x="22" y="40"/>
                </a:lnTo>
                <a:lnTo>
                  <a:pt x="0" y="62"/>
                </a:lnTo>
                <a:lnTo>
                  <a:pt x="18" y="79"/>
                </a:lnTo>
                <a:lnTo>
                  <a:pt x="40" y="57"/>
                </a:lnTo>
                <a:lnTo>
                  <a:pt x="62" y="79"/>
                </a:lnTo>
                <a:lnTo>
                  <a:pt x="79" y="62"/>
                </a:lnTo>
                <a:lnTo>
                  <a:pt x="57" y="40"/>
                </a:lnTo>
                <a:lnTo>
                  <a:pt x="79" y="18"/>
                </a:lnTo>
                <a:lnTo>
                  <a:pt x="6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5" name="Freeform 554"/>
          <p:cNvSpPr/>
          <p:nvPr/>
        </p:nvSpPr>
        <p:spPr bwMode="auto">
          <a:xfrm>
            <a:off x="6654165" y="1355090"/>
            <a:ext cx="232410" cy="277495"/>
          </a:xfrm>
          <a:custGeom>
            <a:avLst/>
            <a:gdLst>
              <a:gd name="T0" fmla="*/ 184 w 240"/>
              <a:gd name="T1" fmla="*/ 0 h 288"/>
              <a:gd name="T2" fmla="*/ 128 w 240"/>
              <a:gd name="T3" fmla="*/ 67 h 288"/>
              <a:gd name="T4" fmla="*/ 163 w 240"/>
              <a:gd name="T5" fmla="*/ 67 h 288"/>
              <a:gd name="T6" fmla="*/ 163 w 240"/>
              <a:gd name="T7" fmla="*/ 100 h 288"/>
              <a:gd name="T8" fmla="*/ 163 w 240"/>
              <a:gd name="T9" fmla="*/ 101 h 288"/>
              <a:gd name="T10" fmla="*/ 154 w 240"/>
              <a:gd name="T11" fmla="*/ 122 h 288"/>
              <a:gd name="T12" fmla="*/ 128 w 240"/>
              <a:gd name="T13" fmla="*/ 152 h 288"/>
              <a:gd name="T14" fmla="*/ 120 w 240"/>
              <a:gd name="T15" fmla="*/ 160 h 288"/>
              <a:gd name="T16" fmla="*/ 112 w 240"/>
              <a:gd name="T17" fmla="*/ 152 h 288"/>
              <a:gd name="T18" fmla="*/ 86 w 240"/>
              <a:gd name="T19" fmla="*/ 122 h 288"/>
              <a:gd name="T20" fmla="*/ 78 w 240"/>
              <a:gd name="T21" fmla="*/ 101 h 288"/>
              <a:gd name="T22" fmla="*/ 78 w 240"/>
              <a:gd name="T23" fmla="*/ 100 h 288"/>
              <a:gd name="T24" fmla="*/ 78 w 240"/>
              <a:gd name="T25" fmla="*/ 67 h 288"/>
              <a:gd name="T26" fmla="*/ 112 w 240"/>
              <a:gd name="T27" fmla="*/ 67 h 288"/>
              <a:gd name="T28" fmla="*/ 56 w 240"/>
              <a:gd name="T29" fmla="*/ 0 h 288"/>
              <a:gd name="T30" fmla="*/ 0 w 240"/>
              <a:gd name="T31" fmla="*/ 67 h 288"/>
              <a:gd name="T32" fmla="*/ 35 w 240"/>
              <a:gd name="T33" fmla="*/ 67 h 288"/>
              <a:gd name="T34" fmla="*/ 35 w 240"/>
              <a:gd name="T35" fmla="*/ 100 h 288"/>
              <a:gd name="T36" fmla="*/ 60 w 240"/>
              <a:gd name="T37" fmla="*/ 158 h 288"/>
              <a:gd name="T38" fmla="*/ 89 w 240"/>
              <a:gd name="T39" fmla="*/ 189 h 288"/>
              <a:gd name="T40" fmla="*/ 89 w 240"/>
              <a:gd name="T41" fmla="*/ 189 h 288"/>
              <a:gd name="T42" fmla="*/ 89 w 240"/>
              <a:gd name="T43" fmla="*/ 288 h 288"/>
              <a:gd name="T44" fmla="*/ 152 w 240"/>
              <a:gd name="T45" fmla="*/ 288 h 288"/>
              <a:gd name="T46" fmla="*/ 152 w 240"/>
              <a:gd name="T47" fmla="*/ 188 h 288"/>
              <a:gd name="T48" fmla="*/ 180 w 240"/>
              <a:gd name="T49" fmla="*/ 158 h 288"/>
              <a:gd name="T50" fmla="*/ 205 w 240"/>
              <a:gd name="T51" fmla="*/ 100 h 288"/>
              <a:gd name="T52" fmla="*/ 205 w 240"/>
              <a:gd name="T53" fmla="*/ 67 h 288"/>
              <a:gd name="T54" fmla="*/ 240 w 240"/>
              <a:gd name="T55" fmla="*/ 67 h 288"/>
              <a:gd name="T56" fmla="*/ 184 w 240"/>
              <a:gd name="T5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0" h="288">
                <a:moveTo>
                  <a:pt x="184" y="0"/>
                </a:moveTo>
                <a:cubicBezTo>
                  <a:pt x="128" y="67"/>
                  <a:pt x="128" y="67"/>
                  <a:pt x="128" y="67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76"/>
                  <a:pt x="163" y="83"/>
                  <a:pt x="163" y="100"/>
                </a:cubicBezTo>
                <a:cubicBezTo>
                  <a:pt x="163" y="101"/>
                  <a:pt x="163" y="101"/>
                  <a:pt x="163" y="101"/>
                </a:cubicBezTo>
                <a:cubicBezTo>
                  <a:pt x="163" y="106"/>
                  <a:pt x="160" y="113"/>
                  <a:pt x="154" y="122"/>
                </a:cubicBezTo>
                <a:cubicBezTo>
                  <a:pt x="148" y="131"/>
                  <a:pt x="139" y="141"/>
                  <a:pt x="128" y="152"/>
                </a:cubicBezTo>
                <a:cubicBezTo>
                  <a:pt x="126" y="155"/>
                  <a:pt x="123" y="157"/>
                  <a:pt x="120" y="160"/>
                </a:cubicBezTo>
                <a:cubicBezTo>
                  <a:pt x="117" y="157"/>
                  <a:pt x="114" y="155"/>
                  <a:pt x="112" y="152"/>
                </a:cubicBezTo>
                <a:cubicBezTo>
                  <a:pt x="101" y="141"/>
                  <a:pt x="92" y="131"/>
                  <a:pt x="86" y="122"/>
                </a:cubicBezTo>
                <a:cubicBezTo>
                  <a:pt x="80" y="113"/>
                  <a:pt x="78" y="106"/>
                  <a:pt x="78" y="101"/>
                </a:cubicBezTo>
                <a:cubicBezTo>
                  <a:pt x="78" y="101"/>
                  <a:pt x="78" y="101"/>
                  <a:pt x="78" y="100"/>
                </a:cubicBezTo>
                <a:cubicBezTo>
                  <a:pt x="78" y="83"/>
                  <a:pt x="78" y="76"/>
                  <a:pt x="78" y="67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56" y="0"/>
                  <a:pt x="56" y="0"/>
                  <a:pt x="56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76"/>
                  <a:pt x="35" y="83"/>
                  <a:pt x="35" y="100"/>
                </a:cubicBezTo>
                <a:cubicBezTo>
                  <a:pt x="35" y="123"/>
                  <a:pt x="47" y="142"/>
                  <a:pt x="60" y="158"/>
                </a:cubicBezTo>
                <a:cubicBezTo>
                  <a:pt x="69" y="169"/>
                  <a:pt x="79" y="179"/>
                  <a:pt x="89" y="189"/>
                </a:cubicBezTo>
                <a:cubicBezTo>
                  <a:pt x="89" y="189"/>
                  <a:pt x="89" y="189"/>
                  <a:pt x="89" y="189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152" y="288"/>
                  <a:pt x="152" y="288"/>
                  <a:pt x="152" y="288"/>
                </a:cubicBezTo>
                <a:cubicBezTo>
                  <a:pt x="152" y="188"/>
                  <a:pt x="152" y="188"/>
                  <a:pt x="152" y="188"/>
                </a:cubicBezTo>
                <a:cubicBezTo>
                  <a:pt x="162" y="179"/>
                  <a:pt x="172" y="169"/>
                  <a:pt x="180" y="158"/>
                </a:cubicBezTo>
                <a:cubicBezTo>
                  <a:pt x="194" y="142"/>
                  <a:pt x="205" y="123"/>
                  <a:pt x="205" y="100"/>
                </a:cubicBezTo>
                <a:cubicBezTo>
                  <a:pt x="205" y="83"/>
                  <a:pt x="205" y="76"/>
                  <a:pt x="205" y="67"/>
                </a:cubicBezTo>
                <a:cubicBezTo>
                  <a:pt x="240" y="67"/>
                  <a:pt x="240" y="67"/>
                  <a:pt x="240" y="67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6" name="Freeform 555"/>
          <p:cNvSpPr/>
          <p:nvPr/>
        </p:nvSpPr>
        <p:spPr bwMode="auto">
          <a:xfrm>
            <a:off x="7239000" y="1355090"/>
            <a:ext cx="169545" cy="277495"/>
          </a:xfrm>
          <a:custGeom>
            <a:avLst/>
            <a:gdLst>
              <a:gd name="T0" fmla="*/ 146 w 175"/>
              <a:gd name="T1" fmla="*/ 196 h 288"/>
              <a:gd name="T2" fmla="*/ 119 w 175"/>
              <a:gd name="T3" fmla="*/ 166 h 288"/>
              <a:gd name="T4" fmla="*/ 118 w 175"/>
              <a:gd name="T5" fmla="*/ 166 h 288"/>
              <a:gd name="T6" fmla="*/ 118 w 175"/>
              <a:gd name="T7" fmla="*/ 93 h 288"/>
              <a:gd name="T8" fmla="*/ 175 w 175"/>
              <a:gd name="T9" fmla="*/ 93 h 288"/>
              <a:gd name="T10" fmla="*/ 88 w 175"/>
              <a:gd name="T11" fmla="*/ 0 h 288"/>
              <a:gd name="T12" fmla="*/ 0 w 175"/>
              <a:gd name="T13" fmla="*/ 93 h 288"/>
              <a:gd name="T14" fmla="*/ 59 w 175"/>
              <a:gd name="T15" fmla="*/ 93 h 288"/>
              <a:gd name="T16" fmla="*/ 59 w 175"/>
              <a:gd name="T17" fmla="*/ 167 h 288"/>
              <a:gd name="T18" fmla="*/ 31 w 175"/>
              <a:gd name="T19" fmla="*/ 196 h 288"/>
              <a:gd name="T20" fmla="*/ 8 w 175"/>
              <a:gd name="T21" fmla="*/ 251 h 288"/>
              <a:gd name="T22" fmla="*/ 8 w 175"/>
              <a:gd name="T23" fmla="*/ 288 h 288"/>
              <a:gd name="T24" fmla="*/ 48 w 175"/>
              <a:gd name="T25" fmla="*/ 288 h 288"/>
              <a:gd name="T26" fmla="*/ 48 w 175"/>
              <a:gd name="T27" fmla="*/ 251 h 288"/>
              <a:gd name="T28" fmla="*/ 48 w 175"/>
              <a:gd name="T29" fmla="*/ 251 h 288"/>
              <a:gd name="T30" fmla="*/ 56 w 175"/>
              <a:gd name="T31" fmla="*/ 230 h 288"/>
              <a:gd name="T32" fmla="*/ 81 w 175"/>
              <a:gd name="T33" fmla="*/ 202 h 288"/>
              <a:gd name="T34" fmla="*/ 89 w 175"/>
              <a:gd name="T35" fmla="*/ 194 h 288"/>
              <a:gd name="T36" fmla="*/ 97 w 175"/>
              <a:gd name="T37" fmla="*/ 202 h 288"/>
              <a:gd name="T38" fmla="*/ 121 w 175"/>
              <a:gd name="T39" fmla="*/ 230 h 288"/>
              <a:gd name="T40" fmla="*/ 129 w 175"/>
              <a:gd name="T41" fmla="*/ 251 h 288"/>
              <a:gd name="T42" fmla="*/ 129 w 175"/>
              <a:gd name="T43" fmla="*/ 251 h 288"/>
              <a:gd name="T44" fmla="*/ 129 w 175"/>
              <a:gd name="T45" fmla="*/ 288 h 288"/>
              <a:gd name="T46" fmla="*/ 170 w 175"/>
              <a:gd name="T47" fmla="*/ 288 h 288"/>
              <a:gd name="T48" fmla="*/ 170 w 175"/>
              <a:gd name="T49" fmla="*/ 251 h 288"/>
              <a:gd name="T50" fmla="*/ 146 w 175"/>
              <a:gd name="T51" fmla="*/ 1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5" h="288">
                <a:moveTo>
                  <a:pt x="146" y="196"/>
                </a:moveTo>
                <a:cubicBezTo>
                  <a:pt x="138" y="186"/>
                  <a:pt x="128" y="176"/>
                  <a:pt x="119" y="166"/>
                </a:cubicBezTo>
                <a:cubicBezTo>
                  <a:pt x="118" y="166"/>
                  <a:pt x="118" y="166"/>
                  <a:pt x="118" y="166"/>
                </a:cubicBezTo>
                <a:cubicBezTo>
                  <a:pt x="118" y="166"/>
                  <a:pt x="118" y="101"/>
                  <a:pt x="118" y="93"/>
                </a:cubicBezTo>
                <a:cubicBezTo>
                  <a:pt x="175" y="93"/>
                  <a:pt x="175" y="93"/>
                  <a:pt x="175" y="93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3"/>
                  <a:pt x="0" y="93"/>
                  <a:pt x="0" y="93"/>
                </a:cubicBezTo>
                <a:cubicBezTo>
                  <a:pt x="59" y="93"/>
                  <a:pt x="59" y="93"/>
                  <a:pt x="59" y="93"/>
                </a:cubicBezTo>
                <a:cubicBezTo>
                  <a:pt x="59" y="105"/>
                  <a:pt x="59" y="167"/>
                  <a:pt x="59" y="167"/>
                </a:cubicBezTo>
                <a:cubicBezTo>
                  <a:pt x="49" y="176"/>
                  <a:pt x="39" y="186"/>
                  <a:pt x="31" y="196"/>
                </a:cubicBezTo>
                <a:cubicBezTo>
                  <a:pt x="19" y="211"/>
                  <a:pt x="8" y="229"/>
                  <a:pt x="8" y="251"/>
                </a:cubicBezTo>
                <a:cubicBezTo>
                  <a:pt x="8" y="267"/>
                  <a:pt x="8" y="280"/>
                  <a:pt x="8" y="288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48" y="280"/>
                  <a:pt x="48" y="267"/>
                  <a:pt x="48" y="251"/>
                </a:cubicBezTo>
                <a:cubicBezTo>
                  <a:pt x="48" y="251"/>
                  <a:pt x="48" y="251"/>
                  <a:pt x="48" y="251"/>
                </a:cubicBezTo>
                <a:cubicBezTo>
                  <a:pt x="48" y="246"/>
                  <a:pt x="51" y="239"/>
                  <a:pt x="56" y="230"/>
                </a:cubicBezTo>
                <a:cubicBezTo>
                  <a:pt x="62" y="222"/>
                  <a:pt x="71" y="212"/>
                  <a:pt x="81" y="202"/>
                </a:cubicBezTo>
                <a:cubicBezTo>
                  <a:pt x="84" y="199"/>
                  <a:pt x="86" y="197"/>
                  <a:pt x="89" y="194"/>
                </a:cubicBezTo>
                <a:cubicBezTo>
                  <a:pt x="92" y="197"/>
                  <a:pt x="94" y="199"/>
                  <a:pt x="97" y="202"/>
                </a:cubicBezTo>
                <a:cubicBezTo>
                  <a:pt x="107" y="212"/>
                  <a:pt x="116" y="222"/>
                  <a:pt x="121" y="230"/>
                </a:cubicBezTo>
                <a:cubicBezTo>
                  <a:pt x="127" y="239"/>
                  <a:pt x="129" y="246"/>
                  <a:pt x="129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67"/>
                  <a:pt x="129" y="280"/>
                  <a:pt x="129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70" y="280"/>
                  <a:pt x="170" y="267"/>
                  <a:pt x="170" y="251"/>
                </a:cubicBezTo>
                <a:cubicBezTo>
                  <a:pt x="170" y="229"/>
                  <a:pt x="159" y="211"/>
                  <a:pt x="146" y="19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7" name="Freeform 556"/>
          <p:cNvSpPr/>
          <p:nvPr/>
        </p:nvSpPr>
        <p:spPr bwMode="auto">
          <a:xfrm>
            <a:off x="10169525" y="3023870"/>
            <a:ext cx="7620" cy="0"/>
          </a:xfrm>
          <a:custGeom>
            <a:avLst/>
            <a:gdLst>
              <a:gd name="T0" fmla="*/ 0 w 6"/>
              <a:gd name="T1" fmla="*/ 6 w 6"/>
              <a:gd name="T2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8" name="Line 557"/>
          <p:cNvSpPr>
            <a:spLocks noChangeShapeType="1"/>
          </p:cNvSpPr>
          <p:nvPr/>
        </p:nvSpPr>
        <p:spPr bwMode="auto">
          <a:xfrm>
            <a:off x="10169525" y="3023870"/>
            <a:ext cx="762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9" name="Freeform 558"/>
          <p:cNvSpPr>
            <a:spLocks noEditPoints="1"/>
          </p:cNvSpPr>
          <p:nvPr/>
        </p:nvSpPr>
        <p:spPr bwMode="auto">
          <a:xfrm>
            <a:off x="10020300" y="3023870"/>
            <a:ext cx="170180" cy="278765"/>
          </a:xfrm>
          <a:custGeom>
            <a:avLst/>
            <a:gdLst>
              <a:gd name="T0" fmla="*/ 155 w 176"/>
              <a:gd name="T1" fmla="*/ 0 h 289"/>
              <a:gd name="T2" fmla="*/ 22 w 176"/>
              <a:gd name="T3" fmla="*/ 0 h 289"/>
              <a:gd name="T4" fmla="*/ 0 w 176"/>
              <a:gd name="T5" fmla="*/ 21 h 289"/>
              <a:gd name="T6" fmla="*/ 0 w 176"/>
              <a:gd name="T7" fmla="*/ 267 h 289"/>
              <a:gd name="T8" fmla="*/ 22 w 176"/>
              <a:gd name="T9" fmla="*/ 289 h 289"/>
              <a:gd name="T10" fmla="*/ 155 w 176"/>
              <a:gd name="T11" fmla="*/ 289 h 289"/>
              <a:gd name="T12" fmla="*/ 176 w 176"/>
              <a:gd name="T13" fmla="*/ 267 h 289"/>
              <a:gd name="T14" fmla="*/ 176 w 176"/>
              <a:gd name="T15" fmla="*/ 21 h 289"/>
              <a:gd name="T16" fmla="*/ 155 w 176"/>
              <a:gd name="T17" fmla="*/ 0 h 289"/>
              <a:gd name="T18" fmla="*/ 88 w 176"/>
              <a:gd name="T19" fmla="*/ 274 h 289"/>
              <a:gd name="T20" fmla="*/ 75 w 176"/>
              <a:gd name="T21" fmla="*/ 261 h 289"/>
              <a:gd name="T22" fmla="*/ 88 w 176"/>
              <a:gd name="T23" fmla="*/ 247 h 289"/>
              <a:gd name="T24" fmla="*/ 102 w 176"/>
              <a:gd name="T25" fmla="*/ 261 h 289"/>
              <a:gd name="T26" fmla="*/ 88 w 176"/>
              <a:gd name="T27" fmla="*/ 274 h 289"/>
              <a:gd name="T28" fmla="*/ 160 w 176"/>
              <a:gd name="T29" fmla="*/ 233 h 289"/>
              <a:gd name="T30" fmla="*/ 16 w 176"/>
              <a:gd name="T31" fmla="*/ 233 h 289"/>
              <a:gd name="T32" fmla="*/ 16 w 176"/>
              <a:gd name="T33" fmla="*/ 56 h 289"/>
              <a:gd name="T34" fmla="*/ 160 w 176"/>
              <a:gd name="T35" fmla="*/ 56 h 289"/>
              <a:gd name="T36" fmla="*/ 160 w 176"/>
              <a:gd name="T37" fmla="*/ 23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6" h="289">
                <a:moveTo>
                  <a:pt x="15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9"/>
                  <a:pt x="10" y="289"/>
                  <a:pt x="22" y="289"/>
                </a:cubicBezTo>
                <a:cubicBezTo>
                  <a:pt x="155" y="289"/>
                  <a:pt x="155" y="289"/>
                  <a:pt x="155" y="289"/>
                </a:cubicBezTo>
                <a:cubicBezTo>
                  <a:pt x="167" y="289"/>
                  <a:pt x="176" y="279"/>
                  <a:pt x="176" y="267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9"/>
                  <a:pt x="167" y="0"/>
                  <a:pt x="155" y="0"/>
                </a:cubicBezTo>
                <a:close/>
                <a:moveTo>
                  <a:pt x="88" y="274"/>
                </a:moveTo>
                <a:cubicBezTo>
                  <a:pt x="81" y="274"/>
                  <a:pt x="75" y="268"/>
                  <a:pt x="75" y="261"/>
                </a:cubicBezTo>
                <a:cubicBezTo>
                  <a:pt x="75" y="253"/>
                  <a:pt x="81" y="247"/>
                  <a:pt x="88" y="247"/>
                </a:cubicBezTo>
                <a:cubicBezTo>
                  <a:pt x="96" y="247"/>
                  <a:pt x="102" y="253"/>
                  <a:pt x="102" y="261"/>
                </a:cubicBezTo>
                <a:cubicBezTo>
                  <a:pt x="102" y="268"/>
                  <a:pt x="96" y="274"/>
                  <a:pt x="88" y="274"/>
                </a:cubicBezTo>
                <a:close/>
                <a:moveTo>
                  <a:pt x="160" y="233"/>
                </a:moveTo>
                <a:cubicBezTo>
                  <a:pt x="16" y="233"/>
                  <a:pt x="16" y="233"/>
                  <a:pt x="16" y="233"/>
                </a:cubicBezTo>
                <a:cubicBezTo>
                  <a:pt x="16" y="56"/>
                  <a:pt x="16" y="56"/>
                  <a:pt x="16" y="56"/>
                </a:cubicBezTo>
                <a:cubicBezTo>
                  <a:pt x="160" y="56"/>
                  <a:pt x="160" y="56"/>
                  <a:pt x="160" y="56"/>
                </a:cubicBezTo>
                <a:lnTo>
                  <a:pt x="160" y="23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0" name="Freeform 559"/>
          <p:cNvSpPr>
            <a:spLocks noEditPoints="1"/>
          </p:cNvSpPr>
          <p:nvPr/>
        </p:nvSpPr>
        <p:spPr bwMode="auto">
          <a:xfrm>
            <a:off x="10556240" y="3023870"/>
            <a:ext cx="208915" cy="277495"/>
          </a:xfrm>
          <a:custGeom>
            <a:avLst/>
            <a:gdLst>
              <a:gd name="T0" fmla="*/ 194 w 216"/>
              <a:gd name="T1" fmla="*/ 0 h 288"/>
              <a:gd name="T2" fmla="*/ 21 w 216"/>
              <a:gd name="T3" fmla="*/ 0 h 288"/>
              <a:gd name="T4" fmla="*/ 0 w 216"/>
              <a:gd name="T5" fmla="*/ 21 h 288"/>
              <a:gd name="T6" fmla="*/ 0 w 216"/>
              <a:gd name="T7" fmla="*/ 267 h 288"/>
              <a:gd name="T8" fmla="*/ 21 w 216"/>
              <a:gd name="T9" fmla="*/ 288 h 288"/>
              <a:gd name="T10" fmla="*/ 194 w 216"/>
              <a:gd name="T11" fmla="*/ 288 h 288"/>
              <a:gd name="T12" fmla="*/ 216 w 216"/>
              <a:gd name="T13" fmla="*/ 267 h 288"/>
              <a:gd name="T14" fmla="*/ 216 w 216"/>
              <a:gd name="T15" fmla="*/ 21 h 288"/>
              <a:gd name="T16" fmla="*/ 194 w 216"/>
              <a:gd name="T17" fmla="*/ 0 h 288"/>
              <a:gd name="T18" fmla="*/ 108 w 216"/>
              <a:gd name="T19" fmla="*/ 279 h 288"/>
              <a:gd name="T20" fmla="*/ 101 w 216"/>
              <a:gd name="T21" fmla="*/ 272 h 288"/>
              <a:gd name="T22" fmla="*/ 108 w 216"/>
              <a:gd name="T23" fmla="*/ 265 h 288"/>
              <a:gd name="T24" fmla="*/ 116 w 216"/>
              <a:gd name="T25" fmla="*/ 272 h 288"/>
              <a:gd name="T26" fmla="*/ 108 w 216"/>
              <a:gd name="T27" fmla="*/ 279 h 288"/>
              <a:gd name="T28" fmla="*/ 184 w 216"/>
              <a:gd name="T29" fmla="*/ 256 h 288"/>
              <a:gd name="T30" fmla="*/ 32 w 216"/>
              <a:gd name="T31" fmla="*/ 256 h 288"/>
              <a:gd name="T32" fmla="*/ 32 w 216"/>
              <a:gd name="T33" fmla="*/ 32 h 288"/>
              <a:gd name="T34" fmla="*/ 184 w 216"/>
              <a:gd name="T35" fmla="*/ 32 h 288"/>
              <a:gd name="T36" fmla="*/ 184 w 216"/>
              <a:gd name="T37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6" h="288">
                <a:moveTo>
                  <a:pt x="194" y="0"/>
                </a:moveTo>
                <a:cubicBezTo>
                  <a:pt x="21" y="0"/>
                  <a:pt x="21" y="0"/>
                  <a:pt x="21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8"/>
                  <a:pt x="10" y="288"/>
                  <a:pt x="21" y="288"/>
                </a:cubicBezTo>
                <a:cubicBezTo>
                  <a:pt x="194" y="288"/>
                  <a:pt x="194" y="288"/>
                  <a:pt x="194" y="288"/>
                </a:cubicBezTo>
                <a:cubicBezTo>
                  <a:pt x="206" y="288"/>
                  <a:pt x="216" y="278"/>
                  <a:pt x="216" y="267"/>
                </a:cubicBezTo>
                <a:cubicBezTo>
                  <a:pt x="216" y="21"/>
                  <a:pt x="216" y="21"/>
                  <a:pt x="216" y="21"/>
                </a:cubicBezTo>
                <a:cubicBezTo>
                  <a:pt x="216" y="9"/>
                  <a:pt x="206" y="0"/>
                  <a:pt x="194" y="0"/>
                </a:cubicBezTo>
                <a:close/>
                <a:moveTo>
                  <a:pt x="108" y="279"/>
                </a:moveTo>
                <a:cubicBezTo>
                  <a:pt x="105" y="279"/>
                  <a:pt x="101" y="276"/>
                  <a:pt x="101" y="272"/>
                </a:cubicBezTo>
                <a:cubicBezTo>
                  <a:pt x="101" y="268"/>
                  <a:pt x="105" y="265"/>
                  <a:pt x="108" y="265"/>
                </a:cubicBezTo>
                <a:cubicBezTo>
                  <a:pt x="112" y="265"/>
                  <a:pt x="116" y="268"/>
                  <a:pt x="116" y="272"/>
                </a:cubicBezTo>
                <a:cubicBezTo>
                  <a:pt x="116" y="276"/>
                  <a:pt x="112" y="279"/>
                  <a:pt x="108" y="279"/>
                </a:cubicBezTo>
                <a:close/>
                <a:moveTo>
                  <a:pt x="184" y="256"/>
                </a:moveTo>
                <a:cubicBezTo>
                  <a:pt x="32" y="256"/>
                  <a:pt x="32" y="256"/>
                  <a:pt x="32" y="256"/>
                </a:cubicBezTo>
                <a:cubicBezTo>
                  <a:pt x="32" y="32"/>
                  <a:pt x="32" y="32"/>
                  <a:pt x="32" y="32"/>
                </a:cubicBezTo>
                <a:cubicBezTo>
                  <a:pt x="184" y="32"/>
                  <a:pt x="184" y="32"/>
                  <a:pt x="184" y="32"/>
                </a:cubicBezTo>
                <a:lnTo>
                  <a:pt x="184" y="25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1" name="Freeform 560"/>
          <p:cNvSpPr>
            <a:spLocks noEditPoints="1"/>
          </p:cNvSpPr>
          <p:nvPr/>
        </p:nvSpPr>
        <p:spPr bwMode="auto">
          <a:xfrm>
            <a:off x="5518785" y="2466340"/>
            <a:ext cx="278765" cy="277495"/>
          </a:xfrm>
          <a:custGeom>
            <a:avLst/>
            <a:gdLst>
              <a:gd name="T0" fmla="*/ 179 w 288"/>
              <a:gd name="T1" fmla="*/ 120 h 288"/>
              <a:gd name="T2" fmla="*/ 183 w 288"/>
              <a:gd name="T3" fmla="*/ 92 h 288"/>
              <a:gd name="T4" fmla="*/ 92 w 288"/>
              <a:gd name="T5" fmla="*/ 0 h 288"/>
              <a:gd name="T6" fmla="*/ 0 w 288"/>
              <a:gd name="T7" fmla="*/ 92 h 288"/>
              <a:gd name="T8" fmla="*/ 92 w 288"/>
              <a:gd name="T9" fmla="*/ 183 h 288"/>
              <a:gd name="T10" fmla="*/ 121 w 288"/>
              <a:gd name="T11" fmla="*/ 178 h 288"/>
              <a:gd name="T12" fmla="*/ 142 w 288"/>
              <a:gd name="T13" fmla="*/ 199 h 288"/>
              <a:gd name="T14" fmla="*/ 186 w 288"/>
              <a:gd name="T15" fmla="*/ 199 h 288"/>
              <a:gd name="T16" fmla="*/ 186 w 288"/>
              <a:gd name="T17" fmla="*/ 244 h 288"/>
              <a:gd name="T18" fmla="*/ 186 w 288"/>
              <a:gd name="T19" fmla="*/ 244 h 288"/>
              <a:gd name="T20" fmla="*/ 230 w 288"/>
              <a:gd name="T21" fmla="*/ 244 h 288"/>
              <a:gd name="T22" fmla="*/ 230 w 288"/>
              <a:gd name="T23" fmla="*/ 288 h 288"/>
              <a:gd name="T24" fmla="*/ 230 w 288"/>
              <a:gd name="T25" fmla="*/ 288 h 288"/>
              <a:gd name="T26" fmla="*/ 288 w 288"/>
              <a:gd name="T27" fmla="*/ 288 h 288"/>
              <a:gd name="T28" fmla="*/ 288 w 288"/>
              <a:gd name="T29" fmla="*/ 288 h 288"/>
              <a:gd name="T30" fmla="*/ 288 w 288"/>
              <a:gd name="T31" fmla="*/ 288 h 288"/>
              <a:gd name="T32" fmla="*/ 288 w 288"/>
              <a:gd name="T33" fmla="*/ 230 h 288"/>
              <a:gd name="T34" fmla="*/ 179 w 288"/>
              <a:gd name="T35" fmla="*/ 120 h 288"/>
              <a:gd name="T36" fmla="*/ 73 w 288"/>
              <a:gd name="T37" fmla="*/ 103 h 288"/>
              <a:gd name="T38" fmla="*/ 42 w 288"/>
              <a:gd name="T39" fmla="*/ 72 h 288"/>
              <a:gd name="T40" fmla="*/ 73 w 288"/>
              <a:gd name="T41" fmla="*/ 41 h 288"/>
              <a:gd name="T42" fmla="*/ 104 w 288"/>
              <a:gd name="T43" fmla="*/ 72 h 288"/>
              <a:gd name="T44" fmla="*/ 73 w 288"/>
              <a:gd name="T45" fmla="*/ 1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2" name="Freeform 561"/>
          <p:cNvSpPr>
            <a:spLocks noEditPoints="1"/>
          </p:cNvSpPr>
          <p:nvPr/>
        </p:nvSpPr>
        <p:spPr bwMode="auto">
          <a:xfrm>
            <a:off x="6122670" y="2466340"/>
            <a:ext cx="185420" cy="278765"/>
          </a:xfrm>
          <a:custGeom>
            <a:avLst/>
            <a:gdLst>
              <a:gd name="T0" fmla="*/ 174 w 192"/>
              <a:gd name="T1" fmla="*/ 107 h 289"/>
              <a:gd name="T2" fmla="*/ 187 w 192"/>
              <a:gd name="T3" fmla="*/ 75 h 289"/>
              <a:gd name="T4" fmla="*/ 165 w 192"/>
              <a:gd name="T5" fmla="*/ 23 h 289"/>
              <a:gd name="T6" fmla="*/ 104 w 192"/>
              <a:gd name="T7" fmla="*/ 0 h 289"/>
              <a:gd name="T8" fmla="*/ 25 w 192"/>
              <a:gd name="T9" fmla="*/ 61 h 289"/>
              <a:gd name="T10" fmla="*/ 36 w 192"/>
              <a:gd name="T11" fmla="*/ 100 h 289"/>
              <a:gd name="T12" fmla="*/ 34 w 192"/>
              <a:gd name="T13" fmla="*/ 164 h 289"/>
              <a:gd name="T14" fmla="*/ 36 w 192"/>
              <a:gd name="T15" fmla="*/ 201 h 289"/>
              <a:gd name="T16" fmla="*/ 14 w 192"/>
              <a:gd name="T17" fmla="*/ 210 h 289"/>
              <a:gd name="T18" fmla="*/ 0 w 192"/>
              <a:gd name="T19" fmla="*/ 241 h 289"/>
              <a:gd name="T20" fmla="*/ 11 w 192"/>
              <a:gd name="T21" fmla="*/ 270 h 289"/>
              <a:gd name="T22" fmla="*/ 11 w 192"/>
              <a:gd name="T23" fmla="*/ 270 h 289"/>
              <a:gd name="T24" fmla="*/ 66 w 192"/>
              <a:gd name="T25" fmla="*/ 203 h 289"/>
              <a:gd name="T26" fmla="*/ 64 w 192"/>
              <a:gd name="T27" fmla="*/ 196 h 289"/>
              <a:gd name="T28" fmla="*/ 55 w 192"/>
              <a:gd name="T29" fmla="*/ 180 h 289"/>
              <a:gd name="T30" fmla="*/ 55 w 192"/>
              <a:gd name="T31" fmla="*/ 91 h 289"/>
              <a:gd name="T32" fmla="*/ 55 w 192"/>
              <a:gd name="T33" fmla="*/ 86 h 289"/>
              <a:gd name="T34" fmla="*/ 45 w 192"/>
              <a:gd name="T35" fmla="*/ 66 h 289"/>
              <a:gd name="T36" fmla="*/ 63 w 192"/>
              <a:gd name="T37" fmla="*/ 33 h 289"/>
              <a:gd name="T38" fmla="*/ 104 w 192"/>
              <a:gd name="T39" fmla="*/ 20 h 289"/>
              <a:gd name="T40" fmla="*/ 152 w 192"/>
              <a:gd name="T41" fmla="*/ 37 h 289"/>
              <a:gd name="T42" fmla="*/ 168 w 192"/>
              <a:gd name="T43" fmla="*/ 73 h 289"/>
              <a:gd name="T44" fmla="*/ 158 w 192"/>
              <a:gd name="T45" fmla="*/ 95 h 289"/>
              <a:gd name="T46" fmla="*/ 143 w 192"/>
              <a:gd name="T47" fmla="*/ 91 h 289"/>
              <a:gd name="T48" fmla="*/ 150 w 192"/>
              <a:gd name="T49" fmla="*/ 103 h 289"/>
              <a:gd name="T50" fmla="*/ 134 w 192"/>
              <a:gd name="T51" fmla="*/ 101 h 289"/>
              <a:gd name="T52" fmla="*/ 64 w 192"/>
              <a:gd name="T53" fmla="*/ 101 h 289"/>
              <a:gd name="T54" fmla="*/ 77 w 192"/>
              <a:gd name="T55" fmla="*/ 180 h 289"/>
              <a:gd name="T56" fmla="*/ 94 w 192"/>
              <a:gd name="T57" fmla="*/ 213 h 289"/>
              <a:gd name="T58" fmla="*/ 77 w 192"/>
              <a:gd name="T59" fmla="*/ 230 h 289"/>
              <a:gd name="T60" fmla="*/ 77 w 192"/>
              <a:gd name="T61" fmla="*/ 264 h 289"/>
              <a:gd name="T62" fmla="*/ 99 w 192"/>
              <a:gd name="T63" fmla="*/ 287 h 289"/>
              <a:gd name="T64" fmla="*/ 99 w 192"/>
              <a:gd name="T65" fmla="*/ 287 h 289"/>
              <a:gd name="T66" fmla="*/ 121 w 192"/>
              <a:gd name="T67" fmla="*/ 180 h 289"/>
              <a:gd name="T68" fmla="*/ 148 w 192"/>
              <a:gd name="T69" fmla="*/ 127 h 289"/>
              <a:gd name="T70" fmla="*/ 162 w 192"/>
              <a:gd name="T71" fmla="*/ 136 h 289"/>
              <a:gd name="T72" fmla="*/ 134 w 192"/>
              <a:gd name="T73" fmla="*/ 188 h 289"/>
              <a:gd name="T74" fmla="*/ 141 w 192"/>
              <a:gd name="T75" fmla="*/ 271 h 289"/>
              <a:gd name="T76" fmla="*/ 167 w 192"/>
              <a:gd name="T77" fmla="*/ 289 h 289"/>
              <a:gd name="T78" fmla="*/ 184 w 192"/>
              <a:gd name="T79" fmla="*/ 263 h 289"/>
              <a:gd name="T80" fmla="*/ 164 w 192"/>
              <a:gd name="T81" fmla="*/ 249 h 289"/>
              <a:gd name="T82" fmla="*/ 178 w 192"/>
              <a:gd name="T83" fmla="*/ 229 h 289"/>
              <a:gd name="T84" fmla="*/ 171 w 192"/>
              <a:gd name="T85" fmla="*/ 196 h 289"/>
              <a:gd name="T86" fmla="*/ 179 w 192"/>
              <a:gd name="T87" fmla="*/ 169 h 289"/>
              <a:gd name="T88" fmla="*/ 99 w 192"/>
              <a:gd name="T89" fmla="*/ 138 h 289"/>
              <a:gd name="T90" fmla="*/ 87 w 192"/>
              <a:gd name="T91" fmla="*/ 109 h 289"/>
              <a:gd name="T92" fmla="*/ 111 w 192"/>
              <a:gd name="T93" fmla="*/ 10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3" name="Freeform 562"/>
          <p:cNvSpPr>
            <a:spLocks noEditPoints="1"/>
          </p:cNvSpPr>
          <p:nvPr/>
        </p:nvSpPr>
        <p:spPr bwMode="auto">
          <a:xfrm>
            <a:off x="9965690" y="1907540"/>
            <a:ext cx="281305" cy="280035"/>
          </a:xfrm>
          <a:custGeom>
            <a:avLst/>
            <a:gdLst>
              <a:gd name="T0" fmla="*/ 32 w 292"/>
              <a:gd name="T1" fmla="*/ 289 h 291"/>
              <a:gd name="T2" fmla="*/ 54 w 292"/>
              <a:gd name="T3" fmla="*/ 267 h 291"/>
              <a:gd name="T4" fmla="*/ 75 w 292"/>
              <a:gd name="T5" fmla="*/ 266 h 291"/>
              <a:gd name="T6" fmla="*/ 201 w 292"/>
              <a:gd name="T7" fmla="*/ 140 h 291"/>
              <a:gd name="T8" fmla="*/ 212 w 292"/>
              <a:gd name="T9" fmla="*/ 151 h 291"/>
              <a:gd name="T10" fmla="*/ 247 w 292"/>
              <a:gd name="T11" fmla="*/ 149 h 291"/>
              <a:gd name="T12" fmla="*/ 250 w 292"/>
              <a:gd name="T13" fmla="*/ 114 h 291"/>
              <a:gd name="T14" fmla="*/ 238 w 292"/>
              <a:gd name="T15" fmla="*/ 103 h 291"/>
              <a:gd name="T16" fmla="*/ 278 w 292"/>
              <a:gd name="T17" fmla="*/ 63 h 291"/>
              <a:gd name="T18" fmla="*/ 278 w 292"/>
              <a:gd name="T19" fmla="*/ 63 h 291"/>
              <a:gd name="T20" fmla="*/ 278 w 292"/>
              <a:gd name="T21" fmla="*/ 14 h 291"/>
              <a:gd name="T22" fmla="*/ 228 w 292"/>
              <a:gd name="T23" fmla="*/ 14 h 291"/>
              <a:gd name="T24" fmla="*/ 189 w 292"/>
              <a:gd name="T25" fmla="*/ 53 h 291"/>
              <a:gd name="T26" fmla="*/ 177 w 292"/>
              <a:gd name="T27" fmla="*/ 41 h 291"/>
              <a:gd name="T28" fmla="*/ 142 w 292"/>
              <a:gd name="T29" fmla="*/ 44 h 291"/>
              <a:gd name="T30" fmla="*/ 139 w 292"/>
              <a:gd name="T31" fmla="*/ 78 h 291"/>
              <a:gd name="T32" fmla="*/ 151 w 292"/>
              <a:gd name="T33" fmla="*/ 90 h 291"/>
              <a:gd name="T34" fmla="*/ 25 w 292"/>
              <a:gd name="T35" fmla="*/ 216 h 291"/>
              <a:gd name="T36" fmla="*/ 21 w 292"/>
              <a:gd name="T37" fmla="*/ 228 h 291"/>
              <a:gd name="T38" fmla="*/ 24 w 292"/>
              <a:gd name="T39" fmla="*/ 237 h 291"/>
              <a:gd name="T40" fmla="*/ 2 w 292"/>
              <a:gd name="T41" fmla="*/ 260 h 291"/>
              <a:gd name="T42" fmla="*/ 0 w 292"/>
              <a:gd name="T43" fmla="*/ 265 h 291"/>
              <a:gd name="T44" fmla="*/ 2 w 292"/>
              <a:gd name="T45" fmla="*/ 271 h 291"/>
              <a:gd name="T46" fmla="*/ 21 w 292"/>
              <a:gd name="T47" fmla="*/ 289 h 291"/>
              <a:gd name="T48" fmla="*/ 26 w 292"/>
              <a:gd name="T49" fmla="*/ 291 h 291"/>
              <a:gd name="T50" fmla="*/ 32 w 292"/>
              <a:gd name="T51" fmla="*/ 289 h 291"/>
              <a:gd name="T52" fmla="*/ 162 w 292"/>
              <a:gd name="T53" fmla="*/ 101 h 291"/>
              <a:gd name="T54" fmla="*/ 190 w 292"/>
              <a:gd name="T55" fmla="*/ 129 h 291"/>
              <a:gd name="T56" fmla="*/ 64 w 292"/>
              <a:gd name="T57" fmla="*/ 255 h 291"/>
              <a:gd name="T58" fmla="*/ 36 w 292"/>
              <a:gd name="T59" fmla="*/ 228 h 291"/>
              <a:gd name="T60" fmla="*/ 162 w 292"/>
              <a:gd name="T61" fmla="*/ 101 h 291"/>
              <a:gd name="T62" fmla="*/ 19 w 292"/>
              <a:gd name="T63" fmla="*/ 265 h 291"/>
              <a:gd name="T64" fmla="*/ 34 w 292"/>
              <a:gd name="T65" fmla="*/ 250 h 291"/>
              <a:gd name="T66" fmla="*/ 41 w 292"/>
              <a:gd name="T67" fmla="*/ 258 h 291"/>
              <a:gd name="T68" fmla="*/ 26 w 292"/>
              <a:gd name="T69" fmla="*/ 272 h 291"/>
              <a:gd name="T70" fmla="*/ 19 w 292"/>
              <a:gd name="T71" fmla="*/ 265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2" h="291">
                <a:moveTo>
                  <a:pt x="32" y="289"/>
                </a:moveTo>
                <a:cubicBezTo>
                  <a:pt x="54" y="267"/>
                  <a:pt x="54" y="267"/>
                  <a:pt x="54" y="267"/>
                </a:cubicBezTo>
                <a:cubicBezTo>
                  <a:pt x="60" y="272"/>
                  <a:pt x="69" y="272"/>
                  <a:pt x="75" y="266"/>
                </a:cubicBezTo>
                <a:cubicBezTo>
                  <a:pt x="201" y="140"/>
                  <a:pt x="201" y="140"/>
                  <a:pt x="201" y="140"/>
                </a:cubicBezTo>
                <a:cubicBezTo>
                  <a:pt x="212" y="151"/>
                  <a:pt x="212" y="151"/>
                  <a:pt x="212" y="151"/>
                </a:cubicBezTo>
                <a:cubicBezTo>
                  <a:pt x="221" y="160"/>
                  <a:pt x="237" y="159"/>
                  <a:pt x="247" y="149"/>
                </a:cubicBezTo>
                <a:cubicBezTo>
                  <a:pt x="257" y="138"/>
                  <a:pt x="258" y="123"/>
                  <a:pt x="250" y="114"/>
                </a:cubicBezTo>
                <a:cubicBezTo>
                  <a:pt x="238" y="103"/>
                  <a:pt x="238" y="103"/>
                  <a:pt x="238" y="103"/>
                </a:cubicBezTo>
                <a:cubicBezTo>
                  <a:pt x="278" y="63"/>
                  <a:pt x="278" y="63"/>
                  <a:pt x="278" y="63"/>
                </a:cubicBezTo>
                <a:cubicBezTo>
                  <a:pt x="278" y="63"/>
                  <a:pt x="278" y="63"/>
                  <a:pt x="278" y="63"/>
                </a:cubicBezTo>
                <a:cubicBezTo>
                  <a:pt x="292" y="50"/>
                  <a:pt x="292" y="27"/>
                  <a:pt x="278" y="14"/>
                </a:cubicBezTo>
                <a:cubicBezTo>
                  <a:pt x="264" y="0"/>
                  <a:pt x="242" y="0"/>
                  <a:pt x="228" y="14"/>
                </a:cubicBezTo>
                <a:cubicBezTo>
                  <a:pt x="189" y="53"/>
                  <a:pt x="189" y="53"/>
                  <a:pt x="189" y="53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68" y="32"/>
                  <a:pt x="152" y="33"/>
                  <a:pt x="142" y="44"/>
                </a:cubicBezTo>
                <a:cubicBezTo>
                  <a:pt x="132" y="54"/>
                  <a:pt x="130" y="70"/>
                  <a:pt x="139" y="78"/>
                </a:cubicBezTo>
                <a:cubicBezTo>
                  <a:pt x="151" y="90"/>
                  <a:pt x="151" y="90"/>
                  <a:pt x="151" y="90"/>
                </a:cubicBezTo>
                <a:cubicBezTo>
                  <a:pt x="25" y="216"/>
                  <a:pt x="25" y="216"/>
                  <a:pt x="25" y="216"/>
                </a:cubicBezTo>
                <a:cubicBezTo>
                  <a:pt x="22" y="219"/>
                  <a:pt x="21" y="223"/>
                  <a:pt x="21" y="228"/>
                </a:cubicBezTo>
                <a:cubicBezTo>
                  <a:pt x="21" y="231"/>
                  <a:pt x="22" y="235"/>
                  <a:pt x="24" y="237"/>
                </a:cubicBezTo>
                <a:cubicBezTo>
                  <a:pt x="2" y="260"/>
                  <a:pt x="2" y="260"/>
                  <a:pt x="2" y="260"/>
                </a:cubicBezTo>
                <a:cubicBezTo>
                  <a:pt x="1" y="261"/>
                  <a:pt x="0" y="263"/>
                  <a:pt x="0" y="265"/>
                </a:cubicBezTo>
                <a:cubicBezTo>
                  <a:pt x="0" y="267"/>
                  <a:pt x="1" y="269"/>
                  <a:pt x="2" y="271"/>
                </a:cubicBezTo>
                <a:cubicBezTo>
                  <a:pt x="21" y="289"/>
                  <a:pt x="21" y="289"/>
                  <a:pt x="21" y="289"/>
                </a:cubicBezTo>
                <a:cubicBezTo>
                  <a:pt x="22" y="291"/>
                  <a:pt x="24" y="291"/>
                  <a:pt x="26" y="291"/>
                </a:cubicBezTo>
                <a:cubicBezTo>
                  <a:pt x="28" y="291"/>
                  <a:pt x="30" y="291"/>
                  <a:pt x="32" y="289"/>
                </a:cubicBezTo>
                <a:close/>
                <a:moveTo>
                  <a:pt x="162" y="101"/>
                </a:moveTo>
                <a:cubicBezTo>
                  <a:pt x="190" y="129"/>
                  <a:pt x="190" y="129"/>
                  <a:pt x="190" y="129"/>
                </a:cubicBezTo>
                <a:cubicBezTo>
                  <a:pt x="64" y="255"/>
                  <a:pt x="64" y="255"/>
                  <a:pt x="64" y="255"/>
                </a:cubicBezTo>
                <a:cubicBezTo>
                  <a:pt x="36" y="228"/>
                  <a:pt x="36" y="228"/>
                  <a:pt x="36" y="228"/>
                </a:cubicBezTo>
                <a:lnTo>
                  <a:pt x="162" y="101"/>
                </a:lnTo>
                <a:close/>
                <a:moveTo>
                  <a:pt x="19" y="265"/>
                </a:moveTo>
                <a:cubicBezTo>
                  <a:pt x="34" y="250"/>
                  <a:pt x="34" y="250"/>
                  <a:pt x="34" y="250"/>
                </a:cubicBezTo>
                <a:cubicBezTo>
                  <a:pt x="41" y="258"/>
                  <a:pt x="41" y="258"/>
                  <a:pt x="41" y="258"/>
                </a:cubicBezTo>
                <a:cubicBezTo>
                  <a:pt x="26" y="272"/>
                  <a:pt x="26" y="272"/>
                  <a:pt x="26" y="272"/>
                </a:cubicBezTo>
                <a:lnTo>
                  <a:pt x="19" y="26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4" name="Freeform 563"/>
          <p:cNvSpPr>
            <a:spLocks noEditPoints="1"/>
          </p:cNvSpPr>
          <p:nvPr/>
        </p:nvSpPr>
        <p:spPr bwMode="auto">
          <a:xfrm>
            <a:off x="2738120" y="2467610"/>
            <a:ext cx="277495" cy="277495"/>
          </a:xfrm>
          <a:custGeom>
            <a:avLst/>
            <a:gdLst>
              <a:gd name="T0" fmla="*/ 195 w 288"/>
              <a:gd name="T1" fmla="*/ 73 h 288"/>
              <a:gd name="T2" fmla="*/ 195 w 288"/>
              <a:gd name="T3" fmla="*/ 0 h 288"/>
              <a:gd name="T4" fmla="*/ 0 w 288"/>
              <a:gd name="T5" fmla="*/ 0 h 288"/>
              <a:gd name="T6" fmla="*/ 0 w 288"/>
              <a:gd name="T7" fmla="*/ 195 h 288"/>
              <a:gd name="T8" fmla="*/ 73 w 288"/>
              <a:gd name="T9" fmla="*/ 195 h 288"/>
              <a:gd name="T10" fmla="*/ 180 w 288"/>
              <a:gd name="T11" fmla="*/ 288 h 288"/>
              <a:gd name="T12" fmla="*/ 288 w 288"/>
              <a:gd name="T13" fmla="*/ 180 h 288"/>
              <a:gd name="T14" fmla="*/ 195 w 288"/>
              <a:gd name="T15" fmla="*/ 73 h 288"/>
              <a:gd name="T16" fmla="*/ 72 w 288"/>
              <a:gd name="T17" fmla="*/ 171 h 288"/>
              <a:gd name="T18" fmla="*/ 24 w 288"/>
              <a:gd name="T19" fmla="*/ 171 h 288"/>
              <a:gd name="T20" fmla="*/ 24 w 288"/>
              <a:gd name="T21" fmla="*/ 24 h 288"/>
              <a:gd name="T22" fmla="*/ 171 w 288"/>
              <a:gd name="T23" fmla="*/ 24 h 288"/>
              <a:gd name="T24" fmla="*/ 171 w 288"/>
              <a:gd name="T25" fmla="*/ 72 h 288"/>
              <a:gd name="T26" fmla="*/ 72 w 288"/>
              <a:gd name="T27" fmla="*/ 171 h 288"/>
              <a:gd name="T28" fmla="*/ 180 w 288"/>
              <a:gd name="T29" fmla="*/ 264 h 288"/>
              <a:gd name="T30" fmla="*/ 97 w 288"/>
              <a:gd name="T31" fmla="*/ 195 h 288"/>
              <a:gd name="T32" fmla="*/ 195 w 288"/>
              <a:gd name="T33" fmla="*/ 195 h 288"/>
              <a:gd name="T34" fmla="*/ 195 w 288"/>
              <a:gd name="T35" fmla="*/ 97 h 288"/>
              <a:gd name="T36" fmla="*/ 264 w 288"/>
              <a:gd name="T37" fmla="*/ 180 h 288"/>
              <a:gd name="T38" fmla="*/ 180 w 288"/>
              <a:gd name="T39" fmla="*/ 26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8">
                <a:moveTo>
                  <a:pt x="195" y="73"/>
                </a:moveTo>
                <a:cubicBezTo>
                  <a:pt x="195" y="0"/>
                  <a:pt x="195" y="0"/>
                  <a:pt x="1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5"/>
                  <a:pt x="0" y="195"/>
                  <a:pt x="0" y="195"/>
                </a:cubicBezTo>
                <a:cubicBezTo>
                  <a:pt x="73" y="195"/>
                  <a:pt x="73" y="195"/>
                  <a:pt x="73" y="195"/>
                </a:cubicBezTo>
                <a:cubicBezTo>
                  <a:pt x="80" y="247"/>
                  <a:pt x="125" y="288"/>
                  <a:pt x="180" y="288"/>
                </a:cubicBezTo>
                <a:cubicBezTo>
                  <a:pt x="240" y="288"/>
                  <a:pt x="288" y="239"/>
                  <a:pt x="288" y="180"/>
                </a:cubicBezTo>
                <a:cubicBezTo>
                  <a:pt x="288" y="125"/>
                  <a:pt x="248" y="80"/>
                  <a:pt x="195" y="73"/>
                </a:cubicBezTo>
                <a:close/>
                <a:moveTo>
                  <a:pt x="72" y="171"/>
                </a:moveTo>
                <a:cubicBezTo>
                  <a:pt x="24" y="171"/>
                  <a:pt x="24" y="171"/>
                  <a:pt x="24" y="171"/>
                </a:cubicBezTo>
                <a:cubicBezTo>
                  <a:pt x="24" y="24"/>
                  <a:pt x="24" y="24"/>
                  <a:pt x="24" y="24"/>
                </a:cubicBezTo>
                <a:cubicBezTo>
                  <a:pt x="171" y="24"/>
                  <a:pt x="171" y="24"/>
                  <a:pt x="171" y="24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19" y="76"/>
                  <a:pt x="77" y="118"/>
                  <a:pt x="72" y="171"/>
                </a:cubicBezTo>
                <a:close/>
                <a:moveTo>
                  <a:pt x="180" y="264"/>
                </a:moveTo>
                <a:cubicBezTo>
                  <a:pt x="139" y="264"/>
                  <a:pt x="105" y="234"/>
                  <a:pt x="97" y="195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234" y="104"/>
                  <a:pt x="264" y="138"/>
                  <a:pt x="264" y="180"/>
                </a:cubicBezTo>
                <a:cubicBezTo>
                  <a:pt x="264" y="226"/>
                  <a:pt x="226" y="264"/>
                  <a:pt x="180" y="26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5" name="Freeform 564"/>
          <p:cNvSpPr/>
          <p:nvPr/>
        </p:nvSpPr>
        <p:spPr bwMode="auto">
          <a:xfrm>
            <a:off x="2940050" y="3084195"/>
            <a:ext cx="76835" cy="154940"/>
          </a:xfrm>
          <a:custGeom>
            <a:avLst/>
            <a:gdLst>
              <a:gd name="T0" fmla="*/ 0 w 58"/>
              <a:gd name="T1" fmla="*/ 0 h 117"/>
              <a:gd name="T2" fmla="*/ 0 w 58"/>
              <a:gd name="T3" fmla="*/ 0 h 117"/>
              <a:gd name="T4" fmla="*/ 0 w 58"/>
              <a:gd name="T5" fmla="*/ 28 h 117"/>
              <a:gd name="T6" fmla="*/ 30 w 58"/>
              <a:gd name="T7" fmla="*/ 58 h 117"/>
              <a:gd name="T8" fmla="*/ 0 w 58"/>
              <a:gd name="T9" fmla="*/ 88 h 117"/>
              <a:gd name="T10" fmla="*/ 0 w 58"/>
              <a:gd name="T11" fmla="*/ 117 h 117"/>
              <a:gd name="T12" fmla="*/ 0 w 58"/>
              <a:gd name="T13" fmla="*/ 117 h 117"/>
              <a:gd name="T14" fmla="*/ 58 w 58"/>
              <a:gd name="T15" fmla="*/ 58 h 117"/>
              <a:gd name="T16" fmla="*/ 0 w 58"/>
              <a:gd name="T17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117">
                <a:moveTo>
                  <a:pt x="0" y="0"/>
                </a:moveTo>
                <a:lnTo>
                  <a:pt x="0" y="0"/>
                </a:lnTo>
                <a:lnTo>
                  <a:pt x="0" y="28"/>
                </a:lnTo>
                <a:lnTo>
                  <a:pt x="30" y="58"/>
                </a:lnTo>
                <a:lnTo>
                  <a:pt x="0" y="88"/>
                </a:lnTo>
                <a:lnTo>
                  <a:pt x="0" y="117"/>
                </a:lnTo>
                <a:lnTo>
                  <a:pt x="0" y="117"/>
                </a:lnTo>
                <a:lnTo>
                  <a:pt x="58" y="5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6" name="Freeform 565"/>
          <p:cNvSpPr/>
          <p:nvPr/>
        </p:nvSpPr>
        <p:spPr bwMode="auto">
          <a:xfrm>
            <a:off x="2739390" y="3084195"/>
            <a:ext cx="76835" cy="154940"/>
          </a:xfrm>
          <a:custGeom>
            <a:avLst/>
            <a:gdLst>
              <a:gd name="T0" fmla="*/ 58 w 58"/>
              <a:gd name="T1" fmla="*/ 28 h 117"/>
              <a:gd name="T2" fmla="*/ 58 w 58"/>
              <a:gd name="T3" fmla="*/ 0 h 117"/>
              <a:gd name="T4" fmla="*/ 57 w 58"/>
              <a:gd name="T5" fmla="*/ 0 h 117"/>
              <a:gd name="T6" fmla="*/ 0 w 58"/>
              <a:gd name="T7" fmla="*/ 58 h 117"/>
              <a:gd name="T8" fmla="*/ 57 w 58"/>
              <a:gd name="T9" fmla="*/ 117 h 117"/>
              <a:gd name="T10" fmla="*/ 58 w 58"/>
              <a:gd name="T11" fmla="*/ 117 h 117"/>
              <a:gd name="T12" fmla="*/ 58 w 58"/>
              <a:gd name="T13" fmla="*/ 88 h 117"/>
              <a:gd name="T14" fmla="*/ 28 w 58"/>
              <a:gd name="T15" fmla="*/ 58 h 117"/>
              <a:gd name="T16" fmla="*/ 58 w 58"/>
              <a:gd name="T17" fmla="*/ 28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117">
                <a:moveTo>
                  <a:pt x="58" y="28"/>
                </a:moveTo>
                <a:lnTo>
                  <a:pt x="58" y="0"/>
                </a:lnTo>
                <a:lnTo>
                  <a:pt x="57" y="0"/>
                </a:lnTo>
                <a:lnTo>
                  <a:pt x="0" y="58"/>
                </a:lnTo>
                <a:lnTo>
                  <a:pt x="57" y="117"/>
                </a:lnTo>
                <a:lnTo>
                  <a:pt x="58" y="117"/>
                </a:lnTo>
                <a:lnTo>
                  <a:pt x="58" y="88"/>
                </a:lnTo>
                <a:lnTo>
                  <a:pt x="28" y="58"/>
                </a:lnTo>
                <a:lnTo>
                  <a:pt x="58" y="2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7" name="Rectangle 566"/>
          <p:cNvSpPr>
            <a:spLocks noChangeArrowheads="1"/>
          </p:cNvSpPr>
          <p:nvPr/>
        </p:nvSpPr>
        <p:spPr bwMode="auto">
          <a:xfrm>
            <a:off x="2814955" y="3147695"/>
            <a:ext cx="273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8" name="Rectangle 567"/>
          <p:cNvSpPr>
            <a:spLocks noChangeArrowheads="1"/>
          </p:cNvSpPr>
          <p:nvPr/>
        </p:nvSpPr>
        <p:spPr bwMode="auto">
          <a:xfrm>
            <a:off x="2865120" y="3147695"/>
            <a:ext cx="2603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9" name="Rectangle 568"/>
          <p:cNvSpPr>
            <a:spLocks noChangeArrowheads="1"/>
          </p:cNvSpPr>
          <p:nvPr/>
        </p:nvSpPr>
        <p:spPr bwMode="auto">
          <a:xfrm>
            <a:off x="2912745" y="3147695"/>
            <a:ext cx="273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0" name="Freeform 569"/>
          <p:cNvSpPr>
            <a:spLocks noEditPoints="1"/>
          </p:cNvSpPr>
          <p:nvPr/>
        </p:nvSpPr>
        <p:spPr bwMode="auto">
          <a:xfrm>
            <a:off x="9964420" y="2466340"/>
            <a:ext cx="278765" cy="277495"/>
          </a:xfrm>
          <a:custGeom>
            <a:avLst/>
            <a:gdLst>
              <a:gd name="T0" fmla="*/ 266 w 288"/>
              <a:gd name="T1" fmla="*/ 85 h 288"/>
              <a:gd name="T2" fmla="*/ 260 w 288"/>
              <a:gd name="T3" fmla="*/ 86 h 288"/>
              <a:gd name="T4" fmla="*/ 203 w 288"/>
              <a:gd name="T5" fmla="*/ 26 h 288"/>
              <a:gd name="T6" fmla="*/ 144 w 288"/>
              <a:gd name="T7" fmla="*/ 0 h 288"/>
              <a:gd name="T8" fmla="*/ 86 w 288"/>
              <a:gd name="T9" fmla="*/ 26 h 288"/>
              <a:gd name="T10" fmla="*/ 28 w 288"/>
              <a:gd name="T11" fmla="*/ 86 h 288"/>
              <a:gd name="T12" fmla="*/ 22 w 288"/>
              <a:gd name="T13" fmla="*/ 85 h 288"/>
              <a:gd name="T14" fmla="*/ 0 w 288"/>
              <a:gd name="T15" fmla="*/ 144 h 288"/>
              <a:gd name="T16" fmla="*/ 22 w 288"/>
              <a:gd name="T17" fmla="*/ 203 h 288"/>
              <a:gd name="T18" fmla="*/ 28 w 288"/>
              <a:gd name="T19" fmla="*/ 202 h 288"/>
              <a:gd name="T20" fmla="*/ 86 w 288"/>
              <a:gd name="T21" fmla="*/ 262 h 288"/>
              <a:gd name="T22" fmla="*/ 144 w 288"/>
              <a:gd name="T23" fmla="*/ 288 h 288"/>
              <a:gd name="T24" fmla="*/ 203 w 288"/>
              <a:gd name="T25" fmla="*/ 262 h 288"/>
              <a:gd name="T26" fmla="*/ 260 w 288"/>
              <a:gd name="T27" fmla="*/ 202 h 288"/>
              <a:gd name="T28" fmla="*/ 266 w 288"/>
              <a:gd name="T29" fmla="*/ 203 h 288"/>
              <a:gd name="T30" fmla="*/ 288 w 288"/>
              <a:gd name="T31" fmla="*/ 144 h 288"/>
              <a:gd name="T32" fmla="*/ 266 w 288"/>
              <a:gd name="T33" fmla="*/ 189 h 288"/>
              <a:gd name="T34" fmla="*/ 216 w 288"/>
              <a:gd name="T35" fmla="*/ 144 h 288"/>
              <a:gd name="T36" fmla="*/ 266 w 288"/>
              <a:gd name="T37" fmla="*/ 100 h 288"/>
              <a:gd name="T38" fmla="*/ 266 w 288"/>
              <a:gd name="T39" fmla="*/ 189 h 288"/>
              <a:gd name="T40" fmla="*/ 144 w 288"/>
              <a:gd name="T41" fmla="*/ 274 h 288"/>
              <a:gd name="T42" fmla="*/ 114 w 288"/>
              <a:gd name="T43" fmla="*/ 209 h 288"/>
              <a:gd name="T44" fmla="*/ 175 w 288"/>
              <a:gd name="T45" fmla="*/ 209 h 288"/>
              <a:gd name="T46" fmla="*/ 181 w 288"/>
              <a:gd name="T47" fmla="*/ 196 h 288"/>
              <a:gd name="T48" fmla="*/ 168 w 288"/>
              <a:gd name="T49" fmla="*/ 196 h 288"/>
              <a:gd name="T50" fmla="*/ 120 w 288"/>
              <a:gd name="T51" fmla="*/ 196 h 288"/>
              <a:gd name="T52" fmla="*/ 107 w 288"/>
              <a:gd name="T53" fmla="*/ 196 h 288"/>
              <a:gd name="T54" fmla="*/ 86 w 288"/>
              <a:gd name="T55" fmla="*/ 187 h 288"/>
              <a:gd name="T56" fmla="*/ 92 w 288"/>
              <a:gd name="T57" fmla="*/ 168 h 288"/>
              <a:gd name="T58" fmla="*/ 92 w 288"/>
              <a:gd name="T59" fmla="*/ 120 h 288"/>
              <a:gd name="T60" fmla="*/ 86 w 288"/>
              <a:gd name="T61" fmla="*/ 101 h 288"/>
              <a:gd name="T62" fmla="*/ 107 w 288"/>
              <a:gd name="T63" fmla="*/ 92 h 288"/>
              <a:gd name="T64" fmla="*/ 120 w 288"/>
              <a:gd name="T65" fmla="*/ 92 h 288"/>
              <a:gd name="T66" fmla="*/ 168 w 288"/>
              <a:gd name="T67" fmla="*/ 92 h 288"/>
              <a:gd name="T68" fmla="*/ 181 w 288"/>
              <a:gd name="T69" fmla="*/ 92 h 288"/>
              <a:gd name="T70" fmla="*/ 202 w 288"/>
              <a:gd name="T71" fmla="*/ 101 h 288"/>
              <a:gd name="T72" fmla="*/ 196 w 288"/>
              <a:gd name="T73" fmla="*/ 120 h 288"/>
              <a:gd name="T74" fmla="*/ 196 w 288"/>
              <a:gd name="T75" fmla="*/ 168 h 288"/>
              <a:gd name="T76" fmla="*/ 202 w 288"/>
              <a:gd name="T77" fmla="*/ 187 h 288"/>
              <a:gd name="T78" fmla="*/ 181 w 288"/>
              <a:gd name="T79" fmla="*/ 196 h 288"/>
              <a:gd name="T80" fmla="*/ 22 w 288"/>
              <a:gd name="T81" fmla="*/ 100 h 288"/>
              <a:gd name="T82" fmla="*/ 72 w 288"/>
              <a:gd name="T83" fmla="*/ 144 h 288"/>
              <a:gd name="T84" fmla="*/ 22 w 288"/>
              <a:gd name="T85" fmla="*/ 189 h 288"/>
              <a:gd name="T86" fmla="*/ 144 w 288"/>
              <a:gd name="T87" fmla="*/ 14 h 288"/>
              <a:gd name="T88" fmla="*/ 175 w 288"/>
              <a:gd name="T89" fmla="*/ 79 h 288"/>
              <a:gd name="T90" fmla="*/ 114 w 288"/>
              <a:gd name="T91" fmla="*/ 79 h 288"/>
              <a:gd name="T92" fmla="*/ 144 w 288"/>
              <a:gd name="T9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8" h="288">
                <a:moveTo>
                  <a:pt x="279" y="95"/>
                </a:moveTo>
                <a:cubicBezTo>
                  <a:pt x="277" y="89"/>
                  <a:pt x="272" y="85"/>
                  <a:pt x="266" y="85"/>
                </a:cubicBezTo>
                <a:cubicBezTo>
                  <a:pt x="265" y="85"/>
                  <a:pt x="263" y="85"/>
                  <a:pt x="262" y="86"/>
                </a:cubicBezTo>
                <a:cubicBezTo>
                  <a:pt x="260" y="86"/>
                  <a:pt x="260" y="86"/>
                  <a:pt x="260" y="86"/>
                </a:cubicBezTo>
                <a:cubicBezTo>
                  <a:pt x="247" y="61"/>
                  <a:pt x="227" y="41"/>
                  <a:pt x="202" y="28"/>
                </a:cubicBezTo>
                <a:cubicBezTo>
                  <a:pt x="203" y="26"/>
                  <a:pt x="203" y="26"/>
                  <a:pt x="203" y="26"/>
                </a:cubicBezTo>
                <a:cubicBezTo>
                  <a:pt x="204" y="19"/>
                  <a:pt x="200" y="11"/>
                  <a:pt x="194" y="9"/>
                </a:cubicBezTo>
                <a:cubicBezTo>
                  <a:pt x="178" y="3"/>
                  <a:pt x="161" y="0"/>
                  <a:pt x="144" y="0"/>
                </a:cubicBezTo>
                <a:cubicBezTo>
                  <a:pt x="127" y="0"/>
                  <a:pt x="110" y="3"/>
                  <a:pt x="95" y="9"/>
                </a:cubicBezTo>
                <a:cubicBezTo>
                  <a:pt x="88" y="11"/>
                  <a:pt x="84" y="19"/>
                  <a:pt x="86" y="26"/>
                </a:cubicBezTo>
                <a:cubicBezTo>
                  <a:pt x="86" y="28"/>
                  <a:pt x="86" y="28"/>
                  <a:pt x="86" y="28"/>
                </a:cubicBezTo>
                <a:cubicBezTo>
                  <a:pt x="61" y="41"/>
                  <a:pt x="41" y="61"/>
                  <a:pt x="28" y="86"/>
                </a:cubicBezTo>
                <a:cubicBezTo>
                  <a:pt x="26" y="86"/>
                  <a:pt x="26" y="86"/>
                  <a:pt x="26" y="86"/>
                </a:cubicBezTo>
                <a:cubicBezTo>
                  <a:pt x="25" y="85"/>
                  <a:pt x="23" y="85"/>
                  <a:pt x="22" y="85"/>
                </a:cubicBezTo>
                <a:cubicBezTo>
                  <a:pt x="16" y="85"/>
                  <a:pt x="11" y="89"/>
                  <a:pt x="9" y="95"/>
                </a:cubicBezTo>
                <a:cubicBezTo>
                  <a:pt x="3" y="110"/>
                  <a:pt x="0" y="127"/>
                  <a:pt x="0" y="144"/>
                </a:cubicBezTo>
                <a:cubicBezTo>
                  <a:pt x="0" y="161"/>
                  <a:pt x="3" y="178"/>
                  <a:pt x="9" y="194"/>
                </a:cubicBezTo>
                <a:cubicBezTo>
                  <a:pt x="11" y="199"/>
                  <a:pt x="16" y="203"/>
                  <a:pt x="22" y="203"/>
                </a:cubicBezTo>
                <a:cubicBezTo>
                  <a:pt x="23" y="203"/>
                  <a:pt x="25" y="203"/>
                  <a:pt x="26" y="203"/>
                </a:cubicBezTo>
                <a:cubicBezTo>
                  <a:pt x="28" y="202"/>
                  <a:pt x="28" y="202"/>
                  <a:pt x="28" y="202"/>
                </a:cubicBezTo>
                <a:cubicBezTo>
                  <a:pt x="41" y="227"/>
                  <a:pt x="61" y="247"/>
                  <a:pt x="86" y="260"/>
                </a:cubicBezTo>
                <a:cubicBezTo>
                  <a:pt x="86" y="262"/>
                  <a:pt x="86" y="262"/>
                  <a:pt x="86" y="262"/>
                </a:cubicBezTo>
                <a:cubicBezTo>
                  <a:pt x="84" y="269"/>
                  <a:pt x="88" y="277"/>
                  <a:pt x="95" y="279"/>
                </a:cubicBezTo>
                <a:cubicBezTo>
                  <a:pt x="110" y="285"/>
                  <a:pt x="127" y="288"/>
                  <a:pt x="144" y="288"/>
                </a:cubicBezTo>
                <a:cubicBezTo>
                  <a:pt x="161" y="288"/>
                  <a:pt x="178" y="285"/>
                  <a:pt x="194" y="279"/>
                </a:cubicBezTo>
                <a:cubicBezTo>
                  <a:pt x="200" y="277"/>
                  <a:pt x="204" y="269"/>
                  <a:pt x="203" y="262"/>
                </a:cubicBezTo>
                <a:cubicBezTo>
                  <a:pt x="202" y="260"/>
                  <a:pt x="202" y="260"/>
                  <a:pt x="202" y="260"/>
                </a:cubicBezTo>
                <a:cubicBezTo>
                  <a:pt x="227" y="247"/>
                  <a:pt x="247" y="227"/>
                  <a:pt x="260" y="202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3" y="203"/>
                  <a:pt x="265" y="203"/>
                  <a:pt x="266" y="203"/>
                </a:cubicBezTo>
                <a:cubicBezTo>
                  <a:pt x="272" y="203"/>
                  <a:pt x="277" y="199"/>
                  <a:pt x="279" y="194"/>
                </a:cubicBezTo>
                <a:cubicBezTo>
                  <a:pt x="285" y="178"/>
                  <a:pt x="288" y="161"/>
                  <a:pt x="288" y="144"/>
                </a:cubicBezTo>
                <a:cubicBezTo>
                  <a:pt x="288" y="127"/>
                  <a:pt x="285" y="110"/>
                  <a:pt x="279" y="95"/>
                </a:cubicBezTo>
                <a:close/>
                <a:moveTo>
                  <a:pt x="266" y="189"/>
                </a:moveTo>
                <a:cubicBezTo>
                  <a:pt x="209" y="175"/>
                  <a:pt x="209" y="175"/>
                  <a:pt x="209" y="175"/>
                </a:cubicBezTo>
                <a:cubicBezTo>
                  <a:pt x="213" y="165"/>
                  <a:pt x="216" y="155"/>
                  <a:pt x="216" y="144"/>
                </a:cubicBezTo>
                <a:cubicBezTo>
                  <a:pt x="216" y="133"/>
                  <a:pt x="214" y="123"/>
                  <a:pt x="209" y="113"/>
                </a:cubicBezTo>
                <a:cubicBezTo>
                  <a:pt x="266" y="100"/>
                  <a:pt x="266" y="100"/>
                  <a:pt x="266" y="100"/>
                </a:cubicBezTo>
                <a:cubicBezTo>
                  <a:pt x="271" y="113"/>
                  <a:pt x="274" y="128"/>
                  <a:pt x="274" y="144"/>
                </a:cubicBezTo>
                <a:cubicBezTo>
                  <a:pt x="274" y="160"/>
                  <a:pt x="271" y="175"/>
                  <a:pt x="266" y="189"/>
                </a:cubicBezTo>
                <a:close/>
                <a:moveTo>
                  <a:pt x="189" y="266"/>
                </a:moveTo>
                <a:cubicBezTo>
                  <a:pt x="175" y="271"/>
                  <a:pt x="160" y="274"/>
                  <a:pt x="144" y="274"/>
                </a:cubicBezTo>
                <a:cubicBezTo>
                  <a:pt x="128" y="274"/>
                  <a:pt x="113" y="271"/>
                  <a:pt x="100" y="266"/>
                </a:cubicBezTo>
                <a:cubicBezTo>
                  <a:pt x="114" y="209"/>
                  <a:pt x="114" y="209"/>
                  <a:pt x="114" y="209"/>
                </a:cubicBezTo>
                <a:cubicBezTo>
                  <a:pt x="123" y="213"/>
                  <a:pt x="133" y="216"/>
                  <a:pt x="144" y="216"/>
                </a:cubicBezTo>
                <a:cubicBezTo>
                  <a:pt x="155" y="216"/>
                  <a:pt x="165" y="213"/>
                  <a:pt x="175" y="209"/>
                </a:cubicBezTo>
                <a:lnTo>
                  <a:pt x="189" y="266"/>
                </a:lnTo>
                <a:close/>
                <a:moveTo>
                  <a:pt x="181" y="196"/>
                </a:moveTo>
                <a:cubicBezTo>
                  <a:pt x="179" y="195"/>
                  <a:pt x="177" y="195"/>
                  <a:pt x="175" y="195"/>
                </a:cubicBezTo>
                <a:cubicBezTo>
                  <a:pt x="173" y="195"/>
                  <a:pt x="170" y="195"/>
                  <a:pt x="168" y="196"/>
                </a:cubicBezTo>
                <a:cubicBezTo>
                  <a:pt x="161" y="200"/>
                  <a:pt x="153" y="202"/>
                  <a:pt x="144" y="202"/>
                </a:cubicBezTo>
                <a:cubicBezTo>
                  <a:pt x="136" y="202"/>
                  <a:pt x="127" y="200"/>
                  <a:pt x="120" y="196"/>
                </a:cubicBezTo>
                <a:cubicBezTo>
                  <a:pt x="118" y="195"/>
                  <a:pt x="116" y="195"/>
                  <a:pt x="114" y="195"/>
                </a:cubicBezTo>
                <a:cubicBezTo>
                  <a:pt x="111" y="195"/>
                  <a:pt x="109" y="195"/>
                  <a:pt x="107" y="196"/>
                </a:cubicBezTo>
                <a:cubicBezTo>
                  <a:pt x="105" y="197"/>
                  <a:pt x="103" y="199"/>
                  <a:pt x="101" y="202"/>
                </a:cubicBezTo>
                <a:cubicBezTo>
                  <a:pt x="96" y="198"/>
                  <a:pt x="91" y="193"/>
                  <a:pt x="86" y="187"/>
                </a:cubicBezTo>
                <a:cubicBezTo>
                  <a:pt x="89" y="185"/>
                  <a:pt x="91" y="183"/>
                  <a:pt x="92" y="181"/>
                </a:cubicBezTo>
                <a:cubicBezTo>
                  <a:pt x="94" y="177"/>
                  <a:pt x="94" y="172"/>
                  <a:pt x="92" y="168"/>
                </a:cubicBezTo>
                <a:cubicBezTo>
                  <a:pt x="88" y="161"/>
                  <a:pt x="86" y="152"/>
                  <a:pt x="86" y="144"/>
                </a:cubicBezTo>
                <a:cubicBezTo>
                  <a:pt x="86" y="136"/>
                  <a:pt x="88" y="127"/>
                  <a:pt x="92" y="120"/>
                </a:cubicBezTo>
                <a:cubicBezTo>
                  <a:pt x="94" y="116"/>
                  <a:pt x="94" y="111"/>
                  <a:pt x="92" y="107"/>
                </a:cubicBezTo>
                <a:cubicBezTo>
                  <a:pt x="91" y="105"/>
                  <a:pt x="89" y="103"/>
                  <a:pt x="86" y="101"/>
                </a:cubicBezTo>
                <a:cubicBezTo>
                  <a:pt x="90" y="95"/>
                  <a:pt x="96" y="90"/>
                  <a:pt x="101" y="86"/>
                </a:cubicBezTo>
                <a:cubicBezTo>
                  <a:pt x="103" y="89"/>
                  <a:pt x="105" y="91"/>
                  <a:pt x="107" y="92"/>
                </a:cubicBezTo>
                <a:cubicBezTo>
                  <a:pt x="109" y="93"/>
                  <a:pt x="111" y="93"/>
                  <a:pt x="114" y="93"/>
                </a:cubicBezTo>
                <a:cubicBezTo>
                  <a:pt x="116" y="93"/>
                  <a:pt x="118" y="93"/>
                  <a:pt x="120" y="92"/>
                </a:cubicBezTo>
                <a:cubicBezTo>
                  <a:pt x="127" y="88"/>
                  <a:pt x="136" y="86"/>
                  <a:pt x="144" y="86"/>
                </a:cubicBezTo>
                <a:cubicBezTo>
                  <a:pt x="152" y="86"/>
                  <a:pt x="161" y="88"/>
                  <a:pt x="168" y="92"/>
                </a:cubicBezTo>
                <a:cubicBezTo>
                  <a:pt x="170" y="93"/>
                  <a:pt x="172" y="93"/>
                  <a:pt x="175" y="93"/>
                </a:cubicBezTo>
                <a:cubicBezTo>
                  <a:pt x="177" y="93"/>
                  <a:pt x="179" y="93"/>
                  <a:pt x="181" y="92"/>
                </a:cubicBezTo>
                <a:cubicBezTo>
                  <a:pt x="183" y="91"/>
                  <a:pt x="185" y="89"/>
                  <a:pt x="187" y="86"/>
                </a:cubicBezTo>
                <a:cubicBezTo>
                  <a:pt x="193" y="91"/>
                  <a:pt x="198" y="96"/>
                  <a:pt x="202" y="101"/>
                </a:cubicBezTo>
                <a:cubicBezTo>
                  <a:pt x="199" y="103"/>
                  <a:pt x="197" y="105"/>
                  <a:pt x="196" y="107"/>
                </a:cubicBezTo>
                <a:cubicBezTo>
                  <a:pt x="194" y="111"/>
                  <a:pt x="194" y="116"/>
                  <a:pt x="196" y="120"/>
                </a:cubicBezTo>
                <a:cubicBezTo>
                  <a:pt x="200" y="127"/>
                  <a:pt x="202" y="136"/>
                  <a:pt x="202" y="144"/>
                </a:cubicBezTo>
                <a:cubicBezTo>
                  <a:pt x="202" y="152"/>
                  <a:pt x="200" y="161"/>
                  <a:pt x="196" y="168"/>
                </a:cubicBezTo>
                <a:cubicBezTo>
                  <a:pt x="194" y="172"/>
                  <a:pt x="194" y="177"/>
                  <a:pt x="196" y="181"/>
                </a:cubicBezTo>
                <a:cubicBezTo>
                  <a:pt x="197" y="183"/>
                  <a:pt x="199" y="185"/>
                  <a:pt x="202" y="187"/>
                </a:cubicBezTo>
                <a:cubicBezTo>
                  <a:pt x="198" y="193"/>
                  <a:pt x="193" y="198"/>
                  <a:pt x="187" y="202"/>
                </a:cubicBezTo>
                <a:cubicBezTo>
                  <a:pt x="185" y="199"/>
                  <a:pt x="183" y="197"/>
                  <a:pt x="181" y="196"/>
                </a:cubicBezTo>
                <a:close/>
                <a:moveTo>
                  <a:pt x="14" y="144"/>
                </a:moveTo>
                <a:cubicBezTo>
                  <a:pt x="14" y="128"/>
                  <a:pt x="17" y="113"/>
                  <a:pt x="22" y="100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5" y="123"/>
                  <a:pt x="72" y="133"/>
                  <a:pt x="72" y="144"/>
                </a:cubicBezTo>
                <a:cubicBezTo>
                  <a:pt x="72" y="155"/>
                  <a:pt x="75" y="165"/>
                  <a:pt x="79" y="175"/>
                </a:cubicBezTo>
                <a:cubicBezTo>
                  <a:pt x="22" y="189"/>
                  <a:pt x="22" y="189"/>
                  <a:pt x="22" y="189"/>
                </a:cubicBezTo>
                <a:cubicBezTo>
                  <a:pt x="17" y="175"/>
                  <a:pt x="14" y="160"/>
                  <a:pt x="14" y="144"/>
                </a:cubicBezTo>
                <a:close/>
                <a:moveTo>
                  <a:pt x="144" y="14"/>
                </a:moveTo>
                <a:cubicBezTo>
                  <a:pt x="160" y="14"/>
                  <a:pt x="175" y="17"/>
                  <a:pt x="189" y="22"/>
                </a:cubicBezTo>
                <a:cubicBezTo>
                  <a:pt x="175" y="79"/>
                  <a:pt x="175" y="79"/>
                  <a:pt x="175" y="79"/>
                </a:cubicBezTo>
                <a:cubicBezTo>
                  <a:pt x="165" y="75"/>
                  <a:pt x="155" y="72"/>
                  <a:pt x="144" y="72"/>
                </a:cubicBezTo>
                <a:cubicBezTo>
                  <a:pt x="133" y="72"/>
                  <a:pt x="123" y="75"/>
                  <a:pt x="114" y="79"/>
                </a:cubicBezTo>
                <a:cubicBezTo>
                  <a:pt x="100" y="22"/>
                  <a:pt x="100" y="22"/>
                  <a:pt x="100" y="22"/>
                </a:cubicBezTo>
                <a:cubicBezTo>
                  <a:pt x="113" y="17"/>
                  <a:pt x="128" y="14"/>
                  <a:pt x="144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1" name="Freeform 570"/>
          <p:cNvSpPr/>
          <p:nvPr/>
        </p:nvSpPr>
        <p:spPr bwMode="auto">
          <a:xfrm>
            <a:off x="9964420" y="4131945"/>
            <a:ext cx="280035" cy="278765"/>
          </a:xfrm>
          <a:custGeom>
            <a:avLst/>
            <a:gdLst>
              <a:gd name="T0" fmla="*/ 268 w 290"/>
              <a:gd name="T1" fmla="*/ 181 h 290"/>
              <a:gd name="T2" fmla="*/ 217 w 290"/>
              <a:gd name="T3" fmla="*/ 186 h 290"/>
              <a:gd name="T4" fmla="*/ 159 w 290"/>
              <a:gd name="T5" fmla="*/ 127 h 290"/>
              <a:gd name="T6" fmla="*/ 287 w 290"/>
              <a:gd name="T7" fmla="*/ 50 h 290"/>
              <a:gd name="T8" fmla="*/ 265 w 290"/>
              <a:gd name="T9" fmla="*/ 28 h 290"/>
              <a:gd name="T10" fmla="*/ 101 w 290"/>
              <a:gd name="T11" fmla="*/ 70 h 290"/>
              <a:gd name="T12" fmla="*/ 41 w 290"/>
              <a:gd name="T13" fmla="*/ 9 h 290"/>
              <a:gd name="T14" fmla="*/ 9 w 290"/>
              <a:gd name="T15" fmla="*/ 9 h 290"/>
              <a:gd name="T16" fmla="*/ 9 w 290"/>
              <a:gd name="T17" fmla="*/ 41 h 290"/>
              <a:gd name="T18" fmla="*/ 70 w 290"/>
              <a:gd name="T19" fmla="*/ 101 h 290"/>
              <a:gd name="T20" fmla="*/ 28 w 290"/>
              <a:gd name="T21" fmla="*/ 265 h 290"/>
              <a:gd name="T22" fmla="*/ 50 w 290"/>
              <a:gd name="T23" fmla="*/ 287 h 290"/>
              <a:gd name="T24" fmla="*/ 127 w 290"/>
              <a:gd name="T25" fmla="*/ 159 h 290"/>
              <a:gd name="T26" fmla="*/ 185 w 290"/>
              <a:gd name="T27" fmla="*/ 217 h 290"/>
              <a:gd name="T28" fmla="*/ 181 w 290"/>
              <a:gd name="T29" fmla="*/ 269 h 290"/>
              <a:gd name="T30" fmla="*/ 203 w 290"/>
              <a:gd name="T31" fmla="*/ 290 h 290"/>
              <a:gd name="T32" fmla="*/ 234 w 290"/>
              <a:gd name="T33" fmla="*/ 234 h 290"/>
              <a:gd name="T34" fmla="*/ 290 w 290"/>
              <a:gd name="T35" fmla="*/ 203 h 290"/>
              <a:gd name="T36" fmla="*/ 268 w 290"/>
              <a:gd name="T37" fmla="*/ 18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0" h="290">
                <a:moveTo>
                  <a:pt x="268" y="181"/>
                </a:moveTo>
                <a:cubicBezTo>
                  <a:pt x="217" y="186"/>
                  <a:pt x="217" y="186"/>
                  <a:pt x="217" y="186"/>
                </a:cubicBezTo>
                <a:cubicBezTo>
                  <a:pt x="159" y="127"/>
                  <a:pt x="159" y="127"/>
                  <a:pt x="159" y="127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65" y="28"/>
                  <a:pt x="265" y="28"/>
                  <a:pt x="265" y="2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41" y="9"/>
                  <a:pt x="41" y="9"/>
                  <a:pt x="41" y="9"/>
                </a:cubicBezTo>
                <a:cubicBezTo>
                  <a:pt x="32" y="0"/>
                  <a:pt x="18" y="0"/>
                  <a:pt x="9" y="9"/>
                </a:cubicBezTo>
                <a:cubicBezTo>
                  <a:pt x="0" y="18"/>
                  <a:pt x="0" y="32"/>
                  <a:pt x="9" y="41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50" y="287"/>
                  <a:pt x="50" y="287"/>
                  <a:pt x="50" y="28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85" y="217"/>
                  <a:pt x="185" y="217"/>
                  <a:pt x="185" y="217"/>
                </a:cubicBezTo>
                <a:cubicBezTo>
                  <a:pt x="181" y="269"/>
                  <a:pt x="181" y="269"/>
                  <a:pt x="181" y="269"/>
                </a:cubicBezTo>
                <a:cubicBezTo>
                  <a:pt x="203" y="290"/>
                  <a:pt x="203" y="290"/>
                  <a:pt x="203" y="290"/>
                </a:cubicBezTo>
                <a:cubicBezTo>
                  <a:pt x="234" y="234"/>
                  <a:pt x="234" y="234"/>
                  <a:pt x="234" y="234"/>
                </a:cubicBezTo>
                <a:cubicBezTo>
                  <a:pt x="290" y="203"/>
                  <a:pt x="290" y="203"/>
                  <a:pt x="290" y="203"/>
                </a:cubicBezTo>
                <a:lnTo>
                  <a:pt x="268" y="18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2" name="Freeform 571"/>
          <p:cNvSpPr/>
          <p:nvPr/>
        </p:nvSpPr>
        <p:spPr bwMode="auto">
          <a:xfrm>
            <a:off x="1747520" y="3022600"/>
            <a:ext cx="34290" cy="86995"/>
          </a:xfrm>
          <a:custGeom>
            <a:avLst/>
            <a:gdLst>
              <a:gd name="T0" fmla="*/ 18 w 36"/>
              <a:gd name="T1" fmla="*/ 0 h 91"/>
              <a:gd name="T2" fmla="*/ 0 w 36"/>
              <a:gd name="T3" fmla="*/ 14 h 91"/>
              <a:gd name="T4" fmla="*/ 0 w 36"/>
              <a:gd name="T5" fmla="*/ 77 h 91"/>
              <a:gd name="T6" fmla="*/ 18 w 36"/>
              <a:gd name="T7" fmla="*/ 91 h 91"/>
              <a:gd name="T8" fmla="*/ 36 w 36"/>
              <a:gd name="T9" fmla="*/ 77 h 91"/>
              <a:gd name="T10" fmla="*/ 36 w 36"/>
              <a:gd name="T11" fmla="*/ 14 h 91"/>
              <a:gd name="T12" fmla="*/ 18 w 36"/>
              <a:gd name="T1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1">
                <a:moveTo>
                  <a:pt x="18" y="0"/>
                </a:moveTo>
                <a:cubicBezTo>
                  <a:pt x="8" y="0"/>
                  <a:pt x="0" y="6"/>
                  <a:pt x="0" y="1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5"/>
                  <a:pt x="8" y="91"/>
                  <a:pt x="18" y="91"/>
                </a:cubicBezTo>
                <a:cubicBezTo>
                  <a:pt x="28" y="91"/>
                  <a:pt x="36" y="85"/>
                  <a:pt x="36" y="77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6"/>
                  <a:pt x="28" y="0"/>
                  <a:pt x="18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3" name="Freeform 572"/>
          <p:cNvSpPr/>
          <p:nvPr/>
        </p:nvSpPr>
        <p:spPr bwMode="auto">
          <a:xfrm>
            <a:off x="1747520" y="3212465"/>
            <a:ext cx="34290" cy="87630"/>
          </a:xfrm>
          <a:custGeom>
            <a:avLst/>
            <a:gdLst>
              <a:gd name="T0" fmla="*/ 18 w 36"/>
              <a:gd name="T1" fmla="*/ 0 h 91"/>
              <a:gd name="T2" fmla="*/ 0 w 36"/>
              <a:gd name="T3" fmla="*/ 14 h 91"/>
              <a:gd name="T4" fmla="*/ 0 w 36"/>
              <a:gd name="T5" fmla="*/ 77 h 91"/>
              <a:gd name="T6" fmla="*/ 18 w 36"/>
              <a:gd name="T7" fmla="*/ 91 h 91"/>
              <a:gd name="T8" fmla="*/ 36 w 36"/>
              <a:gd name="T9" fmla="*/ 77 h 91"/>
              <a:gd name="T10" fmla="*/ 36 w 36"/>
              <a:gd name="T11" fmla="*/ 14 h 91"/>
              <a:gd name="T12" fmla="*/ 18 w 36"/>
              <a:gd name="T1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1">
                <a:moveTo>
                  <a:pt x="18" y="0"/>
                </a:moveTo>
                <a:cubicBezTo>
                  <a:pt x="8" y="0"/>
                  <a:pt x="0" y="7"/>
                  <a:pt x="0" y="1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5"/>
                  <a:pt x="8" y="91"/>
                  <a:pt x="18" y="91"/>
                </a:cubicBezTo>
                <a:cubicBezTo>
                  <a:pt x="28" y="91"/>
                  <a:pt x="36" y="85"/>
                  <a:pt x="36" y="77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7"/>
                  <a:pt x="28" y="0"/>
                  <a:pt x="18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4" name="Freeform 573"/>
          <p:cNvSpPr/>
          <p:nvPr/>
        </p:nvSpPr>
        <p:spPr bwMode="auto">
          <a:xfrm>
            <a:off x="1816100" y="3143885"/>
            <a:ext cx="86995" cy="34290"/>
          </a:xfrm>
          <a:custGeom>
            <a:avLst/>
            <a:gdLst>
              <a:gd name="T0" fmla="*/ 77 w 91"/>
              <a:gd name="T1" fmla="*/ 0 h 36"/>
              <a:gd name="T2" fmla="*/ 14 w 91"/>
              <a:gd name="T3" fmla="*/ 0 h 36"/>
              <a:gd name="T4" fmla="*/ 0 w 91"/>
              <a:gd name="T5" fmla="*/ 18 h 36"/>
              <a:gd name="T6" fmla="*/ 14 w 91"/>
              <a:gd name="T7" fmla="*/ 36 h 36"/>
              <a:gd name="T8" fmla="*/ 77 w 91"/>
              <a:gd name="T9" fmla="*/ 36 h 36"/>
              <a:gd name="T10" fmla="*/ 91 w 91"/>
              <a:gd name="T11" fmla="*/ 18 h 36"/>
              <a:gd name="T12" fmla="*/ 77 w 91"/>
              <a:gd name="T1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36">
                <a:moveTo>
                  <a:pt x="77" y="0"/>
                </a:move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9"/>
                  <a:pt x="0" y="18"/>
                </a:cubicBezTo>
                <a:cubicBezTo>
                  <a:pt x="0" y="28"/>
                  <a:pt x="7" y="36"/>
                  <a:pt x="14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5" y="36"/>
                  <a:pt x="91" y="28"/>
                  <a:pt x="91" y="18"/>
                </a:cubicBezTo>
                <a:cubicBezTo>
                  <a:pt x="91" y="9"/>
                  <a:pt x="85" y="0"/>
                  <a:pt x="77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5" name="Freeform 574"/>
          <p:cNvSpPr/>
          <p:nvPr/>
        </p:nvSpPr>
        <p:spPr bwMode="auto">
          <a:xfrm>
            <a:off x="1625600" y="3143885"/>
            <a:ext cx="87630" cy="34290"/>
          </a:xfrm>
          <a:custGeom>
            <a:avLst/>
            <a:gdLst>
              <a:gd name="T0" fmla="*/ 91 w 91"/>
              <a:gd name="T1" fmla="*/ 18 h 36"/>
              <a:gd name="T2" fmla="*/ 77 w 91"/>
              <a:gd name="T3" fmla="*/ 0 h 36"/>
              <a:gd name="T4" fmla="*/ 14 w 91"/>
              <a:gd name="T5" fmla="*/ 0 h 36"/>
              <a:gd name="T6" fmla="*/ 0 w 91"/>
              <a:gd name="T7" fmla="*/ 18 h 36"/>
              <a:gd name="T8" fmla="*/ 14 w 91"/>
              <a:gd name="T9" fmla="*/ 36 h 36"/>
              <a:gd name="T10" fmla="*/ 77 w 91"/>
              <a:gd name="T11" fmla="*/ 36 h 36"/>
              <a:gd name="T12" fmla="*/ 91 w 91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36">
                <a:moveTo>
                  <a:pt x="91" y="18"/>
                </a:moveTo>
                <a:cubicBezTo>
                  <a:pt x="91" y="9"/>
                  <a:pt x="84" y="0"/>
                  <a:pt x="7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9"/>
                  <a:pt x="0" y="18"/>
                </a:cubicBezTo>
                <a:cubicBezTo>
                  <a:pt x="0" y="28"/>
                  <a:pt x="6" y="36"/>
                  <a:pt x="14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4" y="36"/>
                  <a:pt x="91" y="28"/>
                  <a:pt x="91" y="1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6" name="Freeform 575"/>
          <p:cNvSpPr/>
          <p:nvPr/>
        </p:nvSpPr>
        <p:spPr bwMode="auto">
          <a:xfrm>
            <a:off x="1792605" y="3055620"/>
            <a:ext cx="78740" cy="77470"/>
          </a:xfrm>
          <a:custGeom>
            <a:avLst/>
            <a:gdLst>
              <a:gd name="T0" fmla="*/ 31 w 81"/>
              <a:gd name="T1" fmla="*/ 75 h 81"/>
              <a:gd name="T2" fmla="*/ 76 w 81"/>
              <a:gd name="T3" fmla="*/ 31 h 81"/>
              <a:gd name="T4" fmla="*/ 73 w 81"/>
              <a:gd name="T5" fmla="*/ 8 h 81"/>
              <a:gd name="T6" fmla="*/ 50 w 81"/>
              <a:gd name="T7" fmla="*/ 5 h 81"/>
              <a:gd name="T8" fmla="*/ 6 w 81"/>
              <a:gd name="T9" fmla="*/ 50 h 81"/>
              <a:gd name="T10" fmla="*/ 9 w 81"/>
              <a:gd name="T11" fmla="*/ 72 h 81"/>
              <a:gd name="T12" fmla="*/ 31 w 81"/>
              <a:gd name="T13" fmla="*/ 7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1">
                <a:moveTo>
                  <a:pt x="31" y="75"/>
                </a:moveTo>
                <a:cubicBezTo>
                  <a:pt x="76" y="31"/>
                  <a:pt x="76" y="31"/>
                  <a:pt x="76" y="31"/>
                </a:cubicBezTo>
                <a:cubicBezTo>
                  <a:pt x="81" y="25"/>
                  <a:pt x="80" y="15"/>
                  <a:pt x="73" y="8"/>
                </a:cubicBezTo>
                <a:cubicBezTo>
                  <a:pt x="66" y="1"/>
                  <a:pt x="56" y="0"/>
                  <a:pt x="50" y="5"/>
                </a:cubicBezTo>
                <a:cubicBezTo>
                  <a:pt x="6" y="50"/>
                  <a:pt x="6" y="50"/>
                  <a:pt x="6" y="50"/>
                </a:cubicBezTo>
                <a:cubicBezTo>
                  <a:pt x="0" y="55"/>
                  <a:pt x="2" y="65"/>
                  <a:pt x="9" y="72"/>
                </a:cubicBezTo>
                <a:cubicBezTo>
                  <a:pt x="16" y="79"/>
                  <a:pt x="26" y="81"/>
                  <a:pt x="31" y="7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7" name="Freeform 576"/>
          <p:cNvSpPr/>
          <p:nvPr/>
        </p:nvSpPr>
        <p:spPr bwMode="auto">
          <a:xfrm>
            <a:off x="1658620" y="3190240"/>
            <a:ext cx="78105" cy="76835"/>
          </a:xfrm>
          <a:custGeom>
            <a:avLst/>
            <a:gdLst>
              <a:gd name="T0" fmla="*/ 50 w 81"/>
              <a:gd name="T1" fmla="*/ 5 h 80"/>
              <a:gd name="T2" fmla="*/ 5 w 81"/>
              <a:gd name="T3" fmla="*/ 49 h 80"/>
              <a:gd name="T4" fmla="*/ 8 w 81"/>
              <a:gd name="T5" fmla="*/ 72 h 80"/>
              <a:gd name="T6" fmla="*/ 31 w 81"/>
              <a:gd name="T7" fmla="*/ 75 h 80"/>
              <a:gd name="T8" fmla="*/ 75 w 81"/>
              <a:gd name="T9" fmla="*/ 30 h 80"/>
              <a:gd name="T10" fmla="*/ 72 w 81"/>
              <a:gd name="T11" fmla="*/ 8 h 80"/>
              <a:gd name="T12" fmla="*/ 50 w 81"/>
              <a:gd name="T13" fmla="*/ 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0">
                <a:moveTo>
                  <a:pt x="50" y="5"/>
                </a:moveTo>
                <a:cubicBezTo>
                  <a:pt x="5" y="49"/>
                  <a:pt x="5" y="49"/>
                  <a:pt x="5" y="49"/>
                </a:cubicBezTo>
                <a:cubicBezTo>
                  <a:pt x="0" y="55"/>
                  <a:pt x="1" y="65"/>
                  <a:pt x="8" y="72"/>
                </a:cubicBezTo>
                <a:cubicBezTo>
                  <a:pt x="15" y="79"/>
                  <a:pt x="25" y="80"/>
                  <a:pt x="31" y="75"/>
                </a:cubicBezTo>
                <a:cubicBezTo>
                  <a:pt x="75" y="30"/>
                  <a:pt x="75" y="30"/>
                  <a:pt x="75" y="30"/>
                </a:cubicBezTo>
                <a:cubicBezTo>
                  <a:pt x="81" y="25"/>
                  <a:pt x="79" y="15"/>
                  <a:pt x="72" y="8"/>
                </a:cubicBezTo>
                <a:cubicBezTo>
                  <a:pt x="65" y="1"/>
                  <a:pt x="55" y="0"/>
                  <a:pt x="50" y="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8" name="Freeform 577"/>
          <p:cNvSpPr/>
          <p:nvPr/>
        </p:nvSpPr>
        <p:spPr bwMode="auto">
          <a:xfrm>
            <a:off x="1792605" y="3190240"/>
            <a:ext cx="78740" cy="78105"/>
          </a:xfrm>
          <a:custGeom>
            <a:avLst/>
            <a:gdLst>
              <a:gd name="T0" fmla="*/ 31 w 81"/>
              <a:gd name="T1" fmla="*/ 5 h 81"/>
              <a:gd name="T2" fmla="*/ 9 w 81"/>
              <a:gd name="T3" fmla="*/ 8 h 81"/>
              <a:gd name="T4" fmla="*/ 6 w 81"/>
              <a:gd name="T5" fmla="*/ 31 h 81"/>
              <a:gd name="T6" fmla="*/ 50 w 81"/>
              <a:gd name="T7" fmla="*/ 75 h 81"/>
              <a:gd name="T8" fmla="*/ 73 w 81"/>
              <a:gd name="T9" fmla="*/ 72 h 81"/>
              <a:gd name="T10" fmla="*/ 76 w 81"/>
              <a:gd name="T11" fmla="*/ 50 h 81"/>
              <a:gd name="T12" fmla="*/ 31 w 81"/>
              <a:gd name="T13" fmla="*/ 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1">
                <a:moveTo>
                  <a:pt x="31" y="5"/>
                </a:moveTo>
                <a:cubicBezTo>
                  <a:pt x="26" y="0"/>
                  <a:pt x="16" y="1"/>
                  <a:pt x="9" y="8"/>
                </a:cubicBezTo>
                <a:cubicBezTo>
                  <a:pt x="1" y="15"/>
                  <a:pt x="0" y="25"/>
                  <a:pt x="6" y="31"/>
                </a:cubicBezTo>
                <a:cubicBezTo>
                  <a:pt x="50" y="75"/>
                  <a:pt x="50" y="75"/>
                  <a:pt x="50" y="75"/>
                </a:cubicBezTo>
                <a:cubicBezTo>
                  <a:pt x="55" y="81"/>
                  <a:pt x="66" y="79"/>
                  <a:pt x="73" y="72"/>
                </a:cubicBezTo>
                <a:cubicBezTo>
                  <a:pt x="80" y="65"/>
                  <a:pt x="81" y="55"/>
                  <a:pt x="76" y="50"/>
                </a:cubicBezTo>
                <a:lnTo>
                  <a:pt x="31" y="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9" name="Freeform 578"/>
          <p:cNvSpPr/>
          <p:nvPr/>
        </p:nvSpPr>
        <p:spPr bwMode="auto">
          <a:xfrm>
            <a:off x="1658620" y="3055620"/>
            <a:ext cx="76835" cy="77470"/>
          </a:xfrm>
          <a:custGeom>
            <a:avLst/>
            <a:gdLst>
              <a:gd name="T0" fmla="*/ 50 w 80"/>
              <a:gd name="T1" fmla="*/ 76 h 81"/>
              <a:gd name="T2" fmla="*/ 72 w 80"/>
              <a:gd name="T3" fmla="*/ 73 h 81"/>
              <a:gd name="T4" fmla="*/ 75 w 80"/>
              <a:gd name="T5" fmla="*/ 50 h 81"/>
              <a:gd name="T6" fmla="*/ 30 w 80"/>
              <a:gd name="T7" fmla="*/ 6 h 81"/>
              <a:gd name="T8" fmla="*/ 8 w 80"/>
              <a:gd name="T9" fmla="*/ 9 h 81"/>
              <a:gd name="T10" fmla="*/ 5 w 80"/>
              <a:gd name="T11" fmla="*/ 31 h 81"/>
              <a:gd name="T12" fmla="*/ 50 w 80"/>
              <a:gd name="T13" fmla="*/ 7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81">
                <a:moveTo>
                  <a:pt x="50" y="76"/>
                </a:moveTo>
                <a:cubicBezTo>
                  <a:pt x="55" y="81"/>
                  <a:pt x="65" y="80"/>
                  <a:pt x="72" y="73"/>
                </a:cubicBezTo>
                <a:cubicBezTo>
                  <a:pt x="79" y="66"/>
                  <a:pt x="80" y="56"/>
                  <a:pt x="75" y="50"/>
                </a:cubicBezTo>
                <a:cubicBezTo>
                  <a:pt x="30" y="6"/>
                  <a:pt x="30" y="6"/>
                  <a:pt x="30" y="6"/>
                </a:cubicBezTo>
                <a:cubicBezTo>
                  <a:pt x="25" y="0"/>
                  <a:pt x="15" y="2"/>
                  <a:pt x="8" y="9"/>
                </a:cubicBezTo>
                <a:cubicBezTo>
                  <a:pt x="1" y="16"/>
                  <a:pt x="0" y="26"/>
                  <a:pt x="5" y="31"/>
                </a:cubicBezTo>
                <a:lnTo>
                  <a:pt x="50" y="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0" name="Freeform 579"/>
          <p:cNvSpPr/>
          <p:nvPr/>
        </p:nvSpPr>
        <p:spPr bwMode="auto">
          <a:xfrm>
            <a:off x="2308860" y="3022600"/>
            <a:ext cx="23495" cy="77470"/>
          </a:xfrm>
          <a:custGeom>
            <a:avLst/>
            <a:gdLst>
              <a:gd name="T0" fmla="*/ 21 w 24"/>
              <a:gd name="T1" fmla="*/ 3 h 81"/>
              <a:gd name="T2" fmla="*/ 12 w 24"/>
              <a:gd name="T3" fmla="*/ 0 h 81"/>
              <a:gd name="T4" fmla="*/ 11 w 24"/>
              <a:gd name="T5" fmla="*/ 0 h 81"/>
              <a:gd name="T6" fmla="*/ 3 w 24"/>
              <a:gd name="T7" fmla="*/ 3 h 81"/>
              <a:gd name="T8" fmla="*/ 0 w 24"/>
              <a:gd name="T9" fmla="*/ 7 h 81"/>
              <a:gd name="T10" fmla="*/ 0 w 24"/>
              <a:gd name="T11" fmla="*/ 73 h 81"/>
              <a:gd name="T12" fmla="*/ 3 w 24"/>
              <a:gd name="T13" fmla="*/ 78 h 81"/>
              <a:gd name="T14" fmla="*/ 12 w 24"/>
              <a:gd name="T15" fmla="*/ 81 h 81"/>
              <a:gd name="T16" fmla="*/ 21 w 24"/>
              <a:gd name="T17" fmla="*/ 78 h 81"/>
              <a:gd name="T18" fmla="*/ 24 w 24"/>
              <a:gd name="T19" fmla="*/ 73 h 81"/>
              <a:gd name="T20" fmla="*/ 24 w 24"/>
              <a:gd name="T21" fmla="*/ 7 h 81"/>
              <a:gd name="T22" fmla="*/ 21 w 24"/>
              <a:gd name="T23" fmla="*/ 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81">
                <a:moveTo>
                  <a:pt x="21" y="3"/>
                </a:moveTo>
                <a:cubicBezTo>
                  <a:pt x="19" y="1"/>
                  <a:pt x="15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4"/>
                  <a:pt x="0" y="6"/>
                  <a:pt x="0" y="7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80"/>
                  <a:pt x="8" y="81"/>
                  <a:pt x="12" y="81"/>
                </a:cubicBezTo>
                <a:cubicBezTo>
                  <a:pt x="15" y="81"/>
                  <a:pt x="19" y="80"/>
                  <a:pt x="21" y="78"/>
                </a:cubicBezTo>
                <a:cubicBezTo>
                  <a:pt x="23" y="77"/>
                  <a:pt x="24" y="75"/>
                  <a:pt x="24" y="73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6"/>
                  <a:pt x="23" y="4"/>
                  <a:pt x="21" y="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1" name="Freeform 580"/>
          <p:cNvSpPr/>
          <p:nvPr/>
        </p:nvSpPr>
        <p:spPr bwMode="auto">
          <a:xfrm>
            <a:off x="2308860" y="3221990"/>
            <a:ext cx="23495" cy="78105"/>
          </a:xfrm>
          <a:custGeom>
            <a:avLst/>
            <a:gdLst>
              <a:gd name="T0" fmla="*/ 21 w 24"/>
              <a:gd name="T1" fmla="*/ 3 h 81"/>
              <a:gd name="T2" fmla="*/ 12 w 24"/>
              <a:gd name="T3" fmla="*/ 0 h 81"/>
              <a:gd name="T4" fmla="*/ 3 w 24"/>
              <a:gd name="T5" fmla="*/ 3 h 81"/>
              <a:gd name="T6" fmla="*/ 0 w 24"/>
              <a:gd name="T7" fmla="*/ 8 h 81"/>
              <a:gd name="T8" fmla="*/ 0 w 24"/>
              <a:gd name="T9" fmla="*/ 74 h 81"/>
              <a:gd name="T10" fmla="*/ 3 w 24"/>
              <a:gd name="T11" fmla="*/ 78 h 81"/>
              <a:gd name="T12" fmla="*/ 12 w 24"/>
              <a:gd name="T13" fmla="*/ 81 h 81"/>
              <a:gd name="T14" fmla="*/ 21 w 24"/>
              <a:gd name="T15" fmla="*/ 78 h 81"/>
              <a:gd name="T16" fmla="*/ 24 w 24"/>
              <a:gd name="T17" fmla="*/ 74 h 81"/>
              <a:gd name="T18" fmla="*/ 24 w 24"/>
              <a:gd name="T19" fmla="*/ 8 h 81"/>
              <a:gd name="T20" fmla="*/ 21 w 24"/>
              <a:gd name="T21" fmla="*/ 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81">
                <a:moveTo>
                  <a:pt x="21" y="3"/>
                </a:moveTo>
                <a:cubicBezTo>
                  <a:pt x="19" y="1"/>
                  <a:pt x="15" y="0"/>
                  <a:pt x="12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4"/>
                  <a:pt x="0" y="6"/>
                  <a:pt x="0" y="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80"/>
                  <a:pt x="8" y="81"/>
                  <a:pt x="12" y="81"/>
                </a:cubicBezTo>
                <a:cubicBezTo>
                  <a:pt x="15" y="81"/>
                  <a:pt x="19" y="80"/>
                  <a:pt x="21" y="78"/>
                </a:cubicBezTo>
                <a:cubicBezTo>
                  <a:pt x="23" y="77"/>
                  <a:pt x="24" y="75"/>
                  <a:pt x="24" y="74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6"/>
                  <a:pt x="23" y="4"/>
                  <a:pt x="21" y="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2" name="Freeform 581"/>
          <p:cNvSpPr/>
          <p:nvPr/>
        </p:nvSpPr>
        <p:spPr bwMode="auto">
          <a:xfrm>
            <a:off x="2383155" y="3148965"/>
            <a:ext cx="76200" cy="24130"/>
          </a:xfrm>
          <a:custGeom>
            <a:avLst/>
            <a:gdLst>
              <a:gd name="T0" fmla="*/ 78 w 80"/>
              <a:gd name="T1" fmla="*/ 3 h 24"/>
              <a:gd name="T2" fmla="*/ 73 w 80"/>
              <a:gd name="T3" fmla="*/ 0 h 24"/>
              <a:gd name="T4" fmla="*/ 7 w 80"/>
              <a:gd name="T5" fmla="*/ 0 h 24"/>
              <a:gd name="T6" fmla="*/ 2 w 80"/>
              <a:gd name="T7" fmla="*/ 3 h 24"/>
              <a:gd name="T8" fmla="*/ 0 w 80"/>
              <a:gd name="T9" fmla="*/ 12 h 24"/>
              <a:gd name="T10" fmla="*/ 2 w 80"/>
              <a:gd name="T11" fmla="*/ 21 h 24"/>
              <a:gd name="T12" fmla="*/ 7 w 80"/>
              <a:gd name="T13" fmla="*/ 24 h 24"/>
              <a:gd name="T14" fmla="*/ 73 w 80"/>
              <a:gd name="T15" fmla="*/ 24 h 24"/>
              <a:gd name="T16" fmla="*/ 78 w 80"/>
              <a:gd name="T17" fmla="*/ 21 h 24"/>
              <a:gd name="T18" fmla="*/ 80 w 80"/>
              <a:gd name="T19" fmla="*/ 12 h 24"/>
              <a:gd name="T20" fmla="*/ 80 w 80"/>
              <a:gd name="T21" fmla="*/ 12 h 24"/>
              <a:gd name="T22" fmla="*/ 78 w 80"/>
              <a:gd name="T23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0" h="24">
                <a:moveTo>
                  <a:pt x="78" y="3"/>
                </a:moveTo>
                <a:cubicBezTo>
                  <a:pt x="76" y="1"/>
                  <a:pt x="74" y="0"/>
                  <a:pt x="73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3"/>
                </a:cubicBezTo>
                <a:cubicBezTo>
                  <a:pt x="1" y="5"/>
                  <a:pt x="0" y="8"/>
                  <a:pt x="0" y="12"/>
                </a:cubicBezTo>
                <a:cubicBezTo>
                  <a:pt x="0" y="16"/>
                  <a:pt x="1" y="19"/>
                  <a:pt x="2" y="21"/>
                </a:cubicBezTo>
                <a:cubicBezTo>
                  <a:pt x="4" y="23"/>
                  <a:pt x="5" y="24"/>
                  <a:pt x="7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6" y="23"/>
                  <a:pt x="78" y="21"/>
                </a:cubicBezTo>
                <a:cubicBezTo>
                  <a:pt x="79" y="19"/>
                  <a:pt x="80" y="16"/>
                  <a:pt x="80" y="12"/>
                </a:cubicBezTo>
                <a:cubicBezTo>
                  <a:pt x="80" y="12"/>
                  <a:pt x="80" y="12"/>
                  <a:pt x="80" y="12"/>
                </a:cubicBezTo>
                <a:cubicBezTo>
                  <a:pt x="80" y="8"/>
                  <a:pt x="79" y="5"/>
                  <a:pt x="78" y="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3" name="Freeform 582"/>
          <p:cNvSpPr/>
          <p:nvPr/>
        </p:nvSpPr>
        <p:spPr bwMode="auto">
          <a:xfrm>
            <a:off x="2181860" y="3148965"/>
            <a:ext cx="78105" cy="24130"/>
          </a:xfrm>
          <a:custGeom>
            <a:avLst/>
            <a:gdLst>
              <a:gd name="T0" fmla="*/ 78 w 81"/>
              <a:gd name="T1" fmla="*/ 21 h 24"/>
              <a:gd name="T2" fmla="*/ 81 w 81"/>
              <a:gd name="T3" fmla="*/ 12 h 24"/>
              <a:gd name="T4" fmla="*/ 78 w 81"/>
              <a:gd name="T5" fmla="*/ 3 h 24"/>
              <a:gd name="T6" fmla="*/ 73 w 81"/>
              <a:gd name="T7" fmla="*/ 0 h 24"/>
              <a:gd name="T8" fmla="*/ 7 w 81"/>
              <a:gd name="T9" fmla="*/ 0 h 24"/>
              <a:gd name="T10" fmla="*/ 3 w 81"/>
              <a:gd name="T11" fmla="*/ 3 h 24"/>
              <a:gd name="T12" fmla="*/ 0 w 81"/>
              <a:gd name="T13" fmla="*/ 12 h 24"/>
              <a:gd name="T14" fmla="*/ 3 w 81"/>
              <a:gd name="T15" fmla="*/ 21 h 24"/>
              <a:gd name="T16" fmla="*/ 7 w 81"/>
              <a:gd name="T17" fmla="*/ 24 h 24"/>
              <a:gd name="T18" fmla="*/ 73 w 81"/>
              <a:gd name="T19" fmla="*/ 24 h 24"/>
              <a:gd name="T20" fmla="*/ 78 w 81"/>
              <a:gd name="T21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24">
                <a:moveTo>
                  <a:pt x="78" y="21"/>
                </a:moveTo>
                <a:cubicBezTo>
                  <a:pt x="79" y="19"/>
                  <a:pt x="81" y="16"/>
                  <a:pt x="81" y="12"/>
                </a:cubicBezTo>
                <a:cubicBezTo>
                  <a:pt x="81" y="8"/>
                  <a:pt x="79" y="5"/>
                  <a:pt x="78" y="3"/>
                </a:cubicBezTo>
                <a:cubicBezTo>
                  <a:pt x="77" y="1"/>
                  <a:pt x="75" y="0"/>
                  <a:pt x="73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4" y="1"/>
                  <a:pt x="3" y="3"/>
                </a:cubicBezTo>
                <a:cubicBezTo>
                  <a:pt x="1" y="5"/>
                  <a:pt x="0" y="8"/>
                  <a:pt x="0" y="12"/>
                </a:cubicBezTo>
                <a:cubicBezTo>
                  <a:pt x="0" y="16"/>
                  <a:pt x="1" y="19"/>
                  <a:pt x="3" y="21"/>
                </a:cubicBezTo>
                <a:cubicBezTo>
                  <a:pt x="4" y="23"/>
                  <a:pt x="6" y="24"/>
                  <a:pt x="7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5" y="24"/>
                  <a:pt x="77" y="23"/>
                  <a:pt x="78" y="2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4" name="Freeform 583"/>
          <p:cNvSpPr/>
          <p:nvPr/>
        </p:nvSpPr>
        <p:spPr bwMode="auto">
          <a:xfrm>
            <a:off x="2372360" y="3084195"/>
            <a:ext cx="71120" cy="53340"/>
          </a:xfrm>
          <a:custGeom>
            <a:avLst/>
            <a:gdLst>
              <a:gd name="T0" fmla="*/ 0 w 74"/>
              <a:gd name="T1" fmla="*/ 40 h 54"/>
              <a:gd name="T2" fmla="*/ 2 w 74"/>
              <a:gd name="T3" fmla="*/ 47 h 54"/>
              <a:gd name="T4" fmla="*/ 12 w 74"/>
              <a:gd name="T5" fmla="*/ 54 h 54"/>
              <a:gd name="T6" fmla="*/ 14 w 74"/>
              <a:gd name="T7" fmla="*/ 54 h 54"/>
              <a:gd name="T8" fmla="*/ 71 w 74"/>
              <a:gd name="T9" fmla="*/ 21 h 54"/>
              <a:gd name="T10" fmla="*/ 74 w 74"/>
              <a:gd name="T11" fmla="*/ 15 h 54"/>
              <a:gd name="T12" fmla="*/ 72 w 74"/>
              <a:gd name="T13" fmla="*/ 7 h 54"/>
              <a:gd name="T14" fmla="*/ 72 w 74"/>
              <a:gd name="T15" fmla="*/ 6 h 54"/>
              <a:gd name="T16" fmla="*/ 62 w 74"/>
              <a:gd name="T17" fmla="*/ 0 h 54"/>
              <a:gd name="T18" fmla="*/ 62 w 74"/>
              <a:gd name="T19" fmla="*/ 0 h 54"/>
              <a:gd name="T20" fmla="*/ 60 w 74"/>
              <a:gd name="T21" fmla="*/ 0 h 54"/>
              <a:gd name="T22" fmla="*/ 3 w 74"/>
              <a:gd name="T23" fmla="*/ 33 h 54"/>
              <a:gd name="T24" fmla="*/ 0 w 74"/>
              <a:gd name="T25" fmla="*/ 4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0" y="40"/>
                </a:moveTo>
                <a:cubicBezTo>
                  <a:pt x="0" y="42"/>
                  <a:pt x="1" y="45"/>
                  <a:pt x="2" y="47"/>
                </a:cubicBezTo>
                <a:cubicBezTo>
                  <a:pt x="5" y="52"/>
                  <a:pt x="9" y="54"/>
                  <a:pt x="12" y="54"/>
                </a:cubicBezTo>
                <a:cubicBezTo>
                  <a:pt x="13" y="54"/>
                  <a:pt x="14" y="54"/>
                  <a:pt x="14" y="54"/>
                </a:cubicBezTo>
                <a:cubicBezTo>
                  <a:pt x="71" y="21"/>
                  <a:pt x="71" y="21"/>
                  <a:pt x="71" y="21"/>
                </a:cubicBezTo>
                <a:cubicBezTo>
                  <a:pt x="73" y="20"/>
                  <a:pt x="74" y="18"/>
                  <a:pt x="74" y="15"/>
                </a:cubicBezTo>
                <a:cubicBezTo>
                  <a:pt x="74" y="12"/>
                  <a:pt x="73" y="10"/>
                  <a:pt x="72" y="7"/>
                </a:cubicBezTo>
                <a:cubicBezTo>
                  <a:pt x="72" y="6"/>
                  <a:pt x="72" y="6"/>
                  <a:pt x="72" y="6"/>
                </a:cubicBezTo>
                <a:cubicBezTo>
                  <a:pt x="69" y="2"/>
                  <a:pt x="65" y="0"/>
                  <a:pt x="6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4"/>
                  <a:pt x="0" y="37"/>
                  <a:pt x="0" y="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5" name="Freeform 584"/>
          <p:cNvSpPr/>
          <p:nvPr/>
        </p:nvSpPr>
        <p:spPr bwMode="auto">
          <a:xfrm>
            <a:off x="2344420" y="3038475"/>
            <a:ext cx="52705" cy="71120"/>
          </a:xfrm>
          <a:custGeom>
            <a:avLst/>
            <a:gdLst>
              <a:gd name="T0" fmla="*/ 7 w 54"/>
              <a:gd name="T1" fmla="*/ 72 h 74"/>
              <a:gd name="T2" fmla="*/ 14 w 54"/>
              <a:gd name="T3" fmla="*/ 74 h 74"/>
              <a:gd name="T4" fmla="*/ 21 w 54"/>
              <a:gd name="T5" fmla="*/ 71 h 74"/>
              <a:gd name="T6" fmla="*/ 53 w 54"/>
              <a:gd name="T7" fmla="*/ 14 h 74"/>
              <a:gd name="T8" fmla="*/ 54 w 54"/>
              <a:gd name="T9" fmla="*/ 12 h 74"/>
              <a:gd name="T10" fmla="*/ 47 w 54"/>
              <a:gd name="T11" fmla="*/ 2 h 74"/>
              <a:gd name="T12" fmla="*/ 47 w 54"/>
              <a:gd name="T13" fmla="*/ 2 h 74"/>
              <a:gd name="T14" fmla="*/ 39 w 54"/>
              <a:gd name="T15" fmla="*/ 0 h 74"/>
              <a:gd name="T16" fmla="*/ 39 w 54"/>
              <a:gd name="T17" fmla="*/ 0 h 74"/>
              <a:gd name="T18" fmla="*/ 33 w 54"/>
              <a:gd name="T19" fmla="*/ 2 h 74"/>
              <a:gd name="T20" fmla="*/ 0 w 54"/>
              <a:gd name="T21" fmla="*/ 60 h 74"/>
              <a:gd name="T22" fmla="*/ 0 w 54"/>
              <a:gd name="T23" fmla="*/ 62 h 74"/>
              <a:gd name="T24" fmla="*/ 7 w 54"/>
              <a:gd name="T25" fmla="*/ 7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7" y="72"/>
                </a:moveTo>
                <a:cubicBezTo>
                  <a:pt x="9" y="73"/>
                  <a:pt x="12" y="74"/>
                  <a:pt x="14" y="74"/>
                </a:cubicBezTo>
                <a:cubicBezTo>
                  <a:pt x="17" y="74"/>
                  <a:pt x="20" y="73"/>
                  <a:pt x="21" y="71"/>
                </a:cubicBezTo>
                <a:cubicBezTo>
                  <a:pt x="53" y="14"/>
                  <a:pt x="53" y="14"/>
                  <a:pt x="53" y="14"/>
                </a:cubicBezTo>
                <a:cubicBezTo>
                  <a:pt x="54" y="14"/>
                  <a:pt x="54" y="13"/>
                  <a:pt x="54" y="12"/>
                </a:cubicBezTo>
                <a:cubicBezTo>
                  <a:pt x="54" y="9"/>
                  <a:pt x="52" y="5"/>
                  <a:pt x="47" y="2"/>
                </a:cubicBezTo>
                <a:cubicBezTo>
                  <a:pt x="47" y="2"/>
                  <a:pt x="47" y="2"/>
                  <a:pt x="47" y="2"/>
                </a:cubicBezTo>
                <a:cubicBezTo>
                  <a:pt x="44" y="0"/>
                  <a:pt x="42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6" y="0"/>
                  <a:pt x="34" y="1"/>
                  <a:pt x="33" y="2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5"/>
                  <a:pt x="2" y="69"/>
                  <a:pt x="7" y="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6" name="Freeform 585"/>
          <p:cNvSpPr/>
          <p:nvPr/>
        </p:nvSpPr>
        <p:spPr bwMode="auto">
          <a:xfrm>
            <a:off x="2244090" y="3038475"/>
            <a:ext cx="52705" cy="71120"/>
          </a:xfrm>
          <a:custGeom>
            <a:avLst/>
            <a:gdLst>
              <a:gd name="T0" fmla="*/ 1 w 54"/>
              <a:gd name="T1" fmla="*/ 14 h 74"/>
              <a:gd name="T2" fmla="*/ 34 w 54"/>
              <a:gd name="T3" fmla="*/ 71 h 74"/>
              <a:gd name="T4" fmla="*/ 40 w 54"/>
              <a:gd name="T5" fmla="*/ 74 h 74"/>
              <a:gd name="T6" fmla="*/ 47 w 54"/>
              <a:gd name="T7" fmla="*/ 72 h 74"/>
              <a:gd name="T8" fmla="*/ 54 w 54"/>
              <a:gd name="T9" fmla="*/ 62 h 74"/>
              <a:gd name="T10" fmla="*/ 54 w 54"/>
              <a:gd name="T11" fmla="*/ 60 h 74"/>
              <a:gd name="T12" fmla="*/ 21 w 54"/>
              <a:gd name="T13" fmla="*/ 3 h 74"/>
              <a:gd name="T14" fmla="*/ 15 w 54"/>
              <a:gd name="T15" fmla="*/ 0 h 74"/>
              <a:gd name="T16" fmla="*/ 7 w 54"/>
              <a:gd name="T17" fmla="*/ 2 h 74"/>
              <a:gd name="T18" fmla="*/ 7 w 54"/>
              <a:gd name="T19" fmla="*/ 2 h 74"/>
              <a:gd name="T20" fmla="*/ 0 w 54"/>
              <a:gd name="T21" fmla="*/ 12 h 74"/>
              <a:gd name="T22" fmla="*/ 0 w 54"/>
              <a:gd name="T23" fmla="*/ 12 h 74"/>
              <a:gd name="T24" fmla="*/ 1 w 54"/>
              <a:gd name="T25" fmla="*/ 1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1" y="14"/>
                </a:moveTo>
                <a:cubicBezTo>
                  <a:pt x="34" y="71"/>
                  <a:pt x="34" y="71"/>
                  <a:pt x="34" y="71"/>
                </a:cubicBezTo>
                <a:cubicBezTo>
                  <a:pt x="34" y="73"/>
                  <a:pt x="37" y="74"/>
                  <a:pt x="40" y="74"/>
                </a:cubicBezTo>
                <a:cubicBezTo>
                  <a:pt x="42" y="74"/>
                  <a:pt x="45" y="73"/>
                  <a:pt x="47" y="72"/>
                </a:cubicBezTo>
                <a:cubicBezTo>
                  <a:pt x="52" y="69"/>
                  <a:pt x="54" y="65"/>
                  <a:pt x="54" y="62"/>
                </a:cubicBezTo>
                <a:cubicBezTo>
                  <a:pt x="54" y="61"/>
                  <a:pt x="54" y="60"/>
                  <a:pt x="54" y="60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1"/>
                  <a:pt x="18" y="0"/>
                  <a:pt x="15" y="0"/>
                </a:cubicBezTo>
                <a:cubicBezTo>
                  <a:pt x="12" y="0"/>
                  <a:pt x="10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2" y="5"/>
                  <a:pt x="0" y="9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4"/>
                  <a:pt x="1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7" name="Freeform 586"/>
          <p:cNvSpPr/>
          <p:nvPr/>
        </p:nvSpPr>
        <p:spPr bwMode="auto">
          <a:xfrm>
            <a:off x="2197735" y="3084195"/>
            <a:ext cx="71755" cy="53340"/>
          </a:xfrm>
          <a:custGeom>
            <a:avLst/>
            <a:gdLst>
              <a:gd name="T0" fmla="*/ 3 w 74"/>
              <a:gd name="T1" fmla="*/ 21 h 54"/>
              <a:gd name="T2" fmla="*/ 60 w 74"/>
              <a:gd name="T3" fmla="*/ 54 h 54"/>
              <a:gd name="T4" fmla="*/ 62 w 74"/>
              <a:gd name="T5" fmla="*/ 54 h 54"/>
              <a:gd name="T6" fmla="*/ 72 w 74"/>
              <a:gd name="T7" fmla="*/ 47 h 54"/>
              <a:gd name="T8" fmla="*/ 74 w 74"/>
              <a:gd name="T9" fmla="*/ 40 h 54"/>
              <a:gd name="T10" fmla="*/ 71 w 74"/>
              <a:gd name="T11" fmla="*/ 34 h 54"/>
              <a:gd name="T12" fmla="*/ 14 w 74"/>
              <a:gd name="T13" fmla="*/ 1 h 54"/>
              <a:gd name="T14" fmla="*/ 12 w 74"/>
              <a:gd name="T15" fmla="*/ 0 h 54"/>
              <a:gd name="T16" fmla="*/ 2 w 74"/>
              <a:gd name="T17" fmla="*/ 7 h 54"/>
              <a:gd name="T18" fmla="*/ 2 w 74"/>
              <a:gd name="T19" fmla="*/ 7 h 54"/>
              <a:gd name="T20" fmla="*/ 0 w 74"/>
              <a:gd name="T21" fmla="*/ 15 h 54"/>
              <a:gd name="T22" fmla="*/ 0 w 74"/>
              <a:gd name="T23" fmla="*/ 15 h 54"/>
              <a:gd name="T24" fmla="*/ 3 w 74"/>
              <a:gd name="T25" fmla="*/ 2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3" y="21"/>
                </a:move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1" y="54"/>
                  <a:pt x="62" y="54"/>
                </a:cubicBezTo>
                <a:cubicBezTo>
                  <a:pt x="65" y="54"/>
                  <a:pt x="69" y="52"/>
                  <a:pt x="72" y="47"/>
                </a:cubicBezTo>
                <a:cubicBezTo>
                  <a:pt x="73" y="45"/>
                  <a:pt x="74" y="42"/>
                  <a:pt x="74" y="40"/>
                </a:cubicBezTo>
                <a:cubicBezTo>
                  <a:pt x="74" y="37"/>
                  <a:pt x="73" y="34"/>
                  <a:pt x="71" y="34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9" y="0"/>
                  <a:pt x="5" y="2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10"/>
                  <a:pt x="0" y="12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1" y="20"/>
                  <a:pt x="3" y="2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8" name="Freeform 587"/>
          <p:cNvSpPr/>
          <p:nvPr/>
        </p:nvSpPr>
        <p:spPr bwMode="auto">
          <a:xfrm>
            <a:off x="2197735" y="3185160"/>
            <a:ext cx="71755" cy="52705"/>
          </a:xfrm>
          <a:custGeom>
            <a:avLst/>
            <a:gdLst>
              <a:gd name="T0" fmla="*/ 74 w 74"/>
              <a:gd name="T1" fmla="*/ 14 h 54"/>
              <a:gd name="T2" fmla="*/ 72 w 74"/>
              <a:gd name="T3" fmla="*/ 7 h 54"/>
              <a:gd name="T4" fmla="*/ 62 w 74"/>
              <a:gd name="T5" fmla="*/ 0 h 54"/>
              <a:gd name="T6" fmla="*/ 60 w 74"/>
              <a:gd name="T7" fmla="*/ 0 h 54"/>
              <a:gd name="T8" fmla="*/ 3 w 74"/>
              <a:gd name="T9" fmla="*/ 33 h 54"/>
              <a:gd name="T10" fmla="*/ 0 w 74"/>
              <a:gd name="T11" fmla="*/ 39 h 54"/>
              <a:gd name="T12" fmla="*/ 2 w 74"/>
              <a:gd name="T13" fmla="*/ 47 h 54"/>
              <a:gd name="T14" fmla="*/ 2 w 74"/>
              <a:gd name="T15" fmla="*/ 47 h 54"/>
              <a:gd name="T16" fmla="*/ 12 w 74"/>
              <a:gd name="T17" fmla="*/ 54 h 54"/>
              <a:gd name="T18" fmla="*/ 12 w 74"/>
              <a:gd name="T19" fmla="*/ 54 h 54"/>
              <a:gd name="T20" fmla="*/ 14 w 74"/>
              <a:gd name="T21" fmla="*/ 53 h 54"/>
              <a:gd name="T22" fmla="*/ 71 w 74"/>
              <a:gd name="T23" fmla="*/ 20 h 54"/>
              <a:gd name="T24" fmla="*/ 74 w 74"/>
              <a:gd name="T25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74" y="14"/>
                </a:moveTo>
                <a:cubicBezTo>
                  <a:pt x="74" y="12"/>
                  <a:pt x="73" y="9"/>
                  <a:pt x="72" y="7"/>
                </a:cubicBezTo>
                <a:cubicBezTo>
                  <a:pt x="69" y="2"/>
                  <a:pt x="65" y="0"/>
                  <a:pt x="62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4"/>
                  <a:pt x="0" y="36"/>
                  <a:pt x="0" y="39"/>
                </a:cubicBezTo>
                <a:cubicBezTo>
                  <a:pt x="0" y="42"/>
                  <a:pt x="1" y="44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5" y="52"/>
                  <a:pt x="9" y="54"/>
                  <a:pt x="12" y="54"/>
                </a:cubicBezTo>
                <a:cubicBezTo>
                  <a:pt x="12" y="54"/>
                  <a:pt x="12" y="54"/>
                  <a:pt x="12" y="54"/>
                </a:cubicBezTo>
                <a:cubicBezTo>
                  <a:pt x="13" y="54"/>
                  <a:pt x="14" y="54"/>
                  <a:pt x="14" y="53"/>
                </a:cubicBezTo>
                <a:cubicBezTo>
                  <a:pt x="71" y="20"/>
                  <a:pt x="71" y="20"/>
                  <a:pt x="71" y="20"/>
                </a:cubicBezTo>
                <a:cubicBezTo>
                  <a:pt x="73" y="20"/>
                  <a:pt x="74" y="17"/>
                  <a:pt x="74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9" name="Freeform 588"/>
          <p:cNvSpPr/>
          <p:nvPr/>
        </p:nvSpPr>
        <p:spPr bwMode="auto">
          <a:xfrm>
            <a:off x="2244090" y="3212465"/>
            <a:ext cx="52705" cy="71755"/>
          </a:xfrm>
          <a:custGeom>
            <a:avLst/>
            <a:gdLst>
              <a:gd name="T0" fmla="*/ 47 w 54"/>
              <a:gd name="T1" fmla="*/ 2 h 74"/>
              <a:gd name="T2" fmla="*/ 40 w 54"/>
              <a:gd name="T3" fmla="*/ 0 h 74"/>
              <a:gd name="T4" fmla="*/ 34 w 54"/>
              <a:gd name="T5" fmla="*/ 3 h 74"/>
              <a:gd name="T6" fmla="*/ 1 w 54"/>
              <a:gd name="T7" fmla="*/ 60 h 74"/>
              <a:gd name="T8" fmla="*/ 0 w 54"/>
              <a:gd name="T9" fmla="*/ 62 h 74"/>
              <a:gd name="T10" fmla="*/ 7 w 54"/>
              <a:gd name="T11" fmla="*/ 72 h 74"/>
              <a:gd name="T12" fmla="*/ 7 w 54"/>
              <a:gd name="T13" fmla="*/ 72 h 74"/>
              <a:gd name="T14" fmla="*/ 15 w 54"/>
              <a:gd name="T15" fmla="*/ 74 h 74"/>
              <a:gd name="T16" fmla="*/ 15 w 54"/>
              <a:gd name="T17" fmla="*/ 74 h 74"/>
              <a:gd name="T18" fmla="*/ 21 w 54"/>
              <a:gd name="T19" fmla="*/ 71 h 74"/>
              <a:gd name="T20" fmla="*/ 54 w 54"/>
              <a:gd name="T21" fmla="*/ 14 h 74"/>
              <a:gd name="T22" fmla="*/ 54 w 54"/>
              <a:gd name="T23" fmla="*/ 12 h 74"/>
              <a:gd name="T24" fmla="*/ 47 w 54"/>
              <a:gd name="T25" fmla="*/ 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47" y="2"/>
                </a:moveTo>
                <a:cubicBezTo>
                  <a:pt x="45" y="1"/>
                  <a:pt x="42" y="0"/>
                  <a:pt x="40" y="0"/>
                </a:cubicBezTo>
                <a:cubicBezTo>
                  <a:pt x="37" y="0"/>
                  <a:pt x="34" y="1"/>
                  <a:pt x="34" y="3"/>
                </a:cubicBezTo>
                <a:cubicBezTo>
                  <a:pt x="1" y="60"/>
                  <a:pt x="1" y="60"/>
                  <a:pt x="1" y="60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5"/>
                  <a:pt x="2" y="69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10" y="73"/>
                  <a:pt x="12" y="74"/>
                  <a:pt x="15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8" y="74"/>
                  <a:pt x="20" y="73"/>
                  <a:pt x="21" y="71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3"/>
                  <a:pt x="54" y="12"/>
                </a:cubicBezTo>
                <a:cubicBezTo>
                  <a:pt x="54" y="9"/>
                  <a:pt x="52" y="5"/>
                  <a:pt x="47" y="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0" name="Freeform 589"/>
          <p:cNvSpPr/>
          <p:nvPr/>
        </p:nvSpPr>
        <p:spPr bwMode="auto">
          <a:xfrm>
            <a:off x="2344420" y="3212465"/>
            <a:ext cx="52705" cy="71755"/>
          </a:xfrm>
          <a:custGeom>
            <a:avLst/>
            <a:gdLst>
              <a:gd name="T0" fmla="*/ 54 w 54"/>
              <a:gd name="T1" fmla="*/ 60 h 74"/>
              <a:gd name="T2" fmla="*/ 21 w 54"/>
              <a:gd name="T3" fmla="*/ 3 h 74"/>
              <a:gd name="T4" fmla="*/ 14 w 54"/>
              <a:gd name="T5" fmla="*/ 0 h 74"/>
              <a:gd name="T6" fmla="*/ 7 w 54"/>
              <a:gd name="T7" fmla="*/ 2 h 74"/>
              <a:gd name="T8" fmla="*/ 0 w 54"/>
              <a:gd name="T9" fmla="*/ 12 h 74"/>
              <a:gd name="T10" fmla="*/ 0 w 54"/>
              <a:gd name="T11" fmla="*/ 14 h 74"/>
              <a:gd name="T12" fmla="*/ 33 w 54"/>
              <a:gd name="T13" fmla="*/ 71 h 74"/>
              <a:gd name="T14" fmla="*/ 39 w 54"/>
              <a:gd name="T15" fmla="*/ 74 h 74"/>
              <a:gd name="T16" fmla="*/ 47 w 54"/>
              <a:gd name="T17" fmla="*/ 72 h 74"/>
              <a:gd name="T18" fmla="*/ 48 w 54"/>
              <a:gd name="T19" fmla="*/ 72 h 74"/>
              <a:gd name="T20" fmla="*/ 54 w 54"/>
              <a:gd name="T21" fmla="*/ 62 h 74"/>
              <a:gd name="T22" fmla="*/ 54 w 54"/>
              <a:gd name="T23" fmla="*/ 62 h 74"/>
              <a:gd name="T24" fmla="*/ 54 w 54"/>
              <a:gd name="T25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54" y="60"/>
                </a:moveTo>
                <a:cubicBezTo>
                  <a:pt x="21" y="3"/>
                  <a:pt x="21" y="3"/>
                  <a:pt x="21" y="3"/>
                </a:cubicBezTo>
                <a:cubicBezTo>
                  <a:pt x="20" y="1"/>
                  <a:pt x="18" y="0"/>
                  <a:pt x="14" y="0"/>
                </a:cubicBezTo>
                <a:cubicBezTo>
                  <a:pt x="12" y="0"/>
                  <a:pt x="9" y="1"/>
                  <a:pt x="7" y="2"/>
                </a:cubicBezTo>
                <a:cubicBezTo>
                  <a:pt x="2" y="5"/>
                  <a:pt x="0" y="9"/>
                  <a:pt x="0" y="12"/>
                </a:cubicBezTo>
                <a:cubicBezTo>
                  <a:pt x="0" y="13"/>
                  <a:pt x="0" y="14"/>
                  <a:pt x="0" y="14"/>
                </a:cubicBezTo>
                <a:cubicBezTo>
                  <a:pt x="33" y="71"/>
                  <a:pt x="33" y="71"/>
                  <a:pt x="33" y="71"/>
                </a:cubicBezTo>
                <a:cubicBezTo>
                  <a:pt x="34" y="73"/>
                  <a:pt x="36" y="74"/>
                  <a:pt x="39" y="74"/>
                </a:cubicBezTo>
                <a:cubicBezTo>
                  <a:pt x="42" y="74"/>
                  <a:pt x="44" y="73"/>
                  <a:pt x="47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52" y="69"/>
                  <a:pt x="54" y="65"/>
                  <a:pt x="54" y="62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1"/>
                  <a:pt x="54" y="60"/>
                  <a:pt x="54" y="6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1" name="Freeform 590"/>
          <p:cNvSpPr/>
          <p:nvPr/>
        </p:nvSpPr>
        <p:spPr bwMode="auto">
          <a:xfrm>
            <a:off x="2372360" y="3185160"/>
            <a:ext cx="71120" cy="52705"/>
          </a:xfrm>
          <a:custGeom>
            <a:avLst/>
            <a:gdLst>
              <a:gd name="T0" fmla="*/ 72 w 74"/>
              <a:gd name="T1" fmla="*/ 33 h 54"/>
              <a:gd name="T2" fmla="*/ 14 w 74"/>
              <a:gd name="T3" fmla="*/ 0 h 54"/>
              <a:gd name="T4" fmla="*/ 12 w 74"/>
              <a:gd name="T5" fmla="*/ 0 h 54"/>
              <a:gd name="T6" fmla="*/ 2 w 74"/>
              <a:gd name="T7" fmla="*/ 7 h 54"/>
              <a:gd name="T8" fmla="*/ 0 w 74"/>
              <a:gd name="T9" fmla="*/ 14 h 54"/>
              <a:gd name="T10" fmla="*/ 3 w 74"/>
              <a:gd name="T11" fmla="*/ 20 h 54"/>
              <a:gd name="T12" fmla="*/ 60 w 74"/>
              <a:gd name="T13" fmla="*/ 53 h 54"/>
              <a:gd name="T14" fmla="*/ 62 w 74"/>
              <a:gd name="T15" fmla="*/ 54 h 54"/>
              <a:gd name="T16" fmla="*/ 72 w 74"/>
              <a:gd name="T17" fmla="*/ 47 h 54"/>
              <a:gd name="T18" fmla="*/ 72 w 74"/>
              <a:gd name="T19" fmla="*/ 47 h 54"/>
              <a:gd name="T20" fmla="*/ 74 w 74"/>
              <a:gd name="T21" fmla="*/ 39 h 54"/>
              <a:gd name="T22" fmla="*/ 74 w 74"/>
              <a:gd name="T23" fmla="*/ 39 h 54"/>
              <a:gd name="T24" fmla="*/ 72 w 74"/>
              <a:gd name="T25" fmla="*/ 3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72" y="33"/>
                </a:move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0"/>
                  <a:pt x="12" y="0"/>
                </a:cubicBezTo>
                <a:cubicBezTo>
                  <a:pt x="9" y="0"/>
                  <a:pt x="5" y="2"/>
                  <a:pt x="2" y="7"/>
                </a:cubicBezTo>
                <a:cubicBezTo>
                  <a:pt x="1" y="9"/>
                  <a:pt x="0" y="12"/>
                  <a:pt x="0" y="14"/>
                </a:cubicBezTo>
                <a:cubicBezTo>
                  <a:pt x="0" y="17"/>
                  <a:pt x="1" y="20"/>
                  <a:pt x="3" y="20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4"/>
                  <a:pt x="61" y="54"/>
                  <a:pt x="62" y="54"/>
                </a:cubicBezTo>
                <a:cubicBezTo>
                  <a:pt x="65" y="54"/>
                  <a:pt x="69" y="52"/>
                  <a:pt x="72" y="47"/>
                </a:cubicBezTo>
                <a:cubicBezTo>
                  <a:pt x="72" y="47"/>
                  <a:pt x="72" y="47"/>
                  <a:pt x="72" y="47"/>
                </a:cubicBezTo>
                <a:cubicBezTo>
                  <a:pt x="74" y="44"/>
                  <a:pt x="74" y="42"/>
                  <a:pt x="74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4" y="36"/>
                  <a:pt x="73" y="34"/>
                  <a:pt x="72" y="3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2" name="Freeform 591"/>
          <p:cNvSpPr>
            <a:spLocks noEditPoints="1"/>
          </p:cNvSpPr>
          <p:nvPr/>
        </p:nvSpPr>
        <p:spPr bwMode="auto">
          <a:xfrm>
            <a:off x="8926195" y="2467610"/>
            <a:ext cx="135890" cy="277495"/>
          </a:xfrm>
          <a:custGeom>
            <a:avLst/>
            <a:gdLst>
              <a:gd name="T0" fmla="*/ 119 w 141"/>
              <a:gd name="T1" fmla="*/ 166 h 288"/>
              <a:gd name="T2" fmla="*/ 119 w 141"/>
              <a:gd name="T3" fmla="*/ 49 h 288"/>
              <a:gd name="T4" fmla="*/ 70 w 141"/>
              <a:gd name="T5" fmla="*/ 0 h 288"/>
              <a:gd name="T6" fmla="*/ 22 w 141"/>
              <a:gd name="T7" fmla="*/ 49 h 288"/>
              <a:gd name="T8" fmla="*/ 22 w 141"/>
              <a:gd name="T9" fmla="*/ 166 h 288"/>
              <a:gd name="T10" fmla="*/ 0 w 141"/>
              <a:gd name="T11" fmla="*/ 217 h 288"/>
              <a:gd name="T12" fmla="*/ 70 w 141"/>
              <a:gd name="T13" fmla="*/ 288 h 288"/>
              <a:gd name="T14" fmla="*/ 141 w 141"/>
              <a:gd name="T15" fmla="*/ 217 h 288"/>
              <a:gd name="T16" fmla="*/ 119 w 141"/>
              <a:gd name="T17" fmla="*/ 166 h 288"/>
              <a:gd name="T18" fmla="*/ 70 w 141"/>
              <a:gd name="T19" fmla="*/ 273 h 288"/>
              <a:gd name="T20" fmla="*/ 15 w 141"/>
              <a:gd name="T21" fmla="*/ 217 h 288"/>
              <a:gd name="T22" fmla="*/ 37 w 141"/>
              <a:gd name="T23" fmla="*/ 174 h 288"/>
              <a:gd name="T24" fmla="*/ 37 w 141"/>
              <a:gd name="T25" fmla="*/ 49 h 288"/>
              <a:gd name="T26" fmla="*/ 70 w 141"/>
              <a:gd name="T27" fmla="*/ 15 h 288"/>
              <a:gd name="T28" fmla="*/ 70 w 141"/>
              <a:gd name="T29" fmla="*/ 15 h 288"/>
              <a:gd name="T30" fmla="*/ 70 w 141"/>
              <a:gd name="T31" fmla="*/ 15 h 288"/>
              <a:gd name="T32" fmla="*/ 104 w 141"/>
              <a:gd name="T33" fmla="*/ 49 h 288"/>
              <a:gd name="T34" fmla="*/ 104 w 141"/>
              <a:gd name="T35" fmla="*/ 174 h 288"/>
              <a:gd name="T36" fmla="*/ 126 w 141"/>
              <a:gd name="T37" fmla="*/ 217 h 288"/>
              <a:gd name="T38" fmla="*/ 70 w 141"/>
              <a:gd name="T39" fmla="*/ 27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288">
                <a:moveTo>
                  <a:pt x="119" y="166"/>
                </a:moveTo>
                <a:cubicBezTo>
                  <a:pt x="119" y="49"/>
                  <a:pt x="119" y="49"/>
                  <a:pt x="119" y="49"/>
                </a:cubicBezTo>
                <a:cubicBezTo>
                  <a:pt x="119" y="22"/>
                  <a:pt x="97" y="0"/>
                  <a:pt x="70" y="0"/>
                </a:cubicBezTo>
                <a:cubicBezTo>
                  <a:pt x="44" y="0"/>
                  <a:pt x="22" y="22"/>
                  <a:pt x="22" y="49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8" y="180"/>
                  <a:pt x="0" y="198"/>
                  <a:pt x="0" y="217"/>
                </a:cubicBezTo>
                <a:cubicBezTo>
                  <a:pt x="0" y="256"/>
                  <a:pt x="32" y="288"/>
                  <a:pt x="70" y="288"/>
                </a:cubicBezTo>
                <a:cubicBezTo>
                  <a:pt x="109" y="288"/>
                  <a:pt x="141" y="256"/>
                  <a:pt x="141" y="217"/>
                </a:cubicBezTo>
                <a:cubicBezTo>
                  <a:pt x="141" y="198"/>
                  <a:pt x="133" y="180"/>
                  <a:pt x="119" y="166"/>
                </a:cubicBezTo>
                <a:close/>
                <a:moveTo>
                  <a:pt x="70" y="273"/>
                </a:moveTo>
                <a:cubicBezTo>
                  <a:pt x="40" y="273"/>
                  <a:pt x="15" y="248"/>
                  <a:pt x="15" y="217"/>
                </a:cubicBezTo>
                <a:cubicBezTo>
                  <a:pt x="15" y="200"/>
                  <a:pt x="23" y="184"/>
                  <a:pt x="37" y="174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30"/>
                  <a:pt x="52" y="15"/>
                  <a:pt x="70" y="15"/>
                </a:cubicBezTo>
                <a:cubicBezTo>
                  <a:pt x="70" y="15"/>
                  <a:pt x="70" y="15"/>
                  <a:pt x="70" y="15"/>
                </a:cubicBezTo>
                <a:cubicBezTo>
                  <a:pt x="70" y="15"/>
                  <a:pt x="70" y="15"/>
                  <a:pt x="70" y="15"/>
                </a:cubicBezTo>
                <a:cubicBezTo>
                  <a:pt x="89" y="15"/>
                  <a:pt x="104" y="30"/>
                  <a:pt x="104" y="49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17" y="184"/>
                  <a:pt x="126" y="200"/>
                  <a:pt x="126" y="217"/>
                </a:cubicBezTo>
                <a:cubicBezTo>
                  <a:pt x="126" y="248"/>
                  <a:pt x="101" y="273"/>
                  <a:pt x="70" y="27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3" name="Freeform 592"/>
          <p:cNvSpPr/>
          <p:nvPr/>
        </p:nvSpPr>
        <p:spPr bwMode="auto">
          <a:xfrm>
            <a:off x="8960485" y="2552065"/>
            <a:ext cx="67310" cy="160020"/>
          </a:xfrm>
          <a:custGeom>
            <a:avLst/>
            <a:gdLst>
              <a:gd name="T0" fmla="*/ 35 w 71"/>
              <a:gd name="T1" fmla="*/ 0 h 165"/>
              <a:gd name="T2" fmla="*/ 22 w 71"/>
              <a:gd name="T3" fmla="*/ 13 h 165"/>
              <a:gd name="T4" fmla="*/ 22 w 71"/>
              <a:gd name="T5" fmla="*/ 96 h 165"/>
              <a:gd name="T6" fmla="*/ 18 w 71"/>
              <a:gd name="T7" fmla="*/ 98 h 165"/>
              <a:gd name="T8" fmla="*/ 0 w 71"/>
              <a:gd name="T9" fmla="*/ 129 h 165"/>
              <a:gd name="T10" fmla="*/ 35 w 71"/>
              <a:gd name="T11" fmla="*/ 165 h 165"/>
              <a:gd name="T12" fmla="*/ 71 w 71"/>
              <a:gd name="T13" fmla="*/ 129 h 165"/>
              <a:gd name="T14" fmla="*/ 53 w 71"/>
              <a:gd name="T15" fmla="*/ 98 h 165"/>
              <a:gd name="T16" fmla="*/ 49 w 71"/>
              <a:gd name="T17" fmla="*/ 96 h 165"/>
              <a:gd name="T18" fmla="*/ 49 w 71"/>
              <a:gd name="T19" fmla="*/ 13 h 165"/>
              <a:gd name="T20" fmla="*/ 35 w 71"/>
              <a:gd name="T21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165">
                <a:moveTo>
                  <a:pt x="35" y="0"/>
                </a:moveTo>
                <a:cubicBezTo>
                  <a:pt x="28" y="0"/>
                  <a:pt x="22" y="6"/>
                  <a:pt x="22" y="13"/>
                </a:cubicBezTo>
                <a:cubicBezTo>
                  <a:pt x="22" y="96"/>
                  <a:pt x="22" y="96"/>
                  <a:pt x="22" y="96"/>
                </a:cubicBezTo>
                <a:cubicBezTo>
                  <a:pt x="18" y="98"/>
                  <a:pt x="18" y="98"/>
                  <a:pt x="18" y="98"/>
                </a:cubicBezTo>
                <a:cubicBezTo>
                  <a:pt x="7" y="104"/>
                  <a:pt x="0" y="116"/>
                  <a:pt x="0" y="129"/>
                </a:cubicBezTo>
                <a:cubicBezTo>
                  <a:pt x="0" y="149"/>
                  <a:pt x="16" y="165"/>
                  <a:pt x="35" y="165"/>
                </a:cubicBezTo>
                <a:cubicBezTo>
                  <a:pt x="55" y="165"/>
                  <a:pt x="71" y="149"/>
                  <a:pt x="71" y="129"/>
                </a:cubicBezTo>
                <a:cubicBezTo>
                  <a:pt x="71" y="116"/>
                  <a:pt x="64" y="104"/>
                  <a:pt x="53" y="98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13"/>
                  <a:pt x="49" y="13"/>
                  <a:pt x="49" y="13"/>
                </a:cubicBezTo>
                <a:cubicBezTo>
                  <a:pt x="49" y="6"/>
                  <a:pt x="43" y="0"/>
                  <a:pt x="35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4" name="Freeform 593"/>
          <p:cNvSpPr>
            <a:spLocks noEditPoints="1"/>
          </p:cNvSpPr>
          <p:nvPr/>
        </p:nvSpPr>
        <p:spPr bwMode="auto">
          <a:xfrm>
            <a:off x="3850640" y="3022600"/>
            <a:ext cx="277495" cy="277495"/>
          </a:xfrm>
          <a:custGeom>
            <a:avLst/>
            <a:gdLst>
              <a:gd name="T0" fmla="*/ 210 w 210"/>
              <a:gd name="T1" fmla="*/ 82 h 210"/>
              <a:gd name="T2" fmla="*/ 210 w 210"/>
              <a:gd name="T3" fmla="*/ 69 h 210"/>
              <a:gd name="T4" fmla="*/ 153 w 210"/>
              <a:gd name="T5" fmla="*/ 69 h 210"/>
              <a:gd name="T6" fmla="*/ 153 w 210"/>
              <a:gd name="T7" fmla="*/ 57 h 210"/>
              <a:gd name="T8" fmla="*/ 141 w 210"/>
              <a:gd name="T9" fmla="*/ 57 h 210"/>
              <a:gd name="T10" fmla="*/ 141 w 210"/>
              <a:gd name="T11" fmla="*/ 0 h 210"/>
              <a:gd name="T12" fmla="*/ 128 w 210"/>
              <a:gd name="T13" fmla="*/ 0 h 210"/>
              <a:gd name="T14" fmla="*/ 128 w 210"/>
              <a:gd name="T15" fmla="*/ 57 h 210"/>
              <a:gd name="T16" fmla="*/ 111 w 210"/>
              <a:gd name="T17" fmla="*/ 57 h 210"/>
              <a:gd name="T18" fmla="*/ 111 w 210"/>
              <a:gd name="T19" fmla="*/ 0 h 210"/>
              <a:gd name="T20" fmla="*/ 98 w 210"/>
              <a:gd name="T21" fmla="*/ 0 h 210"/>
              <a:gd name="T22" fmla="*/ 98 w 210"/>
              <a:gd name="T23" fmla="*/ 57 h 210"/>
              <a:gd name="T24" fmla="*/ 81 w 210"/>
              <a:gd name="T25" fmla="*/ 57 h 210"/>
              <a:gd name="T26" fmla="*/ 81 w 210"/>
              <a:gd name="T27" fmla="*/ 0 h 210"/>
              <a:gd name="T28" fmla="*/ 69 w 210"/>
              <a:gd name="T29" fmla="*/ 0 h 210"/>
              <a:gd name="T30" fmla="*/ 69 w 210"/>
              <a:gd name="T31" fmla="*/ 57 h 210"/>
              <a:gd name="T32" fmla="*/ 57 w 210"/>
              <a:gd name="T33" fmla="*/ 57 h 210"/>
              <a:gd name="T34" fmla="*/ 57 w 210"/>
              <a:gd name="T35" fmla="*/ 69 h 210"/>
              <a:gd name="T36" fmla="*/ 0 w 210"/>
              <a:gd name="T37" fmla="*/ 69 h 210"/>
              <a:gd name="T38" fmla="*/ 0 w 210"/>
              <a:gd name="T39" fmla="*/ 82 h 210"/>
              <a:gd name="T40" fmla="*/ 57 w 210"/>
              <a:gd name="T41" fmla="*/ 82 h 210"/>
              <a:gd name="T42" fmla="*/ 57 w 210"/>
              <a:gd name="T43" fmla="*/ 98 h 210"/>
              <a:gd name="T44" fmla="*/ 0 w 210"/>
              <a:gd name="T45" fmla="*/ 98 h 210"/>
              <a:gd name="T46" fmla="*/ 0 w 210"/>
              <a:gd name="T47" fmla="*/ 112 h 210"/>
              <a:gd name="T48" fmla="*/ 57 w 210"/>
              <a:gd name="T49" fmla="*/ 112 h 210"/>
              <a:gd name="T50" fmla="*/ 57 w 210"/>
              <a:gd name="T51" fmla="*/ 128 h 210"/>
              <a:gd name="T52" fmla="*/ 0 w 210"/>
              <a:gd name="T53" fmla="*/ 128 h 210"/>
              <a:gd name="T54" fmla="*/ 0 w 210"/>
              <a:gd name="T55" fmla="*/ 142 h 210"/>
              <a:gd name="T56" fmla="*/ 57 w 210"/>
              <a:gd name="T57" fmla="*/ 142 h 210"/>
              <a:gd name="T58" fmla="*/ 57 w 210"/>
              <a:gd name="T59" fmla="*/ 153 h 210"/>
              <a:gd name="T60" fmla="*/ 69 w 210"/>
              <a:gd name="T61" fmla="*/ 153 h 210"/>
              <a:gd name="T62" fmla="*/ 69 w 210"/>
              <a:gd name="T63" fmla="*/ 210 h 210"/>
              <a:gd name="T64" fmla="*/ 81 w 210"/>
              <a:gd name="T65" fmla="*/ 210 h 210"/>
              <a:gd name="T66" fmla="*/ 81 w 210"/>
              <a:gd name="T67" fmla="*/ 153 h 210"/>
              <a:gd name="T68" fmla="*/ 98 w 210"/>
              <a:gd name="T69" fmla="*/ 153 h 210"/>
              <a:gd name="T70" fmla="*/ 98 w 210"/>
              <a:gd name="T71" fmla="*/ 210 h 210"/>
              <a:gd name="T72" fmla="*/ 111 w 210"/>
              <a:gd name="T73" fmla="*/ 210 h 210"/>
              <a:gd name="T74" fmla="*/ 111 w 210"/>
              <a:gd name="T75" fmla="*/ 153 h 210"/>
              <a:gd name="T76" fmla="*/ 128 w 210"/>
              <a:gd name="T77" fmla="*/ 153 h 210"/>
              <a:gd name="T78" fmla="*/ 128 w 210"/>
              <a:gd name="T79" fmla="*/ 210 h 210"/>
              <a:gd name="T80" fmla="*/ 141 w 210"/>
              <a:gd name="T81" fmla="*/ 210 h 210"/>
              <a:gd name="T82" fmla="*/ 141 w 210"/>
              <a:gd name="T83" fmla="*/ 153 h 210"/>
              <a:gd name="T84" fmla="*/ 153 w 210"/>
              <a:gd name="T85" fmla="*/ 153 h 210"/>
              <a:gd name="T86" fmla="*/ 153 w 210"/>
              <a:gd name="T87" fmla="*/ 142 h 210"/>
              <a:gd name="T88" fmla="*/ 210 w 210"/>
              <a:gd name="T89" fmla="*/ 142 h 210"/>
              <a:gd name="T90" fmla="*/ 210 w 210"/>
              <a:gd name="T91" fmla="*/ 128 h 210"/>
              <a:gd name="T92" fmla="*/ 153 w 210"/>
              <a:gd name="T93" fmla="*/ 128 h 210"/>
              <a:gd name="T94" fmla="*/ 153 w 210"/>
              <a:gd name="T95" fmla="*/ 112 h 210"/>
              <a:gd name="T96" fmla="*/ 210 w 210"/>
              <a:gd name="T97" fmla="*/ 112 h 210"/>
              <a:gd name="T98" fmla="*/ 210 w 210"/>
              <a:gd name="T99" fmla="*/ 98 h 210"/>
              <a:gd name="T100" fmla="*/ 153 w 210"/>
              <a:gd name="T101" fmla="*/ 98 h 210"/>
              <a:gd name="T102" fmla="*/ 153 w 210"/>
              <a:gd name="T103" fmla="*/ 82 h 210"/>
              <a:gd name="T104" fmla="*/ 210 w 210"/>
              <a:gd name="T105" fmla="*/ 82 h 210"/>
              <a:gd name="T106" fmla="*/ 120 w 210"/>
              <a:gd name="T107" fmla="*/ 124 h 210"/>
              <a:gd name="T108" fmla="*/ 89 w 210"/>
              <a:gd name="T109" fmla="*/ 124 h 210"/>
              <a:gd name="T110" fmla="*/ 89 w 210"/>
              <a:gd name="T111" fmla="*/ 111 h 210"/>
              <a:gd name="T112" fmla="*/ 120 w 210"/>
              <a:gd name="T113" fmla="*/ 111 h 210"/>
              <a:gd name="T114" fmla="*/ 120 w 210"/>
              <a:gd name="T115" fmla="*/ 124 h 210"/>
              <a:gd name="T116" fmla="*/ 120 w 210"/>
              <a:gd name="T117" fmla="*/ 98 h 210"/>
              <a:gd name="T118" fmla="*/ 89 w 210"/>
              <a:gd name="T119" fmla="*/ 98 h 210"/>
              <a:gd name="T120" fmla="*/ 89 w 210"/>
              <a:gd name="T121" fmla="*/ 86 h 210"/>
              <a:gd name="T122" fmla="*/ 120 w 210"/>
              <a:gd name="T123" fmla="*/ 86 h 210"/>
              <a:gd name="T124" fmla="*/ 120 w 210"/>
              <a:gd name="T125" fmla="*/ 98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0" h="210">
                <a:moveTo>
                  <a:pt x="210" y="82"/>
                </a:moveTo>
                <a:lnTo>
                  <a:pt x="210" y="69"/>
                </a:lnTo>
                <a:lnTo>
                  <a:pt x="153" y="69"/>
                </a:lnTo>
                <a:lnTo>
                  <a:pt x="153" y="57"/>
                </a:lnTo>
                <a:lnTo>
                  <a:pt x="141" y="57"/>
                </a:lnTo>
                <a:lnTo>
                  <a:pt x="141" y="0"/>
                </a:lnTo>
                <a:lnTo>
                  <a:pt x="128" y="0"/>
                </a:lnTo>
                <a:lnTo>
                  <a:pt x="128" y="57"/>
                </a:lnTo>
                <a:lnTo>
                  <a:pt x="111" y="57"/>
                </a:lnTo>
                <a:lnTo>
                  <a:pt x="111" y="0"/>
                </a:lnTo>
                <a:lnTo>
                  <a:pt x="98" y="0"/>
                </a:lnTo>
                <a:lnTo>
                  <a:pt x="98" y="57"/>
                </a:lnTo>
                <a:lnTo>
                  <a:pt x="81" y="57"/>
                </a:lnTo>
                <a:lnTo>
                  <a:pt x="81" y="0"/>
                </a:lnTo>
                <a:lnTo>
                  <a:pt x="69" y="0"/>
                </a:lnTo>
                <a:lnTo>
                  <a:pt x="69" y="57"/>
                </a:lnTo>
                <a:lnTo>
                  <a:pt x="57" y="57"/>
                </a:lnTo>
                <a:lnTo>
                  <a:pt x="57" y="69"/>
                </a:lnTo>
                <a:lnTo>
                  <a:pt x="0" y="69"/>
                </a:lnTo>
                <a:lnTo>
                  <a:pt x="0" y="82"/>
                </a:lnTo>
                <a:lnTo>
                  <a:pt x="57" y="82"/>
                </a:lnTo>
                <a:lnTo>
                  <a:pt x="57" y="98"/>
                </a:lnTo>
                <a:lnTo>
                  <a:pt x="0" y="98"/>
                </a:lnTo>
                <a:lnTo>
                  <a:pt x="0" y="112"/>
                </a:lnTo>
                <a:lnTo>
                  <a:pt x="57" y="112"/>
                </a:lnTo>
                <a:lnTo>
                  <a:pt x="57" y="128"/>
                </a:lnTo>
                <a:lnTo>
                  <a:pt x="0" y="128"/>
                </a:lnTo>
                <a:lnTo>
                  <a:pt x="0" y="142"/>
                </a:lnTo>
                <a:lnTo>
                  <a:pt x="57" y="142"/>
                </a:lnTo>
                <a:lnTo>
                  <a:pt x="57" y="153"/>
                </a:lnTo>
                <a:lnTo>
                  <a:pt x="69" y="153"/>
                </a:lnTo>
                <a:lnTo>
                  <a:pt x="69" y="210"/>
                </a:lnTo>
                <a:lnTo>
                  <a:pt x="81" y="210"/>
                </a:lnTo>
                <a:lnTo>
                  <a:pt x="81" y="153"/>
                </a:lnTo>
                <a:lnTo>
                  <a:pt x="98" y="153"/>
                </a:lnTo>
                <a:lnTo>
                  <a:pt x="98" y="210"/>
                </a:lnTo>
                <a:lnTo>
                  <a:pt x="111" y="210"/>
                </a:lnTo>
                <a:lnTo>
                  <a:pt x="111" y="153"/>
                </a:lnTo>
                <a:lnTo>
                  <a:pt x="128" y="153"/>
                </a:lnTo>
                <a:lnTo>
                  <a:pt x="128" y="210"/>
                </a:lnTo>
                <a:lnTo>
                  <a:pt x="141" y="210"/>
                </a:lnTo>
                <a:lnTo>
                  <a:pt x="141" y="153"/>
                </a:lnTo>
                <a:lnTo>
                  <a:pt x="153" y="153"/>
                </a:lnTo>
                <a:lnTo>
                  <a:pt x="153" y="142"/>
                </a:lnTo>
                <a:lnTo>
                  <a:pt x="210" y="142"/>
                </a:lnTo>
                <a:lnTo>
                  <a:pt x="210" y="128"/>
                </a:lnTo>
                <a:lnTo>
                  <a:pt x="153" y="128"/>
                </a:lnTo>
                <a:lnTo>
                  <a:pt x="153" y="112"/>
                </a:lnTo>
                <a:lnTo>
                  <a:pt x="210" y="112"/>
                </a:lnTo>
                <a:lnTo>
                  <a:pt x="210" y="98"/>
                </a:lnTo>
                <a:lnTo>
                  <a:pt x="153" y="98"/>
                </a:lnTo>
                <a:lnTo>
                  <a:pt x="153" y="82"/>
                </a:lnTo>
                <a:lnTo>
                  <a:pt x="210" y="82"/>
                </a:lnTo>
                <a:close/>
                <a:moveTo>
                  <a:pt x="120" y="124"/>
                </a:moveTo>
                <a:lnTo>
                  <a:pt x="89" y="124"/>
                </a:lnTo>
                <a:lnTo>
                  <a:pt x="89" y="111"/>
                </a:lnTo>
                <a:lnTo>
                  <a:pt x="120" y="111"/>
                </a:lnTo>
                <a:lnTo>
                  <a:pt x="120" y="124"/>
                </a:lnTo>
                <a:close/>
                <a:moveTo>
                  <a:pt x="120" y="98"/>
                </a:moveTo>
                <a:lnTo>
                  <a:pt x="89" y="98"/>
                </a:lnTo>
                <a:lnTo>
                  <a:pt x="89" y="86"/>
                </a:lnTo>
                <a:lnTo>
                  <a:pt x="120" y="86"/>
                </a:lnTo>
                <a:lnTo>
                  <a:pt x="120" y="9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5" name="Freeform 594"/>
          <p:cNvSpPr>
            <a:spLocks noEditPoints="1"/>
          </p:cNvSpPr>
          <p:nvPr/>
        </p:nvSpPr>
        <p:spPr bwMode="auto">
          <a:xfrm>
            <a:off x="10565765" y="4192905"/>
            <a:ext cx="193040" cy="162560"/>
          </a:xfrm>
          <a:custGeom>
            <a:avLst/>
            <a:gdLst>
              <a:gd name="T0" fmla="*/ 100 w 200"/>
              <a:gd name="T1" fmla="*/ 0 h 168"/>
              <a:gd name="T2" fmla="*/ 0 w 200"/>
              <a:gd name="T3" fmla="*/ 28 h 168"/>
              <a:gd name="T4" fmla="*/ 0 w 200"/>
              <a:gd name="T5" fmla="*/ 141 h 168"/>
              <a:gd name="T6" fmla="*/ 100 w 200"/>
              <a:gd name="T7" fmla="*/ 168 h 168"/>
              <a:gd name="T8" fmla="*/ 200 w 200"/>
              <a:gd name="T9" fmla="*/ 140 h 168"/>
              <a:gd name="T10" fmla="*/ 200 w 200"/>
              <a:gd name="T11" fmla="*/ 29 h 168"/>
              <a:gd name="T12" fmla="*/ 100 w 200"/>
              <a:gd name="T13" fmla="*/ 0 h 168"/>
              <a:gd name="T14" fmla="*/ 162 w 200"/>
              <a:gd name="T15" fmla="*/ 82 h 168"/>
              <a:gd name="T16" fmla="*/ 146 w 200"/>
              <a:gd name="T17" fmla="*/ 82 h 168"/>
              <a:gd name="T18" fmla="*/ 146 w 200"/>
              <a:gd name="T19" fmla="*/ 60 h 168"/>
              <a:gd name="T20" fmla="*/ 126 w 200"/>
              <a:gd name="T21" fmla="*/ 60 h 168"/>
              <a:gd name="T22" fmla="*/ 126 w 200"/>
              <a:gd name="T23" fmla="*/ 82 h 168"/>
              <a:gd name="T24" fmla="*/ 110 w 200"/>
              <a:gd name="T25" fmla="*/ 82 h 168"/>
              <a:gd name="T26" fmla="*/ 110 w 200"/>
              <a:gd name="T27" fmla="*/ 60 h 168"/>
              <a:gd name="T28" fmla="*/ 90 w 200"/>
              <a:gd name="T29" fmla="*/ 60 h 168"/>
              <a:gd name="T30" fmla="*/ 90 w 200"/>
              <a:gd name="T31" fmla="*/ 82 h 168"/>
              <a:gd name="T32" fmla="*/ 74 w 200"/>
              <a:gd name="T33" fmla="*/ 82 h 168"/>
              <a:gd name="T34" fmla="*/ 74 w 200"/>
              <a:gd name="T35" fmla="*/ 60 h 168"/>
              <a:gd name="T36" fmla="*/ 54 w 200"/>
              <a:gd name="T37" fmla="*/ 60 h 168"/>
              <a:gd name="T38" fmla="*/ 54 w 200"/>
              <a:gd name="T39" fmla="*/ 82 h 168"/>
              <a:gd name="T40" fmla="*/ 38 w 200"/>
              <a:gd name="T41" fmla="*/ 82 h 168"/>
              <a:gd name="T42" fmla="*/ 38 w 200"/>
              <a:gd name="T43" fmla="*/ 60 h 168"/>
              <a:gd name="T44" fmla="*/ 19 w 200"/>
              <a:gd name="T45" fmla="*/ 60 h 168"/>
              <a:gd name="T46" fmla="*/ 19 w 200"/>
              <a:gd name="T47" fmla="*/ 44 h 168"/>
              <a:gd name="T48" fmla="*/ 38 w 200"/>
              <a:gd name="T49" fmla="*/ 44 h 168"/>
              <a:gd name="T50" fmla="*/ 38 w 200"/>
              <a:gd name="T51" fmla="*/ 23 h 168"/>
              <a:gd name="T52" fmla="*/ 54 w 200"/>
              <a:gd name="T53" fmla="*/ 23 h 168"/>
              <a:gd name="T54" fmla="*/ 54 w 200"/>
              <a:gd name="T55" fmla="*/ 44 h 168"/>
              <a:gd name="T56" fmla="*/ 74 w 200"/>
              <a:gd name="T57" fmla="*/ 44 h 168"/>
              <a:gd name="T58" fmla="*/ 74 w 200"/>
              <a:gd name="T59" fmla="*/ 23 h 168"/>
              <a:gd name="T60" fmla="*/ 90 w 200"/>
              <a:gd name="T61" fmla="*/ 23 h 168"/>
              <a:gd name="T62" fmla="*/ 90 w 200"/>
              <a:gd name="T63" fmla="*/ 44 h 168"/>
              <a:gd name="T64" fmla="*/ 110 w 200"/>
              <a:gd name="T65" fmla="*/ 44 h 168"/>
              <a:gd name="T66" fmla="*/ 110 w 200"/>
              <a:gd name="T67" fmla="*/ 23 h 168"/>
              <a:gd name="T68" fmla="*/ 126 w 200"/>
              <a:gd name="T69" fmla="*/ 23 h 168"/>
              <a:gd name="T70" fmla="*/ 126 w 200"/>
              <a:gd name="T71" fmla="*/ 44 h 168"/>
              <a:gd name="T72" fmla="*/ 146 w 200"/>
              <a:gd name="T73" fmla="*/ 44 h 168"/>
              <a:gd name="T74" fmla="*/ 146 w 200"/>
              <a:gd name="T75" fmla="*/ 23 h 168"/>
              <a:gd name="T76" fmla="*/ 162 w 200"/>
              <a:gd name="T77" fmla="*/ 23 h 168"/>
              <a:gd name="T78" fmla="*/ 162 w 200"/>
              <a:gd name="T79" fmla="*/ 44 h 168"/>
              <a:gd name="T80" fmla="*/ 182 w 200"/>
              <a:gd name="T81" fmla="*/ 44 h 168"/>
              <a:gd name="T82" fmla="*/ 182 w 200"/>
              <a:gd name="T83" fmla="*/ 60 h 168"/>
              <a:gd name="T84" fmla="*/ 162 w 200"/>
              <a:gd name="T85" fmla="*/ 60 h 168"/>
              <a:gd name="T86" fmla="*/ 162 w 200"/>
              <a:gd name="T87" fmla="*/ 82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0" h="168">
                <a:moveTo>
                  <a:pt x="100" y="0"/>
                </a:moveTo>
                <a:cubicBezTo>
                  <a:pt x="61" y="0"/>
                  <a:pt x="26" y="12"/>
                  <a:pt x="0" y="28"/>
                </a:cubicBezTo>
                <a:cubicBezTo>
                  <a:pt x="0" y="141"/>
                  <a:pt x="0" y="141"/>
                  <a:pt x="0" y="141"/>
                </a:cubicBezTo>
                <a:cubicBezTo>
                  <a:pt x="26" y="157"/>
                  <a:pt x="61" y="168"/>
                  <a:pt x="100" y="168"/>
                </a:cubicBezTo>
                <a:cubicBezTo>
                  <a:pt x="139" y="168"/>
                  <a:pt x="174" y="156"/>
                  <a:pt x="200" y="140"/>
                </a:cubicBezTo>
                <a:cubicBezTo>
                  <a:pt x="200" y="29"/>
                  <a:pt x="200" y="29"/>
                  <a:pt x="200" y="29"/>
                </a:cubicBezTo>
                <a:cubicBezTo>
                  <a:pt x="174" y="12"/>
                  <a:pt x="139" y="0"/>
                  <a:pt x="100" y="0"/>
                </a:cubicBezTo>
                <a:close/>
                <a:moveTo>
                  <a:pt x="162" y="82"/>
                </a:moveTo>
                <a:cubicBezTo>
                  <a:pt x="146" y="82"/>
                  <a:pt x="146" y="82"/>
                  <a:pt x="146" y="82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26" y="60"/>
                  <a:pt x="126" y="60"/>
                  <a:pt x="126" y="60"/>
                </a:cubicBezTo>
                <a:cubicBezTo>
                  <a:pt x="126" y="82"/>
                  <a:pt x="126" y="82"/>
                  <a:pt x="126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60"/>
                  <a:pt x="110" y="60"/>
                  <a:pt x="11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82"/>
                  <a:pt x="90" y="82"/>
                  <a:pt x="90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4" y="60"/>
                  <a:pt x="74" y="60"/>
                  <a:pt x="74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4" y="82"/>
                  <a:pt x="54" y="82"/>
                  <a:pt x="54" y="82"/>
                </a:cubicBezTo>
                <a:cubicBezTo>
                  <a:pt x="38" y="82"/>
                  <a:pt x="38" y="82"/>
                  <a:pt x="38" y="82"/>
                </a:cubicBezTo>
                <a:cubicBezTo>
                  <a:pt x="38" y="60"/>
                  <a:pt x="38" y="60"/>
                  <a:pt x="38" y="60"/>
                </a:cubicBezTo>
                <a:cubicBezTo>
                  <a:pt x="19" y="60"/>
                  <a:pt x="19" y="60"/>
                  <a:pt x="19" y="60"/>
                </a:cubicBezTo>
                <a:cubicBezTo>
                  <a:pt x="19" y="44"/>
                  <a:pt x="19" y="44"/>
                  <a:pt x="19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23"/>
                  <a:pt x="38" y="23"/>
                  <a:pt x="38" y="23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44"/>
                  <a:pt x="54" y="44"/>
                  <a:pt x="54" y="44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23"/>
                  <a:pt x="74" y="23"/>
                  <a:pt x="74" y="23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44"/>
                  <a:pt x="90" y="44"/>
                  <a:pt x="90" y="44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46" y="44"/>
                  <a:pt x="146" y="44"/>
                  <a:pt x="146" y="44"/>
                </a:cubicBezTo>
                <a:cubicBezTo>
                  <a:pt x="146" y="23"/>
                  <a:pt x="146" y="23"/>
                  <a:pt x="146" y="23"/>
                </a:cubicBezTo>
                <a:cubicBezTo>
                  <a:pt x="162" y="23"/>
                  <a:pt x="162" y="23"/>
                  <a:pt x="162" y="23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2" y="60"/>
                  <a:pt x="182" y="60"/>
                  <a:pt x="182" y="60"/>
                </a:cubicBezTo>
                <a:cubicBezTo>
                  <a:pt x="162" y="60"/>
                  <a:pt x="162" y="60"/>
                  <a:pt x="162" y="60"/>
                </a:cubicBezTo>
                <a:lnTo>
                  <a:pt x="162" y="8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6" name="Freeform 595"/>
          <p:cNvSpPr/>
          <p:nvPr/>
        </p:nvSpPr>
        <p:spPr bwMode="auto">
          <a:xfrm>
            <a:off x="10774680" y="4232275"/>
            <a:ext cx="26035" cy="86360"/>
          </a:xfrm>
          <a:custGeom>
            <a:avLst/>
            <a:gdLst>
              <a:gd name="T0" fmla="*/ 28 w 28"/>
              <a:gd name="T1" fmla="*/ 44 h 89"/>
              <a:gd name="T2" fmla="*/ 0 w 28"/>
              <a:gd name="T3" fmla="*/ 0 h 89"/>
              <a:gd name="T4" fmla="*/ 0 w 28"/>
              <a:gd name="T5" fmla="*/ 89 h 89"/>
              <a:gd name="T6" fmla="*/ 28 w 28"/>
              <a:gd name="T7" fmla="*/ 4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89">
                <a:moveTo>
                  <a:pt x="28" y="44"/>
                </a:moveTo>
                <a:cubicBezTo>
                  <a:pt x="28" y="31"/>
                  <a:pt x="18" y="15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8" y="74"/>
                  <a:pt x="28" y="58"/>
                  <a:pt x="28" y="4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7" name="Freeform 596"/>
          <p:cNvSpPr/>
          <p:nvPr/>
        </p:nvSpPr>
        <p:spPr bwMode="auto">
          <a:xfrm>
            <a:off x="10521950" y="4231005"/>
            <a:ext cx="27940" cy="87630"/>
          </a:xfrm>
          <a:custGeom>
            <a:avLst/>
            <a:gdLst>
              <a:gd name="T0" fmla="*/ 0 w 29"/>
              <a:gd name="T1" fmla="*/ 45 h 91"/>
              <a:gd name="T2" fmla="*/ 29 w 29"/>
              <a:gd name="T3" fmla="*/ 91 h 91"/>
              <a:gd name="T4" fmla="*/ 29 w 29"/>
              <a:gd name="T5" fmla="*/ 0 h 91"/>
              <a:gd name="T6" fmla="*/ 0 w 29"/>
              <a:gd name="T7" fmla="*/ 4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91">
                <a:moveTo>
                  <a:pt x="0" y="45"/>
                </a:moveTo>
                <a:cubicBezTo>
                  <a:pt x="0" y="59"/>
                  <a:pt x="11" y="76"/>
                  <a:pt x="29" y="91"/>
                </a:cubicBezTo>
                <a:cubicBezTo>
                  <a:pt x="29" y="0"/>
                  <a:pt x="29" y="0"/>
                  <a:pt x="29" y="0"/>
                </a:cubicBezTo>
                <a:cubicBezTo>
                  <a:pt x="11" y="15"/>
                  <a:pt x="0" y="31"/>
                  <a:pt x="0" y="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8" name="Freeform 597"/>
          <p:cNvSpPr>
            <a:spLocks noEditPoints="1"/>
          </p:cNvSpPr>
          <p:nvPr/>
        </p:nvSpPr>
        <p:spPr bwMode="auto">
          <a:xfrm>
            <a:off x="11079480" y="4134485"/>
            <a:ext cx="277495" cy="277495"/>
          </a:xfrm>
          <a:custGeom>
            <a:avLst/>
            <a:gdLst>
              <a:gd name="T0" fmla="*/ 286 w 288"/>
              <a:gd name="T1" fmla="*/ 121 h 287"/>
              <a:gd name="T2" fmla="*/ 265 w 288"/>
              <a:gd name="T3" fmla="*/ 66 h 287"/>
              <a:gd name="T4" fmla="*/ 173 w 288"/>
              <a:gd name="T5" fmla="*/ 3 h 287"/>
              <a:gd name="T6" fmla="*/ 144 w 288"/>
              <a:gd name="T7" fmla="*/ 0 h 287"/>
              <a:gd name="T8" fmla="*/ 116 w 288"/>
              <a:gd name="T9" fmla="*/ 3 h 287"/>
              <a:gd name="T10" fmla="*/ 23 w 288"/>
              <a:gd name="T11" fmla="*/ 66 h 287"/>
              <a:gd name="T12" fmla="*/ 2 w 288"/>
              <a:gd name="T13" fmla="*/ 121 h 287"/>
              <a:gd name="T14" fmla="*/ 0 w 288"/>
              <a:gd name="T15" fmla="*/ 143 h 287"/>
              <a:gd name="T16" fmla="*/ 41 w 288"/>
              <a:gd name="T17" fmla="*/ 244 h 287"/>
              <a:gd name="T18" fmla="*/ 97 w 288"/>
              <a:gd name="T19" fmla="*/ 280 h 287"/>
              <a:gd name="T20" fmla="*/ 144 w 288"/>
              <a:gd name="T21" fmla="*/ 287 h 287"/>
              <a:gd name="T22" fmla="*/ 191 w 288"/>
              <a:gd name="T23" fmla="*/ 279 h 287"/>
              <a:gd name="T24" fmla="*/ 247 w 288"/>
              <a:gd name="T25" fmla="*/ 244 h 287"/>
              <a:gd name="T26" fmla="*/ 288 w 288"/>
              <a:gd name="T27" fmla="*/ 143 h 287"/>
              <a:gd name="T28" fmla="*/ 286 w 288"/>
              <a:gd name="T29" fmla="*/ 121 h 287"/>
              <a:gd name="T30" fmla="*/ 241 w 288"/>
              <a:gd name="T31" fmla="*/ 225 h 287"/>
              <a:gd name="T32" fmla="*/ 239 w 288"/>
              <a:gd name="T33" fmla="*/ 218 h 287"/>
              <a:gd name="T34" fmla="*/ 188 w 288"/>
              <a:gd name="T35" fmla="*/ 218 h 287"/>
              <a:gd name="T36" fmla="*/ 172 w 288"/>
              <a:gd name="T37" fmla="*/ 266 h 287"/>
              <a:gd name="T38" fmla="*/ 174 w 288"/>
              <a:gd name="T39" fmla="*/ 267 h 287"/>
              <a:gd name="T40" fmla="*/ 144 w 288"/>
              <a:gd name="T41" fmla="*/ 270 h 287"/>
              <a:gd name="T42" fmla="*/ 115 w 288"/>
              <a:gd name="T43" fmla="*/ 267 h 287"/>
              <a:gd name="T44" fmla="*/ 116 w 288"/>
              <a:gd name="T45" fmla="*/ 266 h 287"/>
              <a:gd name="T46" fmla="*/ 101 w 288"/>
              <a:gd name="T47" fmla="*/ 218 h 287"/>
              <a:gd name="T48" fmla="*/ 50 w 288"/>
              <a:gd name="T49" fmla="*/ 218 h 287"/>
              <a:gd name="T50" fmla="*/ 48 w 288"/>
              <a:gd name="T51" fmla="*/ 226 h 287"/>
              <a:gd name="T52" fmla="*/ 17 w 288"/>
              <a:gd name="T53" fmla="*/ 143 h 287"/>
              <a:gd name="T54" fmla="*/ 18 w 288"/>
              <a:gd name="T55" fmla="*/ 132 h 287"/>
              <a:gd name="T56" fmla="*/ 34 w 288"/>
              <a:gd name="T57" fmla="*/ 144 h 287"/>
              <a:gd name="T58" fmla="*/ 75 w 288"/>
              <a:gd name="T59" fmla="*/ 114 h 287"/>
              <a:gd name="T60" fmla="*/ 60 w 288"/>
              <a:gd name="T61" fmla="*/ 66 h 287"/>
              <a:gd name="T62" fmla="*/ 43 w 288"/>
              <a:gd name="T63" fmla="*/ 66 h 287"/>
              <a:gd name="T64" fmla="*/ 110 w 288"/>
              <a:gd name="T65" fmla="*/ 21 h 287"/>
              <a:gd name="T66" fmla="*/ 104 w 288"/>
              <a:gd name="T67" fmla="*/ 40 h 287"/>
              <a:gd name="T68" fmla="*/ 145 w 288"/>
              <a:gd name="T69" fmla="*/ 69 h 287"/>
              <a:gd name="T70" fmla="*/ 185 w 288"/>
              <a:gd name="T71" fmla="*/ 40 h 287"/>
              <a:gd name="T72" fmla="*/ 180 w 288"/>
              <a:gd name="T73" fmla="*/ 22 h 287"/>
              <a:gd name="T74" fmla="*/ 245 w 288"/>
              <a:gd name="T75" fmla="*/ 66 h 287"/>
              <a:gd name="T76" fmla="*/ 229 w 288"/>
              <a:gd name="T77" fmla="*/ 66 h 287"/>
              <a:gd name="T78" fmla="*/ 213 w 288"/>
              <a:gd name="T79" fmla="*/ 114 h 287"/>
              <a:gd name="T80" fmla="*/ 254 w 288"/>
              <a:gd name="T81" fmla="*/ 144 h 287"/>
              <a:gd name="T82" fmla="*/ 270 w 288"/>
              <a:gd name="T83" fmla="*/ 132 h 287"/>
              <a:gd name="T84" fmla="*/ 271 w 288"/>
              <a:gd name="T85" fmla="*/ 143 h 287"/>
              <a:gd name="T86" fmla="*/ 241 w 288"/>
              <a:gd name="T87" fmla="*/ 22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8" h="287">
                <a:moveTo>
                  <a:pt x="286" y="121"/>
                </a:moveTo>
                <a:cubicBezTo>
                  <a:pt x="283" y="101"/>
                  <a:pt x="276" y="83"/>
                  <a:pt x="265" y="66"/>
                </a:cubicBezTo>
                <a:cubicBezTo>
                  <a:pt x="245" y="34"/>
                  <a:pt x="212" y="11"/>
                  <a:pt x="173" y="3"/>
                </a:cubicBezTo>
                <a:cubicBezTo>
                  <a:pt x="164" y="1"/>
                  <a:pt x="154" y="0"/>
                  <a:pt x="144" y="0"/>
                </a:cubicBezTo>
                <a:cubicBezTo>
                  <a:pt x="134" y="0"/>
                  <a:pt x="125" y="1"/>
                  <a:pt x="116" y="3"/>
                </a:cubicBezTo>
                <a:cubicBezTo>
                  <a:pt x="77" y="10"/>
                  <a:pt x="43" y="34"/>
                  <a:pt x="23" y="66"/>
                </a:cubicBezTo>
                <a:cubicBezTo>
                  <a:pt x="12" y="83"/>
                  <a:pt x="5" y="101"/>
                  <a:pt x="2" y="121"/>
                </a:cubicBezTo>
                <a:cubicBezTo>
                  <a:pt x="1" y="128"/>
                  <a:pt x="0" y="136"/>
                  <a:pt x="0" y="143"/>
                </a:cubicBezTo>
                <a:cubicBezTo>
                  <a:pt x="0" y="183"/>
                  <a:pt x="16" y="218"/>
                  <a:pt x="41" y="244"/>
                </a:cubicBezTo>
                <a:cubicBezTo>
                  <a:pt x="57" y="260"/>
                  <a:pt x="76" y="272"/>
                  <a:pt x="97" y="280"/>
                </a:cubicBezTo>
                <a:cubicBezTo>
                  <a:pt x="112" y="285"/>
                  <a:pt x="128" y="287"/>
                  <a:pt x="144" y="287"/>
                </a:cubicBezTo>
                <a:cubicBezTo>
                  <a:pt x="160" y="287"/>
                  <a:pt x="176" y="284"/>
                  <a:pt x="191" y="279"/>
                </a:cubicBezTo>
                <a:cubicBezTo>
                  <a:pt x="212" y="272"/>
                  <a:pt x="232" y="260"/>
                  <a:pt x="247" y="244"/>
                </a:cubicBezTo>
                <a:cubicBezTo>
                  <a:pt x="272" y="218"/>
                  <a:pt x="288" y="182"/>
                  <a:pt x="288" y="143"/>
                </a:cubicBezTo>
                <a:cubicBezTo>
                  <a:pt x="288" y="136"/>
                  <a:pt x="287" y="128"/>
                  <a:pt x="286" y="121"/>
                </a:cubicBezTo>
                <a:close/>
                <a:moveTo>
                  <a:pt x="241" y="225"/>
                </a:moveTo>
                <a:cubicBezTo>
                  <a:pt x="239" y="218"/>
                  <a:pt x="239" y="218"/>
                  <a:pt x="239" y="218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4" y="267"/>
                  <a:pt x="174" y="267"/>
                  <a:pt x="174" y="267"/>
                </a:cubicBezTo>
                <a:cubicBezTo>
                  <a:pt x="164" y="269"/>
                  <a:pt x="154" y="270"/>
                  <a:pt x="144" y="270"/>
                </a:cubicBezTo>
                <a:cubicBezTo>
                  <a:pt x="134" y="270"/>
                  <a:pt x="124" y="269"/>
                  <a:pt x="115" y="267"/>
                </a:cubicBezTo>
                <a:cubicBezTo>
                  <a:pt x="116" y="266"/>
                  <a:pt x="116" y="266"/>
                  <a:pt x="116" y="266"/>
                </a:cubicBezTo>
                <a:cubicBezTo>
                  <a:pt x="101" y="218"/>
                  <a:pt x="101" y="218"/>
                  <a:pt x="101" y="218"/>
                </a:cubicBezTo>
                <a:cubicBezTo>
                  <a:pt x="50" y="218"/>
                  <a:pt x="50" y="218"/>
                  <a:pt x="50" y="218"/>
                </a:cubicBezTo>
                <a:cubicBezTo>
                  <a:pt x="48" y="226"/>
                  <a:pt x="48" y="226"/>
                  <a:pt x="48" y="226"/>
                </a:cubicBezTo>
                <a:cubicBezTo>
                  <a:pt x="29" y="204"/>
                  <a:pt x="17" y="175"/>
                  <a:pt x="17" y="143"/>
                </a:cubicBezTo>
                <a:cubicBezTo>
                  <a:pt x="17" y="140"/>
                  <a:pt x="17" y="136"/>
                  <a:pt x="18" y="132"/>
                </a:cubicBezTo>
                <a:cubicBezTo>
                  <a:pt x="34" y="144"/>
                  <a:pt x="34" y="144"/>
                  <a:pt x="34" y="144"/>
                </a:cubicBezTo>
                <a:cubicBezTo>
                  <a:pt x="75" y="114"/>
                  <a:pt x="75" y="114"/>
                  <a:pt x="75" y="114"/>
                </a:cubicBezTo>
                <a:cubicBezTo>
                  <a:pt x="60" y="66"/>
                  <a:pt x="60" y="66"/>
                  <a:pt x="60" y="66"/>
                </a:cubicBezTo>
                <a:cubicBezTo>
                  <a:pt x="43" y="66"/>
                  <a:pt x="43" y="66"/>
                  <a:pt x="43" y="66"/>
                </a:cubicBezTo>
                <a:cubicBezTo>
                  <a:pt x="60" y="45"/>
                  <a:pt x="83" y="29"/>
                  <a:pt x="110" y="21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85" y="40"/>
                  <a:pt x="185" y="40"/>
                  <a:pt x="185" y="40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206" y="29"/>
                  <a:pt x="228" y="45"/>
                  <a:pt x="245" y="66"/>
                </a:cubicBezTo>
                <a:cubicBezTo>
                  <a:pt x="229" y="66"/>
                  <a:pt x="229" y="66"/>
                  <a:pt x="229" y="66"/>
                </a:cubicBezTo>
                <a:cubicBezTo>
                  <a:pt x="213" y="114"/>
                  <a:pt x="213" y="114"/>
                  <a:pt x="213" y="114"/>
                </a:cubicBezTo>
                <a:cubicBezTo>
                  <a:pt x="254" y="144"/>
                  <a:pt x="254" y="144"/>
                  <a:pt x="254" y="144"/>
                </a:cubicBezTo>
                <a:cubicBezTo>
                  <a:pt x="270" y="132"/>
                  <a:pt x="270" y="132"/>
                  <a:pt x="270" y="132"/>
                </a:cubicBezTo>
                <a:cubicBezTo>
                  <a:pt x="271" y="136"/>
                  <a:pt x="271" y="140"/>
                  <a:pt x="271" y="143"/>
                </a:cubicBezTo>
                <a:cubicBezTo>
                  <a:pt x="271" y="175"/>
                  <a:pt x="260" y="203"/>
                  <a:pt x="241" y="22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9" name="Freeform 598"/>
          <p:cNvSpPr/>
          <p:nvPr/>
        </p:nvSpPr>
        <p:spPr bwMode="auto">
          <a:xfrm>
            <a:off x="11172190" y="4239260"/>
            <a:ext cx="92075" cy="86995"/>
          </a:xfrm>
          <a:custGeom>
            <a:avLst/>
            <a:gdLst>
              <a:gd name="T0" fmla="*/ 0 w 70"/>
              <a:gd name="T1" fmla="*/ 26 h 66"/>
              <a:gd name="T2" fmla="*/ 14 w 70"/>
              <a:gd name="T3" fmla="*/ 66 h 66"/>
              <a:gd name="T4" fmla="*/ 57 w 70"/>
              <a:gd name="T5" fmla="*/ 66 h 66"/>
              <a:gd name="T6" fmla="*/ 70 w 70"/>
              <a:gd name="T7" fmla="*/ 26 h 66"/>
              <a:gd name="T8" fmla="*/ 35 w 70"/>
              <a:gd name="T9" fmla="*/ 0 h 66"/>
              <a:gd name="T10" fmla="*/ 0 w 70"/>
              <a:gd name="T11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" h="66">
                <a:moveTo>
                  <a:pt x="0" y="26"/>
                </a:moveTo>
                <a:lnTo>
                  <a:pt x="14" y="66"/>
                </a:lnTo>
                <a:lnTo>
                  <a:pt x="57" y="66"/>
                </a:lnTo>
                <a:lnTo>
                  <a:pt x="70" y="26"/>
                </a:lnTo>
                <a:lnTo>
                  <a:pt x="35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0" name="Freeform 599"/>
          <p:cNvSpPr/>
          <p:nvPr/>
        </p:nvSpPr>
        <p:spPr bwMode="auto">
          <a:xfrm>
            <a:off x="3375025" y="3103245"/>
            <a:ext cx="116205" cy="116205"/>
          </a:xfrm>
          <a:custGeom>
            <a:avLst/>
            <a:gdLst>
              <a:gd name="T0" fmla="*/ 120 w 120"/>
              <a:gd name="T1" fmla="*/ 0 h 120"/>
              <a:gd name="T2" fmla="*/ 119 w 120"/>
              <a:gd name="T3" fmla="*/ 0 h 120"/>
              <a:gd name="T4" fmla="*/ 115 w 120"/>
              <a:gd name="T5" fmla="*/ 0 h 120"/>
              <a:gd name="T6" fmla="*/ 5 w 120"/>
              <a:gd name="T7" fmla="*/ 0 h 120"/>
              <a:gd name="T8" fmla="*/ 1 w 120"/>
              <a:gd name="T9" fmla="*/ 0 h 120"/>
              <a:gd name="T10" fmla="*/ 0 w 120"/>
              <a:gd name="T11" fmla="*/ 0 h 120"/>
              <a:gd name="T12" fmla="*/ 0 w 120"/>
              <a:gd name="T13" fmla="*/ 1 h 120"/>
              <a:gd name="T14" fmla="*/ 0 w 120"/>
              <a:gd name="T15" fmla="*/ 5 h 120"/>
              <a:gd name="T16" fmla="*/ 0 w 120"/>
              <a:gd name="T17" fmla="*/ 115 h 120"/>
              <a:gd name="T18" fmla="*/ 0 w 120"/>
              <a:gd name="T19" fmla="*/ 119 h 120"/>
              <a:gd name="T20" fmla="*/ 0 w 120"/>
              <a:gd name="T21" fmla="*/ 120 h 120"/>
              <a:gd name="T22" fmla="*/ 1 w 120"/>
              <a:gd name="T23" fmla="*/ 120 h 120"/>
              <a:gd name="T24" fmla="*/ 5 w 120"/>
              <a:gd name="T25" fmla="*/ 120 h 120"/>
              <a:gd name="T26" fmla="*/ 115 w 120"/>
              <a:gd name="T27" fmla="*/ 120 h 120"/>
              <a:gd name="T28" fmla="*/ 119 w 120"/>
              <a:gd name="T29" fmla="*/ 120 h 120"/>
              <a:gd name="T30" fmla="*/ 120 w 120"/>
              <a:gd name="T31" fmla="*/ 120 h 120"/>
              <a:gd name="T32" fmla="*/ 120 w 120"/>
              <a:gd name="T33" fmla="*/ 119 h 120"/>
              <a:gd name="T34" fmla="*/ 120 w 120"/>
              <a:gd name="T35" fmla="*/ 115 h 120"/>
              <a:gd name="T36" fmla="*/ 120 w 120"/>
              <a:gd name="T37" fmla="*/ 5 h 120"/>
              <a:gd name="T38" fmla="*/ 120 w 120"/>
              <a:gd name="T39" fmla="*/ 1 h 120"/>
              <a:gd name="T40" fmla="*/ 120 w 120"/>
              <a:gd name="T41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0" h="120">
                <a:moveTo>
                  <a:pt x="120" y="0"/>
                </a:moveTo>
                <a:cubicBezTo>
                  <a:pt x="120" y="0"/>
                  <a:pt x="120" y="0"/>
                  <a:pt x="119" y="0"/>
                </a:cubicBezTo>
                <a:cubicBezTo>
                  <a:pt x="119" y="0"/>
                  <a:pt x="117" y="0"/>
                  <a:pt x="115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3"/>
                  <a:pt x="0" y="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7"/>
                  <a:pt x="0" y="118"/>
                  <a:pt x="0" y="119"/>
                </a:cubicBezTo>
                <a:cubicBezTo>
                  <a:pt x="0" y="119"/>
                  <a:pt x="0" y="120"/>
                  <a:pt x="0" y="120"/>
                </a:cubicBezTo>
                <a:cubicBezTo>
                  <a:pt x="1" y="120"/>
                  <a:pt x="1" y="120"/>
                  <a:pt x="1" y="120"/>
                </a:cubicBezTo>
                <a:cubicBezTo>
                  <a:pt x="1" y="120"/>
                  <a:pt x="3" y="120"/>
                  <a:pt x="5" y="120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7" y="120"/>
                  <a:pt x="118" y="120"/>
                  <a:pt x="119" y="120"/>
                </a:cubicBezTo>
                <a:cubicBezTo>
                  <a:pt x="119" y="120"/>
                  <a:pt x="120" y="120"/>
                  <a:pt x="120" y="120"/>
                </a:cubicBezTo>
                <a:cubicBezTo>
                  <a:pt x="120" y="120"/>
                  <a:pt x="120" y="120"/>
                  <a:pt x="120" y="119"/>
                </a:cubicBezTo>
                <a:cubicBezTo>
                  <a:pt x="120" y="119"/>
                  <a:pt x="120" y="117"/>
                  <a:pt x="120" y="115"/>
                </a:cubicBezTo>
                <a:cubicBezTo>
                  <a:pt x="120" y="5"/>
                  <a:pt x="120" y="5"/>
                  <a:pt x="120" y="5"/>
                </a:cubicBezTo>
                <a:cubicBezTo>
                  <a:pt x="120" y="3"/>
                  <a:pt x="120" y="2"/>
                  <a:pt x="120" y="1"/>
                </a:cubicBezTo>
                <a:cubicBezTo>
                  <a:pt x="120" y="1"/>
                  <a:pt x="120" y="0"/>
                  <a:pt x="12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1" name="Freeform 600"/>
          <p:cNvSpPr>
            <a:spLocks noEditPoints="1"/>
          </p:cNvSpPr>
          <p:nvPr/>
        </p:nvSpPr>
        <p:spPr bwMode="auto">
          <a:xfrm>
            <a:off x="3294380" y="3022600"/>
            <a:ext cx="277495" cy="277495"/>
          </a:xfrm>
          <a:custGeom>
            <a:avLst/>
            <a:gdLst>
              <a:gd name="T0" fmla="*/ 248 w 288"/>
              <a:gd name="T1" fmla="*/ 0 h 288"/>
              <a:gd name="T2" fmla="*/ 40 w 288"/>
              <a:gd name="T3" fmla="*/ 0 h 288"/>
              <a:gd name="T4" fmla="*/ 0 w 288"/>
              <a:gd name="T5" fmla="*/ 40 h 288"/>
              <a:gd name="T6" fmla="*/ 0 w 288"/>
              <a:gd name="T7" fmla="*/ 248 h 288"/>
              <a:gd name="T8" fmla="*/ 40 w 288"/>
              <a:gd name="T9" fmla="*/ 288 h 288"/>
              <a:gd name="T10" fmla="*/ 248 w 288"/>
              <a:gd name="T11" fmla="*/ 288 h 288"/>
              <a:gd name="T12" fmla="*/ 288 w 288"/>
              <a:gd name="T13" fmla="*/ 248 h 288"/>
              <a:gd name="T14" fmla="*/ 288 w 288"/>
              <a:gd name="T15" fmla="*/ 40 h 288"/>
              <a:gd name="T16" fmla="*/ 248 w 288"/>
              <a:gd name="T17" fmla="*/ 0 h 288"/>
              <a:gd name="T18" fmla="*/ 24 w 288"/>
              <a:gd name="T19" fmla="*/ 159 h 288"/>
              <a:gd name="T20" fmla="*/ 9 w 288"/>
              <a:gd name="T21" fmla="*/ 144 h 288"/>
              <a:gd name="T22" fmla="*/ 24 w 288"/>
              <a:gd name="T23" fmla="*/ 129 h 288"/>
              <a:gd name="T24" fmla="*/ 39 w 288"/>
              <a:gd name="T25" fmla="*/ 144 h 288"/>
              <a:gd name="T26" fmla="*/ 24 w 288"/>
              <a:gd name="T27" fmla="*/ 159 h 288"/>
              <a:gd name="T28" fmla="*/ 64 w 288"/>
              <a:gd name="T29" fmla="*/ 13 h 288"/>
              <a:gd name="T30" fmla="*/ 79 w 288"/>
              <a:gd name="T31" fmla="*/ 28 h 288"/>
              <a:gd name="T32" fmla="*/ 64 w 288"/>
              <a:gd name="T33" fmla="*/ 43 h 288"/>
              <a:gd name="T34" fmla="*/ 49 w 288"/>
              <a:gd name="T35" fmla="*/ 28 h 288"/>
              <a:gd name="T36" fmla="*/ 64 w 288"/>
              <a:gd name="T37" fmla="*/ 13 h 288"/>
              <a:gd name="T38" fmla="*/ 64 w 288"/>
              <a:gd name="T39" fmla="*/ 275 h 288"/>
              <a:gd name="T40" fmla="*/ 49 w 288"/>
              <a:gd name="T41" fmla="*/ 260 h 288"/>
              <a:gd name="T42" fmla="*/ 64 w 288"/>
              <a:gd name="T43" fmla="*/ 245 h 288"/>
              <a:gd name="T44" fmla="*/ 79 w 288"/>
              <a:gd name="T45" fmla="*/ 260 h 288"/>
              <a:gd name="T46" fmla="*/ 64 w 288"/>
              <a:gd name="T47" fmla="*/ 275 h 288"/>
              <a:gd name="T48" fmla="*/ 199 w 288"/>
              <a:gd name="T49" fmla="*/ 236 h 288"/>
              <a:gd name="T50" fmla="*/ 89 w 288"/>
              <a:gd name="T51" fmla="*/ 236 h 288"/>
              <a:gd name="T52" fmla="*/ 62 w 288"/>
              <a:gd name="T53" fmla="*/ 226 h 288"/>
              <a:gd name="T54" fmla="*/ 52 w 288"/>
              <a:gd name="T55" fmla="*/ 199 h 288"/>
              <a:gd name="T56" fmla="*/ 52 w 288"/>
              <a:gd name="T57" fmla="*/ 89 h 288"/>
              <a:gd name="T58" fmla="*/ 62 w 288"/>
              <a:gd name="T59" fmla="*/ 62 h 288"/>
              <a:gd name="T60" fmla="*/ 89 w 288"/>
              <a:gd name="T61" fmla="*/ 52 h 288"/>
              <a:gd name="T62" fmla="*/ 199 w 288"/>
              <a:gd name="T63" fmla="*/ 52 h 288"/>
              <a:gd name="T64" fmla="*/ 226 w 288"/>
              <a:gd name="T65" fmla="*/ 62 h 288"/>
              <a:gd name="T66" fmla="*/ 236 w 288"/>
              <a:gd name="T67" fmla="*/ 89 h 288"/>
              <a:gd name="T68" fmla="*/ 236 w 288"/>
              <a:gd name="T69" fmla="*/ 199 h 288"/>
              <a:gd name="T70" fmla="*/ 226 w 288"/>
              <a:gd name="T71" fmla="*/ 226 h 288"/>
              <a:gd name="T72" fmla="*/ 200 w 288"/>
              <a:gd name="T73" fmla="*/ 236 h 288"/>
              <a:gd name="T74" fmla="*/ 199 w 288"/>
              <a:gd name="T75" fmla="*/ 236 h 288"/>
              <a:gd name="T76" fmla="*/ 223 w 288"/>
              <a:gd name="T77" fmla="*/ 275 h 288"/>
              <a:gd name="T78" fmla="*/ 208 w 288"/>
              <a:gd name="T79" fmla="*/ 260 h 288"/>
              <a:gd name="T80" fmla="*/ 223 w 288"/>
              <a:gd name="T81" fmla="*/ 245 h 288"/>
              <a:gd name="T82" fmla="*/ 238 w 288"/>
              <a:gd name="T83" fmla="*/ 260 h 288"/>
              <a:gd name="T84" fmla="*/ 223 w 288"/>
              <a:gd name="T85" fmla="*/ 275 h 288"/>
              <a:gd name="T86" fmla="*/ 223 w 288"/>
              <a:gd name="T87" fmla="*/ 43 h 288"/>
              <a:gd name="T88" fmla="*/ 208 w 288"/>
              <a:gd name="T89" fmla="*/ 28 h 288"/>
              <a:gd name="T90" fmla="*/ 223 w 288"/>
              <a:gd name="T91" fmla="*/ 13 h 288"/>
              <a:gd name="T92" fmla="*/ 238 w 288"/>
              <a:gd name="T93" fmla="*/ 28 h 288"/>
              <a:gd name="T94" fmla="*/ 223 w 288"/>
              <a:gd name="T95" fmla="*/ 43 h 288"/>
              <a:gd name="T96" fmla="*/ 264 w 288"/>
              <a:gd name="T97" fmla="*/ 159 h 288"/>
              <a:gd name="T98" fmla="*/ 249 w 288"/>
              <a:gd name="T99" fmla="*/ 144 h 288"/>
              <a:gd name="T100" fmla="*/ 264 w 288"/>
              <a:gd name="T101" fmla="*/ 129 h 288"/>
              <a:gd name="T102" fmla="*/ 279 w 288"/>
              <a:gd name="T103" fmla="*/ 144 h 288"/>
              <a:gd name="T104" fmla="*/ 264 w 288"/>
              <a:gd name="T105" fmla="*/ 15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8" h="288">
                <a:moveTo>
                  <a:pt x="248" y="0"/>
                </a:moveTo>
                <a:cubicBezTo>
                  <a:pt x="40" y="0"/>
                  <a:pt x="40" y="0"/>
                  <a:pt x="40" y="0"/>
                </a:cubicBezTo>
                <a:cubicBezTo>
                  <a:pt x="13" y="0"/>
                  <a:pt x="0" y="13"/>
                  <a:pt x="0" y="40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5"/>
                  <a:pt x="13" y="288"/>
                  <a:pt x="40" y="288"/>
                </a:cubicBezTo>
                <a:cubicBezTo>
                  <a:pt x="248" y="288"/>
                  <a:pt x="248" y="288"/>
                  <a:pt x="248" y="288"/>
                </a:cubicBezTo>
                <a:cubicBezTo>
                  <a:pt x="275" y="288"/>
                  <a:pt x="288" y="275"/>
                  <a:pt x="288" y="248"/>
                </a:cubicBezTo>
                <a:cubicBezTo>
                  <a:pt x="288" y="40"/>
                  <a:pt x="288" y="40"/>
                  <a:pt x="288" y="40"/>
                </a:cubicBezTo>
                <a:cubicBezTo>
                  <a:pt x="288" y="13"/>
                  <a:pt x="275" y="0"/>
                  <a:pt x="248" y="0"/>
                </a:cubicBezTo>
                <a:close/>
                <a:moveTo>
                  <a:pt x="24" y="159"/>
                </a:moveTo>
                <a:cubicBezTo>
                  <a:pt x="16" y="159"/>
                  <a:pt x="9" y="153"/>
                  <a:pt x="9" y="144"/>
                </a:cubicBezTo>
                <a:cubicBezTo>
                  <a:pt x="9" y="136"/>
                  <a:pt x="16" y="129"/>
                  <a:pt x="24" y="129"/>
                </a:cubicBezTo>
                <a:cubicBezTo>
                  <a:pt x="32" y="129"/>
                  <a:pt x="39" y="136"/>
                  <a:pt x="39" y="144"/>
                </a:cubicBezTo>
                <a:cubicBezTo>
                  <a:pt x="39" y="153"/>
                  <a:pt x="32" y="159"/>
                  <a:pt x="24" y="159"/>
                </a:cubicBezTo>
                <a:close/>
                <a:moveTo>
                  <a:pt x="64" y="13"/>
                </a:moveTo>
                <a:cubicBezTo>
                  <a:pt x="73" y="13"/>
                  <a:pt x="79" y="20"/>
                  <a:pt x="79" y="28"/>
                </a:cubicBezTo>
                <a:cubicBezTo>
                  <a:pt x="79" y="36"/>
                  <a:pt x="73" y="43"/>
                  <a:pt x="64" y="43"/>
                </a:cubicBezTo>
                <a:cubicBezTo>
                  <a:pt x="56" y="43"/>
                  <a:pt x="50" y="36"/>
                  <a:pt x="49" y="28"/>
                </a:cubicBezTo>
                <a:cubicBezTo>
                  <a:pt x="50" y="20"/>
                  <a:pt x="56" y="13"/>
                  <a:pt x="64" y="13"/>
                </a:cubicBezTo>
                <a:close/>
                <a:moveTo>
                  <a:pt x="64" y="275"/>
                </a:moveTo>
                <a:cubicBezTo>
                  <a:pt x="56" y="275"/>
                  <a:pt x="50" y="268"/>
                  <a:pt x="49" y="260"/>
                </a:cubicBezTo>
                <a:cubicBezTo>
                  <a:pt x="50" y="252"/>
                  <a:pt x="56" y="245"/>
                  <a:pt x="64" y="245"/>
                </a:cubicBezTo>
                <a:cubicBezTo>
                  <a:pt x="73" y="245"/>
                  <a:pt x="79" y="252"/>
                  <a:pt x="79" y="260"/>
                </a:cubicBezTo>
                <a:cubicBezTo>
                  <a:pt x="79" y="268"/>
                  <a:pt x="73" y="275"/>
                  <a:pt x="64" y="275"/>
                </a:cubicBezTo>
                <a:close/>
                <a:moveTo>
                  <a:pt x="199" y="236"/>
                </a:moveTo>
                <a:cubicBezTo>
                  <a:pt x="89" y="236"/>
                  <a:pt x="89" y="236"/>
                  <a:pt x="89" y="236"/>
                </a:cubicBezTo>
                <a:cubicBezTo>
                  <a:pt x="79" y="236"/>
                  <a:pt x="69" y="234"/>
                  <a:pt x="62" y="226"/>
                </a:cubicBezTo>
                <a:cubicBezTo>
                  <a:pt x="54" y="219"/>
                  <a:pt x="52" y="209"/>
                  <a:pt x="52" y="199"/>
                </a:cubicBezTo>
                <a:cubicBezTo>
                  <a:pt x="52" y="89"/>
                  <a:pt x="52" y="89"/>
                  <a:pt x="52" y="89"/>
                </a:cubicBezTo>
                <a:cubicBezTo>
                  <a:pt x="52" y="79"/>
                  <a:pt x="54" y="69"/>
                  <a:pt x="62" y="62"/>
                </a:cubicBezTo>
                <a:cubicBezTo>
                  <a:pt x="69" y="54"/>
                  <a:pt x="79" y="52"/>
                  <a:pt x="89" y="52"/>
                </a:cubicBezTo>
                <a:cubicBezTo>
                  <a:pt x="199" y="52"/>
                  <a:pt x="199" y="52"/>
                  <a:pt x="199" y="52"/>
                </a:cubicBezTo>
                <a:cubicBezTo>
                  <a:pt x="209" y="52"/>
                  <a:pt x="219" y="54"/>
                  <a:pt x="226" y="62"/>
                </a:cubicBezTo>
                <a:cubicBezTo>
                  <a:pt x="234" y="69"/>
                  <a:pt x="237" y="79"/>
                  <a:pt x="236" y="89"/>
                </a:cubicBezTo>
                <a:cubicBezTo>
                  <a:pt x="236" y="199"/>
                  <a:pt x="236" y="199"/>
                  <a:pt x="236" y="199"/>
                </a:cubicBezTo>
                <a:cubicBezTo>
                  <a:pt x="237" y="209"/>
                  <a:pt x="234" y="219"/>
                  <a:pt x="226" y="226"/>
                </a:cubicBezTo>
                <a:cubicBezTo>
                  <a:pt x="219" y="234"/>
                  <a:pt x="209" y="236"/>
                  <a:pt x="200" y="236"/>
                </a:cubicBezTo>
                <a:cubicBezTo>
                  <a:pt x="199" y="236"/>
                  <a:pt x="199" y="236"/>
                  <a:pt x="199" y="236"/>
                </a:cubicBezTo>
                <a:close/>
                <a:moveTo>
                  <a:pt x="223" y="275"/>
                </a:moveTo>
                <a:cubicBezTo>
                  <a:pt x="215" y="275"/>
                  <a:pt x="208" y="268"/>
                  <a:pt x="208" y="260"/>
                </a:cubicBezTo>
                <a:cubicBezTo>
                  <a:pt x="208" y="252"/>
                  <a:pt x="215" y="245"/>
                  <a:pt x="223" y="245"/>
                </a:cubicBezTo>
                <a:cubicBezTo>
                  <a:pt x="231" y="245"/>
                  <a:pt x="238" y="252"/>
                  <a:pt x="238" y="260"/>
                </a:cubicBezTo>
                <a:cubicBezTo>
                  <a:pt x="238" y="268"/>
                  <a:pt x="231" y="275"/>
                  <a:pt x="223" y="275"/>
                </a:cubicBezTo>
                <a:close/>
                <a:moveTo>
                  <a:pt x="223" y="43"/>
                </a:moveTo>
                <a:cubicBezTo>
                  <a:pt x="215" y="43"/>
                  <a:pt x="208" y="36"/>
                  <a:pt x="208" y="28"/>
                </a:cubicBezTo>
                <a:cubicBezTo>
                  <a:pt x="208" y="20"/>
                  <a:pt x="215" y="13"/>
                  <a:pt x="223" y="13"/>
                </a:cubicBezTo>
                <a:cubicBezTo>
                  <a:pt x="231" y="13"/>
                  <a:pt x="238" y="20"/>
                  <a:pt x="238" y="28"/>
                </a:cubicBezTo>
                <a:cubicBezTo>
                  <a:pt x="238" y="36"/>
                  <a:pt x="231" y="43"/>
                  <a:pt x="223" y="43"/>
                </a:cubicBezTo>
                <a:close/>
                <a:moveTo>
                  <a:pt x="264" y="159"/>
                </a:moveTo>
                <a:cubicBezTo>
                  <a:pt x="256" y="159"/>
                  <a:pt x="249" y="153"/>
                  <a:pt x="249" y="144"/>
                </a:cubicBezTo>
                <a:cubicBezTo>
                  <a:pt x="249" y="136"/>
                  <a:pt x="256" y="129"/>
                  <a:pt x="264" y="129"/>
                </a:cubicBezTo>
                <a:cubicBezTo>
                  <a:pt x="273" y="129"/>
                  <a:pt x="279" y="136"/>
                  <a:pt x="279" y="144"/>
                </a:cubicBezTo>
                <a:cubicBezTo>
                  <a:pt x="279" y="153"/>
                  <a:pt x="273" y="159"/>
                  <a:pt x="264" y="15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2" name="Freeform 601"/>
          <p:cNvSpPr>
            <a:spLocks noEditPoints="1"/>
          </p:cNvSpPr>
          <p:nvPr/>
        </p:nvSpPr>
        <p:spPr bwMode="auto">
          <a:xfrm>
            <a:off x="8315960" y="3580130"/>
            <a:ext cx="243205" cy="277495"/>
          </a:xfrm>
          <a:custGeom>
            <a:avLst/>
            <a:gdLst>
              <a:gd name="T0" fmla="*/ 0 w 184"/>
              <a:gd name="T1" fmla="*/ 210 h 210"/>
              <a:gd name="T2" fmla="*/ 184 w 184"/>
              <a:gd name="T3" fmla="*/ 0 h 210"/>
              <a:gd name="T4" fmla="*/ 29 w 184"/>
              <a:gd name="T5" fmla="*/ 195 h 210"/>
              <a:gd name="T6" fmla="*/ 10 w 184"/>
              <a:gd name="T7" fmla="*/ 176 h 210"/>
              <a:gd name="T8" fmla="*/ 29 w 184"/>
              <a:gd name="T9" fmla="*/ 195 h 210"/>
              <a:gd name="T10" fmla="*/ 10 w 184"/>
              <a:gd name="T11" fmla="*/ 162 h 210"/>
              <a:gd name="T12" fmla="*/ 29 w 184"/>
              <a:gd name="T13" fmla="*/ 143 h 210"/>
              <a:gd name="T14" fmla="*/ 29 w 184"/>
              <a:gd name="T15" fmla="*/ 130 h 210"/>
              <a:gd name="T16" fmla="*/ 10 w 184"/>
              <a:gd name="T17" fmla="*/ 111 h 210"/>
              <a:gd name="T18" fmla="*/ 29 w 184"/>
              <a:gd name="T19" fmla="*/ 130 h 210"/>
              <a:gd name="T20" fmla="*/ 10 w 184"/>
              <a:gd name="T21" fmla="*/ 98 h 210"/>
              <a:gd name="T22" fmla="*/ 29 w 184"/>
              <a:gd name="T23" fmla="*/ 79 h 210"/>
              <a:gd name="T24" fmla="*/ 29 w 184"/>
              <a:gd name="T25" fmla="*/ 66 h 210"/>
              <a:gd name="T26" fmla="*/ 10 w 184"/>
              <a:gd name="T27" fmla="*/ 47 h 210"/>
              <a:gd name="T28" fmla="*/ 29 w 184"/>
              <a:gd name="T29" fmla="*/ 66 h 210"/>
              <a:gd name="T30" fmla="*/ 10 w 184"/>
              <a:gd name="T31" fmla="*/ 34 h 210"/>
              <a:gd name="T32" fmla="*/ 29 w 184"/>
              <a:gd name="T33" fmla="*/ 15 h 210"/>
              <a:gd name="T34" fmla="*/ 145 w 184"/>
              <a:gd name="T35" fmla="*/ 184 h 210"/>
              <a:gd name="T36" fmla="*/ 40 w 184"/>
              <a:gd name="T37" fmla="*/ 117 h 210"/>
              <a:gd name="T38" fmla="*/ 145 w 184"/>
              <a:gd name="T39" fmla="*/ 184 h 210"/>
              <a:gd name="T40" fmla="*/ 40 w 184"/>
              <a:gd name="T41" fmla="*/ 92 h 210"/>
              <a:gd name="T42" fmla="*/ 145 w 184"/>
              <a:gd name="T43" fmla="*/ 26 h 210"/>
              <a:gd name="T44" fmla="*/ 175 w 184"/>
              <a:gd name="T45" fmla="*/ 195 h 210"/>
              <a:gd name="T46" fmla="*/ 156 w 184"/>
              <a:gd name="T47" fmla="*/ 176 h 210"/>
              <a:gd name="T48" fmla="*/ 175 w 184"/>
              <a:gd name="T49" fmla="*/ 195 h 210"/>
              <a:gd name="T50" fmla="*/ 156 w 184"/>
              <a:gd name="T51" fmla="*/ 162 h 210"/>
              <a:gd name="T52" fmla="*/ 175 w 184"/>
              <a:gd name="T53" fmla="*/ 143 h 210"/>
              <a:gd name="T54" fmla="*/ 175 w 184"/>
              <a:gd name="T55" fmla="*/ 130 h 210"/>
              <a:gd name="T56" fmla="*/ 156 w 184"/>
              <a:gd name="T57" fmla="*/ 111 h 210"/>
              <a:gd name="T58" fmla="*/ 175 w 184"/>
              <a:gd name="T59" fmla="*/ 130 h 210"/>
              <a:gd name="T60" fmla="*/ 156 w 184"/>
              <a:gd name="T61" fmla="*/ 98 h 210"/>
              <a:gd name="T62" fmla="*/ 175 w 184"/>
              <a:gd name="T63" fmla="*/ 79 h 210"/>
              <a:gd name="T64" fmla="*/ 175 w 184"/>
              <a:gd name="T65" fmla="*/ 66 h 210"/>
              <a:gd name="T66" fmla="*/ 156 w 184"/>
              <a:gd name="T67" fmla="*/ 47 h 210"/>
              <a:gd name="T68" fmla="*/ 175 w 184"/>
              <a:gd name="T69" fmla="*/ 66 h 210"/>
              <a:gd name="T70" fmla="*/ 156 w 184"/>
              <a:gd name="T71" fmla="*/ 34 h 210"/>
              <a:gd name="T72" fmla="*/ 175 w 184"/>
              <a:gd name="T73" fmla="*/ 1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4" h="210">
                <a:moveTo>
                  <a:pt x="0" y="0"/>
                </a:moveTo>
                <a:lnTo>
                  <a:pt x="0" y="210"/>
                </a:lnTo>
                <a:lnTo>
                  <a:pt x="184" y="210"/>
                </a:lnTo>
                <a:lnTo>
                  <a:pt x="184" y="0"/>
                </a:lnTo>
                <a:lnTo>
                  <a:pt x="0" y="0"/>
                </a:lnTo>
                <a:close/>
                <a:moveTo>
                  <a:pt x="29" y="195"/>
                </a:moveTo>
                <a:lnTo>
                  <a:pt x="10" y="195"/>
                </a:lnTo>
                <a:lnTo>
                  <a:pt x="10" y="176"/>
                </a:lnTo>
                <a:lnTo>
                  <a:pt x="29" y="176"/>
                </a:lnTo>
                <a:lnTo>
                  <a:pt x="29" y="195"/>
                </a:lnTo>
                <a:close/>
                <a:moveTo>
                  <a:pt x="29" y="162"/>
                </a:moveTo>
                <a:lnTo>
                  <a:pt x="10" y="162"/>
                </a:lnTo>
                <a:lnTo>
                  <a:pt x="10" y="143"/>
                </a:lnTo>
                <a:lnTo>
                  <a:pt x="29" y="143"/>
                </a:lnTo>
                <a:lnTo>
                  <a:pt x="29" y="162"/>
                </a:lnTo>
                <a:close/>
                <a:moveTo>
                  <a:pt x="29" y="130"/>
                </a:moveTo>
                <a:lnTo>
                  <a:pt x="10" y="130"/>
                </a:lnTo>
                <a:lnTo>
                  <a:pt x="10" y="111"/>
                </a:lnTo>
                <a:lnTo>
                  <a:pt x="29" y="111"/>
                </a:lnTo>
                <a:lnTo>
                  <a:pt x="29" y="130"/>
                </a:lnTo>
                <a:close/>
                <a:moveTo>
                  <a:pt x="29" y="98"/>
                </a:moveTo>
                <a:lnTo>
                  <a:pt x="10" y="98"/>
                </a:lnTo>
                <a:lnTo>
                  <a:pt x="10" y="79"/>
                </a:lnTo>
                <a:lnTo>
                  <a:pt x="29" y="79"/>
                </a:lnTo>
                <a:lnTo>
                  <a:pt x="29" y="98"/>
                </a:lnTo>
                <a:close/>
                <a:moveTo>
                  <a:pt x="29" y="66"/>
                </a:moveTo>
                <a:lnTo>
                  <a:pt x="10" y="66"/>
                </a:lnTo>
                <a:lnTo>
                  <a:pt x="10" y="47"/>
                </a:lnTo>
                <a:lnTo>
                  <a:pt x="29" y="47"/>
                </a:lnTo>
                <a:lnTo>
                  <a:pt x="29" y="66"/>
                </a:lnTo>
                <a:close/>
                <a:moveTo>
                  <a:pt x="29" y="34"/>
                </a:moveTo>
                <a:lnTo>
                  <a:pt x="10" y="34"/>
                </a:lnTo>
                <a:lnTo>
                  <a:pt x="10" y="15"/>
                </a:lnTo>
                <a:lnTo>
                  <a:pt x="29" y="15"/>
                </a:lnTo>
                <a:lnTo>
                  <a:pt x="29" y="34"/>
                </a:lnTo>
                <a:close/>
                <a:moveTo>
                  <a:pt x="145" y="184"/>
                </a:moveTo>
                <a:lnTo>
                  <a:pt x="40" y="184"/>
                </a:lnTo>
                <a:lnTo>
                  <a:pt x="40" y="117"/>
                </a:lnTo>
                <a:lnTo>
                  <a:pt x="145" y="117"/>
                </a:lnTo>
                <a:lnTo>
                  <a:pt x="145" y="184"/>
                </a:lnTo>
                <a:close/>
                <a:moveTo>
                  <a:pt x="145" y="92"/>
                </a:moveTo>
                <a:lnTo>
                  <a:pt x="40" y="92"/>
                </a:lnTo>
                <a:lnTo>
                  <a:pt x="40" y="26"/>
                </a:lnTo>
                <a:lnTo>
                  <a:pt x="145" y="26"/>
                </a:lnTo>
                <a:lnTo>
                  <a:pt x="145" y="92"/>
                </a:lnTo>
                <a:close/>
                <a:moveTo>
                  <a:pt x="175" y="195"/>
                </a:moveTo>
                <a:lnTo>
                  <a:pt x="156" y="195"/>
                </a:lnTo>
                <a:lnTo>
                  <a:pt x="156" y="176"/>
                </a:lnTo>
                <a:lnTo>
                  <a:pt x="175" y="176"/>
                </a:lnTo>
                <a:lnTo>
                  <a:pt x="175" y="195"/>
                </a:lnTo>
                <a:close/>
                <a:moveTo>
                  <a:pt x="175" y="162"/>
                </a:moveTo>
                <a:lnTo>
                  <a:pt x="156" y="162"/>
                </a:lnTo>
                <a:lnTo>
                  <a:pt x="156" y="143"/>
                </a:lnTo>
                <a:lnTo>
                  <a:pt x="175" y="143"/>
                </a:lnTo>
                <a:lnTo>
                  <a:pt x="175" y="162"/>
                </a:lnTo>
                <a:close/>
                <a:moveTo>
                  <a:pt x="175" y="130"/>
                </a:moveTo>
                <a:lnTo>
                  <a:pt x="156" y="130"/>
                </a:lnTo>
                <a:lnTo>
                  <a:pt x="156" y="111"/>
                </a:lnTo>
                <a:lnTo>
                  <a:pt x="175" y="111"/>
                </a:lnTo>
                <a:lnTo>
                  <a:pt x="175" y="130"/>
                </a:lnTo>
                <a:close/>
                <a:moveTo>
                  <a:pt x="175" y="98"/>
                </a:moveTo>
                <a:lnTo>
                  <a:pt x="156" y="98"/>
                </a:lnTo>
                <a:lnTo>
                  <a:pt x="156" y="79"/>
                </a:lnTo>
                <a:lnTo>
                  <a:pt x="175" y="79"/>
                </a:lnTo>
                <a:lnTo>
                  <a:pt x="175" y="98"/>
                </a:lnTo>
                <a:close/>
                <a:moveTo>
                  <a:pt x="175" y="66"/>
                </a:moveTo>
                <a:lnTo>
                  <a:pt x="156" y="66"/>
                </a:lnTo>
                <a:lnTo>
                  <a:pt x="156" y="47"/>
                </a:lnTo>
                <a:lnTo>
                  <a:pt x="175" y="47"/>
                </a:lnTo>
                <a:lnTo>
                  <a:pt x="175" y="66"/>
                </a:lnTo>
                <a:close/>
                <a:moveTo>
                  <a:pt x="175" y="34"/>
                </a:moveTo>
                <a:lnTo>
                  <a:pt x="156" y="34"/>
                </a:lnTo>
                <a:lnTo>
                  <a:pt x="156" y="15"/>
                </a:lnTo>
                <a:lnTo>
                  <a:pt x="175" y="15"/>
                </a:lnTo>
                <a:lnTo>
                  <a:pt x="175" y="3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3" name="Freeform 602"/>
          <p:cNvSpPr>
            <a:spLocks noEditPoints="1"/>
          </p:cNvSpPr>
          <p:nvPr/>
        </p:nvSpPr>
        <p:spPr bwMode="auto">
          <a:xfrm>
            <a:off x="8335645" y="4690745"/>
            <a:ext cx="208915" cy="277495"/>
          </a:xfrm>
          <a:custGeom>
            <a:avLst/>
            <a:gdLst>
              <a:gd name="T0" fmla="*/ 191 w 217"/>
              <a:gd name="T1" fmla="*/ 36 h 288"/>
              <a:gd name="T2" fmla="*/ 156 w 217"/>
              <a:gd name="T3" fmla="*/ 0 h 288"/>
              <a:gd name="T4" fmla="*/ 60 w 217"/>
              <a:gd name="T5" fmla="*/ 0 h 288"/>
              <a:gd name="T6" fmla="*/ 27 w 217"/>
              <a:gd name="T7" fmla="*/ 36 h 288"/>
              <a:gd name="T8" fmla="*/ 0 w 217"/>
              <a:gd name="T9" fmla="*/ 36 h 288"/>
              <a:gd name="T10" fmla="*/ 0 w 217"/>
              <a:gd name="T11" fmla="*/ 288 h 288"/>
              <a:gd name="T12" fmla="*/ 217 w 217"/>
              <a:gd name="T13" fmla="*/ 288 h 288"/>
              <a:gd name="T14" fmla="*/ 217 w 217"/>
              <a:gd name="T15" fmla="*/ 36 h 288"/>
              <a:gd name="T16" fmla="*/ 191 w 217"/>
              <a:gd name="T17" fmla="*/ 36 h 288"/>
              <a:gd name="T18" fmla="*/ 74 w 217"/>
              <a:gd name="T19" fmla="*/ 16 h 288"/>
              <a:gd name="T20" fmla="*/ 142 w 217"/>
              <a:gd name="T21" fmla="*/ 16 h 288"/>
              <a:gd name="T22" fmla="*/ 150 w 217"/>
              <a:gd name="T23" fmla="*/ 24 h 288"/>
              <a:gd name="T24" fmla="*/ 142 w 217"/>
              <a:gd name="T25" fmla="*/ 33 h 288"/>
              <a:gd name="T26" fmla="*/ 74 w 217"/>
              <a:gd name="T27" fmla="*/ 33 h 288"/>
              <a:gd name="T28" fmla="*/ 65 w 217"/>
              <a:gd name="T29" fmla="*/ 24 h 288"/>
              <a:gd name="T30" fmla="*/ 74 w 217"/>
              <a:gd name="T31" fmla="*/ 16 h 288"/>
              <a:gd name="T32" fmla="*/ 180 w 217"/>
              <a:gd name="T33" fmla="*/ 260 h 288"/>
              <a:gd name="T34" fmla="*/ 36 w 217"/>
              <a:gd name="T35" fmla="*/ 260 h 288"/>
              <a:gd name="T36" fmla="*/ 36 w 217"/>
              <a:gd name="T37" fmla="*/ 67 h 288"/>
              <a:gd name="T38" fmla="*/ 74 w 217"/>
              <a:gd name="T39" fmla="*/ 67 h 288"/>
              <a:gd name="T40" fmla="*/ 70 w 217"/>
              <a:gd name="T41" fmla="*/ 79 h 288"/>
              <a:gd name="T42" fmla="*/ 70 w 217"/>
              <a:gd name="T43" fmla="*/ 80 h 288"/>
              <a:gd name="T44" fmla="*/ 80 w 217"/>
              <a:gd name="T45" fmla="*/ 87 h 288"/>
              <a:gd name="T46" fmla="*/ 138 w 217"/>
              <a:gd name="T47" fmla="*/ 87 h 288"/>
              <a:gd name="T48" fmla="*/ 148 w 217"/>
              <a:gd name="T49" fmla="*/ 80 h 288"/>
              <a:gd name="T50" fmla="*/ 148 w 217"/>
              <a:gd name="T51" fmla="*/ 79 h 288"/>
              <a:gd name="T52" fmla="*/ 144 w 217"/>
              <a:gd name="T53" fmla="*/ 67 h 288"/>
              <a:gd name="T54" fmla="*/ 180 w 217"/>
              <a:gd name="T55" fmla="*/ 67 h 288"/>
              <a:gd name="T56" fmla="*/ 180 w 217"/>
              <a:gd name="T57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7" h="288">
                <a:moveTo>
                  <a:pt x="191" y="36"/>
                </a:moveTo>
                <a:cubicBezTo>
                  <a:pt x="183" y="21"/>
                  <a:pt x="169" y="0"/>
                  <a:pt x="15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8" y="0"/>
                  <a:pt x="35" y="19"/>
                  <a:pt x="27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7" y="288"/>
                  <a:pt x="217" y="288"/>
                  <a:pt x="217" y="288"/>
                </a:cubicBezTo>
                <a:cubicBezTo>
                  <a:pt x="217" y="36"/>
                  <a:pt x="217" y="36"/>
                  <a:pt x="217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6" y="16"/>
                  <a:pt x="150" y="20"/>
                  <a:pt x="150" y="24"/>
                </a:cubicBezTo>
                <a:cubicBezTo>
                  <a:pt x="150" y="29"/>
                  <a:pt x="146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69" y="33"/>
                  <a:pt x="65" y="29"/>
                  <a:pt x="65" y="24"/>
                </a:cubicBezTo>
                <a:cubicBezTo>
                  <a:pt x="65" y="20"/>
                  <a:pt x="69" y="16"/>
                  <a:pt x="74" y="16"/>
                </a:cubicBezTo>
                <a:close/>
                <a:moveTo>
                  <a:pt x="180" y="260"/>
                </a:moveTo>
                <a:cubicBezTo>
                  <a:pt x="36" y="260"/>
                  <a:pt x="36" y="260"/>
                  <a:pt x="36" y="260"/>
                </a:cubicBezTo>
                <a:cubicBezTo>
                  <a:pt x="36" y="67"/>
                  <a:pt x="36" y="67"/>
                  <a:pt x="36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2" y="72"/>
                  <a:pt x="70" y="78"/>
                  <a:pt x="70" y="79"/>
                </a:cubicBezTo>
                <a:cubicBezTo>
                  <a:pt x="70" y="80"/>
                  <a:pt x="70" y="80"/>
                  <a:pt x="70" y="80"/>
                </a:cubicBezTo>
                <a:cubicBezTo>
                  <a:pt x="70" y="84"/>
                  <a:pt x="74" y="87"/>
                  <a:pt x="80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43" y="87"/>
                  <a:pt x="148" y="84"/>
                  <a:pt x="148" y="80"/>
                </a:cubicBezTo>
                <a:cubicBezTo>
                  <a:pt x="148" y="79"/>
                  <a:pt x="148" y="79"/>
                  <a:pt x="148" y="79"/>
                </a:cubicBezTo>
                <a:cubicBezTo>
                  <a:pt x="148" y="78"/>
                  <a:pt x="146" y="72"/>
                  <a:pt x="144" y="67"/>
                </a:cubicBezTo>
                <a:cubicBezTo>
                  <a:pt x="180" y="67"/>
                  <a:pt x="180" y="67"/>
                  <a:pt x="180" y="67"/>
                </a:cubicBezTo>
                <a:lnTo>
                  <a:pt x="180" y="26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4" name="Rectangle 603"/>
          <p:cNvSpPr>
            <a:spLocks noChangeArrowheads="1"/>
          </p:cNvSpPr>
          <p:nvPr/>
        </p:nvSpPr>
        <p:spPr bwMode="auto">
          <a:xfrm>
            <a:off x="10220960" y="4767580"/>
            <a:ext cx="22225" cy="1701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5" name="Freeform 604"/>
          <p:cNvSpPr>
            <a:spLocks noEditPoints="1"/>
          </p:cNvSpPr>
          <p:nvPr/>
        </p:nvSpPr>
        <p:spPr bwMode="auto">
          <a:xfrm>
            <a:off x="10012045" y="4723765"/>
            <a:ext cx="184785" cy="213995"/>
          </a:xfrm>
          <a:custGeom>
            <a:avLst/>
            <a:gdLst>
              <a:gd name="T0" fmla="*/ 176 w 192"/>
              <a:gd name="T1" fmla="*/ 46 h 222"/>
              <a:gd name="T2" fmla="*/ 132 w 192"/>
              <a:gd name="T3" fmla="*/ 0 h 222"/>
              <a:gd name="T4" fmla="*/ 60 w 192"/>
              <a:gd name="T5" fmla="*/ 0 h 222"/>
              <a:gd name="T6" fmla="*/ 18 w 192"/>
              <a:gd name="T7" fmla="*/ 46 h 222"/>
              <a:gd name="T8" fmla="*/ 0 w 192"/>
              <a:gd name="T9" fmla="*/ 46 h 222"/>
              <a:gd name="T10" fmla="*/ 0 w 192"/>
              <a:gd name="T11" fmla="*/ 222 h 222"/>
              <a:gd name="T12" fmla="*/ 192 w 192"/>
              <a:gd name="T13" fmla="*/ 222 h 222"/>
              <a:gd name="T14" fmla="*/ 192 w 192"/>
              <a:gd name="T15" fmla="*/ 46 h 222"/>
              <a:gd name="T16" fmla="*/ 176 w 192"/>
              <a:gd name="T17" fmla="*/ 46 h 222"/>
              <a:gd name="T18" fmla="*/ 113 w 192"/>
              <a:gd name="T19" fmla="*/ 42 h 222"/>
              <a:gd name="T20" fmla="*/ 77 w 192"/>
              <a:gd name="T21" fmla="*/ 42 h 222"/>
              <a:gd name="T22" fmla="*/ 67 w 192"/>
              <a:gd name="T23" fmla="*/ 31 h 222"/>
              <a:gd name="T24" fmla="*/ 77 w 192"/>
              <a:gd name="T25" fmla="*/ 20 h 222"/>
              <a:gd name="T26" fmla="*/ 113 w 192"/>
              <a:gd name="T27" fmla="*/ 20 h 222"/>
              <a:gd name="T28" fmla="*/ 124 w 192"/>
              <a:gd name="T29" fmla="*/ 31 h 222"/>
              <a:gd name="T30" fmla="*/ 113 w 192"/>
              <a:gd name="T31" fmla="*/ 4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2" h="222">
                <a:moveTo>
                  <a:pt x="176" y="46"/>
                </a:moveTo>
                <a:cubicBezTo>
                  <a:pt x="166" y="26"/>
                  <a:pt x="148" y="0"/>
                  <a:pt x="13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5" y="0"/>
                  <a:pt x="29" y="25"/>
                  <a:pt x="18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22"/>
                  <a:pt x="0" y="222"/>
                  <a:pt x="0" y="222"/>
                </a:cubicBezTo>
                <a:cubicBezTo>
                  <a:pt x="192" y="222"/>
                  <a:pt x="192" y="222"/>
                  <a:pt x="192" y="222"/>
                </a:cubicBezTo>
                <a:cubicBezTo>
                  <a:pt x="192" y="46"/>
                  <a:pt x="192" y="46"/>
                  <a:pt x="192" y="46"/>
                </a:cubicBezTo>
                <a:lnTo>
                  <a:pt x="176" y="46"/>
                </a:lnTo>
                <a:close/>
                <a:moveTo>
                  <a:pt x="113" y="42"/>
                </a:moveTo>
                <a:cubicBezTo>
                  <a:pt x="77" y="42"/>
                  <a:pt x="77" y="42"/>
                  <a:pt x="77" y="42"/>
                </a:cubicBezTo>
                <a:cubicBezTo>
                  <a:pt x="72" y="42"/>
                  <a:pt x="67" y="37"/>
                  <a:pt x="67" y="31"/>
                </a:cubicBezTo>
                <a:cubicBezTo>
                  <a:pt x="67" y="25"/>
                  <a:pt x="72" y="20"/>
                  <a:pt x="77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9" y="20"/>
                  <a:pt x="124" y="25"/>
                  <a:pt x="124" y="31"/>
                </a:cubicBezTo>
                <a:cubicBezTo>
                  <a:pt x="124" y="37"/>
                  <a:pt x="119" y="42"/>
                  <a:pt x="113" y="4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6" name="Rectangle 605"/>
          <p:cNvSpPr>
            <a:spLocks noChangeArrowheads="1"/>
          </p:cNvSpPr>
          <p:nvPr/>
        </p:nvSpPr>
        <p:spPr bwMode="auto">
          <a:xfrm>
            <a:off x="9965690" y="4767580"/>
            <a:ext cx="24130" cy="1701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7" name="Freeform 606"/>
          <p:cNvSpPr/>
          <p:nvPr/>
        </p:nvSpPr>
        <p:spPr bwMode="auto">
          <a:xfrm>
            <a:off x="8415020" y="4184650"/>
            <a:ext cx="161290" cy="141605"/>
          </a:xfrm>
          <a:custGeom>
            <a:avLst/>
            <a:gdLst>
              <a:gd name="T0" fmla="*/ 167 w 167"/>
              <a:gd name="T1" fmla="*/ 0 h 146"/>
              <a:gd name="T2" fmla="*/ 0 w 167"/>
              <a:gd name="T3" fmla="*/ 0 h 146"/>
              <a:gd name="T4" fmla="*/ 0 w 167"/>
              <a:gd name="T5" fmla="*/ 146 h 146"/>
              <a:gd name="T6" fmla="*/ 76 w 167"/>
              <a:gd name="T7" fmla="*/ 146 h 146"/>
              <a:gd name="T8" fmla="*/ 110 w 167"/>
              <a:gd name="T9" fmla="*/ 124 h 146"/>
              <a:gd name="T10" fmla="*/ 145 w 167"/>
              <a:gd name="T11" fmla="*/ 146 h 146"/>
              <a:gd name="T12" fmla="*/ 167 w 167"/>
              <a:gd name="T13" fmla="*/ 146 h 146"/>
              <a:gd name="T14" fmla="*/ 167 w 167"/>
              <a:gd name="T1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" h="146">
                <a:moveTo>
                  <a:pt x="16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82" y="133"/>
                  <a:pt x="95" y="124"/>
                  <a:pt x="110" y="124"/>
                </a:cubicBezTo>
                <a:cubicBezTo>
                  <a:pt x="126" y="124"/>
                  <a:pt x="139" y="133"/>
                  <a:pt x="145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8" name="Freeform 607"/>
          <p:cNvSpPr>
            <a:spLocks noEditPoints="1"/>
          </p:cNvSpPr>
          <p:nvPr/>
        </p:nvSpPr>
        <p:spPr bwMode="auto">
          <a:xfrm>
            <a:off x="8298815" y="4224655"/>
            <a:ext cx="99060" cy="101600"/>
          </a:xfrm>
          <a:custGeom>
            <a:avLst/>
            <a:gdLst>
              <a:gd name="T0" fmla="*/ 72 w 102"/>
              <a:gd name="T1" fmla="*/ 83 h 105"/>
              <a:gd name="T2" fmla="*/ 102 w 102"/>
              <a:gd name="T3" fmla="*/ 98 h 105"/>
              <a:gd name="T4" fmla="*/ 102 w 102"/>
              <a:gd name="T5" fmla="*/ 0 h 105"/>
              <a:gd name="T6" fmla="*/ 39 w 102"/>
              <a:gd name="T7" fmla="*/ 0 h 105"/>
              <a:gd name="T8" fmla="*/ 0 w 102"/>
              <a:gd name="T9" fmla="*/ 42 h 105"/>
              <a:gd name="T10" fmla="*/ 0 w 102"/>
              <a:gd name="T11" fmla="*/ 105 h 105"/>
              <a:gd name="T12" fmla="*/ 37 w 102"/>
              <a:gd name="T13" fmla="*/ 105 h 105"/>
              <a:gd name="T14" fmla="*/ 72 w 102"/>
              <a:gd name="T15" fmla="*/ 83 h 105"/>
              <a:gd name="T16" fmla="*/ 24 w 102"/>
              <a:gd name="T17" fmla="*/ 46 h 105"/>
              <a:gd name="T18" fmla="*/ 45 w 102"/>
              <a:gd name="T19" fmla="*/ 21 h 105"/>
              <a:gd name="T20" fmla="*/ 79 w 102"/>
              <a:gd name="T21" fmla="*/ 21 h 105"/>
              <a:gd name="T22" fmla="*/ 79 w 102"/>
              <a:gd name="T23" fmla="*/ 67 h 105"/>
              <a:gd name="T24" fmla="*/ 24 w 102"/>
              <a:gd name="T25" fmla="*/ 67 h 105"/>
              <a:gd name="T26" fmla="*/ 24 w 102"/>
              <a:gd name="T27" fmla="*/ 4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2" h="105">
                <a:moveTo>
                  <a:pt x="72" y="83"/>
                </a:moveTo>
                <a:cubicBezTo>
                  <a:pt x="84" y="83"/>
                  <a:pt x="95" y="89"/>
                  <a:pt x="102" y="98"/>
                </a:cubicBezTo>
                <a:cubicBezTo>
                  <a:pt x="102" y="0"/>
                  <a:pt x="102" y="0"/>
                  <a:pt x="102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05"/>
                  <a:pt x="0" y="105"/>
                  <a:pt x="0" y="105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43" y="92"/>
                  <a:pt x="56" y="83"/>
                  <a:pt x="72" y="83"/>
                </a:cubicBezTo>
                <a:close/>
                <a:moveTo>
                  <a:pt x="24" y="46"/>
                </a:moveTo>
                <a:cubicBezTo>
                  <a:pt x="45" y="21"/>
                  <a:pt x="45" y="21"/>
                  <a:pt x="45" y="21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67"/>
                  <a:pt x="79" y="67"/>
                  <a:pt x="79" y="67"/>
                </a:cubicBezTo>
                <a:cubicBezTo>
                  <a:pt x="24" y="67"/>
                  <a:pt x="24" y="67"/>
                  <a:pt x="24" y="67"/>
                </a:cubicBezTo>
                <a:lnTo>
                  <a:pt x="24" y="4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9" name="Oval 608"/>
          <p:cNvSpPr>
            <a:spLocks noChangeArrowheads="1"/>
          </p:cNvSpPr>
          <p:nvPr/>
        </p:nvSpPr>
        <p:spPr bwMode="auto">
          <a:xfrm>
            <a:off x="8343265" y="4317365"/>
            <a:ext cx="48895" cy="4889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0" name="Oval 609"/>
          <p:cNvSpPr>
            <a:spLocks noChangeArrowheads="1"/>
          </p:cNvSpPr>
          <p:nvPr/>
        </p:nvSpPr>
        <p:spPr bwMode="auto">
          <a:xfrm>
            <a:off x="8498205" y="4317365"/>
            <a:ext cx="48895" cy="4889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1" name="Freeform 610"/>
          <p:cNvSpPr/>
          <p:nvPr/>
        </p:nvSpPr>
        <p:spPr bwMode="auto">
          <a:xfrm>
            <a:off x="8971280" y="4184650"/>
            <a:ext cx="161290" cy="141605"/>
          </a:xfrm>
          <a:custGeom>
            <a:avLst/>
            <a:gdLst>
              <a:gd name="T0" fmla="*/ 167 w 167"/>
              <a:gd name="T1" fmla="*/ 0 h 146"/>
              <a:gd name="T2" fmla="*/ 0 w 167"/>
              <a:gd name="T3" fmla="*/ 0 h 146"/>
              <a:gd name="T4" fmla="*/ 0 w 167"/>
              <a:gd name="T5" fmla="*/ 146 h 146"/>
              <a:gd name="T6" fmla="*/ 76 w 167"/>
              <a:gd name="T7" fmla="*/ 146 h 146"/>
              <a:gd name="T8" fmla="*/ 111 w 167"/>
              <a:gd name="T9" fmla="*/ 124 h 146"/>
              <a:gd name="T10" fmla="*/ 145 w 167"/>
              <a:gd name="T11" fmla="*/ 146 h 146"/>
              <a:gd name="T12" fmla="*/ 167 w 167"/>
              <a:gd name="T13" fmla="*/ 146 h 146"/>
              <a:gd name="T14" fmla="*/ 167 w 167"/>
              <a:gd name="T1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" h="146">
                <a:moveTo>
                  <a:pt x="16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82" y="133"/>
                  <a:pt x="95" y="124"/>
                  <a:pt x="111" y="124"/>
                </a:cubicBezTo>
                <a:cubicBezTo>
                  <a:pt x="126" y="124"/>
                  <a:pt x="139" y="133"/>
                  <a:pt x="145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2" name="Freeform 611"/>
          <p:cNvSpPr/>
          <p:nvPr/>
        </p:nvSpPr>
        <p:spPr bwMode="auto">
          <a:xfrm>
            <a:off x="8856345" y="4224655"/>
            <a:ext cx="97790" cy="101600"/>
          </a:xfrm>
          <a:custGeom>
            <a:avLst/>
            <a:gdLst>
              <a:gd name="T0" fmla="*/ 71 w 101"/>
              <a:gd name="T1" fmla="*/ 83 h 105"/>
              <a:gd name="T2" fmla="*/ 101 w 101"/>
              <a:gd name="T3" fmla="*/ 98 h 105"/>
              <a:gd name="T4" fmla="*/ 101 w 101"/>
              <a:gd name="T5" fmla="*/ 0 h 105"/>
              <a:gd name="T6" fmla="*/ 38 w 101"/>
              <a:gd name="T7" fmla="*/ 0 h 105"/>
              <a:gd name="T8" fmla="*/ 0 w 101"/>
              <a:gd name="T9" fmla="*/ 42 h 105"/>
              <a:gd name="T10" fmla="*/ 0 w 101"/>
              <a:gd name="T11" fmla="*/ 105 h 105"/>
              <a:gd name="T12" fmla="*/ 36 w 101"/>
              <a:gd name="T13" fmla="*/ 105 h 105"/>
              <a:gd name="T14" fmla="*/ 71 w 101"/>
              <a:gd name="T15" fmla="*/ 8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105">
                <a:moveTo>
                  <a:pt x="71" y="83"/>
                </a:moveTo>
                <a:cubicBezTo>
                  <a:pt x="83" y="83"/>
                  <a:pt x="94" y="89"/>
                  <a:pt x="101" y="98"/>
                </a:cubicBezTo>
                <a:cubicBezTo>
                  <a:pt x="101" y="0"/>
                  <a:pt x="101" y="0"/>
                  <a:pt x="101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05"/>
                  <a:pt x="0" y="105"/>
                  <a:pt x="0" y="105"/>
                </a:cubicBezTo>
                <a:cubicBezTo>
                  <a:pt x="36" y="105"/>
                  <a:pt x="36" y="105"/>
                  <a:pt x="36" y="105"/>
                </a:cubicBezTo>
                <a:cubicBezTo>
                  <a:pt x="42" y="92"/>
                  <a:pt x="55" y="83"/>
                  <a:pt x="71" y="8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3" name="Oval 612"/>
          <p:cNvSpPr>
            <a:spLocks noChangeArrowheads="1"/>
          </p:cNvSpPr>
          <p:nvPr/>
        </p:nvSpPr>
        <p:spPr bwMode="auto">
          <a:xfrm>
            <a:off x="8899525" y="4317365"/>
            <a:ext cx="48895" cy="4699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4" name="Oval 613"/>
          <p:cNvSpPr>
            <a:spLocks noChangeArrowheads="1"/>
          </p:cNvSpPr>
          <p:nvPr/>
        </p:nvSpPr>
        <p:spPr bwMode="auto">
          <a:xfrm>
            <a:off x="9054465" y="4317365"/>
            <a:ext cx="48895" cy="4699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5" name="Freeform 614"/>
          <p:cNvSpPr/>
          <p:nvPr/>
        </p:nvSpPr>
        <p:spPr bwMode="auto">
          <a:xfrm>
            <a:off x="9478645" y="4222115"/>
            <a:ext cx="209550" cy="81915"/>
          </a:xfrm>
          <a:custGeom>
            <a:avLst/>
            <a:gdLst>
              <a:gd name="T0" fmla="*/ 218 w 218"/>
              <a:gd name="T1" fmla="*/ 0 h 84"/>
              <a:gd name="T2" fmla="*/ 0 w 218"/>
              <a:gd name="T3" fmla="*/ 0 h 84"/>
              <a:gd name="T4" fmla="*/ 0 w 218"/>
              <a:gd name="T5" fmla="*/ 84 h 84"/>
              <a:gd name="T6" fmla="*/ 165 w 218"/>
              <a:gd name="T7" fmla="*/ 84 h 84"/>
              <a:gd name="T8" fmla="*/ 185 w 218"/>
              <a:gd name="T9" fmla="*/ 71 h 84"/>
              <a:gd name="T10" fmla="*/ 205 w 218"/>
              <a:gd name="T11" fmla="*/ 84 h 84"/>
              <a:gd name="T12" fmla="*/ 218 w 218"/>
              <a:gd name="T13" fmla="*/ 84 h 84"/>
              <a:gd name="T14" fmla="*/ 218 w 218"/>
              <a:gd name="T15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8" h="84">
                <a:moveTo>
                  <a:pt x="21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4"/>
                  <a:pt x="0" y="84"/>
                  <a:pt x="0" y="84"/>
                </a:cubicBezTo>
                <a:cubicBezTo>
                  <a:pt x="165" y="84"/>
                  <a:pt x="165" y="84"/>
                  <a:pt x="165" y="84"/>
                </a:cubicBezTo>
                <a:cubicBezTo>
                  <a:pt x="169" y="77"/>
                  <a:pt x="176" y="71"/>
                  <a:pt x="185" y="71"/>
                </a:cubicBezTo>
                <a:cubicBezTo>
                  <a:pt x="194" y="71"/>
                  <a:pt x="201" y="77"/>
                  <a:pt x="205" y="84"/>
                </a:cubicBezTo>
                <a:cubicBezTo>
                  <a:pt x="218" y="84"/>
                  <a:pt x="218" y="84"/>
                  <a:pt x="218" y="84"/>
                </a:cubicBezTo>
                <a:lnTo>
                  <a:pt x="21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" name="Freeform 615"/>
          <p:cNvSpPr>
            <a:spLocks noEditPoints="1"/>
          </p:cNvSpPr>
          <p:nvPr/>
        </p:nvSpPr>
        <p:spPr bwMode="auto">
          <a:xfrm>
            <a:off x="9412605" y="4245610"/>
            <a:ext cx="55245" cy="58420"/>
          </a:xfrm>
          <a:custGeom>
            <a:avLst/>
            <a:gdLst>
              <a:gd name="T0" fmla="*/ 41 w 58"/>
              <a:gd name="T1" fmla="*/ 47 h 60"/>
              <a:gd name="T2" fmla="*/ 58 w 58"/>
              <a:gd name="T3" fmla="*/ 56 h 60"/>
              <a:gd name="T4" fmla="*/ 58 w 58"/>
              <a:gd name="T5" fmla="*/ 0 h 60"/>
              <a:gd name="T6" fmla="*/ 22 w 58"/>
              <a:gd name="T7" fmla="*/ 0 h 60"/>
              <a:gd name="T8" fmla="*/ 0 w 58"/>
              <a:gd name="T9" fmla="*/ 24 h 60"/>
              <a:gd name="T10" fmla="*/ 0 w 58"/>
              <a:gd name="T11" fmla="*/ 60 h 60"/>
              <a:gd name="T12" fmla="*/ 21 w 58"/>
              <a:gd name="T13" fmla="*/ 60 h 60"/>
              <a:gd name="T14" fmla="*/ 41 w 58"/>
              <a:gd name="T15" fmla="*/ 47 h 60"/>
              <a:gd name="T16" fmla="*/ 13 w 58"/>
              <a:gd name="T17" fmla="*/ 27 h 60"/>
              <a:gd name="T18" fmla="*/ 26 w 58"/>
              <a:gd name="T19" fmla="*/ 12 h 60"/>
              <a:gd name="T20" fmla="*/ 45 w 58"/>
              <a:gd name="T21" fmla="*/ 12 h 60"/>
              <a:gd name="T22" fmla="*/ 45 w 58"/>
              <a:gd name="T23" fmla="*/ 38 h 60"/>
              <a:gd name="T24" fmla="*/ 13 w 58"/>
              <a:gd name="T25" fmla="*/ 38 h 60"/>
              <a:gd name="T26" fmla="*/ 13 w 58"/>
              <a:gd name="T2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60">
                <a:moveTo>
                  <a:pt x="41" y="47"/>
                </a:moveTo>
                <a:cubicBezTo>
                  <a:pt x="48" y="47"/>
                  <a:pt x="54" y="51"/>
                  <a:pt x="58" y="56"/>
                </a:cubicBezTo>
                <a:cubicBezTo>
                  <a:pt x="58" y="0"/>
                  <a:pt x="58" y="0"/>
                  <a:pt x="5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60"/>
                  <a:pt x="0" y="60"/>
                  <a:pt x="0" y="60"/>
                </a:cubicBezTo>
                <a:cubicBezTo>
                  <a:pt x="21" y="60"/>
                  <a:pt x="21" y="60"/>
                  <a:pt x="21" y="60"/>
                </a:cubicBezTo>
                <a:cubicBezTo>
                  <a:pt x="24" y="53"/>
                  <a:pt x="32" y="47"/>
                  <a:pt x="41" y="47"/>
                </a:cubicBezTo>
                <a:close/>
                <a:moveTo>
                  <a:pt x="13" y="27"/>
                </a:moveTo>
                <a:cubicBezTo>
                  <a:pt x="26" y="12"/>
                  <a:pt x="26" y="12"/>
                  <a:pt x="26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38"/>
                  <a:pt x="45" y="38"/>
                  <a:pt x="45" y="38"/>
                </a:cubicBezTo>
                <a:cubicBezTo>
                  <a:pt x="13" y="38"/>
                  <a:pt x="13" y="38"/>
                  <a:pt x="13" y="38"/>
                </a:cubicBezTo>
                <a:lnTo>
                  <a:pt x="13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7" name="Oval 616"/>
          <p:cNvSpPr>
            <a:spLocks noChangeArrowheads="1"/>
          </p:cNvSpPr>
          <p:nvPr/>
        </p:nvSpPr>
        <p:spPr bwMode="auto">
          <a:xfrm>
            <a:off x="9437370" y="4298315"/>
            <a:ext cx="27940" cy="279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8" name="Oval 617"/>
          <p:cNvSpPr>
            <a:spLocks noChangeArrowheads="1"/>
          </p:cNvSpPr>
          <p:nvPr/>
        </p:nvSpPr>
        <p:spPr bwMode="auto">
          <a:xfrm>
            <a:off x="9643745" y="4298315"/>
            <a:ext cx="27305" cy="279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9" name="Freeform 618"/>
          <p:cNvSpPr/>
          <p:nvPr/>
        </p:nvSpPr>
        <p:spPr bwMode="auto">
          <a:xfrm>
            <a:off x="1809750" y="3697605"/>
            <a:ext cx="10160" cy="0"/>
          </a:xfrm>
          <a:custGeom>
            <a:avLst/>
            <a:gdLst>
              <a:gd name="T0" fmla="*/ 11 w 11"/>
              <a:gd name="T1" fmla="*/ 0 w 11"/>
              <a:gd name="T2" fmla="*/ 11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1">
                <a:moveTo>
                  <a:pt x="11" y="0"/>
                </a:moveTo>
                <a:cubicBezTo>
                  <a:pt x="8" y="0"/>
                  <a:pt x="4" y="0"/>
                  <a:pt x="0" y="0"/>
                </a:cubicBezTo>
                <a:cubicBezTo>
                  <a:pt x="3" y="0"/>
                  <a:pt x="7" y="0"/>
                  <a:pt x="11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0" name="Freeform 619"/>
          <p:cNvSpPr/>
          <p:nvPr/>
        </p:nvSpPr>
        <p:spPr bwMode="auto">
          <a:xfrm>
            <a:off x="1609725" y="3576955"/>
            <a:ext cx="297815" cy="285750"/>
          </a:xfrm>
          <a:custGeom>
            <a:avLst/>
            <a:gdLst>
              <a:gd name="T0" fmla="*/ 228 w 308"/>
              <a:gd name="T1" fmla="*/ 218 h 296"/>
              <a:gd name="T2" fmla="*/ 224 w 308"/>
              <a:gd name="T3" fmla="*/ 215 h 296"/>
              <a:gd name="T4" fmla="*/ 228 w 308"/>
              <a:gd name="T5" fmla="*/ 212 h 296"/>
              <a:gd name="T6" fmla="*/ 230 w 308"/>
              <a:gd name="T7" fmla="*/ 212 h 296"/>
              <a:gd name="T8" fmla="*/ 278 w 308"/>
              <a:gd name="T9" fmla="*/ 209 h 296"/>
              <a:gd name="T10" fmla="*/ 288 w 308"/>
              <a:gd name="T11" fmla="*/ 176 h 296"/>
              <a:gd name="T12" fmla="*/ 284 w 308"/>
              <a:gd name="T13" fmla="*/ 176 h 296"/>
              <a:gd name="T14" fmla="*/ 283 w 308"/>
              <a:gd name="T15" fmla="*/ 176 h 296"/>
              <a:gd name="T16" fmla="*/ 283 w 308"/>
              <a:gd name="T17" fmla="*/ 176 h 296"/>
              <a:gd name="T18" fmla="*/ 229 w 308"/>
              <a:gd name="T19" fmla="*/ 174 h 296"/>
              <a:gd name="T20" fmla="*/ 226 w 308"/>
              <a:gd name="T21" fmla="*/ 174 h 296"/>
              <a:gd name="T22" fmla="*/ 222 w 308"/>
              <a:gd name="T23" fmla="*/ 171 h 296"/>
              <a:gd name="T24" fmla="*/ 226 w 308"/>
              <a:gd name="T25" fmla="*/ 168 h 296"/>
              <a:gd name="T26" fmla="*/ 228 w 308"/>
              <a:gd name="T27" fmla="*/ 168 h 296"/>
              <a:gd name="T28" fmla="*/ 284 w 308"/>
              <a:gd name="T29" fmla="*/ 164 h 296"/>
              <a:gd name="T30" fmla="*/ 292 w 308"/>
              <a:gd name="T31" fmla="*/ 164 h 296"/>
              <a:gd name="T32" fmla="*/ 292 w 308"/>
              <a:gd name="T33" fmla="*/ 164 h 296"/>
              <a:gd name="T34" fmla="*/ 296 w 308"/>
              <a:gd name="T35" fmla="*/ 133 h 296"/>
              <a:gd name="T36" fmla="*/ 214 w 308"/>
              <a:gd name="T37" fmla="*/ 124 h 296"/>
              <a:gd name="T38" fmla="*/ 213 w 308"/>
              <a:gd name="T39" fmla="*/ 124 h 296"/>
              <a:gd name="T40" fmla="*/ 212 w 308"/>
              <a:gd name="T41" fmla="*/ 124 h 296"/>
              <a:gd name="T42" fmla="*/ 217 w 308"/>
              <a:gd name="T43" fmla="*/ 124 h 296"/>
              <a:gd name="T44" fmla="*/ 206 w 308"/>
              <a:gd name="T45" fmla="*/ 124 h 296"/>
              <a:gd name="T46" fmla="*/ 165 w 308"/>
              <a:gd name="T47" fmla="*/ 123 h 296"/>
              <a:gd name="T48" fmla="*/ 165 w 308"/>
              <a:gd name="T49" fmla="*/ 123 h 296"/>
              <a:gd name="T50" fmla="*/ 160 w 308"/>
              <a:gd name="T51" fmla="*/ 121 h 296"/>
              <a:gd name="T52" fmla="*/ 165 w 308"/>
              <a:gd name="T53" fmla="*/ 120 h 296"/>
              <a:gd name="T54" fmla="*/ 165 w 308"/>
              <a:gd name="T55" fmla="*/ 120 h 296"/>
              <a:gd name="T56" fmla="*/ 179 w 308"/>
              <a:gd name="T57" fmla="*/ 119 h 296"/>
              <a:gd name="T58" fmla="*/ 192 w 308"/>
              <a:gd name="T59" fmla="*/ 58 h 296"/>
              <a:gd name="T60" fmla="*/ 178 w 308"/>
              <a:gd name="T61" fmla="*/ 0 h 296"/>
              <a:gd name="T62" fmla="*/ 101 w 308"/>
              <a:gd name="T63" fmla="*/ 126 h 296"/>
              <a:gd name="T64" fmla="*/ 58 w 308"/>
              <a:gd name="T65" fmla="*/ 146 h 296"/>
              <a:gd name="T66" fmla="*/ 53 w 308"/>
              <a:gd name="T67" fmla="*/ 275 h 296"/>
              <a:gd name="T68" fmla="*/ 99 w 308"/>
              <a:gd name="T69" fmla="*/ 275 h 296"/>
              <a:gd name="T70" fmla="*/ 232 w 308"/>
              <a:gd name="T71" fmla="*/ 286 h 296"/>
              <a:gd name="T72" fmla="*/ 255 w 308"/>
              <a:gd name="T73" fmla="*/ 256 h 296"/>
              <a:gd name="T74" fmla="*/ 227 w 308"/>
              <a:gd name="T75" fmla="*/ 255 h 296"/>
              <a:gd name="T76" fmla="*/ 225 w 308"/>
              <a:gd name="T77" fmla="*/ 255 h 296"/>
              <a:gd name="T78" fmla="*/ 221 w 308"/>
              <a:gd name="T79" fmla="*/ 252 h 296"/>
              <a:gd name="T80" fmla="*/ 225 w 308"/>
              <a:gd name="T81" fmla="*/ 249 h 296"/>
              <a:gd name="T82" fmla="*/ 227 w 308"/>
              <a:gd name="T83" fmla="*/ 249 h 296"/>
              <a:gd name="T84" fmla="*/ 262 w 308"/>
              <a:gd name="T85" fmla="*/ 247 h 296"/>
              <a:gd name="T86" fmla="*/ 269 w 308"/>
              <a:gd name="T87" fmla="*/ 220 h 296"/>
              <a:gd name="T88" fmla="*/ 230 w 308"/>
              <a:gd name="T89" fmla="*/ 218 h 296"/>
              <a:gd name="T90" fmla="*/ 228 w 308"/>
              <a:gd name="T91" fmla="*/ 21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8" h="296">
                <a:moveTo>
                  <a:pt x="228" y="218"/>
                </a:moveTo>
                <a:cubicBezTo>
                  <a:pt x="224" y="215"/>
                  <a:pt x="224" y="215"/>
                  <a:pt x="224" y="215"/>
                </a:cubicBezTo>
                <a:cubicBezTo>
                  <a:pt x="228" y="212"/>
                  <a:pt x="228" y="212"/>
                  <a:pt x="228" y="212"/>
                </a:cubicBezTo>
                <a:cubicBezTo>
                  <a:pt x="230" y="212"/>
                  <a:pt x="230" y="212"/>
                  <a:pt x="230" y="212"/>
                </a:cubicBezTo>
                <a:cubicBezTo>
                  <a:pt x="232" y="212"/>
                  <a:pt x="263" y="210"/>
                  <a:pt x="278" y="209"/>
                </a:cubicBezTo>
                <a:cubicBezTo>
                  <a:pt x="295" y="197"/>
                  <a:pt x="292" y="183"/>
                  <a:pt x="288" y="176"/>
                </a:cubicBezTo>
                <a:cubicBezTo>
                  <a:pt x="287" y="176"/>
                  <a:pt x="285" y="176"/>
                  <a:pt x="284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78" y="176"/>
                  <a:pt x="231" y="174"/>
                  <a:pt x="229" y="174"/>
                </a:cubicBezTo>
                <a:cubicBezTo>
                  <a:pt x="226" y="174"/>
                  <a:pt x="226" y="174"/>
                  <a:pt x="226" y="174"/>
                </a:cubicBezTo>
                <a:cubicBezTo>
                  <a:pt x="222" y="171"/>
                  <a:pt x="222" y="171"/>
                  <a:pt x="222" y="171"/>
                </a:cubicBezTo>
                <a:cubicBezTo>
                  <a:pt x="226" y="168"/>
                  <a:pt x="226" y="168"/>
                  <a:pt x="226" y="168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31" y="168"/>
                  <a:pt x="280" y="164"/>
                  <a:pt x="284" y="164"/>
                </a:cubicBezTo>
                <a:cubicBezTo>
                  <a:pt x="290" y="164"/>
                  <a:pt x="292" y="164"/>
                  <a:pt x="292" y="164"/>
                </a:cubicBezTo>
                <a:cubicBezTo>
                  <a:pt x="292" y="164"/>
                  <a:pt x="292" y="164"/>
                  <a:pt x="292" y="164"/>
                </a:cubicBezTo>
                <a:cubicBezTo>
                  <a:pt x="302" y="155"/>
                  <a:pt x="308" y="144"/>
                  <a:pt x="296" y="133"/>
                </a:cubicBezTo>
                <a:cubicBezTo>
                  <a:pt x="285" y="123"/>
                  <a:pt x="243" y="125"/>
                  <a:pt x="214" y="124"/>
                </a:cubicBezTo>
                <a:cubicBezTo>
                  <a:pt x="213" y="124"/>
                  <a:pt x="213" y="124"/>
                  <a:pt x="213" y="124"/>
                </a:cubicBezTo>
                <a:cubicBezTo>
                  <a:pt x="212" y="124"/>
                  <a:pt x="212" y="124"/>
                  <a:pt x="212" y="124"/>
                </a:cubicBezTo>
                <a:cubicBezTo>
                  <a:pt x="212" y="124"/>
                  <a:pt x="219" y="124"/>
                  <a:pt x="217" y="124"/>
                </a:cubicBezTo>
                <a:cubicBezTo>
                  <a:pt x="213" y="124"/>
                  <a:pt x="209" y="124"/>
                  <a:pt x="206" y="124"/>
                </a:cubicBezTo>
                <a:cubicBezTo>
                  <a:pt x="192" y="123"/>
                  <a:pt x="167" y="123"/>
                  <a:pt x="165" y="123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0" y="121"/>
                  <a:pt x="160" y="121"/>
                  <a:pt x="160" y="121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6" y="120"/>
                  <a:pt x="169" y="120"/>
                  <a:pt x="179" y="119"/>
                </a:cubicBezTo>
                <a:cubicBezTo>
                  <a:pt x="165" y="90"/>
                  <a:pt x="188" y="73"/>
                  <a:pt x="192" y="58"/>
                </a:cubicBezTo>
                <a:cubicBezTo>
                  <a:pt x="206" y="5"/>
                  <a:pt x="178" y="0"/>
                  <a:pt x="178" y="0"/>
                </a:cubicBezTo>
                <a:cubicBezTo>
                  <a:pt x="178" y="0"/>
                  <a:pt x="108" y="96"/>
                  <a:pt x="101" y="126"/>
                </a:cubicBezTo>
                <a:cubicBezTo>
                  <a:pt x="96" y="148"/>
                  <a:pt x="67" y="146"/>
                  <a:pt x="58" y="146"/>
                </a:cubicBezTo>
                <a:cubicBezTo>
                  <a:pt x="10" y="144"/>
                  <a:pt x="0" y="264"/>
                  <a:pt x="53" y="275"/>
                </a:cubicBezTo>
                <a:cubicBezTo>
                  <a:pt x="64" y="277"/>
                  <a:pt x="76" y="265"/>
                  <a:pt x="99" y="275"/>
                </a:cubicBezTo>
                <a:cubicBezTo>
                  <a:pt x="149" y="296"/>
                  <a:pt x="192" y="287"/>
                  <a:pt x="232" y="286"/>
                </a:cubicBezTo>
                <a:cubicBezTo>
                  <a:pt x="259" y="285"/>
                  <a:pt x="257" y="266"/>
                  <a:pt x="255" y="256"/>
                </a:cubicBezTo>
                <a:cubicBezTo>
                  <a:pt x="242" y="256"/>
                  <a:pt x="229" y="255"/>
                  <a:pt x="227" y="255"/>
                </a:cubicBezTo>
                <a:cubicBezTo>
                  <a:pt x="225" y="255"/>
                  <a:pt x="225" y="255"/>
                  <a:pt x="225" y="255"/>
                </a:cubicBezTo>
                <a:cubicBezTo>
                  <a:pt x="221" y="252"/>
                  <a:pt x="221" y="252"/>
                  <a:pt x="221" y="252"/>
                </a:cubicBezTo>
                <a:cubicBezTo>
                  <a:pt x="225" y="249"/>
                  <a:pt x="225" y="249"/>
                  <a:pt x="225" y="249"/>
                </a:cubicBezTo>
                <a:cubicBezTo>
                  <a:pt x="227" y="249"/>
                  <a:pt x="227" y="249"/>
                  <a:pt x="227" y="249"/>
                </a:cubicBezTo>
                <a:cubicBezTo>
                  <a:pt x="229" y="249"/>
                  <a:pt x="247" y="248"/>
                  <a:pt x="262" y="247"/>
                </a:cubicBezTo>
                <a:cubicBezTo>
                  <a:pt x="275" y="237"/>
                  <a:pt x="272" y="227"/>
                  <a:pt x="269" y="220"/>
                </a:cubicBezTo>
                <a:cubicBezTo>
                  <a:pt x="253" y="219"/>
                  <a:pt x="232" y="218"/>
                  <a:pt x="230" y="218"/>
                </a:cubicBezTo>
                <a:lnTo>
                  <a:pt x="228" y="21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1" name="Freeform 620"/>
          <p:cNvSpPr/>
          <p:nvPr/>
        </p:nvSpPr>
        <p:spPr bwMode="auto">
          <a:xfrm>
            <a:off x="2265045" y="3736975"/>
            <a:ext cx="12065" cy="0"/>
          </a:xfrm>
          <a:custGeom>
            <a:avLst/>
            <a:gdLst>
              <a:gd name="T0" fmla="*/ 0 w 11"/>
              <a:gd name="T1" fmla="*/ 11 w 11"/>
              <a:gd name="T2" fmla="*/ 0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1">
                <a:moveTo>
                  <a:pt x="0" y="0"/>
                </a:moveTo>
                <a:cubicBezTo>
                  <a:pt x="3" y="0"/>
                  <a:pt x="7" y="0"/>
                  <a:pt x="11" y="0"/>
                </a:cubicBez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2" name="Freeform 621"/>
          <p:cNvSpPr/>
          <p:nvPr/>
        </p:nvSpPr>
        <p:spPr bwMode="auto">
          <a:xfrm>
            <a:off x="2178050" y="3570605"/>
            <a:ext cx="297180" cy="285115"/>
          </a:xfrm>
          <a:custGeom>
            <a:avLst/>
            <a:gdLst>
              <a:gd name="T0" fmla="*/ 80 w 308"/>
              <a:gd name="T1" fmla="*/ 78 h 296"/>
              <a:gd name="T2" fmla="*/ 84 w 308"/>
              <a:gd name="T3" fmla="*/ 81 h 296"/>
              <a:gd name="T4" fmla="*/ 80 w 308"/>
              <a:gd name="T5" fmla="*/ 84 h 296"/>
              <a:gd name="T6" fmla="*/ 78 w 308"/>
              <a:gd name="T7" fmla="*/ 84 h 296"/>
              <a:gd name="T8" fmla="*/ 30 w 308"/>
              <a:gd name="T9" fmla="*/ 87 h 296"/>
              <a:gd name="T10" fmla="*/ 20 w 308"/>
              <a:gd name="T11" fmla="*/ 120 h 296"/>
              <a:gd name="T12" fmla="*/ 24 w 308"/>
              <a:gd name="T13" fmla="*/ 120 h 296"/>
              <a:gd name="T14" fmla="*/ 24 w 308"/>
              <a:gd name="T15" fmla="*/ 120 h 296"/>
              <a:gd name="T16" fmla="*/ 24 w 308"/>
              <a:gd name="T17" fmla="*/ 120 h 296"/>
              <a:gd name="T18" fmla="*/ 79 w 308"/>
              <a:gd name="T19" fmla="*/ 122 h 296"/>
              <a:gd name="T20" fmla="*/ 81 w 308"/>
              <a:gd name="T21" fmla="*/ 122 h 296"/>
              <a:gd name="T22" fmla="*/ 86 w 308"/>
              <a:gd name="T23" fmla="*/ 125 h 296"/>
              <a:gd name="T24" fmla="*/ 82 w 308"/>
              <a:gd name="T25" fmla="*/ 128 h 296"/>
              <a:gd name="T26" fmla="*/ 79 w 308"/>
              <a:gd name="T27" fmla="*/ 128 h 296"/>
              <a:gd name="T28" fmla="*/ 24 w 308"/>
              <a:gd name="T29" fmla="*/ 132 h 296"/>
              <a:gd name="T30" fmla="*/ 15 w 308"/>
              <a:gd name="T31" fmla="*/ 132 h 296"/>
              <a:gd name="T32" fmla="*/ 15 w 308"/>
              <a:gd name="T33" fmla="*/ 132 h 296"/>
              <a:gd name="T34" fmla="*/ 12 w 308"/>
              <a:gd name="T35" fmla="*/ 163 h 296"/>
              <a:gd name="T36" fmla="*/ 94 w 308"/>
              <a:gd name="T37" fmla="*/ 172 h 296"/>
              <a:gd name="T38" fmla="*/ 95 w 308"/>
              <a:gd name="T39" fmla="*/ 172 h 296"/>
              <a:gd name="T40" fmla="*/ 95 w 308"/>
              <a:gd name="T41" fmla="*/ 172 h 296"/>
              <a:gd name="T42" fmla="*/ 91 w 308"/>
              <a:gd name="T43" fmla="*/ 172 h 296"/>
              <a:gd name="T44" fmla="*/ 102 w 308"/>
              <a:gd name="T45" fmla="*/ 172 h 296"/>
              <a:gd name="T46" fmla="*/ 142 w 308"/>
              <a:gd name="T47" fmla="*/ 173 h 296"/>
              <a:gd name="T48" fmla="*/ 143 w 308"/>
              <a:gd name="T49" fmla="*/ 173 h 296"/>
              <a:gd name="T50" fmla="*/ 148 w 308"/>
              <a:gd name="T51" fmla="*/ 175 h 296"/>
              <a:gd name="T52" fmla="*/ 143 w 308"/>
              <a:gd name="T53" fmla="*/ 176 h 296"/>
              <a:gd name="T54" fmla="*/ 142 w 308"/>
              <a:gd name="T55" fmla="*/ 176 h 296"/>
              <a:gd name="T56" fmla="*/ 129 w 308"/>
              <a:gd name="T57" fmla="*/ 177 h 296"/>
              <a:gd name="T58" fmla="*/ 115 w 308"/>
              <a:gd name="T59" fmla="*/ 238 h 296"/>
              <a:gd name="T60" fmla="*/ 129 w 308"/>
              <a:gd name="T61" fmla="*/ 296 h 296"/>
              <a:gd name="T62" fmla="*/ 207 w 308"/>
              <a:gd name="T63" fmla="*/ 169 h 296"/>
              <a:gd name="T64" fmla="*/ 250 w 308"/>
              <a:gd name="T65" fmla="*/ 150 h 296"/>
              <a:gd name="T66" fmla="*/ 255 w 308"/>
              <a:gd name="T67" fmla="*/ 21 h 296"/>
              <a:gd name="T68" fmla="*/ 209 w 308"/>
              <a:gd name="T69" fmla="*/ 21 h 296"/>
              <a:gd name="T70" fmla="*/ 76 w 308"/>
              <a:gd name="T71" fmla="*/ 10 h 296"/>
              <a:gd name="T72" fmla="*/ 53 w 308"/>
              <a:gd name="T73" fmla="*/ 40 h 296"/>
              <a:gd name="T74" fmla="*/ 80 w 308"/>
              <a:gd name="T75" fmla="*/ 41 h 296"/>
              <a:gd name="T76" fmla="*/ 83 w 308"/>
              <a:gd name="T77" fmla="*/ 41 h 296"/>
              <a:gd name="T78" fmla="*/ 87 w 308"/>
              <a:gd name="T79" fmla="*/ 44 h 296"/>
              <a:gd name="T80" fmla="*/ 83 w 308"/>
              <a:gd name="T81" fmla="*/ 47 h 296"/>
              <a:gd name="T82" fmla="*/ 81 w 308"/>
              <a:gd name="T83" fmla="*/ 47 h 296"/>
              <a:gd name="T84" fmla="*/ 46 w 308"/>
              <a:gd name="T85" fmla="*/ 49 h 296"/>
              <a:gd name="T86" fmla="*/ 39 w 308"/>
              <a:gd name="T87" fmla="*/ 76 h 296"/>
              <a:gd name="T88" fmla="*/ 77 w 308"/>
              <a:gd name="T89" fmla="*/ 78 h 296"/>
              <a:gd name="T90" fmla="*/ 80 w 308"/>
              <a:gd name="T91" fmla="*/ 7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8" h="296">
                <a:moveTo>
                  <a:pt x="80" y="78"/>
                </a:moveTo>
                <a:cubicBezTo>
                  <a:pt x="84" y="81"/>
                  <a:pt x="84" y="81"/>
                  <a:pt x="84" y="81"/>
                </a:cubicBezTo>
                <a:cubicBezTo>
                  <a:pt x="80" y="84"/>
                  <a:pt x="80" y="84"/>
                  <a:pt x="80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6" y="84"/>
                  <a:pt x="45" y="86"/>
                  <a:pt x="30" y="87"/>
                </a:cubicBezTo>
                <a:cubicBezTo>
                  <a:pt x="12" y="99"/>
                  <a:pt x="16" y="112"/>
                  <a:pt x="20" y="120"/>
                </a:cubicBezTo>
                <a:cubicBezTo>
                  <a:pt x="21" y="120"/>
                  <a:pt x="23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30" y="120"/>
                  <a:pt x="77" y="122"/>
                  <a:pt x="79" y="122"/>
                </a:cubicBezTo>
                <a:cubicBezTo>
                  <a:pt x="81" y="122"/>
                  <a:pt x="81" y="122"/>
                  <a:pt x="81" y="122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77" y="128"/>
                  <a:pt x="28" y="132"/>
                  <a:pt x="24" y="132"/>
                </a:cubicBezTo>
                <a:cubicBezTo>
                  <a:pt x="18" y="132"/>
                  <a:pt x="16" y="132"/>
                  <a:pt x="15" y="132"/>
                </a:cubicBezTo>
                <a:cubicBezTo>
                  <a:pt x="15" y="132"/>
                  <a:pt x="15" y="132"/>
                  <a:pt x="15" y="132"/>
                </a:cubicBezTo>
                <a:cubicBezTo>
                  <a:pt x="6" y="141"/>
                  <a:pt x="0" y="152"/>
                  <a:pt x="12" y="163"/>
                </a:cubicBezTo>
                <a:cubicBezTo>
                  <a:pt x="23" y="173"/>
                  <a:pt x="65" y="171"/>
                  <a:pt x="94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6" y="172"/>
                  <a:pt x="89" y="172"/>
                  <a:pt x="91" y="172"/>
                </a:cubicBezTo>
                <a:cubicBezTo>
                  <a:pt x="95" y="172"/>
                  <a:pt x="99" y="172"/>
                  <a:pt x="102" y="172"/>
                </a:cubicBezTo>
                <a:cubicBezTo>
                  <a:pt x="116" y="173"/>
                  <a:pt x="141" y="173"/>
                  <a:pt x="142" y="173"/>
                </a:cubicBezTo>
                <a:cubicBezTo>
                  <a:pt x="143" y="173"/>
                  <a:pt x="143" y="173"/>
                  <a:pt x="143" y="173"/>
                </a:cubicBezTo>
                <a:cubicBezTo>
                  <a:pt x="148" y="175"/>
                  <a:pt x="148" y="175"/>
                  <a:pt x="148" y="175"/>
                </a:cubicBezTo>
                <a:cubicBezTo>
                  <a:pt x="143" y="176"/>
                  <a:pt x="143" y="176"/>
                  <a:pt x="143" y="176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76"/>
                  <a:pt x="139" y="176"/>
                  <a:pt x="129" y="177"/>
                </a:cubicBezTo>
                <a:cubicBezTo>
                  <a:pt x="143" y="206"/>
                  <a:pt x="119" y="223"/>
                  <a:pt x="115" y="238"/>
                </a:cubicBezTo>
                <a:cubicBezTo>
                  <a:pt x="101" y="291"/>
                  <a:pt x="129" y="296"/>
                  <a:pt x="129" y="296"/>
                </a:cubicBezTo>
                <a:cubicBezTo>
                  <a:pt x="129" y="296"/>
                  <a:pt x="200" y="200"/>
                  <a:pt x="207" y="169"/>
                </a:cubicBezTo>
                <a:cubicBezTo>
                  <a:pt x="212" y="148"/>
                  <a:pt x="240" y="150"/>
                  <a:pt x="250" y="150"/>
                </a:cubicBezTo>
                <a:cubicBezTo>
                  <a:pt x="298" y="152"/>
                  <a:pt x="308" y="31"/>
                  <a:pt x="255" y="21"/>
                </a:cubicBezTo>
                <a:cubicBezTo>
                  <a:pt x="244" y="19"/>
                  <a:pt x="232" y="31"/>
                  <a:pt x="209" y="21"/>
                </a:cubicBezTo>
                <a:cubicBezTo>
                  <a:pt x="159" y="0"/>
                  <a:pt x="116" y="9"/>
                  <a:pt x="76" y="10"/>
                </a:cubicBezTo>
                <a:cubicBezTo>
                  <a:pt x="49" y="11"/>
                  <a:pt x="51" y="30"/>
                  <a:pt x="53" y="40"/>
                </a:cubicBezTo>
                <a:cubicBezTo>
                  <a:pt x="66" y="40"/>
                  <a:pt x="79" y="41"/>
                  <a:pt x="80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7" y="44"/>
                  <a:pt x="87" y="44"/>
                  <a:pt x="87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81" y="47"/>
                  <a:pt x="81" y="47"/>
                  <a:pt x="81" y="47"/>
                </a:cubicBezTo>
                <a:cubicBezTo>
                  <a:pt x="79" y="47"/>
                  <a:pt x="61" y="48"/>
                  <a:pt x="46" y="49"/>
                </a:cubicBezTo>
                <a:cubicBezTo>
                  <a:pt x="32" y="59"/>
                  <a:pt x="36" y="69"/>
                  <a:pt x="39" y="76"/>
                </a:cubicBezTo>
                <a:cubicBezTo>
                  <a:pt x="55" y="77"/>
                  <a:pt x="76" y="78"/>
                  <a:pt x="77" y="78"/>
                </a:cubicBezTo>
                <a:lnTo>
                  <a:pt x="80" y="7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3" name="Freeform 622"/>
          <p:cNvSpPr/>
          <p:nvPr/>
        </p:nvSpPr>
        <p:spPr bwMode="auto">
          <a:xfrm>
            <a:off x="2763520" y="3686810"/>
            <a:ext cx="44450" cy="145415"/>
          </a:xfrm>
          <a:custGeom>
            <a:avLst/>
            <a:gdLst>
              <a:gd name="T0" fmla="*/ 38 w 47"/>
              <a:gd name="T1" fmla="*/ 36 h 151"/>
              <a:gd name="T2" fmla="*/ 46 w 47"/>
              <a:gd name="T3" fmla="*/ 0 h 151"/>
              <a:gd name="T4" fmla="*/ 17 w 47"/>
              <a:gd name="T5" fmla="*/ 0 h 151"/>
              <a:gd name="T6" fmla="*/ 0 w 47"/>
              <a:gd name="T7" fmla="*/ 53 h 151"/>
              <a:gd name="T8" fmla="*/ 0 w 47"/>
              <a:gd name="T9" fmla="*/ 98 h 151"/>
              <a:gd name="T10" fmla="*/ 17 w 47"/>
              <a:gd name="T11" fmla="*/ 151 h 151"/>
              <a:gd name="T12" fmla="*/ 47 w 47"/>
              <a:gd name="T13" fmla="*/ 151 h 151"/>
              <a:gd name="T14" fmla="*/ 38 w 47"/>
              <a:gd name="T15" fmla="*/ 114 h 151"/>
              <a:gd name="T16" fmla="*/ 38 w 47"/>
              <a:gd name="T17" fmla="*/ 3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38" y="36"/>
                </a:moveTo>
                <a:cubicBezTo>
                  <a:pt x="38" y="27"/>
                  <a:pt x="41" y="13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39"/>
                  <a:pt x="0" y="53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2"/>
                  <a:pt x="8" y="151"/>
                  <a:pt x="17" y="1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41" y="137"/>
                  <a:pt x="38" y="123"/>
                  <a:pt x="38" y="114"/>
                </a:cubicBezTo>
                <a:lnTo>
                  <a:pt x="38" y="3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4" name="Freeform 623"/>
          <p:cNvSpPr/>
          <p:nvPr/>
        </p:nvSpPr>
        <p:spPr bwMode="auto">
          <a:xfrm>
            <a:off x="2816225" y="3576955"/>
            <a:ext cx="174625" cy="278765"/>
          </a:xfrm>
          <a:custGeom>
            <a:avLst/>
            <a:gdLst>
              <a:gd name="T0" fmla="*/ 17 w 180"/>
              <a:gd name="T1" fmla="*/ 100 h 289"/>
              <a:gd name="T2" fmla="*/ 0 w 180"/>
              <a:gd name="T3" fmla="*/ 149 h 289"/>
              <a:gd name="T4" fmla="*/ 0 w 180"/>
              <a:gd name="T5" fmla="*/ 227 h 289"/>
              <a:gd name="T6" fmla="*/ 36 w 180"/>
              <a:gd name="T7" fmla="*/ 289 h 289"/>
              <a:gd name="T8" fmla="*/ 131 w 180"/>
              <a:gd name="T9" fmla="*/ 289 h 289"/>
              <a:gd name="T10" fmla="*/ 166 w 180"/>
              <a:gd name="T11" fmla="*/ 255 h 289"/>
              <a:gd name="T12" fmla="*/ 167 w 180"/>
              <a:gd name="T13" fmla="*/ 253 h 289"/>
              <a:gd name="T14" fmla="*/ 94 w 180"/>
              <a:gd name="T15" fmla="*/ 253 h 289"/>
              <a:gd name="T16" fmla="*/ 82 w 180"/>
              <a:gd name="T17" fmla="*/ 241 h 289"/>
              <a:gd name="T18" fmla="*/ 94 w 180"/>
              <a:gd name="T19" fmla="*/ 230 h 289"/>
              <a:gd name="T20" fmla="*/ 169 w 180"/>
              <a:gd name="T21" fmla="*/ 230 h 289"/>
              <a:gd name="T22" fmla="*/ 172 w 180"/>
              <a:gd name="T23" fmla="*/ 199 h 289"/>
              <a:gd name="T24" fmla="*/ 94 w 180"/>
              <a:gd name="T25" fmla="*/ 199 h 289"/>
              <a:gd name="T26" fmla="*/ 82 w 180"/>
              <a:gd name="T27" fmla="*/ 188 h 289"/>
              <a:gd name="T28" fmla="*/ 94 w 180"/>
              <a:gd name="T29" fmla="*/ 177 h 289"/>
              <a:gd name="T30" fmla="*/ 175 w 180"/>
              <a:gd name="T31" fmla="*/ 177 h 289"/>
              <a:gd name="T32" fmla="*/ 178 w 180"/>
              <a:gd name="T33" fmla="*/ 146 h 289"/>
              <a:gd name="T34" fmla="*/ 94 w 180"/>
              <a:gd name="T35" fmla="*/ 146 h 289"/>
              <a:gd name="T36" fmla="*/ 82 w 180"/>
              <a:gd name="T37" fmla="*/ 135 h 289"/>
              <a:gd name="T38" fmla="*/ 94 w 180"/>
              <a:gd name="T39" fmla="*/ 124 h 289"/>
              <a:gd name="T40" fmla="*/ 180 w 180"/>
              <a:gd name="T41" fmla="*/ 124 h 289"/>
              <a:gd name="T42" fmla="*/ 180 w 180"/>
              <a:gd name="T43" fmla="*/ 121 h 289"/>
              <a:gd name="T44" fmla="*/ 145 w 180"/>
              <a:gd name="T45" fmla="*/ 87 h 289"/>
              <a:gd name="T46" fmla="*/ 82 w 180"/>
              <a:gd name="T47" fmla="*/ 87 h 289"/>
              <a:gd name="T48" fmla="*/ 84 w 180"/>
              <a:gd name="T49" fmla="*/ 71 h 289"/>
              <a:gd name="T50" fmla="*/ 90 w 180"/>
              <a:gd name="T51" fmla="*/ 38 h 289"/>
              <a:gd name="T52" fmla="*/ 64 w 180"/>
              <a:gd name="T53" fmla="*/ 2 h 289"/>
              <a:gd name="T54" fmla="*/ 29 w 180"/>
              <a:gd name="T55" fmla="*/ 28 h 289"/>
              <a:gd name="T56" fmla="*/ 21 w 180"/>
              <a:gd name="T57" fmla="*/ 74 h 289"/>
              <a:gd name="T58" fmla="*/ 17 w 180"/>
              <a:gd name="T59" fmla="*/ 10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7" y="100"/>
                </a:moveTo>
                <a:cubicBezTo>
                  <a:pt x="7" y="114"/>
                  <a:pt x="0" y="137"/>
                  <a:pt x="0" y="149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46"/>
                  <a:pt x="16" y="289"/>
                  <a:pt x="36" y="289"/>
                </a:cubicBezTo>
                <a:cubicBezTo>
                  <a:pt x="131" y="289"/>
                  <a:pt x="131" y="289"/>
                  <a:pt x="131" y="289"/>
                </a:cubicBezTo>
                <a:cubicBezTo>
                  <a:pt x="150" y="289"/>
                  <a:pt x="166" y="274"/>
                  <a:pt x="166" y="255"/>
                </a:cubicBezTo>
                <a:cubicBezTo>
                  <a:pt x="167" y="253"/>
                  <a:pt x="167" y="253"/>
                  <a:pt x="167" y="253"/>
                </a:cubicBezTo>
                <a:cubicBezTo>
                  <a:pt x="94" y="253"/>
                  <a:pt x="94" y="253"/>
                  <a:pt x="94" y="253"/>
                </a:cubicBezTo>
                <a:cubicBezTo>
                  <a:pt x="87" y="253"/>
                  <a:pt x="82" y="248"/>
                  <a:pt x="82" y="241"/>
                </a:cubicBezTo>
                <a:cubicBezTo>
                  <a:pt x="82" y="235"/>
                  <a:pt x="87" y="230"/>
                  <a:pt x="94" y="230"/>
                </a:cubicBezTo>
                <a:cubicBezTo>
                  <a:pt x="169" y="230"/>
                  <a:pt x="169" y="230"/>
                  <a:pt x="169" y="230"/>
                </a:cubicBezTo>
                <a:cubicBezTo>
                  <a:pt x="172" y="199"/>
                  <a:pt x="172" y="199"/>
                  <a:pt x="172" y="199"/>
                </a:cubicBezTo>
                <a:cubicBezTo>
                  <a:pt x="94" y="199"/>
                  <a:pt x="94" y="199"/>
                  <a:pt x="94" y="199"/>
                </a:cubicBezTo>
                <a:cubicBezTo>
                  <a:pt x="87" y="199"/>
                  <a:pt x="82" y="194"/>
                  <a:pt x="82" y="188"/>
                </a:cubicBezTo>
                <a:cubicBezTo>
                  <a:pt x="82" y="182"/>
                  <a:pt x="87" y="177"/>
                  <a:pt x="94" y="177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8" y="146"/>
                  <a:pt x="178" y="146"/>
                  <a:pt x="178" y="146"/>
                </a:cubicBezTo>
                <a:cubicBezTo>
                  <a:pt x="94" y="146"/>
                  <a:pt x="94" y="146"/>
                  <a:pt x="94" y="146"/>
                </a:cubicBezTo>
                <a:cubicBezTo>
                  <a:pt x="87" y="146"/>
                  <a:pt x="82" y="141"/>
                  <a:pt x="82" y="135"/>
                </a:cubicBezTo>
                <a:cubicBezTo>
                  <a:pt x="82" y="129"/>
                  <a:pt x="87" y="124"/>
                  <a:pt x="94" y="124"/>
                </a:cubicBezTo>
                <a:cubicBezTo>
                  <a:pt x="180" y="124"/>
                  <a:pt x="180" y="124"/>
                  <a:pt x="180" y="124"/>
                </a:cubicBezTo>
                <a:cubicBezTo>
                  <a:pt x="180" y="121"/>
                  <a:pt x="180" y="121"/>
                  <a:pt x="180" y="121"/>
                </a:cubicBezTo>
                <a:cubicBezTo>
                  <a:pt x="180" y="102"/>
                  <a:pt x="164" y="87"/>
                  <a:pt x="145" y="87"/>
                </a:cubicBezTo>
                <a:cubicBezTo>
                  <a:pt x="82" y="87"/>
                  <a:pt x="82" y="87"/>
                  <a:pt x="82" y="87"/>
                </a:cubicBezTo>
                <a:cubicBezTo>
                  <a:pt x="84" y="71"/>
                  <a:pt x="84" y="71"/>
                  <a:pt x="84" y="71"/>
                </a:cubicBezTo>
                <a:cubicBezTo>
                  <a:pt x="90" y="38"/>
                  <a:pt x="90" y="38"/>
                  <a:pt x="90" y="38"/>
                </a:cubicBezTo>
                <a:cubicBezTo>
                  <a:pt x="92" y="21"/>
                  <a:pt x="81" y="5"/>
                  <a:pt x="64" y="2"/>
                </a:cubicBezTo>
                <a:cubicBezTo>
                  <a:pt x="47" y="0"/>
                  <a:pt x="32" y="11"/>
                  <a:pt x="29" y="28"/>
                </a:cubicBezTo>
                <a:cubicBezTo>
                  <a:pt x="21" y="74"/>
                  <a:pt x="21" y="74"/>
                  <a:pt x="21" y="74"/>
                </a:cubicBezTo>
                <a:lnTo>
                  <a:pt x="17" y="1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5" name="Freeform 624"/>
          <p:cNvSpPr/>
          <p:nvPr/>
        </p:nvSpPr>
        <p:spPr bwMode="auto">
          <a:xfrm>
            <a:off x="3500755" y="3603625"/>
            <a:ext cx="44450" cy="145415"/>
          </a:xfrm>
          <a:custGeom>
            <a:avLst/>
            <a:gdLst>
              <a:gd name="T0" fmla="*/ 9 w 47"/>
              <a:gd name="T1" fmla="*/ 115 h 151"/>
              <a:gd name="T2" fmla="*/ 1 w 47"/>
              <a:gd name="T3" fmla="*/ 151 h 151"/>
              <a:gd name="T4" fmla="*/ 30 w 47"/>
              <a:gd name="T5" fmla="*/ 151 h 151"/>
              <a:gd name="T6" fmla="*/ 47 w 47"/>
              <a:gd name="T7" fmla="*/ 98 h 151"/>
              <a:gd name="T8" fmla="*/ 47 w 47"/>
              <a:gd name="T9" fmla="*/ 53 h 151"/>
              <a:gd name="T10" fmla="*/ 30 w 47"/>
              <a:gd name="T11" fmla="*/ 0 h 151"/>
              <a:gd name="T12" fmla="*/ 0 w 47"/>
              <a:gd name="T13" fmla="*/ 0 h 151"/>
              <a:gd name="T14" fmla="*/ 9 w 47"/>
              <a:gd name="T15" fmla="*/ 36 h 151"/>
              <a:gd name="T16" fmla="*/ 9 w 47"/>
              <a:gd name="T17" fmla="*/ 11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9" y="115"/>
                </a:moveTo>
                <a:cubicBezTo>
                  <a:pt x="9" y="124"/>
                  <a:pt x="6" y="137"/>
                  <a:pt x="1" y="151"/>
                </a:cubicBezTo>
                <a:cubicBezTo>
                  <a:pt x="30" y="151"/>
                  <a:pt x="30" y="151"/>
                  <a:pt x="30" y="151"/>
                </a:cubicBezTo>
                <a:cubicBezTo>
                  <a:pt x="39" y="151"/>
                  <a:pt x="47" y="112"/>
                  <a:pt x="47" y="98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39"/>
                  <a:pt x="39" y="0"/>
                  <a:pt x="30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14"/>
                  <a:pt x="9" y="28"/>
                  <a:pt x="9" y="36"/>
                </a:cubicBezTo>
                <a:lnTo>
                  <a:pt x="9" y="11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6" name="Freeform 625"/>
          <p:cNvSpPr/>
          <p:nvPr/>
        </p:nvSpPr>
        <p:spPr bwMode="auto">
          <a:xfrm>
            <a:off x="3319780" y="3580130"/>
            <a:ext cx="172720" cy="278765"/>
          </a:xfrm>
          <a:custGeom>
            <a:avLst/>
            <a:gdLst>
              <a:gd name="T0" fmla="*/ 163 w 180"/>
              <a:gd name="T1" fmla="*/ 189 h 289"/>
              <a:gd name="T2" fmla="*/ 180 w 180"/>
              <a:gd name="T3" fmla="*/ 140 h 289"/>
              <a:gd name="T4" fmla="*/ 180 w 180"/>
              <a:gd name="T5" fmla="*/ 61 h 289"/>
              <a:gd name="T6" fmla="*/ 144 w 180"/>
              <a:gd name="T7" fmla="*/ 0 h 289"/>
              <a:gd name="T8" fmla="*/ 49 w 180"/>
              <a:gd name="T9" fmla="*/ 0 h 289"/>
              <a:gd name="T10" fmla="*/ 14 w 180"/>
              <a:gd name="T11" fmla="*/ 33 h 289"/>
              <a:gd name="T12" fmla="*/ 13 w 180"/>
              <a:gd name="T13" fmla="*/ 36 h 289"/>
              <a:gd name="T14" fmla="*/ 86 w 180"/>
              <a:gd name="T15" fmla="*/ 36 h 289"/>
              <a:gd name="T16" fmla="*/ 98 w 180"/>
              <a:gd name="T17" fmla="*/ 47 h 289"/>
              <a:gd name="T18" fmla="*/ 86 w 180"/>
              <a:gd name="T19" fmla="*/ 59 h 289"/>
              <a:gd name="T20" fmla="*/ 11 w 180"/>
              <a:gd name="T21" fmla="*/ 59 h 289"/>
              <a:gd name="T22" fmla="*/ 8 w 180"/>
              <a:gd name="T23" fmla="*/ 89 h 289"/>
              <a:gd name="T24" fmla="*/ 86 w 180"/>
              <a:gd name="T25" fmla="*/ 89 h 289"/>
              <a:gd name="T26" fmla="*/ 98 w 180"/>
              <a:gd name="T27" fmla="*/ 101 h 289"/>
              <a:gd name="T28" fmla="*/ 86 w 180"/>
              <a:gd name="T29" fmla="*/ 112 h 289"/>
              <a:gd name="T30" fmla="*/ 5 w 180"/>
              <a:gd name="T31" fmla="*/ 112 h 289"/>
              <a:gd name="T32" fmla="*/ 2 w 180"/>
              <a:gd name="T33" fmla="*/ 143 h 289"/>
              <a:gd name="T34" fmla="*/ 86 w 180"/>
              <a:gd name="T35" fmla="*/ 143 h 289"/>
              <a:gd name="T36" fmla="*/ 98 w 180"/>
              <a:gd name="T37" fmla="*/ 154 h 289"/>
              <a:gd name="T38" fmla="*/ 86 w 180"/>
              <a:gd name="T39" fmla="*/ 165 h 289"/>
              <a:gd name="T40" fmla="*/ 0 w 180"/>
              <a:gd name="T41" fmla="*/ 165 h 289"/>
              <a:gd name="T42" fmla="*/ 0 w 180"/>
              <a:gd name="T43" fmla="*/ 168 h 289"/>
              <a:gd name="T44" fmla="*/ 35 w 180"/>
              <a:gd name="T45" fmla="*/ 201 h 289"/>
              <a:gd name="T46" fmla="*/ 98 w 180"/>
              <a:gd name="T47" fmla="*/ 201 h 289"/>
              <a:gd name="T48" fmla="*/ 96 w 180"/>
              <a:gd name="T49" fmla="*/ 218 h 289"/>
              <a:gd name="T50" fmla="*/ 90 w 180"/>
              <a:gd name="T51" fmla="*/ 251 h 289"/>
              <a:gd name="T52" fmla="*/ 116 w 180"/>
              <a:gd name="T53" fmla="*/ 287 h 289"/>
              <a:gd name="T54" fmla="*/ 151 w 180"/>
              <a:gd name="T55" fmla="*/ 261 h 289"/>
              <a:gd name="T56" fmla="*/ 159 w 180"/>
              <a:gd name="T57" fmla="*/ 215 h 289"/>
              <a:gd name="T58" fmla="*/ 163 w 180"/>
              <a:gd name="T59" fmla="*/ 1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63" y="189"/>
                </a:moveTo>
                <a:cubicBezTo>
                  <a:pt x="173" y="175"/>
                  <a:pt x="180" y="152"/>
                  <a:pt x="180" y="140"/>
                </a:cubicBezTo>
                <a:cubicBezTo>
                  <a:pt x="180" y="61"/>
                  <a:pt x="180" y="61"/>
                  <a:pt x="180" y="61"/>
                </a:cubicBezTo>
                <a:cubicBezTo>
                  <a:pt x="180" y="43"/>
                  <a:pt x="164" y="0"/>
                  <a:pt x="144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30" y="0"/>
                  <a:pt x="14" y="15"/>
                  <a:pt x="14" y="33"/>
                </a:cubicBezTo>
                <a:cubicBezTo>
                  <a:pt x="13" y="36"/>
                  <a:pt x="13" y="36"/>
                  <a:pt x="13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93" y="36"/>
                  <a:pt x="98" y="41"/>
                  <a:pt x="98" y="47"/>
                </a:cubicBezTo>
                <a:cubicBezTo>
                  <a:pt x="98" y="54"/>
                  <a:pt x="93" y="59"/>
                  <a:pt x="86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8" y="89"/>
                  <a:pt x="8" y="89"/>
                  <a:pt x="8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93" y="89"/>
                  <a:pt x="98" y="94"/>
                  <a:pt x="98" y="101"/>
                </a:cubicBezTo>
                <a:cubicBezTo>
                  <a:pt x="98" y="107"/>
                  <a:pt x="93" y="112"/>
                  <a:pt x="86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2" y="143"/>
                  <a:pt x="2" y="143"/>
                  <a:pt x="2" y="143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93" y="143"/>
                  <a:pt x="98" y="148"/>
                  <a:pt x="98" y="154"/>
                </a:cubicBezTo>
                <a:cubicBezTo>
                  <a:pt x="98" y="160"/>
                  <a:pt x="93" y="165"/>
                  <a:pt x="86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86"/>
                  <a:pt x="16" y="201"/>
                  <a:pt x="35" y="201"/>
                </a:cubicBezTo>
                <a:cubicBezTo>
                  <a:pt x="98" y="201"/>
                  <a:pt x="98" y="201"/>
                  <a:pt x="98" y="201"/>
                </a:cubicBezTo>
                <a:cubicBezTo>
                  <a:pt x="96" y="218"/>
                  <a:pt x="96" y="218"/>
                  <a:pt x="96" y="218"/>
                </a:cubicBezTo>
                <a:cubicBezTo>
                  <a:pt x="90" y="251"/>
                  <a:pt x="90" y="251"/>
                  <a:pt x="90" y="251"/>
                </a:cubicBezTo>
                <a:cubicBezTo>
                  <a:pt x="88" y="268"/>
                  <a:pt x="99" y="284"/>
                  <a:pt x="116" y="287"/>
                </a:cubicBezTo>
                <a:cubicBezTo>
                  <a:pt x="132" y="289"/>
                  <a:pt x="148" y="278"/>
                  <a:pt x="151" y="261"/>
                </a:cubicBezTo>
                <a:cubicBezTo>
                  <a:pt x="159" y="215"/>
                  <a:pt x="159" y="215"/>
                  <a:pt x="159" y="215"/>
                </a:cubicBezTo>
                <a:lnTo>
                  <a:pt x="163" y="18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7" name="Freeform 626"/>
          <p:cNvSpPr>
            <a:spLocks noEditPoints="1"/>
          </p:cNvSpPr>
          <p:nvPr/>
        </p:nvSpPr>
        <p:spPr bwMode="auto">
          <a:xfrm>
            <a:off x="9410700" y="2554605"/>
            <a:ext cx="223520" cy="154940"/>
          </a:xfrm>
          <a:custGeom>
            <a:avLst/>
            <a:gdLst>
              <a:gd name="T0" fmla="*/ 232 w 232"/>
              <a:gd name="T1" fmla="*/ 45 h 160"/>
              <a:gd name="T2" fmla="*/ 187 w 232"/>
              <a:gd name="T3" fmla="*/ 0 h 160"/>
              <a:gd name="T4" fmla="*/ 147 w 232"/>
              <a:gd name="T5" fmla="*/ 25 h 160"/>
              <a:gd name="T6" fmla="*/ 119 w 232"/>
              <a:gd name="T7" fmla="*/ 18 h 160"/>
              <a:gd name="T8" fmla="*/ 64 w 232"/>
              <a:gd name="T9" fmla="*/ 51 h 160"/>
              <a:gd name="T10" fmla="*/ 48 w 232"/>
              <a:gd name="T11" fmla="*/ 46 h 160"/>
              <a:gd name="T12" fmla="*/ 19 w 232"/>
              <a:gd name="T13" fmla="*/ 75 h 160"/>
              <a:gd name="T14" fmla="*/ 20 w 232"/>
              <a:gd name="T15" fmla="*/ 83 h 160"/>
              <a:gd name="T16" fmla="*/ 0 w 232"/>
              <a:gd name="T17" fmla="*/ 118 h 160"/>
              <a:gd name="T18" fmla="*/ 40 w 232"/>
              <a:gd name="T19" fmla="*/ 160 h 160"/>
              <a:gd name="T20" fmla="*/ 40 w 232"/>
              <a:gd name="T21" fmla="*/ 160 h 160"/>
              <a:gd name="T22" fmla="*/ 42 w 232"/>
              <a:gd name="T23" fmla="*/ 160 h 160"/>
              <a:gd name="T24" fmla="*/ 42 w 232"/>
              <a:gd name="T25" fmla="*/ 160 h 160"/>
              <a:gd name="T26" fmla="*/ 43 w 232"/>
              <a:gd name="T27" fmla="*/ 160 h 160"/>
              <a:gd name="T28" fmla="*/ 161 w 232"/>
              <a:gd name="T29" fmla="*/ 160 h 160"/>
              <a:gd name="T30" fmla="*/ 163 w 232"/>
              <a:gd name="T31" fmla="*/ 160 h 160"/>
              <a:gd name="T32" fmla="*/ 195 w 232"/>
              <a:gd name="T33" fmla="*/ 146 h 160"/>
              <a:gd name="T34" fmla="*/ 196 w 232"/>
              <a:gd name="T35" fmla="*/ 146 h 160"/>
              <a:gd name="T36" fmla="*/ 196 w 232"/>
              <a:gd name="T37" fmla="*/ 144 h 160"/>
              <a:gd name="T38" fmla="*/ 204 w 232"/>
              <a:gd name="T39" fmla="*/ 119 h 160"/>
              <a:gd name="T40" fmla="*/ 192 w 232"/>
              <a:gd name="T41" fmla="*/ 90 h 160"/>
              <a:gd name="T42" fmla="*/ 232 w 232"/>
              <a:gd name="T43" fmla="*/ 45 h 160"/>
              <a:gd name="T44" fmla="*/ 163 w 232"/>
              <a:gd name="T45" fmla="*/ 146 h 160"/>
              <a:gd name="T46" fmla="*/ 162 w 232"/>
              <a:gd name="T47" fmla="*/ 146 h 160"/>
              <a:gd name="T48" fmla="*/ 162 w 232"/>
              <a:gd name="T49" fmla="*/ 146 h 160"/>
              <a:gd name="T50" fmla="*/ 161 w 232"/>
              <a:gd name="T51" fmla="*/ 146 h 160"/>
              <a:gd name="T52" fmla="*/ 43 w 232"/>
              <a:gd name="T53" fmla="*/ 146 h 160"/>
              <a:gd name="T54" fmla="*/ 42 w 232"/>
              <a:gd name="T55" fmla="*/ 146 h 160"/>
              <a:gd name="T56" fmla="*/ 42 w 232"/>
              <a:gd name="T57" fmla="*/ 146 h 160"/>
              <a:gd name="T58" fmla="*/ 42 w 232"/>
              <a:gd name="T59" fmla="*/ 146 h 160"/>
              <a:gd name="T60" fmla="*/ 14 w 232"/>
              <a:gd name="T61" fmla="*/ 118 h 160"/>
              <a:gd name="T62" fmla="*/ 28 w 232"/>
              <a:gd name="T63" fmla="*/ 94 h 160"/>
              <a:gd name="T64" fmla="*/ 37 w 232"/>
              <a:gd name="T65" fmla="*/ 89 h 160"/>
              <a:gd name="T66" fmla="*/ 34 w 232"/>
              <a:gd name="T67" fmla="*/ 80 h 160"/>
              <a:gd name="T68" fmla="*/ 33 w 232"/>
              <a:gd name="T69" fmla="*/ 75 h 160"/>
              <a:gd name="T70" fmla="*/ 48 w 232"/>
              <a:gd name="T71" fmla="*/ 60 h 160"/>
              <a:gd name="T72" fmla="*/ 57 w 232"/>
              <a:gd name="T73" fmla="*/ 63 h 160"/>
              <a:gd name="T74" fmla="*/ 70 w 232"/>
              <a:gd name="T75" fmla="*/ 73 h 160"/>
              <a:gd name="T76" fmla="*/ 76 w 232"/>
              <a:gd name="T77" fmla="*/ 59 h 160"/>
              <a:gd name="T78" fmla="*/ 119 w 232"/>
              <a:gd name="T79" fmla="*/ 32 h 160"/>
              <a:gd name="T80" fmla="*/ 166 w 232"/>
              <a:gd name="T81" fmla="*/ 79 h 160"/>
              <a:gd name="T82" fmla="*/ 166 w 232"/>
              <a:gd name="T83" fmla="*/ 81 h 160"/>
              <a:gd name="T84" fmla="*/ 166 w 232"/>
              <a:gd name="T85" fmla="*/ 82 h 160"/>
              <a:gd name="T86" fmla="*/ 166 w 232"/>
              <a:gd name="T87" fmla="*/ 91 h 160"/>
              <a:gd name="T88" fmla="*/ 174 w 232"/>
              <a:gd name="T89" fmla="*/ 94 h 160"/>
              <a:gd name="T90" fmla="*/ 190 w 232"/>
              <a:gd name="T91" fmla="*/ 119 h 160"/>
              <a:gd name="T92" fmla="*/ 163 w 232"/>
              <a:gd name="T93" fmla="*/ 146 h 160"/>
              <a:gd name="T94" fmla="*/ 163 w 232"/>
              <a:gd name="T95" fmla="*/ 14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160">
                <a:moveTo>
                  <a:pt x="232" y="45"/>
                </a:moveTo>
                <a:cubicBezTo>
                  <a:pt x="232" y="20"/>
                  <a:pt x="212" y="0"/>
                  <a:pt x="187" y="0"/>
                </a:cubicBezTo>
                <a:cubicBezTo>
                  <a:pt x="170" y="0"/>
                  <a:pt x="155" y="10"/>
                  <a:pt x="147" y="25"/>
                </a:cubicBezTo>
                <a:cubicBezTo>
                  <a:pt x="139" y="20"/>
                  <a:pt x="129" y="18"/>
                  <a:pt x="119" y="18"/>
                </a:cubicBezTo>
                <a:cubicBezTo>
                  <a:pt x="95" y="18"/>
                  <a:pt x="75" y="31"/>
                  <a:pt x="64" y="51"/>
                </a:cubicBezTo>
                <a:cubicBezTo>
                  <a:pt x="60" y="48"/>
                  <a:pt x="54" y="46"/>
                  <a:pt x="48" y="46"/>
                </a:cubicBezTo>
                <a:cubicBezTo>
                  <a:pt x="32" y="46"/>
                  <a:pt x="19" y="59"/>
                  <a:pt x="19" y="75"/>
                </a:cubicBezTo>
                <a:cubicBezTo>
                  <a:pt x="19" y="78"/>
                  <a:pt x="19" y="80"/>
                  <a:pt x="20" y="83"/>
                </a:cubicBezTo>
                <a:cubicBezTo>
                  <a:pt x="8" y="90"/>
                  <a:pt x="0" y="103"/>
                  <a:pt x="0" y="118"/>
                </a:cubicBezTo>
                <a:cubicBezTo>
                  <a:pt x="0" y="141"/>
                  <a:pt x="18" y="159"/>
                  <a:pt x="40" y="16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3" y="160"/>
                  <a:pt x="43" y="160"/>
                  <a:pt x="43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2" y="160"/>
                  <a:pt x="163" y="160"/>
                  <a:pt x="163" y="160"/>
                </a:cubicBezTo>
                <a:cubicBezTo>
                  <a:pt x="176" y="160"/>
                  <a:pt x="187" y="155"/>
                  <a:pt x="195" y="146"/>
                </a:cubicBezTo>
                <a:cubicBezTo>
                  <a:pt x="196" y="146"/>
                  <a:pt x="196" y="146"/>
                  <a:pt x="196" y="146"/>
                </a:cubicBezTo>
                <a:cubicBezTo>
                  <a:pt x="196" y="144"/>
                  <a:pt x="196" y="144"/>
                  <a:pt x="196" y="144"/>
                </a:cubicBezTo>
                <a:cubicBezTo>
                  <a:pt x="201" y="137"/>
                  <a:pt x="204" y="129"/>
                  <a:pt x="204" y="119"/>
                </a:cubicBezTo>
                <a:cubicBezTo>
                  <a:pt x="204" y="108"/>
                  <a:pt x="200" y="97"/>
                  <a:pt x="192" y="90"/>
                </a:cubicBezTo>
                <a:cubicBezTo>
                  <a:pt x="214" y="87"/>
                  <a:pt x="232" y="68"/>
                  <a:pt x="232" y="45"/>
                </a:cubicBezTo>
                <a:close/>
                <a:moveTo>
                  <a:pt x="163" y="146"/>
                </a:move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1" y="146"/>
                  <a:pt x="161" y="146"/>
                  <a:pt x="161" y="146"/>
                </a:cubicBezTo>
                <a:cubicBezTo>
                  <a:pt x="43" y="146"/>
                  <a:pt x="43" y="146"/>
                  <a:pt x="43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27" y="146"/>
                  <a:pt x="14" y="133"/>
                  <a:pt x="14" y="118"/>
                </a:cubicBezTo>
                <a:cubicBezTo>
                  <a:pt x="14" y="108"/>
                  <a:pt x="20" y="99"/>
                  <a:pt x="28" y="94"/>
                </a:cubicBezTo>
                <a:cubicBezTo>
                  <a:pt x="37" y="89"/>
                  <a:pt x="37" y="89"/>
                  <a:pt x="37" y="89"/>
                </a:cubicBezTo>
                <a:cubicBezTo>
                  <a:pt x="34" y="80"/>
                  <a:pt x="34" y="80"/>
                  <a:pt x="34" y="80"/>
                </a:cubicBezTo>
                <a:cubicBezTo>
                  <a:pt x="33" y="78"/>
                  <a:pt x="33" y="77"/>
                  <a:pt x="33" y="75"/>
                </a:cubicBezTo>
                <a:cubicBezTo>
                  <a:pt x="33" y="67"/>
                  <a:pt x="40" y="60"/>
                  <a:pt x="48" y="60"/>
                </a:cubicBezTo>
                <a:cubicBezTo>
                  <a:pt x="51" y="60"/>
                  <a:pt x="55" y="61"/>
                  <a:pt x="57" y="63"/>
                </a:cubicBezTo>
                <a:cubicBezTo>
                  <a:pt x="70" y="73"/>
                  <a:pt x="70" y="73"/>
                  <a:pt x="70" y="73"/>
                </a:cubicBezTo>
                <a:cubicBezTo>
                  <a:pt x="76" y="59"/>
                  <a:pt x="76" y="59"/>
                  <a:pt x="76" y="59"/>
                </a:cubicBezTo>
                <a:cubicBezTo>
                  <a:pt x="84" y="42"/>
                  <a:pt x="101" y="32"/>
                  <a:pt x="119" y="32"/>
                </a:cubicBezTo>
                <a:cubicBezTo>
                  <a:pt x="145" y="32"/>
                  <a:pt x="166" y="53"/>
                  <a:pt x="166" y="79"/>
                </a:cubicBezTo>
                <a:cubicBezTo>
                  <a:pt x="166" y="80"/>
                  <a:pt x="166" y="80"/>
                  <a:pt x="166" y="81"/>
                </a:cubicBezTo>
                <a:cubicBezTo>
                  <a:pt x="166" y="82"/>
                  <a:pt x="166" y="82"/>
                  <a:pt x="166" y="82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84" y="98"/>
                  <a:pt x="190" y="108"/>
                  <a:pt x="190" y="119"/>
                </a:cubicBezTo>
                <a:cubicBezTo>
                  <a:pt x="190" y="134"/>
                  <a:pt x="178" y="146"/>
                  <a:pt x="163" y="146"/>
                </a:cubicBezTo>
                <a:cubicBezTo>
                  <a:pt x="163" y="146"/>
                  <a:pt x="163" y="146"/>
                  <a:pt x="163" y="14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8" name="Rectangle 627"/>
          <p:cNvSpPr>
            <a:spLocks noChangeArrowheads="1"/>
          </p:cNvSpPr>
          <p:nvPr/>
        </p:nvSpPr>
        <p:spPr bwMode="auto">
          <a:xfrm>
            <a:off x="9582785" y="2500630"/>
            <a:ext cx="17145" cy="304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9" name="Rectangle 628"/>
          <p:cNvSpPr>
            <a:spLocks noChangeArrowheads="1"/>
          </p:cNvSpPr>
          <p:nvPr/>
        </p:nvSpPr>
        <p:spPr bwMode="auto">
          <a:xfrm>
            <a:off x="9659620" y="2588895"/>
            <a:ext cx="28575" cy="171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0" name="Freeform 629"/>
          <p:cNvSpPr/>
          <p:nvPr/>
        </p:nvSpPr>
        <p:spPr bwMode="auto">
          <a:xfrm>
            <a:off x="9634220" y="2522855"/>
            <a:ext cx="31750" cy="33020"/>
          </a:xfrm>
          <a:custGeom>
            <a:avLst/>
            <a:gdLst>
              <a:gd name="T0" fmla="*/ 24 w 24"/>
              <a:gd name="T1" fmla="*/ 10 h 25"/>
              <a:gd name="T2" fmla="*/ 15 w 24"/>
              <a:gd name="T3" fmla="*/ 0 h 25"/>
              <a:gd name="T4" fmla="*/ 0 w 24"/>
              <a:gd name="T5" fmla="*/ 16 h 25"/>
              <a:gd name="T6" fmla="*/ 8 w 24"/>
              <a:gd name="T7" fmla="*/ 25 h 25"/>
              <a:gd name="T8" fmla="*/ 24 w 24"/>
              <a:gd name="T9" fmla="*/ 1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24" y="10"/>
                </a:moveTo>
                <a:lnTo>
                  <a:pt x="15" y="0"/>
                </a:lnTo>
                <a:lnTo>
                  <a:pt x="0" y="16"/>
                </a:lnTo>
                <a:lnTo>
                  <a:pt x="8" y="25"/>
                </a:lnTo>
                <a:lnTo>
                  <a:pt x="24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1" name="Freeform 630"/>
          <p:cNvSpPr/>
          <p:nvPr/>
        </p:nvSpPr>
        <p:spPr bwMode="auto">
          <a:xfrm>
            <a:off x="9634220" y="2639060"/>
            <a:ext cx="31750" cy="33020"/>
          </a:xfrm>
          <a:custGeom>
            <a:avLst/>
            <a:gdLst>
              <a:gd name="T0" fmla="*/ 0 w 24"/>
              <a:gd name="T1" fmla="*/ 9 h 25"/>
              <a:gd name="T2" fmla="*/ 15 w 24"/>
              <a:gd name="T3" fmla="*/ 25 h 25"/>
              <a:gd name="T4" fmla="*/ 24 w 24"/>
              <a:gd name="T5" fmla="*/ 17 h 25"/>
              <a:gd name="T6" fmla="*/ 8 w 24"/>
              <a:gd name="T7" fmla="*/ 0 h 25"/>
              <a:gd name="T8" fmla="*/ 0 w 24"/>
              <a:gd name="T9" fmla="*/ 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0" y="9"/>
                </a:moveTo>
                <a:lnTo>
                  <a:pt x="15" y="25"/>
                </a:lnTo>
                <a:lnTo>
                  <a:pt x="24" y="17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2" name="Freeform 631"/>
          <p:cNvSpPr/>
          <p:nvPr/>
        </p:nvSpPr>
        <p:spPr bwMode="auto">
          <a:xfrm>
            <a:off x="9515475" y="2522855"/>
            <a:ext cx="34290" cy="33020"/>
          </a:xfrm>
          <a:custGeom>
            <a:avLst/>
            <a:gdLst>
              <a:gd name="T0" fmla="*/ 26 w 26"/>
              <a:gd name="T1" fmla="*/ 16 h 25"/>
              <a:gd name="T2" fmla="*/ 10 w 26"/>
              <a:gd name="T3" fmla="*/ 0 h 25"/>
              <a:gd name="T4" fmla="*/ 0 w 26"/>
              <a:gd name="T5" fmla="*/ 9 h 25"/>
              <a:gd name="T6" fmla="*/ 17 w 26"/>
              <a:gd name="T7" fmla="*/ 25 h 25"/>
              <a:gd name="T8" fmla="*/ 26 w 26"/>
              <a:gd name="T9" fmla="*/ 16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26" y="16"/>
                </a:moveTo>
                <a:lnTo>
                  <a:pt x="10" y="0"/>
                </a:lnTo>
                <a:lnTo>
                  <a:pt x="0" y="9"/>
                </a:lnTo>
                <a:lnTo>
                  <a:pt x="17" y="25"/>
                </a:lnTo>
                <a:lnTo>
                  <a:pt x="26" y="1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3" name="Freeform 632"/>
          <p:cNvSpPr>
            <a:spLocks noEditPoints="1"/>
          </p:cNvSpPr>
          <p:nvPr/>
        </p:nvSpPr>
        <p:spPr bwMode="auto">
          <a:xfrm>
            <a:off x="2179320" y="4688205"/>
            <a:ext cx="290830" cy="290830"/>
          </a:xfrm>
          <a:custGeom>
            <a:avLst/>
            <a:gdLst>
              <a:gd name="T0" fmla="*/ 271 w 301"/>
              <a:gd name="T1" fmla="*/ 165 h 301"/>
              <a:gd name="T2" fmla="*/ 219 w 301"/>
              <a:gd name="T3" fmla="*/ 143 h 301"/>
              <a:gd name="T4" fmla="*/ 204 w 301"/>
              <a:gd name="T5" fmla="*/ 117 h 301"/>
              <a:gd name="T6" fmla="*/ 136 w 301"/>
              <a:gd name="T7" fmla="*/ 113 h 301"/>
              <a:gd name="T8" fmla="*/ 74 w 301"/>
              <a:gd name="T9" fmla="*/ 52 h 301"/>
              <a:gd name="T10" fmla="*/ 66 w 301"/>
              <a:gd name="T11" fmla="*/ 28 h 301"/>
              <a:gd name="T12" fmla="*/ 49 w 301"/>
              <a:gd name="T13" fmla="*/ 11 h 301"/>
              <a:gd name="T14" fmla="*/ 11 w 301"/>
              <a:gd name="T15" fmla="*/ 11 h 301"/>
              <a:gd name="T16" fmla="*/ 11 w 301"/>
              <a:gd name="T17" fmla="*/ 49 h 301"/>
              <a:gd name="T18" fmla="*/ 28 w 301"/>
              <a:gd name="T19" fmla="*/ 66 h 301"/>
              <a:gd name="T20" fmla="*/ 52 w 301"/>
              <a:gd name="T21" fmla="*/ 74 h 301"/>
              <a:gd name="T22" fmla="*/ 113 w 301"/>
              <a:gd name="T23" fmla="*/ 136 h 301"/>
              <a:gd name="T24" fmla="*/ 117 w 301"/>
              <a:gd name="T25" fmla="*/ 204 h 301"/>
              <a:gd name="T26" fmla="*/ 143 w 301"/>
              <a:gd name="T27" fmla="*/ 219 h 301"/>
              <a:gd name="T28" fmla="*/ 165 w 301"/>
              <a:gd name="T29" fmla="*/ 271 h 301"/>
              <a:gd name="T30" fmla="*/ 265 w 301"/>
              <a:gd name="T31" fmla="*/ 265 h 301"/>
              <a:gd name="T32" fmla="*/ 271 w 301"/>
              <a:gd name="T33" fmla="*/ 165 h 301"/>
              <a:gd name="T34" fmla="*/ 181 w 301"/>
              <a:gd name="T35" fmla="*/ 181 h 301"/>
              <a:gd name="T36" fmla="*/ 148 w 301"/>
              <a:gd name="T37" fmla="*/ 181 h 301"/>
              <a:gd name="T38" fmla="*/ 141 w 301"/>
              <a:gd name="T39" fmla="*/ 164 h 301"/>
              <a:gd name="T40" fmla="*/ 148 w 301"/>
              <a:gd name="T41" fmla="*/ 148 h 301"/>
              <a:gd name="T42" fmla="*/ 164 w 301"/>
              <a:gd name="T43" fmla="*/ 141 h 301"/>
              <a:gd name="T44" fmla="*/ 181 w 301"/>
              <a:gd name="T45" fmla="*/ 148 h 301"/>
              <a:gd name="T46" fmla="*/ 181 w 301"/>
              <a:gd name="T47" fmla="*/ 18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1" h="301">
                <a:moveTo>
                  <a:pt x="271" y="165"/>
                </a:moveTo>
                <a:cubicBezTo>
                  <a:pt x="257" y="151"/>
                  <a:pt x="238" y="143"/>
                  <a:pt x="219" y="143"/>
                </a:cubicBezTo>
                <a:cubicBezTo>
                  <a:pt x="216" y="134"/>
                  <a:pt x="211" y="125"/>
                  <a:pt x="204" y="117"/>
                </a:cubicBezTo>
                <a:cubicBezTo>
                  <a:pt x="184" y="97"/>
                  <a:pt x="158" y="98"/>
                  <a:pt x="136" y="113"/>
                </a:cubicBezTo>
                <a:cubicBezTo>
                  <a:pt x="74" y="52"/>
                  <a:pt x="74" y="52"/>
                  <a:pt x="74" y="52"/>
                </a:cubicBezTo>
                <a:cubicBezTo>
                  <a:pt x="75" y="43"/>
                  <a:pt x="73" y="34"/>
                  <a:pt x="66" y="28"/>
                </a:cubicBezTo>
                <a:cubicBezTo>
                  <a:pt x="49" y="11"/>
                  <a:pt x="49" y="11"/>
                  <a:pt x="49" y="11"/>
                </a:cubicBezTo>
                <a:cubicBezTo>
                  <a:pt x="39" y="0"/>
                  <a:pt x="21" y="0"/>
                  <a:pt x="11" y="11"/>
                </a:cubicBezTo>
                <a:cubicBezTo>
                  <a:pt x="0" y="21"/>
                  <a:pt x="0" y="39"/>
                  <a:pt x="11" y="49"/>
                </a:cubicBezTo>
                <a:cubicBezTo>
                  <a:pt x="28" y="66"/>
                  <a:pt x="28" y="66"/>
                  <a:pt x="28" y="66"/>
                </a:cubicBezTo>
                <a:cubicBezTo>
                  <a:pt x="34" y="73"/>
                  <a:pt x="43" y="75"/>
                  <a:pt x="52" y="74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98" y="158"/>
                  <a:pt x="97" y="184"/>
                  <a:pt x="117" y="204"/>
                </a:cubicBezTo>
                <a:cubicBezTo>
                  <a:pt x="125" y="211"/>
                  <a:pt x="134" y="216"/>
                  <a:pt x="143" y="219"/>
                </a:cubicBezTo>
                <a:cubicBezTo>
                  <a:pt x="143" y="238"/>
                  <a:pt x="151" y="257"/>
                  <a:pt x="165" y="271"/>
                </a:cubicBezTo>
                <a:cubicBezTo>
                  <a:pt x="194" y="301"/>
                  <a:pt x="236" y="294"/>
                  <a:pt x="265" y="265"/>
                </a:cubicBezTo>
                <a:cubicBezTo>
                  <a:pt x="294" y="236"/>
                  <a:pt x="301" y="194"/>
                  <a:pt x="271" y="165"/>
                </a:cubicBezTo>
                <a:close/>
                <a:moveTo>
                  <a:pt x="181" y="181"/>
                </a:moveTo>
                <a:cubicBezTo>
                  <a:pt x="172" y="190"/>
                  <a:pt x="157" y="190"/>
                  <a:pt x="148" y="181"/>
                </a:cubicBezTo>
                <a:cubicBezTo>
                  <a:pt x="143" y="176"/>
                  <a:pt x="141" y="170"/>
                  <a:pt x="141" y="164"/>
                </a:cubicBezTo>
                <a:cubicBezTo>
                  <a:pt x="141" y="158"/>
                  <a:pt x="144" y="152"/>
                  <a:pt x="148" y="148"/>
                </a:cubicBezTo>
                <a:cubicBezTo>
                  <a:pt x="152" y="144"/>
                  <a:pt x="158" y="141"/>
                  <a:pt x="164" y="141"/>
                </a:cubicBezTo>
                <a:cubicBezTo>
                  <a:pt x="170" y="141"/>
                  <a:pt x="176" y="143"/>
                  <a:pt x="181" y="148"/>
                </a:cubicBezTo>
                <a:cubicBezTo>
                  <a:pt x="190" y="157"/>
                  <a:pt x="190" y="172"/>
                  <a:pt x="181" y="18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4" name="Freeform 633"/>
          <p:cNvSpPr>
            <a:spLocks noEditPoints="1"/>
          </p:cNvSpPr>
          <p:nvPr/>
        </p:nvSpPr>
        <p:spPr bwMode="auto">
          <a:xfrm>
            <a:off x="7188835" y="3614420"/>
            <a:ext cx="278765" cy="205740"/>
          </a:xfrm>
          <a:custGeom>
            <a:avLst/>
            <a:gdLst>
              <a:gd name="T0" fmla="*/ 279 w 288"/>
              <a:gd name="T1" fmla="*/ 35 h 214"/>
              <a:gd name="T2" fmla="*/ 205 w 288"/>
              <a:gd name="T3" fmla="*/ 35 h 214"/>
              <a:gd name="T4" fmla="*/ 205 w 288"/>
              <a:gd name="T5" fmla="*/ 34 h 214"/>
              <a:gd name="T6" fmla="*/ 196 w 288"/>
              <a:gd name="T7" fmla="*/ 8 h 214"/>
              <a:gd name="T8" fmla="*/ 183 w 288"/>
              <a:gd name="T9" fmla="*/ 0 h 214"/>
              <a:gd name="T10" fmla="*/ 108 w 288"/>
              <a:gd name="T11" fmla="*/ 0 h 214"/>
              <a:gd name="T12" fmla="*/ 94 w 288"/>
              <a:gd name="T13" fmla="*/ 8 h 214"/>
              <a:gd name="T14" fmla="*/ 86 w 288"/>
              <a:gd name="T15" fmla="*/ 34 h 214"/>
              <a:gd name="T16" fmla="*/ 86 w 288"/>
              <a:gd name="T17" fmla="*/ 35 h 214"/>
              <a:gd name="T18" fmla="*/ 9 w 288"/>
              <a:gd name="T19" fmla="*/ 35 h 214"/>
              <a:gd name="T20" fmla="*/ 0 w 288"/>
              <a:gd name="T21" fmla="*/ 44 h 214"/>
              <a:gd name="T22" fmla="*/ 0 w 288"/>
              <a:gd name="T23" fmla="*/ 205 h 214"/>
              <a:gd name="T24" fmla="*/ 9 w 288"/>
              <a:gd name="T25" fmla="*/ 214 h 214"/>
              <a:gd name="T26" fmla="*/ 279 w 288"/>
              <a:gd name="T27" fmla="*/ 214 h 214"/>
              <a:gd name="T28" fmla="*/ 288 w 288"/>
              <a:gd name="T29" fmla="*/ 205 h 214"/>
              <a:gd name="T30" fmla="*/ 288 w 288"/>
              <a:gd name="T31" fmla="*/ 44 h 214"/>
              <a:gd name="T32" fmla="*/ 279 w 288"/>
              <a:gd name="T33" fmla="*/ 35 h 214"/>
              <a:gd name="T34" fmla="*/ 179 w 288"/>
              <a:gd name="T35" fmla="*/ 181 h 214"/>
              <a:gd name="T36" fmla="*/ 33 w 288"/>
              <a:gd name="T37" fmla="*/ 181 h 214"/>
              <a:gd name="T38" fmla="*/ 33 w 288"/>
              <a:gd name="T39" fmla="*/ 69 h 214"/>
              <a:gd name="T40" fmla="*/ 179 w 288"/>
              <a:gd name="T41" fmla="*/ 69 h 214"/>
              <a:gd name="T42" fmla="*/ 179 w 288"/>
              <a:gd name="T43" fmla="*/ 18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14">
                <a:moveTo>
                  <a:pt x="279" y="35"/>
                </a:moveTo>
                <a:cubicBezTo>
                  <a:pt x="205" y="35"/>
                  <a:pt x="205" y="35"/>
                  <a:pt x="205" y="35"/>
                </a:cubicBezTo>
                <a:cubicBezTo>
                  <a:pt x="205" y="35"/>
                  <a:pt x="205" y="35"/>
                  <a:pt x="205" y="34"/>
                </a:cubicBezTo>
                <a:cubicBezTo>
                  <a:pt x="196" y="8"/>
                  <a:pt x="196" y="8"/>
                  <a:pt x="196" y="8"/>
                </a:cubicBezTo>
                <a:cubicBezTo>
                  <a:pt x="194" y="4"/>
                  <a:pt x="188" y="0"/>
                  <a:pt x="183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3" y="0"/>
                  <a:pt x="97" y="4"/>
                  <a:pt x="94" y="8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5"/>
                  <a:pt x="86" y="35"/>
                  <a:pt x="86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4" y="35"/>
                  <a:pt x="0" y="39"/>
                  <a:pt x="0" y="4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10"/>
                  <a:pt x="4" y="214"/>
                  <a:pt x="9" y="214"/>
                </a:cubicBezTo>
                <a:cubicBezTo>
                  <a:pt x="279" y="214"/>
                  <a:pt x="279" y="214"/>
                  <a:pt x="279" y="214"/>
                </a:cubicBezTo>
                <a:cubicBezTo>
                  <a:pt x="284" y="214"/>
                  <a:pt x="288" y="210"/>
                  <a:pt x="288" y="205"/>
                </a:cubicBezTo>
                <a:cubicBezTo>
                  <a:pt x="288" y="44"/>
                  <a:pt x="288" y="44"/>
                  <a:pt x="288" y="44"/>
                </a:cubicBezTo>
                <a:cubicBezTo>
                  <a:pt x="288" y="39"/>
                  <a:pt x="284" y="35"/>
                  <a:pt x="279" y="35"/>
                </a:cubicBezTo>
                <a:close/>
                <a:moveTo>
                  <a:pt x="179" y="181"/>
                </a:moveTo>
                <a:cubicBezTo>
                  <a:pt x="33" y="181"/>
                  <a:pt x="33" y="181"/>
                  <a:pt x="33" y="181"/>
                </a:cubicBezTo>
                <a:cubicBezTo>
                  <a:pt x="33" y="69"/>
                  <a:pt x="33" y="69"/>
                  <a:pt x="33" y="69"/>
                </a:cubicBezTo>
                <a:cubicBezTo>
                  <a:pt x="179" y="69"/>
                  <a:pt x="179" y="69"/>
                  <a:pt x="179" y="69"/>
                </a:cubicBezTo>
                <a:lnTo>
                  <a:pt x="179" y="18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5" name="Freeform 634"/>
          <p:cNvSpPr/>
          <p:nvPr/>
        </p:nvSpPr>
        <p:spPr bwMode="auto">
          <a:xfrm>
            <a:off x="5578475" y="3580130"/>
            <a:ext cx="154940" cy="277495"/>
          </a:xfrm>
          <a:custGeom>
            <a:avLst/>
            <a:gdLst>
              <a:gd name="T0" fmla="*/ 116 w 160"/>
              <a:gd name="T1" fmla="*/ 188 h 288"/>
              <a:gd name="T2" fmla="*/ 149 w 160"/>
              <a:gd name="T3" fmla="*/ 95 h 288"/>
              <a:gd name="T4" fmla="*/ 149 w 160"/>
              <a:gd name="T5" fmla="*/ 95 h 288"/>
              <a:gd name="T6" fmla="*/ 149 w 160"/>
              <a:gd name="T7" fmla="*/ 95 h 288"/>
              <a:gd name="T8" fmla="*/ 149 w 160"/>
              <a:gd name="T9" fmla="*/ 95 h 288"/>
              <a:gd name="T10" fmla="*/ 62 w 160"/>
              <a:gd name="T11" fmla="*/ 95 h 288"/>
              <a:gd name="T12" fmla="*/ 94 w 160"/>
              <a:gd name="T13" fmla="*/ 0 h 288"/>
              <a:gd name="T14" fmla="*/ 45 w 160"/>
              <a:gd name="T15" fmla="*/ 0 h 288"/>
              <a:gd name="T16" fmla="*/ 0 w 160"/>
              <a:gd name="T17" fmla="*/ 128 h 288"/>
              <a:gd name="T18" fmla="*/ 0 w 160"/>
              <a:gd name="T19" fmla="*/ 128 h 288"/>
              <a:gd name="T20" fmla="*/ 0 w 160"/>
              <a:gd name="T21" fmla="*/ 128 h 288"/>
              <a:gd name="T22" fmla="*/ 0 w 160"/>
              <a:gd name="T23" fmla="*/ 128 h 288"/>
              <a:gd name="T24" fmla="*/ 87 w 160"/>
              <a:gd name="T25" fmla="*/ 128 h 288"/>
              <a:gd name="T26" fmla="*/ 66 w 160"/>
              <a:gd name="T27" fmla="*/ 188 h 288"/>
              <a:gd name="T28" fmla="*/ 25 w 160"/>
              <a:gd name="T29" fmla="*/ 188 h 288"/>
              <a:gd name="T30" fmla="*/ 63 w 160"/>
              <a:gd name="T31" fmla="*/ 288 h 288"/>
              <a:gd name="T32" fmla="*/ 160 w 160"/>
              <a:gd name="T33" fmla="*/ 188 h 288"/>
              <a:gd name="T34" fmla="*/ 116 w 160"/>
              <a:gd name="T35" fmla="*/ 1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" h="288">
                <a:moveTo>
                  <a:pt x="116" y="188"/>
                </a:move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62" y="95"/>
                  <a:pt x="62" y="95"/>
                  <a:pt x="62" y="95"/>
                </a:cubicBezTo>
                <a:cubicBezTo>
                  <a:pt x="63" y="93"/>
                  <a:pt x="83" y="37"/>
                  <a:pt x="9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87" y="128"/>
                  <a:pt x="87" y="128"/>
                  <a:pt x="87" y="128"/>
                </a:cubicBezTo>
                <a:cubicBezTo>
                  <a:pt x="87" y="129"/>
                  <a:pt x="76" y="158"/>
                  <a:pt x="66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160" y="188"/>
                  <a:pt x="160" y="188"/>
                  <a:pt x="160" y="188"/>
                </a:cubicBezTo>
                <a:lnTo>
                  <a:pt x="116" y="18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6" name="Freeform 635"/>
          <p:cNvSpPr/>
          <p:nvPr/>
        </p:nvSpPr>
        <p:spPr bwMode="auto">
          <a:xfrm>
            <a:off x="5081905" y="3591560"/>
            <a:ext cx="158750" cy="252730"/>
          </a:xfrm>
          <a:custGeom>
            <a:avLst/>
            <a:gdLst>
              <a:gd name="T0" fmla="*/ 148 w 164"/>
              <a:gd name="T1" fmla="*/ 0 h 262"/>
              <a:gd name="T2" fmla="*/ 16 w 164"/>
              <a:gd name="T3" fmla="*/ 0 h 262"/>
              <a:gd name="T4" fmla="*/ 0 w 164"/>
              <a:gd name="T5" fmla="*/ 16 h 262"/>
              <a:gd name="T6" fmla="*/ 0 w 164"/>
              <a:gd name="T7" fmla="*/ 40 h 262"/>
              <a:gd name="T8" fmla="*/ 37 w 164"/>
              <a:gd name="T9" fmla="*/ 71 h 262"/>
              <a:gd name="T10" fmla="*/ 37 w 164"/>
              <a:gd name="T11" fmla="*/ 37 h 262"/>
              <a:gd name="T12" fmla="*/ 128 w 164"/>
              <a:gd name="T13" fmla="*/ 37 h 262"/>
              <a:gd name="T14" fmla="*/ 128 w 164"/>
              <a:gd name="T15" fmla="*/ 262 h 262"/>
              <a:gd name="T16" fmla="*/ 164 w 164"/>
              <a:gd name="T17" fmla="*/ 262 h 262"/>
              <a:gd name="T18" fmla="*/ 164 w 164"/>
              <a:gd name="T19" fmla="*/ 16 h 262"/>
              <a:gd name="T20" fmla="*/ 148 w 164"/>
              <a:gd name="T2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4" h="262">
                <a:moveTo>
                  <a:pt x="148" y="0"/>
                </a:moveTo>
                <a:cubicBezTo>
                  <a:pt x="16" y="0"/>
                  <a:pt x="16" y="0"/>
                  <a:pt x="16" y="0"/>
                </a:cubicBezTo>
                <a:cubicBezTo>
                  <a:pt x="5" y="0"/>
                  <a:pt x="0" y="5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37" y="71"/>
                  <a:pt x="37" y="71"/>
                  <a:pt x="37" y="71"/>
                </a:cubicBezTo>
                <a:cubicBezTo>
                  <a:pt x="37" y="37"/>
                  <a:pt x="37" y="37"/>
                  <a:pt x="37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62"/>
                  <a:pt x="128" y="262"/>
                  <a:pt x="128" y="26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4" y="16"/>
                  <a:pt x="164" y="16"/>
                  <a:pt x="164" y="16"/>
                </a:cubicBezTo>
                <a:cubicBezTo>
                  <a:pt x="164" y="5"/>
                  <a:pt x="159" y="0"/>
                  <a:pt x="148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7" name="Freeform 636"/>
          <p:cNvSpPr/>
          <p:nvPr/>
        </p:nvSpPr>
        <p:spPr bwMode="auto">
          <a:xfrm>
            <a:off x="5081905" y="3788410"/>
            <a:ext cx="35560" cy="55880"/>
          </a:xfrm>
          <a:custGeom>
            <a:avLst/>
            <a:gdLst>
              <a:gd name="T0" fmla="*/ 0 w 27"/>
              <a:gd name="T1" fmla="*/ 42 h 42"/>
              <a:gd name="T2" fmla="*/ 27 w 27"/>
              <a:gd name="T3" fmla="*/ 42 h 42"/>
              <a:gd name="T4" fmla="*/ 27 w 27"/>
              <a:gd name="T5" fmla="*/ 0 h 42"/>
              <a:gd name="T6" fmla="*/ 0 w 27"/>
              <a:gd name="T7" fmla="*/ 23 h 42"/>
              <a:gd name="T8" fmla="*/ 0 w 27"/>
              <a:gd name="T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42">
                <a:moveTo>
                  <a:pt x="0" y="42"/>
                </a:moveTo>
                <a:lnTo>
                  <a:pt x="27" y="42"/>
                </a:lnTo>
                <a:lnTo>
                  <a:pt x="27" y="0"/>
                </a:lnTo>
                <a:lnTo>
                  <a:pt x="0" y="23"/>
                </a:lnTo>
                <a:lnTo>
                  <a:pt x="0" y="4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8" name="Freeform 637"/>
          <p:cNvSpPr/>
          <p:nvPr/>
        </p:nvSpPr>
        <p:spPr bwMode="auto">
          <a:xfrm>
            <a:off x="4961890" y="3641725"/>
            <a:ext cx="193675" cy="165100"/>
          </a:xfrm>
          <a:custGeom>
            <a:avLst/>
            <a:gdLst>
              <a:gd name="T0" fmla="*/ 108 w 201"/>
              <a:gd name="T1" fmla="*/ 3 h 171"/>
              <a:gd name="T2" fmla="*/ 102 w 201"/>
              <a:gd name="T3" fmla="*/ 0 h 171"/>
              <a:gd name="T4" fmla="*/ 97 w 201"/>
              <a:gd name="T5" fmla="*/ 8 h 171"/>
              <a:gd name="T6" fmla="*/ 97 w 201"/>
              <a:gd name="T7" fmla="*/ 47 h 171"/>
              <a:gd name="T8" fmla="*/ 97 w 201"/>
              <a:gd name="T9" fmla="*/ 62 h 171"/>
              <a:gd name="T10" fmla="*/ 15 w 201"/>
              <a:gd name="T11" fmla="*/ 62 h 171"/>
              <a:gd name="T12" fmla="*/ 0 w 201"/>
              <a:gd name="T13" fmla="*/ 77 h 171"/>
              <a:gd name="T14" fmla="*/ 0 w 201"/>
              <a:gd name="T15" fmla="*/ 94 h 171"/>
              <a:gd name="T16" fmla="*/ 15 w 201"/>
              <a:gd name="T17" fmla="*/ 109 h 171"/>
              <a:gd name="T18" fmla="*/ 97 w 201"/>
              <a:gd name="T19" fmla="*/ 109 h 171"/>
              <a:gd name="T20" fmla="*/ 97 w 201"/>
              <a:gd name="T21" fmla="*/ 124 h 171"/>
              <a:gd name="T22" fmla="*/ 97 w 201"/>
              <a:gd name="T23" fmla="*/ 163 h 171"/>
              <a:gd name="T24" fmla="*/ 102 w 201"/>
              <a:gd name="T25" fmla="*/ 171 h 171"/>
              <a:gd name="T26" fmla="*/ 108 w 201"/>
              <a:gd name="T27" fmla="*/ 168 h 171"/>
              <a:gd name="T28" fmla="*/ 195 w 201"/>
              <a:gd name="T29" fmla="*/ 95 h 171"/>
              <a:gd name="T30" fmla="*/ 195 w 201"/>
              <a:gd name="T31" fmla="*/ 76 h 171"/>
              <a:gd name="T32" fmla="*/ 108 w 201"/>
              <a:gd name="T33" fmla="*/ 3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1" h="171">
                <a:moveTo>
                  <a:pt x="108" y="3"/>
                </a:moveTo>
                <a:cubicBezTo>
                  <a:pt x="106" y="1"/>
                  <a:pt x="104" y="0"/>
                  <a:pt x="102" y="0"/>
                </a:cubicBezTo>
                <a:cubicBezTo>
                  <a:pt x="99" y="0"/>
                  <a:pt x="97" y="3"/>
                  <a:pt x="97" y="8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51"/>
                  <a:pt x="97" y="56"/>
                  <a:pt x="97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7" y="62"/>
                  <a:pt x="0" y="69"/>
                  <a:pt x="0" y="7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102"/>
                  <a:pt x="7" y="109"/>
                  <a:pt x="15" y="109"/>
                </a:cubicBezTo>
                <a:cubicBezTo>
                  <a:pt x="97" y="109"/>
                  <a:pt x="97" y="109"/>
                  <a:pt x="97" y="109"/>
                </a:cubicBezTo>
                <a:cubicBezTo>
                  <a:pt x="97" y="115"/>
                  <a:pt x="97" y="120"/>
                  <a:pt x="97" y="124"/>
                </a:cubicBezTo>
                <a:cubicBezTo>
                  <a:pt x="97" y="163"/>
                  <a:pt x="97" y="163"/>
                  <a:pt x="97" y="163"/>
                </a:cubicBezTo>
                <a:cubicBezTo>
                  <a:pt x="97" y="168"/>
                  <a:pt x="99" y="171"/>
                  <a:pt x="102" y="171"/>
                </a:cubicBezTo>
                <a:cubicBezTo>
                  <a:pt x="104" y="171"/>
                  <a:pt x="106" y="170"/>
                  <a:pt x="108" y="168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201" y="90"/>
                  <a:pt x="201" y="81"/>
                  <a:pt x="195" y="76"/>
                </a:cubicBezTo>
                <a:lnTo>
                  <a:pt x="108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9" name="Freeform 638"/>
          <p:cNvSpPr/>
          <p:nvPr/>
        </p:nvSpPr>
        <p:spPr bwMode="auto">
          <a:xfrm>
            <a:off x="8338185" y="3048635"/>
            <a:ext cx="198120" cy="79375"/>
          </a:xfrm>
          <a:custGeom>
            <a:avLst/>
            <a:gdLst>
              <a:gd name="T0" fmla="*/ 103 w 206"/>
              <a:gd name="T1" fmla="*/ 29 h 82"/>
              <a:gd name="T2" fmla="*/ 183 w 206"/>
              <a:gd name="T3" fmla="*/ 82 h 82"/>
              <a:gd name="T4" fmla="*/ 206 w 206"/>
              <a:gd name="T5" fmla="*/ 62 h 82"/>
              <a:gd name="T6" fmla="*/ 103 w 206"/>
              <a:gd name="T7" fmla="*/ 0 h 82"/>
              <a:gd name="T8" fmla="*/ 0 w 206"/>
              <a:gd name="T9" fmla="*/ 62 h 82"/>
              <a:gd name="T10" fmla="*/ 23 w 206"/>
              <a:gd name="T11" fmla="*/ 82 h 82"/>
              <a:gd name="T12" fmla="*/ 103 w 206"/>
              <a:gd name="T13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82">
                <a:moveTo>
                  <a:pt x="103" y="29"/>
                </a:moveTo>
                <a:cubicBezTo>
                  <a:pt x="139" y="29"/>
                  <a:pt x="170" y="51"/>
                  <a:pt x="183" y="82"/>
                </a:cubicBezTo>
                <a:cubicBezTo>
                  <a:pt x="206" y="62"/>
                  <a:pt x="206" y="62"/>
                  <a:pt x="206" y="62"/>
                </a:cubicBezTo>
                <a:cubicBezTo>
                  <a:pt x="186" y="25"/>
                  <a:pt x="148" y="0"/>
                  <a:pt x="103" y="0"/>
                </a:cubicBezTo>
                <a:cubicBezTo>
                  <a:pt x="58" y="0"/>
                  <a:pt x="20" y="25"/>
                  <a:pt x="0" y="62"/>
                </a:cubicBezTo>
                <a:cubicBezTo>
                  <a:pt x="23" y="82"/>
                  <a:pt x="23" y="82"/>
                  <a:pt x="23" y="82"/>
                </a:cubicBezTo>
                <a:cubicBezTo>
                  <a:pt x="36" y="51"/>
                  <a:pt x="67" y="29"/>
                  <a:pt x="103" y="2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0" name="Freeform 639"/>
          <p:cNvSpPr/>
          <p:nvPr/>
        </p:nvSpPr>
        <p:spPr bwMode="auto">
          <a:xfrm>
            <a:off x="8338185" y="3192780"/>
            <a:ext cx="198120" cy="80645"/>
          </a:xfrm>
          <a:custGeom>
            <a:avLst/>
            <a:gdLst>
              <a:gd name="T0" fmla="*/ 103 w 206"/>
              <a:gd name="T1" fmla="*/ 54 h 83"/>
              <a:gd name="T2" fmla="*/ 23 w 206"/>
              <a:gd name="T3" fmla="*/ 0 h 83"/>
              <a:gd name="T4" fmla="*/ 0 w 206"/>
              <a:gd name="T5" fmla="*/ 21 h 83"/>
              <a:gd name="T6" fmla="*/ 103 w 206"/>
              <a:gd name="T7" fmla="*/ 83 h 83"/>
              <a:gd name="T8" fmla="*/ 206 w 206"/>
              <a:gd name="T9" fmla="*/ 21 h 83"/>
              <a:gd name="T10" fmla="*/ 183 w 206"/>
              <a:gd name="T11" fmla="*/ 0 h 83"/>
              <a:gd name="T12" fmla="*/ 103 w 206"/>
              <a:gd name="T13" fmla="*/ 5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83">
                <a:moveTo>
                  <a:pt x="103" y="54"/>
                </a:moveTo>
                <a:cubicBezTo>
                  <a:pt x="67" y="54"/>
                  <a:pt x="36" y="32"/>
                  <a:pt x="23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20" y="57"/>
                  <a:pt x="58" y="83"/>
                  <a:pt x="103" y="83"/>
                </a:cubicBezTo>
                <a:cubicBezTo>
                  <a:pt x="148" y="83"/>
                  <a:pt x="186" y="58"/>
                  <a:pt x="206" y="21"/>
                </a:cubicBezTo>
                <a:cubicBezTo>
                  <a:pt x="183" y="0"/>
                  <a:pt x="183" y="0"/>
                  <a:pt x="183" y="0"/>
                </a:cubicBezTo>
                <a:cubicBezTo>
                  <a:pt x="170" y="32"/>
                  <a:pt x="139" y="54"/>
                  <a:pt x="103" y="5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1" name="Freeform 640"/>
          <p:cNvSpPr/>
          <p:nvPr/>
        </p:nvSpPr>
        <p:spPr bwMode="auto">
          <a:xfrm>
            <a:off x="8479790" y="3072765"/>
            <a:ext cx="97790" cy="177165"/>
          </a:xfrm>
          <a:custGeom>
            <a:avLst/>
            <a:gdLst>
              <a:gd name="T0" fmla="*/ 74 w 74"/>
              <a:gd name="T1" fmla="*/ 0 h 134"/>
              <a:gd name="T2" fmla="*/ 43 w 74"/>
              <a:gd name="T3" fmla="*/ 28 h 134"/>
              <a:gd name="T4" fmla="*/ 27 w 74"/>
              <a:gd name="T5" fmla="*/ 42 h 134"/>
              <a:gd name="T6" fmla="*/ 0 w 74"/>
              <a:gd name="T7" fmla="*/ 67 h 134"/>
              <a:gd name="T8" fmla="*/ 27 w 74"/>
              <a:gd name="T9" fmla="*/ 91 h 134"/>
              <a:gd name="T10" fmla="*/ 43 w 74"/>
              <a:gd name="T11" fmla="*/ 107 h 134"/>
              <a:gd name="T12" fmla="*/ 74 w 74"/>
              <a:gd name="T13" fmla="*/ 134 h 134"/>
              <a:gd name="T14" fmla="*/ 74 w 74"/>
              <a:gd name="T15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" h="134">
                <a:moveTo>
                  <a:pt x="74" y="0"/>
                </a:moveTo>
                <a:lnTo>
                  <a:pt x="43" y="28"/>
                </a:lnTo>
                <a:lnTo>
                  <a:pt x="27" y="42"/>
                </a:lnTo>
                <a:lnTo>
                  <a:pt x="0" y="67"/>
                </a:lnTo>
                <a:lnTo>
                  <a:pt x="27" y="91"/>
                </a:lnTo>
                <a:lnTo>
                  <a:pt x="43" y="107"/>
                </a:lnTo>
                <a:lnTo>
                  <a:pt x="74" y="134"/>
                </a:lnTo>
                <a:lnTo>
                  <a:pt x="74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2" name="Freeform 641"/>
          <p:cNvSpPr/>
          <p:nvPr/>
        </p:nvSpPr>
        <p:spPr bwMode="auto">
          <a:xfrm>
            <a:off x="8297545" y="3072765"/>
            <a:ext cx="99060" cy="177165"/>
          </a:xfrm>
          <a:custGeom>
            <a:avLst/>
            <a:gdLst>
              <a:gd name="T0" fmla="*/ 75 w 75"/>
              <a:gd name="T1" fmla="*/ 67 h 134"/>
              <a:gd name="T2" fmla="*/ 48 w 75"/>
              <a:gd name="T3" fmla="*/ 42 h 134"/>
              <a:gd name="T4" fmla="*/ 31 w 75"/>
              <a:gd name="T5" fmla="*/ 28 h 134"/>
              <a:gd name="T6" fmla="*/ 0 w 75"/>
              <a:gd name="T7" fmla="*/ 0 h 134"/>
              <a:gd name="T8" fmla="*/ 0 w 75"/>
              <a:gd name="T9" fmla="*/ 134 h 134"/>
              <a:gd name="T10" fmla="*/ 31 w 75"/>
              <a:gd name="T11" fmla="*/ 107 h 134"/>
              <a:gd name="T12" fmla="*/ 48 w 75"/>
              <a:gd name="T13" fmla="*/ 91 h 134"/>
              <a:gd name="T14" fmla="*/ 75 w 75"/>
              <a:gd name="T15" fmla="*/ 6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" h="134">
                <a:moveTo>
                  <a:pt x="75" y="67"/>
                </a:moveTo>
                <a:lnTo>
                  <a:pt x="48" y="42"/>
                </a:lnTo>
                <a:lnTo>
                  <a:pt x="31" y="28"/>
                </a:lnTo>
                <a:lnTo>
                  <a:pt x="0" y="0"/>
                </a:lnTo>
                <a:lnTo>
                  <a:pt x="0" y="134"/>
                </a:lnTo>
                <a:lnTo>
                  <a:pt x="31" y="107"/>
                </a:lnTo>
                <a:lnTo>
                  <a:pt x="48" y="91"/>
                </a:lnTo>
                <a:lnTo>
                  <a:pt x="75" y="6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3" name="Freeform 642"/>
          <p:cNvSpPr/>
          <p:nvPr/>
        </p:nvSpPr>
        <p:spPr bwMode="auto">
          <a:xfrm>
            <a:off x="8888095" y="3113405"/>
            <a:ext cx="210820" cy="187960"/>
          </a:xfrm>
          <a:custGeom>
            <a:avLst/>
            <a:gdLst>
              <a:gd name="T0" fmla="*/ 177 w 218"/>
              <a:gd name="T1" fmla="*/ 1 h 195"/>
              <a:gd name="T2" fmla="*/ 158 w 218"/>
              <a:gd name="T3" fmla="*/ 20 h 195"/>
              <a:gd name="T4" fmla="*/ 191 w 218"/>
              <a:gd name="T5" fmla="*/ 86 h 195"/>
              <a:gd name="T6" fmla="*/ 109 w 218"/>
              <a:gd name="T7" fmla="*/ 167 h 195"/>
              <a:gd name="T8" fmla="*/ 28 w 218"/>
              <a:gd name="T9" fmla="*/ 86 h 195"/>
              <a:gd name="T10" fmla="*/ 61 w 218"/>
              <a:gd name="T11" fmla="*/ 20 h 195"/>
              <a:gd name="T12" fmla="*/ 42 w 218"/>
              <a:gd name="T13" fmla="*/ 0 h 195"/>
              <a:gd name="T14" fmla="*/ 0 w 218"/>
              <a:gd name="T15" fmla="*/ 86 h 195"/>
              <a:gd name="T16" fmla="*/ 109 w 218"/>
              <a:gd name="T17" fmla="*/ 195 h 195"/>
              <a:gd name="T18" fmla="*/ 218 w 218"/>
              <a:gd name="T19" fmla="*/ 86 h 195"/>
              <a:gd name="T20" fmla="*/ 177 w 218"/>
              <a:gd name="T21" fmla="*/ 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195">
                <a:moveTo>
                  <a:pt x="177" y="1"/>
                </a:moveTo>
                <a:cubicBezTo>
                  <a:pt x="158" y="20"/>
                  <a:pt x="158" y="20"/>
                  <a:pt x="158" y="20"/>
                </a:cubicBezTo>
                <a:cubicBezTo>
                  <a:pt x="178" y="35"/>
                  <a:pt x="191" y="59"/>
                  <a:pt x="191" y="86"/>
                </a:cubicBezTo>
                <a:cubicBezTo>
                  <a:pt x="191" y="131"/>
                  <a:pt x="154" y="167"/>
                  <a:pt x="109" y="167"/>
                </a:cubicBezTo>
                <a:cubicBezTo>
                  <a:pt x="64" y="167"/>
                  <a:pt x="28" y="131"/>
                  <a:pt x="28" y="86"/>
                </a:cubicBezTo>
                <a:cubicBezTo>
                  <a:pt x="28" y="59"/>
                  <a:pt x="41" y="35"/>
                  <a:pt x="61" y="20"/>
                </a:cubicBezTo>
                <a:cubicBezTo>
                  <a:pt x="42" y="0"/>
                  <a:pt x="42" y="0"/>
                  <a:pt x="42" y="0"/>
                </a:cubicBezTo>
                <a:cubicBezTo>
                  <a:pt x="17" y="20"/>
                  <a:pt x="0" y="51"/>
                  <a:pt x="0" y="86"/>
                </a:cubicBezTo>
                <a:cubicBezTo>
                  <a:pt x="0" y="146"/>
                  <a:pt x="49" y="195"/>
                  <a:pt x="109" y="195"/>
                </a:cubicBezTo>
                <a:cubicBezTo>
                  <a:pt x="169" y="195"/>
                  <a:pt x="218" y="146"/>
                  <a:pt x="218" y="86"/>
                </a:cubicBezTo>
                <a:cubicBezTo>
                  <a:pt x="218" y="51"/>
                  <a:pt x="202" y="20"/>
                  <a:pt x="177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4" name="Freeform 643"/>
          <p:cNvSpPr/>
          <p:nvPr/>
        </p:nvSpPr>
        <p:spPr bwMode="auto">
          <a:xfrm>
            <a:off x="8933815" y="3023870"/>
            <a:ext cx="120650" cy="167640"/>
          </a:xfrm>
          <a:custGeom>
            <a:avLst/>
            <a:gdLst>
              <a:gd name="T0" fmla="*/ 56 w 91"/>
              <a:gd name="T1" fmla="*/ 127 h 127"/>
              <a:gd name="T2" fmla="*/ 56 w 91"/>
              <a:gd name="T3" fmla="*/ 102 h 127"/>
              <a:gd name="T4" fmla="*/ 56 w 91"/>
              <a:gd name="T5" fmla="*/ 51 h 127"/>
              <a:gd name="T6" fmla="*/ 91 w 91"/>
              <a:gd name="T7" fmla="*/ 51 h 127"/>
              <a:gd name="T8" fmla="*/ 45 w 91"/>
              <a:gd name="T9" fmla="*/ 0 h 127"/>
              <a:gd name="T10" fmla="*/ 0 w 91"/>
              <a:gd name="T11" fmla="*/ 51 h 127"/>
              <a:gd name="T12" fmla="*/ 35 w 91"/>
              <a:gd name="T13" fmla="*/ 51 h 127"/>
              <a:gd name="T14" fmla="*/ 35 w 91"/>
              <a:gd name="T15" fmla="*/ 106 h 127"/>
              <a:gd name="T16" fmla="*/ 35 w 91"/>
              <a:gd name="T17" fmla="*/ 127 h 127"/>
              <a:gd name="T18" fmla="*/ 56 w 91"/>
              <a:gd name="T19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127">
                <a:moveTo>
                  <a:pt x="56" y="127"/>
                </a:moveTo>
                <a:lnTo>
                  <a:pt x="56" y="102"/>
                </a:lnTo>
                <a:lnTo>
                  <a:pt x="56" y="51"/>
                </a:lnTo>
                <a:lnTo>
                  <a:pt x="91" y="51"/>
                </a:lnTo>
                <a:lnTo>
                  <a:pt x="45" y="0"/>
                </a:lnTo>
                <a:lnTo>
                  <a:pt x="0" y="51"/>
                </a:lnTo>
                <a:lnTo>
                  <a:pt x="35" y="51"/>
                </a:lnTo>
                <a:lnTo>
                  <a:pt x="35" y="106"/>
                </a:lnTo>
                <a:lnTo>
                  <a:pt x="35" y="127"/>
                </a:lnTo>
                <a:lnTo>
                  <a:pt x="56" y="1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5" name="Freeform 644"/>
          <p:cNvSpPr>
            <a:spLocks noEditPoints="1"/>
          </p:cNvSpPr>
          <p:nvPr/>
        </p:nvSpPr>
        <p:spPr bwMode="auto">
          <a:xfrm>
            <a:off x="2738120" y="1384300"/>
            <a:ext cx="277495" cy="219075"/>
          </a:xfrm>
          <a:custGeom>
            <a:avLst/>
            <a:gdLst>
              <a:gd name="T0" fmla="*/ 105 w 210"/>
              <a:gd name="T1" fmla="*/ 0 h 166"/>
              <a:gd name="T2" fmla="*/ 0 w 210"/>
              <a:gd name="T3" fmla="*/ 29 h 166"/>
              <a:gd name="T4" fmla="*/ 0 w 210"/>
              <a:gd name="T5" fmla="*/ 29 h 166"/>
              <a:gd name="T6" fmla="*/ 0 w 210"/>
              <a:gd name="T7" fmla="*/ 139 h 166"/>
              <a:gd name="T8" fmla="*/ 98 w 210"/>
              <a:gd name="T9" fmla="*/ 166 h 166"/>
              <a:gd name="T10" fmla="*/ 98 w 210"/>
              <a:gd name="T11" fmla="*/ 55 h 166"/>
              <a:gd name="T12" fmla="*/ 28 w 210"/>
              <a:gd name="T13" fmla="*/ 36 h 166"/>
              <a:gd name="T14" fmla="*/ 105 w 210"/>
              <a:gd name="T15" fmla="*/ 15 h 166"/>
              <a:gd name="T16" fmla="*/ 182 w 210"/>
              <a:gd name="T17" fmla="*/ 36 h 166"/>
              <a:gd name="T18" fmla="*/ 182 w 210"/>
              <a:gd name="T19" fmla="*/ 36 h 166"/>
              <a:gd name="T20" fmla="*/ 112 w 210"/>
              <a:gd name="T21" fmla="*/ 55 h 166"/>
              <a:gd name="T22" fmla="*/ 112 w 210"/>
              <a:gd name="T23" fmla="*/ 166 h 166"/>
              <a:gd name="T24" fmla="*/ 210 w 210"/>
              <a:gd name="T25" fmla="*/ 139 h 166"/>
              <a:gd name="T26" fmla="*/ 210 w 210"/>
              <a:gd name="T27" fmla="*/ 29 h 166"/>
              <a:gd name="T28" fmla="*/ 105 w 210"/>
              <a:gd name="T29" fmla="*/ 0 h 166"/>
              <a:gd name="T30" fmla="*/ 183 w 210"/>
              <a:gd name="T31" fmla="*/ 80 h 166"/>
              <a:gd name="T32" fmla="*/ 142 w 210"/>
              <a:gd name="T33" fmla="*/ 92 h 166"/>
              <a:gd name="T34" fmla="*/ 142 w 210"/>
              <a:gd name="T35" fmla="*/ 71 h 166"/>
              <a:gd name="T36" fmla="*/ 183 w 210"/>
              <a:gd name="T37" fmla="*/ 60 h 166"/>
              <a:gd name="T38" fmla="*/ 183 w 210"/>
              <a:gd name="T39" fmla="*/ 8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166">
                <a:moveTo>
                  <a:pt x="105" y="0"/>
                </a:moveTo>
                <a:lnTo>
                  <a:pt x="0" y="29"/>
                </a:lnTo>
                <a:lnTo>
                  <a:pt x="0" y="29"/>
                </a:lnTo>
                <a:lnTo>
                  <a:pt x="0" y="139"/>
                </a:lnTo>
                <a:lnTo>
                  <a:pt x="98" y="166"/>
                </a:lnTo>
                <a:lnTo>
                  <a:pt x="98" y="55"/>
                </a:lnTo>
                <a:lnTo>
                  <a:pt x="28" y="36"/>
                </a:lnTo>
                <a:lnTo>
                  <a:pt x="105" y="15"/>
                </a:lnTo>
                <a:lnTo>
                  <a:pt x="182" y="36"/>
                </a:lnTo>
                <a:lnTo>
                  <a:pt x="182" y="36"/>
                </a:lnTo>
                <a:lnTo>
                  <a:pt x="112" y="55"/>
                </a:lnTo>
                <a:lnTo>
                  <a:pt x="112" y="166"/>
                </a:lnTo>
                <a:lnTo>
                  <a:pt x="210" y="139"/>
                </a:lnTo>
                <a:lnTo>
                  <a:pt x="210" y="29"/>
                </a:lnTo>
                <a:lnTo>
                  <a:pt x="105" y="0"/>
                </a:lnTo>
                <a:close/>
                <a:moveTo>
                  <a:pt x="183" y="80"/>
                </a:moveTo>
                <a:lnTo>
                  <a:pt x="142" y="92"/>
                </a:lnTo>
                <a:lnTo>
                  <a:pt x="142" y="71"/>
                </a:lnTo>
                <a:lnTo>
                  <a:pt x="183" y="60"/>
                </a:lnTo>
                <a:lnTo>
                  <a:pt x="183" y="8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6" name="Freeform 645"/>
          <p:cNvSpPr/>
          <p:nvPr/>
        </p:nvSpPr>
        <p:spPr bwMode="auto">
          <a:xfrm>
            <a:off x="3329940" y="1479550"/>
            <a:ext cx="97790" cy="151765"/>
          </a:xfrm>
          <a:custGeom>
            <a:avLst/>
            <a:gdLst>
              <a:gd name="T0" fmla="*/ 0 w 74"/>
              <a:gd name="T1" fmla="*/ 12 h 115"/>
              <a:gd name="T2" fmla="*/ 0 w 74"/>
              <a:gd name="T3" fmla="*/ 12 h 115"/>
              <a:gd name="T4" fmla="*/ 0 w 74"/>
              <a:gd name="T5" fmla="*/ 95 h 115"/>
              <a:gd name="T6" fmla="*/ 74 w 74"/>
              <a:gd name="T7" fmla="*/ 115 h 115"/>
              <a:gd name="T8" fmla="*/ 74 w 74"/>
              <a:gd name="T9" fmla="*/ 33 h 115"/>
              <a:gd name="T10" fmla="*/ 21 w 74"/>
              <a:gd name="T11" fmla="*/ 18 h 115"/>
              <a:gd name="T12" fmla="*/ 53 w 74"/>
              <a:gd name="T13" fmla="*/ 10 h 115"/>
              <a:gd name="T14" fmla="*/ 46 w 74"/>
              <a:gd name="T15" fmla="*/ 0 h 115"/>
              <a:gd name="T16" fmla="*/ 0 w 74"/>
              <a:gd name="T17" fmla="*/ 1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115">
                <a:moveTo>
                  <a:pt x="0" y="12"/>
                </a:moveTo>
                <a:lnTo>
                  <a:pt x="0" y="12"/>
                </a:lnTo>
                <a:lnTo>
                  <a:pt x="0" y="95"/>
                </a:lnTo>
                <a:lnTo>
                  <a:pt x="74" y="115"/>
                </a:lnTo>
                <a:lnTo>
                  <a:pt x="74" y="33"/>
                </a:lnTo>
                <a:lnTo>
                  <a:pt x="21" y="18"/>
                </a:lnTo>
                <a:lnTo>
                  <a:pt x="53" y="10"/>
                </a:lnTo>
                <a:lnTo>
                  <a:pt x="46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" name="Freeform 646"/>
          <p:cNvSpPr>
            <a:spLocks noEditPoints="1"/>
          </p:cNvSpPr>
          <p:nvPr/>
        </p:nvSpPr>
        <p:spPr bwMode="auto">
          <a:xfrm>
            <a:off x="3442335" y="1479550"/>
            <a:ext cx="96520" cy="151765"/>
          </a:xfrm>
          <a:custGeom>
            <a:avLst/>
            <a:gdLst>
              <a:gd name="T0" fmla="*/ 27 w 73"/>
              <a:gd name="T1" fmla="*/ 0 h 115"/>
              <a:gd name="T2" fmla="*/ 19 w 73"/>
              <a:gd name="T3" fmla="*/ 10 h 115"/>
              <a:gd name="T4" fmla="*/ 51 w 73"/>
              <a:gd name="T5" fmla="*/ 18 h 115"/>
              <a:gd name="T6" fmla="*/ 51 w 73"/>
              <a:gd name="T7" fmla="*/ 18 h 115"/>
              <a:gd name="T8" fmla="*/ 0 w 73"/>
              <a:gd name="T9" fmla="*/ 33 h 115"/>
              <a:gd name="T10" fmla="*/ 0 w 73"/>
              <a:gd name="T11" fmla="*/ 115 h 115"/>
              <a:gd name="T12" fmla="*/ 73 w 73"/>
              <a:gd name="T13" fmla="*/ 95 h 115"/>
              <a:gd name="T14" fmla="*/ 73 w 73"/>
              <a:gd name="T15" fmla="*/ 12 h 115"/>
              <a:gd name="T16" fmla="*/ 27 w 73"/>
              <a:gd name="T17" fmla="*/ 0 h 115"/>
              <a:gd name="T18" fmla="*/ 52 w 73"/>
              <a:gd name="T19" fmla="*/ 51 h 115"/>
              <a:gd name="T20" fmla="*/ 21 w 73"/>
              <a:gd name="T21" fmla="*/ 60 h 115"/>
              <a:gd name="T22" fmla="*/ 21 w 73"/>
              <a:gd name="T23" fmla="*/ 44 h 115"/>
              <a:gd name="T24" fmla="*/ 52 w 73"/>
              <a:gd name="T25" fmla="*/ 36 h 115"/>
              <a:gd name="T26" fmla="*/ 52 w 73"/>
              <a:gd name="T27" fmla="*/ 5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" h="115">
                <a:moveTo>
                  <a:pt x="27" y="0"/>
                </a:moveTo>
                <a:lnTo>
                  <a:pt x="19" y="10"/>
                </a:lnTo>
                <a:lnTo>
                  <a:pt x="51" y="18"/>
                </a:lnTo>
                <a:lnTo>
                  <a:pt x="51" y="18"/>
                </a:lnTo>
                <a:lnTo>
                  <a:pt x="0" y="33"/>
                </a:lnTo>
                <a:lnTo>
                  <a:pt x="0" y="115"/>
                </a:lnTo>
                <a:lnTo>
                  <a:pt x="73" y="95"/>
                </a:lnTo>
                <a:lnTo>
                  <a:pt x="73" y="12"/>
                </a:lnTo>
                <a:lnTo>
                  <a:pt x="27" y="0"/>
                </a:lnTo>
                <a:close/>
                <a:moveTo>
                  <a:pt x="52" y="51"/>
                </a:moveTo>
                <a:lnTo>
                  <a:pt x="21" y="60"/>
                </a:lnTo>
                <a:lnTo>
                  <a:pt x="21" y="44"/>
                </a:lnTo>
                <a:lnTo>
                  <a:pt x="52" y="36"/>
                </a:lnTo>
                <a:lnTo>
                  <a:pt x="52" y="5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8" name="Freeform 647"/>
          <p:cNvSpPr/>
          <p:nvPr/>
        </p:nvSpPr>
        <p:spPr bwMode="auto">
          <a:xfrm>
            <a:off x="3368675" y="1355090"/>
            <a:ext cx="132080" cy="147955"/>
          </a:xfrm>
          <a:custGeom>
            <a:avLst/>
            <a:gdLst>
              <a:gd name="T0" fmla="*/ 50 w 100"/>
              <a:gd name="T1" fmla="*/ 112 h 112"/>
              <a:gd name="T2" fmla="*/ 100 w 100"/>
              <a:gd name="T3" fmla="*/ 55 h 112"/>
              <a:gd name="T4" fmla="*/ 62 w 100"/>
              <a:gd name="T5" fmla="*/ 55 h 112"/>
              <a:gd name="T6" fmla="*/ 62 w 100"/>
              <a:gd name="T7" fmla="*/ 0 h 112"/>
              <a:gd name="T8" fmla="*/ 37 w 100"/>
              <a:gd name="T9" fmla="*/ 0 h 112"/>
              <a:gd name="T10" fmla="*/ 37 w 100"/>
              <a:gd name="T11" fmla="*/ 55 h 112"/>
              <a:gd name="T12" fmla="*/ 0 w 100"/>
              <a:gd name="T13" fmla="*/ 55 h 112"/>
              <a:gd name="T14" fmla="*/ 50 w 100"/>
              <a:gd name="T15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" h="112">
                <a:moveTo>
                  <a:pt x="50" y="112"/>
                </a:moveTo>
                <a:lnTo>
                  <a:pt x="100" y="55"/>
                </a:lnTo>
                <a:lnTo>
                  <a:pt x="62" y="55"/>
                </a:lnTo>
                <a:lnTo>
                  <a:pt x="62" y="0"/>
                </a:lnTo>
                <a:lnTo>
                  <a:pt x="37" y="0"/>
                </a:lnTo>
                <a:lnTo>
                  <a:pt x="37" y="55"/>
                </a:lnTo>
                <a:lnTo>
                  <a:pt x="0" y="55"/>
                </a:lnTo>
                <a:lnTo>
                  <a:pt x="50" y="11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9" name="Freeform 648"/>
          <p:cNvSpPr/>
          <p:nvPr/>
        </p:nvSpPr>
        <p:spPr bwMode="auto">
          <a:xfrm>
            <a:off x="4964430" y="1383030"/>
            <a:ext cx="277495" cy="221615"/>
          </a:xfrm>
          <a:custGeom>
            <a:avLst/>
            <a:gdLst>
              <a:gd name="T0" fmla="*/ 210 w 210"/>
              <a:gd name="T1" fmla="*/ 119 h 168"/>
              <a:gd name="T2" fmla="*/ 210 w 210"/>
              <a:gd name="T3" fmla="*/ 57 h 168"/>
              <a:gd name="T4" fmla="*/ 148 w 210"/>
              <a:gd name="T5" fmla="*/ 57 h 168"/>
              <a:gd name="T6" fmla="*/ 169 w 210"/>
              <a:gd name="T7" fmla="*/ 77 h 168"/>
              <a:gd name="T8" fmla="*/ 119 w 210"/>
              <a:gd name="T9" fmla="*/ 127 h 168"/>
              <a:gd name="T10" fmla="*/ 119 w 210"/>
              <a:gd name="T11" fmla="*/ 44 h 168"/>
              <a:gd name="T12" fmla="*/ 148 w 210"/>
              <a:gd name="T13" fmla="*/ 44 h 168"/>
              <a:gd name="T14" fmla="*/ 105 w 210"/>
              <a:gd name="T15" fmla="*/ 0 h 168"/>
              <a:gd name="T16" fmla="*/ 61 w 210"/>
              <a:gd name="T17" fmla="*/ 44 h 168"/>
              <a:gd name="T18" fmla="*/ 91 w 210"/>
              <a:gd name="T19" fmla="*/ 44 h 168"/>
              <a:gd name="T20" fmla="*/ 91 w 210"/>
              <a:gd name="T21" fmla="*/ 127 h 168"/>
              <a:gd name="T22" fmla="*/ 41 w 210"/>
              <a:gd name="T23" fmla="*/ 77 h 168"/>
              <a:gd name="T24" fmla="*/ 61 w 210"/>
              <a:gd name="T25" fmla="*/ 57 h 168"/>
              <a:gd name="T26" fmla="*/ 0 w 210"/>
              <a:gd name="T27" fmla="*/ 57 h 168"/>
              <a:gd name="T28" fmla="*/ 0 w 210"/>
              <a:gd name="T29" fmla="*/ 118 h 168"/>
              <a:gd name="T30" fmla="*/ 20 w 210"/>
              <a:gd name="T31" fmla="*/ 98 h 168"/>
              <a:gd name="T32" fmla="*/ 90 w 210"/>
              <a:gd name="T33" fmla="*/ 168 h 168"/>
              <a:gd name="T34" fmla="*/ 120 w 210"/>
              <a:gd name="T35" fmla="*/ 168 h 168"/>
              <a:gd name="T36" fmla="*/ 189 w 210"/>
              <a:gd name="T37" fmla="*/ 98 h 168"/>
              <a:gd name="T38" fmla="*/ 210 w 210"/>
              <a:gd name="T39" fmla="*/ 11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168">
                <a:moveTo>
                  <a:pt x="210" y="119"/>
                </a:moveTo>
                <a:lnTo>
                  <a:pt x="210" y="57"/>
                </a:lnTo>
                <a:lnTo>
                  <a:pt x="148" y="57"/>
                </a:lnTo>
                <a:lnTo>
                  <a:pt x="169" y="77"/>
                </a:lnTo>
                <a:lnTo>
                  <a:pt x="119" y="127"/>
                </a:lnTo>
                <a:lnTo>
                  <a:pt x="119" y="44"/>
                </a:lnTo>
                <a:lnTo>
                  <a:pt x="148" y="44"/>
                </a:lnTo>
                <a:lnTo>
                  <a:pt x="105" y="0"/>
                </a:lnTo>
                <a:lnTo>
                  <a:pt x="61" y="44"/>
                </a:lnTo>
                <a:lnTo>
                  <a:pt x="91" y="44"/>
                </a:lnTo>
                <a:lnTo>
                  <a:pt x="91" y="127"/>
                </a:lnTo>
                <a:lnTo>
                  <a:pt x="41" y="77"/>
                </a:lnTo>
                <a:lnTo>
                  <a:pt x="61" y="57"/>
                </a:lnTo>
                <a:lnTo>
                  <a:pt x="0" y="57"/>
                </a:lnTo>
                <a:lnTo>
                  <a:pt x="0" y="118"/>
                </a:lnTo>
                <a:lnTo>
                  <a:pt x="20" y="98"/>
                </a:lnTo>
                <a:lnTo>
                  <a:pt x="90" y="168"/>
                </a:lnTo>
                <a:lnTo>
                  <a:pt x="120" y="168"/>
                </a:lnTo>
                <a:lnTo>
                  <a:pt x="189" y="98"/>
                </a:lnTo>
                <a:lnTo>
                  <a:pt x="210" y="11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0" name="Freeform 649"/>
          <p:cNvSpPr>
            <a:spLocks noEditPoints="1"/>
          </p:cNvSpPr>
          <p:nvPr/>
        </p:nvSpPr>
        <p:spPr bwMode="auto">
          <a:xfrm>
            <a:off x="6668135" y="3023870"/>
            <a:ext cx="202565" cy="277495"/>
          </a:xfrm>
          <a:custGeom>
            <a:avLst/>
            <a:gdLst>
              <a:gd name="T0" fmla="*/ 45 w 153"/>
              <a:gd name="T1" fmla="*/ 0 h 210"/>
              <a:gd name="T2" fmla="*/ 45 w 153"/>
              <a:gd name="T3" fmla="*/ 0 h 210"/>
              <a:gd name="T4" fmla="*/ 0 w 153"/>
              <a:gd name="T5" fmla="*/ 43 h 210"/>
              <a:gd name="T6" fmla="*/ 0 w 153"/>
              <a:gd name="T7" fmla="*/ 210 h 210"/>
              <a:gd name="T8" fmla="*/ 153 w 153"/>
              <a:gd name="T9" fmla="*/ 210 h 210"/>
              <a:gd name="T10" fmla="*/ 153 w 153"/>
              <a:gd name="T11" fmla="*/ 0 h 210"/>
              <a:gd name="T12" fmla="*/ 45 w 153"/>
              <a:gd name="T13" fmla="*/ 0 h 210"/>
              <a:gd name="T14" fmla="*/ 136 w 153"/>
              <a:gd name="T15" fmla="*/ 54 h 210"/>
              <a:gd name="T16" fmla="*/ 98 w 153"/>
              <a:gd name="T17" fmla="*/ 17 h 210"/>
              <a:gd name="T18" fmla="*/ 136 w 153"/>
              <a:gd name="T19" fmla="*/ 17 h 210"/>
              <a:gd name="T20" fmla="*/ 136 w 153"/>
              <a:gd name="T21" fmla="*/ 54 h 210"/>
              <a:gd name="T22" fmla="*/ 73 w 153"/>
              <a:gd name="T23" fmla="*/ 27 h 210"/>
              <a:gd name="T24" fmla="*/ 73 w 153"/>
              <a:gd name="T25" fmla="*/ 192 h 210"/>
              <a:gd name="T26" fmla="*/ 20 w 153"/>
              <a:gd name="T27" fmla="*/ 192 h 210"/>
              <a:gd name="T28" fmla="*/ 73 w 153"/>
              <a:gd name="T29" fmla="*/ 27 h 210"/>
              <a:gd name="T30" fmla="*/ 18 w 153"/>
              <a:gd name="T31" fmla="*/ 169 h 210"/>
              <a:gd name="T32" fmla="*/ 18 w 153"/>
              <a:gd name="T33" fmla="*/ 61 h 210"/>
              <a:gd name="T34" fmla="*/ 52 w 153"/>
              <a:gd name="T35" fmla="*/ 61 h 210"/>
              <a:gd name="T36" fmla="*/ 18 w 153"/>
              <a:gd name="T37" fmla="*/ 169 h 210"/>
              <a:gd name="T38" fmla="*/ 82 w 153"/>
              <a:gd name="T39" fmla="*/ 27 h 210"/>
              <a:gd name="T40" fmla="*/ 134 w 153"/>
              <a:gd name="T41" fmla="*/ 192 h 210"/>
              <a:gd name="T42" fmla="*/ 82 w 153"/>
              <a:gd name="T43" fmla="*/ 192 h 210"/>
              <a:gd name="T44" fmla="*/ 82 w 153"/>
              <a:gd name="T45" fmla="*/ 27 h 210"/>
              <a:gd name="T46" fmla="*/ 88 w 153"/>
              <a:gd name="T47" fmla="*/ 19 h 210"/>
              <a:gd name="T48" fmla="*/ 136 w 153"/>
              <a:gd name="T49" fmla="*/ 66 h 210"/>
              <a:gd name="T50" fmla="*/ 136 w 153"/>
              <a:gd name="T51" fmla="*/ 168 h 210"/>
              <a:gd name="T52" fmla="*/ 88 w 153"/>
              <a:gd name="T53" fmla="*/ 19 h 210"/>
              <a:gd name="T54" fmla="*/ 67 w 153"/>
              <a:gd name="T55" fmla="*/ 17 h 210"/>
              <a:gd name="T56" fmla="*/ 63 w 153"/>
              <a:gd name="T57" fmla="*/ 30 h 210"/>
              <a:gd name="T58" fmla="*/ 63 w 153"/>
              <a:gd name="T59" fmla="*/ 17 h 210"/>
              <a:gd name="T60" fmla="*/ 67 w 153"/>
              <a:gd name="T61" fmla="*/ 17 h 210"/>
              <a:gd name="T62" fmla="*/ 49 w 153"/>
              <a:gd name="T63" fmla="*/ 14 h 210"/>
              <a:gd name="T64" fmla="*/ 49 w 153"/>
              <a:gd name="T65" fmla="*/ 49 h 210"/>
              <a:gd name="T66" fmla="*/ 15 w 153"/>
              <a:gd name="T67" fmla="*/ 49 h 210"/>
              <a:gd name="T68" fmla="*/ 49 w 153"/>
              <a:gd name="T69" fmla="*/ 1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" h="210">
                <a:moveTo>
                  <a:pt x="45" y="0"/>
                </a:moveTo>
                <a:lnTo>
                  <a:pt x="45" y="0"/>
                </a:lnTo>
                <a:lnTo>
                  <a:pt x="0" y="43"/>
                </a:lnTo>
                <a:lnTo>
                  <a:pt x="0" y="210"/>
                </a:lnTo>
                <a:lnTo>
                  <a:pt x="153" y="210"/>
                </a:lnTo>
                <a:lnTo>
                  <a:pt x="153" y="0"/>
                </a:lnTo>
                <a:lnTo>
                  <a:pt x="45" y="0"/>
                </a:lnTo>
                <a:close/>
                <a:moveTo>
                  <a:pt x="136" y="54"/>
                </a:moveTo>
                <a:lnTo>
                  <a:pt x="98" y="17"/>
                </a:lnTo>
                <a:lnTo>
                  <a:pt x="136" y="17"/>
                </a:lnTo>
                <a:lnTo>
                  <a:pt x="136" y="54"/>
                </a:lnTo>
                <a:close/>
                <a:moveTo>
                  <a:pt x="73" y="27"/>
                </a:moveTo>
                <a:lnTo>
                  <a:pt x="73" y="192"/>
                </a:lnTo>
                <a:lnTo>
                  <a:pt x="20" y="192"/>
                </a:lnTo>
                <a:lnTo>
                  <a:pt x="73" y="27"/>
                </a:lnTo>
                <a:close/>
                <a:moveTo>
                  <a:pt x="18" y="169"/>
                </a:moveTo>
                <a:lnTo>
                  <a:pt x="18" y="61"/>
                </a:lnTo>
                <a:lnTo>
                  <a:pt x="52" y="61"/>
                </a:lnTo>
                <a:lnTo>
                  <a:pt x="18" y="169"/>
                </a:lnTo>
                <a:close/>
                <a:moveTo>
                  <a:pt x="82" y="27"/>
                </a:moveTo>
                <a:lnTo>
                  <a:pt x="134" y="192"/>
                </a:lnTo>
                <a:lnTo>
                  <a:pt x="82" y="192"/>
                </a:lnTo>
                <a:lnTo>
                  <a:pt x="82" y="27"/>
                </a:lnTo>
                <a:close/>
                <a:moveTo>
                  <a:pt x="88" y="19"/>
                </a:moveTo>
                <a:lnTo>
                  <a:pt x="136" y="66"/>
                </a:lnTo>
                <a:lnTo>
                  <a:pt x="136" y="168"/>
                </a:lnTo>
                <a:lnTo>
                  <a:pt x="88" y="19"/>
                </a:lnTo>
                <a:close/>
                <a:moveTo>
                  <a:pt x="67" y="17"/>
                </a:moveTo>
                <a:lnTo>
                  <a:pt x="63" y="30"/>
                </a:lnTo>
                <a:lnTo>
                  <a:pt x="63" y="17"/>
                </a:lnTo>
                <a:lnTo>
                  <a:pt x="67" y="17"/>
                </a:lnTo>
                <a:close/>
                <a:moveTo>
                  <a:pt x="49" y="14"/>
                </a:moveTo>
                <a:lnTo>
                  <a:pt x="49" y="49"/>
                </a:lnTo>
                <a:lnTo>
                  <a:pt x="15" y="49"/>
                </a:lnTo>
                <a:lnTo>
                  <a:pt x="49" y="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1" name="Freeform 650"/>
          <p:cNvSpPr/>
          <p:nvPr/>
        </p:nvSpPr>
        <p:spPr bwMode="auto">
          <a:xfrm>
            <a:off x="9966960" y="3583940"/>
            <a:ext cx="297180" cy="267970"/>
          </a:xfrm>
          <a:custGeom>
            <a:avLst/>
            <a:gdLst>
              <a:gd name="T0" fmla="*/ 266 w 308"/>
              <a:gd name="T1" fmla="*/ 12 h 278"/>
              <a:gd name="T2" fmla="*/ 250 w 308"/>
              <a:gd name="T3" fmla="*/ 0 h 278"/>
              <a:gd name="T4" fmla="*/ 239 w 308"/>
              <a:gd name="T5" fmla="*/ 12 h 278"/>
              <a:gd name="T6" fmla="*/ 221 w 308"/>
              <a:gd name="T7" fmla="*/ 15 h 278"/>
              <a:gd name="T8" fmla="*/ 208 w 308"/>
              <a:gd name="T9" fmla="*/ 36 h 278"/>
              <a:gd name="T10" fmla="*/ 176 w 308"/>
              <a:gd name="T11" fmla="*/ 30 h 278"/>
              <a:gd name="T12" fmla="*/ 167 w 308"/>
              <a:gd name="T13" fmla="*/ 38 h 278"/>
              <a:gd name="T14" fmla="*/ 134 w 308"/>
              <a:gd name="T15" fmla="*/ 34 h 278"/>
              <a:gd name="T16" fmla="*/ 129 w 308"/>
              <a:gd name="T17" fmla="*/ 39 h 278"/>
              <a:gd name="T18" fmla="*/ 90 w 308"/>
              <a:gd name="T19" fmla="*/ 159 h 278"/>
              <a:gd name="T20" fmla="*/ 43 w 308"/>
              <a:gd name="T21" fmla="*/ 207 h 278"/>
              <a:gd name="T22" fmla="*/ 24 w 308"/>
              <a:gd name="T23" fmla="*/ 197 h 278"/>
              <a:gd name="T24" fmla="*/ 0 w 308"/>
              <a:gd name="T25" fmla="*/ 221 h 278"/>
              <a:gd name="T26" fmla="*/ 24 w 308"/>
              <a:gd name="T27" fmla="*/ 245 h 278"/>
              <a:gd name="T28" fmla="*/ 36 w 308"/>
              <a:gd name="T29" fmla="*/ 242 h 278"/>
              <a:gd name="T30" fmla="*/ 33 w 308"/>
              <a:gd name="T31" fmla="*/ 254 h 278"/>
              <a:gd name="T32" fmla="*/ 56 w 308"/>
              <a:gd name="T33" fmla="*/ 278 h 278"/>
              <a:gd name="T34" fmla="*/ 80 w 308"/>
              <a:gd name="T35" fmla="*/ 254 h 278"/>
              <a:gd name="T36" fmla="*/ 70 w 308"/>
              <a:gd name="T37" fmla="*/ 234 h 278"/>
              <a:gd name="T38" fmla="*/ 117 w 308"/>
              <a:gd name="T39" fmla="*/ 187 h 278"/>
              <a:gd name="T40" fmla="*/ 239 w 308"/>
              <a:gd name="T41" fmla="*/ 150 h 278"/>
              <a:gd name="T42" fmla="*/ 266 w 308"/>
              <a:gd name="T43" fmla="*/ 1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78">
                <a:moveTo>
                  <a:pt x="266" y="12"/>
                </a:moveTo>
                <a:cubicBezTo>
                  <a:pt x="261" y="7"/>
                  <a:pt x="256" y="3"/>
                  <a:pt x="250" y="0"/>
                </a:cubicBezTo>
                <a:cubicBezTo>
                  <a:pt x="248" y="5"/>
                  <a:pt x="244" y="9"/>
                  <a:pt x="239" y="12"/>
                </a:cubicBezTo>
                <a:cubicBezTo>
                  <a:pt x="233" y="15"/>
                  <a:pt x="227" y="16"/>
                  <a:pt x="221" y="15"/>
                </a:cubicBezTo>
                <a:cubicBezTo>
                  <a:pt x="220" y="24"/>
                  <a:pt x="215" y="32"/>
                  <a:pt x="208" y="36"/>
                </a:cubicBezTo>
                <a:cubicBezTo>
                  <a:pt x="198" y="41"/>
                  <a:pt x="186" y="38"/>
                  <a:pt x="176" y="30"/>
                </a:cubicBezTo>
                <a:cubicBezTo>
                  <a:pt x="174" y="33"/>
                  <a:pt x="171" y="36"/>
                  <a:pt x="167" y="38"/>
                </a:cubicBezTo>
                <a:cubicBezTo>
                  <a:pt x="156" y="44"/>
                  <a:pt x="143" y="42"/>
                  <a:pt x="134" y="34"/>
                </a:cubicBezTo>
                <a:cubicBezTo>
                  <a:pt x="132" y="36"/>
                  <a:pt x="130" y="37"/>
                  <a:pt x="129" y="39"/>
                </a:cubicBezTo>
                <a:cubicBezTo>
                  <a:pt x="91" y="77"/>
                  <a:pt x="76" y="126"/>
                  <a:pt x="90" y="159"/>
                </a:cubicBezTo>
                <a:cubicBezTo>
                  <a:pt x="43" y="207"/>
                  <a:pt x="43" y="207"/>
                  <a:pt x="43" y="207"/>
                </a:cubicBezTo>
                <a:cubicBezTo>
                  <a:pt x="38" y="201"/>
                  <a:pt x="31" y="197"/>
                  <a:pt x="24" y="197"/>
                </a:cubicBezTo>
                <a:cubicBezTo>
                  <a:pt x="11" y="197"/>
                  <a:pt x="0" y="208"/>
                  <a:pt x="0" y="221"/>
                </a:cubicBezTo>
                <a:cubicBezTo>
                  <a:pt x="0" y="234"/>
                  <a:pt x="11" y="245"/>
                  <a:pt x="24" y="245"/>
                </a:cubicBezTo>
                <a:cubicBezTo>
                  <a:pt x="28" y="245"/>
                  <a:pt x="32" y="244"/>
                  <a:pt x="36" y="242"/>
                </a:cubicBezTo>
                <a:cubicBezTo>
                  <a:pt x="34" y="245"/>
                  <a:pt x="33" y="249"/>
                  <a:pt x="33" y="254"/>
                </a:cubicBezTo>
                <a:cubicBezTo>
                  <a:pt x="33" y="267"/>
                  <a:pt x="43" y="278"/>
                  <a:pt x="56" y="278"/>
                </a:cubicBezTo>
                <a:cubicBezTo>
                  <a:pt x="69" y="278"/>
                  <a:pt x="80" y="267"/>
                  <a:pt x="80" y="254"/>
                </a:cubicBezTo>
                <a:cubicBezTo>
                  <a:pt x="80" y="246"/>
                  <a:pt x="76" y="239"/>
                  <a:pt x="70" y="234"/>
                </a:cubicBezTo>
                <a:cubicBezTo>
                  <a:pt x="117" y="187"/>
                  <a:pt x="117" y="187"/>
                  <a:pt x="117" y="187"/>
                </a:cubicBezTo>
                <a:cubicBezTo>
                  <a:pt x="150" y="203"/>
                  <a:pt x="200" y="189"/>
                  <a:pt x="239" y="150"/>
                </a:cubicBezTo>
                <a:cubicBezTo>
                  <a:pt x="284" y="104"/>
                  <a:pt x="308" y="55"/>
                  <a:pt x="266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2" name="Freeform 651"/>
          <p:cNvSpPr/>
          <p:nvPr/>
        </p:nvSpPr>
        <p:spPr bwMode="auto">
          <a:xfrm>
            <a:off x="10523220" y="3578860"/>
            <a:ext cx="276225" cy="276860"/>
          </a:xfrm>
          <a:custGeom>
            <a:avLst/>
            <a:gdLst>
              <a:gd name="T0" fmla="*/ 260 w 287"/>
              <a:gd name="T1" fmla="*/ 194 h 288"/>
              <a:gd name="T2" fmla="*/ 237 w 287"/>
              <a:gd name="T3" fmla="*/ 205 h 288"/>
              <a:gd name="T4" fmla="*/ 176 w 287"/>
              <a:gd name="T5" fmla="*/ 144 h 288"/>
              <a:gd name="T6" fmla="*/ 237 w 287"/>
              <a:gd name="T7" fmla="*/ 83 h 288"/>
              <a:gd name="T8" fmla="*/ 260 w 287"/>
              <a:gd name="T9" fmla="*/ 94 h 288"/>
              <a:gd name="T10" fmla="*/ 287 w 287"/>
              <a:gd name="T11" fmla="*/ 66 h 288"/>
              <a:gd name="T12" fmla="*/ 260 w 287"/>
              <a:gd name="T13" fmla="*/ 38 h 288"/>
              <a:gd name="T14" fmla="*/ 245 w 287"/>
              <a:gd name="T15" fmla="*/ 42 h 288"/>
              <a:gd name="T16" fmla="*/ 249 w 287"/>
              <a:gd name="T17" fmla="*/ 28 h 288"/>
              <a:gd name="T18" fmla="*/ 221 w 287"/>
              <a:gd name="T19" fmla="*/ 0 h 288"/>
              <a:gd name="T20" fmla="*/ 194 w 287"/>
              <a:gd name="T21" fmla="*/ 28 h 288"/>
              <a:gd name="T22" fmla="*/ 206 w 287"/>
              <a:gd name="T23" fmla="*/ 50 h 288"/>
              <a:gd name="T24" fmla="*/ 205 w 287"/>
              <a:gd name="T25" fmla="*/ 51 h 288"/>
              <a:gd name="T26" fmla="*/ 205 w 287"/>
              <a:gd name="T27" fmla="*/ 50 h 288"/>
              <a:gd name="T28" fmla="*/ 144 w 287"/>
              <a:gd name="T29" fmla="*/ 111 h 288"/>
              <a:gd name="T30" fmla="*/ 83 w 287"/>
              <a:gd name="T31" fmla="*/ 50 h 288"/>
              <a:gd name="T32" fmla="*/ 94 w 287"/>
              <a:gd name="T33" fmla="*/ 28 h 288"/>
              <a:gd name="T34" fmla="*/ 66 w 287"/>
              <a:gd name="T35" fmla="*/ 0 h 288"/>
              <a:gd name="T36" fmla="*/ 38 w 287"/>
              <a:gd name="T37" fmla="*/ 28 h 288"/>
              <a:gd name="T38" fmla="*/ 42 w 287"/>
              <a:gd name="T39" fmla="*/ 42 h 288"/>
              <a:gd name="T40" fmla="*/ 28 w 287"/>
              <a:gd name="T41" fmla="*/ 38 h 288"/>
              <a:gd name="T42" fmla="*/ 0 w 287"/>
              <a:gd name="T43" fmla="*/ 66 h 288"/>
              <a:gd name="T44" fmla="*/ 28 w 287"/>
              <a:gd name="T45" fmla="*/ 94 h 288"/>
              <a:gd name="T46" fmla="*/ 50 w 287"/>
              <a:gd name="T47" fmla="*/ 83 h 288"/>
              <a:gd name="T48" fmla="*/ 111 w 287"/>
              <a:gd name="T49" fmla="*/ 144 h 288"/>
              <a:gd name="T50" fmla="*/ 50 w 287"/>
              <a:gd name="T51" fmla="*/ 205 h 288"/>
              <a:gd name="T52" fmla="*/ 28 w 287"/>
              <a:gd name="T53" fmla="*/ 194 h 288"/>
              <a:gd name="T54" fmla="*/ 0 w 287"/>
              <a:gd name="T55" fmla="*/ 222 h 288"/>
              <a:gd name="T56" fmla="*/ 28 w 287"/>
              <a:gd name="T57" fmla="*/ 250 h 288"/>
              <a:gd name="T58" fmla="*/ 42 w 287"/>
              <a:gd name="T59" fmla="*/ 246 h 288"/>
              <a:gd name="T60" fmla="*/ 38 w 287"/>
              <a:gd name="T61" fmla="*/ 260 h 288"/>
              <a:gd name="T62" fmla="*/ 66 w 287"/>
              <a:gd name="T63" fmla="*/ 288 h 288"/>
              <a:gd name="T64" fmla="*/ 94 w 287"/>
              <a:gd name="T65" fmla="*/ 260 h 288"/>
              <a:gd name="T66" fmla="*/ 82 w 287"/>
              <a:gd name="T67" fmla="*/ 237 h 288"/>
              <a:gd name="T68" fmla="*/ 82 w 287"/>
              <a:gd name="T69" fmla="*/ 237 h 288"/>
              <a:gd name="T70" fmla="*/ 83 w 287"/>
              <a:gd name="T71" fmla="*/ 237 h 288"/>
              <a:gd name="T72" fmla="*/ 144 w 287"/>
              <a:gd name="T73" fmla="*/ 176 h 288"/>
              <a:gd name="T74" fmla="*/ 205 w 287"/>
              <a:gd name="T75" fmla="*/ 237 h 288"/>
              <a:gd name="T76" fmla="*/ 194 w 287"/>
              <a:gd name="T77" fmla="*/ 259 h 288"/>
              <a:gd name="T78" fmla="*/ 221 w 287"/>
              <a:gd name="T79" fmla="*/ 287 h 288"/>
              <a:gd name="T80" fmla="*/ 249 w 287"/>
              <a:gd name="T81" fmla="*/ 259 h 288"/>
              <a:gd name="T82" fmla="*/ 245 w 287"/>
              <a:gd name="T83" fmla="*/ 245 h 288"/>
              <a:gd name="T84" fmla="*/ 260 w 287"/>
              <a:gd name="T85" fmla="*/ 249 h 288"/>
              <a:gd name="T86" fmla="*/ 287 w 287"/>
              <a:gd name="T87" fmla="*/ 221 h 288"/>
              <a:gd name="T88" fmla="*/ 260 w 287"/>
              <a:gd name="T89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7" h="288">
                <a:moveTo>
                  <a:pt x="260" y="194"/>
                </a:moveTo>
                <a:cubicBezTo>
                  <a:pt x="250" y="194"/>
                  <a:pt x="242" y="198"/>
                  <a:pt x="237" y="205"/>
                </a:cubicBezTo>
                <a:cubicBezTo>
                  <a:pt x="176" y="144"/>
                  <a:pt x="176" y="144"/>
                  <a:pt x="176" y="144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43" y="89"/>
                  <a:pt x="251" y="94"/>
                  <a:pt x="260" y="94"/>
                </a:cubicBezTo>
                <a:cubicBezTo>
                  <a:pt x="275" y="94"/>
                  <a:pt x="287" y="81"/>
                  <a:pt x="287" y="66"/>
                </a:cubicBezTo>
                <a:cubicBezTo>
                  <a:pt x="287" y="50"/>
                  <a:pt x="275" y="38"/>
                  <a:pt x="260" y="38"/>
                </a:cubicBezTo>
                <a:cubicBezTo>
                  <a:pt x="254" y="38"/>
                  <a:pt x="249" y="39"/>
                  <a:pt x="245" y="42"/>
                </a:cubicBezTo>
                <a:cubicBezTo>
                  <a:pt x="248" y="38"/>
                  <a:pt x="249" y="33"/>
                  <a:pt x="249" y="28"/>
                </a:cubicBezTo>
                <a:cubicBezTo>
                  <a:pt x="249" y="12"/>
                  <a:pt x="237" y="0"/>
                  <a:pt x="221" y="0"/>
                </a:cubicBezTo>
                <a:cubicBezTo>
                  <a:pt x="206" y="0"/>
                  <a:pt x="194" y="12"/>
                  <a:pt x="194" y="28"/>
                </a:cubicBezTo>
                <a:cubicBezTo>
                  <a:pt x="194" y="37"/>
                  <a:pt x="198" y="45"/>
                  <a:pt x="206" y="50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144" y="111"/>
                  <a:pt x="144" y="111"/>
                  <a:pt x="144" y="111"/>
                </a:cubicBezTo>
                <a:cubicBezTo>
                  <a:pt x="83" y="50"/>
                  <a:pt x="83" y="50"/>
                  <a:pt x="83" y="50"/>
                </a:cubicBezTo>
                <a:cubicBezTo>
                  <a:pt x="89" y="45"/>
                  <a:pt x="94" y="37"/>
                  <a:pt x="94" y="28"/>
                </a:cubicBezTo>
                <a:cubicBezTo>
                  <a:pt x="94" y="13"/>
                  <a:pt x="81" y="0"/>
                  <a:pt x="66" y="0"/>
                </a:cubicBezTo>
                <a:cubicBezTo>
                  <a:pt x="51" y="0"/>
                  <a:pt x="38" y="13"/>
                  <a:pt x="38" y="28"/>
                </a:cubicBezTo>
                <a:cubicBezTo>
                  <a:pt x="38" y="33"/>
                  <a:pt x="40" y="38"/>
                  <a:pt x="42" y="42"/>
                </a:cubicBezTo>
                <a:cubicBezTo>
                  <a:pt x="38" y="40"/>
                  <a:pt x="33" y="38"/>
                  <a:pt x="28" y="38"/>
                </a:cubicBezTo>
                <a:cubicBezTo>
                  <a:pt x="12" y="38"/>
                  <a:pt x="0" y="51"/>
                  <a:pt x="0" y="66"/>
                </a:cubicBezTo>
                <a:cubicBezTo>
                  <a:pt x="0" y="81"/>
                  <a:pt x="12" y="94"/>
                  <a:pt x="28" y="94"/>
                </a:cubicBezTo>
                <a:cubicBezTo>
                  <a:pt x="37" y="94"/>
                  <a:pt x="45" y="89"/>
                  <a:pt x="50" y="83"/>
                </a:cubicBezTo>
                <a:cubicBezTo>
                  <a:pt x="111" y="144"/>
                  <a:pt x="111" y="144"/>
                  <a:pt x="111" y="144"/>
                </a:cubicBezTo>
                <a:cubicBezTo>
                  <a:pt x="50" y="205"/>
                  <a:pt x="50" y="205"/>
                  <a:pt x="50" y="205"/>
                </a:cubicBezTo>
                <a:cubicBezTo>
                  <a:pt x="45" y="198"/>
                  <a:pt x="37" y="194"/>
                  <a:pt x="28" y="194"/>
                </a:cubicBezTo>
                <a:cubicBezTo>
                  <a:pt x="12" y="194"/>
                  <a:pt x="0" y="206"/>
                  <a:pt x="0" y="222"/>
                </a:cubicBezTo>
                <a:cubicBezTo>
                  <a:pt x="0" y="237"/>
                  <a:pt x="12" y="250"/>
                  <a:pt x="28" y="250"/>
                </a:cubicBezTo>
                <a:cubicBezTo>
                  <a:pt x="33" y="250"/>
                  <a:pt x="38" y="248"/>
                  <a:pt x="42" y="246"/>
                </a:cubicBezTo>
                <a:cubicBezTo>
                  <a:pt x="40" y="250"/>
                  <a:pt x="38" y="255"/>
                  <a:pt x="38" y="260"/>
                </a:cubicBezTo>
                <a:cubicBezTo>
                  <a:pt x="38" y="275"/>
                  <a:pt x="51" y="288"/>
                  <a:pt x="66" y="288"/>
                </a:cubicBezTo>
                <a:cubicBezTo>
                  <a:pt x="81" y="288"/>
                  <a:pt x="94" y="275"/>
                  <a:pt x="94" y="260"/>
                </a:cubicBezTo>
                <a:cubicBezTo>
                  <a:pt x="94" y="250"/>
                  <a:pt x="89" y="242"/>
                  <a:pt x="82" y="237"/>
                </a:cubicBezTo>
                <a:cubicBezTo>
                  <a:pt x="82" y="237"/>
                  <a:pt x="82" y="237"/>
                  <a:pt x="82" y="237"/>
                </a:cubicBezTo>
                <a:cubicBezTo>
                  <a:pt x="83" y="237"/>
                  <a:pt x="83" y="237"/>
                  <a:pt x="83" y="237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205" y="237"/>
                  <a:pt x="205" y="237"/>
                  <a:pt x="205" y="237"/>
                </a:cubicBezTo>
                <a:cubicBezTo>
                  <a:pt x="198" y="242"/>
                  <a:pt x="194" y="250"/>
                  <a:pt x="194" y="259"/>
                </a:cubicBezTo>
                <a:cubicBezTo>
                  <a:pt x="194" y="275"/>
                  <a:pt x="206" y="287"/>
                  <a:pt x="221" y="287"/>
                </a:cubicBezTo>
                <a:cubicBezTo>
                  <a:pt x="237" y="287"/>
                  <a:pt x="249" y="275"/>
                  <a:pt x="249" y="259"/>
                </a:cubicBezTo>
                <a:cubicBezTo>
                  <a:pt x="249" y="254"/>
                  <a:pt x="248" y="249"/>
                  <a:pt x="245" y="245"/>
                </a:cubicBezTo>
                <a:cubicBezTo>
                  <a:pt x="249" y="248"/>
                  <a:pt x="254" y="249"/>
                  <a:pt x="260" y="249"/>
                </a:cubicBezTo>
                <a:cubicBezTo>
                  <a:pt x="275" y="249"/>
                  <a:pt x="287" y="237"/>
                  <a:pt x="287" y="221"/>
                </a:cubicBezTo>
                <a:cubicBezTo>
                  <a:pt x="287" y="206"/>
                  <a:pt x="275" y="194"/>
                  <a:pt x="260" y="19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3" name="Freeform 652"/>
          <p:cNvSpPr>
            <a:spLocks noEditPoints="1"/>
          </p:cNvSpPr>
          <p:nvPr/>
        </p:nvSpPr>
        <p:spPr bwMode="auto">
          <a:xfrm>
            <a:off x="11079480" y="3578860"/>
            <a:ext cx="277495" cy="276860"/>
          </a:xfrm>
          <a:custGeom>
            <a:avLst/>
            <a:gdLst>
              <a:gd name="T0" fmla="*/ 207 w 288"/>
              <a:gd name="T1" fmla="*/ 0 h 288"/>
              <a:gd name="T2" fmla="*/ 152 w 288"/>
              <a:gd name="T3" fmla="*/ 22 h 288"/>
              <a:gd name="T4" fmla="*/ 21 w 288"/>
              <a:gd name="T5" fmla="*/ 153 h 288"/>
              <a:gd name="T6" fmla="*/ 0 w 288"/>
              <a:gd name="T7" fmla="*/ 207 h 288"/>
              <a:gd name="T8" fmla="*/ 81 w 288"/>
              <a:gd name="T9" fmla="*/ 288 h 288"/>
              <a:gd name="T10" fmla="*/ 81 w 288"/>
              <a:gd name="T11" fmla="*/ 288 h 288"/>
              <a:gd name="T12" fmla="*/ 135 w 288"/>
              <a:gd name="T13" fmla="*/ 267 h 288"/>
              <a:gd name="T14" fmla="*/ 266 w 288"/>
              <a:gd name="T15" fmla="*/ 136 h 288"/>
              <a:gd name="T16" fmla="*/ 288 w 288"/>
              <a:gd name="T17" fmla="*/ 81 h 288"/>
              <a:gd name="T18" fmla="*/ 288 w 288"/>
              <a:gd name="T19" fmla="*/ 81 h 288"/>
              <a:gd name="T20" fmla="*/ 207 w 288"/>
              <a:gd name="T21" fmla="*/ 0 h 288"/>
              <a:gd name="T22" fmla="*/ 18 w 288"/>
              <a:gd name="T23" fmla="*/ 207 h 288"/>
              <a:gd name="T24" fmla="*/ 34 w 288"/>
              <a:gd name="T25" fmla="*/ 165 h 288"/>
              <a:gd name="T26" fmla="*/ 84 w 288"/>
              <a:gd name="T27" fmla="*/ 115 h 288"/>
              <a:gd name="T28" fmla="*/ 173 w 288"/>
              <a:gd name="T29" fmla="*/ 204 h 288"/>
              <a:gd name="T30" fmla="*/ 123 w 288"/>
              <a:gd name="T31" fmla="*/ 254 h 288"/>
              <a:gd name="T32" fmla="*/ 81 w 288"/>
              <a:gd name="T33" fmla="*/ 271 h 288"/>
              <a:gd name="T34" fmla="*/ 18 w 288"/>
              <a:gd name="T35" fmla="*/ 2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07" y="0"/>
                </a:moveTo>
                <a:cubicBezTo>
                  <a:pt x="186" y="0"/>
                  <a:pt x="166" y="8"/>
                  <a:pt x="152" y="22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8" y="167"/>
                  <a:pt x="0" y="186"/>
                  <a:pt x="0" y="207"/>
                </a:cubicBezTo>
                <a:cubicBezTo>
                  <a:pt x="0" y="252"/>
                  <a:pt x="36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102" y="288"/>
                  <a:pt x="121" y="280"/>
                  <a:pt x="135" y="267"/>
                </a:cubicBezTo>
                <a:cubicBezTo>
                  <a:pt x="266" y="136"/>
                  <a:pt x="266" y="136"/>
                  <a:pt x="266" y="136"/>
                </a:cubicBezTo>
                <a:cubicBezTo>
                  <a:pt x="279" y="122"/>
                  <a:pt x="288" y="102"/>
                  <a:pt x="288" y="81"/>
                </a:cubicBezTo>
                <a:cubicBezTo>
                  <a:pt x="288" y="81"/>
                  <a:pt x="288" y="81"/>
                  <a:pt x="288" y="81"/>
                </a:cubicBezTo>
                <a:cubicBezTo>
                  <a:pt x="288" y="36"/>
                  <a:pt x="252" y="0"/>
                  <a:pt x="207" y="0"/>
                </a:cubicBezTo>
                <a:close/>
                <a:moveTo>
                  <a:pt x="18" y="207"/>
                </a:moveTo>
                <a:cubicBezTo>
                  <a:pt x="18" y="192"/>
                  <a:pt x="23" y="177"/>
                  <a:pt x="34" y="165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173" y="204"/>
                  <a:pt x="173" y="204"/>
                  <a:pt x="173" y="204"/>
                </a:cubicBezTo>
                <a:cubicBezTo>
                  <a:pt x="123" y="254"/>
                  <a:pt x="123" y="254"/>
                  <a:pt x="123" y="254"/>
                </a:cubicBezTo>
                <a:cubicBezTo>
                  <a:pt x="111" y="265"/>
                  <a:pt x="96" y="271"/>
                  <a:pt x="81" y="271"/>
                </a:cubicBezTo>
                <a:cubicBezTo>
                  <a:pt x="46" y="271"/>
                  <a:pt x="18" y="242"/>
                  <a:pt x="18" y="20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4" name="Freeform 654"/>
          <p:cNvSpPr>
            <a:spLocks noEditPoints="1"/>
          </p:cNvSpPr>
          <p:nvPr/>
        </p:nvSpPr>
        <p:spPr bwMode="auto">
          <a:xfrm>
            <a:off x="2739390" y="4134485"/>
            <a:ext cx="277495" cy="277495"/>
          </a:xfrm>
          <a:custGeom>
            <a:avLst/>
            <a:gdLst>
              <a:gd name="T0" fmla="*/ 216 w 288"/>
              <a:gd name="T1" fmla="*/ 0 h 288"/>
              <a:gd name="T2" fmla="*/ 165 w 288"/>
              <a:gd name="T3" fmla="*/ 21 h 288"/>
              <a:gd name="T4" fmla="*/ 165 w 288"/>
              <a:gd name="T5" fmla="*/ 21 h 288"/>
              <a:gd name="T6" fmla="*/ 139 w 288"/>
              <a:gd name="T7" fmla="*/ 47 h 288"/>
              <a:gd name="T8" fmla="*/ 46 w 288"/>
              <a:gd name="T9" fmla="*/ 140 h 288"/>
              <a:gd name="T10" fmla="*/ 20 w 288"/>
              <a:gd name="T11" fmla="*/ 166 h 288"/>
              <a:gd name="T12" fmla="*/ 20 w 288"/>
              <a:gd name="T13" fmla="*/ 166 h 288"/>
              <a:gd name="T14" fmla="*/ 0 w 288"/>
              <a:gd name="T15" fmla="*/ 216 h 288"/>
              <a:gd name="T16" fmla="*/ 72 w 288"/>
              <a:gd name="T17" fmla="*/ 288 h 288"/>
              <a:gd name="T18" fmla="*/ 124 w 288"/>
              <a:gd name="T19" fmla="*/ 265 h 288"/>
              <a:gd name="T20" fmla="*/ 148 w 288"/>
              <a:gd name="T21" fmla="*/ 242 h 288"/>
              <a:gd name="T22" fmla="*/ 194 w 288"/>
              <a:gd name="T23" fmla="*/ 195 h 288"/>
              <a:gd name="T24" fmla="*/ 265 w 288"/>
              <a:gd name="T25" fmla="*/ 125 h 288"/>
              <a:gd name="T26" fmla="*/ 288 w 288"/>
              <a:gd name="T27" fmla="*/ 72 h 288"/>
              <a:gd name="T28" fmla="*/ 216 w 288"/>
              <a:gd name="T29" fmla="*/ 0 h 288"/>
              <a:gd name="T30" fmla="*/ 186 w 288"/>
              <a:gd name="T31" fmla="*/ 27 h 288"/>
              <a:gd name="T32" fmla="*/ 205 w 288"/>
              <a:gd name="T33" fmla="*/ 27 h 288"/>
              <a:gd name="T34" fmla="*/ 205 w 288"/>
              <a:gd name="T35" fmla="*/ 46 h 288"/>
              <a:gd name="T36" fmla="*/ 186 w 288"/>
              <a:gd name="T37" fmla="*/ 46 h 288"/>
              <a:gd name="T38" fmla="*/ 186 w 288"/>
              <a:gd name="T39" fmla="*/ 27 h 288"/>
              <a:gd name="T40" fmla="*/ 27 w 288"/>
              <a:gd name="T41" fmla="*/ 187 h 288"/>
              <a:gd name="T42" fmla="*/ 45 w 288"/>
              <a:gd name="T43" fmla="*/ 187 h 288"/>
              <a:gd name="T44" fmla="*/ 45 w 288"/>
              <a:gd name="T45" fmla="*/ 205 h 288"/>
              <a:gd name="T46" fmla="*/ 27 w 288"/>
              <a:gd name="T47" fmla="*/ 205 h 288"/>
              <a:gd name="T48" fmla="*/ 27 w 288"/>
              <a:gd name="T49" fmla="*/ 187 h 288"/>
              <a:gd name="T50" fmla="*/ 56 w 288"/>
              <a:gd name="T51" fmla="*/ 250 h 288"/>
              <a:gd name="T52" fmla="*/ 38 w 288"/>
              <a:gd name="T53" fmla="*/ 250 h 288"/>
              <a:gd name="T54" fmla="*/ 38 w 288"/>
              <a:gd name="T55" fmla="*/ 232 h 288"/>
              <a:gd name="T56" fmla="*/ 56 w 288"/>
              <a:gd name="T57" fmla="*/ 232 h 288"/>
              <a:gd name="T58" fmla="*/ 56 w 288"/>
              <a:gd name="T59" fmla="*/ 250 h 288"/>
              <a:gd name="T60" fmla="*/ 71 w 288"/>
              <a:gd name="T61" fmla="*/ 216 h 288"/>
              <a:gd name="T62" fmla="*/ 71 w 288"/>
              <a:gd name="T63" fmla="*/ 198 h 288"/>
              <a:gd name="T64" fmla="*/ 90 w 288"/>
              <a:gd name="T65" fmla="*/ 198 h 288"/>
              <a:gd name="T66" fmla="*/ 90 w 288"/>
              <a:gd name="T67" fmla="*/ 216 h 288"/>
              <a:gd name="T68" fmla="*/ 71 w 288"/>
              <a:gd name="T69" fmla="*/ 216 h 288"/>
              <a:gd name="T70" fmla="*/ 100 w 288"/>
              <a:gd name="T71" fmla="*/ 261 h 288"/>
              <a:gd name="T72" fmla="*/ 82 w 288"/>
              <a:gd name="T73" fmla="*/ 261 h 288"/>
              <a:gd name="T74" fmla="*/ 82 w 288"/>
              <a:gd name="T75" fmla="*/ 242 h 288"/>
              <a:gd name="T76" fmla="*/ 100 w 288"/>
              <a:gd name="T77" fmla="*/ 242 h 288"/>
              <a:gd name="T78" fmla="*/ 100 w 288"/>
              <a:gd name="T79" fmla="*/ 261 h 288"/>
              <a:gd name="T80" fmla="*/ 148 w 288"/>
              <a:gd name="T81" fmla="*/ 219 h 288"/>
              <a:gd name="T82" fmla="*/ 68 w 288"/>
              <a:gd name="T83" fmla="*/ 140 h 288"/>
              <a:gd name="T84" fmla="*/ 139 w 288"/>
              <a:gd name="T85" fmla="*/ 69 h 288"/>
              <a:gd name="T86" fmla="*/ 218 w 288"/>
              <a:gd name="T87" fmla="*/ 148 h 288"/>
              <a:gd name="T88" fmla="*/ 148 w 288"/>
              <a:gd name="T89" fmla="*/ 219 h 288"/>
              <a:gd name="T90" fmla="*/ 215 w 288"/>
              <a:gd name="T91" fmla="*/ 90 h 288"/>
              <a:gd name="T92" fmla="*/ 197 w 288"/>
              <a:gd name="T93" fmla="*/ 90 h 288"/>
              <a:gd name="T94" fmla="*/ 197 w 288"/>
              <a:gd name="T95" fmla="*/ 72 h 288"/>
              <a:gd name="T96" fmla="*/ 215 w 288"/>
              <a:gd name="T97" fmla="*/ 72 h 288"/>
              <a:gd name="T98" fmla="*/ 215 w 288"/>
              <a:gd name="T99" fmla="*/ 90 h 288"/>
              <a:gd name="T100" fmla="*/ 231 w 288"/>
              <a:gd name="T101" fmla="*/ 38 h 288"/>
              <a:gd name="T102" fmla="*/ 249 w 288"/>
              <a:gd name="T103" fmla="*/ 38 h 288"/>
              <a:gd name="T104" fmla="*/ 249 w 288"/>
              <a:gd name="T105" fmla="*/ 56 h 288"/>
              <a:gd name="T106" fmla="*/ 231 w 288"/>
              <a:gd name="T107" fmla="*/ 56 h 288"/>
              <a:gd name="T108" fmla="*/ 231 w 288"/>
              <a:gd name="T109" fmla="*/ 38 h 288"/>
              <a:gd name="T110" fmla="*/ 260 w 288"/>
              <a:gd name="T111" fmla="*/ 101 h 288"/>
              <a:gd name="T112" fmla="*/ 242 w 288"/>
              <a:gd name="T113" fmla="*/ 101 h 288"/>
              <a:gd name="T114" fmla="*/ 242 w 288"/>
              <a:gd name="T115" fmla="*/ 83 h 288"/>
              <a:gd name="T116" fmla="*/ 260 w 288"/>
              <a:gd name="T117" fmla="*/ 83 h 288"/>
              <a:gd name="T118" fmla="*/ 260 w 288"/>
              <a:gd name="T119" fmla="*/ 10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88">
                <a:moveTo>
                  <a:pt x="216" y="0"/>
                </a:moveTo>
                <a:cubicBezTo>
                  <a:pt x="196" y="0"/>
                  <a:pt x="178" y="8"/>
                  <a:pt x="165" y="21"/>
                </a:cubicBezTo>
                <a:cubicBezTo>
                  <a:pt x="165" y="21"/>
                  <a:pt x="165" y="21"/>
                  <a:pt x="165" y="21"/>
                </a:cubicBezTo>
                <a:cubicBezTo>
                  <a:pt x="139" y="47"/>
                  <a:pt x="139" y="47"/>
                  <a:pt x="139" y="47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7" y="179"/>
                  <a:pt x="0" y="197"/>
                  <a:pt x="0" y="216"/>
                </a:cubicBezTo>
                <a:cubicBezTo>
                  <a:pt x="0" y="256"/>
                  <a:pt x="32" y="288"/>
                  <a:pt x="72" y="288"/>
                </a:cubicBezTo>
                <a:cubicBezTo>
                  <a:pt x="92" y="288"/>
                  <a:pt x="111" y="279"/>
                  <a:pt x="124" y="265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94" y="195"/>
                  <a:pt x="194" y="195"/>
                  <a:pt x="194" y="195"/>
                </a:cubicBezTo>
                <a:cubicBezTo>
                  <a:pt x="265" y="125"/>
                  <a:pt x="265" y="125"/>
                  <a:pt x="265" y="125"/>
                </a:cubicBezTo>
                <a:cubicBezTo>
                  <a:pt x="279" y="112"/>
                  <a:pt x="288" y="93"/>
                  <a:pt x="288" y="72"/>
                </a:cubicBezTo>
                <a:cubicBezTo>
                  <a:pt x="288" y="32"/>
                  <a:pt x="255" y="0"/>
                  <a:pt x="216" y="0"/>
                </a:cubicBezTo>
                <a:close/>
                <a:moveTo>
                  <a:pt x="186" y="27"/>
                </a:moveTo>
                <a:cubicBezTo>
                  <a:pt x="192" y="22"/>
                  <a:pt x="200" y="22"/>
                  <a:pt x="205" y="27"/>
                </a:cubicBezTo>
                <a:cubicBezTo>
                  <a:pt x="210" y="32"/>
                  <a:pt x="210" y="41"/>
                  <a:pt x="205" y="46"/>
                </a:cubicBezTo>
                <a:cubicBezTo>
                  <a:pt x="200" y="51"/>
                  <a:pt x="192" y="51"/>
                  <a:pt x="186" y="46"/>
                </a:cubicBezTo>
                <a:cubicBezTo>
                  <a:pt x="181" y="41"/>
                  <a:pt x="181" y="32"/>
                  <a:pt x="186" y="27"/>
                </a:cubicBezTo>
                <a:close/>
                <a:moveTo>
                  <a:pt x="27" y="187"/>
                </a:moveTo>
                <a:cubicBezTo>
                  <a:pt x="32" y="182"/>
                  <a:pt x="40" y="182"/>
                  <a:pt x="45" y="187"/>
                </a:cubicBezTo>
                <a:cubicBezTo>
                  <a:pt x="50" y="192"/>
                  <a:pt x="50" y="200"/>
                  <a:pt x="45" y="205"/>
                </a:cubicBezTo>
                <a:cubicBezTo>
                  <a:pt x="40" y="210"/>
                  <a:pt x="32" y="210"/>
                  <a:pt x="27" y="205"/>
                </a:cubicBezTo>
                <a:cubicBezTo>
                  <a:pt x="22" y="200"/>
                  <a:pt x="22" y="192"/>
                  <a:pt x="27" y="187"/>
                </a:cubicBezTo>
                <a:close/>
                <a:moveTo>
                  <a:pt x="56" y="250"/>
                </a:moveTo>
                <a:cubicBezTo>
                  <a:pt x="51" y="255"/>
                  <a:pt x="43" y="255"/>
                  <a:pt x="38" y="250"/>
                </a:cubicBezTo>
                <a:cubicBezTo>
                  <a:pt x="32" y="245"/>
                  <a:pt x="32" y="237"/>
                  <a:pt x="38" y="232"/>
                </a:cubicBezTo>
                <a:cubicBezTo>
                  <a:pt x="43" y="226"/>
                  <a:pt x="51" y="226"/>
                  <a:pt x="56" y="232"/>
                </a:cubicBezTo>
                <a:cubicBezTo>
                  <a:pt x="61" y="237"/>
                  <a:pt x="61" y="245"/>
                  <a:pt x="56" y="250"/>
                </a:cubicBezTo>
                <a:close/>
                <a:moveTo>
                  <a:pt x="71" y="216"/>
                </a:moveTo>
                <a:cubicBezTo>
                  <a:pt x="66" y="211"/>
                  <a:pt x="66" y="203"/>
                  <a:pt x="71" y="198"/>
                </a:cubicBezTo>
                <a:cubicBezTo>
                  <a:pt x="77" y="193"/>
                  <a:pt x="85" y="193"/>
                  <a:pt x="90" y="198"/>
                </a:cubicBezTo>
                <a:cubicBezTo>
                  <a:pt x="95" y="203"/>
                  <a:pt x="95" y="211"/>
                  <a:pt x="90" y="216"/>
                </a:cubicBezTo>
                <a:cubicBezTo>
                  <a:pt x="85" y="221"/>
                  <a:pt x="77" y="221"/>
                  <a:pt x="71" y="216"/>
                </a:cubicBezTo>
                <a:close/>
                <a:moveTo>
                  <a:pt x="100" y="261"/>
                </a:moveTo>
                <a:cubicBezTo>
                  <a:pt x="95" y="266"/>
                  <a:pt x="87" y="266"/>
                  <a:pt x="82" y="261"/>
                </a:cubicBezTo>
                <a:cubicBezTo>
                  <a:pt x="77" y="255"/>
                  <a:pt x="77" y="247"/>
                  <a:pt x="82" y="242"/>
                </a:cubicBezTo>
                <a:cubicBezTo>
                  <a:pt x="87" y="237"/>
                  <a:pt x="95" y="237"/>
                  <a:pt x="100" y="242"/>
                </a:cubicBezTo>
                <a:cubicBezTo>
                  <a:pt x="106" y="247"/>
                  <a:pt x="106" y="255"/>
                  <a:pt x="100" y="261"/>
                </a:cubicBezTo>
                <a:close/>
                <a:moveTo>
                  <a:pt x="148" y="219"/>
                </a:moveTo>
                <a:cubicBezTo>
                  <a:pt x="68" y="140"/>
                  <a:pt x="68" y="140"/>
                  <a:pt x="68" y="140"/>
                </a:cubicBezTo>
                <a:cubicBezTo>
                  <a:pt x="139" y="69"/>
                  <a:pt x="139" y="69"/>
                  <a:pt x="139" y="69"/>
                </a:cubicBezTo>
                <a:cubicBezTo>
                  <a:pt x="218" y="148"/>
                  <a:pt x="218" y="148"/>
                  <a:pt x="218" y="148"/>
                </a:cubicBezTo>
                <a:lnTo>
                  <a:pt x="148" y="219"/>
                </a:lnTo>
                <a:close/>
                <a:moveTo>
                  <a:pt x="215" y="90"/>
                </a:moveTo>
                <a:cubicBezTo>
                  <a:pt x="210" y="95"/>
                  <a:pt x="202" y="95"/>
                  <a:pt x="197" y="90"/>
                </a:cubicBezTo>
                <a:cubicBezTo>
                  <a:pt x="192" y="85"/>
                  <a:pt x="192" y="77"/>
                  <a:pt x="197" y="72"/>
                </a:cubicBezTo>
                <a:cubicBezTo>
                  <a:pt x="202" y="67"/>
                  <a:pt x="210" y="67"/>
                  <a:pt x="215" y="72"/>
                </a:cubicBezTo>
                <a:cubicBezTo>
                  <a:pt x="221" y="77"/>
                  <a:pt x="221" y="85"/>
                  <a:pt x="215" y="90"/>
                </a:cubicBezTo>
                <a:close/>
                <a:moveTo>
                  <a:pt x="231" y="38"/>
                </a:moveTo>
                <a:cubicBezTo>
                  <a:pt x="236" y="33"/>
                  <a:pt x="244" y="33"/>
                  <a:pt x="249" y="38"/>
                </a:cubicBezTo>
                <a:cubicBezTo>
                  <a:pt x="254" y="43"/>
                  <a:pt x="254" y="51"/>
                  <a:pt x="249" y="56"/>
                </a:cubicBezTo>
                <a:cubicBezTo>
                  <a:pt x="244" y="61"/>
                  <a:pt x="236" y="61"/>
                  <a:pt x="231" y="56"/>
                </a:cubicBezTo>
                <a:cubicBezTo>
                  <a:pt x="226" y="51"/>
                  <a:pt x="226" y="43"/>
                  <a:pt x="231" y="38"/>
                </a:cubicBezTo>
                <a:close/>
                <a:moveTo>
                  <a:pt x="260" y="101"/>
                </a:moveTo>
                <a:cubicBezTo>
                  <a:pt x="255" y="106"/>
                  <a:pt x="247" y="106"/>
                  <a:pt x="242" y="101"/>
                </a:cubicBezTo>
                <a:cubicBezTo>
                  <a:pt x="237" y="96"/>
                  <a:pt x="237" y="88"/>
                  <a:pt x="242" y="83"/>
                </a:cubicBezTo>
                <a:cubicBezTo>
                  <a:pt x="247" y="77"/>
                  <a:pt x="255" y="77"/>
                  <a:pt x="260" y="83"/>
                </a:cubicBezTo>
                <a:cubicBezTo>
                  <a:pt x="265" y="88"/>
                  <a:pt x="265" y="96"/>
                  <a:pt x="260" y="10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5" name="Freeform 655"/>
          <p:cNvSpPr>
            <a:spLocks noEditPoints="1"/>
          </p:cNvSpPr>
          <p:nvPr/>
        </p:nvSpPr>
        <p:spPr bwMode="auto">
          <a:xfrm>
            <a:off x="9422765" y="3578860"/>
            <a:ext cx="257810" cy="276860"/>
          </a:xfrm>
          <a:custGeom>
            <a:avLst/>
            <a:gdLst>
              <a:gd name="T0" fmla="*/ 267 w 267"/>
              <a:gd name="T1" fmla="*/ 70 h 288"/>
              <a:gd name="T2" fmla="*/ 144 w 267"/>
              <a:gd name="T3" fmla="*/ 0 h 288"/>
              <a:gd name="T4" fmla="*/ 0 w 267"/>
              <a:gd name="T5" fmla="*/ 144 h 288"/>
              <a:gd name="T6" fmla="*/ 144 w 267"/>
              <a:gd name="T7" fmla="*/ 288 h 288"/>
              <a:gd name="T8" fmla="*/ 266 w 267"/>
              <a:gd name="T9" fmla="*/ 219 h 288"/>
              <a:gd name="T10" fmla="*/ 142 w 267"/>
              <a:gd name="T11" fmla="*/ 145 h 288"/>
              <a:gd name="T12" fmla="*/ 267 w 267"/>
              <a:gd name="T13" fmla="*/ 70 h 288"/>
              <a:gd name="T14" fmla="*/ 169 w 267"/>
              <a:gd name="T15" fmla="*/ 39 h 288"/>
              <a:gd name="T16" fmla="*/ 192 w 267"/>
              <a:gd name="T17" fmla="*/ 62 h 288"/>
              <a:gd name="T18" fmla="*/ 169 w 267"/>
              <a:gd name="T19" fmla="*/ 85 h 288"/>
              <a:gd name="T20" fmla="*/ 146 w 267"/>
              <a:gd name="T21" fmla="*/ 62 h 288"/>
              <a:gd name="T22" fmla="*/ 169 w 267"/>
              <a:gd name="T23" fmla="*/ 3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7" h="288">
                <a:moveTo>
                  <a:pt x="267" y="70"/>
                </a:moveTo>
                <a:cubicBezTo>
                  <a:pt x="242" y="28"/>
                  <a:pt x="196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195" y="288"/>
                  <a:pt x="241" y="261"/>
                  <a:pt x="266" y="219"/>
                </a:cubicBezTo>
                <a:cubicBezTo>
                  <a:pt x="142" y="145"/>
                  <a:pt x="142" y="145"/>
                  <a:pt x="142" y="145"/>
                </a:cubicBezTo>
                <a:lnTo>
                  <a:pt x="267" y="70"/>
                </a:lnTo>
                <a:close/>
                <a:moveTo>
                  <a:pt x="169" y="39"/>
                </a:moveTo>
                <a:cubicBezTo>
                  <a:pt x="182" y="39"/>
                  <a:pt x="192" y="49"/>
                  <a:pt x="192" y="62"/>
                </a:cubicBezTo>
                <a:cubicBezTo>
                  <a:pt x="192" y="74"/>
                  <a:pt x="182" y="85"/>
                  <a:pt x="169" y="85"/>
                </a:cubicBezTo>
                <a:cubicBezTo>
                  <a:pt x="156" y="85"/>
                  <a:pt x="146" y="74"/>
                  <a:pt x="146" y="62"/>
                </a:cubicBezTo>
                <a:cubicBezTo>
                  <a:pt x="146" y="49"/>
                  <a:pt x="156" y="39"/>
                  <a:pt x="169" y="3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6" name="Freeform 656"/>
          <p:cNvSpPr>
            <a:spLocks noEditPoints="1"/>
          </p:cNvSpPr>
          <p:nvPr/>
        </p:nvSpPr>
        <p:spPr bwMode="auto">
          <a:xfrm>
            <a:off x="5536565" y="5247005"/>
            <a:ext cx="242570" cy="277495"/>
          </a:xfrm>
          <a:custGeom>
            <a:avLst/>
            <a:gdLst>
              <a:gd name="T0" fmla="*/ 217 w 252"/>
              <a:gd name="T1" fmla="*/ 204 h 288"/>
              <a:gd name="T2" fmla="*/ 217 w 252"/>
              <a:gd name="T3" fmla="*/ 196 h 288"/>
              <a:gd name="T4" fmla="*/ 217 w 252"/>
              <a:gd name="T5" fmla="*/ 126 h 288"/>
              <a:gd name="T6" fmla="*/ 156 w 252"/>
              <a:gd name="T7" fmla="*/ 40 h 288"/>
              <a:gd name="T8" fmla="*/ 158 w 252"/>
              <a:gd name="T9" fmla="*/ 32 h 288"/>
              <a:gd name="T10" fmla="*/ 126 w 252"/>
              <a:gd name="T11" fmla="*/ 0 h 288"/>
              <a:gd name="T12" fmla="*/ 94 w 252"/>
              <a:gd name="T13" fmla="*/ 32 h 288"/>
              <a:gd name="T14" fmla="*/ 96 w 252"/>
              <a:gd name="T15" fmla="*/ 40 h 288"/>
              <a:gd name="T16" fmla="*/ 35 w 252"/>
              <a:gd name="T17" fmla="*/ 126 h 288"/>
              <a:gd name="T18" fmla="*/ 35 w 252"/>
              <a:gd name="T19" fmla="*/ 196 h 288"/>
              <a:gd name="T20" fmla="*/ 35 w 252"/>
              <a:gd name="T21" fmla="*/ 204 h 288"/>
              <a:gd name="T22" fmla="*/ 0 w 252"/>
              <a:gd name="T23" fmla="*/ 238 h 288"/>
              <a:gd name="T24" fmla="*/ 14 w 252"/>
              <a:gd name="T25" fmla="*/ 252 h 288"/>
              <a:gd name="T26" fmla="*/ 95 w 252"/>
              <a:gd name="T27" fmla="*/ 252 h 288"/>
              <a:gd name="T28" fmla="*/ 94 w 252"/>
              <a:gd name="T29" fmla="*/ 256 h 288"/>
              <a:gd name="T30" fmla="*/ 126 w 252"/>
              <a:gd name="T31" fmla="*/ 288 h 288"/>
              <a:gd name="T32" fmla="*/ 158 w 252"/>
              <a:gd name="T33" fmla="*/ 256 h 288"/>
              <a:gd name="T34" fmla="*/ 157 w 252"/>
              <a:gd name="T35" fmla="*/ 252 h 288"/>
              <a:gd name="T36" fmla="*/ 238 w 252"/>
              <a:gd name="T37" fmla="*/ 252 h 288"/>
              <a:gd name="T38" fmla="*/ 252 w 252"/>
              <a:gd name="T39" fmla="*/ 238 h 288"/>
              <a:gd name="T40" fmla="*/ 217 w 252"/>
              <a:gd name="T41" fmla="*/ 204 h 288"/>
              <a:gd name="T42" fmla="*/ 108 w 252"/>
              <a:gd name="T43" fmla="*/ 32 h 288"/>
              <a:gd name="T44" fmla="*/ 126 w 252"/>
              <a:gd name="T45" fmla="*/ 14 h 288"/>
              <a:gd name="T46" fmla="*/ 144 w 252"/>
              <a:gd name="T47" fmla="*/ 32 h 288"/>
              <a:gd name="T48" fmla="*/ 143 w 252"/>
              <a:gd name="T49" fmla="*/ 37 h 288"/>
              <a:gd name="T50" fmla="*/ 126 w 252"/>
              <a:gd name="T51" fmla="*/ 35 h 288"/>
              <a:gd name="T52" fmla="*/ 109 w 252"/>
              <a:gd name="T53" fmla="*/ 37 h 288"/>
              <a:gd name="T54" fmla="*/ 108 w 252"/>
              <a:gd name="T55" fmla="*/ 3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7" name="Freeform 657"/>
          <p:cNvSpPr>
            <a:spLocks noEditPoints="1"/>
          </p:cNvSpPr>
          <p:nvPr/>
        </p:nvSpPr>
        <p:spPr bwMode="auto">
          <a:xfrm>
            <a:off x="5517515" y="3022600"/>
            <a:ext cx="278765" cy="277495"/>
          </a:xfrm>
          <a:custGeom>
            <a:avLst/>
            <a:gdLst>
              <a:gd name="T0" fmla="*/ 268 w 288"/>
              <a:gd name="T1" fmla="*/ 0 h 288"/>
              <a:gd name="T2" fmla="*/ 20 w 288"/>
              <a:gd name="T3" fmla="*/ 0 h 288"/>
              <a:gd name="T4" fmla="*/ 0 w 288"/>
              <a:gd name="T5" fmla="*/ 20 h 288"/>
              <a:gd name="T6" fmla="*/ 0 w 288"/>
              <a:gd name="T7" fmla="*/ 240 h 288"/>
              <a:gd name="T8" fmla="*/ 48 w 288"/>
              <a:gd name="T9" fmla="*/ 288 h 288"/>
              <a:gd name="T10" fmla="*/ 62 w 288"/>
              <a:gd name="T11" fmla="*/ 288 h 288"/>
              <a:gd name="T12" fmla="*/ 62 w 288"/>
              <a:gd name="T13" fmla="*/ 204 h 288"/>
              <a:gd name="T14" fmla="*/ 196 w 288"/>
              <a:gd name="T15" fmla="*/ 204 h 288"/>
              <a:gd name="T16" fmla="*/ 196 w 288"/>
              <a:gd name="T17" fmla="*/ 288 h 288"/>
              <a:gd name="T18" fmla="*/ 268 w 288"/>
              <a:gd name="T19" fmla="*/ 288 h 288"/>
              <a:gd name="T20" fmla="*/ 288 w 288"/>
              <a:gd name="T21" fmla="*/ 268 h 288"/>
              <a:gd name="T22" fmla="*/ 288 w 288"/>
              <a:gd name="T23" fmla="*/ 20 h 288"/>
              <a:gd name="T24" fmla="*/ 268 w 288"/>
              <a:gd name="T25" fmla="*/ 0 h 288"/>
              <a:gd name="T26" fmla="*/ 244 w 288"/>
              <a:gd name="T27" fmla="*/ 145 h 288"/>
              <a:gd name="T28" fmla="*/ 44 w 288"/>
              <a:gd name="T29" fmla="*/ 145 h 288"/>
              <a:gd name="T30" fmla="*/ 44 w 288"/>
              <a:gd name="T31" fmla="*/ 14 h 288"/>
              <a:gd name="T32" fmla="*/ 244 w 288"/>
              <a:gd name="T33" fmla="*/ 14 h 288"/>
              <a:gd name="T34" fmla="*/ 244 w 288"/>
              <a:gd name="T35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68" y="0"/>
                </a:move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5"/>
                  <a:pt x="0" y="20"/>
                </a:cubicBezTo>
                <a:cubicBezTo>
                  <a:pt x="0" y="240"/>
                  <a:pt x="0" y="240"/>
                  <a:pt x="0" y="240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04"/>
                  <a:pt x="62" y="204"/>
                  <a:pt x="62" y="204"/>
                </a:cubicBezTo>
                <a:cubicBezTo>
                  <a:pt x="196" y="204"/>
                  <a:pt x="196" y="204"/>
                  <a:pt x="196" y="204"/>
                </a:cubicBezTo>
                <a:cubicBezTo>
                  <a:pt x="196" y="288"/>
                  <a:pt x="196" y="288"/>
                  <a:pt x="196" y="288"/>
                </a:cubicBezTo>
                <a:cubicBezTo>
                  <a:pt x="268" y="288"/>
                  <a:pt x="268" y="288"/>
                  <a:pt x="268" y="288"/>
                </a:cubicBezTo>
                <a:cubicBezTo>
                  <a:pt x="284" y="288"/>
                  <a:pt x="288" y="284"/>
                  <a:pt x="288" y="268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5"/>
                  <a:pt x="284" y="0"/>
                  <a:pt x="268" y="0"/>
                </a:cubicBezTo>
                <a:close/>
                <a:moveTo>
                  <a:pt x="244" y="145"/>
                </a:moveTo>
                <a:cubicBezTo>
                  <a:pt x="44" y="145"/>
                  <a:pt x="44" y="145"/>
                  <a:pt x="44" y="145"/>
                </a:cubicBezTo>
                <a:cubicBezTo>
                  <a:pt x="44" y="14"/>
                  <a:pt x="44" y="14"/>
                  <a:pt x="44" y="14"/>
                </a:cubicBezTo>
                <a:cubicBezTo>
                  <a:pt x="244" y="14"/>
                  <a:pt x="244" y="14"/>
                  <a:pt x="244" y="14"/>
                </a:cubicBezTo>
                <a:lnTo>
                  <a:pt x="244" y="14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8" name="Rectangle 658"/>
          <p:cNvSpPr>
            <a:spLocks noChangeArrowheads="1"/>
          </p:cNvSpPr>
          <p:nvPr/>
        </p:nvSpPr>
        <p:spPr bwMode="auto">
          <a:xfrm>
            <a:off x="5605145" y="3246755"/>
            <a:ext cx="31750" cy="533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9" name="Freeform 659"/>
          <p:cNvSpPr>
            <a:spLocks noEditPoints="1"/>
          </p:cNvSpPr>
          <p:nvPr/>
        </p:nvSpPr>
        <p:spPr bwMode="auto">
          <a:xfrm>
            <a:off x="7779385" y="4690745"/>
            <a:ext cx="210185" cy="277495"/>
          </a:xfrm>
          <a:custGeom>
            <a:avLst/>
            <a:gdLst>
              <a:gd name="T0" fmla="*/ 191 w 218"/>
              <a:gd name="T1" fmla="*/ 36 h 288"/>
              <a:gd name="T2" fmla="*/ 157 w 218"/>
              <a:gd name="T3" fmla="*/ 0 h 288"/>
              <a:gd name="T4" fmla="*/ 61 w 218"/>
              <a:gd name="T5" fmla="*/ 0 h 288"/>
              <a:gd name="T6" fmla="*/ 28 w 218"/>
              <a:gd name="T7" fmla="*/ 36 h 288"/>
              <a:gd name="T8" fmla="*/ 0 w 218"/>
              <a:gd name="T9" fmla="*/ 36 h 288"/>
              <a:gd name="T10" fmla="*/ 0 w 218"/>
              <a:gd name="T11" fmla="*/ 288 h 288"/>
              <a:gd name="T12" fmla="*/ 218 w 218"/>
              <a:gd name="T13" fmla="*/ 288 h 288"/>
              <a:gd name="T14" fmla="*/ 218 w 218"/>
              <a:gd name="T15" fmla="*/ 36 h 288"/>
              <a:gd name="T16" fmla="*/ 191 w 218"/>
              <a:gd name="T17" fmla="*/ 36 h 288"/>
              <a:gd name="T18" fmla="*/ 74 w 218"/>
              <a:gd name="T19" fmla="*/ 16 h 288"/>
              <a:gd name="T20" fmla="*/ 142 w 218"/>
              <a:gd name="T21" fmla="*/ 16 h 288"/>
              <a:gd name="T22" fmla="*/ 151 w 218"/>
              <a:gd name="T23" fmla="*/ 24 h 288"/>
              <a:gd name="T24" fmla="*/ 142 w 218"/>
              <a:gd name="T25" fmla="*/ 33 h 288"/>
              <a:gd name="T26" fmla="*/ 74 w 218"/>
              <a:gd name="T27" fmla="*/ 33 h 288"/>
              <a:gd name="T28" fmla="*/ 66 w 218"/>
              <a:gd name="T29" fmla="*/ 24 h 288"/>
              <a:gd name="T30" fmla="*/ 74 w 218"/>
              <a:gd name="T31" fmla="*/ 16 h 288"/>
              <a:gd name="T32" fmla="*/ 171 w 218"/>
              <a:gd name="T33" fmla="*/ 236 h 288"/>
              <a:gd name="T34" fmla="*/ 45 w 218"/>
              <a:gd name="T35" fmla="*/ 236 h 288"/>
              <a:gd name="T36" fmla="*/ 45 w 218"/>
              <a:gd name="T37" fmla="*/ 217 h 288"/>
              <a:gd name="T38" fmla="*/ 171 w 218"/>
              <a:gd name="T39" fmla="*/ 217 h 288"/>
              <a:gd name="T40" fmla="*/ 171 w 218"/>
              <a:gd name="T41" fmla="*/ 236 h 288"/>
              <a:gd name="T42" fmla="*/ 171 w 218"/>
              <a:gd name="T43" fmla="*/ 193 h 288"/>
              <a:gd name="T44" fmla="*/ 45 w 218"/>
              <a:gd name="T45" fmla="*/ 193 h 288"/>
              <a:gd name="T46" fmla="*/ 45 w 218"/>
              <a:gd name="T47" fmla="*/ 174 h 288"/>
              <a:gd name="T48" fmla="*/ 171 w 218"/>
              <a:gd name="T49" fmla="*/ 174 h 288"/>
              <a:gd name="T50" fmla="*/ 171 w 218"/>
              <a:gd name="T51" fmla="*/ 193 h 288"/>
              <a:gd name="T52" fmla="*/ 171 w 218"/>
              <a:gd name="T53" fmla="*/ 150 h 288"/>
              <a:gd name="T54" fmla="*/ 45 w 218"/>
              <a:gd name="T55" fmla="*/ 150 h 288"/>
              <a:gd name="T56" fmla="*/ 45 w 218"/>
              <a:gd name="T57" fmla="*/ 131 h 288"/>
              <a:gd name="T58" fmla="*/ 171 w 218"/>
              <a:gd name="T59" fmla="*/ 131 h 288"/>
              <a:gd name="T60" fmla="*/ 171 w 218"/>
              <a:gd name="T61" fmla="*/ 150 h 288"/>
              <a:gd name="T62" fmla="*/ 171 w 218"/>
              <a:gd name="T63" fmla="*/ 107 h 288"/>
              <a:gd name="T64" fmla="*/ 45 w 218"/>
              <a:gd name="T65" fmla="*/ 107 h 288"/>
              <a:gd name="T66" fmla="*/ 45 w 218"/>
              <a:gd name="T67" fmla="*/ 88 h 288"/>
              <a:gd name="T68" fmla="*/ 171 w 218"/>
              <a:gd name="T69" fmla="*/ 88 h 288"/>
              <a:gd name="T70" fmla="*/ 171 w 218"/>
              <a:gd name="T71" fmla="*/ 1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8" h="288">
                <a:moveTo>
                  <a:pt x="191" y="36"/>
                </a:moveTo>
                <a:cubicBezTo>
                  <a:pt x="183" y="21"/>
                  <a:pt x="169" y="0"/>
                  <a:pt x="157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49" y="0"/>
                  <a:pt x="36" y="19"/>
                  <a:pt x="2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8" y="288"/>
                  <a:pt x="218" y="288"/>
                  <a:pt x="218" y="288"/>
                </a:cubicBezTo>
                <a:cubicBezTo>
                  <a:pt x="218" y="36"/>
                  <a:pt x="218" y="36"/>
                  <a:pt x="218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7" y="16"/>
                  <a:pt x="151" y="20"/>
                  <a:pt x="151" y="24"/>
                </a:cubicBezTo>
                <a:cubicBezTo>
                  <a:pt x="151" y="29"/>
                  <a:pt x="147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70" y="33"/>
                  <a:pt x="66" y="29"/>
                  <a:pt x="66" y="24"/>
                </a:cubicBezTo>
                <a:cubicBezTo>
                  <a:pt x="66" y="20"/>
                  <a:pt x="70" y="16"/>
                  <a:pt x="74" y="16"/>
                </a:cubicBezTo>
                <a:close/>
                <a:moveTo>
                  <a:pt x="171" y="236"/>
                </a:moveTo>
                <a:cubicBezTo>
                  <a:pt x="45" y="236"/>
                  <a:pt x="45" y="236"/>
                  <a:pt x="45" y="236"/>
                </a:cubicBezTo>
                <a:cubicBezTo>
                  <a:pt x="45" y="217"/>
                  <a:pt x="45" y="217"/>
                  <a:pt x="45" y="217"/>
                </a:cubicBezTo>
                <a:cubicBezTo>
                  <a:pt x="171" y="217"/>
                  <a:pt x="171" y="217"/>
                  <a:pt x="171" y="217"/>
                </a:cubicBezTo>
                <a:lnTo>
                  <a:pt x="171" y="236"/>
                </a:lnTo>
                <a:close/>
                <a:moveTo>
                  <a:pt x="171" y="193"/>
                </a:moveTo>
                <a:cubicBezTo>
                  <a:pt x="45" y="193"/>
                  <a:pt x="45" y="193"/>
                  <a:pt x="45" y="193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171" y="174"/>
                  <a:pt x="171" y="174"/>
                  <a:pt x="171" y="174"/>
                </a:cubicBezTo>
                <a:lnTo>
                  <a:pt x="171" y="193"/>
                </a:lnTo>
                <a:close/>
                <a:moveTo>
                  <a:pt x="171" y="150"/>
                </a:moveTo>
                <a:cubicBezTo>
                  <a:pt x="45" y="150"/>
                  <a:pt x="45" y="150"/>
                  <a:pt x="45" y="15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171" y="131"/>
                  <a:pt x="171" y="131"/>
                  <a:pt x="171" y="131"/>
                </a:cubicBezTo>
                <a:lnTo>
                  <a:pt x="171" y="150"/>
                </a:lnTo>
                <a:close/>
                <a:moveTo>
                  <a:pt x="171" y="107"/>
                </a:moveTo>
                <a:cubicBezTo>
                  <a:pt x="45" y="107"/>
                  <a:pt x="45" y="107"/>
                  <a:pt x="45" y="107"/>
                </a:cubicBezTo>
                <a:cubicBezTo>
                  <a:pt x="45" y="88"/>
                  <a:pt x="45" y="88"/>
                  <a:pt x="45" y="88"/>
                </a:cubicBezTo>
                <a:cubicBezTo>
                  <a:pt x="171" y="88"/>
                  <a:pt x="171" y="88"/>
                  <a:pt x="171" y="88"/>
                </a:cubicBezTo>
                <a:lnTo>
                  <a:pt x="171" y="10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0" name="Freeform 660"/>
          <p:cNvSpPr/>
          <p:nvPr/>
        </p:nvSpPr>
        <p:spPr bwMode="auto">
          <a:xfrm>
            <a:off x="2183130" y="4187825"/>
            <a:ext cx="277495" cy="175260"/>
          </a:xfrm>
          <a:custGeom>
            <a:avLst/>
            <a:gdLst>
              <a:gd name="T0" fmla="*/ 288 w 288"/>
              <a:gd name="T1" fmla="*/ 67 h 182"/>
              <a:gd name="T2" fmla="*/ 267 w 288"/>
              <a:gd name="T3" fmla="*/ 67 h 182"/>
              <a:gd name="T4" fmla="*/ 267 w 288"/>
              <a:gd name="T5" fmla="*/ 50 h 182"/>
              <a:gd name="T6" fmla="*/ 252 w 288"/>
              <a:gd name="T7" fmla="*/ 31 h 182"/>
              <a:gd name="T8" fmla="*/ 250 w 288"/>
              <a:gd name="T9" fmla="*/ 31 h 182"/>
              <a:gd name="T10" fmla="*/ 235 w 288"/>
              <a:gd name="T11" fmla="*/ 48 h 182"/>
              <a:gd name="T12" fmla="*/ 235 w 288"/>
              <a:gd name="T13" fmla="*/ 19 h 182"/>
              <a:gd name="T14" fmla="*/ 220 w 288"/>
              <a:gd name="T15" fmla="*/ 0 h 182"/>
              <a:gd name="T16" fmla="*/ 219 w 288"/>
              <a:gd name="T17" fmla="*/ 0 h 182"/>
              <a:gd name="T18" fmla="*/ 204 w 288"/>
              <a:gd name="T19" fmla="*/ 19 h 182"/>
              <a:gd name="T20" fmla="*/ 204 w 288"/>
              <a:gd name="T21" fmla="*/ 67 h 182"/>
              <a:gd name="T22" fmla="*/ 84 w 288"/>
              <a:gd name="T23" fmla="*/ 67 h 182"/>
              <a:gd name="T24" fmla="*/ 84 w 288"/>
              <a:gd name="T25" fmla="*/ 19 h 182"/>
              <a:gd name="T26" fmla="*/ 68 w 288"/>
              <a:gd name="T27" fmla="*/ 0 h 182"/>
              <a:gd name="T28" fmla="*/ 67 w 288"/>
              <a:gd name="T29" fmla="*/ 0 h 182"/>
              <a:gd name="T30" fmla="*/ 52 w 288"/>
              <a:gd name="T31" fmla="*/ 19 h 182"/>
              <a:gd name="T32" fmla="*/ 52 w 288"/>
              <a:gd name="T33" fmla="*/ 48 h 182"/>
              <a:gd name="T34" fmla="*/ 37 w 288"/>
              <a:gd name="T35" fmla="*/ 31 h 182"/>
              <a:gd name="T36" fmla="*/ 36 w 288"/>
              <a:gd name="T37" fmla="*/ 31 h 182"/>
              <a:gd name="T38" fmla="*/ 20 w 288"/>
              <a:gd name="T39" fmla="*/ 50 h 182"/>
              <a:gd name="T40" fmla="*/ 20 w 288"/>
              <a:gd name="T41" fmla="*/ 67 h 182"/>
              <a:gd name="T42" fmla="*/ 0 w 288"/>
              <a:gd name="T43" fmla="*/ 67 h 182"/>
              <a:gd name="T44" fmla="*/ 0 w 288"/>
              <a:gd name="T45" fmla="*/ 115 h 182"/>
              <a:gd name="T46" fmla="*/ 20 w 288"/>
              <a:gd name="T47" fmla="*/ 115 h 182"/>
              <a:gd name="T48" fmla="*/ 20 w 288"/>
              <a:gd name="T49" fmla="*/ 132 h 182"/>
              <a:gd name="T50" fmla="*/ 36 w 288"/>
              <a:gd name="T51" fmla="*/ 151 h 182"/>
              <a:gd name="T52" fmla="*/ 37 w 288"/>
              <a:gd name="T53" fmla="*/ 151 h 182"/>
              <a:gd name="T54" fmla="*/ 52 w 288"/>
              <a:gd name="T55" fmla="*/ 135 h 182"/>
              <a:gd name="T56" fmla="*/ 52 w 288"/>
              <a:gd name="T57" fmla="*/ 163 h 182"/>
              <a:gd name="T58" fmla="*/ 67 w 288"/>
              <a:gd name="T59" fmla="*/ 182 h 182"/>
              <a:gd name="T60" fmla="*/ 68 w 288"/>
              <a:gd name="T61" fmla="*/ 182 h 182"/>
              <a:gd name="T62" fmla="*/ 84 w 288"/>
              <a:gd name="T63" fmla="*/ 163 h 182"/>
              <a:gd name="T64" fmla="*/ 84 w 288"/>
              <a:gd name="T65" fmla="*/ 115 h 182"/>
              <a:gd name="T66" fmla="*/ 204 w 288"/>
              <a:gd name="T67" fmla="*/ 115 h 182"/>
              <a:gd name="T68" fmla="*/ 204 w 288"/>
              <a:gd name="T69" fmla="*/ 163 h 182"/>
              <a:gd name="T70" fmla="*/ 219 w 288"/>
              <a:gd name="T71" fmla="*/ 182 h 182"/>
              <a:gd name="T72" fmla="*/ 220 w 288"/>
              <a:gd name="T73" fmla="*/ 182 h 182"/>
              <a:gd name="T74" fmla="*/ 235 w 288"/>
              <a:gd name="T75" fmla="*/ 163 h 182"/>
              <a:gd name="T76" fmla="*/ 235 w 288"/>
              <a:gd name="T77" fmla="*/ 135 h 182"/>
              <a:gd name="T78" fmla="*/ 250 w 288"/>
              <a:gd name="T79" fmla="*/ 151 h 182"/>
              <a:gd name="T80" fmla="*/ 252 w 288"/>
              <a:gd name="T81" fmla="*/ 151 h 182"/>
              <a:gd name="T82" fmla="*/ 267 w 288"/>
              <a:gd name="T83" fmla="*/ 132 h 182"/>
              <a:gd name="T84" fmla="*/ 267 w 288"/>
              <a:gd name="T85" fmla="*/ 115 h 182"/>
              <a:gd name="T86" fmla="*/ 288 w 288"/>
              <a:gd name="T87" fmla="*/ 115 h 182"/>
              <a:gd name="T88" fmla="*/ 288 w 288"/>
              <a:gd name="T89" fmla="*/ 6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182">
                <a:moveTo>
                  <a:pt x="288" y="67"/>
                </a:moveTo>
                <a:cubicBezTo>
                  <a:pt x="267" y="67"/>
                  <a:pt x="267" y="67"/>
                  <a:pt x="267" y="67"/>
                </a:cubicBezTo>
                <a:cubicBezTo>
                  <a:pt x="267" y="50"/>
                  <a:pt x="267" y="50"/>
                  <a:pt x="267" y="50"/>
                </a:cubicBezTo>
                <a:cubicBezTo>
                  <a:pt x="267" y="40"/>
                  <a:pt x="260" y="31"/>
                  <a:pt x="252" y="31"/>
                </a:cubicBezTo>
                <a:cubicBezTo>
                  <a:pt x="250" y="31"/>
                  <a:pt x="250" y="31"/>
                  <a:pt x="250" y="31"/>
                </a:cubicBezTo>
                <a:cubicBezTo>
                  <a:pt x="243" y="31"/>
                  <a:pt x="236" y="38"/>
                  <a:pt x="235" y="48"/>
                </a:cubicBezTo>
                <a:cubicBezTo>
                  <a:pt x="235" y="19"/>
                  <a:pt x="235" y="19"/>
                  <a:pt x="235" y="19"/>
                </a:cubicBezTo>
                <a:cubicBezTo>
                  <a:pt x="235" y="8"/>
                  <a:pt x="228" y="0"/>
                  <a:pt x="220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0" y="0"/>
                  <a:pt x="204" y="8"/>
                  <a:pt x="204" y="19"/>
                </a:cubicBezTo>
                <a:cubicBezTo>
                  <a:pt x="204" y="67"/>
                  <a:pt x="204" y="67"/>
                  <a:pt x="20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8"/>
                  <a:pt x="77" y="0"/>
                  <a:pt x="68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8"/>
                  <a:pt x="52" y="19"/>
                </a:cubicBezTo>
                <a:cubicBezTo>
                  <a:pt x="52" y="48"/>
                  <a:pt x="52" y="48"/>
                  <a:pt x="52" y="48"/>
                </a:cubicBezTo>
                <a:cubicBezTo>
                  <a:pt x="51" y="38"/>
                  <a:pt x="45" y="31"/>
                  <a:pt x="37" y="31"/>
                </a:cubicBezTo>
                <a:cubicBezTo>
                  <a:pt x="36" y="31"/>
                  <a:pt x="36" y="31"/>
                  <a:pt x="36" y="31"/>
                </a:cubicBezTo>
                <a:cubicBezTo>
                  <a:pt x="27" y="31"/>
                  <a:pt x="20" y="40"/>
                  <a:pt x="20" y="50"/>
                </a:cubicBezTo>
                <a:cubicBezTo>
                  <a:pt x="20" y="67"/>
                  <a:pt x="20" y="67"/>
                  <a:pt x="2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115"/>
                  <a:pt x="0" y="115"/>
                  <a:pt x="0" y="115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43"/>
                  <a:pt x="27" y="151"/>
                  <a:pt x="36" y="151"/>
                </a:cubicBezTo>
                <a:cubicBezTo>
                  <a:pt x="37" y="151"/>
                  <a:pt x="37" y="151"/>
                  <a:pt x="37" y="151"/>
                </a:cubicBezTo>
                <a:cubicBezTo>
                  <a:pt x="45" y="151"/>
                  <a:pt x="51" y="144"/>
                  <a:pt x="52" y="135"/>
                </a:cubicBezTo>
                <a:cubicBezTo>
                  <a:pt x="52" y="163"/>
                  <a:pt x="52" y="163"/>
                  <a:pt x="52" y="163"/>
                </a:cubicBezTo>
                <a:cubicBezTo>
                  <a:pt x="52" y="174"/>
                  <a:pt x="59" y="182"/>
                  <a:pt x="67" y="182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77" y="182"/>
                  <a:pt x="84" y="174"/>
                  <a:pt x="84" y="163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163"/>
                  <a:pt x="204" y="163"/>
                  <a:pt x="204" y="163"/>
                </a:cubicBezTo>
                <a:cubicBezTo>
                  <a:pt x="204" y="174"/>
                  <a:pt x="210" y="182"/>
                  <a:pt x="219" y="182"/>
                </a:cubicBezTo>
                <a:cubicBezTo>
                  <a:pt x="220" y="182"/>
                  <a:pt x="220" y="182"/>
                  <a:pt x="220" y="182"/>
                </a:cubicBezTo>
                <a:cubicBezTo>
                  <a:pt x="228" y="182"/>
                  <a:pt x="235" y="174"/>
                  <a:pt x="235" y="163"/>
                </a:cubicBezTo>
                <a:cubicBezTo>
                  <a:pt x="235" y="135"/>
                  <a:pt x="235" y="135"/>
                  <a:pt x="235" y="135"/>
                </a:cubicBezTo>
                <a:cubicBezTo>
                  <a:pt x="236" y="144"/>
                  <a:pt x="243" y="151"/>
                  <a:pt x="250" y="151"/>
                </a:cubicBezTo>
                <a:cubicBezTo>
                  <a:pt x="252" y="151"/>
                  <a:pt x="252" y="151"/>
                  <a:pt x="252" y="151"/>
                </a:cubicBezTo>
                <a:cubicBezTo>
                  <a:pt x="260" y="151"/>
                  <a:pt x="267" y="143"/>
                  <a:pt x="267" y="132"/>
                </a:cubicBezTo>
                <a:cubicBezTo>
                  <a:pt x="267" y="115"/>
                  <a:pt x="267" y="115"/>
                  <a:pt x="267" y="115"/>
                </a:cubicBezTo>
                <a:cubicBezTo>
                  <a:pt x="288" y="115"/>
                  <a:pt x="288" y="115"/>
                  <a:pt x="288" y="115"/>
                </a:cubicBezTo>
                <a:lnTo>
                  <a:pt x="288" y="6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1" name="Freeform 661"/>
          <p:cNvSpPr/>
          <p:nvPr/>
        </p:nvSpPr>
        <p:spPr bwMode="auto">
          <a:xfrm>
            <a:off x="1626870" y="4690745"/>
            <a:ext cx="277495" cy="278765"/>
          </a:xfrm>
          <a:custGeom>
            <a:avLst/>
            <a:gdLst>
              <a:gd name="T0" fmla="*/ 96 w 288"/>
              <a:gd name="T1" fmla="*/ 0 h 288"/>
              <a:gd name="T2" fmla="*/ 144 w 288"/>
              <a:gd name="T3" fmla="*/ 40 h 288"/>
              <a:gd name="T4" fmla="*/ 192 w 288"/>
              <a:gd name="T5" fmla="*/ 0 h 288"/>
              <a:gd name="T6" fmla="*/ 288 w 288"/>
              <a:gd name="T7" fmla="*/ 36 h 288"/>
              <a:gd name="T8" fmla="*/ 288 w 288"/>
              <a:gd name="T9" fmla="*/ 108 h 288"/>
              <a:gd name="T10" fmla="*/ 224 w 288"/>
              <a:gd name="T11" fmla="*/ 90 h 288"/>
              <a:gd name="T12" fmla="*/ 224 w 288"/>
              <a:gd name="T13" fmla="*/ 288 h 288"/>
              <a:gd name="T14" fmla="*/ 64 w 288"/>
              <a:gd name="T15" fmla="*/ 288 h 288"/>
              <a:gd name="T16" fmla="*/ 64 w 288"/>
              <a:gd name="T17" fmla="*/ 90 h 288"/>
              <a:gd name="T18" fmla="*/ 0 w 288"/>
              <a:gd name="T19" fmla="*/ 108 h 288"/>
              <a:gd name="T20" fmla="*/ 0 w 288"/>
              <a:gd name="T21" fmla="*/ 36 h 288"/>
              <a:gd name="T22" fmla="*/ 96 w 288"/>
              <a:gd name="T2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" h="288">
                <a:moveTo>
                  <a:pt x="96" y="0"/>
                </a:moveTo>
                <a:cubicBezTo>
                  <a:pt x="96" y="0"/>
                  <a:pt x="109" y="40"/>
                  <a:pt x="144" y="40"/>
                </a:cubicBezTo>
                <a:cubicBezTo>
                  <a:pt x="179" y="40"/>
                  <a:pt x="192" y="0"/>
                  <a:pt x="192" y="0"/>
                </a:cubicBezTo>
                <a:cubicBezTo>
                  <a:pt x="288" y="36"/>
                  <a:pt x="288" y="36"/>
                  <a:pt x="288" y="36"/>
                </a:cubicBezTo>
                <a:cubicBezTo>
                  <a:pt x="288" y="108"/>
                  <a:pt x="288" y="108"/>
                  <a:pt x="288" y="108"/>
                </a:cubicBezTo>
                <a:cubicBezTo>
                  <a:pt x="224" y="90"/>
                  <a:pt x="224" y="90"/>
                  <a:pt x="224" y="90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90"/>
                  <a:pt x="64" y="90"/>
                  <a:pt x="64" y="90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36"/>
                  <a:pt x="0" y="36"/>
                  <a:pt x="0" y="36"/>
                </a:cubicBezTo>
                <a:lnTo>
                  <a:pt x="96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2" name="Freeform 662"/>
          <p:cNvSpPr>
            <a:spLocks noEditPoints="1"/>
          </p:cNvSpPr>
          <p:nvPr/>
        </p:nvSpPr>
        <p:spPr bwMode="auto">
          <a:xfrm>
            <a:off x="8855075" y="3613150"/>
            <a:ext cx="277495" cy="205740"/>
          </a:xfrm>
          <a:custGeom>
            <a:avLst/>
            <a:gdLst>
              <a:gd name="T0" fmla="*/ 226 w 288"/>
              <a:gd name="T1" fmla="*/ 88 h 213"/>
              <a:gd name="T2" fmla="*/ 226 w 288"/>
              <a:gd name="T3" fmla="*/ 88 h 213"/>
              <a:gd name="T4" fmla="*/ 158 w 288"/>
              <a:gd name="T5" fmla="*/ 88 h 213"/>
              <a:gd name="T6" fmla="*/ 159 w 288"/>
              <a:gd name="T7" fmla="*/ 71 h 213"/>
              <a:gd name="T8" fmla="*/ 145 w 288"/>
              <a:gd name="T9" fmla="*/ 11 h 213"/>
              <a:gd name="T10" fmla="*/ 133 w 288"/>
              <a:gd name="T11" fmla="*/ 1 h 213"/>
              <a:gd name="T12" fmla="*/ 127 w 288"/>
              <a:gd name="T13" fmla="*/ 11 h 213"/>
              <a:gd name="T14" fmla="*/ 143 w 288"/>
              <a:gd name="T15" fmla="*/ 71 h 213"/>
              <a:gd name="T16" fmla="*/ 142 w 288"/>
              <a:gd name="T17" fmla="*/ 88 h 213"/>
              <a:gd name="T18" fmla="*/ 63 w 288"/>
              <a:gd name="T19" fmla="*/ 88 h 213"/>
              <a:gd name="T20" fmla="*/ 0 w 288"/>
              <a:gd name="T21" fmla="*/ 150 h 213"/>
              <a:gd name="T22" fmla="*/ 63 w 288"/>
              <a:gd name="T23" fmla="*/ 213 h 213"/>
              <a:gd name="T24" fmla="*/ 113 w 288"/>
              <a:gd name="T25" fmla="*/ 189 h 213"/>
              <a:gd name="T26" fmla="*/ 176 w 288"/>
              <a:gd name="T27" fmla="*/ 189 h 213"/>
              <a:gd name="T28" fmla="*/ 226 w 288"/>
              <a:gd name="T29" fmla="*/ 213 h 213"/>
              <a:gd name="T30" fmla="*/ 288 w 288"/>
              <a:gd name="T31" fmla="*/ 150 h 213"/>
              <a:gd name="T32" fmla="*/ 226 w 288"/>
              <a:gd name="T33" fmla="*/ 88 h 213"/>
              <a:gd name="T34" fmla="*/ 89 w 288"/>
              <a:gd name="T35" fmla="*/ 161 h 213"/>
              <a:gd name="T36" fmla="*/ 67 w 288"/>
              <a:gd name="T37" fmla="*/ 161 h 213"/>
              <a:gd name="T38" fmla="*/ 67 w 288"/>
              <a:gd name="T39" fmla="*/ 183 h 213"/>
              <a:gd name="T40" fmla="*/ 50 w 288"/>
              <a:gd name="T41" fmla="*/ 183 h 213"/>
              <a:gd name="T42" fmla="*/ 50 w 288"/>
              <a:gd name="T43" fmla="*/ 161 h 213"/>
              <a:gd name="T44" fmla="*/ 28 w 288"/>
              <a:gd name="T45" fmla="*/ 161 h 213"/>
              <a:gd name="T46" fmla="*/ 28 w 288"/>
              <a:gd name="T47" fmla="*/ 144 h 213"/>
              <a:gd name="T48" fmla="*/ 50 w 288"/>
              <a:gd name="T49" fmla="*/ 144 h 213"/>
              <a:gd name="T50" fmla="*/ 50 w 288"/>
              <a:gd name="T51" fmla="*/ 122 h 213"/>
              <a:gd name="T52" fmla="*/ 67 w 288"/>
              <a:gd name="T53" fmla="*/ 122 h 213"/>
              <a:gd name="T54" fmla="*/ 67 w 288"/>
              <a:gd name="T55" fmla="*/ 144 h 213"/>
              <a:gd name="T56" fmla="*/ 89 w 288"/>
              <a:gd name="T57" fmla="*/ 144 h 213"/>
              <a:gd name="T58" fmla="*/ 89 w 288"/>
              <a:gd name="T59" fmla="*/ 161 h 213"/>
              <a:gd name="T60" fmla="*/ 157 w 288"/>
              <a:gd name="T61" fmla="*/ 148 h 213"/>
              <a:gd name="T62" fmla="*/ 132 w 288"/>
              <a:gd name="T63" fmla="*/ 148 h 213"/>
              <a:gd name="T64" fmla="*/ 122 w 288"/>
              <a:gd name="T65" fmla="*/ 139 h 213"/>
              <a:gd name="T66" fmla="*/ 132 w 288"/>
              <a:gd name="T67" fmla="*/ 130 h 213"/>
              <a:gd name="T68" fmla="*/ 157 w 288"/>
              <a:gd name="T69" fmla="*/ 130 h 213"/>
              <a:gd name="T70" fmla="*/ 166 w 288"/>
              <a:gd name="T71" fmla="*/ 139 h 213"/>
              <a:gd name="T72" fmla="*/ 157 w 288"/>
              <a:gd name="T73" fmla="*/ 148 h 213"/>
              <a:gd name="T74" fmla="*/ 217 w 288"/>
              <a:gd name="T75" fmla="*/ 188 h 213"/>
              <a:gd name="T76" fmla="*/ 201 w 288"/>
              <a:gd name="T77" fmla="*/ 173 h 213"/>
              <a:gd name="T78" fmla="*/ 217 w 288"/>
              <a:gd name="T79" fmla="*/ 157 h 213"/>
              <a:gd name="T80" fmla="*/ 232 w 288"/>
              <a:gd name="T81" fmla="*/ 173 h 213"/>
              <a:gd name="T82" fmla="*/ 217 w 288"/>
              <a:gd name="T83" fmla="*/ 188 h 213"/>
              <a:gd name="T84" fmla="*/ 250 w 288"/>
              <a:gd name="T85" fmla="*/ 155 h 213"/>
              <a:gd name="T86" fmla="*/ 235 w 288"/>
              <a:gd name="T87" fmla="*/ 139 h 213"/>
              <a:gd name="T88" fmla="*/ 250 w 288"/>
              <a:gd name="T89" fmla="*/ 124 h 213"/>
              <a:gd name="T90" fmla="*/ 266 w 288"/>
              <a:gd name="T91" fmla="*/ 139 h 213"/>
              <a:gd name="T92" fmla="*/ 250 w 288"/>
              <a:gd name="T93" fmla="*/ 155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8" h="213">
                <a:moveTo>
                  <a:pt x="226" y="88"/>
                </a:moveTo>
                <a:cubicBezTo>
                  <a:pt x="226" y="88"/>
                  <a:pt x="226" y="88"/>
                  <a:pt x="226" y="88"/>
                </a:cubicBezTo>
                <a:cubicBezTo>
                  <a:pt x="158" y="88"/>
                  <a:pt x="158" y="88"/>
                  <a:pt x="158" y="88"/>
                </a:cubicBezTo>
                <a:cubicBezTo>
                  <a:pt x="158" y="83"/>
                  <a:pt x="159" y="77"/>
                  <a:pt x="159" y="71"/>
                </a:cubicBezTo>
                <a:cubicBezTo>
                  <a:pt x="159" y="54"/>
                  <a:pt x="156" y="32"/>
                  <a:pt x="145" y="11"/>
                </a:cubicBezTo>
                <a:cubicBezTo>
                  <a:pt x="145" y="11"/>
                  <a:pt x="142" y="0"/>
                  <a:pt x="133" y="1"/>
                </a:cubicBezTo>
                <a:cubicBezTo>
                  <a:pt x="122" y="2"/>
                  <a:pt x="127" y="11"/>
                  <a:pt x="127" y="11"/>
                </a:cubicBezTo>
                <a:cubicBezTo>
                  <a:pt x="140" y="31"/>
                  <a:pt x="143" y="54"/>
                  <a:pt x="143" y="71"/>
                </a:cubicBezTo>
                <a:cubicBezTo>
                  <a:pt x="143" y="77"/>
                  <a:pt x="142" y="83"/>
                  <a:pt x="142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28" y="88"/>
                  <a:pt x="0" y="116"/>
                  <a:pt x="0" y="150"/>
                </a:cubicBezTo>
                <a:cubicBezTo>
                  <a:pt x="0" y="185"/>
                  <a:pt x="28" y="213"/>
                  <a:pt x="63" y="213"/>
                </a:cubicBezTo>
                <a:cubicBezTo>
                  <a:pt x="83" y="213"/>
                  <a:pt x="101" y="203"/>
                  <a:pt x="113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87" y="203"/>
                  <a:pt x="205" y="213"/>
                  <a:pt x="226" y="213"/>
                </a:cubicBezTo>
                <a:cubicBezTo>
                  <a:pt x="260" y="213"/>
                  <a:pt x="288" y="185"/>
                  <a:pt x="288" y="150"/>
                </a:cubicBezTo>
                <a:cubicBezTo>
                  <a:pt x="288" y="116"/>
                  <a:pt x="261" y="88"/>
                  <a:pt x="226" y="88"/>
                </a:cubicBezTo>
                <a:close/>
                <a:moveTo>
                  <a:pt x="89" y="161"/>
                </a:moveTo>
                <a:cubicBezTo>
                  <a:pt x="67" y="161"/>
                  <a:pt x="67" y="161"/>
                  <a:pt x="67" y="161"/>
                </a:cubicBezTo>
                <a:cubicBezTo>
                  <a:pt x="67" y="183"/>
                  <a:pt x="67" y="183"/>
                  <a:pt x="67" y="183"/>
                </a:cubicBezTo>
                <a:cubicBezTo>
                  <a:pt x="50" y="183"/>
                  <a:pt x="50" y="183"/>
                  <a:pt x="50" y="183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28" y="161"/>
                  <a:pt x="28" y="161"/>
                  <a:pt x="28" y="161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7" y="122"/>
                  <a:pt x="67" y="122"/>
                  <a:pt x="67" y="122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89" y="144"/>
                  <a:pt x="89" y="144"/>
                  <a:pt x="89" y="144"/>
                </a:cubicBezTo>
                <a:lnTo>
                  <a:pt x="89" y="161"/>
                </a:lnTo>
                <a:close/>
                <a:moveTo>
                  <a:pt x="157" y="148"/>
                </a:moveTo>
                <a:cubicBezTo>
                  <a:pt x="132" y="148"/>
                  <a:pt x="132" y="148"/>
                  <a:pt x="132" y="148"/>
                </a:cubicBezTo>
                <a:cubicBezTo>
                  <a:pt x="126" y="148"/>
                  <a:pt x="122" y="144"/>
                  <a:pt x="122" y="139"/>
                </a:cubicBezTo>
                <a:cubicBezTo>
                  <a:pt x="122" y="134"/>
                  <a:pt x="126" y="130"/>
                  <a:pt x="132" y="130"/>
                </a:cubicBezTo>
                <a:cubicBezTo>
                  <a:pt x="157" y="130"/>
                  <a:pt x="157" y="130"/>
                  <a:pt x="157" y="130"/>
                </a:cubicBezTo>
                <a:cubicBezTo>
                  <a:pt x="162" y="130"/>
                  <a:pt x="166" y="134"/>
                  <a:pt x="166" y="139"/>
                </a:cubicBezTo>
                <a:cubicBezTo>
                  <a:pt x="166" y="144"/>
                  <a:pt x="162" y="148"/>
                  <a:pt x="157" y="148"/>
                </a:cubicBezTo>
                <a:close/>
                <a:moveTo>
                  <a:pt x="217" y="188"/>
                </a:moveTo>
                <a:cubicBezTo>
                  <a:pt x="208" y="188"/>
                  <a:pt x="201" y="181"/>
                  <a:pt x="201" y="173"/>
                </a:cubicBezTo>
                <a:cubicBezTo>
                  <a:pt x="201" y="164"/>
                  <a:pt x="208" y="157"/>
                  <a:pt x="217" y="157"/>
                </a:cubicBezTo>
                <a:cubicBezTo>
                  <a:pt x="225" y="157"/>
                  <a:pt x="232" y="164"/>
                  <a:pt x="232" y="173"/>
                </a:cubicBezTo>
                <a:cubicBezTo>
                  <a:pt x="232" y="181"/>
                  <a:pt x="225" y="188"/>
                  <a:pt x="217" y="188"/>
                </a:cubicBezTo>
                <a:close/>
                <a:moveTo>
                  <a:pt x="250" y="155"/>
                </a:moveTo>
                <a:cubicBezTo>
                  <a:pt x="241" y="155"/>
                  <a:pt x="235" y="148"/>
                  <a:pt x="235" y="139"/>
                </a:cubicBezTo>
                <a:cubicBezTo>
                  <a:pt x="235" y="131"/>
                  <a:pt x="241" y="124"/>
                  <a:pt x="250" y="124"/>
                </a:cubicBezTo>
                <a:cubicBezTo>
                  <a:pt x="259" y="124"/>
                  <a:pt x="266" y="131"/>
                  <a:pt x="266" y="139"/>
                </a:cubicBezTo>
                <a:cubicBezTo>
                  <a:pt x="266" y="148"/>
                  <a:pt x="259" y="155"/>
                  <a:pt x="250" y="15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3" name="Freeform 663"/>
          <p:cNvSpPr>
            <a:spLocks noEditPoints="1"/>
          </p:cNvSpPr>
          <p:nvPr/>
        </p:nvSpPr>
        <p:spPr bwMode="auto">
          <a:xfrm>
            <a:off x="10525760" y="1911350"/>
            <a:ext cx="277495" cy="277495"/>
          </a:xfrm>
          <a:custGeom>
            <a:avLst/>
            <a:gdLst>
              <a:gd name="T0" fmla="*/ 164 w 210"/>
              <a:gd name="T1" fmla="*/ 52 h 210"/>
              <a:gd name="T2" fmla="*/ 210 w 210"/>
              <a:gd name="T3" fmla="*/ 7 h 210"/>
              <a:gd name="T4" fmla="*/ 202 w 210"/>
              <a:gd name="T5" fmla="*/ 0 h 210"/>
              <a:gd name="T6" fmla="*/ 158 w 210"/>
              <a:gd name="T7" fmla="*/ 44 h 210"/>
              <a:gd name="T8" fmla="*/ 64 w 210"/>
              <a:gd name="T9" fmla="*/ 44 h 210"/>
              <a:gd name="T10" fmla="*/ 64 w 210"/>
              <a:gd name="T11" fmla="*/ 8 h 210"/>
              <a:gd name="T12" fmla="*/ 36 w 210"/>
              <a:gd name="T13" fmla="*/ 8 h 210"/>
              <a:gd name="T14" fmla="*/ 36 w 210"/>
              <a:gd name="T15" fmla="*/ 44 h 210"/>
              <a:gd name="T16" fmla="*/ 0 w 210"/>
              <a:gd name="T17" fmla="*/ 44 h 210"/>
              <a:gd name="T18" fmla="*/ 0 w 210"/>
              <a:gd name="T19" fmla="*/ 72 h 210"/>
              <a:gd name="T20" fmla="*/ 36 w 210"/>
              <a:gd name="T21" fmla="*/ 72 h 210"/>
              <a:gd name="T22" fmla="*/ 36 w 210"/>
              <a:gd name="T23" fmla="*/ 174 h 210"/>
              <a:gd name="T24" fmla="*/ 136 w 210"/>
              <a:gd name="T25" fmla="*/ 174 h 210"/>
              <a:gd name="T26" fmla="*/ 136 w 210"/>
              <a:gd name="T27" fmla="*/ 210 h 210"/>
              <a:gd name="T28" fmla="*/ 164 w 210"/>
              <a:gd name="T29" fmla="*/ 210 h 210"/>
              <a:gd name="T30" fmla="*/ 164 w 210"/>
              <a:gd name="T31" fmla="*/ 174 h 210"/>
              <a:gd name="T32" fmla="*/ 200 w 210"/>
              <a:gd name="T33" fmla="*/ 174 h 210"/>
              <a:gd name="T34" fmla="*/ 200 w 210"/>
              <a:gd name="T35" fmla="*/ 146 h 210"/>
              <a:gd name="T36" fmla="*/ 200 w 210"/>
              <a:gd name="T37" fmla="*/ 146 h 210"/>
              <a:gd name="T38" fmla="*/ 164 w 210"/>
              <a:gd name="T39" fmla="*/ 146 h 210"/>
              <a:gd name="T40" fmla="*/ 164 w 210"/>
              <a:gd name="T41" fmla="*/ 52 h 210"/>
              <a:gd name="T42" fmla="*/ 129 w 210"/>
              <a:gd name="T43" fmla="*/ 72 h 210"/>
              <a:gd name="T44" fmla="*/ 64 w 210"/>
              <a:gd name="T45" fmla="*/ 137 h 210"/>
              <a:gd name="T46" fmla="*/ 64 w 210"/>
              <a:gd name="T47" fmla="*/ 72 h 210"/>
              <a:gd name="T48" fmla="*/ 129 w 210"/>
              <a:gd name="T49" fmla="*/ 72 h 210"/>
              <a:gd name="T50" fmla="*/ 71 w 210"/>
              <a:gd name="T51" fmla="*/ 146 h 210"/>
              <a:gd name="T52" fmla="*/ 136 w 210"/>
              <a:gd name="T53" fmla="*/ 81 h 210"/>
              <a:gd name="T54" fmla="*/ 136 w 210"/>
              <a:gd name="T55" fmla="*/ 146 h 210"/>
              <a:gd name="T56" fmla="*/ 71 w 210"/>
              <a:gd name="T57" fmla="*/ 14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0" h="210">
                <a:moveTo>
                  <a:pt x="164" y="52"/>
                </a:moveTo>
                <a:lnTo>
                  <a:pt x="210" y="7"/>
                </a:lnTo>
                <a:lnTo>
                  <a:pt x="202" y="0"/>
                </a:lnTo>
                <a:lnTo>
                  <a:pt x="158" y="44"/>
                </a:lnTo>
                <a:lnTo>
                  <a:pt x="64" y="44"/>
                </a:lnTo>
                <a:lnTo>
                  <a:pt x="64" y="8"/>
                </a:lnTo>
                <a:lnTo>
                  <a:pt x="36" y="8"/>
                </a:lnTo>
                <a:lnTo>
                  <a:pt x="36" y="44"/>
                </a:lnTo>
                <a:lnTo>
                  <a:pt x="0" y="44"/>
                </a:lnTo>
                <a:lnTo>
                  <a:pt x="0" y="72"/>
                </a:lnTo>
                <a:lnTo>
                  <a:pt x="36" y="72"/>
                </a:lnTo>
                <a:lnTo>
                  <a:pt x="36" y="174"/>
                </a:lnTo>
                <a:lnTo>
                  <a:pt x="136" y="174"/>
                </a:lnTo>
                <a:lnTo>
                  <a:pt x="136" y="210"/>
                </a:lnTo>
                <a:lnTo>
                  <a:pt x="164" y="210"/>
                </a:lnTo>
                <a:lnTo>
                  <a:pt x="164" y="174"/>
                </a:lnTo>
                <a:lnTo>
                  <a:pt x="200" y="174"/>
                </a:lnTo>
                <a:lnTo>
                  <a:pt x="200" y="146"/>
                </a:lnTo>
                <a:lnTo>
                  <a:pt x="200" y="146"/>
                </a:lnTo>
                <a:lnTo>
                  <a:pt x="164" y="146"/>
                </a:lnTo>
                <a:lnTo>
                  <a:pt x="164" y="52"/>
                </a:lnTo>
                <a:close/>
                <a:moveTo>
                  <a:pt x="129" y="72"/>
                </a:moveTo>
                <a:lnTo>
                  <a:pt x="64" y="137"/>
                </a:lnTo>
                <a:lnTo>
                  <a:pt x="64" y="72"/>
                </a:lnTo>
                <a:lnTo>
                  <a:pt x="129" y="72"/>
                </a:lnTo>
                <a:close/>
                <a:moveTo>
                  <a:pt x="71" y="146"/>
                </a:moveTo>
                <a:lnTo>
                  <a:pt x="136" y="81"/>
                </a:lnTo>
                <a:lnTo>
                  <a:pt x="136" y="146"/>
                </a:lnTo>
                <a:lnTo>
                  <a:pt x="71" y="14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4" name="Freeform 664"/>
          <p:cNvSpPr>
            <a:spLocks noEditPoints="1"/>
          </p:cNvSpPr>
          <p:nvPr/>
        </p:nvSpPr>
        <p:spPr bwMode="auto">
          <a:xfrm>
            <a:off x="6628765" y="3622040"/>
            <a:ext cx="278765" cy="202565"/>
          </a:xfrm>
          <a:custGeom>
            <a:avLst/>
            <a:gdLst>
              <a:gd name="T0" fmla="*/ 278 w 288"/>
              <a:gd name="T1" fmla="*/ 24 h 210"/>
              <a:gd name="T2" fmla="*/ 128 w 288"/>
              <a:gd name="T3" fmla="*/ 24 h 210"/>
              <a:gd name="T4" fmla="*/ 128 w 288"/>
              <a:gd name="T5" fmla="*/ 24 h 210"/>
              <a:gd name="T6" fmla="*/ 118 w 288"/>
              <a:gd name="T7" fmla="*/ 8 h 210"/>
              <a:gd name="T8" fmla="*/ 104 w 288"/>
              <a:gd name="T9" fmla="*/ 0 h 210"/>
              <a:gd name="T10" fmla="*/ 61 w 288"/>
              <a:gd name="T11" fmla="*/ 0 h 210"/>
              <a:gd name="T12" fmla="*/ 47 w 288"/>
              <a:gd name="T13" fmla="*/ 8 h 210"/>
              <a:gd name="T14" fmla="*/ 37 w 288"/>
              <a:gd name="T15" fmla="*/ 24 h 210"/>
              <a:gd name="T16" fmla="*/ 37 w 288"/>
              <a:gd name="T17" fmla="*/ 24 h 210"/>
              <a:gd name="T18" fmla="*/ 10 w 288"/>
              <a:gd name="T19" fmla="*/ 24 h 210"/>
              <a:gd name="T20" fmla="*/ 0 w 288"/>
              <a:gd name="T21" fmla="*/ 34 h 210"/>
              <a:gd name="T22" fmla="*/ 0 w 288"/>
              <a:gd name="T23" fmla="*/ 200 h 210"/>
              <a:gd name="T24" fmla="*/ 10 w 288"/>
              <a:gd name="T25" fmla="*/ 210 h 210"/>
              <a:gd name="T26" fmla="*/ 278 w 288"/>
              <a:gd name="T27" fmla="*/ 210 h 210"/>
              <a:gd name="T28" fmla="*/ 288 w 288"/>
              <a:gd name="T29" fmla="*/ 200 h 210"/>
              <a:gd name="T30" fmla="*/ 288 w 288"/>
              <a:gd name="T31" fmla="*/ 34 h 210"/>
              <a:gd name="T32" fmla="*/ 278 w 288"/>
              <a:gd name="T33" fmla="*/ 24 h 210"/>
              <a:gd name="T34" fmla="*/ 42 w 288"/>
              <a:gd name="T35" fmla="*/ 194 h 210"/>
              <a:gd name="T36" fmla="*/ 8 w 288"/>
              <a:gd name="T37" fmla="*/ 194 h 210"/>
              <a:gd name="T38" fmla="*/ 8 w 288"/>
              <a:gd name="T39" fmla="*/ 41 h 210"/>
              <a:gd name="T40" fmla="*/ 42 w 288"/>
              <a:gd name="T41" fmla="*/ 41 h 210"/>
              <a:gd name="T42" fmla="*/ 42 w 288"/>
              <a:gd name="T43" fmla="*/ 194 h 210"/>
              <a:gd name="T44" fmla="*/ 144 w 288"/>
              <a:gd name="T45" fmla="*/ 179 h 210"/>
              <a:gd name="T46" fmla="*/ 82 w 288"/>
              <a:gd name="T47" fmla="*/ 117 h 210"/>
              <a:gd name="T48" fmla="*/ 144 w 288"/>
              <a:gd name="T49" fmla="*/ 56 h 210"/>
              <a:gd name="T50" fmla="*/ 205 w 288"/>
              <a:gd name="T51" fmla="*/ 117 h 210"/>
              <a:gd name="T52" fmla="*/ 144 w 288"/>
              <a:gd name="T53" fmla="*/ 179 h 210"/>
              <a:gd name="T54" fmla="*/ 261 w 288"/>
              <a:gd name="T55" fmla="*/ 91 h 210"/>
              <a:gd name="T56" fmla="*/ 225 w 288"/>
              <a:gd name="T57" fmla="*/ 91 h 210"/>
              <a:gd name="T58" fmla="*/ 225 w 288"/>
              <a:gd name="T59" fmla="*/ 55 h 210"/>
              <a:gd name="T60" fmla="*/ 261 w 288"/>
              <a:gd name="T61" fmla="*/ 55 h 210"/>
              <a:gd name="T62" fmla="*/ 261 w 288"/>
              <a:gd name="T63" fmla="*/ 9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8" h="210">
                <a:moveTo>
                  <a:pt x="27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18" y="8"/>
                  <a:pt x="118" y="8"/>
                  <a:pt x="118" y="8"/>
                </a:cubicBezTo>
                <a:cubicBezTo>
                  <a:pt x="116" y="4"/>
                  <a:pt x="109" y="0"/>
                  <a:pt x="10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56" y="0"/>
                  <a:pt x="49" y="4"/>
                  <a:pt x="47" y="8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5" y="24"/>
                  <a:pt x="0" y="28"/>
                  <a:pt x="0" y="34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06"/>
                  <a:pt x="5" y="210"/>
                  <a:pt x="10" y="210"/>
                </a:cubicBezTo>
                <a:cubicBezTo>
                  <a:pt x="278" y="210"/>
                  <a:pt x="278" y="210"/>
                  <a:pt x="278" y="210"/>
                </a:cubicBezTo>
                <a:cubicBezTo>
                  <a:pt x="284" y="210"/>
                  <a:pt x="288" y="206"/>
                  <a:pt x="288" y="200"/>
                </a:cubicBezTo>
                <a:cubicBezTo>
                  <a:pt x="288" y="34"/>
                  <a:pt x="288" y="34"/>
                  <a:pt x="288" y="34"/>
                </a:cubicBezTo>
                <a:cubicBezTo>
                  <a:pt x="288" y="28"/>
                  <a:pt x="284" y="24"/>
                  <a:pt x="278" y="24"/>
                </a:cubicBezTo>
                <a:close/>
                <a:moveTo>
                  <a:pt x="42" y="194"/>
                </a:moveTo>
                <a:cubicBezTo>
                  <a:pt x="8" y="194"/>
                  <a:pt x="8" y="194"/>
                  <a:pt x="8" y="194"/>
                </a:cubicBezTo>
                <a:cubicBezTo>
                  <a:pt x="8" y="41"/>
                  <a:pt x="8" y="41"/>
                  <a:pt x="8" y="41"/>
                </a:cubicBezTo>
                <a:cubicBezTo>
                  <a:pt x="42" y="41"/>
                  <a:pt x="42" y="41"/>
                  <a:pt x="42" y="41"/>
                </a:cubicBezTo>
                <a:lnTo>
                  <a:pt x="42" y="194"/>
                </a:lnTo>
                <a:close/>
                <a:moveTo>
                  <a:pt x="144" y="179"/>
                </a:moveTo>
                <a:cubicBezTo>
                  <a:pt x="110" y="179"/>
                  <a:pt x="82" y="151"/>
                  <a:pt x="82" y="117"/>
                </a:cubicBezTo>
                <a:cubicBezTo>
                  <a:pt x="82" y="83"/>
                  <a:pt x="110" y="56"/>
                  <a:pt x="144" y="56"/>
                </a:cubicBezTo>
                <a:cubicBezTo>
                  <a:pt x="178" y="56"/>
                  <a:pt x="205" y="83"/>
                  <a:pt x="205" y="117"/>
                </a:cubicBezTo>
                <a:cubicBezTo>
                  <a:pt x="205" y="151"/>
                  <a:pt x="178" y="179"/>
                  <a:pt x="144" y="179"/>
                </a:cubicBezTo>
                <a:close/>
                <a:moveTo>
                  <a:pt x="261" y="91"/>
                </a:moveTo>
                <a:cubicBezTo>
                  <a:pt x="225" y="91"/>
                  <a:pt x="225" y="91"/>
                  <a:pt x="225" y="91"/>
                </a:cubicBezTo>
                <a:cubicBezTo>
                  <a:pt x="225" y="55"/>
                  <a:pt x="225" y="55"/>
                  <a:pt x="225" y="55"/>
                </a:cubicBezTo>
                <a:cubicBezTo>
                  <a:pt x="261" y="55"/>
                  <a:pt x="261" y="55"/>
                  <a:pt x="261" y="55"/>
                </a:cubicBezTo>
                <a:lnTo>
                  <a:pt x="261" y="9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92655" y="5803265"/>
            <a:ext cx="254000" cy="278765"/>
            <a:chOff x="3453" y="9139"/>
            <a:chExt cx="400" cy="439"/>
          </a:xfrm>
        </p:grpSpPr>
        <p:sp>
          <p:nvSpPr>
            <p:cNvPr id="735" name="Freeform 665"/>
            <p:cNvSpPr/>
            <p:nvPr/>
          </p:nvSpPr>
          <p:spPr bwMode="auto">
            <a:xfrm>
              <a:off x="3453" y="9139"/>
              <a:ext cx="401" cy="310"/>
            </a:xfrm>
            <a:custGeom>
              <a:avLst/>
              <a:gdLst>
                <a:gd name="T0" fmla="*/ 179 w 193"/>
                <a:gd name="T1" fmla="*/ 54 h 149"/>
                <a:gd name="T2" fmla="*/ 193 w 193"/>
                <a:gd name="T3" fmla="*/ 0 h 149"/>
                <a:gd name="T4" fmla="*/ 138 w 193"/>
                <a:gd name="T5" fmla="*/ 13 h 149"/>
                <a:gd name="T6" fmla="*/ 152 w 193"/>
                <a:gd name="T7" fmla="*/ 27 h 149"/>
                <a:gd name="T8" fmla="*/ 99 w 193"/>
                <a:gd name="T9" fmla="*/ 79 h 149"/>
                <a:gd name="T10" fmla="*/ 77 w 193"/>
                <a:gd name="T11" fmla="*/ 57 h 149"/>
                <a:gd name="T12" fmla="*/ 0 w 193"/>
                <a:gd name="T13" fmla="*/ 134 h 149"/>
                <a:gd name="T14" fmla="*/ 15 w 193"/>
                <a:gd name="T15" fmla="*/ 149 h 149"/>
                <a:gd name="T16" fmla="*/ 15 w 193"/>
                <a:gd name="T17" fmla="*/ 149 h 149"/>
                <a:gd name="T18" fmla="*/ 77 w 193"/>
                <a:gd name="T19" fmla="*/ 87 h 149"/>
                <a:gd name="T20" fmla="*/ 99 w 193"/>
                <a:gd name="T21" fmla="*/ 108 h 149"/>
                <a:gd name="T22" fmla="*/ 167 w 193"/>
                <a:gd name="T23" fmla="*/ 41 h 149"/>
                <a:gd name="T24" fmla="*/ 179 w 193"/>
                <a:gd name="T25" fmla="*/ 5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6" name="Rectangle 666"/>
            <p:cNvSpPr>
              <a:spLocks noChangeArrowheads="1"/>
            </p:cNvSpPr>
            <p:nvPr/>
          </p:nvSpPr>
          <p:spPr bwMode="auto">
            <a:xfrm>
              <a:off x="3488" y="9472"/>
              <a:ext cx="59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7" name="Rectangle 667"/>
            <p:cNvSpPr>
              <a:spLocks noChangeArrowheads="1"/>
            </p:cNvSpPr>
            <p:nvPr/>
          </p:nvSpPr>
          <p:spPr bwMode="auto">
            <a:xfrm>
              <a:off x="3584" y="9420"/>
              <a:ext cx="58" cy="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8" name="Rectangle 668"/>
            <p:cNvSpPr>
              <a:spLocks noChangeArrowheads="1"/>
            </p:cNvSpPr>
            <p:nvPr/>
          </p:nvSpPr>
          <p:spPr bwMode="auto">
            <a:xfrm>
              <a:off x="3682" y="9368"/>
              <a:ext cx="58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9" name="Rectangle 669"/>
            <p:cNvSpPr>
              <a:spLocks noChangeArrowheads="1"/>
            </p:cNvSpPr>
            <p:nvPr/>
          </p:nvSpPr>
          <p:spPr bwMode="auto">
            <a:xfrm>
              <a:off x="3777" y="9316"/>
              <a:ext cx="59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40" name="Freeform 670"/>
          <p:cNvSpPr/>
          <p:nvPr/>
        </p:nvSpPr>
        <p:spPr bwMode="auto">
          <a:xfrm>
            <a:off x="9431020" y="3134995"/>
            <a:ext cx="238760" cy="165100"/>
          </a:xfrm>
          <a:custGeom>
            <a:avLst/>
            <a:gdLst>
              <a:gd name="T0" fmla="*/ 206 w 247"/>
              <a:gd name="T1" fmla="*/ 0 h 172"/>
              <a:gd name="T2" fmla="*/ 180 w 247"/>
              <a:gd name="T3" fmla="*/ 0 h 172"/>
              <a:gd name="T4" fmla="*/ 180 w 247"/>
              <a:gd name="T5" fmla="*/ 31 h 172"/>
              <a:gd name="T6" fmla="*/ 206 w 247"/>
              <a:gd name="T7" fmla="*/ 31 h 172"/>
              <a:gd name="T8" fmla="*/ 216 w 247"/>
              <a:gd name="T9" fmla="*/ 41 h 172"/>
              <a:gd name="T10" fmla="*/ 216 w 247"/>
              <a:gd name="T11" fmla="*/ 131 h 172"/>
              <a:gd name="T12" fmla="*/ 206 w 247"/>
              <a:gd name="T13" fmla="*/ 141 h 172"/>
              <a:gd name="T14" fmla="*/ 41 w 247"/>
              <a:gd name="T15" fmla="*/ 141 h 172"/>
              <a:gd name="T16" fmla="*/ 31 w 247"/>
              <a:gd name="T17" fmla="*/ 131 h 172"/>
              <a:gd name="T18" fmla="*/ 31 w 247"/>
              <a:gd name="T19" fmla="*/ 41 h 172"/>
              <a:gd name="T20" fmla="*/ 41 w 247"/>
              <a:gd name="T21" fmla="*/ 31 h 172"/>
              <a:gd name="T22" fmla="*/ 67 w 247"/>
              <a:gd name="T23" fmla="*/ 31 h 172"/>
              <a:gd name="T24" fmla="*/ 67 w 247"/>
              <a:gd name="T25" fmla="*/ 0 h 172"/>
              <a:gd name="T26" fmla="*/ 41 w 247"/>
              <a:gd name="T27" fmla="*/ 0 h 172"/>
              <a:gd name="T28" fmla="*/ 0 w 247"/>
              <a:gd name="T29" fmla="*/ 41 h 172"/>
              <a:gd name="T30" fmla="*/ 0 w 247"/>
              <a:gd name="T31" fmla="*/ 131 h 172"/>
              <a:gd name="T32" fmla="*/ 41 w 247"/>
              <a:gd name="T33" fmla="*/ 172 h 172"/>
              <a:gd name="T34" fmla="*/ 206 w 247"/>
              <a:gd name="T35" fmla="*/ 172 h 172"/>
              <a:gd name="T36" fmla="*/ 247 w 247"/>
              <a:gd name="T37" fmla="*/ 131 h 172"/>
              <a:gd name="T38" fmla="*/ 247 w 247"/>
              <a:gd name="T39" fmla="*/ 41 h 172"/>
              <a:gd name="T40" fmla="*/ 206 w 247"/>
              <a:gd name="T4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7" h="172">
                <a:moveTo>
                  <a:pt x="206" y="0"/>
                </a:moveTo>
                <a:cubicBezTo>
                  <a:pt x="180" y="0"/>
                  <a:pt x="180" y="0"/>
                  <a:pt x="180" y="0"/>
                </a:cubicBezTo>
                <a:cubicBezTo>
                  <a:pt x="180" y="31"/>
                  <a:pt x="180" y="31"/>
                  <a:pt x="180" y="31"/>
                </a:cubicBezTo>
                <a:cubicBezTo>
                  <a:pt x="206" y="31"/>
                  <a:pt x="206" y="31"/>
                  <a:pt x="206" y="31"/>
                </a:cubicBezTo>
                <a:cubicBezTo>
                  <a:pt x="212" y="31"/>
                  <a:pt x="216" y="36"/>
                  <a:pt x="216" y="41"/>
                </a:cubicBezTo>
                <a:cubicBezTo>
                  <a:pt x="216" y="131"/>
                  <a:pt x="216" y="131"/>
                  <a:pt x="216" y="131"/>
                </a:cubicBezTo>
                <a:cubicBezTo>
                  <a:pt x="216" y="136"/>
                  <a:pt x="212" y="141"/>
                  <a:pt x="206" y="141"/>
                </a:cubicBezTo>
                <a:cubicBezTo>
                  <a:pt x="41" y="141"/>
                  <a:pt x="41" y="141"/>
                  <a:pt x="41" y="141"/>
                </a:cubicBezTo>
                <a:cubicBezTo>
                  <a:pt x="36" y="141"/>
                  <a:pt x="31" y="136"/>
                  <a:pt x="31" y="13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36"/>
                  <a:pt x="36" y="31"/>
                  <a:pt x="41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7" y="0"/>
                  <a:pt x="67" y="0"/>
                  <a:pt x="6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9" y="0"/>
                  <a:pt x="0" y="19"/>
                  <a:pt x="0" y="4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3"/>
                  <a:pt x="19" y="172"/>
                  <a:pt x="41" y="172"/>
                </a:cubicBezTo>
                <a:cubicBezTo>
                  <a:pt x="206" y="172"/>
                  <a:pt x="206" y="172"/>
                  <a:pt x="206" y="172"/>
                </a:cubicBezTo>
                <a:cubicBezTo>
                  <a:pt x="229" y="172"/>
                  <a:pt x="247" y="153"/>
                  <a:pt x="247" y="131"/>
                </a:cubicBezTo>
                <a:cubicBezTo>
                  <a:pt x="247" y="41"/>
                  <a:pt x="247" y="41"/>
                  <a:pt x="247" y="41"/>
                </a:cubicBezTo>
                <a:cubicBezTo>
                  <a:pt x="247" y="19"/>
                  <a:pt x="229" y="0"/>
                  <a:pt x="20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1" name="Freeform 671"/>
          <p:cNvSpPr/>
          <p:nvPr/>
        </p:nvSpPr>
        <p:spPr bwMode="auto">
          <a:xfrm>
            <a:off x="9472930" y="3021330"/>
            <a:ext cx="153670" cy="199390"/>
          </a:xfrm>
          <a:custGeom>
            <a:avLst/>
            <a:gdLst>
              <a:gd name="T0" fmla="*/ 44 w 116"/>
              <a:gd name="T1" fmla="*/ 151 h 151"/>
              <a:gd name="T2" fmla="*/ 73 w 116"/>
              <a:gd name="T3" fmla="*/ 151 h 151"/>
              <a:gd name="T4" fmla="*/ 73 w 116"/>
              <a:gd name="T5" fmla="*/ 67 h 151"/>
              <a:gd name="T6" fmla="*/ 116 w 116"/>
              <a:gd name="T7" fmla="*/ 67 h 151"/>
              <a:gd name="T8" fmla="*/ 58 w 116"/>
              <a:gd name="T9" fmla="*/ 0 h 151"/>
              <a:gd name="T10" fmla="*/ 0 w 116"/>
              <a:gd name="T11" fmla="*/ 67 h 151"/>
              <a:gd name="T12" fmla="*/ 44 w 116"/>
              <a:gd name="T13" fmla="*/ 67 h 151"/>
              <a:gd name="T14" fmla="*/ 44 w 116"/>
              <a:gd name="T15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51">
                <a:moveTo>
                  <a:pt x="44" y="151"/>
                </a:moveTo>
                <a:lnTo>
                  <a:pt x="73" y="151"/>
                </a:lnTo>
                <a:lnTo>
                  <a:pt x="73" y="67"/>
                </a:lnTo>
                <a:lnTo>
                  <a:pt x="116" y="67"/>
                </a:lnTo>
                <a:lnTo>
                  <a:pt x="58" y="0"/>
                </a:lnTo>
                <a:lnTo>
                  <a:pt x="0" y="67"/>
                </a:lnTo>
                <a:lnTo>
                  <a:pt x="44" y="67"/>
                </a:lnTo>
                <a:lnTo>
                  <a:pt x="44" y="15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2" name="Freeform 672"/>
          <p:cNvSpPr/>
          <p:nvPr/>
        </p:nvSpPr>
        <p:spPr bwMode="auto">
          <a:xfrm>
            <a:off x="8343265" y="5240655"/>
            <a:ext cx="178435" cy="288925"/>
          </a:xfrm>
          <a:custGeom>
            <a:avLst/>
            <a:gdLst>
              <a:gd name="T0" fmla="*/ 149 w 185"/>
              <a:gd name="T1" fmla="*/ 36 h 300"/>
              <a:gd name="T2" fmla="*/ 185 w 185"/>
              <a:gd name="T3" fmla="*/ 9 h 300"/>
              <a:gd name="T4" fmla="*/ 57 w 185"/>
              <a:gd name="T5" fmla="*/ 48 h 300"/>
              <a:gd name="T6" fmla="*/ 57 w 185"/>
              <a:gd name="T7" fmla="*/ 252 h 300"/>
              <a:gd name="T8" fmla="*/ 185 w 185"/>
              <a:gd name="T9" fmla="*/ 292 h 300"/>
              <a:gd name="T10" fmla="*/ 149 w 185"/>
              <a:gd name="T11" fmla="*/ 265 h 300"/>
              <a:gd name="T12" fmla="*/ 149 w 185"/>
              <a:gd name="T13" fmla="*/ 36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" h="300">
                <a:moveTo>
                  <a:pt x="149" y="36"/>
                </a:moveTo>
                <a:cubicBezTo>
                  <a:pt x="160" y="25"/>
                  <a:pt x="172" y="16"/>
                  <a:pt x="185" y="9"/>
                </a:cubicBezTo>
                <a:cubicBezTo>
                  <a:pt x="140" y="0"/>
                  <a:pt x="92" y="14"/>
                  <a:pt x="57" y="48"/>
                </a:cubicBezTo>
                <a:cubicBezTo>
                  <a:pt x="0" y="105"/>
                  <a:pt x="0" y="196"/>
                  <a:pt x="57" y="252"/>
                </a:cubicBezTo>
                <a:cubicBezTo>
                  <a:pt x="92" y="287"/>
                  <a:pt x="140" y="300"/>
                  <a:pt x="185" y="292"/>
                </a:cubicBezTo>
                <a:cubicBezTo>
                  <a:pt x="172" y="285"/>
                  <a:pt x="160" y="276"/>
                  <a:pt x="149" y="265"/>
                </a:cubicBezTo>
                <a:cubicBezTo>
                  <a:pt x="86" y="202"/>
                  <a:pt x="86" y="99"/>
                  <a:pt x="149" y="3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3" name="Freeform 673"/>
          <p:cNvSpPr/>
          <p:nvPr/>
        </p:nvSpPr>
        <p:spPr bwMode="auto">
          <a:xfrm>
            <a:off x="8334375" y="1911350"/>
            <a:ext cx="213995" cy="283845"/>
          </a:xfrm>
          <a:custGeom>
            <a:avLst/>
            <a:gdLst>
              <a:gd name="T0" fmla="*/ 130 w 221"/>
              <a:gd name="T1" fmla="*/ 50 h 295"/>
              <a:gd name="T2" fmla="*/ 193 w 221"/>
              <a:gd name="T3" fmla="*/ 80 h 295"/>
              <a:gd name="T4" fmla="*/ 221 w 221"/>
              <a:gd name="T5" fmla="*/ 79 h 295"/>
              <a:gd name="T6" fmla="*/ 136 w 221"/>
              <a:gd name="T7" fmla="*/ 2 h 295"/>
              <a:gd name="T8" fmla="*/ 72 w 221"/>
              <a:gd name="T9" fmla="*/ 2 h 295"/>
              <a:gd name="T10" fmla="*/ 60 w 221"/>
              <a:gd name="T11" fmla="*/ 10 h 295"/>
              <a:gd name="T12" fmla="*/ 41 w 221"/>
              <a:gd name="T13" fmla="*/ 4 h 295"/>
              <a:gd name="T14" fmla="*/ 18 w 221"/>
              <a:gd name="T15" fmla="*/ 1 h 295"/>
              <a:gd name="T16" fmla="*/ 15 w 221"/>
              <a:gd name="T17" fmla="*/ 1 h 295"/>
              <a:gd name="T18" fmla="*/ 0 w 221"/>
              <a:gd name="T19" fmla="*/ 14 h 295"/>
              <a:gd name="T20" fmla="*/ 0 w 221"/>
              <a:gd name="T21" fmla="*/ 53 h 295"/>
              <a:gd name="T22" fmla="*/ 15 w 221"/>
              <a:gd name="T23" fmla="*/ 66 h 295"/>
              <a:gd name="T24" fmla="*/ 18 w 221"/>
              <a:gd name="T25" fmla="*/ 66 h 295"/>
              <a:gd name="T26" fmla="*/ 43 w 221"/>
              <a:gd name="T27" fmla="*/ 61 h 295"/>
              <a:gd name="T28" fmla="*/ 70 w 221"/>
              <a:gd name="T29" fmla="*/ 55 h 295"/>
              <a:gd name="T30" fmla="*/ 85 w 221"/>
              <a:gd name="T31" fmla="*/ 79 h 295"/>
              <a:gd name="T32" fmla="*/ 85 w 221"/>
              <a:gd name="T33" fmla="*/ 139 h 295"/>
              <a:gd name="T34" fmla="*/ 75 w 221"/>
              <a:gd name="T35" fmla="*/ 154 h 295"/>
              <a:gd name="T36" fmla="*/ 75 w 221"/>
              <a:gd name="T37" fmla="*/ 158 h 295"/>
              <a:gd name="T38" fmla="*/ 75 w 221"/>
              <a:gd name="T39" fmla="*/ 266 h 295"/>
              <a:gd name="T40" fmla="*/ 75 w 221"/>
              <a:gd name="T41" fmla="*/ 269 h 295"/>
              <a:gd name="T42" fmla="*/ 136 w 221"/>
              <a:gd name="T43" fmla="*/ 269 h 295"/>
              <a:gd name="T44" fmla="*/ 136 w 221"/>
              <a:gd name="T45" fmla="*/ 266 h 295"/>
              <a:gd name="T46" fmla="*/ 136 w 221"/>
              <a:gd name="T47" fmla="*/ 158 h 295"/>
              <a:gd name="T48" fmla="*/ 136 w 221"/>
              <a:gd name="T49" fmla="*/ 154 h 295"/>
              <a:gd name="T50" fmla="*/ 125 w 221"/>
              <a:gd name="T51" fmla="*/ 139 h 295"/>
              <a:gd name="T52" fmla="*/ 125 w 221"/>
              <a:gd name="T53" fmla="*/ 66 h 295"/>
              <a:gd name="T54" fmla="*/ 130 w 221"/>
              <a:gd name="T55" fmla="*/ 5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" h="295">
                <a:moveTo>
                  <a:pt x="130" y="50"/>
                </a:moveTo>
                <a:cubicBezTo>
                  <a:pt x="163" y="41"/>
                  <a:pt x="193" y="80"/>
                  <a:pt x="193" y="80"/>
                </a:cubicBezTo>
                <a:cubicBezTo>
                  <a:pt x="221" y="79"/>
                  <a:pt x="221" y="79"/>
                  <a:pt x="221" y="79"/>
                </a:cubicBezTo>
                <a:cubicBezTo>
                  <a:pt x="221" y="79"/>
                  <a:pt x="185" y="2"/>
                  <a:pt x="136" y="2"/>
                </a:cubicBezTo>
                <a:cubicBezTo>
                  <a:pt x="119" y="2"/>
                  <a:pt x="93" y="2"/>
                  <a:pt x="72" y="2"/>
                </a:cubicBezTo>
                <a:cubicBezTo>
                  <a:pt x="68" y="2"/>
                  <a:pt x="64" y="10"/>
                  <a:pt x="60" y="10"/>
                </a:cubicBezTo>
                <a:cubicBezTo>
                  <a:pt x="50" y="8"/>
                  <a:pt x="43" y="5"/>
                  <a:pt x="41" y="4"/>
                </a:cubicBezTo>
                <a:cubicBezTo>
                  <a:pt x="36" y="0"/>
                  <a:pt x="26" y="1"/>
                  <a:pt x="18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3" y="1"/>
                  <a:pt x="0" y="0"/>
                  <a:pt x="0" y="1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7"/>
                  <a:pt x="3" y="66"/>
                  <a:pt x="15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7" y="66"/>
                  <a:pt x="38" y="67"/>
                  <a:pt x="43" y="61"/>
                </a:cubicBezTo>
                <a:cubicBezTo>
                  <a:pt x="48" y="58"/>
                  <a:pt x="59" y="52"/>
                  <a:pt x="70" y="55"/>
                </a:cubicBezTo>
                <a:cubicBezTo>
                  <a:pt x="83" y="60"/>
                  <a:pt x="84" y="73"/>
                  <a:pt x="85" y="79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79" y="143"/>
                  <a:pt x="75" y="148"/>
                  <a:pt x="75" y="154"/>
                </a:cubicBezTo>
                <a:cubicBezTo>
                  <a:pt x="75" y="155"/>
                  <a:pt x="75" y="156"/>
                  <a:pt x="75" y="158"/>
                </a:cubicBezTo>
                <a:cubicBezTo>
                  <a:pt x="75" y="158"/>
                  <a:pt x="75" y="244"/>
                  <a:pt x="75" y="266"/>
                </a:cubicBezTo>
                <a:cubicBezTo>
                  <a:pt x="75" y="267"/>
                  <a:pt x="75" y="268"/>
                  <a:pt x="75" y="269"/>
                </a:cubicBezTo>
                <a:cubicBezTo>
                  <a:pt x="75" y="295"/>
                  <a:pt x="136" y="295"/>
                  <a:pt x="136" y="269"/>
                </a:cubicBezTo>
                <a:cubicBezTo>
                  <a:pt x="136" y="268"/>
                  <a:pt x="136" y="267"/>
                  <a:pt x="136" y="266"/>
                </a:cubicBezTo>
                <a:cubicBezTo>
                  <a:pt x="136" y="243"/>
                  <a:pt x="136" y="158"/>
                  <a:pt x="136" y="158"/>
                </a:cubicBezTo>
                <a:cubicBezTo>
                  <a:pt x="136" y="156"/>
                  <a:pt x="136" y="155"/>
                  <a:pt x="136" y="154"/>
                </a:cubicBezTo>
                <a:cubicBezTo>
                  <a:pt x="136" y="148"/>
                  <a:pt x="131" y="143"/>
                  <a:pt x="125" y="139"/>
                </a:cubicBezTo>
                <a:cubicBezTo>
                  <a:pt x="125" y="66"/>
                  <a:pt x="125" y="66"/>
                  <a:pt x="125" y="66"/>
                </a:cubicBezTo>
                <a:cubicBezTo>
                  <a:pt x="126" y="58"/>
                  <a:pt x="127" y="51"/>
                  <a:pt x="130" y="5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4" name="Freeform 674"/>
          <p:cNvSpPr>
            <a:spLocks noEditPoints="1"/>
          </p:cNvSpPr>
          <p:nvPr/>
        </p:nvSpPr>
        <p:spPr bwMode="auto">
          <a:xfrm>
            <a:off x="7187565" y="4203700"/>
            <a:ext cx="277495" cy="114935"/>
          </a:xfrm>
          <a:custGeom>
            <a:avLst/>
            <a:gdLst>
              <a:gd name="T0" fmla="*/ 265 w 288"/>
              <a:gd name="T1" fmla="*/ 46 h 120"/>
              <a:gd name="T2" fmla="*/ 252 w 288"/>
              <a:gd name="T3" fmla="*/ 46 h 120"/>
              <a:gd name="T4" fmla="*/ 217 w 288"/>
              <a:gd name="T5" fmla="*/ 0 h 120"/>
              <a:gd name="T6" fmla="*/ 115 w 288"/>
              <a:gd name="T7" fmla="*/ 0 h 120"/>
              <a:gd name="T8" fmla="*/ 68 w 288"/>
              <a:gd name="T9" fmla="*/ 46 h 120"/>
              <a:gd name="T10" fmla="*/ 55 w 288"/>
              <a:gd name="T11" fmla="*/ 46 h 120"/>
              <a:gd name="T12" fmla="*/ 0 w 288"/>
              <a:gd name="T13" fmla="*/ 69 h 120"/>
              <a:gd name="T14" fmla="*/ 0 w 288"/>
              <a:gd name="T15" fmla="*/ 105 h 120"/>
              <a:gd name="T16" fmla="*/ 10 w 288"/>
              <a:gd name="T17" fmla="*/ 119 h 120"/>
              <a:gd name="T18" fmla="*/ 54 w 288"/>
              <a:gd name="T19" fmla="*/ 76 h 120"/>
              <a:gd name="T20" fmla="*/ 97 w 288"/>
              <a:gd name="T21" fmla="*/ 119 h 120"/>
              <a:gd name="T22" fmla="*/ 97 w 288"/>
              <a:gd name="T23" fmla="*/ 120 h 120"/>
              <a:gd name="T24" fmla="*/ 189 w 288"/>
              <a:gd name="T25" fmla="*/ 120 h 120"/>
              <a:gd name="T26" fmla="*/ 189 w 288"/>
              <a:gd name="T27" fmla="*/ 119 h 120"/>
              <a:gd name="T28" fmla="*/ 232 w 288"/>
              <a:gd name="T29" fmla="*/ 76 h 120"/>
              <a:gd name="T30" fmla="*/ 276 w 288"/>
              <a:gd name="T31" fmla="*/ 119 h 120"/>
              <a:gd name="T32" fmla="*/ 288 w 288"/>
              <a:gd name="T33" fmla="*/ 105 h 120"/>
              <a:gd name="T34" fmla="*/ 288 w 288"/>
              <a:gd name="T35" fmla="*/ 65 h 120"/>
              <a:gd name="T36" fmla="*/ 265 w 288"/>
              <a:gd name="T37" fmla="*/ 46 h 120"/>
              <a:gd name="T38" fmla="*/ 209 w 288"/>
              <a:gd name="T39" fmla="*/ 12 h 120"/>
              <a:gd name="T40" fmla="*/ 233 w 288"/>
              <a:gd name="T41" fmla="*/ 43 h 120"/>
              <a:gd name="T42" fmla="*/ 174 w 288"/>
              <a:gd name="T43" fmla="*/ 43 h 120"/>
              <a:gd name="T44" fmla="*/ 174 w 288"/>
              <a:gd name="T45" fmla="*/ 12 h 120"/>
              <a:gd name="T46" fmla="*/ 209 w 288"/>
              <a:gd name="T47" fmla="*/ 12 h 120"/>
              <a:gd name="T48" fmla="*/ 123 w 288"/>
              <a:gd name="T49" fmla="*/ 12 h 120"/>
              <a:gd name="T50" fmla="*/ 156 w 288"/>
              <a:gd name="T51" fmla="*/ 12 h 120"/>
              <a:gd name="T52" fmla="*/ 156 w 288"/>
              <a:gd name="T53" fmla="*/ 43 h 120"/>
              <a:gd name="T54" fmla="*/ 93 w 288"/>
              <a:gd name="T55" fmla="*/ 43 h 120"/>
              <a:gd name="T56" fmla="*/ 123 w 288"/>
              <a:gd name="T57" fmla="*/ 1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120">
                <a:moveTo>
                  <a:pt x="265" y="46"/>
                </a:moveTo>
                <a:cubicBezTo>
                  <a:pt x="252" y="46"/>
                  <a:pt x="252" y="46"/>
                  <a:pt x="252" y="46"/>
                </a:cubicBezTo>
                <a:cubicBezTo>
                  <a:pt x="244" y="29"/>
                  <a:pt x="223" y="0"/>
                  <a:pt x="217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08" y="0"/>
                  <a:pt x="80" y="29"/>
                  <a:pt x="68" y="46"/>
                </a:cubicBezTo>
                <a:cubicBezTo>
                  <a:pt x="55" y="46"/>
                  <a:pt x="55" y="46"/>
                  <a:pt x="55" y="46"/>
                </a:cubicBezTo>
                <a:cubicBezTo>
                  <a:pt x="46" y="46"/>
                  <a:pt x="0" y="48"/>
                  <a:pt x="0" y="69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11"/>
                  <a:pt x="4" y="117"/>
                  <a:pt x="10" y="119"/>
                </a:cubicBezTo>
                <a:cubicBezTo>
                  <a:pt x="11" y="95"/>
                  <a:pt x="30" y="76"/>
                  <a:pt x="54" y="76"/>
                </a:cubicBezTo>
                <a:cubicBezTo>
                  <a:pt x="78" y="76"/>
                  <a:pt x="97" y="95"/>
                  <a:pt x="97" y="119"/>
                </a:cubicBezTo>
                <a:cubicBezTo>
                  <a:pt x="97" y="119"/>
                  <a:pt x="97" y="120"/>
                  <a:pt x="97" y="120"/>
                </a:cubicBezTo>
                <a:cubicBezTo>
                  <a:pt x="189" y="120"/>
                  <a:pt x="189" y="120"/>
                  <a:pt x="189" y="120"/>
                </a:cubicBezTo>
                <a:cubicBezTo>
                  <a:pt x="189" y="120"/>
                  <a:pt x="189" y="119"/>
                  <a:pt x="189" y="119"/>
                </a:cubicBezTo>
                <a:cubicBezTo>
                  <a:pt x="189" y="95"/>
                  <a:pt x="209" y="76"/>
                  <a:pt x="232" y="76"/>
                </a:cubicBezTo>
                <a:cubicBezTo>
                  <a:pt x="256" y="76"/>
                  <a:pt x="276" y="95"/>
                  <a:pt x="276" y="119"/>
                </a:cubicBezTo>
                <a:cubicBezTo>
                  <a:pt x="283" y="118"/>
                  <a:pt x="288" y="112"/>
                  <a:pt x="288" y="105"/>
                </a:cubicBezTo>
                <a:cubicBezTo>
                  <a:pt x="288" y="65"/>
                  <a:pt x="288" y="65"/>
                  <a:pt x="288" y="65"/>
                </a:cubicBezTo>
                <a:cubicBezTo>
                  <a:pt x="288" y="56"/>
                  <a:pt x="273" y="46"/>
                  <a:pt x="265" y="46"/>
                </a:cubicBezTo>
                <a:close/>
                <a:moveTo>
                  <a:pt x="209" y="12"/>
                </a:moveTo>
                <a:cubicBezTo>
                  <a:pt x="215" y="12"/>
                  <a:pt x="222" y="26"/>
                  <a:pt x="233" y="43"/>
                </a:cubicBezTo>
                <a:cubicBezTo>
                  <a:pt x="174" y="43"/>
                  <a:pt x="174" y="43"/>
                  <a:pt x="174" y="43"/>
                </a:cubicBezTo>
                <a:cubicBezTo>
                  <a:pt x="174" y="12"/>
                  <a:pt x="174" y="12"/>
                  <a:pt x="174" y="12"/>
                </a:cubicBezTo>
                <a:lnTo>
                  <a:pt x="209" y="12"/>
                </a:lnTo>
                <a:close/>
                <a:moveTo>
                  <a:pt x="123" y="12"/>
                </a:moveTo>
                <a:cubicBezTo>
                  <a:pt x="156" y="12"/>
                  <a:pt x="156" y="12"/>
                  <a:pt x="156" y="12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93" y="43"/>
                  <a:pt x="93" y="43"/>
                  <a:pt x="93" y="43"/>
                </a:cubicBezTo>
                <a:cubicBezTo>
                  <a:pt x="106" y="27"/>
                  <a:pt x="117" y="12"/>
                  <a:pt x="123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5" name="Oval 675"/>
          <p:cNvSpPr>
            <a:spLocks noChangeArrowheads="1"/>
          </p:cNvSpPr>
          <p:nvPr/>
        </p:nvSpPr>
        <p:spPr bwMode="auto">
          <a:xfrm>
            <a:off x="7212965" y="4291965"/>
            <a:ext cx="52705" cy="527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6" name="Oval 676"/>
          <p:cNvSpPr>
            <a:spLocks noChangeArrowheads="1"/>
          </p:cNvSpPr>
          <p:nvPr/>
        </p:nvSpPr>
        <p:spPr bwMode="auto">
          <a:xfrm>
            <a:off x="7385685" y="4291965"/>
            <a:ext cx="52705" cy="527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7" name="Freeform 677"/>
          <p:cNvSpPr>
            <a:spLocks noEditPoints="1"/>
          </p:cNvSpPr>
          <p:nvPr/>
        </p:nvSpPr>
        <p:spPr bwMode="auto">
          <a:xfrm>
            <a:off x="11079480" y="4690745"/>
            <a:ext cx="277495" cy="276225"/>
          </a:xfrm>
          <a:custGeom>
            <a:avLst/>
            <a:gdLst>
              <a:gd name="T0" fmla="*/ 249 w 288"/>
              <a:gd name="T1" fmla="*/ 60 h 286"/>
              <a:gd name="T2" fmla="*/ 138 w 288"/>
              <a:gd name="T3" fmla="*/ 27 h 286"/>
              <a:gd name="T4" fmla="*/ 86 w 288"/>
              <a:gd name="T5" fmla="*/ 0 h 286"/>
              <a:gd name="T6" fmla="*/ 68 w 288"/>
              <a:gd name="T7" fmla="*/ 17 h 286"/>
              <a:gd name="T8" fmla="*/ 68 w 288"/>
              <a:gd name="T9" fmla="*/ 18 h 286"/>
              <a:gd name="T10" fmla="*/ 32 w 288"/>
              <a:gd name="T11" fmla="*/ 104 h 286"/>
              <a:gd name="T12" fmla="*/ 16 w 288"/>
              <a:gd name="T13" fmla="*/ 103 h 286"/>
              <a:gd name="T14" fmla="*/ 0 w 288"/>
              <a:gd name="T15" fmla="*/ 118 h 286"/>
              <a:gd name="T16" fmla="*/ 5 w 288"/>
              <a:gd name="T17" fmla="*/ 182 h 286"/>
              <a:gd name="T18" fmla="*/ 17 w 288"/>
              <a:gd name="T19" fmla="*/ 186 h 286"/>
              <a:gd name="T20" fmla="*/ 75 w 288"/>
              <a:gd name="T21" fmla="*/ 237 h 286"/>
              <a:gd name="T22" fmla="*/ 71 w 288"/>
              <a:gd name="T23" fmla="*/ 270 h 286"/>
              <a:gd name="T24" fmla="*/ 87 w 288"/>
              <a:gd name="T25" fmla="*/ 286 h 286"/>
              <a:gd name="T26" fmla="*/ 150 w 288"/>
              <a:gd name="T27" fmla="*/ 280 h 286"/>
              <a:gd name="T28" fmla="*/ 153 w 288"/>
              <a:gd name="T29" fmla="*/ 268 h 286"/>
              <a:gd name="T30" fmla="*/ 156 w 288"/>
              <a:gd name="T31" fmla="*/ 262 h 286"/>
              <a:gd name="T32" fmla="*/ 162 w 288"/>
              <a:gd name="T33" fmla="*/ 268 h 286"/>
              <a:gd name="T34" fmla="*/ 165 w 288"/>
              <a:gd name="T35" fmla="*/ 280 h 286"/>
              <a:gd name="T36" fmla="*/ 228 w 288"/>
              <a:gd name="T37" fmla="*/ 286 h 286"/>
              <a:gd name="T38" fmla="*/ 244 w 288"/>
              <a:gd name="T39" fmla="*/ 270 h 286"/>
              <a:gd name="T40" fmla="*/ 240 w 288"/>
              <a:gd name="T41" fmla="*/ 236 h 286"/>
              <a:gd name="T42" fmla="*/ 224 w 288"/>
              <a:gd name="T43" fmla="*/ 223 h 286"/>
              <a:gd name="T44" fmla="*/ 224 w 288"/>
              <a:gd name="T45" fmla="*/ 266 h 286"/>
              <a:gd name="T46" fmla="*/ 185 w 288"/>
              <a:gd name="T47" fmla="*/ 240 h 286"/>
              <a:gd name="T48" fmla="*/ 156 w 288"/>
              <a:gd name="T49" fmla="*/ 243 h 286"/>
              <a:gd name="T50" fmla="*/ 130 w 288"/>
              <a:gd name="T51" fmla="*/ 241 h 286"/>
              <a:gd name="T52" fmla="*/ 91 w 288"/>
              <a:gd name="T53" fmla="*/ 266 h 286"/>
              <a:gd name="T54" fmla="*/ 91 w 288"/>
              <a:gd name="T55" fmla="*/ 224 h 286"/>
              <a:gd name="T56" fmla="*/ 46 w 288"/>
              <a:gd name="T57" fmla="*/ 164 h 286"/>
              <a:gd name="T58" fmla="*/ 20 w 288"/>
              <a:gd name="T59" fmla="*/ 122 h 286"/>
              <a:gd name="T60" fmla="*/ 48 w 288"/>
              <a:gd name="T61" fmla="*/ 117 h 286"/>
              <a:gd name="T62" fmla="*/ 88 w 288"/>
              <a:gd name="T63" fmla="*/ 65 h 286"/>
              <a:gd name="T64" fmla="*/ 135 w 288"/>
              <a:gd name="T65" fmla="*/ 47 h 286"/>
              <a:gd name="T66" fmla="*/ 156 w 288"/>
              <a:gd name="T67" fmla="*/ 45 h 286"/>
              <a:gd name="T68" fmla="*/ 269 w 288"/>
              <a:gd name="T69" fmla="*/ 144 h 286"/>
              <a:gd name="T70" fmla="*/ 224 w 288"/>
              <a:gd name="T71" fmla="*/ 223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" h="286">
                <a:moveTo>
                  <a:pt x="288" y="144"/>
                </a:moveTo>
                <a:cubicBezTo>
                  <a:pt x="288" y="111"/>
                  <a:pt x="273" y="81"/>
                  <a:pt x="249" y="60"/>
                </a:cubicBezTo>
                <a:cubicBezTo>
                  <a:pt x="225" y="39"/>
                  <a:pt x="192" y="26"/>
                  <a:pt x="156" y="26"/>
                </a:cubicBezTo>
                <a:cubicBezTo>
                  <a:pt x="150" y="26"/>
                  <a:pt x="144" y="26"/>
                  <a:pt x="138" y="27"/>
                </a:cubicBezTo>
                <a:cubicBezTo>
                  <a:pt x="94" y="2"/>
                  <a:pt x="94" y="2"/>
                  <a:pt x="94" y="2"/>
                </a:cubicBezTo>
                <a:cubicBezTo>
                  <a:pt x="92" y="0"/>
                  <a:pt x="89" y="0"/>
                  <a:pt x="86" y="0"/>
                </a:cubicBezTo>
                <a:cubicBezTo>
                  <a:pt x="83" y="0"/>
                  <a:pt x="80" y="0"/>
                  <a:pt x="77" y="2"/>
                </a:cubicBezTo>
                <a:cubicBezTo>
                  <a:pt x="72" y="5"/>
                  <a:pt x="68" y="11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8"/>
                </a:cubicBezTo>
                <a:cubicBezTo>
                  <a:pt x="69" y="55"/>
                  <a:pt x="69" y="55"/>
                  <a:pt x="69" y="55"/>
                </a:cubicBezTo>
                <a:cubicBezTo>
                  <a:pt x="52" y="68"/>
                  <a:pt x="40" y="85"/>
                  <a:pt x="32" y="104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17" y="103"/>
                  <a:pt x="16" y="103"/>
                  <a:pt x="16" y="103"/>
                </a:cubicBezTo>
                <a:cubicBezTo>
                  <a:pt x="12" y="103"/>
                  <a:pt x="8" y="104"/>
                  <a:pt x="5" y="107"/>
                </a:cubicBezTo>
                <a:cubicBezTo>
                  <a:pt x="2" y="110"/>
                  <a:pt x="0" y="114"/>
                  <a:pt x="0" y="118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75"/>
                  <a:pt x="2" y="179"/>
                  <a:pt x="5" y="182"/>
                </a:cubicBezTo>
                <a:cubicBezTo>
                  <a:pt x="8" y="184"/>
                  <a:pt x="12" y="186"/>
                  <a:pt x="16" y="186"/>
                </a:cubicBezTo>
                <a:cubicBezTo>
                  <a:pt x="16" y="186"/>
                  <a:pt x="17" y="186"/>
                  <a:pt x="17" y="186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41" y="206"/>
                  <a:pt x="56" y="224"/>
                  <a:pt x="75" y="237"/>
                </a:cubicBezTo>
                <a:cubicBezTo>
                  <a:pt x="71" y="268"/>
                  <a:pt x="71" y="268"/>
                  <a:pt x="71" y="268"/>
                </a:cubicBezTo>
                <a:cubicBezTo>
                  <a:pt x="71" y="269"/>
                  <a:pt x="71" y="269"/>
                  <a:pt x="71" y="270"/>
                </a:cubicBezTo>
                <a:cubicBezTo>
                  <a:pt x="71" y="274"/>
                  <a:pt x="73" y="277"/>
                  <a:pt x="75" y="280"/>
                </a:cubicBezTo>
                <a:cubicBezTo>
                  <a:pt x="78" y="284"/>
                  <a:pt x="82" y="286"/>
                  <a:pt x="87" y="286"/>
                </a:cubicBezTo>
                <a:cubicBezTo>
                  <a:pt x="138" y="286"/>
                  <a:pt x="138" y="286"/>
                  <a:pt x="138" y="286"/>
                </a:cubicBezTo>
                <a:cubicBezTo>
                  <a:pt x="142" y="286"/>
                  <a:pt x="147" y="284"/>
                  <a:pt x="150" y="280"/>
                </a:cubicBezTo>
                <a:cubicBezTo>
                  <a:pt x="152" y="277"/>
                  <a:pt x="153" y="274"/>
                  <a:pt x="153" y="270"/>
                </a:cubicBezTo>
                <a:cubicBezTo>
                  <a:pt x="153" y="269"/>
                  <a:pt x="153" y="269"/>
                  <a:pt x="153" y="268"/>
                </a:cubicBezTo>
                <a:cubicBezTo>
                  <a:pt x="153" y="262"/>
                  <a:pt x="153" y="262"/>
                  <a:pt x="153" y="262"/>
                </a:cubicBezTo>
                <a:cubicBezTo>
                  <a:pt x="154" y="262"/>
                  <a:pt x="155" y="262"/>
                  <a:pt x="156" y="262"/>
                </a:cubicBezTo>
                <a:cubicBezTo>
                  <a:pt x="158" y="262"/>
                  <a:pt x="160" y="262"/>
                  <a:pt x="162" y="262"/>
                </a:cubicBezTo>
                <a:cubicBezTo>
                  <a:pt x="162" y="268"/>
                  <a:pt x="162" y="268"/>
                  <a:pt x="162" y="268"/>
                </a:cubicBezTo>
                <a:cubicBezTo>
                  <a:pt x="162" y="269"/>
                  <a:pt x="161" y="269"/>
                  <a:pt x="161" y="270"/>
                </a:cubicBezTo>
                <a:cubicBezTo>
                  <a:pt x="161" y="274"/>
                  <a:pt x="163" y="277"/>
                  <a:pt x="165" y="280"/>
                </a:cubicBezTo>
                <a:cubicBezTo>
                  <a:pt x="168" y="284"/>
                  <a:pt x="173" y="286"/>
                  <a:pt x="177" y="286"/>
                </a:cubicBezTo>
                <a:cubicBezTo>
                  <a:pt x="228" y="286"/>
                  <a:pt x="228" y="286"/>
                  <a:pt x="228" y="286"/>
                </a:cubicBezTo>
                <a:cubicBezTo>
                  <a:pt x="233" y="285"/>
                  <a:pt x="237" y="284"/>
                  <a:pt x="240" y="280"/>
                </a:cubicBezTo>
                <a:cubicBezTo>
                  <a:pt x="242" y="277"/>
                  <a:pt x="244" y="274"/>
                  <a:pt x="244" y="270"/>
                </a:cubicBezTo>
                <a:cubicBezTo>
                  <a:pt x="244" y="269"/>
                  <a:pt x="244" y="269"/>
                  <a:pt x="243" y="268"/>
                </a:cubicBezTo>
                <a:cubicBezTo>
                  <a:pt x="240" y="236"/>
                  <a:pt x="240" y="236"/>
                  <a:pt x="240" y="236"/>
                </a:cubicBezTo>
                <a:cubicBezTo>
                  <a:pt x="269" y="214"/>
                  <a:pt x="288" y="181"/>
                  <a:pt x="288" y="144"/>
                </a:cubicBezTo>
                <a:close/>
                <a:moveTo>
                  <a:pt x="224" y="223"/>
                </a:moveTo>
                <a:cubicBezTo>
                  <a:pt x="219" y="226"/>
                  <a:pt x="219" y="226"/>
                  <a:pt x="219" y="226"/>
                </a:cubicBezTo>
                <a:cubicBezTo>
                  <a:pt x="224" y="266"/>
                  <a:pt x="224" y="266"/>
                  <a:pt x="224" y="266"/>
                </a:cubicBezTo>
                <a:cubicBezTo>
                  <a:pt x="181" y="266"/>
                  <a:pt x="181" y="266"/>
                  <a:pt x="181" y="266"/>
                </a:cubicBezTo>
                <a:cubicBezTo>
                  <a:pt x="185" y="240"/>
                  <a:pt x="185" y="240"/>
                  <a:pt x="185" y="240"/>
                </a:cubicBezTo>
                <a:cubicBezTo>
                  <a:pt x="172" y="242"/>
                  <a:pt x="172" y="242"/>
                  <a:pt x="172" y="242"/>
                </a:cubicBezTo>
                <a:cubicBezTo>
                  <a:pt x="167" y="242"/>
                  <a:pt x="162" y="243"/>
                  <a:pt x="156" y="243"/>
                </a:cubicBezTo>
                <a:cubicBezTo>
                  <a:pt x="152" y="243"/>
                  <a:pt x="147" y="243"/>
                  <a:pt x="143" y="242"/>
                </a:cubicBezTo>
                <a:cubicBezTo>
                  <a:pt x="130" y="241"/>
                  <a:pt x="130" y="241"/>
                  <a:pt x="130" y="241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96" y="228"/>
                  <a:pt x="96" y="228"/>
                  <a:pt x="96" y="228"/>
                </a:cubicBezTo>
                <a:cubicBezTo>
                  <a:pt x="91" y="224"/>
                  <a:pt x="91" y="224"/>
                  <a:pt x="91" y="224"/>
                </a:cubicBezTo>
                <a:cubicBezTo>
                  <a:pt x="70" y="211"/>
                  <a:pt x="55" y="193"/>
                  <a:pt x="48" y="171"/>
                </a:cubicBezTo>
                <a:cubicBezTo>
                  <a:pt x="46" y="164"/>
                  <a:pt x="46" y="164"/>
                  <a:pt x="46" y="164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48" y="117"/>
                  <a:pt x="48" y="117"/>
                  <a:pt x="48" y="117"/>
                </a:cubicBezTo>
                <a:cubicBezTo>
                  <a:pt x="54" y="98"/>
                  <a:pt x="67" y="81"/>
                  <a:pt x="84" y="68"/>
                </a:cubicBezTo>
                <a:cubicBezTo>
                  <a:pt x="88" y="65"/>
                  <a:pt x="88" y="65"/>
                  <a:pt x="88" y="65"/>
                </a:cubicBezTo>
                <a:cubicBezTo>
                  <a:pt x="88" y="20"/>
                  <a:pt x="88" y="20"/>
                  <a:pt x="88" y="20"/>
                </a:cubicBezTo>
                <a:cubicBezTo>
                  <a:pt x="135" y="47"/>
                  <a:pt x="135" y="47"/>
                  <a:pt x="135" y="47"/>
                </a:cubicBezTo>
                <a:cubicBezTo>
                  <a:pt x="138" y="46"/>
                  <a:pt x="138" y="46"/>
                  <a:pt x="138" y="46"/>
                </a:cubicBezTo>
                <a:cubicBezTo>
                  <a:pt x="144" y="46"/>
                  <a:pt x="150" y="45"/>
                  <a:pt x="156" y="45"/>
                </a:cubicBezTo>
                <a:cubicBezTo>
                  <a:pt x="188" y="45"/>
                  <a:pt x="216" y="56"/>
                  <a:pt x="236" y="74"/>
                </a:cubicBezTo>
                <a:cubicBezTo>
                  <a:pt x="256" y="92"/>
                  <a:pt x="269" y="117"/>
                  <a:pt x="269" y="144"/>
                </a:cubicBezTo>
                <a:cubicBezTo>
                  <a:pt x="269" y="144"/>
                  <a:pt x="269" y="144"/>
                  <a:pt x="269" y="144"/>
                </a:cubicBezTo>
                <a:cubicBezTo>
                  <a:pt x="269" y="176"/>
                  <a:pt x="251" y="205"/>
                  <a:pt x="224" y="22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8" name="Freeform 678"/>
          <p:cNvSpPr/>
          <p:nvPr/>
        </p:nvSpPr>
        <p:spPr bwMode="auto">
          <a:xfrm>
            <a:off x="11226165" y="4749165"/>
            <a:ext cx="76835" cy="41910"/>
          </a:xfrm>
          <a:custGeom>
            <a:avLst/>
            <a:gdLst>
              <a:gd name="T0" fmla="*/ 10 w 80"/>
              <a:gd name="T1" fmla="*/ 0 h 44"/>
              <a:gd name="T2" fmla="*/ 0 w 80"/>
              <a:gd name="T3" fmla="*/ 9 h 44"/>
              <a:gd name="T4" fmla="*/ 9 w 80"/>
              <a:gd name="T5" fmla="*/ 19 h 44"/>
              <a:gd name="T6" fmla="*/ 9 w 80"/>
              <a:gd name="T7" fmla="*/ 19 h 44"/>
              <a:gd name="T8" fmla="*/ 10 w 80"/>
              <a:gd name="T9" fmla="*/ 19 h 44"/>
              <a:gd name="T10" fmla="*/ 62 w 80"/>
              <a:gd name="T11" fmla="*/ 41 h 44"/>
              <a:gd name="T12" fmla="*/ 69 w 80"/>
              <a:gd name="T13" fmla="*/ 44 h 44"/>
              <a:gd name="T14" fmla="*/ 76 w 80"/>
              <a:gd name="T15" fmla="*/ 41 h 44"/>
              <a:gd name="T16" fmla="*/ 76 w 80"/>
              <a:gd name="T17" fmla="*/ 27 h 44"/>
              <a:gd name="T18" fmla="*/ 10 w 80"/>
              <a:gd name="T1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44">
                <a:moveTo>
                  <a:pt x="10" y="0"/>
                </a:moveTo>
                <a:cubicBezTo>
                  <a:pt x="5" y="0"/>
                  <a:pt x="0" y="4"/>
                  <a:pt x="0" y="9"/>
                </a:cubicBezTo>
                <a:cubicBezTo>
                  <a:pt x="0" y="15"/>
                  <a:pt x="4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9"/>
                  <a:pt x="10" y="19"/>
                </a:cubicBezTo>
                <a:cubicBezTo>
                  <a:pt x="16" y="20"/>
                  <a:pt x="44" y="23"/>
                  <a:pt x="62" y="41"/>
                </a:cubicBezTo>
                <a:cubicBezTo>
                  <a:pt x="64" y="43"/>
                  <a:pt x="66" y="44"/>
                  <a:pt x="69" y="44"/>
                </a:cubicBezTo>
                <a:cubicBezTo>
                  <a:pt x="71" y="44"/>
                  <a:pt x="74" y="43"/>
                  <a:pt x="76" y="41"/>
                </a:cubicBezTo>
                <a:cubicBezTo>
                  <a:pt x="80" y="37"/>
                  <a:pt x="79" y="31"/>
                  <a:pt x="76" y="27"/>
                </a:cubicBezTo>
                <a:cubicBezTo>
                  <a:pt x="48" y="1"/>
                  <a:pt x="11" y="0"/>
                  <a:pt x="1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9" name="Freeform 679"/>
          <p:cNvSpPr/>
          <p:nvPr/>
        </p:nvSpPr>
        <p:spPr bwMode="auto">
          <a:xfrm>
            <a:off x="11134725" y="4783455"/>
            <a:ext cx="41275" cy="40640"/>
          </a:xfrm>
          <a:custGeom>
            <a:avLst/>
            <a:gdLst>
              <a:gd name="T0" fmla="*/ 11 w 42"/>
              <a:gd name="T1" fmla="*/ 12 h 43"/>
              <a:gd name="T2" fmla="*/ 5 w 42"/>
              <a:gd name="T3" fmla="*/ 38 h 43"/>
              <a:gd name="T4" fmla="*/ 31 w 42"/>
              <a:gd name="T5" fmla="*/ 31 h 43"/>
              <a:gd name="T6" fmla="*/ 37 w 42"/>
              <a:gd name="T7" fmla="*/ 5 h 43"/>
              <a:gd name="T8" fmla="*/ 11 w 42"/>
              <a:gd name="T9" fmla="*/ 1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3">
                <a:moveTo>
                  <a:pt x="11" y="12"/>
                </a:moveTo>
                <a:cubicBezTo>
                  <a:pt x="2" y="21"/>
                  <a:pt x="0" y="33"/>
                  <a:pt x="5" y="38"/>
                </a:cubicBezTo>
                <a:cubicBezTo>
                  <a:pt x="11" y="43"/>
                  <a:pt x="22" y="40"/>
                  <a:pt x="31" y="31"/>
                </a:cubicBezTo>
                <a:cubicBezTo>
                  <a:pt x="40" y="21"/>
                  <a:pt x="42" y="10"/>
                  <a:pt x="37" y="5"/>
                </a:cubicBezTo>
                <a:cubicBezTo>
                  <a:pt x="31" y="0"/>
                  <a:pt x="20" y="3"/>
                  <a:pt x="11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0" name="Rectangle 680"/>
          <p:cNvSpPr>
            <a:spLocks noChangeArrowheads="1"/>
          </p:cNvSpPr>
          <p:nvPr/>
        </p:nvSpPr>
        <p:spPr bwMode="auto">
          <a:xfrm>
            <a:off x="11136630" y="5408295"/>
            <a:ext cx="165100" cy="6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1" name="Freeform 681"/>
          <p:cNvSpPr>
            <a:spLocks noEditPoints="1"/>
          </p:cNvSpPr>
          <p:nvPr/>
        </p:nvSpPr>
        <p:spPr bwMode="auto">
          <a:xfrm>
            <a:off x="11082020" y="5247005"/>
            <a:ext cx="272415" cy="277495"/>
          </a:xfrm>
          <a:custGeom>
            <a:avLst/>
            <a:gdLst>
              <a:gd name="T0" fmla="*/ 254 w 281"/>
              <a:gd name="T1" fmla="*/ 111 h 287"/>
              <a:gd name="T2" fmla="*/ 254 w 281"/>
              <a:gd name="T3" fmla="*/ 111 h 287"/>
              <a:gd name="T4" fmla="*/ 145 w 281"/>
              <a:gd name="T5" fmla="*/ 2 h 287"/>
              <a:gd name="T6" fmla="*/ 145 w 281"/>
              <a:gd name="T7" fmla="*/ 2 h 287"/>
              <a:gd name="T8" fmla="*/ 137 w 281"/>
              <a:gd name="T9" fmla="*/ 2 h 287"/>
              <a:gd name="T10" fmla="*/ 137 w 281"/>
              <a:gd name="T11" fmla="*/ 2 h 287"/>
              <a:gd name="T12" fmla="*/ 137 w 281"/>
              <a:gd name="T13" fmla="*/ 2 h 287"/>
              <a:gd name="T14" fmla="*/ 27 w 281"/>
              <a:gd name="T15" fmla="*/ 111 h 287"/>
              <a:gd name="T16" fmla="*/ 0 w 281"/>
              <a:gd name="T17" fmla="*/ 111 h 287"/>
              <a:gd name="T18" fmla="*/ 0 w 281"/>
              <a:gd name="T19" fmla="*/ 287 h 287"/>
              <a:gd name="T20" fmla="*/ 281 w 281"/>
              <a:gd name="T21" fmla="*/ 287 h 287"/>
              <a:gd name="T22" fmla="*/ 281 w 281"/>
              <a:gd name="T23" fmla="*/ 111 h 287"/>
              <a:gd name="T24" fmla="*/ 254 w 281"/>
              <a:gd name="T25" fmla="*/ 111 h 287"/>
              <a:gd name="T26" fmla="*/ 141 w 281"/>
              <a:gd name="T27" fmla="*/ 14 h 287"/>
              <a:gd name="T28" fmla="*/ 238 w 281"/>
              <a:gd name="T29" fmla="*/ 111 h 287"/>
              <a:gd name="T30" fmla="*/ 44 w 281"/>
              <a:gd name="T31" fmla="*/ 111 h 287"/>
              <a:gd name="T32" fmla="*/ 141 w 281"/>
              <a:gd name="T33" fmla="*/ 14 h 287"/>
              <a:gd name="T34" fmla="*/ 242 w 281"/>
              <a:gd name="T35" fmla="*/ 248 h 287"/>
              <a:gd name="T36" fmla="*/ 39 w 281"/>
              <a:gd name="T37" fmla="*/ 248 h 287"/>
              <a:gd name="T38" fmla="*/ 39 w 281"/>
              <a:gd name="T39" fmla="*/ 150 h 287"/>
              <a:gd name="T40" fmla="*/ 242 w 281"/>
              <a:gd name="T41" fmla="*/ 150 h 287"/>
              <a:gd name="T42" fmla="*/ 242 w 281"/>
              <a:gd name="T43" fmla="*/ 248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1" h="287">
                <a:moveTo>
                  <a:pt x="254" y="111"/>
                </a:moveTo>
                <a:cubicBezTo>
                  <a:pt x="254" y="111"/>
                  <a:pt x="254" y="111"/>
                  <a:pt x="254" y="111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3" y="0"/>
                  <a:pt x="139" y="0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287"/>
                  <a:pt x="0" y="287"/>
                  <a:pt x="0" y="287"/>
                </a:cubicBezTo>
                <a:cubicBezTo>
                  <a:pt x="281" y="287"/>
                  <a:pt x="281" y="287"/>
                  <a:pt x="281" y="287"/>
                </a:cubicBezTo>
                <a:cubicBezTo>
                  <a:pt x="281" y="111"/>
                  <a:pt x="281" y="111"/>
                  <a:pt x="281" y="111"/>
                </a:cubicBezTo>
                <a:lnTo>
                  <a:pt x="254" y="111"/>
                </a:lnTo>
                <a:close/>
                <a:moveTo>
                  <a:pt x="141" y="14"/>
                </a:moveTo>
                <a:cubicBezTo>
                  <a:pt x="238" y="111"/>
                  <a:pt x="238" y="111"/>
                  <a:pt x="238" y="111"/>
                </a:cubicBezTo>
                <a:cubicBezTo>
                  <a:pt x="44" y="111"/>
                  <a:pt x="44" y="111"/>
                  <a:pt x="44" y="111"/>
                </a:cubicBezTo>
                <a:lnTo>
                  <a:pt x="141" y="14"/>
                </a:lnTo>
                <a:close/>
                <a:moveTo>
                  <a:pt x="242" y="248"/>
                </a:moveTo>
                <a:cubicBezTo>
                  <a:pt x="39" y="248"/>
                  <a:pt x="39" y="248"/>
                  <a:pt x="39" y="248"/>
                </a:cubicBezTo>
                <a:cubicBezTo>
                  <a:pt x="39" y="150"/>
                  <a:pt x="39" y="150"/>
                  <a:pt x="39" y="150"/>
                </a:cubicBezTo>
                <a:cubicBezTo>
                  <a:pt x="242" y="150"/>
                  <a:pt x="242" y="150"/>
                  <a:pt x="242" y="150"/>
                </a:cubicBezTo>
                <a:lnTo>
                  <a:pt x="242" y="24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2" name="Freeform 682"/>
          <p:cNvSpPr>
            <a:spLocks noEditPoints="1"/>
          </p:cNvSpPr>
          <p:nvPr/>
        </p:nvSpPr>
        <p:spPr bwMode="auto">
          <a:xfrm>
            <a:off x="9403080" y="1917700"/>
            <a:ext cx="294640" cy="266065"/>
          </a:xfrm>
          <a:custGeom>
            <a:avLst/>
            <a:gdLst>
              <a:gd name="T0" fmla="*/ 268 w 305"/>
              <a:gd name="T1" fmla="*/ 178 h 275"/>
              <a:gd name="T2" fmla="*/ 209 w 305"/>
              <a:gd name="T3" fmla="*/ 150 h 275"/>
              <a:gd name="T4" fmla="*/ 201 w 305"/>
              <a:gd name="T5" fmla="*/ 151 h 275"/>
              <a:gd name="T6" fmla="*/ 182 w 305"/>
              <a:gd name="T7" fmla="*/ 132 h 275"/>
              <a:gd name="T8" fmla="*/ 239 w 305"/>
              <a:gd name="T9" fmla="*/ 75 h 275"/>
              <a:gd name="T10" fmla="*/ 254 w 305"/>
              <a:gd name="T11" fmla="*/ 0 h 275"/>
              <a:gd name="T12" fmla="*/ 152 w 305"/>
              <a:gd name="T13" fmla="*/ 102 h 275"/>
              <a:gd name="T14" fmla="*/ 51 w 305"/>
              <a:gd name="T15" fmla="*/ 0 h 275"/>
              <a:gd name="T16" fmla="*/ 66 w 305"/>
              <a:gd name="T17" fmla="*/ 75 h 275"/>
              <a:gd name="T18" fmla="*/ 123 w 305"/>
              <a:gd name="T19" fmla="*/ 132 h 275"/>
              <a:gd name="T20" fmla="*/ 104 w 305"/>
              <a:gd name="T21" fmla="*/ 151 h 275"/>
              <a:gd name="T22" fmla="*/ 95 w 305"/>
              <a:gd name="T23" fmla="*/ 150 h 275"/>
              <a:gd name="T24" fmla="*/ 36 w 305"/>
              <a:gd name="T25" fmla="*/ 178 h 275"/>
              <a:gd name="T26" fmla="*/ 19 w 305"/>
              <a:gd name="T27" fmla="*/ 265 h 275"/>
              <a:gd name="T28" fmla="*/ 47 w 305"/>
              <a:gd name="T29" fmla="*/ 275 h 275"/>
              <a:gd name="T30" fmla="*/ 106 w 305"/>
              <a:gd name="T31" fmla="*/ 247 h 275"/>
              <a:gd name="T32" fmla="*/ 133 w 305"/>
              <a:gd name="T33" fmla="*/ 181 h 275"/>
              <a:gd name="T34" fmla="*/ 152 w 305"/>
              <a:gd name="T35" fmla="*/ 162 h 275"/>
              <a:gd name="T36" fmla="*/ 171 w 305"/>
              <a:gd name="T37" fmla="*/ 181 h 275"/>
              <a:gd name="T38" fmla="*/ 199 w 305"/>
              <a:gd name="T39" fmla="*/ 247 h 275"/>
              <a:gd name="T40" fmla="*/ 258 w 305"/>
              <a:gd name="T41" fmla="*/ 275 h 275"/>
              <a:gd name="T42" fmla="*/ 286 w 305"/>
              <a:gd name="T43" fmla="*/ 265 h 275"/>
              <a:gd name="T44" fmla="*/ 268 w 305"/>
              <a:gd name="T45" fmla="*/ 178 h 275"/>
              <a:gd name="T46" fmla="*/ 87 w 305"/>
              <a:gd name="T47" fmla="*/ 228 h 275"/>
              <a:gd name="T48" fmla="*/ 47 w 305"/>
              <a:gd name="T49" fmla="*/ 248 h 275"/>
              <a:gd name="T50" fmla="*/ 39 w 305"/>
              <a:gd name="T51" fmla="*/ 245 h 275"/>
              <a:gd name="T52" fmla="*/ 56 w 305"/>
              <a:gd name="T53" fmla="*/ 197 h 275"/>
              <a:gd name="T54" fmla="*/ 95 w 305"/>
              <a:gd name="T55" fmla="*/ 177 h 275"/>
              <a:gd name="T56" fmla="*/ 104 w 305"/>
              <a:gd name="T57" fmla="*/ 180 h 275"/>
              <a:gd name="T58" fmla="*/ 87 w 305"/>
              <a:gd name="T59" fmla="*/ 228 h 275"/>
              <a:gd name="T60" fmla="*/ 266 w 305"/>
              <a:gd name="T61" fmla="*/ 245 h 275"/>
              <a:gd name="T62" fmla="*/ 258 w 305"/>
              <a:gd name="T63" fmla="*/ 248 h 275"/>
              <a:gd name="T64" fmla="*/ 218 w 305"/>
              <a:gd name="T65" fmla="*/ 228 h 275"/>
              <a:gd name="T66" fmla="*/ 201 w 305"/>
              <a:gd name="T67" fmla="*/ 180 h 275"/>
              <a:gd name="T68" fmla="*/ 209 w 305"/>
              <a:gd name="T69" fmla="*/ 177 h 275"/>
              <a:gd name="T70" fmla="*/ 249 w 305"/>
              <a:gd name="T71" fmla="*/ 197 h 275"/>
              <a:gd name="T72" fmla="*/ 266 w 305"/>
              <a:gd name="T73" fmla="*/ 24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5" h="275">
                <a:moveTo>
                  <a:pt x="268" y="178"/>
                </a:moveTo>
                <a:cubicBezTo>
                  <a:pt x="250" y="160"/>
                  <a:pt x="228" y="150"/>
                  <a:pt x="209" y="150"/>
                </a:cubicBezTo>
                <a:cubicBezTo>
                  <a:pt x="206" y="150"/>
                  <a:pt x="203" y="150"/>
                  <a:pt x="201" y="151"/>
                </a:cubicBezTo>
                <a:cubicBezTo>
                  <a:pt x="182" y="132"/>
                  <a:pt x="182" y="132"/>
                  <a:pt x="182" y="132"/>
                </a:cubicBezTo>
                <a:cubicBezTo>
                  <a:pt x="239" y="75"/>
                  <a:pt x="239" y="75"/>
                  <a:pt x="239" y="75"/>
                </a:cubicBezTo>
                <a:cubicBezTo>
                  <a:pt x="239" y="75"/>
                  <a:pt x="283" y="29"/>
                  <a:pt x="254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51" y="0"/>
                  <a:pt x="51" y="0"/>
                  <a:pt x="51" y="0"/>
                </a:cubicBezTo>
                <a:cubicBezTo>
                  <a:pt x="22" y="29"/>
                  <a:pt x="66" y="75"/>
                  <a:pt x="66" y="75"/>
                </a:cubicBezTo>
                <a:cubicBezTo>
                  <a:pt x="123" y="132"/>
                  <a:pt x="123" y="132"/>
                  <a:pt x="123" y="132"/>
                </a:cubicBezTo>
                <a:cubicBezTo>
                  <a:pt x="104" y="151"/>
                  <a:pt x="104" y="151"/>
                  <a:pt x="104" y="151"/>
                </a:cubicBezTo>
                <a:cubicBezTo>
                  <a:pt x="101" y="150"/>
                  <a:pt x="98" y="150"/>
                  <a:pt x="95" y="150"/>
                </a:cubicBezTo>
                <a:cubicBezTo>
                  <a:pt x="77" y="150"/>
                  <a:pt x="55" y="160"/>
                  <a:pt x="36" y="178"/>
                </a:cubicBezTo>
                <a:cubicBezTo>
                  <a:pt x="8" y="207"/>
                  <a:pt x="0" y="245"/>
                  <a:pt x="19" y="265"/>
                </a:cubicBezTo>
                <a:cubicBezTo>
                  <a:pt x="26" y="272"/>
                  <a:pt x="36" y="275"/>
                  <a:pt x="47" y="275"/>
                </a:cubicBezTo>
                <a:cubicBezTo>
                  <a:pt x="66" y="275"/>
                  <a:pt x="88" y="265"/>
                  <a:pt x="106" y="247"/>
                </a:cubicBezTo>
                <a:cubicBezTo>
                  <a:pt x="127" y="227"/>
                  <a:pt x="137" y="201"/>
                  <a:pt x="133" y="181"/>
                </a:cubicBezTo>
                <a:cubicBezTo>
                  <a:pt x="152" y="162"/>
                  <a:pt x="152" y="162"/>
                  <a:pt x="152" y="162"/>
                </a:cubicBezTo>
                <a:cubicBezTo>
                  <a:pt x="171" y="181"/>
                  <a:pt x="171" y="181"/>
                  <a:pt x="171" y="181"/>
                </a:cubicBezTo>
                <a:cubicBezTo>
                  <a:pt x="168" y="201"/>
                  <a:pt x="178" y="227"/>
                  <a:pt x="199" y="247"/>
                </a:cubicBezTo>
                <a:cubicBezTo>
                  <a:pt x="217" y="265"/>
                  <a:pt x="239" y="275"/>
                  <a:pt x="258" y="275"/>
                </a:cubicBezTo>
                <a:cubicBezTo>
                  <a:pt x="269" y="275"/>
                  <a:pt x="279" y="272"/>
                  <a:pt x="286" y="265"/>
                </a:cubicBezTo>
                <a:cubicBezTo>
                  <a:pt x="305" y="245"/>
                  <a:pt x="297" y="207"/>
                  <a:pt x="268" y="178"/>
                </a:cubicBezTo>
                <a:close/>
                <a:moveTo>
                  <a:pt x="87" y="228"/>
                </a:moveTo>
                <a:cubicBezTo>
                  <a:pt x="72" y="242"/>
                  <a:pt x="56" y="248"/>
                  <a:pt x="47" y="248"/>
                </a:cubicBezTo>
                <a:cubicBezTo>
                  <a:pt x="45" y="248"/>
                  <a:pt x="41" y="247"/>
                  <a:pt x="39" y="245"/>
                </a:cubicBezTo>
                <a:cubicBezTo>
                  <a:pt x="33" y="240"/>
                  <a:pt x="36" y="217"/>
                  <a:pt x="56" y="197"/>
                </a:cubicBezTo>
                <a:cubicBezTo>
                  <a:pt x="71" y="183"/>
                  <a:pt x="86" y="177"/>
                  <a:pt x="95" y="177"/>
                </a:cubicBezTo>
                <a:cubicBezTo>
                  <a:pt x="98" y="177"/>
                  <a:pt x="102" y="178"/>
                  <a:pt x="104" y="180"/>
                </a:cubicBezTo>
                <a:cubicBezTo>
                  <a:pt x="109" y="185"/>
                  <a:pt x="107" y="208"/>
                  <a:pt x="87" y="228"/>
                </a:cubicBezTo>
                <a:close/>
                <a:moveTo>
                  <a:pt x="266" y="245"/>
                </a:moveTo>
                <a:cubicBezTo>
                  <a:pt x="264" y="247"/>
                  <a:pt x="260" y="248"/>
                  <a:pt x="258" y="248"/>
                </a:cubicBezTo>
                <a:cubicBezTo>
                  <a:pt x="249" y="248"/>
                  <a:pt x="233" y="242"/>
                  <a:pt x="218" y="228"/>
                </a:cubicBezTo>
                <a:cubicBezTo>
                  <a:pt x="198" y="208"/>
                  <a:pt x="195" y="185"/>
                  <a:pt x="201" y="180"/>
                </a:cubicBezTo>
                <a:cubicBezTo>
                  <a:pt x="203" y="178"/>
                  <a:pt x="207" y="177"/>
                  <a:pt x="209" y="177"/>
                </a:cubicBezTo>
                <a:cubicBezTo>
                  <a:pt x="218" y="177"/>
                  <a:pt x="234" y="183"/>
                  <a:pt x="249" y="197"/>
                </a:cubicBezTo>
                <a:cubicBezTo>
                  <a:pt x="269" y="217"/>
                  <a:pt x="272" y="240"/>
                  <a:pt x="266" y="2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3" name="Freeform 683"/>
          <p:cNvSpPr>
            <a:spLocks noEditPoints="1"/>
          </p:cNvSpPr>
          <p:nvPr/>
        </p:nvSpPr>
        <p:spPr bwMode="auto">
          <a:xfrm>
            <a:off x="6075045" y="2015490"/>
            <a:ext cx="277495" cy="69215"/>
          </a:xfrm>
          <a:custGeom>
            <a:avLst/>
            <a:gdLst>
              <a:gd name="T0" fmla="*/ 0 w 210"/>
              <a:gd name="T1" fmla="*/ 0 h 52"/>
              <a:gd name="T2" fmla="*/ 0 w 210"/>
              <a:gd name="T3" fmla="*/ 52 h 52"/>
              <a:gd name="T4" fmla="*/ 210 w 210"/>
              <a:gd name="T5" fmla="*/ 52 h 52"/>
              <a:gd name="T6" fmla="*/ 210 w 210"/>
              <a:gd name="T7" fmla="*/ 0 h 52"/>
              <a:gd name="T8" fmla="*/ 0 w 210"/>
              <a:gd name="T9" fmla="*/ 0 h 52"/>
              <a:gd name="T10" fmla="*/ 31 w 210"/>
              <a:gd name="T11" fmla="*/ 23 h 52"/>
              <a:gd name="T12" fmla="*/ 22 w 210"/>
              <a:gd name="T13" fmla="*/ 23 h 52"/>
              <a:gd name="T14" fmla="*/ 22 w 210"/>
              <a:gd name="T15" fmla="*/ 8 h 52"/>
              <a:gd name="T16" fmla="*/ 31 w 210"/>
              <a:gd name="T17" fmla="*/ 8 h 52"/>
              <a:gd name="T18" fmla="*/ 31 w 210"/>
              <a:gd name="T19" fmla="*/ 23 h 52"/>
              <a:gd name="T20" fmla="*/ 57 w 210"/>
              <a:gd name="T21" fmla="*/ 35 h 52"/>
              <a:gd name="T22" fmla="*/ 48 w 210"/>
              <a:gd name="T23" fmla="*/ 35 h 52"/>
              <a:gd name="T24" fmla="*/ 48 w 210"/>
              <a:gd name="T25" fmla="*/ 8 h 52"/>
              <a:gd name="T26" fmla="*/ 57 w 210"/>
              <a:gd name="T27" fmla="*/ 8 h 52"/>
              <a:gd name="T28" fmla="*/ 57 w 210"/>
              <a:gd name="T29" fmla="*/ 35 h 52"/>
              <a:gd name="T30" fmla="*/ 83 w 210"/>
              <a:gd name="T31" fmla="*/ 23 h 52"/>
              <a:gd name="T32" fmla="*/ 75 w 210"/>
              <a:gd name="T33" fmla="*/ 23 h 52"/>
              <a:gd name="T34" fmla="*/ 75 w 210"/>
              <a:gd name="T35" fmla="*/ 8 h 52"/>
              <a:gd name="T36" fmla="*/ 83 w 210"/>
              <a:gd name="T37" fmla="*/ 8 h 52"/>
              <a:gd name="T38" fmla="*/ 83 w 210"/>
              <a:gd name="T39" fmla="*/ 23 h 52"/>
              <a:gd name="T40" fmla="*/ 110 w 210"/>
              <a:gd name="T41" fmla="*/ 35 h 52"/>
              <a:gd name="T42" fmla="*/ 101 w 210"/>
              <a:gd name="T43" fmla="*/ 35 h 52"/>
              <a:gd name="T44" fmla="*/ 101 w 210"/>
              <a:gd name="T45" fmla="*/ 8 h 52"/>
              <a:gd name="T46" fmla="*/ 110 w 210"/>
              <a:gd name="T47" fmla="*/ 8 h 52"/>
              <a:gd name="T48" fmla="*/ 110 w 210"/>
              <a:gd name="T49" fmla="*/ 35 h 52"/>
              <a:gd name="T50" fmla="*/ 136 w 210"/>
              <a:gd name="T51" fmla="*/ 23 h 52"/>
              <a:gd name="T52" fmla="*/ 127 w 210"/>
              <a:gd name="T53" fmla="*/ 23 h 52"/>
              <a:gd name="T54" fmla="*/ 127 w 210"/>
              <a:gd name="T55" fmla="*/ 8 h 52"/>
              <a:gd name="T56" fmla="*/ 136 w 210"/>
              <a:gd name="T57" fmla="*/ 8 h 52"/>
              <a:gd name="T58" fmla="*/ 136 w 210"/>
              <a:gd name="T59" fmla="*/ 23 h 52"/>
              <a:gd name="T60" fmla="*/ 162 w 210"/>
              <a:gd name="T61" fmla="*/ 35 h 52"/>
              <a:gd name="T62" fmla="*/ 153 w 210"/>
              <a:gd name="T63" fmla="*/ 35 h 52"/>
              <a:gd name="T64" fmla="*/ 153 w 210"/>
              <a:gd name="T65" fmla="*/ 8 h 52"/>
              <a:gd name="T66" fmla="*/ 162 w 210"/>
              <a:gd name="T67" fmla="*/ 8 h 52"/>
              <a:gd name="T68" fmla="*/ 162 w 210"/>
              <a:gd name="T69" fmla="*/ 35 h 52"/>
              <a:gd name="T70" fmla="*/ 189 w 210"/>
              <a:gd name="T71" fmla="*/ 23 h 52"/>
              <a:gd name="T72" fmla="*/ 180 w 210"/>
              <a:gd name="T73" fmla="*/ 23 h 52"/>
              <a:gd name="T74" fmla="*/ 180 w 210"/>
              <a:gd name="T75" fmla="*/ 8 h 52"/>
              <a:gd name="T76" fmla="*/ 189 w 210"/>
              <a:gd name="T77" fmla="*/ 8 h 52"/>
              <a:gd name="T78" fmla="*/ 189 w 210"/>
              <a:gd name="T7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0" h="52">
                <a:moveTo>
                  <a:pt x="0" y="0"/>
                </a:moveTo>
                <a:lnTo>
                  <a:pt x="0" y="52"/>
                </a:lnTo>
                <a:lnTo>
                  <a:pt x="210" y="52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31" y="23"/>
                </a:moveTo>
                <a:lnTo>
                  <a:pt x="22" y="23"/>
                </a:lnTo>
                <a:lnTo>
                  <a:pt x="22" y="8"/>
                </a:lnTo>
                <a:lnTo>
                  <a:pt x="31" y="8"/>
                </a:lnTo>
                <a:lnTo>
                  <a:pt x="31" y="23"/>
                </a:lnTo>
                <a:close/>
                <a:moveTo>
                  <a:pt x="57" y="35"/>
                </a:moveTo>
                <a:lnTo>
                  <a:pt x="48" y="35"/>
                </a:lnTo>
                <a:lnTo>
                  <a:pt x="48" y="8"/>
                </a:lnTo>
                <a:lnTo>
                  <a:pt x="57" y="8"/>
                </a:lnTo>
                <a:lnTo>
                  <a:pt x="57" y="35"/>
                </a:lnTo>
                <a:close/>
                <a:moveTo>
                  <a:pt x="83" y="23"/>
                </a:moveTo>
                <a:lnTo>
                  <a:pt x="75" y="23"/>
                </a:lnTo>
                <a:lnTo>
                  <a:pt x="75" y="8"/>
                </a:lnTo>
                <a:lnTo>
                  <a:pt x="83" y="8"/>
                </a:lnTo>
                <a:lnTo>
                  <a:pt x="83" y="23"/>
                </a:lnTo>
                <a:close/>
                <a:moveTo>
                  <a:pt x="110" y="35"/>
                </a:moveTo>
                <a:lnTo>
                  <a:pt x="101" y="35"/>
                </a:lnTo>
                <a:lnTo>
                  <a:pt x="101" y="8"/>
                </a:lnTo>
                <a:lnTo>
                  <a:pt x="110" y="8"/>
                </a:lnTo>
                <a:lnTo>
                  <a:pt x="110" y="35"/>
                </a:lnTo>
                <a:close/>
                <a:moveTo>
                  <a:pt x="136" y="23"/>
                </a:moveTo>
                <a:lnTo>
                  <a:pt x="127" y="23"/>
                </a:lnTo>
                <a:lnTo>
                  <a:pt x="127" y="8"/>
                </a:lnTo>
                <a:lnTo>
                  <a:pt x="136" y="8"/>
                </a:lnTo>
                <a:lnTo>
                  <a:pt x="136" y="23"/>
                </a:lnTo>
                <a:close/>
                <a:moveTo>
                  <a:pt x="162" y="35"/>
                </a:moveTo>
                <a:lnTo>
                  <a:pt x="153" y="35"/>
                </a:lnTo>
                <a:lnTo>
                  <a:pt x="153" y="8"/>
                </a:lnTo>
                <a:lnTo>
                  <a:pt x="162" y="8"/>
                </a:lnTo>
                <a:lnTo>
                  <a:pt x="162" y="35"/>
                </a:lnTo>
                <a:close/>
                <a:moveTo>
                  <a:pt x="189" y="23"/>
                </a:moveTo>
                <a:lnTo>
                  <a:pt x="180" y="23"/>
                </a:lnTo>
                <a:lnTo>
                  <a:pt x="180" y="8"/>
                </a:lnTo>
                <a:lnTo>
                  <a:pt x="189" y="8"/>
                </a:lnTo>
                <a:lnTo>
                  <a:pt x="189" y="2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4" name="Freeform 684"/>
          <p:cNvSpPr/>
          <p:nvPr/>
        </p:nvSpPr>
        <p:spPr bwMode="auto">
          <a:xfrm>
            <a:off x="6630035" y="2032635"/>
            <a:ext cx="53975" cy="69215"/>
          </a:xfrm>
          <a:custGeom>
            <a:avLst/>
            <a:gdLst>
              <a:gd name="T0" fmla="*/ 42 w 56"/>
              <a:gd name="T1" fmla="*/ 32 h 72"/>
              <a:gd name="T2" fmla="*/ 30 w 56"/>
              <a:gd name="T3" fmla="*/ 32 h 72"/>
              <a:gd name="T4" fmla="*/ 30 w 56"/>
              <a:gd name="T5" fmla="*/ 11 h 72"/>
              <a:gd name="T6" fmla="*/ 42 w 56"/>
              <a:gd name="T7" fmla="*/ 11 h 72"/>
              <a:gd name="T8" fmla="*/ 42 w 56"/>
              <a:gd name="T9" fmla="*/ 32 h 72"/>
              <a:gd name="T10" fmla="*/ 45 w 56"/>
              <a:gd name="T11" fmla="*/ 30 h 72"/>
              <a:gd name="T12" fmla="*/ 46 w 56"/>
              <a:gd name="T13" fmla="*/ 28 h 72"/>
              <a:gd name="T14" fmla="*/ 52 w 56"/>
              <a:gd name="T15" fmla="*/ 10 h 72"/>
              <a:gd name="T16" fmla="*/ 56 w 56"/>
              <a:gd name="T17" fmla="*/ 0 h 72"/>
              <a:gd name="T18" fmla="*/ 0 w 56"/>
              <a:gd name="T19" fmla="*/ 0 h 72"/>
              <a:gd name="T20" fmla="*/ 0 w 56"/>
              <a:gd name="T21" fmla="*/ 72 h 72"/>
              <a:gd name="T22" fmla="*/ 11 w 56"/>
              <a:gd name="T23" fmla="*/ 72 h 72"/>
              <a:gd name="T24" fmla="*/ 42 w 56"/>
              <a:gd name="T25" fmla="*/ 3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72"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11"/>
                  <a:pt x="30" y="11"/>
                  <a:pt x="30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32"/>
                  <a:pt x="42" y="32"/>
                  <a:pt x="42" y="32"/>
                </a:cubicBezTo>
                <a:cubicBezTo>
                  <a:pt x="43" y="31"/>
                  <a:pt x="44" y="31"/>
                  <a:pt x="45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52" y="10"/>
                  <a:pt x="52" y="10"/>
                  <a:pt x="52" y="10"/>
                </a:cubicBezTo>
                <a:cubicBezTo>
                  <a:pt x="53" y="6"/>
                  <a:pt x="54" y="3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11" y="72"/>
                  <a:pt x="11" y="72"/>
                  <a:pt x="11" y="72"/>
                </a:cubicBezTo>
                <a:cubicBezTo>
                  <a:pt x="16" y="55"/>
                  <a:pt x="30" y="41"/>
                  <a:pt x="42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5" name="Freeform 685"/>
          <p:cNvSpPr>
            <a:spLocks noEditPoints="1"/>
          </p:cNvSpPr>
          <p:nvPr/>
        </p:nvSpPr>
        <p:spPr bwMode="auto">
          <a:xfrm>
            <a:off x="6851015" y="2117725"/>
            <a:ext cx="56515" cy="67310"/>
          </a:xfrm>
          <a:custGeom>
            <a:avLst/>
            <a:gdLst>
              <a:gd name="T0" fmla="*/ 11 w 59"/>
              <a:gd name="T1" fmla="*/ 46 h 70"/>
              <a:gd name="T2" fmla="*/ 41 w 59"/>
              <a:gd name="T3" fmla="*/ 70 h 70"/>
              <a:gd name="T4" fmla="*/ 57 w 59"/>
              <a:gd name="T5" fmla="*/ 64 h 70"/>
              <a:gd name="T6" fmla="*/ 59 w 59"/>
              <a:gd name="T7" fmla="*/ 26 h 70"/>
              <a:gd name="T8" fmla="*/ 43 w 59"/>
              <a:gd name="T9" fmla="*/ 0 h 70"/>
              <a:gd name="T10" fmla="*/ 0 w 59"/>
              <a:gd name="T11" fmla="*/ 0 h 70"/>
              <a:gd name="T12" fmla="*/ 11 w 59"/>
              <a:gd name="T13" fmla="*/ 46 h 70"/>
              <a:gd name="T14" fmla="*/ 32 w 59"/>
              <a:gd name="T15" fmla="*/ 27 h 70"/>
              <a:gd name="T16" fmla="*/ 41 w 59"/>
              <a:gd name="T17" fmla="*/ 31 h 70"/>
              <a:gd name="T18" fmla="*/ 38 w 59"/>
              <a:gd name="T19" fmla="*/ 40 h 70"/>
              <a:gd name="T20" fmla="*/ 28 w 59"/>
              <a:gd name="T21" fmla="*/ 37 h 70"/>
              <a:gd name="T22" fmla="*/ 32 w 59"/>
              <a:gd name="T23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" h="70">
                <a:moveTo>
                  <a:pt x="11" y="46"/>
                </a:moveTo>
                <a:cubicBezTo>
                  <a:pt x="21" y="44"/>
                  <a:pt x="33" y="54"/>
                  <a:pt x="41" y="70"/>
                </a:cubicBezTo>
                <a:cubicBezTo>
                  <a:pt x="57" y="64"/>
                  <a:pt x="57" y="64"/>
                  <a:pt x="57" y="64"/>
                </a:cubicBezTo>
                <a:cubicBezTo>
                  <a:pt x="50" y="47"/>
                  <a:pt x="52" y="31"/>
                  <a:pt x="59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lnTo>
                  <a:pt x="11" y="46"/>
                </a:lnTo>
                <a:close/>
                <a:moveTo>
                  <a:pt x="32" y="27"/>
                </a:moveTo>
                <a:cubicBezTo>
                  <a:pt x="36" y="26"/>
                  <a:pt x="40" y="27"/>
                  <a:pt x="41" y="31"/>
                </a:cubicBezTo>
                <a:cubicBezTo>
                  <a:pt x="43" y="35"/>
                  <a:pt x="41" y="39"/>
                  <a:pt x="38" y="40"/>
                </a:cubicBezTo>
                <a:cubicBezTo>
                  <a:pt x="34" y="42"/>
                  <a:pt x="30" y="40"/>
                  <a:pt x="28" y="37"/>
                </a:cubicBezTo>
                <a:cubicBezTo>
                  <a:pt x="27" y="33"/>
                  <a:pt x="28" y="29"/>
                  <a:pt x="32" y="2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6" name="Freeform 686"/>
          <p:cNvSpPr/>
          <p:nvPr/>
        </p:nvSpPr>
        <p:spPr bwMode="auto">
          <a:xfrm>
            <a:off x="6769100" y="1911350"/>
            <a:ext cx="80010" cy="105410"/>
          </a:xfrm>
          <a:custGeom>
            <a:avLst/>
            <a:gdLst>
              <a:gd name="T0" fmla="*/ 44 w 84"/>
              <a:gd name="T1" fmla="*/ 16 h 110"/>
              <a:gd name="T2" fmla="*/ 16 w 84"/>
              <a:gd name="T3" fmla="*/ 4 h 110"/>
              <a:gd name="T4" fmla="*/ 5 w 84"/>
              <a:gd name="T5" fmla="*/ 32 h 110"/>
              <a:gd name="T6" fmla="*/ 38 w 84"/>
              <a:gd name="T7" fmla="*/ 110 h 110"/>
              <a:gd name="T8" fmla="*/ 84 w 84"/>
              <a:gd name="T9" fmla="*/ 110 h 110"/>
              <a:gd name="T10" fmla="*/ 44 w 84"/>
              <a:gd name="T11" fmla="*/ 1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" h="110">
                <a:moveTo>
                  <a:pt x="44" y="16"/>
                </a:moveTo>
                <a:cubicBezTo>
                  <a:pt x="39" y="5"/>
                  <a:pt x="27" y="0"/>
                  <a:pt x="16" y="4"/>
                </a:cubicBezTo>
                <a:cubicBezTo>
                  <a:pt x="5" y="9"/>
                  <a:pt x="0" y="21"/>
                  <a:pt x="5" y="32"/>
                </a:cubicBezTo>
                <a:cubicBezTo>
                  <a:pt x="38" y="110"/>
                  <a:pt x="38" y="110"/>
                  <a:pt x="38" y="110"/>
                </a:cubicBezTo>
                <a:cubicBezTo>
                  <a:pt x="84" y="110"/>
                  <a:pt x="84" y="110"/>
                  <a:pt x="84" y="110"/>
                </a:cubicBezTo>
                <a:lnTo>
                  <a:pt x="44" y="1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7" name="Freeform 687"/>
          <p:cNvSpPr>
            <a:spLocks noEditPoints="1"/>
          </p:cNvSpPr>
          <p:nvPr/>
        </p:nvSpPr>
        <p:spPr bwMode="auto">
          <a:xfrm>
            <a:off x="6744970" y="2032635"/>
            <a:ext cx="163830" cy="69215"/>
          </a:xfrm>
          <a:custGeom>
            <a:avLst/>
            <a:gdLst>
              <a:gd name="T0" fmla="*/ 169 w 169"/>
              <a:gd name="T1" fmla="*/ 72 h 72"/>
              <a:gd name="T2" fmla="*/ 169 w 169"/>
              <a:gd name="T3" fmla="*/ 0 h 72"/>
              <a:gd name="T4" fmla="*/ 12 w 169"/>
              <a:gd name="T5" fmla="*/ 0 h 72"/>
              <a:gd name="T6" fmla="*/ 9 w 169"/>
              <a:gd name="T7" fmla="*/ 9 h 72"/>
              <a:gd name="T8" fmla="*/ 9 w 169"/>
              <a:gd name="T9" fmla="*/ 35 h 72"/>
              <a:gd name="T10" fmla="*/ 2 w 169"/>
              <a:gd name="T11" fmla="*/ 56 h 72"/>
              <a:gd name="T12" fmla="*/ 0 w 169"/>
              <a:gd name="T13" fmla="*/ 61 h 72"/>
              <a:gd name="T14" fmla="*/ 2 w 169"/>
              <a:gd name="T15" fmla="*/ 72 h 72"/>
              <a:gd name="T16" fmla="*/ 169 w 169"/>
              <a:gd name="T17" fmla="*/ 72 h 72"/>
              <a:gd name="T18" fmla="*/ 139 w 169"/>
              <a:gd name="T19" fmla="*/ 11 h 72"/>
              <a:gd name="T20" fmla="*/ 139 w 169"/>
              <a:gd name="T21" fmla="*/ 32 h 72"/>
              <a:gd name="T22" fmla="*/ 127 w 169"/>
              <a:gd name="T23" fmla="*/ 32 h 72"/>
              <a:gd name="T24" fmla="*/ 127 w 169"/>
              <a:gd name="T25" fmla="*/ 11 h 72"/>
              <a:gd name="T26" fmla="*/ 139 w 169"/>
              <a:gd name="T27" fmla="*/ 11 h 72"/>
              <a:gd name="T28" fmla="*/ 31 w 169"/>
              <a:gd name="T29" fmla="*/ 49 h 72"/>
              <a:gd name="T30" fmla="*/ 19 w 169"/>
              <a:gd name="T31" fmla="*/ 49 h 72"/>
              <a:gd name="T32" fmla="*/ 19 w 169"/>
              <a:gd name="T33" fmla="*/ 11 h 72"/>
              <a:gd name="T34" fmla="*/ 31 w 169"/>
              <a:gd name="T35" fmla="*/ 11 h 72"/>
              <a:gd name="T36" fmla="*/ 31 w 169"/>
              <a:gd name="T37" fmla="*/ 49 h 72"/>
              <a:gd name="T38" fmla="*/ 67 w 169"/>
              <a:gd name="T39" fmla="*/ 32 h 72"/>
              <a:gd name="T40" fmla="*/ 55 w 169"/>
              <a:gd name="T41" fmla="*/ 32 h 72"/>
              <a:gd name="T42" fmla="*/ 55 w 169"/>
              <a:gd name="T43" fmla="*/ 11 h 72"/>
              <a:gd name="T44" fmla="*/ 67 w 169"/>
              <a:gd name="T45" fmla="*/ 11 h 72"/>
              <a:gd name="T46" fmla="*/ 67 w 169"/>
              <a:gd name="T47" fmla="*/ 32 h 72"/>
              <a:gd name="T48" fmla="*/ 103 w 169"/>
              <a:gd name="T49" fmla="*/ 49 h 72"/>
              <a:gd name="T50" fmla="*/ 91 w 169"/>
              <a:gd name="T51" fmla="*/ 49 h 72"/>
              <a:gd name="T52" fmla="*/ 91 w 169"/>
              <a:gd name="T53" fmla="*/ 11 h 72"/>
              <a:gd name="T54" fmla="*/ 103 w 169"/>
              <a:gd name="T55" fmla="*/ 11 h 72"/>
              <a:gd name="T56" fmla="*/ 103 w 169"/>
              <a:gd name="T57" fmla="*/ 4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9" h="72">
                <a:moveTo>
                  <a:pt x="169" y="72"/>
                </a:moveTo>
                <a:cubicBezTo>
                  <a:pt x="169" y="0"/>
                  <a:pt x="169" y="0"/>
                  <a:pt x="16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9"/>
                  <a:pt x="9" y="9"/>
                  <a:pt x="9" y="9"/>
                </a:cubicBezTo>
                <a:cubicBezTo>
                  <a:pt x="11" y="17"/>
                  <a:pt x="12" y="26"/>
                  <a:pt x="9" y="35"/>
                </a:cubicBezTo>
                <a:cubicBezTo>
                  <a:pt x="2" y="56"/>
                  <a:pt x="2" y="56"/>
                  <a:pt x="2" y="56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5"/>
                  <a:pt x="2" y="68"/>
                  <a:pt x="2" y="72"/>
                </a:cubicBezTo>
                <a:lnTo>
                  <a:pt x="169" y="72"/>
                </a:lnTo>
                <a:close/>
                <a:moveTo>
                  <a:pt x="139" y="11"/>
                </a:moveTo>
                <a:cubicBezTo>
                  <a:pt x="139" y="32"/>
                  <a:pt x="139" y="32"/>
                  <a:pt x="139" y="32"/>
                </a:cubicBezTo>
                <a:cubicBezTo>
                  <a:pt x="127" y="32"/>
                  <a:pt x="127" y="32"/>
                  <a:pt x="127" y="32"/>
                </a:cubicBezTo>
                <a:cubicBezTo>
                  <a:pt x="127" y="11"/>
                  <a:pt x="127" y="11"/>
                  <a:pt x="127" y="11"/>
                </a:cubicBezTo>
                <a:lnTo>
                  <a:pt x="139" y="11"/>
                </a:lnTo>
                <a:close/>
                <a:moveTo>
                  <a:pt x="31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1"/>
                  <a:pt x="19" y="11"/>
                  <a:pt x="19" y="11"/>
                </a:cubicBezTo>
                <a:cubicBezTo>
                  <a:pt x="31" y="11"/>
                  <a:pt x="31" y="11"/>
                  <a:pt x="31" y="11"/>
                </a:cubicBezTo>
                <a:lnTo>
                  <a:pt x="31" y="49"/>
                </a:lnTo>
                <a:close/>
                <a:moveTo>
                  <a:pt x="67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11"/>
                  <a:pt x="55" y="11"/>
                  <a:pt x="55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32"/>
                </a:lnTo>
                <a:close/>
                <a:moveTo>
                  <a:pt x="103" y="49"/>
                </a:moveTo>
                <a:cubicBezTo>
                  <a:pt x="91" y="49"/>
                  <a:pt x="91" y="49"/>
                  <a:pt x="91" y="49"/>
                </a:cubicBezTo>
                <a:cubicBezTo>
                  <a:pt x="91" y="11"/>
                  <a:pt x="91" y="11"/>
                  <a:pt x="91" y="11"/>
                </a:cubicBezTo>
                <a:cubicBezTo>
                  <a:pt x="103" y="11"/>
                  <a:pt x="103" y="11"/>
                  <a:pt x="103" y="11"/>
                </a:cubicBezTo>
                <a:lnTo>
                  <a:pt x="103" y="4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8" name="Freeform 688"/>
          <p:cNvSpPr/>
          <p:nvPr/>
        </p:nvSpPr>
        <p:spPr bwMode="auto">
          <a:xfrm>
            <a:off x="6635115" y="2073910"/>
            <a:ext cx="106045" cy="109855"/>
          </a:xfrm>
          <a:custGeom>
            <a:avLst/>
            <a:gdLst>
              <a:gd name="T0" fmla="*/ 94 w 110"/>
              <a:gd name="T1" fmla="*/ 18 h 114"/>
              <a:gd name="T2" fmla="*/ 95 w 110"/>
              <a:gd name="T3" fmla="*/ 17 h 114"/>
              <a:gd name="T4" fmla="*/ 63 w 110"/>
              <a:gd name="T5" fmla="*/ 0 h 114"/>
              <a:gd name="T6" fmla="*/ 55 w 110"/>
              <a:gd name="T7" fmla="*/ 0 h 114"/>
              <a:gd name="T8" fmla="*/ 24 w 110"/>
              <a:gd name="T9" fmla="*/ 53 h 114"/>
              <a:gd name="T10" fmla="*/ 2 w 110"/>
              <a:gd name="T11" fmla="*/ 98 h 114"/>
              <a:gd name="T12" fmla="*/ 32 w 110"/>
              <a:gd name="T13" fmla="*/ 112 h 114"/>
              <a:gd name="T14" fmla="*/ 42 w 110"/>
              <a:gd name="T15" fmla="*/ 109 h 114"/>
              <a:gd name="T16" fmla="*/ 94 w 110"/>
              <a:gd name="T17" fmla="*/ 18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" h="114">
                <a:moveTo>
                  <a:pt x="94" y="18"/>
                </a:moveTo>
                <a:cubicBezTo>
                  <a:pt x="95" y="17"/>
                  <a:pt x="95" y="17"/>
                  <a:pt x="95" y="17"/>
                </a:cubicBezTo>
                <a:cubicBezTo>
                  <a:pt x="86" y="5"/>
                  <a:pt x="74" y="1"/>
                  <a:pt x="63" y="0"/>
                </a:cubicBezTo>
                <a:cubicBezTo>
                  <a:pt x="60" y="0"/>
                  <a:pt x="57" y="0"/>
                  <a:pt x="55" y="0"/>
                </a:cubicBezTo>
                <a:cubicBezTo>
                  <a:pt x="47" y="4"/>
                  <a:pt x="16" y="25"/>
                  <a:pt x="24" y="53"/>
                </a:cubicBezTo>
                <a:cubicBezTo>
                  <a:pt x="35" y="91"/>
                  <a:pt x="8" y="95"/>
                  <a:pt x="2" y="98"/>
                </a:cubicBezTo>
                <a:cubicBezTo>
                  <a:pt x="0" y="99"/>
                  <a:pt x="11" y="114"/>
                  <a:pt x="32" y="112"/>
                </a:cubicBezTo>
                <a:cubicBezTo>
                  <a:pt x="35" y="111"/>
                  <a:pt x="38" y="110"/>
                  <a:pt x="42" y="109"/>
                </a:cubicBezTo>
                <a:cubicBezTo>
                  <a:pt x="69" y="99"/>
                  <a:pt x="110" y="63"/>
                  <a:pt x="94" y="1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9" name="Freeform 689"/>
          <p:cNvSpPr/>
          <p:nvPr/>
        </p:nvSpPr>
        <p:spPr bwMode="auto">
          <a:xfrm>
            <a:off x="6692265" y="1912620"/>
            <a:ext cx="80645" cy="167640"/>
          </a:xfrm>
          <a:custGeom>
            <a:avLst/>
            <a:gdLst>
              <a:gd name="T0" fmla="*/ 18 w 84"/>
              <a:gd name="T1" fmla="*/ 126 h 174"/>
              <a:gd name="T2" fmla="*/ 5 w 84"/>
              <a:gd name="T3" fmla="*/ 140 h 174"/>
              <a:gd name="T4" fmla="*/ 0 w 84"/>
              <a:gd name="T5" fmla="*/ 157 h 174"/>
              <a:gd name="T6" fmla="*/ 5 w 84"/>
              <a:gd name="T7" fmla="*/ 158 h 174"/>
              <a:gd name="T8" fmla="*/ 39 w 84"/>
              <a:gd name="T9" fmla="*/ 174 h 174"/>
              <a:gd name="T10" fmla="*/ 46 w 84"/>
              <a:gd name="T11" fmla="*/ 153 h 174"/>
              <a:gd name="T12" fmla="*/ 43 w 84"/>
              <a:gd name="T13" fmla="*/ 134 h 174"/>
              <a:gd name="T14" fmla="*/ 82 w 84"/>
              <a:gd name="T15" fmla="*/ 17 h 174"/>
              <a:gd name="T16" fmla="*/ 73 w 84"/>
              <a:gd name="T17" fmla="*/ 1 h 174"/>
              <a:gd name="T18" fmla="*/ 68 w 84"/>
              <a:gd name="T19" fmla="*/ 0 h 174"/>
              <a:gd name="T20" fmla="*/ 57 w 84"/>
              <a:gd name="T21" fmla="*/ 9 h 174"/>
              <a:gd name="T22" fmla="*/ 18 w 84"/>
              <a:gd name="T23" fmla="*/ 12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174">
                <a:moveTo>
                  <a:pt x="18" y="126"/>
                </a:moveTo>
                <a:cubicBezTo>
                  <a:pt x="13" y="128"/>
                  <a:pt x="8" y="133"/>
                  <a:pt x="5" y="140"/>
                </a:cubicBezTo>
                <a:cubicBezTo>
                  <a:pt x="0" y="157"/>
                  <a:pt x="0" y="157"/>
                  <a:pt x="0" y="157"/>
                </a:cubicBezTo>
                <a:cubicBezTo>
                  <a:pt x="1" y="157"/>
                  <a:pt x="3" y="158"/>
                  <a:pt x="5" y="158"/>
                </a:cubicBezTo>
                <a:cubicBezTo>
                  <a:pt x="16" y="158"/>
                  <a:pt x="29" y="163"/>
                  <a:pt x="39" y="174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8" y="146"/>
                  <a:pt x="47" y="140"/>
                  <a:pt x="43" y="134"/>
                </a:cubicBezTo>
                <a:cubicBezTo>
                  <a:pt x="82" y="17"/>
                  <a:pt x="82" y="17"/>
                  <a:pt x="82" y="17"/>
                </a:cubicBezTo>
                <a:cubicBezTo>
                  <a:pt x="84" y="10"/>
                  <a:pt x="80" y="3"/>
                  <a:pt x="73" y="1"/>
                </a:cubicBezTo>
                <a:cubicBezTo>
                  <a:pt x="72" y="0"/>
                  <a:pt x="70" y="0"/>
                  <a:pt x="68" y="0"/>
                </a:cubicBezTo>
                <a:cubicBezTo>
                  <a:pt x="63" y="1"/>
                  <a:pt x="59" y="4"/>
                  <a:pt x="57" y="9"/>
                </a:cubicBezTo>
                <a:lnTo>
                  <a:pt x="18" y="1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0" name="Freeform 690"/>
          <p:cNvSpPr>
            <a:spLocks noEditPoints="1"/>
          </p:cNvSpPr>
          <p:nvPr/>
        </p:nvSpPr>
        <p:spPr bwMode="auto">
          <a:xfrm>
            <a:off x="7741285" y="1910080"/>
            <a:ext cx="278765" cy="277495"/>
          </a:xfrm>
          <a:custGeom>
            <a:avLst/>
            <a:gdLst>
              <a:gd name="T0" fmla="*/ 211 w 211"/>
              <a:gd name="T1" fmla="*/ 0 h 210"/>
              <a:gd name="T2" fmla="*/ 211 w 211"/>
              <a:gd name="T3" fmla="*/ 0 h 210"/>
              <a:gd name="T4" fmla="*/ 0 w 211"/>
              <a:gd name="T5" fmla="*/ 210 h 210"/>
              <a:gd name="T6" fmla="*/ 0 w 211"/>
              <a:gd name="T7" fmla="*/ 210 h 210"/>
              <a:gd name="T8" fmla="*/ 211 w 211"/>
              <a:gd name="T9" fmla="*/ 210 h 210"/>
              <a:gd name="T10" fmla="*/ 211 w 211"/>
              <a:gd name="T11" fmla="*/ 0 h 210"/>
              <a:gd name="T12" fmla="*/ 166 w 211"/>
              <a:gd name="T13" fmla="*/ 55 h 210"/>
              <a:gd name="T14" fmla="*/ 176 w 211"/>
              <a:gd name="T15" fmla="*/ 65 h 210"/>
              <a:gd name="T16" fmla="*/ 171 w 211"/>
              <a:gd name="T17" fmla="*/ 71 h 210"/>
              <a:gd name="T18" fmla="*/ 160 w 211"/>
              <a:gd name="T19" fmla="*/ 61 h 210"/>
              <a:gd name="T20" fmla="*/ 166 w 211"/>
              <a:gd name="T21" fmla="*/ 55 h 210"/>
              <a:gd name="T22" fmla="*/ 149 w 211"/>
              <a:gd name="T23" fmla="*/ 72 h 210"/>
              <a:gd name="T24" fmla="*/ 167 w 211"/>
              <a:gd name="T25" fmla="*/ 91 h 210"/>
              <a:gd name="T26" fmla="*/ 161 w 211"/>
              <a:gd name="T27" fmla="*/ 97 h 210"/>
              <a:gd name="T28" fmla="*/ 143 w 211"/>
              <a:gd name="T29" fmla="*/ 78 h 210"/>
              <a:gd name="T30" fmla="*/ 149 w 211"/>
              <a:gd name="T31" fmla="*/ 72 h 210"/>
              <a:gd name="T32" fmla="*/ 131 w 211"/>
              <a:gd name="T33" fmla="*/ 90 h 210"/>
              <a:gd name="T34" fmla="*/ 141 w 211"/>
              <a:gd name="T35" fmla="*/ 100 h 210"/>
              <a:gd name="T36" fmla="*/ 136 w 211"/>
              <a:gd name="T37" fmla="*/ 106 h 210"/>
              <a:gd name="T38" fmla="*/ 125 w 211"/>
              <a:gd name="T39" fmla="*/ 96 h 210"/>
              <a:gd name="T40" fmla="*/ 131 w 211"/>
              <a:gd name="T41" fmla="*/ 90 h 210"/>
              <a:gd name="T42" fmla="*/ 114 w 211"/>
              <a:gd name="T43" fmla="*/ 107 h 210"/>
              <a:gd name="T44" fmla="*/ 132 w 211"/>
              <a:gd name="T45" fmla="*/ 126 h 210"/>
              <a:gd name="T46" fmla="*/ 126 w 211"/>
              <a:gd name="T47" fmla="*/ 132 h 210"/>
              <a:gd name="T48" fmla="*/ 108 w 211"/>
              <a:gd name="T49" fmla="*/ 113 h 210"/>
              <a:gd name="T50" fmla="*/ 114 w 211"/>
              <a:gd name="T51" fmla="*/ 107 h 210"/>
              <a:gd name="T52" fmla="*/ 96 w 211"/>
              <a:gd name="T53" fmla="*/ 125 h 210"/>
              <a:gd name="T54" fmla="*/ 106 w 211"/>
              <a:gd name="T55" fmla="*/ 135 h 210"/>
              <a:gd name="T56" fmla="*/ 100 w 211"/>
              <a:gd name="T57" fmla="*/ 141 h 210"/>
              <a:gd name="T58" fmla="*/ 90 w 211"/>
              <a:gd name="T59" fmla="*/ 131 h 210"/>
              <a:gd name="T60" fmla="*/ 96 w 211"/>
              <a:gd name="T61" fmla="*/ 125 h 210"/>
              <a:gd name="T62" fmla="*/ 79 w 211"/>
              <a:gd name="T63" fmla="*/ 142 h 210"/>
              <a:gd name="T64" fmla="*/ 97 w 211"/>
              <a:gd name="T65" fmla="*/ 161 h 210"/>
              <a:gd name="T66" fmla="*/ 91 w 211"/>
              <a:gd name="T67" fmla="*/ 167 h 210"/>
              <a:gd name="T68" fmla="*/ 73 w 211"/>
              <a:gd name="T69" fmla="*/ 148 h 210"/>
              <a:gd name="T70" fmla="*/ 79 w 211"/>
              <a:gd name="T71" fmla="*/ 142 h 210"/>
              <a:gd name="T72" fmla="*/ 65 w 211"/>
              <a:gd name="T73" fmla="*/ 176 h 210"/>
              <a:gd name="T74" fmla="*/ 55 w 211"/>
              <a:gd name="T75" fmla="*/ 166 h 210"/>
              <a:gd name="T76" fmla="*/ 61 w 211"/>
              <a:gd name="T77" fmla="*/ 160 h 210"/>
              <a:gd name="T78" fmla="*/ 71 w 211"/>
              <a:gd name="T79" fmla="*/ 170 h 210"/>
              <a:gd name="T80" fmla="*/ 65 w 211"/>
              <a:gd name="T81" fmla="*/ 176 h 210"/>
              <a:gd name="T82" fmla="*/ 176 w 211"/>
              <a:gd name="T83" fmla="*/ 175 h 210"/>
              <a:gd name="T84" fmla="*/ 106 w 211"/>
              <a:gd name="T85" fmla="*/ 175 h 210"/>
              <a:gd name="T86" fmla="*/ 176 w 211"/>
              <a:gd name="T87" fmla="*/ 105 h 210"/>
              <a:gd name="T88" fmla="*/ 176 w 211"/>
              <a:gd name="T89" fmla="*/ 1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1" h="210">
                <a:moveTo>
                  <a:pt x="211" y="0"/>
                </a:moveTo>
                <a:lnTo>
                  <a:pt x="211" y="0"/>
                </a:lnTo>
                <a:lnTo>
                  <a:pt x="0" y="210"/>
                </a:lnTo>
                <a:lnTo>
                  <a:pt x="0" y="210"/>
                </a:lnTo>
                <a:lnTo>
                  <a:pt x="211" y="210"/>
                </a:lnTo>
                <a:lnTo>
                  <a:pt x="211" y="0"/>
                </a:lnTo>
                <a:close/>
                <a:moveTo>
                  <a:pt x="166" y="55"/>
                </a:moveTo>
                <a:lnTo>
                  <a:pt x="176" y="65"/>
                </a:lnTo>
                <a:lnTo>
                  <a:pt x="171" y="71"/>
                </a:lnTo>
                <a:lnTo>
                  <a:pt x="160" y="61"/>
                </a:lnTo>
                <a:lnTo>
                  <a:pt x="166" y="55"/>
                </a:lnTo>
                <a:close/>
                <a:moveTo>
                  <a:pt x="149" y="72"/>
                </a:moveTo>
                <a:lnTo>
                  <a:pt x="167" y="91"/>
                </a:lnTo>
                <a:lnTo>
                  <a:pt x="161" y="97"/>
                </a:lnTo>
                <a:lnTo>
                  <a:pt x="143" y="78"/>
                </a:lnTo>
                <a:lnTo>
                  <a:pt x="149" y="72"/>
                </a:lnTo>
                <a:close/>
                <a:moveTo>
                  <a:pt x="131" y="90"/>
                </a:moveTo>
                <a:lnTo>
                  <a:pt x="141" y="100"/>
                </a:lnTo>
                <a:lnTo>
                  <a:pt x="136" y="106"/>
                </a:lnTo>
                <a:lnTo>
                  <a:pt x="125" y="96"/>
                </a:lnTo>
                <a:lnTo>
                  <a:pt x="131" y="90"/>
                </a:lnTo>
                <a:close/>
                <a:moveTo>
                  <a:pt x="114" y="107"/>
                </a:moveTo>
                <a:lnTo>
                  <a:pt x="132" y="126"/>
                </a:lnTo>
                <a:lnTo>
                  <a:pt x="126" y="132"/>
                </a:lnTo>
                <a:lnTo>
                  <a:pt x="108" y="113"/>
                </a:lnTo>
                <a:lnTo>
                  <a:pt x="114" y="107"/>
                </a:lnTo>
                <a:close/>
                <a:moveTo>
                  <a:pt x="96" y="125"/>
                </a:moveTo>
                <a:lnTo>
                  <a:pt x="106" y="135"/>
                </a:lnTo>
                <a:lnTo>
                  <a:pt x="100" y="141"/>
                </a:lnTo>
                <a:lnTo>
                  <a:pt x="90" y="131"/>
                </a:lnTo>
                <a:lnTo>
                  <a:pt x="96" y="125"/>
                </a:lnTo>
                <a:close/>
                <a:moveTo>
                  <a:pt x="79" y="142"/>
                </a:moveTo>
                <a:lnTo>
                  <a:pt x="97" y="161"/>
                </a:lnTo>
                <a:lnTo>
                  <a:pt x="91" y="167"/>
                </a:lnTo>
                <a:lnTo>
                  <a:pt x="73" y="148"/>
                </a:lnTo>
                <a:lnTo>
                  <a:pt x="79" y="142"/>
                </a:lnTo>
                <a:close/>
                <a:moveTo>
                  <a:pt x="65" y="176"/>
                </a:moveTo>
                <a:lnTo>
                  <a:pt x="55" y="166"/>
                </a:lnTo>
                <a:lnTo>
                  <a:pt x="61" y="160"/>
                </a:lnTo>
                <a:lnTo>
                  <a:pt x="71" y="170"/>
                </a:lnTo>
                <a:lnTo>
                  <a:pt x="65" y="176"/>
                </a:lnTo>
                <a:close/>
                <a:moveTo>
                  <a:pt x="176" y="175"/>
                </a:moveTo>
                <a:lnTo>
                  <a:pt x="106" y="175"/>
                </a:lnTo>
                <a:lnTo>
                  <a:pt x="176" y="105"/>
                </a:lnTo>
                <a:lnTo>
                  <a:pt x="176" y="17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1" name="Freeform 691"/>
          <p:cNvSpPr>
            <a:spLocks noEditPoints="1"/>
          </p:cNvSpPr>
          <p:nvPr/>
        </p:nvSpPr>
        <p:spPr bwMode="auto">
          <a:xfrm>
            <a:off x="6075045" y="4690745"/>
            <a:ext cx="277495" cy="277495"/>
          </a:xfrm>
          <a:custGeom>
            <a:avLst/>
            <a:gdLst>
              <a:gd name="T0" fmla="*/ 0 w 210"/>
              <a:gd name="T1" fmla="*/ 0 h 210"/>
              <a:gd name="T2" fmla="*/ 0 w 210"/>
              <a:gd name="T3" fmla="*/ 210 h 210"/>
              <a:gd name="T4" fmla="*/ 210 w 210"/>
              <a:gd name="T5" fmla="*/ 210 h 210"/>
              <a:gd name="T6" fmla="*/ 210 w 210"/>
              <a:gd name="T7" fmla="*/ 0 h 210"/>
              <a:gd name="T8" fmla="*/ 0 w 210"/>
              <a:gd name="T9" fmla="*/ 0 h 210"/>
              <a:gd name="T10" fmla="*/ 18 w 210"/>
              <a:gd name="T11" fmla="*/ 17 h 210"/>
              <a:gd name="T12" fmla="*/ 192 w 210"/>
              <a:gd name="T13" fmla="*/ 17 h 210"/>
              <a:gd name="T14" fmla="*/ 192 w 210"/>
              <a:gd name="T15" fmla="*/ 135 h 210"/>
              <a:gd name="T16" fmla="*/ 135 w 210"/>
              <a:gd name="T17" fmla="*/ 193 h 210"/>
              <a:gd name="T18" fmla="*/ 18 w 210"/>
              <a:gd name="T19" fmla="*/ 193 h 210"/>
              <a:gd name="T20" fmla="*/ 18 w 210"/>
              <a:gd name="T21" fmla="*/ 1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0" h="210">
                <a:moveTo>
                  <a:pt x="0" y="0"/>
                </a:moveTo>
                <a:lnTo>
                  <a:pt x="0" y="210"/>
                </a:lnTo>
                <a:lnTo>
                  <a:pt x="210" y="210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8" y="17"/>
                </a:moveTo>
                <a:lnTo>
                  <a:pt x="192" y="17"/>
                </a:lnTo>
                <a:lnTo>
                  <a:pt x="192" y="135"/>
                </a:lnTo>
                <a:lnTo>
                  <a:pt x="135" y="193"/>
                </a:lnTo>
                <a:lnTo>
                  <a:pt x="18" y="193"/>
                </a:lnTo>
                <a:lnTo>
                  <a:pt x="18" y="1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2" name="Rectangle 692"/>
          <p:cNvSpPr>
            <a:spLocks noChangeArrowheads="1"/>
          </p:cNvSpPr>
          <p:nvPr/>
        </p:nvSpPr>
        <p:spPr bwMode="auto">
          <a:xfrm>
            <a:off x="6132195" y="4761230"/>
            <a:ext cx="162560" cy="184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3" name="Rectangle 693"/>
          <p:cNvSpPr>
            <a:spLocks noChangeArrowheads="1"/>
          </p:cNvSpPr>
          <p:nvPr/>
        </p:nvSpPr>
        <p:spPr bwMode="auto">
          <a:xfrm>
            <a:off x="6132195" y="4817745"/>
            <a:ext cx="162560" cy="184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4" name="Rectangle 694"/>
          <p:cNvSpPr>
            <a:spLocks noChangeArrowheads="1"/>
          </p:cNvSpPr>
          <p:nvPr/>
        </p:nvSpPr>
        <p:spPr bwMode="auto">
          <a:xfrm>
            <a:off x="6132195" y="4874260"/>
            <a:ext cx="97790" cy="190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5" name="Freeform 695"/>
          <p:cNvSpPr>
            <a:spLocks noEditPoints="1"/>
          </p:cNvSpPr>
          <p:nvPr/>
        </p:nvSpPr>
        <p:spPr bwMode="auto">
          <a:xfrm>
            <a:off x="9018905" y="2071370"/>
            <a:ext cx="114935" cy="116205"/>
          </a:xfrm>
          <a:custGeom>
            <a:avLst/>
            <a:gdLst>
              <a:gd name="T0" fmla="*/ 0 w 119"/>
              <a:gd name="T1" fmla="*/ 40 h 121"/>
              <a:gd name="T2" fmla="*/ 46 w 119"/>
              <a:gd name="T3" fmla="*/ 85 h 121"/>
              <a:gd name="T4" fmla="*/ 70 w 119"/>
              <a:gd name="T5" fmla="*/ 118 h 121"/>
              <a:gd name="T6" fmla="*/ 83 w 119"/>
              <a:gd name="T7" fmla="*/ 121 h 121"/>
              <a:gd name="T8" fmla="*/ 119 w 119"/>
              <a:gd name="T9" fmla="*/ 85 h 121"/>
              <a:gd name="T10" fmla="*/ 116 w 119"/>
              <a:gd name="T11" fmla="*/ 72 h 121"/>
              <a:gd name="T12" fmla="*/ 83 w 119"/>
              <a:gd name="T13" fmla="*/ 48 h 121"/>
              <a:gd name="T14" fmla="*/ 35 w 119"/>
              <a:gd name="T15" fmla="*/ 0 h 121"/>
              <a:gd name="T16" fmla="*/ 1 w 119"/>
              <a:gd name="T17" fmla="*/ 34 h 121"/>
              <a:gd name="T18" fmla="*/ 0 w 119"/>
              <a:gd name="T19" fmla="*/ 40 h 121"/>
              <a:gd name="T20" fmla="*/ 80 w 119"/>
              <a:gd name="T21" fmla="*/ 67 h 121"/>
              <a:gd name="T22" fmla="*/ 95 w 119"/>
              <a:gd name="T23" fmla="*/ 82 h 121"/>
              <a:gd name="T24" fmla="*/ 80 w 119"/>
              <a:gd name="T25" fmla="*/ 97 h 121"/>
              <a:gd name="T26" fmla="*/ 65 w 119"/>
              <a:gd name="T27" fmla="*/ 82 h 121"/>
              <a:gd name="T28" fmla="*/ 80 w 119"/>
              <a:gd name="T29" fmla="*/ 6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9" h="121">
                <a:moveTo>
                  <a:pt x="0" y="40"/>
                </a:moveTo>
                <a:cubicBezTo>
                  <a:pt x="46" y="85"/>
                  <a:pt x="46" y="85"/>
                  <a:pt x="46" y="85"/>
                </a:cubicBezTo>
                <a:cubicBezTo>
                  <a:pt x="70" y="118"/>
                  <a:pt x="70" y="118"/>
                  <a:pt x="70" y="118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83" y="48"/>
                  <a:pt x="83" y="48"/>
                  <a:pt x="83" y="48"/>
                </a:cubicBezTo>
                <a:cubicBezTo>
                  <a:pt x="35" y="0"/>
                  <a:pt x="35" y="0"/>
                  <a:pt x="35" y="0"/>
                </a:cubicBezTo>
                <a:cubicBezTo>
                  <a:pt x="1" y="34"/>
                  <a:pt x="1" y="34"/>
                  <a:pt x="1" y="34"/>
                </a:cubicBezTo>
                <a:cubicBezTo>
                  <a:pt x="1" y="36"/>
                  <a:pt x="1" y="38"/>
                  <a:pt x="0" y="40"/>
                </a:cubicBezTo>
                <a:close/>
                <a:moveTo>
                  <a:pt x="80" y="67"/>
                </a:moveTo>
                <a:cubicBezTo>
                  <a:pt x="88" y="67"/>
                  <a:pt x="95" y="73"/>
                  <a:pt x="95" y="82"/>
                </a:cubicBezTo>
                <a:cubicBezTo>
                  <a:pt x="95" y="90"/>
                  <a:pt x="88" y="97"/>
                  <a:pt x="80" y="97"/>
                </a:cubicBezTo>
                <a:cubicBezTo>
                  <a:pt x="71" y="97"/>
                  <a:pt x="65" y="90"/>
                  <a:pt x="65" y="82"/>
                </a:cubicBezTo>
                <a:cubicBezTo>
                  <a:pt x="65" y="73"/>
                  <a:pt x="71" y="67"/>
                  <a:pt x="80" y="6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6" name="Freeform 696"/>
          <p:cNvSpPr/>
          <p:nvPr/>
        </p:nvSpPr>
        <p:spPr bwMode="auto">
          <a:xfrm>
            <a:off x="8855075" y="1908810"/>
            <a:ext cx="144780" cy="144145"/>
          </a:xfrm>
          <a:custGeom>
            <a:avLst/>
            <a:gdLst>
              <a:gd name="T0" fmla="*/ 151 w 151"/>
              <a:gd name="T1" fmla="*/ 114 h 149"/>
              <a:gd name="T2" fmla="*/ 124 w 151"/>
              <a:gd name="T3" fmla="*/ 87 h 149"/>
              <a:gd name="T4" fmla="*/ 130 w 151"/>
              <a:gd name="T5" fmla="*/ 67 h 149"/>
              <a:gd name="T6" fmla="*/ 62 w 151"/>
              <a:gd name="T7" fmla="*/ 0 h 149"/>
              <a:gd name="T8" fmla="*/ 56 w 151"/>
              <a:gd name="T9" fmla="*/ 6 h 149"/>
              <a:gd name="T10" fmla="*/ 82 w 151"/>
              <a:gd name="T11" fmla="*/ 46 h 149"/>
              <a:gd name="T12" fmla="*/ 46 w 151"/>
              <a:gd name="T13" fmla="*/ 81 h 149"/>
              <a:gd name="T14" fmla="*/ 6 w 151"/>
              <a:gd name="T15" fmla="*/ 56 h 149"/>
              <a:gd name="T16" fmla="*/ 0 w 151"/>
              <a:gd name="T17" fmla="*/ 62 h 149"/>
              <a:gd name="T18" fmla="*/ 67 w 151"/>
              <a:gd name="T19" fmla="*/ 130 h 149"/>
              <a:gd name="T20" fmla="*/ 87 w 151"/>
              <a:gd name="T21" fmla="*/ 124 h 149"/>
              <a:gd name="T22" fmla="*/ 111 w 151"/>
              <a:gd name="T23" fmla="*/ 149 h 149"/>
              <a:gd name="T24" fmla="*/ 117 w 151"/>
              <a:gd name="T25" fmla="*/ 148 h 149"/>
              <a:gd name="T26" fmla="*/ 151 w 151"/>
              <a:gd name="T27" fmla="*/ 11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1" h="149">
                <a:moveTo>
                  <a:pt x="151" y="114"/>
                </a:moveTo>
                <a:cubicBezTo>
                  <a:pt x="124" y="87"/>
                  <a:pt x="124" y="87"/>
                  <a:pt x="124" y="87"/>
                </a:cubicBezTo>
                <a:cubicBezTo>
                  <a:pt x="128" y="80"/>
                  <a:pt x="130" y="74"/>
                  <a:pt x="130" y="67"/>
                </a:cubicBezTo>
                <a:cubicBezTo>
                  <a:pt x="130" y="33"/>
                  <a:pt x="97" y="0"/>
                  <a:pt x="62" y="0"/>
                </a:cubicBezTo>
                <a:cubicBezTo>
                  <a:pt x="62" y="0"/>
                  <a:pt x="58" y="4"/>
                  <a:pt x="56" y="6"/>
                </a:cubicBezTo>
                <a:cubicBezTo>
                  <a:pt x="84" y="34"/>
                  <a:pt x="82" y="29"/>
                  <a:pt x="82" y="46"/>
                </a:cubicBezTo>
                <a:cubicBezTo>
                  <a:pt x="82" y="60"/>
                  <a:pt x="60" y="81"/>
                  <a:pt x="46" y="81"/>
                </a:cubicBezTo>
                <a:cubicBezTo>
                  <a:pt x="29" y="81"/>
                  <a:pt x="34" y="84"/>
                  <a:pt x="6" y="56"/>
                </a:cubicBezTo>
                <a:cubicBezTo>
                  <a:pt x="4" y="58"/>
                  <a:pt x="0" y="62"/>
                  <a:pt x="0" y="62"/>
                </a:cubicBezTo>
                <a:cubicBezTo>
                  <a:pt x="1" y="97"/>
                  <a:pt x="33" y="130"/>
                  <a:pt x="67" y="130"/>
                </a:cubicBezTo>
                <a:cubicBezTo>
                  <a:pt x="74" y="130"/>
                  <a:pt x="80" y="128"/>
                  <a:pt x="87" y="124"/>
                </a:cubicBezTo>
                <a:cubicBezTo>
                  <a:pt x="111" y="149"/>
                  <a:pt x="111" y="149"/>
                  <a:pt x="111" y="149"/>
                </a:cubicBezTo>
                <a:cubicBezTo>
                  <a:pt x="113" y="148"/>
                  <a:pt x="115" y="148"/>
                  <a:pt x="117" y="148"/>
                </a:cubicBezTo>
                <a:lnTo>
                  <a:pt x="151" y="1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7" name="Freeform 697"/>
          <p:cNvSpPr/>
          <p:nvPr/>
        </p:nvSpPr>
        <p:spPr bwMode="auto">
          <a:xfrm>
            <a:off x="8873490" y="1908810"/>
            <a:ext cx="276225" cy="278765"/>
          </a:xfrm>
          <a:custGeom>
            <a:avLst/>
            <a:gdLst>
              <a:gd name="T0" fmla="*/ 240 w 285"/>
              <a:gd name="T1" fmla="*/ 172 h 289"/>
              <a:gd name="T2" fmla="*/ 259 w 285"/>
              <a:gd name="T3" fmla="*/ 190 h 289"/>
              <a:gd name="T4" fmla="*/ 254 w 285"/>
              <a:gd name="T5" fmla="*/ 86 h 289"/>
              <a:gd name="T6" fmla="*/ 213 w 285"/>
              <a:gd name="T7" fmla="*/ 45 h 289"/>
              <a:gd name="T8" fmla="*/ 200 w 285"/>
              <a:gd name="T9" fmla="*/ 42 h 289"/>
              <a:gd name="T10" fmla="*/ 191 w 285"/>
              <a:gd name="T11" fmla="*/ 26 h 289"/>
              <a:gd name="T12" fmla="*/ 178 w 285"/>
              <a:gd name="T13" fmla="*/ 9 h 289"/>
              <a:gd name="T14" fmla="*/ 177 w 285"/>
              <a:gd name="T15" fmla="*/ 7 h 289"/>
              <a:gd name="T16" fmla="*/ 167 w 285"/>
              <a:gd name="T17" fmla="*/ 0 h 289"/>
              <a:gd name="T18" fmla="*/ 159 w 285"/>
              <a:gd name="T19" fmla="*/ 6 h 289"/>
              <a:gd name="T20" fmla="*/ 133 w 285"/>
              <a:gd name="T21" fmla="*/ 31 h 289"/>
              <a:gd name="T22" fmla="*/ 134 w 285"/>
              <a:gd name="T23" fmla="*/ 49 h 289"/>
              <a:gd name="T24" fmla="*/ 136 w 285"/>
              <a:gd name="T25" fmla="*/ 51 h 289"/>
              <a:gd name="T26" fmla="*/ 155 w 285"/>
              <a:gd name="T27" fmla="*/ 64 h 289"/>
              <a:gd name="T28" fmla="*/ 156 w 285"/>
              <a:gd name="T29" fmla="*/ 64 h 289"/>
              <a:gd name="T30" fmla="*/ 177 w 285"/>
              <a:gd name="T31" fmla="*/ 77 h 289"/>
              <a:gd name="T32" fmla="*/ 171 w 285"/>
              <a:gd name="T33" fmla="*/ 102 h 289"/>
              <a:gd name="T34" fmla="*/ 104 w 285"/>
              <a:gd name="T35" fmla="*/ 169 h 289"/>
              <a:gd name="T36" fmla="*/ 98 w 285"/>
              <a:gd name="T37" fmla="*/ 168 h 289"/>
              <a:gd name="T38" fmla="*/ 88 w 285"/>
              <a:gd name="T39" fmla="*/ 172 h 289"/>
              <a:gd name="T40" fmla="*/ 86 w 285"/>
              <a:gd name="T41" fmla="*/ 174 h 289"/>
              <a:gd name="T42" fmla="*/ 16 w 285"/>
              <a:gd name="T43" fmla="*/ 244 h 289"/>
              <a:gd name="T44" fmla="*/ 14 w 285"/>
              <a:gd name="T45" fmla="*/ 246 h 289"/>
              <a:gd name="T46" fmla="*/ 43 w 285"/>
              <a:gd name="T47" fmla="*/ 289 h 289"/>
              <a:gd name="T48" fmla="*/ 53 w 285"/>
              <a:gd name="T49" fmla="*/ 285 h 289"/>
              <a:gd name="T50" fmla="*/ 55 w 285"/>
              <a:gd name="T51" fmla="*/ 283 h 289"/>
              <a:gd name="T52" fmla="*/ 125 w 285"/>
              <a:gd name="T53" fmla="*/ 213 h 289"/>
              <a:gd name="T54" fmla="*/ 127 w 285"/>
              <a:gd name="T55" fmla="*/ 211 h 289"/>
              <a:gd name="T56" fmla="*/ 130 w 285"/>
              <a:gd name="T57" fmla="*/ 195 h 289"/>
              <a:gd name="T58" fmla="*/ 205 w 285"/>
              <a:gd name="T59" fmla="*/ 120 h 289"/>
              <a:gd name="T60" fmla="*/ 217 w 285"/>
              <a:gd name="T61" fmla="*/ 112 h 289"/>
              <a:gd name="T62" fmla="*/ 218 w 285"/>
              <a:gd name="T63" fmla="*/ 112 h 289"/>
              <a:gd name="T64" fmla="*/ 240 w 285"/>
              <a:gd name="T65" fmla="*/ 172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5" h="289">
                <a:moveTo>
                  <a:pt x="240" y="172"/>
                </a:moveTo>
                <a:cubicBezTo>
                  <a:pt x="259" y="190"/>
                  <a:pt x="259" y="190"/>
                  <a:pt x="259" y="190"/>
                </a:cubicBezTo>
                <a:cubicBezTo>
                  <a:pt x="259" y="190"/>
                  <a:pt x="285" y="117"/>
                  <a:pt x="254" y="86"/>
                </a:cubicBezTo>
                <a:cubicBezTo>
                  <a:pt x="242" y="74"/>
                  <a:pt x="226" y="58"/>
                  <a:pt x="213" y="45"/>
                </a:cubicBezTo>
                <a:cubicBezTo>
                  <a:pt x="210" y="42"/>
                  <a:pt x="202" y="44"/>
                  <a:pt x="200" y="42"/>
                </a:cubicBezTo>
                <a:cubicBezTo>
                  <a:pt x="194" y="34"/>
                  <a:pt x="192" y="27"/>
                  <a:pt x="191" y="26"/>
                </a:cubicBezTo>
                <a:cubicBezTo>
                  <a:pt x="190" y="20"/>
                  <a:pt x="184" y="14"/>
                  <a:pt x="178" y="9"/>
                </a:cubicBezTo>
                <a:cubicBezTo>
                  <a:pt x="177" y="7"/>
                  <a:pt x="177" y="7"/>
                  <a:pt x="177" y="7"/>
                </a:cubicBezTo>
                <a:cubicBezTo>
                  <a:pt x="172" y="2"/>
                  <a:pt x="170" y="0"/>
                  <a:pt x="167" y="0"/>
                </a:cubicBezTo>
                <a:cubicBezTo>
                  <a:pt x="165" y="0"/>
                  <a:pt x="163" y="2"/>
                  <a:pt x="159" y="6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24" y="40"/>
                  <a:pt x="126" y="41"/>
                  <a:pt x="134" y="49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2" y="57"/>
                  <a:pt x="149" y="64"/>
                  <a:pt x="155" y="64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61" y="65"/>
                  <a:pt x="172" y="68"/>
                  <a:pt x="177" y="77"/>
                </a:cubicBezTo>
                <a:cubicBezTo>
                  <a:pt x="182" y="89"/>
                  <a:pt x="174" y="97"/>
                  <a:pt x="171" y="102"/>
                </a:cubicBezTo>
                <a:cubicBezTo>
                  <a:pt x="104" y="169"/>
                  <a:pt x="104" y="169"/>
                  <a:pt x="104" y="169"/>
                </a:cubicBezTo>
                <a:cubicBezTo>
                  <a:pt x="102" y="168"/>
                  <a:pt x="100" y="168"/>
                  <a:pt x="98" y="168"/>
                </a:cubicBezTo>
                <a:cubicBezTo>
                  <a:pt x="94" y="168"/>
                  <a:pt x="91" y="169"/>
                  <a:pt x="88" y="172"/>
                </a:cubicBezTo>
                <a:cubicBezTo>
                  <a:pt x="87" y="172"/>
                  <a:pt x="87" y="173"/>
                  <a:pt x="86" y="174"/>
                </a:cubicBezTo>
                <a:cubicBezTo>
                  <a:pt x="86" y="174"/>
                  <a:pt x="30" y="229"/>
                  <a:pt x="16" y="244"/>
                </a:cubicBezTo>
                <a:cubicBezTo>
                  <a:pt x="15" y="245"/>
                  <a:pt x="14" y="245"/>
                  <a:pt x="14" y="246"/>
                </a:cubicBezTo>
                <a:cubicBezTo>
                  <a:pt x="0" y="259"/>
                  <a:pt x="25" y="289"/>
                  <a:pt x="43" y="289"/>
                </a:cubicBezTo>
                <a:cubicBezTo>
                  <a:pt x="47" y="289"/>
                  <a:pt x="50" y="288"/>
                  <a:pt x="53" y="285"/>
                </a:cubicBezTo>
                <a:cubicBezTo>
                  <a:pt x="54" y="285"/>
                  <a:pt x="54" y="284"/>
                  <a:pt x="55" y="283"/>
                </a:cubicBezTo>
                <a:cubicBezTo>
                  <a:pt x="70" y="268"/>
                  <a:pt x="125" y="213"/>
                  <a:pt x="125" y="213"/>
                </a:cubicBezTo>
                <a:cubicBezTo>
                  <a:pt x="126" y="212"/>
                  <a:pt x="127" y="212"/>
                  <a:pt x="127" y="211"/>
                </a:cubicBezTo>
                <a:cubicBezTo>
                  <a:pt x="131" y="207"/>
                  <a:pt x="132" y="201"/>
                  <a:pt x="130" y="195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10" y="116"/>
                  <a:pt x="215" y="112"/>
                  <a:pt x="217" y="112"/>
                </a:cubicBezTo>
                <a:cubicBezTo>
                  <a:pt x="218" y="112"/>
                  <a:pt x="218" y="112"/>
                  <a:pt x="218" y="112"/>
                </a:cubicBezTo>
                <a:cubicBezTo>
                  <a:pt x="246" y="128"/>
                  <a:pt x="240" y="172"/>
                  <a:pt x="240" y="1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8" name="Freeform 698"/>
          <p:cNvSpPr>
            <a:spLocks noEditPoints="1"/>
          </p:cNvSpPr>
          <p:nvPr/>
        </p:nvSpPr>
        <p:spPr bwMode="auto">
          <a:xfrm>
            <a:off x="4381500" y="5239385"/>
            <a:ext cx="301625" cy="287655"/>
          </a:xfrm>
          <a:custGeom>
            <a:avLst/>
            <a:gdLst>
              <a:gd name="T0" fmla="*/ 313 w 313"/>
              <a:gd name="T1" fmla="*/ 8 h 297"/>
              <a:gd name="T2" fmla="*/ 206 w 313"/>
              <a:gd name="T3" fmla="*/ 13 h 297"/>
              <a:gd name="T4" fmla="*/ 61 w 313"/>
              <a:gd name="T5" fmla="*/ 45 h 297"/>
              <a:gd name="T6" fmla="*/ 61 w 313"/>
              <a:gd name="T7" fmla="*/ 225 h 297"/>
              <a:gd name="T8" fmla="*/ 25 w 313"/>
              <a:gd name="T9" fmla="*/ 278 h 297"/>
              <a:gd name="T10" fmla="*/ 38 w 313"/>
              <a:gd name="T11" fmla="*/ 297 h 297"/>
              <a:gd name="T12" fmla="*/ 91 w 313"/>
              <a:gd name="T13" fmla="*/ 254 h 297"/>
              <a:gd name="T14" fmla="*/ 169 w 313"/>
              <a:gd name="T15" fmla="*/ 285 h 297"/>
              <a:gd name="T16" fmla="*/ 310 w 313"/>
              <a:gd name="T17" fmla="*/ 162 h 297"/>
              <a:gd name="T18" fmla="*/ 313 w 313"/>
              <a:gd name="T19" fmla="*/ 8 h 297"/>
              <a:gd name="T20" fmla="*/ 267 w 313"/>
              <a:gd name="T21" fmla="*/ 63 h 297"/>
              <a:gd name="T22" fmla="*/ 192 w 313"/>
              <a:gd name="T23" fmla="*/ 136 h 297"/>
              <a:gd name="T24" fmla="*/ 101 w 313"/>
              <a:gd name="T25" fmla="*/ 222 h 297"/>
              <a:gd name="T26" fmla="*/ 98 w 313"/>
              <a:gd name="T27" fmla="*/ 223 h 297"/>
              <a:gd name="T28" fmla="*/ 95 w 313"/>
              <a:gd name="T29" fmla="*/ 222 h 297"/>
              <a:gd name="T30" fmla="*/ 95 w 313"/>
              <a:gd name="T31" fmla="*/ 217 h 297"/>
              <a:gd name="T32" fmla="*/ 172 w 313"/>
              <a:gd name="T33" fmla="*/ 116 h 297"/>
              <a:gd name="T34" fmla="*/ 263 w 313"/>
              <a:gd name="T35" fmla="*/ 56 h 297"/>
              <a:gd name="T36" fmla="*/ 268 w 313"/>
              <a:gd name="T37" fmla="*/ 58 h 297"/>
              <a:gd name="T38" fmla="*/ 267 w 313"/>
              <a:gd name="T39" fmla="*/ 63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3" h="297">
                <a:moveTo>
                  <a:pt x="313" y="8"/>
                </a:moveTo>
                <a:cubicBezTo>
                  <a:pt x="313" y="8"/>
                  <a:pt x="295" y="27"/>
                  <a:pt x="206" y="13"/>
                </a:cubicBezTo>
                <a:cubicBezTo>
                  <a:pt x="124" y="0"/>
                  <a:pt x="91" y="15"/>
                  <a:pt x="61" y="45"/>
                </a:cubicBezTo>
                <a:cubicBezTo>
                  <a:pt x="32" y="74"/>
                  <a:pt x="0" y="164"/>
                  <a:pt x="61" y="225"/>
                </a:cubicBezTo>
                <a:cubicBezTo>
                  <a:pt x="71" y="235"/>
                  <a:pt x="25" y="278"/>
                  <a:pt x="25" y="278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91" y="254"/>
                  <a:pt x="91" y="254"/>
                  <a:pt x="91" y="254"/>
                </a:cubicBezTo>
                <a:cubicBezTo>
                  <a:pt x="91" y="254"/>
                  <a:pt x="123" y="285"/>
                  <a:pt x="169" y="285"/>
                </a:cubicBezTo>
                <a:cubicBezTo>
                  <a:pt x="233" y="285"/>
                  <a:pt x="306" y="258"/>
                  <a:pt x="310" y="162"/>
                </a:cubicBezTo>
                <a:cubicBezTo>
                  <a:pt x="313" y="101"/>
                  <a:pt x="297" y="58"/>
                  <a:pt x="313" y="8"/>
                </a:cubicBezTo>
                <a:close/>
                <a:moveTo>
                  <a:pt x="267" y="63"/>
                </a:moveTo>
                <a:cubicBezTo>
                  <a:pt x="267" y="63"/>
                  <a:pt x="239" y="89"/>
                  <a:pt x="192" y="136"/>
                </a:cubicBezTo>
                <a:cubicBezTo>
                  <a:pt x="150" y="178"/>
                  <a:pt x="101" y="222"/>
                  <a:pt x="101" y="222"/>
                </a:cubicBezTo>
                <a:cubicBezTo>
                  <a:pt x="100" y="223"/>
                  <a:pt x="99" y="223"/>
                  <a:pt x="98" y="223"/>
                </a:cubicBezTo>
                <a:cubicBezTo>
                  <a:pt x="97" y="223"/>
                  <a:pt x="96" y="223"/>
                  <a:pt x="95" y="222"/>
                </a:cubicBezTo>
                <a:cubicBezTo>
                  <a:pt x="94" y="221"/>
                  <a:pt x="94" y="219"/>
                  <a:pt x="95" y="217"/>
                </a:cubicBezTo>
                <a:cubicBezTo>
                  <a:pt x="95" y="217"/>
                  <a:pt x="138" y="148"/>
                  <a:pt x="172" y="116"/>
                </a:cubicBezTo>
                <a:cubicBezTo>
                  <a:pt x="209" y="83"/>
                  <a:pt x="263" y="57"/>
                  <a:pt x="263" y="56"/>
                </a:cubicBezTo>
                <a:cubicBezTo>
                  <a:pt x="265" y="56"/>
                  <a:pt x="267" y="56"/>
                  <a:pt x="268" y="58"/>
                </a:cubicBezTo>
                <a:cubicBezTo>
                  <a:pt x="269" y="59"/>
                  <a:pt x="269" y="62"/>
                  <a:pt x="267" y="6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9" name="Freeform 699"/>
          <p:cNvSpPr>
            <a:spLocks noEditPoints="1"/>
          </p:cNvSpPr>
          <p:nvPr/>
        </p:nvSpPr>
        <p:spPr bwMode="auto">
          <a:xfrm>
            <a:off x="4949825" y="5256530"/>
            <a:ext cx="290830" cy="271780"/>
          </a:xfrm>
          <a:custGeom>
            <a:avLst/>
            <a:gdLst>
              <a:gd name="T0" fmla="*/ 266 w 301"/>
              <a:gd name="T1" fmla="*/ 192 h 282"/>
              <a:gd name="T2" fmla="*/ 234 w 301"/>
              <a:gd name="T3" fmla="*/ 69 h 282"/>
              <a:gd name="T4" fmla="*/ 81 w 301"/>
              <a:gd name="T5" fmla="*/ 36 h 282"/>
              <a:gd name="T6" fmla="*/ 32 w 301"/>
              <a:gd name="T7" fmla="*/ 3 h 282"/>
              <a:gd name="T8" fmla="*/ 12 w 301"/>
              <a:gd name="T9" fmla="*/ 13 h 282"/>
              <a:gd name="T10" fmla="*/ 61 w 301"/>
              <a:gd name="T11" fmla="*/ 57 h 282"/>
              <a:gd name="T12" fmla="*/ 132 w 301"/>
              <a:gd name="T13" fmla="*/ 249 h 282"/>
              <a:gd name="T14" fmla="*/ 301 w 301"/>
              <a:gd name="T15" fmla="*/ 260 h 282"/>
              <a:gd name="T16" fmla="*/ 266 w 301"/>
              <a:gd name="T17" fmla="*/ 192 h 282"/>
              <a:gd name="T18" fmla="*/ 242 w 301"/>
              <a:gd name="T19" fmla="*/ 232 h 282"/>
              <a:gd name="T20" fmla="*/ 240 w 301"/>
              <a:gd name="T21" fmla="*/ 233 h 282"/>
              <a:gd name="T22" fmla="*/ 238 w 301"/>
              <a:gd name="T23" fmla="*/ 232 h 282"/>
              <a:gd name="T24" fmla="*/ 159 w 301"/>
              <a:gd name="T25" fmla="*/ 138 h 282"/>
              <a:gd name="T26" fmla="*/ 106 w 301"/>
              <a:gd name="T27" fmla="*/ 75 h 282"/>
              <a:gd name="T28" fmla="*/ 106 w 301"/>
              <a:gd name="T29" fmla="*/ 71 h 282"/>
              <a:gd name="T30" fmla="*/ 109 w 301"/>
              <a:gd name="T31" fmla="*/ 71 h 282"/>
              <a:gd name="T32" fmla="*/ 178 w 301"/>
              <a:gd name="T33" fmla="*/ 122 h 282"/>
              <a:gd name="T34" fmla="*/ 243 w 301"/>
              <a:gd name="T35" fmla="*/ 229 h 282"/>
              <a:gd name="T36" fmla="*/ 242 w 301"/>
              <a:gd name="T37" fmla="*/ 23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1" h="282">
                <a:moveTo>
                  <a:pt x="266" y="192"/>
                </a:moveTo>
                <a:cubicBezTo>
                  <a:pt x="268" y="152"/>
                  <a:pt x="252" y="95"/>
                  <a:pt x="234" y="69"/>
                </a:cubicBezTo>
                <a:cubicBezTo>
                  <a:pt x="197" y="16"/>
                  <a:pt x="116" y="0"/>
                  <a:pt x="81" y="36"/>
                </a:cubicBezTo>
                <a:cubicBezTo>
                  <a:pt x="74" y="43"/>
                  <a:pt x="32" y="3"/>
                  <a:pt x="32" y="3"/>
                </a:cubicBezTo>
                <a:cubicBezTo>
                  <a:pt x="12" y="13"/>
                  <a:pt x="12" y="13"/>
                  <a:pt x="12" y="13"/>
                </a:cubicBezTo>
                <a:cubicBezTo>
                  <a:pt x="61" y="57"/>
                  <a:pt x="61" y="57"/>
                  <a:pt x="61" y="57"/>
                </a:cubicBezTo>
                <a:cubicBezTo>
                  <a:pt x="61" y="57"/>
                  <a:pt x="0" y="152"/>
                  <a:pt x="132" y="249"/>
                </a:cubicBezTo>
                <a:cubicBezTo>
                  <a:pt x="177" y="282"/>
                  <a:pt x="241" y="269"/>
                  <a:pt x="301" y="260"/>
                </a:cubicBezTo>
                <a:cubicBezTo>
                  <a:pt x="301" y="260"/>
                  <a:pt x="265" y="248"/>
                  <a:pt x="266" y="192"/>
                </a:cubicBezTo>
                <a:close/>
                <a:moveTo>
                  <a:pt x="242" y="232"/>
                </a:moveTo>
                <a:cubicBezTo>
                  <a:pt x="241" y="233"/>
                  <a:pt x="241" y="233"/>
                  <a:pt x="240" y="233"/>
                </a:cubicBezTo>
                <a:cubicBezTo>
                  <a:pt x="240" y="233"/>
                  <a:pt x="239" y="232"/>
                  <a:pt x="238" y="232"/>
                </a:cubicBezTo>
                <a:cubicBezTo>
                  <a:pt x="238" y="232"/>
                  <a:pt x="198" y="182"/>
                  <a:pt x="159" y="138"/>
                </a:cubicBezTo>
                <a:cubicBezTo>
                  <a:pt x="115" y="89"/>
                  <a:pt x="106" y="75"/>
                  <a:pt x="106" y="75"/>
                </a:cubicBezTo>
                <a:cubicBezTo>
                  <a:pt x="105" y="74"/>
                  <a:pt x="105" y="72"/>
                  <a:pt x="106" y="71"/>
                </a:cubicBezTo>
                <a:cubicBezTo>
                  <a:pt x="107" y="71"/>
                  <a:pt x="108" y="70"/>
                  <a:pt x="109" y="71"/>
                </a:cubicBezTo>
                <a:cubicBezTo>
                  <a:pt x="109" y="71"/>
                  <a:pt x="144" y="87"/>
                  <a:pt x="178" y="122"/>
                </a:cubicBezTo>
                <a:cubicBezTo>
                  <a:pt x="210" y="156"/>
                  <a:pt x="243" y="229"/>
                  <a:pt x="243" y="229"/>
                </a:cubicBezTo>
                <a:cubicBezTo>
                  <a:pt x="243" y="230"/>
                  <a:pt x="243" y="232"/>
                  <a:pt x="242" y="2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0" name="Freeform 700"/>
          <p:cNvSpPr>
            <a:spLocks noEditPoints="1"/>
          </p:cNvSpPr>
          <p:nvPr/>
        </p:nvSpPr>
        <p:spPr bwMode="auto">
          <a:xfrm>
            <a:off x="7299960" y="2032635"/>
            <a:ext cx="78105" cy="70485"/>
          </a:xfrm>
          <a:custGeom>
            <a:avLst/>
            <a:gdLst>
              <a:gd name="T0" fmla="*/ 61 w 80"/>
              <a:gd name="T1" fmla="*/ 32 h 72"/>
              <a:gd name="T2" fmla="*/ 56 w 80"/>
              <a:gd name="T3" fmla="*/ 32 h 72"/>
              <a:gd name="T4" fmla="*/ 56 w 80"/>
              <a:gd name="T5" fmla="*/ 11 h 72"/>
              <a:gd name="T6" fmla="*/ 57 w 80"/>
              <a:gd name="T7" fmla="*/ 11 h 72"/>
              <a:gd name="T8" fmla="*/ 52 w 80"/>
              <a:gd name="T9" fmla="*/ 0 h 72"/>
              <a:gd name="T10" fmla="*/ 37 w 80"/>
              <a:gd name="T11" fmla="*/ 0 h 72"/>
              <a:gd name="T12" fmla="*/ 37 w 80"/>
              <a:gd name="T13" fmla="*/ 0 h 72"/>
              <a:gd name="T14" fmla="*/ 12 w 80"/>
              <a:gd name="T15" fmla="*/ 0 h 72"/>
              <a:gd name="T16" fmla="*/ 9 w 80"/>
              <a:gd name="T17" fmla="*/ 9 h 72"/>
              <a:gd name="T18" fmla="*/ 9 w 80"/>
              <a:gd name="T19" fmla="*/ 34 h 72"/>
              <a:gd name="T20" fmla="*/ 2 w 80"/>
              <a:gd name="T21" fmla="*/ 55 h 72"/>
              <a:gd name="T22" fmla="*/ 0 w 80"/>
              <a:gd name="T23" fmla="*/ 61 h 72"/>
              <a:gd name="T24" fmla="*/ 2 w 80"/>
              <a:gd name="T25" fmla="*/ 71 h 72"/>
              <a:gd name="T26" fmla="*/ 44 w 80"/>
              <a:gd name="T27" fmla="*/ 71 h 72"/>
              <a:gd name="T28" fmla="*/ 44 w 80"/>
              <a:gd name="T29" fmla="*/ 72 h 72"/>
              <a:gd name="T30" fmla="*/ 80 w 80"/>
              <a:gd name="T31" fmla="*/ 72 h 72"/>
              <a:gd name="T32" fmla="*/ 63 w 80"/>
              <a:gd name="T33" fmla="*/ 35 h 72"/>
              <a:gd name="T34" fmla="*/ 61 w 80"/>
              <a:gd name="T35" fmla="*/ 32 h 72"/>
              <a:gd name="T36" fmla="*/ 31 w 80"/>
              <a:gd name="T37" fmla="*/ 49 h 72"/>
              <a:gd name="T38" fmla="*/ 19 w 80"/>
              <a:gd name="T39" fmla="*/ 49 h 72"/>
              <a:gd name="T40" fmla="*/ 19 w 80"/>
              <a:gd name="T41" fmla="*/ 11 h 72"/>
              <a:gd name="T42" fmla="*/ 31 w 80"/>
              <a:gd name="T43" fmla="*/ 11 h 72"/>
              <a:gd name="T44" fmla="*/ 31 w 80"/>
              <a:gd name="T45" fmla="*/ 4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0" h="72">
                <a:moveTo>
                  <a:pt x="61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2" y="0"/>
                  <a:pt x="52" y="0"/>
                  <a:pt x="52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9"/>
                  <a:pt x="9" y="9"/>
                  <a:pt x="9" y="9"/>
                </a:cubicBezTo>
                <a:cubicBezTo>
                  <a:pt x="12" y="17"/>
                  <a:pt x="12" y="26"/>
                  <a:pt x="9" y="34"/>
                </a:cubicBezTo>
                <a:cubicBezTo>
                  <a:pt x="2" y="55"/>
                  <a:pt x="2" y="55"/>
                  <a:pt x="2" y="55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4"/>
                  <a:pt x="2" y="68"/>
                  <a:pt x="2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4" y="72"/>
                  <a:pt x="44" y="72"/>
                  <a:pt x="44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63" y="35"/>
                  <a:pt x="63" y="35"/>
                  <a:pt x="63" y="35"/>
                </a:cubicBezTo>
                <a:lnTo>
                  <a:pt x="61" y="32"/>
                </a:lnTo>
                <a:close/>
                <a:moveTo>
                  <a:pt x="31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1"/>
                  <a:pt x="19" y="11"/>
                  <a:pt x="19" y="11"/>
                </a:cubicBezTo>
                <a:cubicBezTo>
                  <a:pt x="31" y="11"/>
                  <a:pt x="31" y="11"/>
                  <a:pt x="31" y="11"/>
                </a:cubicBezTo>
                <a:lnTo>
                  <a:pt x="31" y="4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1" name="Freeform 701"/>
          <p:cNvSpPr/>
          <p:nvPr/>
        </p:nvSpPr>
        <p:spPr bwMode="auto">
          <a:xfrm>
            <a:off x="7433310" y="2032635"/>
            <a:ext cx="31750" cy="70485"/>
          </a:xfrm>
          <a:custGeom>
            <a:avLst/>
            <a:gdLst>
              <a:gd name="T0" fmla="*/ 16 w 24"/>
              <a:gd name="T1" fmla="*/ 34 h 53"/>
              <a:gd name="T2" fmla="*/ 21 w 24"/>
              <a:gd name="T3" fmla="*/ 45 h 53"/>
              <a:gd name="T4" fmla="*/ 16 w 24"/>
              <a:gd name="T5" fmla="*/ 47 h 53"/>
              <a:gd name="T6" fmla="*/ 21 w 24"/>
              <a:gd name="T7" fmla="*/ 53 h 53"/>
              <a:gd name="T8" fmla="*/ 24 w 24"/>
              <a:gd name="T9" fmla="*/ 53 h 53"/>
              <a:gd name="T10" fmla="*/ 24 w 24"/>
              <a:gd name="T11" fmla="*/ 0 h 53"/>
              <a:gd name="T12" fmla="*/ 0 w 24"/>
              <a:gd name="T13" fmla="*/ 0 h 53"/>
              <a:gd name="T14" fmla="*/ 0 w 24"/>
              <a:gd name="T15" fmla="*/ 0 h 53"/>
              <a:gd name="T16" fmla="*/ 16 w 24"/>
              <a:gd name="T17" fmla="*/ 3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" h="53">
                <a:moveTo>
                  <a:pt x="16" y="34"/>
                </a:moveTo>
                <a:lnTo>
                  <a:pt x="21" y="45"/>
                </a:lnTo>
                <a:lnTo>
                  <a:pt x="16" y="47"/>
                </a:lnTo>
                <a:lnTo>
                  <a:pt x="21" y="53"/>
                </a:lnTo>
                <a:lnTo>
                  <a:pt x="24" y="53"/>
                </a:lnTo>
                <a:lnTo>
                  <a:pt x="24" y="0"/>
                </a:lnTo>
                <a:lnTo>
                  <a:pt x="0" y="0"/>
                </a:lnTo>
                <a:lnTo>
                  <a:pt x="0" y="0"/>
                </a:lnTo>
                <a:lnTo>
                  <a:pt x="16" y="3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2" name="Freeform 702"/>
          <p:cNvSpPr>
            <a:spLocks noEditPoints="1"/>
          </p:cNvSpPr>
          <p:nvPr/>
        </p:nvSpPr>
        <p:spPr bwMode="auto">
          <a:xfrm>
            <a:off x="7408545" y="2101850"/>
            <a:ext cx="56515" cy="77470"/>
          </a:xfrm>
          <a:custGeom>
            <a:avLst/>
            <a:gdLst>
              <a:gd name="T0" fmla="*/ 58 w 58"/>
              <a:gd name="T1" fmla="*/ 38 h 81"/>
              <a:gd name="T2" fmla="*/ 34 w 58"/>
              <a:gd name="T3" fmla="*/ 0 h 81"/>
              <a:gd name="T4" fmla="*/ 0 w 58"/>
              <a:gd name="T5" fmla="*/ 16 h 81"/>
              <a:gd name="T6" fmla="*/ 12 w 58"/>
              <a:gd name="T7" fmla="*/ 59 h 81"/>
              <a:gd name="T8" fmla="*/ 16 w 58"/>
              <a:gd name="T9" fmla="*/ 58 h 81"/>
              <a:gd name="T10" fmla="*/ 42 w 58"/>
              <a:gd name="T11" fmla="*/ 81 h 81"/>
              <a:gd name="T12" fmla="*/ 57 w 58"/>
              <a:gd name="T13" fmla="*/ 74 h 81"/>
              <a:gd name="T14" fmla="*/ 58 w 58"/>
              <a:gd name="T15" fmla="*/ 38 h 81"/>
              <a:gd name="T16" fmla="*/ 38 w 58"/>
              <a:gd name="T17" fmla="*/ 53 h 81"/>
              <a:gd name="T18" fmla="*/ 35 w 58"/>
              <a:gd name="T19" fmla="*/ 53 h 81"/>
              <a:gd name="T20" fmla="*/ 28 w 58"/>
              <a:gd name="T21" fmla="*/ 49 h 81"/>
              <a:gd name="T22" fmla="*/ 32 w 58"/>
              <a:gd name="T23" fmla="*/ 40 h 81"/>
              <a:gd name="T24" fmla="*/ 35 w 58"/>
              <a:gd name="T25" fmla="*/ 39 h 81"/>
              <a:gd name="T26" fmla="*/ 41 w 58"/>
              <a:gd name="T27" fmla="*/ 43 h 81"/>
              <a:gd name="T28" fmla="*/ 38 w 58"/>
              <a:gd name="T29" fmla="*/ 5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81">
                <a:moveTo>
                  <a:pt x="58" y="38"/>
                </a:moveTo>
                <a:cubicBezTo>
                  <a:pt x="34" y="0"/>
                  <a:pt x="34" y="0"/>
                  <a:pt x="34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2" y="59"/>
                  <a:pt x="12" y="59"/>
                  <a:pt x="12" y="59"/>
                </a:cubicBezTo>
                <a:cubicBezTo>
                  <a:pt x="13" y="59"/>
                  <a:pt x="14" y="58"/>
                  <a:pt x="16" y="58"/>
                </a:cubicBezTo>
                <a:cubicBezTo>
                  <a:pt x="24" y="58"/>
                  <a:pt x="35" y="67"/>
                  <a:pt x="42" y="81"/>
                </a:cubicBezTo>
                <a:cubicBezTo>
                  <a:pt x="57" y="74"/>
                  <a:pt x="57" y="74"/>
                  <a:pt x="57" y="74"/>
                </a:cubicBezTo>
                <a:cubicBezTo>
                  <a:pt x="50" y="58"/>
                  <a:pt x="51" y="43"/>
                  <a:pt x="58" y="38"/>
                </a:cubicBezTo>
                <a:close/>
                <a:moveTo>
                  <a:pt x="38" y="53"/>
                </a:moveTo>
                <a:cubicBezTo>
                  <a:pt x="37" y="53"/>
                  <a:pt x="36" y="53"/>
                  <a:pt x="35" y="53"/>
                </a:cubicBezTo>
                <a:cubicBezTo>
                  <a:pt x="32" y="53"/>
                  <a:pt x="30" y="52"/>
                  <a:pt x="28" y="49"/>
                </a:cubicBezTo>
                <a:cubicBezTo>
                  <a:pt x="27" y="46"/>
                  <a:pt x="28" y="42"/>
                  <a:pt x="32" y="40"/>
                </a:cubicBezTo>
                <a:cubicBezTo>
                  <a:pt x="33" y="39"/>
                  <a:pt x="34" y="39"/>
                  <a:pt x="35" y="39"/>
                </a:cubicBezTo>
                <a:cubicBezTo>
                  <a:pt x="37" y="39"/>
                  <a:pt x="40" y="41"/>
                  <a:pt x="41" y="43"/>
                </a:cubicBezTo>
                <a:cubicBezTo>
                  <a:pt x="43" y="47"/>
                  <a:pt x="41" y="51"/>
                  <a:pt x="38" y="5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3" name="Freeform 703"/>
          <p:cNvSpPr/>
          <p:nvPr/>
        </p:nvSpPr>
        <p:spPr bwMode="auto">
          <a:xfrm>
            <a:off x="7322185" y="1919605"/>
            <a:ext cx="117475" cy="186055"/>
          </a:xfrm>
          <a:custGeom>
            <a:avLst/>
            <a:gdLst>
              <a:gd name="T0" fmla="*/ 101 w 122"/>
              <a:gd name="T1" fmla="*/ 124 h 193"/>
              <a:gd name="T2" fmla="*/ 96 w 122"/>
              <a:gd name="T3" fmla="*/ 127 h 193"/>
              <a:gd name="T4" fmla="*/ 42 w 122"/>
              <a:gd name="T5" fmla="*/ 12 h 193"/>
              <a:gd name="T6" fmla="*/ 24 w 122"/>
              <a:gd name="T7" fmla="*/ 0 h 193"/>
              <a:gd name="T8" fmla="*/ 15 w 122"/>
              <a:gd name="T9" fmla="*/ 2 h 193"/>
              <a:gd name="T10" fmla="*/ 5 w 122"/>
              <a:gd name="T11" fmla="*/ 29 h 193"/>
              <a:gd name="T12" fmla="*/ 59 w 122"/>
              <a:gd name="T13" fmla="*/ 144 h 193"/>
              <a:gd name="T14" fmla="*/ 54 w 122"/>
              <a:gd name="T15" fmla="*/ 146 h 193"/>
              <a:gd name="T16" fmla="*/ 76 w 122"/>
              <a:gd name="T17" fmla="*/ 193 h 193"/>
              <a:gd name="T18" fmla="*/ 122 w 122"/>
              <a:gd name="T19" fmla="*/ 171 h 193"/>
              <a:gd name="T20" fmla="*/ 101 w 122"/>
              <a:gd name="T21" fmla="*/ 124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93">
                <a:moveTo>
                  <a:pt x="101" y="124"/>
                </a:moveTo>
                <a:cubicBezTo>
                  <a:pt x="96" y="127"/>
                  <a:pt x="96" y="127"/>
                  <a:pt x="96" y="127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4"/>
                  <a:pt x="31" y="0"/>
                  <a:pt x="24" y="0"/>
                </a:cubicBezTo>
                <a:cubicBezTo>
                  <a:pt x="21" y="0"/>
                  <a:pt x="18" y="0"/>
                  <a:pt x="15" y="2"/>
                </a:cubicBezTo>
                <a:cubicBezTo>
                  <a:pt x="5" y="7"/>
                  <a:pt x="0" y="19"/>
                  <a:pt x="5" y="29"/>
                </a:cubicBezTo>
                <a:cubicBezTo>
                  <a:pt x="59" y="144"/>
                  <a:pt x="59" y="144"/>
                  <a:pt x="59" y="144"/>
                </a:cubicBezTo>
                <a:cubicBezTo>
                  <a:pt x="54" y="146"/>
                  <a:pt x="54" y="146"/>
                  <a:pt x="54" y="146"/>
                </a:cubicBezTo>
                <a:cubicBezTo>
                  <a:pt x="76" y="193"/>
                  <a:pt x="76" y="193"/>
                  <a:pt x="76" y="193"/>
                </a:cubicBezTo>
                <a:cubicBezTo>
                  <a:pt x="122" y="171"/>
                  <a:pt x="122" y="171"/>
                  <a:pt x="122" y="171"/>
                </a:cubicBezTo>
                <a:lnTo>
                  <a:pt x="101" y="12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4" name="Freeform 704"/>
          <p:cNvSpPr/>
          <p:nvPr/>
        </p:nvSpPr>
        <p:spPr bwMode="auto">
          <a:xfrm>
            <a:off x="7186295" y="2032635"/>
            <a:ext cx="53975" cy="69215"/>
          </a:xfrm>
          <a:custGeom>
            <a:avLst/>
            <a:gdLst>
              <a:gd name="T0" fmla="*/ 41 w 56"/>
              <a:gd name="T1" fmla="*/ 32 h 71"/>
              <a:gd name="T2" fmla="*/ 30 w 56"/>
              <a:gd name="T3" fmla="*/ 32 h 71"/>
              <a:gd name="T4" fmla="*/ 30 w 56"/>
              <a:gd name="T5" fmla="*/ 11 h 71"/>
              <a:gd name="T6" fmla="*/ 42 w 56"/>
              <a:gd name="T7" fmla="*/ 11 h 71"/>
              <a:gd name="T8" fmla="*/ 42 w 56"/>
              <a:gd name="T9" fmla="*/ 31 h 71"/>
              <a:gd name="T10" fmla="*/ 44 w 56"/>
              <a:gd name="T11" fmla="*/ 29 h 71"/>
              <a:gd name="T12" fmla="*/ 45 w 56"/>
              <a:gd name="T13" fmla="*/ 27 h 71"/>
              <a:gd name="T14" fmla="*/ 51 w 56"/>
              <a:gd name="T15" fmla="*/ 9 h 71"/>
              <a:gd name="T16" fmla="*/ 56 w 56"/>
              <a:gd name="T17" fmla="*/ 0 h 71"/>
              <a:gd name="T18" fmla="*/ 0 w 56"/>
              <a:gd name="T19" fmla="*/ 0 h 71"/>
              <a:gd name="T20" fmla="*/ 0 w 56"/>
              <a:gd name="T21" fmla="*/ 71 h 71"/>
              <a:gd name="T22" fmla="*/ 10 w 56"/>
              <a:gd name="T23" fmla="*/ 71 h 71"/>
              <a:gd name="T24" fmla="*/ 41 w 56"/>
              <a:gd name="T25" fmla="*/ 3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71">
                <a:moveTo>
                  <a:pt x="41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11"/>
                  <a:pt x="30" y="11"/>
                  <a:pt x="30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3" y="30"/>
                  <a:pt x="44" y="29"/>
                </a:cubicBezTo>
                <a:cubicBezTo>
                  <a:pt x="45" y="27"/>
                  <a:pt x="45" y="27"/>
                  <a:pt x="45" y="27"/>
                </a:cubicBezTo>
                <a:cubicBezTo>
                  <a:pt x="51" y="9"/>
                  <a:pt x="51" y="9"/>
                  <a:pt x="51" y="9"/>
                </a:cubicBezTo>
                <a:cubicBezTo>
                  <a:pt x="52" y="6"/>
                  <a:pt x="54" y="3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1"/>
                  <a:pt x="0" y="71"/>
                  <a:pt x="0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16" y="54"/>
                  <a:pt x="29" y="40"/>
                  <a:pt x="41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5" name="Freeform 705"/>
          <p:cNvSpPr/>
          <p:nvPr/>
        </p:nvSpPr>
        <p:spPr bwMode="auto">
          <a:xfrm>
            <a:off x="7190105" y="2073910"/>
            <a:ext cx="106045" cy="111125"/>
          </a:xfrm>
          <a:custGeom>
            <a:avLst/>
            <a:gdLst>
              <a:gd name="T0" fmla="*/ 95 w 110"/>
              <a:gd name="T1" fmla="*/ 18 h 115"/>
              <a:gd name="T2" fmla="*/ 63 w 110"/>
              <a:gd name="T3" fmla="*/ 1 h 115"/>
              <a:gd name="T4" fmla="*/ 55 w 110"/>
              <a:gd name="T5" fmla="*/ 1 h 115"/>
              <a:gd name="T6" fmla="*/ 24 w 110"/>
              <a:gd name="T7" fmla="*/ 53 h 115"/>
              <a:gd name="T8" fmla="*/ 2 w 110"/>
              <a:gd name="T9" fmla="*/ 98 h 115"/>
              <a:gd name="T10" fmla="*/ 32 w 110"/>
              <a:gd name="T11" fmla="*/ 112 h 115"/>
              <a:gd name="T12" fmla="*/ 42 w 110"/>
              <a:gd name="T13" fmla="*/ 110 h 115"/>
              <a:gd name="T14" fmla="*/ 95 w 110"/>
              <a:gd name="T15" fmla="*/ 1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15">
                <a:moveTo>
                  <a:pt x="95" y="18"/>
                </a:moveTo>
                <a:cubicBezTo>
                  <a:pt x="86" y="6"/>
                  <a:pt x="75" y="2"/>
                  <a:pt x="63" y="1"/>
                </a:cubicBezTo>
                <a:cubicBezTo>
                  <a:pt x="60" y="0"/>
                  <a:pt x="58" y="0"/>
                  <a:pt x="55" y="1"/>
                </a:cubicBezTo>
                <a:cubicBezTo>
                  <a:pt x="47" y="5"/>
                  <a:pt x="16" y="26"/>
                  <a:pt x="24" y="53"/>
                </a:cubicBezTo>
                <a:cubicBezTo>
                  <a:pt x="35" y="92"/>
                  <a:pt x="8" y="96"/>
                  <a:pt x="2" y="98"/>
                </a:cubicBezTo>
                <a:cubicBezTo>
                  <a:pt x="0" y="100"/>
                  <a:pt x="11" y="115"/>
                  <a:pt x="32" y="112"/>
                </a:cubicBezTo>
                <a:cubicBezTo>
                  <a:pt x="35" y="112"/>
                  <a:pt x="38" y="111"/>
                  <a:pt x="42" y="110"/>
                </a:cubicBezTo>
                <a:cubicBezTo>
                  <a:pt x="69" y="100"/>
                  <a:pt x="110" y="63"/>
                  <a:pt x="95" y="1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6" name="Freeform 706"/>
          <p:cNvSpPr/>
          <p:nvPr/>
        </p:nvSpPr>
        <p:spPr bwMode="auto">
          <a:xfrm>
            <a:off x="7247255" y="1912620"/>
            <a:ext cx="81915" cy="167640"/>
          </a:xfrm>
          <a:custGeom>
            <a:avLst/>
            <a:gdLst>
              <a:gd name="T0" fmla="*/ 82 w 84"/>
              <a:gd name="T1" fmla="*/ 18 h 174"/>
              <a:gd name="T2" fmla="*/ 74 w 84"/>
              <a:gd name="T3" fmla="*/ 1 h 174"/>
              <a:gd name="T4" fmla="*/ 68 w 84"/>
              <a:gd name="T5" fmla="*/ 1 h 174"/>
              <a:gd name="T6" fmla="*/ 57 w 84"/>
              <a:gd name="T7" fmla="*/ 9 h 174"/>
              <a:gd name="T8" fmla="*/ 19 w 84"/>
              <a:gd name="T9" fmla="*/ 127 h 174"/>
              <a:gd name="T10" fmla="*/ 6 w 84"/>
              <a:gd name="T11" fmla="*/ 140 h 174"/>
              <a:gd name="T12" fmla="*/ 0 w 84"/>
              <a:gd name="T13" fmla="*/ 158 h 174"/>
              <a:gd name="T14" fmla="*/ 5 w 84"/>
              <a:gd name="T15" fmla="*/ 158 h 174"/>
              <a:gd name="T16" fmla="*/ 39 w 84"/>
              <a:gd name="T17" fmla="*/ 174 h 174"/>
              <a:gd name="T18" fmla="*/ 46 w 84"/>
              <a:gd name="T19" fmla="*/ 153 h 174"/>
              <a:gd name="T20" fmla="*/ 44 w 84"/>
              <a:gd name="T21" fmla="*/ 135 h 174"/>
              <a:gd name="T22" fmla="*/ 82 w 84"/>
              <a:gd name="T23" fmla="*/ 1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174">
                <a:moveTo>
                  <a:pt x="82" y="18"/>
                </a:moveTo>
                <a:cubicBezTo>
                  <a:pt x="84" y="11"/>
                  <a:pt x="81" y="3"/>
                  <a:pt x="74" y="1"/>
                </a:cubicBezTo>
                <a:cubicBezTo>
                  <a:pt x="72" y="0"/>
                  <a:pt x="70" y="0"/>
                  <a:pt x="68" y="1"/>
                </a:cubicBezTo>
                <a:cubicBezTo>
                  <a:pt x="63" y="1"/>
                  <a:pt x="59" y="4"/>
                  <a:pt x="57" y="9"/>
                </a:cubicBezTo>
                <a:cubicBezTo>
                  <a:pt x="19" y="127"/>
                  <a:pt x="19" y="127"/>
                  <a:pt x="19" y="127"/>
                </a:cubicBezTo>
                <a:cubicBezTo>
                  <a:pt x="13" y="129"/>
                  <a:pt x="8" y="134"/>
                  <a:pt x="6" y="140"/>
                </a:cubicBezTo>
                <a:cubicBezTo>
                  <a:pt x="0" y="158"/>
                  <a:pt x="0" y="158"/>
                  <a:pt x="0" y="158"/>
                </a:cubicBezTo>
                <a:cubicBezTo>
                  <a:pt x="2" y="158"/>
                  <a:pt x="3" y="158"/>
                  <a:pt x="5" y="158"/>
                </a:cubicBezTo>
                <a:cubicBezTo>
                  <a:pt x="17" y="159"/>
                  <a:pt x="29" y="163"/>
                  <a:pt x="39" y="174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8" y="147"/>
                  <a:pt x="47" y="140"/>
                  <a:pt x="44" y="135"/>
                </a:cubicBezTo>
                <a:lnTo>
                  <a:pt x="82" y="1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7" name="Freeform 707"/>
          <p:cNvSpPr/>
          <p:nvPr/>
        </p:nvSpPr>
        <p:spPr bwMode="auto">
          <a:xfrm>
            <a:off x="6630035" y="4145280"/>
            <a:ext cx="113665" cy="255270"/>
          </a:xfrm>
          <a:custGeom>
            <a:avLst/>
            <a:gdLst>
              <a:gd name="T0" fmla="*/ 63 w 117"/>
              <a:gd name="T1" fmla="*/ 0 h 263"/>
              <a:gd name="T2" fmla="*/ 0 w 117"/>
              <a:gd name="T3" fmla="*/ 73 h 263"/>
              <a:gd name="T4" fmla="*/ 9 w 117"/>
              <a:gd name="T5" fmla="*/ 168 h 263"/>
              <a:gd name="T6" fmla="*/ 9 w 117"/>
              <a:gd name="T7" fmla="*/ 219 h 263"/>
              <a:gd name="T8" fmla="*/ 53 w 117"/>
              <a:gd name="T9" fmla="*/ 263 h 263"/>
              <a:gd name="T10" fmla="*/ 97 w 117"/>
              <a:gd name="T11" fmla="*/ 219 h 263"/>
              <a:gd name="T12" fmla="*/ 91 w 117"/>
              <a:gd name="T13" fmla="*/ 163 h 263"/>
              <a:gd name="T14" fmla="*/ 117 w 117"/>
              <a:gd name="T15" fmla="*/ 63 h 263"/>
              <a:gd name="T16" fmla="*/ 63 w 117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263">
                <a:moveTo>
                  <a:pt x="63" y="0"/>
                </a:moveTo>
                <a:cubicBezTo>
                  <a:pt x="17" y="0"/>
                  <a:pt x="0" y="48"/>
                  <a:pt x="0" y="73"/>
                </a:cubicBezTo>
                <a:cubicBezTo>
                  <a:pt x="0" y="88"/>
                  <a:pt x="3" y="128"/>
                  <a:pt x="9" y="168"/>
                </a:cubicBezTo>
                <a:cubicBezTo>
                  <a:pt x="9" y="219"/>
                  <a:pt x="9" y="219"/>
                  <a:pt x="9" y="219"/>
                </a:cubicBezTo>
                <a:cubicBezTo>
                  <a:pt x="9" y="244"/>
                  <a:pt x="29" y="263"/>
                  <a:pt x="53" y="263"/>
                </a:cubicBezTo>
                <a:cubicBezTo>
                  <a:pt x="77" y="263"/>
                  <a:pt x="96" y="246"/>
                  <a:pt x="97" y="219"/>
                </a:cubicBezTo>
                <a:cubicBezTo>
                  <a:pt x="98" y="209"/>
                  <a:pt x="95" y="187"/>
                  <a:pt x="91" y="163"/>
                </a:cubicBezTo>
                <a:cubicBezTo>
                  <a:pt x="92" y="117"/>
                  <a:pt x="117" y="119"/>
                  <a:pt x="117" y="63"/>
                </a:cubicBezTo>
                <a:cubicBezTo>
                  <a:pt x="117" y="29"/>
                  <a:pt x="97" y="0"/>
                  <a:pt x="6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8" name="Freeform 708"/>
          <p:cNvSpPr/>
          <p:nvPr/>
        </p:nvSpPr>
        <p:spPr bwMode="auto">
          <a:xfrm>
            <a:off x="6795135" y="4145280"/>
            <a:ext cx="113665" cy="255270"/>
          </a:xfrm>
          <a:custGeom>
            <a:avLst/>
            <a:gdLst>
              <a:gd name="T0" fmla="*/ 54 w 117"/>
              <a:gd name="T1" fmla="*/ 0 h 263"/>
              <a:gd name="T2" fmla="*/ 0 w 117"/>
              <a:gd name="T3" fmla="*/ 63 h 263"/>
              <a:gd name="T4" fmla="*/ 26 w 117"/>
              <a:gd name="T5" fmla="*/ 163 h 263"/>
              <a:gd name="T6" fmla="*/ 20 w 117"/>
              <a:gd name="T7" fmla="*/ 219 h 263"/>
              <a:gd name="T8" fmla="*/ 64 w 117"/>
              <a:gd name="T9" fmla="*/ 263 h 263"/>
              <a:gd name="T10" fmla="*/ 108 w 117"/>
              <a:gd name="T11" fmla="*/ 219 h 263"/>
              <a:gd name="T12" fmla="*/ 108 w 117"/>
              <a:gd name="T13" fmla="*/ 168 h 263"/>
              <a:gd name="T14" fmla="*/ 117 w 117"/>
              <a:gd name="T15" fmla="*/ 73 h 263"/>
              <a:gd name="T16" fmla="*/ 54 w 117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263">
                <a:moveTo>
                  <a:pt x="54" y="0"/>
                </a:moveTo>
                <a:cubicBezTo>
                  <a:pt x="19" y="0"/>
                  <a:pt x="0" y="29"/>
                  <a:pt x="0" y="63"/>
                </a:cubicBezTo>
                <a:cubicBezTo>
                  <a:pt x="0" y="119"/>
                  <a:pt x="25" y="117"/>
                  <a:pt x="26" y="163"/>
                </a:cubicBezTo>
                <a:cubicBezTo>
                  <a:pt x="22" y="187"/>
                  <a:pt x="19" y="209"/>
                  <a:pt x="20" y="219"/>
                </a:cubicBezTo>
                <a:cubicBezTo>
                  <a:pt x="21" y="246"/>
                  <a:pt x="39" y="263"/>
                  <a:pt x="64" y="263"/>
                </a:cubicBezTo>
                <a:cubicBezTo>
                  <a:pt x="88" y="263"/>
                  <a:pt x="108" y="244"/>
                  <a:pt x="108" y="219"/>
                </a:cubicBezTo>
                <a:cubicBezTo>
                  <a:pt x="108" y="168"/>
                  <a:pt x="108" y="168"/>
                  <a:pt x="108" y="168"/>
                </a:cubicBezTo>
                <a:cubicBezTo>
                  <a:pt x="114" y="128"/>
                  <a:pt x="117" y="88"/>
                  <a:pt x="117" y="73"/>
                </a:cubicBezTo>
                <a:cubicBezTo>
                  <a:pt x="117" y="48"/>
                  <a:pt x="100" y="0"/>
                  <a:pt x="5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9" name="Freeform 709"/>
          <p:cNvSpPr>
            <a:spLocks noEditPoints="1"/>
          </p:cNvSpPr>
          <p:nvPr/>
        </p:nvSpPr>
        <p:spPr bwMode="auto">
          <a:xfrm>
            <a:off x="6145530" y="4134485"/>
            <a:ext cx="133350" cy="278765"/>
          </a:xfrm>
          <a:custGeom>
            <a:avLst/>
            <a:gdLst>
              <a:gd name="T0" fmla="*/ 63 w 138"/>
              <a:gd name="T1" fmla="*/ 273 h 288"/>
              <a:gd name="T2" fmla="*/ 76 w 138"/>
              <a:gd name="T3" fmla="*/ 271 h 288"/>
              <a:gd name="T4" fmla="*/ 63 w 138"/>
              <a:gd name="T5" fmla="*/ 288 h 288"/>
              <a:gd name="T6" fmla="*/ 34 w 138"/>
              <a:gd name="T7" fmla="*/ 259 h 288"/>
              <a:gd name="T8" fmla="*/ 40 w 138"/>
              <a:gd name="T9" fmla="*/ 283 h 288"/>
              <a:gd name="T10" fmla="*/ 87 w 138"/>
              <a:gd name="T11" fmla="*/ 265 h 288"/>
              <a:gd name="T12" fmla="*/ 111 w 138"/>
              <a:gd name="T13" fmla="*/ 259 h 288"/>
              <a:gd name="T14" fmla="*/ 96 w 138"/>
              <a:gd name="T15" fmla="*/ 278 h 288"/>
              <a:gd name="T16" fmla="*/ 10 w 138"/>
              <a:gd name="T17" fmla="*/ 230 h 288"/>
              <a:gd name="T18" fmla="*/ 27 w 138"/>
              <a:gd name="T19" fmla="*/ 248 h 288"/>
              <a:gd name="T20" fmla="*/ 10 w 138"/>
              <a:gd name="T21" fmla="*/ 235 h 288"/>
              <a:gd name="T22" fmla="*/ 116 w 138"/>
              <a:gd name="T23" fmla="*/ 242 h 288"/>
              <a:gd name="T24" fmla="*/ 102 w 138"/>
              <a:gd name="T25" fmla="*/ 235 h 288"/>
              <a:gd name="T26" fmla="*/ 101 w 138"/>
              <a:gd name="T27" fmla="*/ 222 h 288"/>
              <a:gd name="T28" fmla="*/ 117 w 138"/>
              <a:gd name="T29" fmla="*/ 233 h 288"/>
              <a:gd name="T30" fmla="*/ 117 w 138"/>
              <a:gd name="T31" fmla="*/ 235 h 288"/>
              <a:gd name="T32" fmla="*/ 101 w 138"/>
              <a:gd name="T33" fmla="*/ 240 h 288"/>
              <a:gd name="T34" fmla="*/ 25 w 138"/>
              <a:gd name="T35" fmla="*/ 195 h 288"/>
              <a:gd name="T36" fmla="*/ 97 w 138"/>
              <a:gd name="T37" fmla="*/ 187 h 288"/>
              <a:gd name="T38" fmla="*/ 115 w 138"/>
              <a:gd name="T39" fmla="*/ 205 h 288"/>
              <a:gd name="T40" fmla="*/ 7 w 138"/>
              <a:gd name="T41" fmla="*/ 160 h 288"/>
              <a:gd name="T42" fmla="*/ 25 w 138"/>
              <a:gd name="T43" fmla="*/ 178 h 288"/>
              <a:gd name="T44" fmla="*/ 95 w 138"/>
              <a:gd name="T45" fmla="*/ 170 h 288"/>
              <a:gd name="T46" fmla="*/ 114 w 138"/>
              <a:gd name="T47" fmla="*/ 153 h 288"/>
              <a:gd name="T48" fmla="*/ 95 w 138"/>
              <a:gd name="T49" fmla="*/ 170 h 288"/>
              <a:gd name="T50" fmla="*/ 18 w 138"/>
              <a:gd name="T51" fmla="*/ 123 h 288"/>
              <a:gd name="T52" fmla="*/ 5 w 138"/>
              <a:gd name="T53" fmla="*/ 145 h 288"/>
              <a:gd name="T54" fmla="*/ 115 w 138"/>
              <a:gd name="T55" fmla="*/ 115 h 288"/>
              <a:gd name="T56" fmla="*/ 119 w 138"/>
              <a:gd name="T57" fmla="*/ 140 h 288"/>
              <a:gd name="T58" fmla="*/ 0 w 138"/>
              <a:gd name="T59" fmla="*/ 88 h 288"/>
              <a:gd name="T60" fmla="*/ 17 w 138"/>
              <a:gd name="T61" fmla="*/ 108 h 288"/>
              <a:gd name="T62" fmla="*/ 119 w 138"/>
              <a:gd name="T63" fmla="*/ 102 h 288"/>
              <a:gd name="T64" fmla="*/ 137 w 138"/>
              <a:gd name="T65" fmla="*/ 85 h 288"/>
              <a:gd name="T66" fmla="*/ 119 w 138"/>
              <a:gd name="T67" fmla="*/ 102 h 288"/>
              <a:gd name="T68" fmla="*/ 6 w 138"/>
              <a:gd name="T69" fmla="*/ 51 h 288"/>
              <a:gd name="T70" fmla="*/ 16 w 138"/>
              <a:gd name="T71" fmla="*/ 74 h 288"/>
              <a:gd name="T72" fmla="*/ 120 w 138"/>
              <a:gd name="T73" fmla="*/ 54 h 288"/>
              <a:gd name="T74" fmla="*/ 138 w 138"/>
              <a:gd name="T75" fmla="*/ 73 h 288"/>
              <a:gd name="T76" fmla="*/ 122 w 138"/>
              <a:gd name="T77" fmla="*/ 73 h 288"/>
              <a:gd name="T78" fmla="*/ 6 w 138"/>
              <a:gd name="T79" fmla="*/ 51 h 288"/>
              <a:gd name="T80" fmla="*/ 13 w 138"/>
              <a:gd name="T81" fmla="*/ 36 h 288"/>
              <a:gd name="T82" fmla="*/ 38 w 138"/>
              <a:gd name="T83" fmla="*/ 29 h 288"/>
              <a:gd name="T84" fmla="*/ 13 w 138"/>
              <a:gd name="T85" fmla="*/ 36 h 288"/>
              <a:gd name="T86" fmla="*/ 130 w 138"/>
              <a:gd name="T87" fmla="*/ 35 h 288"/>
              <a:gd name="T88" fmla="*/ 106 w 138"/>
              <a:gd name="T89" fmla="*/ 27 h 288"/>
              <a:gd name="T90" fmla="*/ 63 w 138"/>
              <a:gd name="T91" fmla="*/ 0 h 288"/>
              <a:gd name="T92" fmla="*/ 48 w 138"/>
              <a:gd name="T93" fmla="*/ 21 h 288"/>
              <a:gd name="T94" fmla="*/ 80 w 138"/>
              <a:gd name="T95" fmla="*/ 0 h 288"/>
              <a:gd name="T96" fmla="*/ 95 w 138"/>
              <a:gd name="T97" fmla="*/ 2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8" h="288">
                <a:moveTo>
                  <a:pt x="57" y="288"/>
                </a:moveTo>
                <a:cubicBezTo>
                  <a:pt x="59" y="273"/>
                  <a:pt x="59" y="273"/>
                  <a:pt x="59" y="273"/>
                </a:cubicBezTo>
                <a:cubicBezTo>
                  <a:pt x="60" y="273"/>
                  <a:pt x="62" y="273"/>
                  <a:pt x="63" y="273"/>
                </a:cubicBezTo>
                <a:cubicBezTo>
                  <a:pt x="63" y="273"/>
                  <a:pt x="63" y="273"/>
                  <a:pt x="63" y="273"/>
                </a:cubicBezTo>
                <a:cubicBezTo>
                  <a:pt x="68" y="273"/>
                  <a:pt x="72" y="272"/>
                  <a:pt x="76" y="271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75" y="287"/>
                  <a:pt x="69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1" y="288"/>
                  <a:pt x="59" y="288"/>
                  <a:pt x="57" y="288"/>
                </a:cubicBezTo>
                <a:close/>
                <a:moveTo>
                  <a:pt x="22" y="268"/>
                </a:moveTo>
                <a:cubicBezTo>
                  <a:pt x="34" y="259"/>
                  <a:pt x="34" y="259"/>
                  <a:pt x="34" y="259"/>
                </a:cubicBezTo>
                <a:cubicBezTo>
                  <a:pt x="37" y="263"/>
                  <a:pt x="42" y="267"/>
                  <a:pt x="47" y="269"/>
                </a:cubicBezTo>
                <a:cubicBezTo>
                  <a:pt x="47" y="269"/>
                  <a:pt x="47" y="269"/>
                  <a:pt x="47" y="269"/>
                </a:cubicBezTo>
                <a:cubicBezTo>
                  <a:pt x="40" y="283"/>
                  <a:pt x="40" y="283"/>
                  <a:pt x="40" y="283"/>
                </a:cubicBezTo>
                <a:cubicBezTo>
                  <a:pt x="33" y="280"/>
                  <a:pt x="27" y="274"/>
                  <a:pt x="22" y="268"/>
                </a:cubicBezTo>
                <a:close/>
                <a:moveTo>
                  <a:pt x="96" y="278"/>
                </a:moveTo>
                <a:cubicBezTo>
                  <a:pt x="87" y="265"/>
                  <a:pt x="87" y="265"/>
                  <a:pt x="87" y="265"/>
                </a:cubicBezTo>
                <a:cubicBezTo>
                  <a:pt x="91" y="262"/>
                  <a:pt x="95" y="258"/>
                  <a:pt x="97" y="253"/>
                </a:cubicBezTo>
                <a:cubicBezTo>
                  <a:pt x="97" y="253"/>
                  <a:pt x="97" y="253"/>
                  <a:pt x="97" y="253"/>
                </a:cubicBezTo>
                <a:cubicBezTo>
                  <a:pt x="111" y="259"/>
                  <a:pt x="111" y="259"/>
                  <a:pt x="111" y="259"/>
                </a:cubicBezTo>
                <a:cubicBezTo>
                  <a:pt x="108" y="267"/>
                  <a:pt x="102" y="273"/>
                  <a:pt x="96" y="278"/>
                </a:cubicBezTo>
                <a:cubicBezTo>
                  <a:pt x="96" y="278"/>
                  <a:pt x="96" y="278"/>
                  <a:pt x="96" y="278"/>
                </a:cubicBezTo>
                <a:cubicBezTo>
                  <a:pt x="96" y="278"/>
                  <a:pt x="96" y="278"/>
                  <a:pt x="96" y="278"/>
                </a:cubicBezTo>
                <a:close/>
                <a:moveTo>
                  <a:pt x="10" y="235"/>
                </a:moveTo>
                <a:cubicBezTo>
                  <a:pt x="10" y="230"/>
                  <a:pt x="10" y="230"/>
                  <a:pt x="10" y="230"/>
                </a:cubicBezTo>
                <a:cubicBezTo>
                  <a:pt x="10" y="230"/>
                  <a:pt x="10" y="230"/>
                  <a:pt x="10" y="230"/>
                </a:cubicBezTo>
                <a:cubicBezTo>
                  <a:pt x="25" y="230"/>
                  <a:pt x="25" y="230"/>
                  <a:pt x="25" y="230"/>
                </a:cubicBezTo>
                <a:cubicBezTo>
                  <a:pt x="25" y="235"/>
                  <a:pt x="25" y="235"/>
                  <a:pt x="25" y="235"/>
                </a:cubicBezTo>
                <a:cubicBezTo>
                  <a:pt x="25" y="239"/>
                  <a:pt x="26" y="244"/>
                  <a:pt x="27" y="248"/>
                </a:cubicBezTo>
                <a:cubicBezTo>
                  <a:pt x="27" y="248"/>
                  <a:pt x="27" y="248"/>
                  <a:pt x="27" y="248"/>
                </a:cubicBezTo>
                <a:cubicBezTo>
                  <a:pt x="13" y="253"/>
                  <a:pt x="13" y="253"/>
                  <a:pt x="13" y="253"/>
                </a:cubicBezTo>
                <a:cubicBezTo>
                  <a:pt x="11" y="247"/>
                  <a:pt x="10" y="241"/>
                  <a:pt x="10" y="235"/>
                </a:cubicBezTo>
                <a:close/>
                <a:moveTo>
                  <a:pt x="116" y="242"/>
                </a:moveTo>
                <a:cubicBezTo>
                  <a:pt x="116" y="242"/>
                  <a:pt x="116" y="242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lose/>
                <a:moveTo>
                  <a:pt x="101" y="240"/>
                </a:moveTo>
                <a:cubicBezTo>
                  <a:pt x="101" y="238"/>
                  <a:pt x="102" y="236"/>
                  <a:pt x="102" y="235"/>
                </a:cubicBezTo>
                <a:cubicBezTo>
                  <a:pt x="102" y="235"/>
                  <a:pt x="102" y="235"/>
                  <a:pt x="102" y="235"/>
                </a:cubicBezTo>
                <a:cubicBezTo>
                  <a:pt x="102" y="234"/>
                  <a:pt x="102" y="233"/>
                  <a:pt x="102" y="233"/>
                </a:cubicBezTo>
                <a:cubicBezTo>
                  <a:pt x="102" y="233"/>
                  <a:pt x="102" y="233"/>
                  <a:pt x="102" y="233"/>
                </a:cubicBezTo>
                <a:cubicBezTo>
                  <a:pt x="102" y="230"/>
                  <a:pt x="101" y="226"/>
                  <a:pt x="101" y="222"/>
                </a:cubicBezTo>
                <a:cubicBezTo>
                  <a:pt x="101" y="222"/>
                  <a:pt x="101" y="222"/>
                  <a:pt x="101" y="222"/>
                </a:cubicBezTo>
                <a:cubicBezTo>
                  <a:pt x="116" y="220"/>
                  <a:pt x="116" y="220"/>
                  <a:pt x="116" y="220"/>
                </a:cubicBezTo>
                <a:cubicBezTo>
                  <a:pt x="117" y="225"/>
                  <a:pt x="117" y="229"/>
                  <a:pt x="117" y="233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7" y="233"/>
                  <a:pt x="117" y="234"/>
                  <a:pt x="117" y="235"/>
                </a:cubicBezTo>
                <a:cubicBezTo>
                  <a:pt x="117" y="235"/>
                  <a:pt x="117" y="235"/>
                  <a:pt x="117" y="235"/>
                </a:cubicBezTo>
                <a:cubicBezTo>
                  <a:pt x="117" y="238"/>
                  <a:pt x="117" y="240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101" y="240"/>
                  <a:pt x="101" y="240"/>
                  <a:pt x="101" y="240"/>
                </a:cubicBezTo>
                <a:close/>
                <a:moveTo>
                  <a:pt x="10" y="215"/>
                </a:moveTo>
                <a:cubicBezTo>
                  <a:pt x="10" y="195"/>
                  <a:pt x="10" y="195"/>
                  <a:pt x="10" y="195"/>
                </a:cubicBezTo>
                <a:cubicBezTo>
                  <a:pt x="25" y="195"/>
                  <a:pt x="25" y="195"/>
                  <a:pt x="25" y="195"/>
                </a:cubicBezTo>
                <a:cubicBezTo>
                  <a:pt x="25" y="215"/>
                  <a:pt x="25" y="215"/>
                  <a:pt x="25" y="215"/>
                </a:cubicBezTo>
                <a:cubicBezTo>
                  <a:pt x="10" y="215"/>
                  <a:pt x="10" y="215"/>
                  <a:pt x="10" y="215"/>
                </a:cubicBezTo>
                <a:close/>
                <a:moveTo>
                  <a:pt x="97" y="187"/>
                </a:moveTo>
                <a:cubicBezTo>
                  <a:pt x="112" y="185"/>
                  <a:pt x="112" y="185"/>
                  <a:pt x="112" y="185"/>
                </a:cubicBezTo>
                <a:cubicBezTo>
                  <a:pt x="113" y="192"/>
                  <a:pt x="114" y="199"/>
                  <a:pt x="115" y="205"/>
                </a:cubicBezTo>
                <a:cubicBezTo>
                  <a:pt x="115" y="205"/>
                  <a:pt x="115" y="205"/>
                  <a:pt x="115" y="205"/>
                </a:cubicBezTo>
                <a:cubicBezTo>
                  <a:pt x="99" y="207"/>
                  <a:pt x="99" y="207"/>
                  <a:pt x="99" y="207"/>
                </a:cubicBezTo>
                <a:cubicBezTo>
                  <a:pt x="99" y="201"/>
                  <a:pt x="98" y="194"/>
                  <a:pt x="97" y="187"/>
                </a:cubicBezTo>
                <a:close/>
                <a:moveTo>
                  <a:pt x="7" y="160"/>
                </a:moveTo>
                <a:cubicBezTo>
                  <a:pt x="22" y="158"/>
                  <a:pt x="22" y="158"/>
                  <a:pt x="22" y="158"/>
                </a:cubicBezTo>
                <a:cubicBezTo>
                  <a:pt x="23" y="165"/>
                  <a:pt x="24" y="172"/>
                  <a:pt x="25" y="178"/>
                </a:cubicBezTo>
                <a:cubicBezTo>
                  <a:pt x="25" y="178"/>
                  <a:pt x="25" y="178"/>
                  <a:pt x="25" y="178"/>
                </a:cubicBezTo>
                <a:cubicBezTo>
                  <a:pt x="10" y="181"/>
                  <a:pt x="10" y="181"/>
                  <a:pt x="10" y="181"/>
                </a:cubicBezTo>
                <a:cubicBezTo>
                  <a:pt x="9" y="174"/>
                  <a:pt x="8" y="167"/>
                  <a:pt x="7" y="160"/>
                </a:cubicBezTo>
                <a:close/>
                <a:moveTo>
                  <a:pt x="95" y="170"/>
                </a:moveTo>
                <a:cubicBezTo>
                  <a:pt x="96" y="162"/>
                  <a:pt x="97" y="154"/>
                  <a:pt x="99" y="148"/>
                </a:cubicBezTo>
                <a:cubicBezTo>
                  <a:pt x="99" y="148"/>
                  <a:pt x="99" y="148"/>
                  <a:pt x="99" y="148"/>
                </a:cubicBezTo>
                <a:cubicBezTo>
                  <a:pt x="114" y="153"/>
                  <a:pt x="114" y="153"/>
                  <a:pt x="114" y="153"/>
                </a:cubicBezTo>
                <a:cubicBezTo>
                  <a:pt x="112" y="158"/>
                  <a:pt x="111" y="164"/>
                  <a:pt x="111" y="171"/>
                </a:cubicBezTo>
                <a:cubicBezTo>
                  <a:pt x="111" y="171"/>
                  <a:pt x="111" y="171"/>
                  <a:pt x="111" y="171"/>
                </a:cubicBezTo>
                <a:cubicBezTo>
                  <a:pt x="95" y="170"/>
                  <a:pt x="95" y="170"/>
                  <a:pt x="95" y="170"/>
                </a:cubicBezTo>
                <a:close/>
                <a:moveTo>
                  <a:pt x="3" y="124"/>
                </a:moveTo>
                <a:cubicBezTo>
                  <a:pt x="3" y="124"/>
                  <a:pt x="3" y="124"/>
                  <a:pt x="3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9" y="129"/>
                  <a:pt x="19" y="136"/>
                  <a:pt x="20" y="143"/>
                </a:cubicBezTo>
                <a:cubicBezTo>
                  <a:pt x="20" y="143"/>
                  <a:pt x="20" y="143"/>
                  <a:pt x="20" y="143"/>
                </a:cubicBezTo>
                <a:cubicBezTo>
                  <a:pt x="5" y="145"/>
                  <a:pt x="5" y="145"/>
                  <a:pt x="5" y="145"/>
                </a:cubicBezTo>
                <a:cubicBezTo>
                  <a:pt x="4" y="138"/>
                  <a:pt x="3" y="131"/>
                  <a:pt x="3" y="124"/>
                </a:cubicBezTo>
                <a:close/>
                <a:moveTo>
                  <a:pt x="106" y="133"/>
                </a:moveTo>
                <a:cubicBezTo>
                  <a:pt x="109" y="127"/>
                  <a:pt x="112" y="122"/>
                  <a:pt x="115" y="115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29" y="122"/>
                  <a:pt x="129" y="122"/>
                  <a:pt x="129" y="122"/>
                </a:cubicBezTo>
                <a:cubicBezTo>
                  <a:pt x="126" y="129"/>
                  <a:pt x="122" y="134"/>
                  <a:pt x="119" y="140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06" y="133"/>
                  <a:pt x="106" y="133"/>
                  <a:pt x="106" y="133"/>
                </a:cubicBezTo>
                <a:close/>
                <a:moveTo>
                  <a:pt x="0" y="88"/>
                </a:moveTo>
                <a:cubicBezTo>
                  <a:pt x="16" y="88"/>
                  <a:pt x="16" y="88"/>
                  <a:pt x="16" y="88"/>
                </a:cubicBezTo>
                <a:cubicBezTo>
                  <a:pt x="16" y="93"/>
                  <a:pt x="16" y="100"/>
                  <a:pt x="17" y="108"/>
                </a:cubicBezTo>
                <a:cubicBezTo>
                  <a:pt x="17" y="108"/>
                  <a:pt x="17" y="108"/>
                  <a:pt x="17" y="108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01"/>
                  <a:pt x="1" y="94"/>
                  <a:pt x="0" y="88"/>
                </a:cubicBezTo>
                <a:close/>
                <a:moveTo>
                  <a:pt x="119" y="102"/>
                </a:moveTo>
                <a:cubicBezTo>
                  <a:pt x="121" y="97"/>
                  <a:pt x="122" y="91"/>
                  <a:pt x="122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37" y="85"/>
                  <a:pt x="137" y="85"/>
                  <a:pt x="137" y="85"/>
                </a:cubicBezTo>
                <a:cubicBezTo>
                  <a:pt x="137" y="93"/>
                  <a:pt x="136" y="100"/>
                  <a:pt x="134" y="106"/>
                </a:cubicBezTo>
                <a:cubicBezTo>
                  <a:pt x="134" y="106"/>
                  <a:pt x="134" y="106"/>
                  <a:pt x="134" y="106"/>
                </a:cubicBezTo>
                <a:cubicBezTo>
                  <a:pt x="119" y="102"/>
                  <a:pt x="119" y="102"/>
                  <a:pt x="119" y="102"/>
                </a:cubicBezTo>
                <a:close/>
                <a:moveTo>
                  <a:pt x="1" y="72"/>
                </a:moveTo>
                <a:cubicBezTo>
                  <a:pt x="2" y="65"/>
                  <a:pt x="4" y="58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21" y="56"/>
                  <a:pt x="21" y="56"/>
                  <a:pt x="21" y="56"/>
                </a:cubicBezTo>
                <a:cubicBezTo>
                  <a:pt x="18" y="62"/>
                  <a:pt x="17" y="68"/>
                  <a:pt x="16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" y="72"/>
                  <a:pt x="1" y="72"/>
                  <a:pt x="1" y="72"/>
                </a:cubicBezTo>
                <a:close/>
                <a:moveTo>
                  <a:pt x="122" y="73"/>
                </a:moveTo>
                <a:cubicBezTo>
                  <a:pt x="122" y="66"/>
                  <a:pt x="122" y="60"/>
                  <a:pt x="12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35" y="51"/>
                  <a:pt x="135" y="51"/>
                  <a:pt x="135" y="51"/>
                </a:cubicBezTo>
                <a:cubicBezTo>
                  <a:pt x="137" y="58"/>
                  <a:pt x="138" y="65"/>
                  <a:pt x="138" y="73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22" y="73"/>
                  <a:pt x="122" y="73"/>
                  <a:pt x="122" y="73"/>
                </a:cubicBezTo>
                <a:close/>
                <a:moveTo>
                  <a:pt x="6" y="51"/>
                </a:move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lose/>
                <a:moveTo>
                  <a:pt x="13" y="36"/>
                </a:moveTo>
                <a:cubicBezTo>
                  <a:pt x="17" y="29"/>
                  <a:pt x="22" y="23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8" y="29"/>
                  <a:pt x="38" y="29"/>
                  <a:pt x="38" y="29"/>
                </a:cubicBezTo>
                <a:cubicBezTo>
                  <a:pt x="33" y="33"/>
                  <a:pt x="30" y="38"/>
                  <a:pt x="27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13" y="36"/>
                  <a:pt x="13" y="36"/>
                  <a:pt x="13" y="36"/>
                </a:cubicBezTo>
                <a:close/>
                <a:moveTo>
                  <a:pt x="106" y="27"/>
                </a:moveTo>
                <a:cubicBezTo>
                  <a:pt x="116" y="16"/>
                  <a:pt x="116" y="16"/>
                  <a:pt x="116" y="16"/>
                </a:cubicBezTo>
                <a:cubicBezTo>
                  <a:pt x="122" y="21"/>
                  <a:pt x="126" y="28"/>
                  <a:pt x="130" y="35"/>
                </a:cubicBezTo>
                <a:cubicBezTo>
                  <a:pt x="130" y="35"/>
                  <a:pt x="130" y="35"/>
                  <a:pt x="130" y="35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3" y="36"/>
                  <a:pt x="110" y="31"/>
                  <a:pt x="106" y="27"/>
                </a:cubicBezTo>
                <a:close/>
                <a:moveTo>
                  <a:pt x="41" y="8"/>
                </a:moveTo>
                <a:cubicBezTo>
                  <a:pt x="47" y="4"/>
                  <a:pt x="55" y="2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5" y="15"/>
                  <a:pt x="65" y="15"/>
                  <a:pt x="65" y="15"/>
                </a:cubicBezTo>
                <a:cubicBezTo>
                  <a:pt x="59" y="16"/>
                  <a:pt x="53" y="18"/>
                  <a:pt x="48" y="21"/>
                </a:cubicBezTo>
                <a:cubicBezTo>
                  <a:pt x="48" y="21"/>
                  <a:pt x="48" y="21"/>
                  <a:pt x="48" y="21"/>
                </a:cubicBezTo>
                <a:cubicBezTo>
                  <a:pt x="41" y="8"/>
                  <a:pt x="41" y="8"/>
                  <a:pt x="41" y="8"/>
                </a:cubicBezTo>
                <a:close/>
                <a:moveTo>
                  <a:pt x="78" y="15"/>
                </a:moveTo>
                <a:cubicBezTo>
                  <a:pt x="80" y="0"/>
                  <a:pt x="80" y="0"/>
                  <a:pt x="80" y="0"/>
                </a:cubicBezTo>
                <a:cubicBezTo>
                  <a:pt x="88" y="1"/>
                  <a:pt x="95" y="3"/>
                  <a:pt x="102" y="6"/>
                </a:cubicBezTo>
                <a:cubicBezTo>
                  <a:pt x="102" y="6"/>
                  <a:pt x="102" y="6"/>
                  <a:pt x="102" y="6"/>
                </a:cubicBezTo>
                <a:cubicBezTo>
                  <a:pt x="95" y="20"/>
                  <a:pt x="95" y="20"/>
                  <a:pt x="95" y="20"/>
                </a:cubicBezTo>
                <a:cubicBezTo>
                  <a:pt x="90" y="17"/>
                  <a:pt x="85" y="16"/>
                  <a:pt x="78" y="1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0" name="Freeform 710"/>
          <p:cNvSpPr>
            <a:spLocks noEditPoints="1"/>
          </p:cNvSpPr>
          <p:nvPr/>
        </p:nvSpPr>
        <p:spPr bwMode="auto">
          <a:xfrm>
            <a:off x="5514975" y="4144010"/>
            <a:ext cx="137795" cy="256540"/>
          </a:xfrm>
          <a:custGeom>
            <a:avLst/>
            <a:gdLst>
              <a:gd name="T0" fmla="*/ 94 w 142"/>
              <a:gd name="T1" fmla="*/ 8 h 266"/>
              <a:gd name="T2" fmla="*/ 20 w 142"/>
              <a:gd name="T3" fmla="*/ 67 h 266"/>
              <a:gd name="T4" fmla="*/ 13 w 142"/>
              <a:gd name="T5" fmla="*/ 161 h 266"/>
              <a:gd name="T6" fmla="*/ 4 w 142"/>
              <a:gd name="T7" fmla="*/ 212 h 266"/>
              <a:gd name="T8" fmla="*/ 40 w 142"/>
              <a:gd name="T9" fmla="*/ 262 h 266"/>
              <a:gd name="T10" fmla="*/ 90 w 142"/>
              <a:gd name="T11" fmla="*/ 227 h 266"/>
              <a:gd name="T12" fmla="*/ 94 w 142"/>
              <a:gd name="T13" fmla="*/ 171 h 266"/>
              <a:gd name="T14" fmla="*/ 136 w 142"/>
              <a:gd name="T15" fmla="*/ 78 h 266"/>
              <a:gd name="T16" fmla="*/ 94 w 142"/>
              <a:gd name="T17" fmla="*/ 8 h 266"/>
              <a:gd name="T18" fmla="*/ 89 w 142"/>
              <a:gd name="T19" fmla="*/ 148 h 266"/>
              <a:gd name="T20" fmla="*/ 80 w 142"/>
              <a:gd name="T21" fmla="*/ 146 h 266"/>
              <a:gd name="T22" fmla="*/ 108 w 142"/>
              <a:gd name="T23" fmla="*/ 81 h 266"/>
              <a:gd name="T24" fmla="*/ 85 w 142"/>
              <a:gd name="T25" fmla="*/ 44 h 266"/>
              <a:gd name="T26" fmla="*/ 84 w 142"/>
              <a:gd name="T27" fmla="*/ 44 h 266"/>
              <a:gd name="T28" fmla="*/ 84 w 142"/>
              <a:gd name="T29" fmla="*/ 44 h 266"/>
              <a:gd name="T30" fmla="*/ 49 w 142"/>
              <a:gd name="T31" fmla="*/ 68 h 266"/>
              <a:gd name="T32" fmla="*/ 34 w 142"/>
              <a:gd name="T33" fmla="*/ 138 h 266"/>
              <a:gd name="T34" fmla="*/ 26 w 142"/>
              <a:gd name="T35" fmla="*/ 137 h 266"/>
              <a:gd name="T36" fmla="*/ 36 w 142"/>
              <a:gd name="T37" fmla="*/ 59 h 266"/>
              <a:gd name="T38" fmla="*/ 81 w 142"/>
              <a:gd name="T39" fmla="*/ 40 h 266"/>
              <a:gd name="T40" fmla="*/ 81 w 142"/>
              <a:gd name="T41" fmla="*/ 40 h 266"/>
              <a:gd name="T42" fmla="*/ 82 w 142"/>
              <a:gd name="T43" fmla="*/ 33 h 266"/>
              <a:gd name="T44" fmla="*/ 86 w 142"/>
              <a:gd name="T45" fmla="*/ 31 h 266"/>
              <a:gd name="T46" fmla="*/ 89 w 142"/>
              <a:gd name="T47" fmla="*/ 35 h 266"/>
              <a:gd name="T48" fmla="*/ 88 w 142"/>
              <a:gd name="T49" fmla="*/ 41 h 266"/>
              <a:gd name="T50" fmla="*/ 124 w 142"/>
              <a:gd name="T51" fmla="*/ 75 h 266"/>
              <a:gd name="T52" fmla="*/ 89 w 142"/>
              <a:gd name="T53" fmla="*/ 14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2" h="266">
                <a:moveTo>
                  <a:pt x="94" y="8"/>
                </a:moveTo>
                <a:cubicBezTo>
                  <a:pt x="49" y="0"/>
                  <a:pt x="25" y="43"/>
                  <a:pt x="20" y="67"/>
                </a:cubicBezTo>
                <a:cubicBezTo>
                  <a:pt x="18" y="83"/>
                  <a:pt x="14" y="122"/>
                  <a:pt x="13" y="161"/>
                </a:cubicBezTo>
                <a:cubicBezTo>
                  <a:pt x="4" y="212"/>
                  <a:pt x="4" y="212"/>
                  <a:pt x="4" y="212"/>
                </a:cubicBezTo>
                <a:cubicBezTo>
                  <a:pt x="0" y="235"/>
                  <a:pt x="16" y="258"/>
                  <a:pt x="40" y="262"/>
                </a:cubicBezTo>
                <a:cubicBezTo>
                  <a:pt x="63" y="266"/>
                  <a:pt x="84" y="253"/>
                  <a:pt x="90" y="227"/>
                </a:cubicBezTo>
                <a:cubicBezTo>
                  <a:pt x="92" y="217"/>
                  <a:pt x="93" y="195"/>
                  <a:pt x="94" y="171"/>
                </a:cubicBezTo>
                <a:cubicBezTo>
                  <a:pt x="103" y="126"/>
                  <a:pt x="127" y="133"/>
                  <a:pt x="136" y="78"/>
                </a:cubicBezTo>
                <a:cubicBezTo>
                  <a:pt x="142" y="44"/>
                  <a:pt x="128" y="14"/>
                  <a:pt x="94" y="8"/>
                </a:cubicBezTo>
                <a:close/>
                <a:moveTo>
                  <a:pt x="89" y="148"/>
                </a:moveTo>
                <a:cubicBezTo>
                  <a:pt x="80" y="146"/>
                  <a:pt x="80" y="146"/>
                  <a:pt x="80" y="146"/>
                </a:cubicBezTo>
                <a:cubicBezTo>
                  <a:pt x="80" y="146"/>
                  <a:pt x="109" y="96"/>
                  <a:pt x="108" y="81"/>
                </a:cubicBezTo>
                <a:cubicBezTo>
                  <a:pt x="107" y="63"/>
                  <a:pt x="89" y="47"/>
                  <a:pt x="85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78" y="45"/>
                  <a:pt x="58" y="54"/>
                  <a:pt x="49" y="68"/>
                </a:cubicBezTo>
                <a:cubicBezTo>
                  <a:pt x="42" y="78"/>
                  <a:pt x="34" y="138"/>
                  <a:pt x="34" y="138"/>
                </a:cubicBezTo>
                <a:cubicBezTo>
                  <a:pt x="26" y="137"/>
                  <a:pt x="26" y="137"/>
                  <a:pt x="26" y="137"/>
                </a:cubicBezTo>
                <a:cubicBezTo>
                  <a:pt x="27" y="122"/>
                  <a:pt x="27" y="81"/>
                  <a:pt x="36" y="59"/>
                </a:cubicBezTo>
                <a:cubicBezTo>
                  <a:pt x="44" y="42"/>
                  <a:pt x="71" y="40"/>
                  <a:pt x="81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2" y="33"/>
                  <a:pt x="82" y="33"/>
                  <a:pt x="82" y="33"/>
                </a:cubicBezTo>
                <a:cubicBezTo>
                  <a:pt x="82" y="32"/>
                  <a:pt x="84" y="31"/>
                  <a:pt x="86" y="31"/>
                </a:cubicBezTo>
                <a:cubicBezTo>
                  <a:pt x="88" y="31"/>
                  <a:pt x="89" y="33"/>
                  <a:pt x="89" y="35"/>
                </a:cubicBezTo>
                <a:cubicBezTo>
                  <a:pt x="88" y="41"/>
                  <a:pt x="88" y="41"/>
                  <a:pt x="88" y="41"/>
                </a:cubicBezTo>
                <a:cubicBezTo>
                  <a:pt x="97" y="44"/>
                  <a:pt x="123" y="55"/>
                  <a:pt x="124" y="75"/>
                </a:cubicBezTo>
                <a:cubicBezTo>
                  <a:pt x="125" y="98"/>
                  <a:pt x="96" y="135"/>
                  <a:pt x="89" y="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1" name="Freeform 711"/>
          <p:cNvSpPr>
            <a:spLocks noEditPoints="1"/>
          </p:cNvSpPr>
          <p:nvPr/>
        </p:nvSpPr>
        <p:spPr bwMode="auto">
          <a:xfrm>
            <a:off x="5662930" y="4144010"/>
            <a:ext cx="137795" cy="256540"/>
          </a:xfrm>
          <a:custGeom>
            <a:avLst/>
            <a:gdLst>
              <a:gd name="T0" fmla="*/ 138 w 142"/>
              <a:gd name="T1" fmla="*/ 212 h 266"/>
              <a:gd name="T2" fmla="*/ 129 w 142"/>
              <a:gd name="T3" fmla="*/ 161 h 266"/>
              <a:gd name="T4" fmla="*/ 122 w 142"/>
              <a:gd name="T5" fmla="*/ 67 h 266"/>
              <a:gd name="T6" fmla="*/ 48 w 142"/>
              <a:gd name="T7" fmla="*/ 8 h 266"/>
              <a:gd name="T8" fmla="*/ 6 w 142"/>
              <a:gd name="T9" fmla="*/ 78 h 266"/>
              <a:gd name="T10" fmla="*/ 48 w 142"/>
              <a:gd name="T11" fmla="*/ 171 h 266"/>
              <a:gd name="T12" fmla="*/ 52 w 142"/>
              <a:gd name="T13" fmla="*/ 227 h 266"/>
              <a:gd name="T14" fmla="*/ 103 w 142"/>
              <a:gd name="T15" fmla="*/ 262 h 266"/>
              <a:gd name="T16" fmla="*/ 138 w 142"/>
              <a:gd name="T17" fmla="*/ 212 h 266"/>
              <a:gd name="T18" fmla="*/ 108 w 142"/>
              <a:gd name="T19" fmla="*/ 138 h 266"/>
              <a:gd name="T20" fmla="*/ 93 w 142"/>
              <a:gd name="T21" fmla="*/ 68 h 266"/>
              <a:gd name="T22" fmla="*/ 59 w 142"/>
              <a:gd name="T23" fmla="*/ 44 h 266"/>
              <a:gd name="T24" fmla="*/ 58 w 142"/>
              <a:gd name="T25" fmla="*/ 44 h 266"/>
              <a:gd name="T26" fmla="*/ 57 w 142"/>
              <a:gd name="T27" fmla="*/ 44 h 266"/>
              <a:gd name="T28" fmla="*/ 34 w 142"/>
              <a:gd name="T29" fmla="*/ 81 h 266"/>
              <a:gd name="T30" fmla="*/ 62 w 142"/>
              <a:gd name="T31" fmla="*/ 146 h 266"/>
              <a:gd name="T32" fmla="*/ 54 w 142"/>
              <a:gd name="T33" fmla="*/ 148 h 266"/>
              <a:gd name="T34" fmla="*/ 18 w 142"/>
              <a:gd name="T35" fmla="*/ 75 h 266"/>
              <a:gd name="T36" fmla="*/ 54 w 142"/>
              <a:gd name="T37" fmla="*/ 41 h 266"/>
              <a:gd name="T38" fmla="*/ 53 w 142"/>
              <a:gd name="T39" fmla="*/ 35 h 266"/>
              <a:gd name="T40" fmla="*/ 56 w 142"/>
              <a:gd name="T41" fmla="*/ 31 h 266"/>
              <a:gd name="T42" fmla="*/ 60 w 142"/>
              <a:gd name="T43" fmla="*/ 33 h 266"/>
              <a:gd name="T44" fmla="*/ 61 w 142"/>
              <a:gd name="T45" fmla="*/ 40 h 266"/>
              <a:gd name="T46" fmla="*/ 61 w 142"/>
              <a:gd name="T47" fmla="*/ 40 h 266"/>
              <a:gd name="T48" fmla="*/ 106 w 142"/>
              <a:gd name="T49" fmla="*/ 59 h 266"/>
              <a:gd name="T50" fmla="*/ 116 w 142"/>
              <a:gd name="T51" fmla="*/ 137 h 266"/>
              <a:gd name="T52" fmla="*/ 108 w 142"/>
              <a:gd name="T53" fmla="*/ 13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2" h="266">
                <a:moveTo>
                  <a:pt x="138" y="212"/>
                </a:moveTo>
                <a:cubicBezTo>
                  <a:pt x="129" y="161"/>
                  <a:pt x="129" y="161"/>
                  <a:pt x="129" y="161"/>
                </a:cubicBezTo>
                <a:cubicBezTo>
                  <a:pt x="128" y="122"/>
                  <a:pt x="124" y="83"/>
                  <a:pt x="122" y="67"/>
                </a:cubicBezTo>
                <a:cubicBezTo>
                  <a:pt x="117" y="43"/>
                  <a:pt x="93" y="0"/>
                  <a:pt x="48" y="8"/>
                </a:cubicBezTo>
                <a:cubicBezTo>
                  <a:pt x="14" y="14"/>
                  <a:pt x="0" y="44"/>
                  <a:pt x="6" y="78"/>
                </a:cubicBezTo>
                <a:cubicBezTo>
                  <a:pt x="15" y="133"/>
                  <a:pt x="39" y="126"/>
                  <a:pt x="48" y="171"/>
                </a:cubicBezTo>
                <a:cubicBezTo>
                  <a:pt x="49" y="195"/>
                  <a:pt x="50" y="217"/>
                  <a:pt x="52" y="227"/>
                </a:cubicBezTo>
                <a:cubicBezTo>
                  <a:pt x="58" y="253"/>
                  <a:pt x="79" y="266"/>
                  <a:pt x="103" y="262"/>
                </a:cubicBezTo>
                <a:cubicBezTo>
                  <a:pt x="126" y="258"/>
                  <a:pt x="142" y="235"/>
                  <a:pt x="138" y="212"/>
                </a:cubicBezTo>
                <a:close/>
                <a:moveTo>
                  <a:pt x="108" y="138"/>
                </a:moveTo>
                <a:cubicBezTo>
                  <a:pt x="108" y="138"/>
                  <a:pt x="100" y="78"/>
                  <a:pt x="93" y="68"/>
                </a:cubicBezTo>
                <a:cubicBezTo>
                  <a:pt x="84" y="54"/>
                  <a:pt x="64" y="45"/>
                  <a:pt x="59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8" y="44"/>
                  <a:pt x="57" y="44"/>
                </a:cubicBezTo>
                <a:cubicBezTo>
                  <a:pt x="53" y="47"/>
                  <a:pt x="35" y="63"/>
                  <a:pt x="34" y="81"/>
                </a:cubicBezTo>
                <a:cubicBezTo>
                  <a:pt x="33" y="96"/>
                  <a:pt x="62" y="146"/>
                  <a:pt x="62" y="146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46" y="135"/>
                  <a:pt x="17" y="98"/>
                  <a:pt x="18" y="75"/>
                </a:cubicBezTo>
                <a:cubicBezTo>
                  <a:pt x="20" y="55"/>
                  <a:pt x="45" y="44"/>
                  <a:pt x="54" y="41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3"/>
                  <a:pt x="54" y="31"/>
                  <a:pt x="56" y="31"/>
                </a:cubicBezTo>
                <a:cubicBezTo>
                  <a:pt x="58" y="31"/>
                  <a:pt x="60" y="32"/>
                  <a:pt x="60" y="33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71" y="40"/>
                  <a:pt x="98" y="42"/>
                  <a:pt x="106" y="59"/>
                </a:cubicBezTo>
                <a:cubicBezTo>
                  <a:pt x="115" y="81"/>
                  <a:pt x="116" y="122"/>
                  <a:pt x="116" y="137"/>
                </a:cubicBezTo>
                <a:lnTo>
                  <a:pt x="108" y="13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2" name="Freeform 712"/>
          <p:cNvSpPr/>
          <p:nvPr/>
        </p:nvSpPr>
        <p:spPr bwMode="auto">
          <a:xfrm>
            <a:off x="4051300" y="3822700"/>
            <a:ext cx="26670" cy="33020"/>
          </a:xfrm>
          <a:custGeom>
            <a:avLst/>
            <a:gdLst>
              <a:gd name="T0" fmla="*/ 9 w 20"/>
              <a:gd name="T1" fmla="*/ 1 h 25"/>
              <a:gd name="T2" fmla="*/ 7 w 20"/>
              <a:gd name="T3" fmla="*/ 0 h 25"/>
              <a:gd name="T4" fmla="*/ 4 w 20"/>
              <a:gd name="T5" fmla="*/ 3 h 25"/>
              <a:gd name="T6" fmla="*/ 0 w 20"/>
              <a:gd name="T7" fmla="*/ 5 h 25"/>
              <a:gd name="T8" fmla="*/ 1 w 20"/>
              <a:gd name="T9" fmla="*/ 6 h 25"/>
              <a:gd name="T10" fmla="*/ 0 w 20"/>
              <a:gd name="T11" fmla="*/ 8 h 25"/>
              <a:gd name="T12" fmla="*/ 20 w 20"/>
              <a:gd name="T13" fmla="*/ 25 h 25"/>
              <a:gd name="T14" fmla="*/ 11 w 20"/>
              <a:gd name="T15" fmla="*/ 0 h 25"/>
              <a:gd name="T16" fmla="*/ 9 w 20"/>
              <a:gd name="T17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5">
                <a:moveTo>
                  <a:pt x="9" y="1"/>
                </a:moveTo>
                <a:lnTo>
                  <a:pt x="7" y="0"/>
                </a:lnTo>
                <a:lnTo>
                  <a:pt x="4" y="3"/>
                </a:lnTo>
                <a:lnTo>
                  <a:pt x="0" y="5"/>
                </a:lnTo>
                <a:lnTo>
                  <a:pt x="1" y="6"/>
                </a:lnTo>
                <a:lnTo>
                  <a:pt x="0" y="8"/>
                </a:lnTo>
                <a:lnTo>
                  <a:pt x="20" y="25"/>
                </a:lnTo>
                <a:lnTo>
                  <a:pt x="11" y="0"/>
                </a:lnTo>
                <a:lnTo>
                  <a:pt x="9" y="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3" name="Freeform 713"/>
          <p:cNvSpPr/>
          <p:nvPr/>
        </p:nvSpPr>
        <p:spPr bwMode="auto">
          <a:xfrm>
            <a:off x="4022090" y="3736975"/>
            <a:ext cx="20320" cy="18415"/>
          </a:xfrm>
          <a:custGeom>
            <a:avLst/>
            <a:gdLst>
              <a:gd name="T0" fmla="*/ 0 w 15"/>
              <a:gd name="T1" fmla="*/ 3 h 14"/>
              <a:gd name="T2" fmla="*/ 4 w 15"/>
              <a:gd name="T3" fmla="*/ 14 h 14"/>
              <a:gd name="T4" fmla="*/ 15 w 15"/>
              <a:gd name="T5" fmla="*/ 11 h 14"/>
              <a:gd name="T6" fmla="*/ 11 w 15"/>
              <a:gd name="T7" fmla="*/ 0 h 14"/>
              <a:gd name="T8" fmla="*/ 0 w 15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0" y="3"/>
                </a:moveTo>
                <a:lnTo>
                  <a:pt x="4" y="14"/>
                </a:lnTo>
                <a:lnTo>
                  <a:pt x="15" y="11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4" name="Freeform 714"/>
          <p:cNvSpPr/>
          <p:nvPr/>
        </p:nvSpPr>
        <p:spPr bwMode="auto">
          <a:xfrm>
            <a:off x="3980180" y="3764915"/>
            <a:ext cx="20955" cy="20955"/>
          </a:xfrm>
          <a:custGeom>
            <a:avLst/>
            <a:gdLst>
              <a:gd name="T0" fmla="*/ 0 w 16"/>
              <a:gd name="T1" fmla="*/ 9 h 16"/>
              <a:gd name="T2" fmla="*/ 8 w 16"/>
              <a:gd name="T3" fmla="*/ 16 h 16"/>
              <a:gd name="T4" fmla="*/ 16 w 16"/>
              <a:gd name="T5" fmla="*/ 7 h 16"/>
              <a:gd name="T6" fmla="*/ 7 w 16"/>
              <a:gd name="T7" fmla="*/ 0 h 16"/>
              <a:gd name="T8" fmla="*/ 0 w 16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0" y="9"/>
                </a:moveTo>
                <a:lnTo>
                  <a:pt x="8" y="16"/>
                </a:lnTo>
                <a:lnTo>
                  <a:pt x="16" y="7"/>
                </a:lnTo>
                <a:lnTo>
                  <a:pt x="7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5" name="Freeform 715"/>
          <p:cNvSpPr/>
          <p:nvPr/>
        </p:nvSpPr>
        <p:spPr bwMode="auto">
          <a:xfrm>
            <a:off x="4026535" y="3794125"/>
            <a:ext cx="35560" cy="30480"/>
          </a:xfrm>
          <a:custGeom>
            <a:avLst/>
            <a:gdLst>
              <a:gd name="T0" fmla="*/ 23 w 27"/>
              <a:gd name="T1" fmla="*/ 0 h 23"/>
              <a:gd name="T2" fmla="*/ 12 w 27"/>
              <a:gd name="T3" fmla="*/ 4 h 23"/>
              <a:gd name="T4" fmla="*/ 15 w 27"/>
              <a:gd name="T5" fmla="*/ 13 h 23"/>
              <a:gd name="T6" fmla="*/ 8 w 27"/>
              <a:gd name="T7" fmla="*/ 7 h 23"/>
              <a:gd name="T8" fmla="*/ 0 w 27"/>
              <a:gd name="T9" fmla="*/ 16 h 23"/>
              <a:gd name="T10" fmla="*/ 10 w 27"/>
              <a:gd name="T11" fmla="*/ 23 h 23"/>
              <a:gd name="T12" fmla="*/ 16 w 27"/>
              <a:gd name="T13" fmla="*/ 15 h 23"/>
              <a:gd name="T14" fmla="*/ 27 w 27"/>
              <a:gd name="T15" fmla="*/ 11 h 23"/>
              <a:gd name="T16" fmla="*/ 23 w 27"/>
              <a:gd name="T1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3">
                <a:moveTo>
                  <a:pt x="23" y="0"/>
                </a:moveTo>
                <a:lnTo>
                  <a:pt x="12" y="4"/>
                </a:lnTo>
                <a:lnTo>
                  <a:pt x="15" y="13"/>
                </a:lnTo>
                <a:lnTo>
                  <a:pt x="8" y="7"/>
                </a:lnTo>
                <a:lnTo>
                  <a:pt x="0" y="16"/>
                </a:lnTo>
                <a:lnTo>
                  <a:pt x="10" y="23"/>
                </a:lnTo>
                <a:lnTo>
                  <a:pt x="16" y="15"/>
                </a:lnTo>
                <a:lnTo>
                  <a:pt x="27" y="11"/>
                </a:lnTo>
                <a:lnTo>
                  <a:pt x="2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6" name="Freeform 716"/>
          <p:cNvSpPr/>
          <p:nvPr/>
        </p:nvSpPr>
        <p:spPr bwMode="auto">
          <a:xfrm>
            <a:off x="4003675" y="3783330"/>
            <a:ext cx="20955" cy="22225"/>
          </a:xfrm>
          <a:custGeom>
            <a:avLst/>
            <a:gdLst>
              <a:gd name="T0" fmla="*/ 0 w 16"/>
              <a:gd name="T1" fmla="*/ 9 h 17"/>
              <a:gd name="T2" fmla="*/ 9 w 16"/>
              <a:gd name="T3" fmla="*/ 17 h 17"/>
              <a:gd name="T4" fmla="*/ 16 w 16"/>
              <a:gd name="T5" fmla="*/ 8 h 17"/>
              <a:gd name="T6" fmla="*/ 7 w 16"/>
              <a:gd name="T7" fmla="*/ 0 h 17"/>
              <a:gd name="T8" fmla="*/ 0 w 16"/>
              <a:gd name="T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7">
                <a:moveTo>
                  <a:pt x="0" y="9"/>
                </a:moveTo>
                <a:lnTo>
                  <a:pt x="9" y="17"/>
                </a:lnTo>
                <a:lnTo>
                  <a:pt x="16" y="8"/>
                </a:lnTo>
                <a:lnTo>
                  <a:pt x="7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7" name="Freeform 717"/>
          <p:cNvSpPr/>
          <p:nvPr/>
        </p:nvSpPr>
        <p:spPr bwMode="auto">
          <a:xfrm>
            <a:off x="4032885" y="3766185"/>
            <a:ext cx="18415" cy="18415"/>
          </a:xfrm>
          <a:custGeom>
            <a:avLst/>
            <a:gdLst>
              <a:gd name="T0" fmla="*/ 14 w 14"/>
              <a:gd name="T1" fmla="*/ 11 h 14"/>
              <a:gd name="T2" fmla="*/ 11 w 14"/>
              <a:gd name="T3" fmla="*/ 0 h 14"/>
              <a:gd name="T4" fmla="*/ 0 w 14"/>
              <a:gd name="T5" fmla="*/ 3 h 14"/>
              <a:gd name="T6" fmla="*/ 3 w 14"/>
              <a:gd name="T7" fmla="*/ 14 h 14"/>
              <a:gd name="T8" fmla="*/ 14 w 14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14" y="11"/>
                </a:moveTo>
                <a:lnTo>
                  <a:pt x="11" y="0"/>
                </a:lnTo>
                <a:lnTo>
                  <a:pt x="0" y="3"/>
                </a:lnTo>
                <a:lnTo>
                  <a:pt x="3" y="14"/>
                </a:lnTo>
                <a:lnTo>
                  <a:pt x="14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8" name="Rectangle 718"/>
          <p:cNvSpPr>
            <a:spLocks noChangeArrowheads="1"/>
          </p:cNvSpPr>
          <p:nvPr/>
        </p:nvSpPr>
        <p:spPr bwMode="auto">
          <a:xfrm>
            <a:off x="4051300" y="383349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9" name="Freeform 719"/>
          <p:cNvSpPr/>
          <p:nvPr/>
        </p:nvSpPr>
        <p:spPr bwMode="auto">
          <a:xfrm>
            <a:off x="4036695" y="3718560"/>
            <a:ext cx="21590" cy="20955"/>
          </a:xfrm>
          <a:custGeom>
            <a:avLst/>
            <a:gdLst>
              <a:gd name="T0" fmla="*/ 7 w 16"/>
              <a:gd name="T1" fmla="*/ 16 h 16"/>
              <a:gd name="T2" fmla="*/ 16 w 16"/>
              <a:gd name="T3" fmla="*/ 9 h 16"/>
              <a:gd name="T4" fmla="*/ 11 w 16"/>
              <a:gd name="T5" fmla="*/ 0 h 16"/>
              <a:gd name="T6" fmla="*/ 0 w 16"/>
              <a:gd name="T7" fmla="*/ 6 h 16"/>
              <a:gd name="T8" fmla="*/ 7 w 16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7" y="16"/>
                </a:moveTo>
                <a:lnTo>
                  <a:pt x="16" y="9"/>
                </a:lnTo>
                <a:lnTo>
                  <a:pt x="11" y="0"/>
                </a:lnTo>
                <a:lnTo>
                  <a:pt x="0" y="6"/>
                </a:lnTo>
                <a:lnTo>
                  <a:pt x="7" y="1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0" name="Rectangle 720"/>
          <p:cNvSpPr>
            <a:spLocks noChangeArrowheads="1"/>
          </p:cNvSpPr>
          <p:nvPr/>
        </p:nvSpPr>
        <p:spPr bwMode="auto">
          <a:xfrm>
            <a:off x="4031615" y="3688080"/>
            <a:ext cx="1587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1" name="Freeform 721"/>
          <p:cNvSpPr/>
          <p:nvPr/>
        </p:nvSpPr>
        <p:spPr bwMode="auto">
          <a:xfrm>
            <a:off x="4089400" y="3688080"/>
            <a:ext cx="37465" cy="18415"/>
          </a:xfrm>
          <a:custGeom>
            <a:avLst/>
            <a:gdLst>
              <a:gd name="T0" fmla="*/ 3 w 28"/>
              <a:gd name="T1" fmla="*/ 0 h 14"/>
              <a:gd name="T2" fmla="*/ 3 w 28"/>
              <a:gd name="T3" fmla="*/ 3 h 14"/>
              <a:gd name="T4" fmla="*/ 0 w 28"/>
              <a:gd name="T5" fmla="*/ 4 h 14"/>
              <a:gd name="T6" fmla="*/ 3 w 28"/>
              <a:gd name="T7" fmla="*/ 9 h 14"/>
              <a:gd name="T8" fmla="*/ 3 w 28"/>
              <a:gd name="T9" fmla="*/ 12 h 14"/>
              <a:gd name="T10" fmla="*/ 5 w 28"/>
              <a:gd name="T11" fmla="*/ 12 h 14"/>
              <a:gd name="T12" fmla="*/ 6 w 28"/>
              <a:gd name="T13" fmla="*/ 14 h 14"/>
              <a:gd name="T14" fmla="*/ 28 w 28"/>
              <a:gd name="T15" fmla="*/ 0 h 14"/>
              <a:gd name="T16" fmla="*/ 3 w 28"/>
              <a:gd name="T1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14">
                <a:moveTo>
                  <a:pt x="3" y="0"/>
                </a:moveTo>
                <a:lnTo>
                  <a:pt x="3" y="3"/>
                </a:lnTo>
                <a:lnTo>
                  <a:pt x="0" y="4"/>
                </a:lnTo>
                <a:lnTo>
                  <a:pt x="3" y="9"/>
                </a:lnTo>
                <a:lnTo>
                  <a:pt x="3" y="12"/>
                </a:lnTo>
                <a:lnTo>
                  <a:pt x="5" y="12"/>
                </a:lnTo>
                <a:lnTo>
                  <a:pt x="6" y="14"/>
                </a:lnTo>
                <a:lnTo>
                  <a:pt x="28" y="0"/>
                </a:lnTo>
                <a:lnTo>
                  <a:pt x="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2" name="Rectangle 722"/>
          <p:cNvSpPr>
            <a:spLocks noChangeArrowheads="1"/>
          </p:cNvSpPr>
          <p:nvPr/>
        </p:nvSpPr>
        <p:spPr bwMode="auto">
          <a:xfrm>
            <a:off x="4097655" y="370649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3" name="Freeform 723"/>
          <p:cNvSpPr/>
          <p:nvPr/>
        </p:nvSpPr>
        <p:spPr bwMode="auto">
          <a:xfrm>
            <a:off x="4062095" y="3688080"/>
            <a:ext cx="22225" cy="34290"/>
          </a:xfrm>
          <a:custGeom>
            <a:avLst/>
            <a:gdLst>
              <a:gd name="T0" fmla="*/ 12 w 17"/>
              <a:gd name="T1" fmla="*/ 0 h 26"/>
              <a:gd name="T2" fmla="*/ 0 w 17"/>
              <a:gd name="T3" fmla="*/ 0 h 26"/>
              <a:gd name="T4" fmla="*/ 0 w 17"/>
              <a:gd name="T5" fmla="*/ 12 h 26"/>
              <a:gd name="T6" fmla="*/ 9 w 17"/>
              <a:gd name="T7" fmla="*/ 12 h 26"/>
              <a:gd name="T8" fmla="*/ 1 w 17"/>
              <a:gd name="T9" fmla="*/ 17 h 26"/>
              <a:gd name="T10" fmla="*/ 8 w 17"/>
              <a:gd name="T11" fmla="*/ 26 h 26"/>
              <a:gd name="T12" fmla="*/ 17 w 17"/>
              <a:gd name="T13" fmla="*/ 21 h 26"/>
              <a:gd name="T14" fmla="*/ 12 w 17"/>
              <a:gd name="T15" fmla="*/ 12 h 26"/>
              <a:gd name="T16" fmla="*/ 12 w 17"/>
              <a:gd name="T1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6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9" y="12"/>
                </a:lnTo>
                <a:lnTo>
                  <a:pt x="1" y="17"/>
                </a:lnTo>
                <a:lnTo>
                  <a:pt x="8" y="26"/>
                </a:lnTo>
                <a:lnTo>
                  <a:pt x="17" y="21"/>
                </a:lnTo>
                <a:lnTo>
                  <a:pt x="12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4" name="Freeform 724"/>
          <p:cNvSpPr/>
          <p:nvPr/>
        </p:nvSpPr>
        <p:spPr bwMode="auto">
          <a:xfrm>
            <a:off x="3894455" y="3688080"/>
            <a:ext cx="22225" cy="34290"/>
          </a:xfrm>
          <a:custGeom>
            <a:avLst/>
            <a:gdLst>
              <a:gd name="T0" fmla="*/ 10 w 17"/>
              <a:gd name="T1" fmla="*/ 26 h 26"/>
              <a:gd name="T2" fmla="*/ 16 w 17"/>
              <a:gd name="T3" fmla="*/ 17 h 26"/>
              <a:gd name="T4" fmla="*/ 8 w 17"/>
              <a:gd name="T5" fmla="*/ 12 h 26"/>
              <a:gd name="T6" fmla="*/ 17 w 17"/>
              <a:gd name="T7" fmla="*/ 12 h 26"/>
              <a:gd name="T8" fmla="*/ 17 w 17"/>
              <a:gd name="T9" fmla="*/ 0 h 26"/>
              <a:gd name="T10" fmla="*/ 5 w 17"/>
              <a:gd name="T11" fmla="*/ 0 h 26"/>
              <a:gd name="T12" fmla="*/ 5 w 17"/>
              <a:gd name="T13" fmla="*/ 12 h 26"/>
              <a:gd name="T14" fmla="*/ 0 w 17"/>
              <a:gd name="T15" fmla="*/ 21 h 26"/>
              <a:gd name="T16" fmla="*/ 10 w 17"/>
              <a:gd name="T1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6">
                <a:moveTo>
                  <a:pt x="10" y="26"/>
                </a:moveTo>
                <a:lnTo>
                  <a:pt x="16" y="17"/>
                </a:lnTo>
                <a:lnTo>
                  <a:pt x="8" y="12"/>
                </a:lnTo>
                <a:lnTo>
                  <a:pt x="17" y="12"/>
                </a:lnTo>
                <a:lnTo>
                  <a:pt x="17" y="0"/>
                </a:lnTo>
                <a:lnTo>
                  <a:pt x="5" y="0"/>
                </a:lnTo>
                <a:lnTo>
                  <a:pt x="5" y="12"/>
                </a:lnTo>
                <a:lnTo>
                  <a:pt x="0" y="21"/>
                </a:lnTo>
                <a:lnTo>
                  <a:pt x="10" y="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5" name="Rectangle 725"/>
          <p:cNvSpPr>
            <a:spLocks noChangeArrowheads="1"/>
          </p:cNvSpPr>
          <p:nvPr/>
        </p:nvSpPr>
        <p:spPr bwMode="auto">
          <a:xfrm>
            <a:off x="3931285" y="3688080"/>
            <a:ext cx="1587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6" name="Rectangle 726"/>
          <p:cNvSpPr>
            <a:spLocks noChangeArrowheads="1"/>
          </p:cNvSpPr>
          <p:nvPr/>
        </p:nvSpPr>
        <p:spPr bwMode="auto">
          <a:xfrm>
            <a:off x="3881120" y="370649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7" name="Freeform 727"/>
          <p:cNvSpPr/>
          <p:nvPr/>
        </p:nvSpPr>
        <p:spPr bwMode="auto">
          <a:xfrm>
            <a:off x="3919220" y="3718560"/>
            <a:ext cx="20955" cy="20955"/>
          </a:xfrm>
          <a:custGeom>
            <a:avLst/>
            <a:gdLst>
              <a:gd name="T0" fmla="*/ 16 w 16"/>
              <a:gd name="T1" fmla="*/ 6 h 16"/>
              <a:gd name="T2" fmla="*/ 7 w 16"/>
              <a:gd name="T3" fmla="*/ 0 h 16"/>
              <a:gd name="T4" fmla="*/ 0 w 16"/>
              <a:gd name="T5" fmla="*/ 9 h 16"/>
              <a:gd name="T6" fmla="*/ 10 w 16"/>
              <a:gd name="T7" fmla="*/ 16 h 16"/>
              <a:gd name="T8" fmla="*/ 16 w 16"/>
              <a:gd name="T9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6" y="6"/>
                </a:moveTo>
                <a:lnTo>
                  <a:pt x="7" y="0"/>
                </a:lnTo>
                <a:lnTo>
                  <a:pt x="0" y="9"/>
                </a:lnTo>
                <a:lnTo>
                  <a:pt x="10" y="16"/>
                </a:lnTo>
                <a:lnTo>
                  <a:pt x="16" y="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8" name="Freeform 728"/>
          <p:cNvSpPr/>
          <p:nvPr/>
        </p:nvSpPr>
        <p:spPr bwMode="auto">
          <a:xfrm>
            <a:off x="3850640" y="3688080"/>
            <a:ext cx="38100" cy="18415"/>
          </a:xfrm>
          <a:custGeom>
            <a:avLst/>
            <a:gdLst>
              <a:gd name="T0" fmla="*/ 27 w 29"/>
              <a:gd name="T1" fmla="*/ 3 h 14"/>
              <a:gd name="T2" fmla="*/ 27 w 29"/>
              <a:gd name="T3" fmla="*/ 0 h 14"/>
              <a:gd name="T4" fmla="*/ 0 w 29"/>
              <a:gd name="T5" fmla="*/ 0 h 14"/>
              <a:gd name="T6" fmla="*/ 23 w 29"/>
              <a:gd name="T7" fmla="*/ 14 h 14"/>
              <a:gd name="T8" fmla="*/ 24 w 29"/>
              <a:gd name="T9" fmla="*/ 12 h 14"/>
              <a:gd name="T10" fmla="*/ 27 w 29"/>
              <a:gd name="T11" fmla="*/ 12 h 14"/>
              <a:gd name="T12" fmla="*/ 27 w 29"/>
              <a:gd name="T13" fmla="*/ 9 h 14"/>
              <a:gd name="T14" fmla="*/ 29 w 29"/>
              <a:gd name="T15" fmla="*/ 4 h 14"/>
              <a:gd name="T16" fmla="*/ 27 w 29"/>
              <a:gd name="T17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4">
                <a:moveTo>
                  <a:pt x="27" y="3"/>
                </a:moveTo>
                <a:lnTo>
                  <a:pt x="27" y="0"/>
                </a:lnTo>
                <a:lnTo>
                  <a:pt x="0" y="0"/>
                </a:lnTo>
                <a:lnTo>
                  <a:pt x="23" y="14"/>
                </a:lnTo>
                <a:lnTo>
                  <a:pt x="24" y="12"/>
                </a:lnTo>
                <a:lnTo>
                  <a:pt x="27" y="12"/>
                </a:lnTo>
                <a:lnTo>
                  <a:pt x="27" y="9"/>
                </a:lnTo>
                <a:lnTo>
                  <a:pt x="29" y="4"/>
                </a:lnTo>
                <a:lnTo>
                  <a:pt x="27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9" name="Freeform 729"/>
          <p:cNvSpPr/>
          <p:nvPr/>
        </p:nvSpPr>
        <p:spPr bwMode="auto">
          <a:xfrm>
            <a:off x="3954780" y="3685540"/>
            <a:ext cx="18415" cy="19685"/>
          </a:xfrm>
          <a:custGeom>
            <a:avLst/>
            <a:gdLst>
              <a:gd name="T0" fmla="*/ 14 w 14"/>
              <a:gd name="T1" fmla="*/ 4 h 15"/>
              <a:gd name="T2" fmla="*/ 3 w 14"/>
              <a:gd name="T3" fmla="*/ 0 h 15"/>
              <a:gd name="T4" fmla="*/ 0 w 14"/>
              <a:gd name="T5" fmla="*/ 12 h 15"/>
              <a:gd name="T6" fmla="*/ 11 w 14"/>
              <a:gd name="T7" fmla="*/ 15 h 15"/>
              <a:gd name="T8" fmla="*/ 14 w 14"/>
              <a:gd name="T9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4" y="4"/>
                </a:moveTo>
                <a:lnTo>
                  <a:pt x="3" y="0"/>
                </a:lnTo>
                <a:lnTo>
                  <a:pt x="0" y="12"/>
                </a:lnTo>
                <a:lnTo>
                  <a:pt x="11" y="15"/>
                </a:lnTo>
                <a:lnTo>
                  <a:pt x="14" y="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0" name="Freeform 730"/>
          <p:cNvSpPr/>
          <p:nvPr/>
        </p:nvSpPr>
        <p:spPr bwMode="auto">
          <a:xfrm>
            <a:off x="3997325" y="3655060"/>
            <a:ext cx="18415" cy="19685"/>
          </a:xfrm>
          <a:custGeom>
            <a:avLst/>
            <a:gdLst>
              <a:gd name="T0" fmla="*/ 3 w 14"/>
              <a:gd name="T1" fmla="*/ 15 h 15"/>
              <a:gd name="T2" fmla="*/ 14 w 14"/>
              <a:gd name="T3" fmla="*/ 12 h 15"/>
              <a:gd name="T4" fmla="*/ 11 w 14"/>
              <a:gd name="T5" fmla="*/ 0 h 15"/>
              <a:gd name="T6" fmla="*/ 0 w 14"/>
              <a:gd name="T7" fmla="*/ 4 h 15"/>
              <a:gd name="T8" fmla="*/ 3 w 14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3" y="15"/>
                </a:moveTo>
                <a:lnTo>
                  <a:pt x="14" y="12"/>
                </a:lnTo>
                <a:lnTo>
                  <a:pt x="11" y="0"/>
                </a:lnTo>
                <a:lnTo>
                  <a:pt x="0" y="4"/>
                </a:lnTo>
                <a:lnTo>
                  <a:pt x="3" y="1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1" name="Rectangle 731"/>
          <p:cNvSpPr>
            <a:spLocks noChangeArrowheads="1"/>
          </p:cNvSpPr>
          <p:nvPr/>
        </p:nvSpPr>
        <p:spPr bwMode="auto">
          <a:xfrm>
            <a:off x="3980180" y="3611880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2" name="Freeform 732"/>
          <p:cNvSpPr/>
          <p:nvPr/>
        </p:nvSpPr>
        <p:spPr bwMode="auto">
          <a:xfrm>
            <a:off x="4004945" y="3685540"/>
            <a:ext cx="18415" cy="18415"/>
          </a:xfrm>
          <a:custGeom>
            <a:avLst/>
            <a:gdLst>
              <a:gd name="T0" fmla="*/ 3 w 14"/>
              <a:gd name="T1" fmla="*/ 14 h 14"/>
              <a:gd name="T2" fmla="*/ 14 w 14"/>
              <a:gd name="T3" fmla="*/ 11 h 14"/>
              <a:gd name="T4" fmla="*/ 11 w 14"/>
              <a:gd name="T5" fmla="*/ 0 h 14"/>
              <a:gd name="T6" fmla="*/ 0 w 14"/>
              <a:gd name="T7" fmla="*/ 3 h 14"/>
              <a:gd name="T8" fmla="*/ 3 w 14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3" y="14"/>
                </a:moveTo>
                <a:lnTo>
                  <a:pt x="14" y="11"/>
                </a:lnTo>
                <a:lnTo>
                  <a:pt x="11" y="0"/>
                </a:lnTo>
                <a:lnTo>
                  <a:pt x="0" y="3"/>
                </a:lnTo>
                <a:lnTo>
                  <a:pt x="3" y="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3" name="Freeform 733"/>
          <p:cNvSpPr/>
          <p:nvPr/>
        </p:nvSpPr>
        <p:spPr bwMode="auto">
          <a:xfrm>
            <a:off x="3980180" y="3580130"/>
            <a:ext cx="18415" cy="35560"/>
          </a:xfrm>
          <a:custGeom>
            <a:avLst/>
            <a:gdLst>
              <a:gd name="T0" fmla="*/ 3 w 14"/>
              <a:gd name="T1" fmla="*/ 27 h 27"/>
              <a:gd name="T2" fmla="*/ 6 w 14"/>
              <a:gd name="T3" fmla="*/ 27 h 27"/>
              <a:gd name="T4" fmla="*/ 11 w 14"/>
              <a:gd name="T5" fmla="*/ 27 h 27"/>
              <a:gd name="T6" fmla="*/ 12 w 14"/>
              <a:gd name="T7" fmla="*/ 24 h 27"/>
              <a:gd name="T8" fmla="*/ 14 w 14"/>
              <a:gd name="T9" fmla="*/ 24 h 27"/>
              <a:gd name="T10" fmla="*/ 7 w 14"/>
              <a:gd name="T11" fmla="*/ 0 h 27"/>
              <a:gd name="T12" fmla="*/ 0 w 14"/>
              <a:gd name="T13" fmla="*/ 24 h 27"/>
              <a:gd name="T14" fmla="*/ 2 w 14"/>
              <a:gd name="T15" fmla="*/ 25 h 27"/>
              <a:gd name="T16" fmla="*/ 3 w 14"/>
              <a:gd name="T17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7">
                <a:moveTo>
                  <a:pt x="3" y="27"/>
                </a:moveTo>
                <a:lnTo>
                  <a:pt x="6" y="27"/>
                </a:lnTo>
                <a:lnTo>
                  <a:pt x="11" y="27"/>
                </a:lnTo>
                <a:lnTo>
                  <a:pt x="12" y="24"/>
                </a:lnTo>
                <a:lnTo>
                  <a:pt x="14" y="24"/>
                </a:lnTo>
                <a:lnTo>
                  <a:pt x="7" y="0"/>
                </a:lnTo>
                <a:lnTo>
                  <a:pt x="0" y="24"/>
                </a:lnTo>
                <a:lnTo>
                  <a:pt x="2" y="25"/>
                </a:lnTo>
                <a:lnTo>
                  <a:pt x="3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4" name="Freeform 734"/>
          <p:cNvSpPr/>
          <p:nvPr/>
        </p:nvSpPr>
        <p:spPr bwMode="auto">
          <a:xfrm>
            <a:off x="3963035" y="3656330"/>
            <a:ext cx="19685" cy="18415"/>
          </a:xfrm>
          <a:custGeom>
            <a:avLst/>
            <a:gdLst>
              <a:gd name="T0" fmla="*/ 15 w 15"/>
              <a:gd name="T1" fmla="*/ 3 h 14"/>
              <a:gd name="T2" fmla="*/ 3 w 15"/>
              <a:gd name="T3" fmla="*/ 0 h 14"/>
              <a:gd name="T4" fmla="*/ 0 w 15"/>
              <a:gd name="T5" fmla="*/ 11 h 14"/>
              <a:gd name="T6" fmla="*/ 11 w 15"/>
              <a:gd name="T7" fmla="*/ 14 h 14"/>
              <a:gd name="T8" fmla="*/ 15 w 15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15" y="3"/>
                </a:moveTo>
                <a:lnTo>
                  <a:pt x="3" y="0"/>
                </a:lnTo>
                <a:lnTo>
                  <a:pt x="0" y="11"/>
                </a:lnTo>
                <a:lnTo>
                  <a:pt x="11" y="14"/>
                </a:lnTo>
                <a:lnTo>
                  <a:pt x="15" y="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5" name="Freeform 735"/>
          <p:cNvSpPr/>
          <p:nvPr/>
        </p:nvSpPr>
        <p:spPr bwMode="auto">
          <a:xfrm>
            <a:off x="3971925" y="3625850"/>
            <a:ext cx="35560" cy="20320"/>
          </a:xfrm>
          <a:custGeom>
            <a:avLst/>
            <a:gdLst>
              <a:gd name="T0" fmla="*/ 13 w 27"/>
              <a:gd name="T1" fmla="*/ 6 h 15"/>
              <a:gd name="T2" fmla="*/ 16 w 27"/>
              <a:gd name="T3" fmla="*/ 14 h 15"/>
              <a:gd name="T4" fmla="*/ 27 w 27"/>
              <a:gd name="T5" fmla="*/ 11 h 15"/>
              <a:gd name="T6" fmla="*/ 23 w 27"/>
              <a:gd name="T7" fmla="*/ 0 h 15"/>
              <a:gd name="T8" fmla="*/ 12 w 27"/>
              <a:gd name="T9" fmla="*/ 3 h 15"/>
              <a:gd name="T10" fmla="*/ 3 w 27"/>
              <a:gd name="T11" fmla="*/ 0 h 15"/>
              <a:gd name="T12" fmla="*/ 0 w 27"/>
              <a:gd name="T13" fmla="*/ 12 h 15"/>
              <a:gd name="T14" fmla="*/ 11 w 27"/>
              <a:gd name="T15" fmla="*/ 15 h 15"/>
              <a:gd name="T16" fmla="*/ 13 w 27"/>
              <a:gd name="T17" fmla="*/ 6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15">
                <a:moveTo>
                  <a:pt x="13" y="6"/>
                </a:moveTo>
                <a:lnTo>
                  <a:pt x="16" y="14"/>
                </a:lnTo>
                <a:lnTo>
                  <a:pt x="27" y="11"/>
                </a:lnTo>
                <a:lnTo>
                  <a:pt x="23" y="0"/>
                </a:lnTo>
                <a:lnTo>
                  <a:pt x="12" y="3"/>
                </a:lnTo>
                <a:lnTo>
                  <a:pt x="3" y="0"/>
                </a:lnTo>
                <a:lnTo>
                  <a:pt x="0" y="12"/>
                </a:lnTo>
                <a:lnTo>
                  <a:pt x="11" y="15"/>
                </a:lnTo>
                <a:lnTo>
                  <a:pt x="13" y="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6" name="Freeform 736"/>
          <p:cNvSpPr/>
          <p:nvPr/>
        </p:nvSpPr>
        <p:spPr bwMode="auto">
          <a:xfrm>
            <a:off x="3956050" y="3782060"/>
            <a:ext cx="22860" cy="20955"/>
          </a:xfrm>
          <a:custGeom>
            <a:avLst/>
            <a:gdLst>
              <a:gd name="T0" fmla="*/ 0 w 17"/>
              <a:gd name="T1" fmla="*/ 7 h 16"/>
              <a:gd name="T2" fmla="*/ 7 w 17"/>
              <a:gd name="T3" fmla="*/ 16 h 16"/>
              <a:gd name="T4" fmla="*/ 17 w 17"/>
              <a:gd name="T5" fmla="*/ 9 h 16"/>
              <a:gd name="T6" fmla="*/ 10 w 17"/>
              <a:gd name="T7" fmla="*/ 0 h 16"/>
              <a:gd name="T8" fmla="*/ 0 w 17"/>
              <a:gd name="T9" fmla="*/ 7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7"/>
                </a:moveTo>
                <a:lnTo>
                  <a:pt x="7" y="16"/>
                </a:lnTo>
                <a:lnTo>
                  <a:pt x="17" y="9"/>
                </a:lnTo>
                <a:lnTo>
                  <a:pt x="1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7" name="Freeform 737"/>
          <p:cNvSpPr/>
          <p:nvPr/>
        </p:nvSpPr>
        <p:spPr bwMode="auto">
          <a:xfrm>
            <a:off x="3904615" y="3820160"/>
            <a:ext cx="25400" cy="34290"/>
          </a:xfrm>
          <a:custGeom>
            <a:avLst/>
            <a:gdLst>
              <a:gd name="T0" fmla="*/ 19 w 19"/>
              <a:gd name="T1" fmla="*/ 5 h 26"/>
              <a:gd name="T2" fmla="*/ 16 w 19"/>
              <a:gd name="T3" fmla="*/ 4 h 26"/>
              <a:gd name="T4" fmla="*/ 12 w 19"/>
              <a:gd name="T5" fmla="*/ 0 h 26"/>
              <a:gd name="T6" fmla="*/ 10 w 19"/>
              <a:gd name="T7" fmla="*/ 2 h 26"/>
              <a:gd name="T8" fmla="*/ 8 w 19"/>
              <a:gd name="T9" fmla="*/ 2 h 26"/>
              <a:gd name="T10" fmla="*/ 0 w 19"/>
              <a:gd name="T11" fmla="*/ 26 h 26"/>
              <a:gd name="T12" fmla="*/ 19 w 19"/>
              <a:gd name="T13" fmla="*/ 9 h 26"/>
              <a:gd name="T14" fmla="*/ 18 w 19"/>
              <a:gd name="T15" fmla="*/ 8 h 26"/>
              <a:gd name="T16" fmla="*/ 19 w 19"/>
              <a:gd name="T17" fmla="*/ 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26">
                <a:moveTo>
                  <a:pt x="19" y="5"/>
                </a:moveTo>
                <a:lnTo>
                  <a:pt x="16" y="4"/>
                </a:lnTo>
                <a:lnTo>
                  <a:pt x="12" y="0"/>
                </a:lnTo>
                <a:lnTo>
                  <a:pt x="10" y="2"/>
                </a:lnTo>
                <a:lnTo>
                  <a:pt x="8" y="2"/>
                </a:lnTo>
                <a:lnTo>
                  <a:pt x="0" y="26"/>
                </a:lnTo>
                <a:lnTo>
                  <a:pt x="19" y="9"/>
                </a:lnTo>
                <a:lnTo>
                  <a:pt x="18" y="8"/>
                </a:lnTo>
                <a:lnTo>
                  <a:pt x="19" y="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8" name="Freeform 738"/>
          <p:cNvSpPr/>
          <p:nvPr/>
        </p:nvSpPr>
        <p:spPr bwMode="auto">
          <a:xfrm>
            <a:off x="3919220" y="3794125"/>
            <a:ext cx="35560" cy="28575"/>
          </a:xfrm>
          <a:custGeom>
            <a:avLst/>
            <a:gdLst>
              <a:gd name="T0" fmla="*/ 12 w 27"/>
              <a:gd name="T1" fmla="*/ 11 h 22"/>
              <a:gd name="T2" fmla="*/ 15 w 27"/>
              <a:gd name="T3" fmla="*/ 3 h 22"/>
              <a:gd name="T4" fmla="*/ 4 w 27"/>
              <a:gd name="T5" fmla="*/ 0 h 22"/>
              <a:gd name="T6" fmla="*/ 0 w 27"/>
              <a:gd name="T7" fmla="*/ 11 h 22"/>
              <a:gd name="T8" fmla="*/ 11 w 27"/>
              <a:gd name="T9" fmla="*/ 14 h 22"/>
              <a:gd name="T10" fmla="*/ 18 w 27"/>
              <a:gd name="T11" fmla="*/ 22 h 22"/>
              <a:gd name="T12" fmla="*/ 27 w 27"/>
              <a:gd name="T13" fmla="*/ 14 h 22"/>
              <a:gd name="T14" fmla="*/ 19 w 27"/>
              <a:gd name="T15" fmla="*/ 6 h 22"/>
              <a:gd name="T16" fmla="*/ 12 w 27"/>
              <a:gd name="T17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2">
                <a:moveTo>
                  <a:pt x="12" y="11"/>
                </a:moveTo>
                <a:lnTo>
                  <a:pt x="15" y="3"/>
                </a:lnTo>
                <a:lnTo>
                  <a:pt x="4" y="0"/>
                </a:lnTo>
                <a:lnTo>
                  <a:pt x="0" y="11"/>
                </a:lnTo>
                <a:lnTo>
                  <a:pt x="11" y="14"/>
                </a:lnTo>
                <a:lnTo>
                  <a:pt x="18" y="22"/>
                </a:lnTo>
                <a:lnTo>
                  <a:pt x="27" y="14"/>
                </a:lnTo>
                <a:lnTo>
                  <a:pt x="19" y="6"/>
                </a:lnTo>
                <a:lnTo>
                  <a:pt x="12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9" name="Freeform 739"/>
          <p:cNvSpPr/>
          <p:nvPr/>
        </p:nvSpPr>
        <p:spPr bwMode="auto">
          <a:xfrm>
            <a:off x="3940175" y="3735705"/>
            <a:ext cx="18415" cy="19685"/>
          </a:xfrm>
          <a:custGeom>
            <a:avLst/>
            <a:gdLst>
              <a:gd name="T0" fmla="*/ 14 w 14"/>
              <a:gd name="T1" fmla="*/ 4 h 15"/>
              <a:gd name="T2" fmla="*/ 3 w 14"/>
              <a:gd name="T3" fmla="*/ 0 h 15"/>
              <a:gd name="T4" fmla="*/ 0 w 14"/>
              <a:gd name="T5" fmla="*/ 11 h 15"/>
              <a:gd name="T6" fmla="*/ 11 w 14"/>
              <a:gd name="T7" fmla="*/ 15 h 15"/>
              <a:gd name="T8" fmla="*/ 14 w 14"/>
              <a:gd name="T9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4" y="4"/>
                </a:moveTo>
                <a:lnTo>
                  <a:pt x="3" y="0"/>
                </a:lnTo>
                <a:lnTo>
                  <a:pt x="0" y="11"/>
                </a:lnTo>
                <a:lnTo>
                  <a:pt x="11" y="15"/>
                </a:lnTo>
                <a:lnTo>
                  <a:pt x="14" y="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0" name="Rectangle 740"/>
          <p:cNvSpPr>
            <a:spLocks noChangeArrowheads="1"/>
          </p:cNvSpPr>
          <p:nvPr/>
        </p:nvSpPr>
        <p:spPr bwMode="auto">
          <a:xfrm>
            <a:off x="3930015" y="3832225"/>
            <a:ext cx="1270" cy="12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1" name="Freeform 741"/>
          <p:cNvSpPr/>
          <p:nvPr/>
        </p:nvSpPr>
        <p:spPr bwMode="auto">
          <a:xfrm>
            <a:off x="3930015" y="3764915"/>
            <a:ext cx="18415" cy="18415"/>
          </a:xfrm>
          <a:custGeom>
            <a:avLst/>
            <a:gdLst>
              <a:gd name="T0" fmla="*/ 0 w 14"/>
              <a:gd name="T1" fmla="*/ 11 h 14"/>
              <a:gd name="T2" fmla="*/ 11 w 14"/>
              <a:gd name="T3" fmla="*/ 14 h 14"/>
              <a:gd name="T4" fmla="*/ 14 w 14"/>
              <a:gd name="T5" fmla="*/ 3 h 14"/>
              <a:gd name="T6" fmla="*/ 3 w 14"/>
              <a:gd name="T7" fmla="*/ 0 h 14"/>
              <a:gd name="T8" fmla="*/ 0 w 14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0" y="11"/>
                </a:moveTo>
                <a:lnTo>
                  <a:pt x="11" y="14"/>
                </a:lnTo>
                <a:lnTo>
                  <a:pt x="14" y="3"/>
                </a:lnTo>
                <a:lnTo>
                  <a:pt x="3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2" name="Freeform 742"/>
          <p:cNvSpPr/>
          <p:nvPr/>
        </p:nvSpPr>
        <p:spPr bwMode="auto">
          <a:xfrm>
            <a:off x="4558665" y="3811270"/>
            <a:ext cx="19685" cy="19685"/>
          </a:xfrm>
          <a:custGeom>
            <a:avLst/>
            <a:gdLst>
              <a:gd name="T0" fmla="*/ 0 w 15"/>
              <a:gd name="T1" fmla="*/ 8 h 15"/>
              <a:gd name="T2" fmla="*/ 8 w 15"/>
              <a:gd name="T3" fmla="*/ 15 h 15"/>
              <a:gd name="T4" fmla="*/ 15 w 15"/>
              <a:gd name="T5" fmla="*/ 7 h 15"/>
              <a:gd name="T6" fmla="*/ 7 w 15"/>
              <a:gd name="T7" fmla="*/ 0 h 15"/>
              <a:gd name="T8" fmla="*/ 0 w 15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8" y="15"/>
                </a:lnTo>
                <a:lnTo>
                  <a:pt x="15" y="7"/>
                </a:lnTo>
                <a:lnTo>
                  <a:pt x="7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3" name="Freeform 743"/>
          <p:cNvSpPr/>
          <p:nvPr/>
        </p:nvSpPr>
        <p:spPr bwMode="auto">
          <a:xfrm>
            <a:off x="4578350" y="3789680"/>
            <a:ext cx="18415" cy="19050"/>
          </a:xfrm>
          <a:custGeom>
            <a:avLst/>
            <a:gdLst>
              <a:gd name="T0" fmla="*/ 0 w 14"/>
              <a:gd name="T1" fmla="*/ 8 h 14"/>
              <a:gd name="T2" fmla="*/ 8 w 14"/>
              <a:gd name="T3" fmla="*/ 14 h 14"/>
              <a:gd name="T4" fmla="*/ 14 w 14"/>
              <a:gd name="T5" fmla="*/ 6 h 14"/>
              <a:gd name="T6" fmla="*/ 6 w 14"/>
              <a:gd name="T7" fmla="*/ 0 h 14"/>
              <a:gd name="T8" fmla="*/ 0 w 14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0" y="8"/>
                </a:moveTo>
                <a:lnTo>
                  <a:pt x="8" y="14"/>
                </a:lnTo>
                <a:lnTo>
                  <a:pt x="14" y="6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4" name="Freeform 744"/>
          <p:cNvSpPr/>
          <p:nvPr/>
        </p:nvSpPr>
        <p:spPr bwMode="auto">
          <a:xfrm>
            <a:off x="4535170" y="3832225"/>
            <a:ext cx="24765" cy="23495"/>
          </a:xfrm>
          <a:custGeom>
            <a:avLst/>
            <a:gdLst>
              <a:gd name="T0" fmla="*/ 11 w 19"/>
              <a:gd name="T1" fmla="*/ 0 h 18"/>
              <a:gd name="T2" fmla="*/ 10 w 19"/>
              <a:gd name="T3" fmla="*/ 2 h 18"/>
              <a:gd name="T4" fmla="*/ 8 w 19"/>
              <a:gd name="T5" fmla="*/ 0 h 18"/>
              <a:gd name="T6" fmla="*/ 0 w 19"/>
              <a:gd name="T7" fmla="*/ 7 h 18"/>
              <a:gd name="T8" fmla="*/ 10 w 19"/>
              <a:gd name="T9" fmla="*/ 18 h 18"/>
              <a:gd name="T10" fmla="*/ 10 w 19"/>
              <a:gd name="T11" fmla="*/ 18 h 18"/>
              <a:gd name="T12" fmla="*/ 10 w 19"/>
              <a:gd name="T13" fmla="*/ 18 h 18"/>
              <a:gd name="T14" fmla="*/ 10 w 19"/>
              <a:gd name="T15" fmla="*/ 18 h 18"/>
              <a:gd name="T16" fmla="*/ 10 w 19"/>
              <a:gd name="T17" fmla="*/ 18 h 18"/>
              <a:gd name="T18" fmla="*/ 19 w 19"/>
              <a:gd name="T19" fmla="*/ 7 h 18"/>
              <a:gd name="T20" fmla="*/ 11 w 19"/>
              <a:gd name="T21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8">
                <a:moveTo>
                  <a:pt x="11" y="0"/>
                </a:moveTo>
                <a:lnTo>
                  <a:pt x="10" y="2"/>
                </a:lnTo>
                <a:lnTo>
                  <a:pt x="8" y="0"/>
                </a:lnTo>
                <a:lnTo>
                  <a:pt x="0" y="7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9" y="7"/>
                </a:lnTo>
                <a:lnTo>
                  <a:pt x="1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5" name="Freeform 745"/>
          <p:cNvSpPr/>
          <p:nvPr/>
        </p:nvSpPr>
        <p:spPr bwMode="auto">
          <a:xfrm>
            <a:off x="4596765" y="3768725"/>
            <a:ext cx="20320" cy="18415"/>
          </a:xfrm>
          <a:custGeom>
            <a:avLst/>
            <a:gdLst>
              <a:gd name="T0" fmla="*/ 0 w 15"/>
              <a:gd name="T1" fmla="*/ 8 h 14"/>
              <a:gd name="T2" fmla="*/ 8 w 15"/>
              <a:gd name="T3" fmla="*/ 14 h 14"/>
              <a:gd name="T4" fmla="*/ 15 w 15"/>
              <a:gd name="T5" fmla="*/ 6 h 14"/>
              <a:gd name="T6" fmla="*/ 6 w 15"/>
              <a:gd name="T7" fmla="*/ 0 h 14"/>
              <a:gd name="T8" fmla="*/ 0 w 15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0" y="8"/>
                </a:moveTo>
                <a:lnTo>
                  <a:pt x="8" y="14"/>
                </a:lnTo>
                <a:lnTo>
                  <a:pt x="15" y="6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6" name="Freeform 746"/>
          <p:cNvSpPr/>
          <p:nvPr/>
        </p:nvSpPr>
        <p:spPr bwMode="auto">
          <a:xfrm>
            <a:off x="4651375" y="3707765"/>
            <a:ext cx="23495" cy="15875"/>
          </a:xfrm>
          <a:custGeom>
            <a:avLst/>
            <a:gdLst>
              <a:gd name="T0" fmla="*/ 0 w 18"/>
              <a:gd name="T1" fmla="*/ 0 h 12"/>
              <a:gd name="T2" fmla="*/ 0 w 18"/>
              <a:gd name="T3" fmla="*/ 11 h 12"/>
              <a:gd name="T4" fmla="*/ 7 w 18"/>
              <a:gd name="T5" fmla="*/ 11 h 12"/>
              <a:gd name="T6" fmla="*/ 7 w 18"/>
              <a:gd name="T7" fmla="*/ 11 h 12"/>
              <a:gd name="T8" fmla="*/ 9 w 18"/>
              <a:gd name="T9" fmla="*/ 12 h 12"/>
              <a:gd name="T10" fmla="*/ 18 w 18"/>
              <a:gd name="T11" fmla="*/ 0 h 12"/>
              <a:gd name="T12" fmla="*/ 0 w 18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1"/>
                </a:lnTo>
                <a:lnTo>
                  <a:pt x="7" y="11"/>
                </a:lnTo>
                <a:lnTo>
                  <a:pt x="7" y="11"/>
                </a:lnTo>
                <a:lnTo>
                  <a:pt x="9" y="12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7" name="Rectangle 747"/>
          <p:cNvSpPr>
            <a:spLocks noChangeArrowheads="1"/>
          </p:cNvSpPr>
          <p:nvPr/>
        </p:nvSpPr>
        <p:spPr bwMode="auto">
          <a:xfrm>
            <a:off x="4623435" y="3707765"/>
            <a:ext cx="1333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8" name="Rectangle 748"/>
          <p:cNvSpPr>
            <a:spLocks noChangeArrowheads="1"/>
          </p:cNvSpPr>
          <p:nvPr/>
        </p:nvSpPr>
        <p:spPr bwMode="auto">
          <a:xfrm>
            <a:off x="4553585" y="3580130"/>
            <a:ext cx="14605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" name="Freeform 749"/>
          <p:cNvSpPr/>
          <p:nvPr/>
        </p:nvSpPr>
        <p:spPr bwMode="auto">
          <a:xfrm>
            <a:off x="4632960" y="3724910"/>
            <a:ext cx="20955" cy="20320"/>
          </a:xfrm>
          <a:custGeom>
            <a:avLst/>
            <a:gdLst>
              <a:gd name="T0" fmla="*/ 0 w 16"/>
              <a:gd name="T1" fmla="*/ 8 h 15"/>
              <a:gd name="T2" fmla="*/ 8 w 16"/>
              <a:gd name="T3" fmla="*/ 15 h 15"/>
              <a:gd name="T4" fmla="*/ 16 w 16"/>
              <a:gd name="T5" fmla="*/ 7 h 15"/>
              <a:gd name="T6" fmla="*/ 8 w 16"/>
              <a:gd name="T7" fmla="*/ 0 h 15"/>
              <a:gd name="T8" fmla="*/ 0 w 16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0" y="8"/>
                </a:moveTo>
                <a:lnTo>
                  <a:pt x="8" y="15"/>
                </a:lnTo>
                <a:lnTo>
                  <a:pt x="16" y="7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" name="Freeform 750"/>
          <p:cNvSpPr/>
          <p:nvPr/>
        </p:nvSpPr>
        <p:spPr bwMode="auto">
          <a:xfrm>
            <a:off x="4613910" y="3746500"/>
            <a:ext cx="21590" cy="19685"/>
          </a:xfrm>
          <a:custGeom>
            <a:avLst/>
            <a:gdLst>
              <a:gd name="T0" fmla="*/ 0 w 16"/>
              <a:gd name="T1" fmla="*/ 8 h 15"/>
              <a:gd name="T2" fmla="*/ 8 w 16"/>
              <a:gd name="T3" fmla="*/ 15 h 15"/>
              <a:gd name="T4" fmla="*/ 16 w 16"/>
              <a:gd name="T5" fmla="*/ 7 h 15"/>
              <a:gd name="T6" fmla="*/ 8 w 16"/>
              <a:gd name="T7" fmla="*/ 0 h 15"/>
              <a:gd name="T8" fmla="*/ 0 w 16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0" y="8"/>
                </a:moveTo>
                <a:lnTo>
                  <a:pt x="8" y="15"/>
                </a:lnTo>
                <a:lnTo>
                  <a:pt x="16" y="7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" name="Rectangle 751"/>
          <p:cNvSpPr>
            <a:spLocks noChangeArrowheads="1"/>
          </p:cNvSpPr>
          <p:nvPr/>
        </p:nvSpPr>
        <p:spPr bwMode="auto">
          <a:xfrm>
            <a:off x="4568190" y="3592830"/>
            <a:ext cx="13970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2" name="Rectangle 752"/>
          <p:cNvSpPr>
            <a:spLocks noChangeArrowheads="1"/>
          </p:cNvSpPr>
          <p:nvPr/>
        </p:nvSpPr>
        <p:spPr bwMode="auto">
          <a:xfrm>
            <a:off x="4568190" y="3620770"/>
            <a:ext cx="1397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3" name="Rectangle 753"/>
          <p:cNvSpPr>
            <a:spLocks noChangeArrowheads="1"/>
          </p:cNvSpPr>
          <p:nvPr/>
        </p:nvSpPr>
        <p:spPr bwMode="auto">
          <a:xfrm>
            <a:off x="4594225" y="3707765"/>
            <a:ext cx="1460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4" name="Rectangle 754"/>
          <p:cNvSpPr>
            <a:spLocks noChangeArrowheads="1"/>
          </p:cNvSpPr>
          <p:nvPr/>
        </p:nvSpPr>
        <p:spPr bwMode="auto">
          <a:xfrm>
            <a:off x="4568190" y="3677920"/>
            <a:ext cx="13970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5" name="Freeform 755"/>
          <p:cNvSpPr/>
          <p:nvPr/>
        </p:nvSpPr>
        <p:spPr bwMode="auto">
          <a:xfrm>
            <a:off x="4568190" y="3705225"/>
            <a:ext cx="13970" cy="17145"/>
          </a:xfrm>
          <a:custGeom>
            <a:avLst/>
            <a:gdLst>
              <a:gd name="T0" fmla="*/ 10 w 11"/>
              <a:gd name="T1" fmla="*/ 8 h 13"/>
              <a:gd name="T2" fmla="*/ 11 w 11"/>
              <a:gd name="T3" fmla="*/ 8 h 13"/>
              <a:gd name="T4" fmla="*/ 11 w 11"/>
              <a:gd name="T5" fmla="*/ 0 h 13"/>
              <a:gd name="T6" fmla="*/ 0 w 11"/>
              <a:gd name="T7" fmla="*/ 0 h 13"/>
              <a:gd name="T8" fmla="*/ 0 w 11"/>
              <a:gd name="T9" fmla="*/ 13 h 13"/>
              <a:gd name="T10" fmla="*/ 10 w 11"/>
              <a:gd name="T11" fmla="*/ 13 h 13"/>
              <a:gd name="T12" fmla="*/ 10 w 11"/>
              <a:gd name="T13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3">
                <a:moveTo>
                  <a:pt x="10" y="8"/>
                </a:moveTo>
                <a:lnTo>
                  <a:pt x="11" y="8"/>
                </a:lnTo>
                <a:lnTo>
                  <a:pt x="11" y="0"/>
                </a:lnTo>
                <a:lnTo>
                  <a:pt x="0" y="0"/>
                </a:lnTo>
                <a:lnTo>
                  <a:pt x="0" y="13"/>
                </a:lnTo>
                <a:lnTo>
                  <a:pt x="10" y="13"/>
                </a:lnTo>
                <a:lnTo>
                  <a:pt x="10" y="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6" name="Rectangle 756"/>
          <p:cNvSpPr>
            <a:spLocks noChangeArrowheads="1"/>
          </p:cNvSpPr>
          <p:nvPr/>
        </p:nvSpPr>
        <p:spPr bwMode="auto">
          <a:xfrm>
            <a:off x="4568190" y="3648710"/>
            <a:ext cx="1397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7" name="Freeform 757"/>
          <p:cNvSpPr/>
          <p:nvPr/>
        </p:nvSpPr>
        <p:spPr bwMode="auto">
          <a:xfrm>
            <a:off x="4516120" y="3811270"/>
            <a:ext cx="20320" cy="19685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7 w 15"/>
              <a:gd name="T5" fmla="*/ 15 h 15"/>
              <a:gd name="T6" fmla="*/ 15 w 15"/>
              <a:gd name="T7" fmla="*/ 8 h 15"/>
              <a:gd name="T8" fmla="*/ 8 w 15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0" y="7"/>
                </a:lnTo>
                <a:lnTo>
                  <a:pt x="7" y="15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8" name="Freeform 758"/>
          <p:cNvSpPr/>
          <p:nvPr/>
        </p:nvSpPr>
        <p:spPr bwMode="auto">
          <a:xfrm>
            <a:off x="4497705" y="3789680"/>
            <a:ext cx="20320" cy="19050"/>
          </a:xfrm>
          <a:custGeom>
            <a:avLst/>
            <a:gdLst>
              <a:gd name="T0" fmla="*/ 8 w 15"/>
              <a:gd name="T1" fmla="*/ 0 h 14"/>
              <a:gd name="T2" fmla="*/ 0 w 15"/>
              <a:gd name="T3" fmla="*/ 6 h 14"/>
              <a:gd name="T4" fmla="*/ 7 w 15"/>
              <a:gd name="T5" fmla="*/ 14 h 14"/>
              <a:gd name="T6" fmla="*/ 15 w 15"/>
              <a:gd name="T7" fmla="*/ 8 h 14"/>
              <a:gd name="T8" fmla="*/ 8 w 1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0" y="6"/>
                </a:lnTo>
                <a:lnTo>
                  <a:pt x="7" y="14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9" name="Freeform 759"/>
          <p:cNvSpPr/>
          <p:nvPr/>
        </p:nvSpPr>
        <p:spPr bwMode="auto">
          <a:xfrm>
            <a:off x="4479290" y="3768725"/>
            <a:ext cx="19685" cy="18415"/>
          </a:xfrm>
          <a:custGeom>
            <a:avLst/>
            <a:gdLst>
              <a:gd name="T0" fmla="*/ 8 w 15"/>
              <a:gd name="T1" fmla="*/ 0 h 14"/>
              <a:gd name="T2" fmla="*/ 0 w 15"/>
              <a:gd name="T3" fmla="*/ 6 h 14"/>
              <a:gd name="T4" fmla="*/ 7 w 15"/>
              <a:gd name="T5" fmla="*/ 14 h 14"/>
              <a:gd name="T6" fmla="*/ 15 w 15"/>
              <a:gd name="T7" fmla="*/ 8 h 14"/>
              <a:gd name="T8" fmla="*/ 8 w 1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0" y="6"/>
                </a:lnTo>
                <a:lnTo>
                  <a:pt x="7" y="14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0" name="Freeform 760"/>
          <p:cNvSpPr/>
          <p:nvPr/>
        </p:nvSpPr>
        <p:spPr bwMode="auto">
          <a:xfrm>
            <a:off x="4420235" y="3707765"/>
            <a:ext cx="23495" cy="15875"/>
          </a:xfrm>
          <a:custGeom>
            <a:avLst/>
            <a:gdLst>
              <a:gd name="T0" fmla="*/ 18 w 18"/>
              <a:gd name="T1" fmla="*/ 11 h 12"/>
              <a:gd name="T2" fmla="*/ 18 w 18"/>
              <a:gd name="T3" fmla="*/ 0 h 12"/>
              <a:gd name="T4" fmla="*/ 0 w 18"/>
              <a:gd name="T5" fmla="*/ 0 h 12"/>
              <a:gd name="T6" fmla="*/ 10 w 18"/>
              <a:gd name="T7" fmla="*/ 12 h 12"/>
              <a:gd name="T8" fmla="*/ 11 w 18"/>
              <a:gd name="T9" fmla="*/ 11 h 12"/>
              <a:gd name="T10" fmla="*/ 11 w 18"/>
              <a:gd name="T11" fmla="*/ 11 h 12"/>
              <a:gd name="T12" fmla="*/ 18 w 18"/>
              <a:gd name="T13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">
                <a:moveTo>
                  <a:pt x="18" y="11"/>
                </a:moveTo>
                <a:lnTo>
                  <a:pt x="18" y="0"/>
                </a:lnTo>
                <a:lnTo>
                  <a:pt x="0" y="0"/>
                </a:lnTo>
                <a:lnTo>
                  <a:pt x="10" y="12"/>
                </a:lnTo>
                <a:lnTo>
                  <a:pt x="11" y="11"/>
                </a:lnTo>
                <a:lnTo>
                  <a:pt x="11" y="11"/>
                </a:lnTo>
                <a:lnTo>
                  <a:pt x="18" y="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1" name="Rectangle 761"/>
          <p:cNvSpPr>
            <a:spLocks noChangeArrowheads="1"/>
          </p:cNvSpPr>
          <p:nvPr/>
        </p:nvSpPr>
        <p:spPr bwMode="auto">
          <a:xfrm>
            <a:off x="4458335" y="3707765"/>
            <a:ext cx="1333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2" name="Rectangle 762"/>
          <p:cNvSpPr>
            <a:spLocks noChangeArrowheads="1"/>
          </p:cNvSpPr>
          <p:nvPr/>
        </p:nvSpPr>
        <p:spPr bwMode="auto">
          <a:xfrm>
            <a:off x="4528185" y="3580130"/>
            <a:ext cx="14605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3" name="Freeform 763"/>
          <p:cNvSpPr/>
          <p:nvPr/>
        </p:nvSpPr>
        <p:spPr bwMode="auto">
          <a:xfrm>
            <a:off x="4442460" y="3724910"/>
            <a:ext cx="19685" cy="20320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7 w 15"/>
              <a:gd name="T5" fmla="*/ 15 h 15"/>
              <a:gd name="T6" fmla="*/ 15 w 15"/>
              <a:gd name="T7" fmla="*/ 8 h 15"/>
              <a:gd name="T8" fmla="*/ 8 w 15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0" y="7"/>
                </a:lnTo>
                <a:lnTo>
                  <a:pt x="7" y="15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4" name="Freeform 764"/>
          <p:cNvSpPr/>
          <p:nvPr/>
        </p:nvSpPr>
        <p:spPr bwMode="auto">
          <a:xfrm>
            <a:off x="4459605" y="3746500"/>
            <a:ext cx="20955" cy="19685"/>
          </a:xfrm>
          <a:custGeom>
            <a:avLst/>
            <a:gdLst>
              <a:gd name="T0" fmla="*/ 9 w 16"/>
              <a:gd name="T1" fmla="*/ 0 h 15"/>
              <a:gd name="T2" fmla="*/ 0 w 16"/>
              <a:gd name="T3" fmla="*/ 7 h 15"/>
              <a:gd name="T4" fmla="*/ 8 w 16"/>
              <a:gd name="T5" fmla="*/ 15 h 15"/>
              <a:gd name="T6" fmla="*/ 16 w 16"/>
              <a:gd name="T7" fmla="*/ 8 h 15"/>
              <a:gd name="T8" fmla="*/ 9 w 16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9" y="0"/>
                </a:moveTo>
                <a:lnTo>
                  <a:pt x="0" y="7"/>
                </a:lnTo>
                <a:lnTo>
                  <a:pt x="8" y="15"/>
                </a:lnTo>
                <a:lnTo>
                  <a:pt x="16" y="8"/>
                </a:lnTo>
                <a:lnTo>
                  <a:pt x="9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5" name="Rectangle 765"/>
          <p:cNvSpPr>
            <a:spLocks noChangeArrowheads="1"/>
          </p:cNvSpPr>
          <p:nvPr/>
        </p:nvSpPr>
        <p:spPr bwMode="auto">
          <a:xfrm>
            <a:off x="4512310" y="3592830"/>
            <a:ext cx="14605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6" name="Rectangle 766"/>
          <p:cNvSpPr>
            <a:spLocks noChangeArrowheads="1"/>
          </p:cNvSpPr>
          <p:nvPr/>
        </p:nvSpPr>
        <p:spPr bwMode="auto">
          <a:xfrm>
            <a:off x="4512310" y="3620770"/>
            <a:ext cx="1460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7" name="Rectangle 767"/>
          <p:cNvSpPr>
            <a:spLocks noChangeArrowheads="1"/>
          </p:cNvSpPr>
          <p:nvPr/>
        </p:nvSpPr>
        <p:spPr bwMode="auto">
          <a:xfrm>
            <a:off x="4486275" y="3707765"/>
            <a:ext cx="1397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8" name="Rectangle 768"/>
          <p:cNvSpPr>
            <a:spLocks noChangeArrowheads="1"/>
          </p:cNvSpPr>
          <p:nvPr/>
        </p:nvSpPr>
        <p:spPr bwMode="auto">
          <a:xfrm>
            <a:off x="4512310" y="3677920"/>
            <a:ext cx="14605" cy="127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9" name="Freeform 769"/>
          <p:cNvSpPr/>
          <p:nvPr/>
        </p:nvSpPr>
        <p:spPr bwMode="auto">
          <a:xfrm>
            <a:off x="4512310" y="3705225"/>
            <a:ext cx="14605" cy="17145"/>
          </a:xfrm>
          <a:custGeom>
            <a:avLst/>
            <a:gdLst>
              <a:gd name="T0" fmla="*/ 2 w 11"/>
              <a:gd name="T1" fmla="*/ 13 h 13"/>
              <a:gd name="T2" fmla="*/ 11 w 11"/>
              <a:gd name="T3" fmla="*/ 13 h 13"/>
              <a:gd name="T4" fmla="*/ 11 w 11"/>
              <a:gd name="T5" fmla="*/ 0 h 13"/>
              <a:gd name="T6" fmla="*/ 0 w 11"/>
              <a:gd name="T7" fmla="*/ 0 h 13"/>
              <a:gd name="T8" fmla="*/ 0 w 11"/>
              <a:gd name="T9" fmla="*/ 8 h 13"/>
              <a:gd name="T10" fmla="*/ 2 w 11"/>
              <a:gd name="T11" fmla="*/ 8 h 13"/>
              <a:gd name="T12" fmla="*/ 2 w 11"/>
              <a:gd name="T1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3">
                <a:moveTo>
                  <a:pt x="2" y="13"/>
                </a:moveTo>
                <a:lnTo>
                  <a:pt x="11" y="13"/>
                </a:lnTo>
                <a:lnTo>
                  <a:pt x="11" y="0"/>
                </a:lnTo>
                <a:lnTo>
                  <a:pt x="0" y="0"/>
                </a:lnTo>
                <a:lnTo>
                  <a:pt x="0" y="8"/>
                </a:lnTo>
                <a:lnTo>
                  <a:pt x="2" y="8"/>
                </a:lnTo>
                <a:lnTo>
                  <a:pt x="2" y="1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0" name="Rectangle 770"/>
          <p:cNvSpPr>
            <a:spLocks noChangeArrowheads="1"/>
          </p:cNvSpPr>
          <p:nvPr/>
        </p:nvSpPr>
        <p:spPr bwMode="auto">
          <a:xfrm>
            <a:off x="4512310" y="3648710"/>
            <a:ext cx="1460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1" name="Rectangle 771"/>
          <p:cNvSpPr>
            <a:spLocks noChangeArrowheads="1"/>
          </p:cNvSpPr>
          <p:nvPr/>
        </p:nvSpPr>
        <p:spPr bwMode="auto">
          <a:xfrm>
            <a:off x="7355205" y="3285490"/>
            <a:ext cx="24130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2" name="Rectangle 772"/>
          <p:cNvSpPr>
            <a:spLocks noChangeArrowheads="1"/>
          </p:cNvSpPr>
          <p:nvPr/>
        </p:nvSpPr>
        <p:spPr bwMode="auto">
          <a:xfrm>
            <a:off x="7411085" y="3191510"/>
            <a:ext cx="146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3" name="Freeform 773"/>
          <p:cNvSpPr/>
          <p:nvPr/>
        </p:nvSpPr>
        <p:spPr bwMode="auto">
          <a:xfrm>
            <a:off x="7396480" y="3272155"/>
            <a:ext cx="29210" cy="29210"/>
          </a:xfrm>
          <a:custGeom>
            <a:avLst/>
            <a:gdLst>
              <a:gd name="T0" fmla="*/ 11 w 22"/>
              <a:gd name="T1" fmla="*/ 10 h 22"/>
              <a:gd name="T2" fmla="*/ 0 w 22"/>
              <a:gd name="T3" fmla="*/ 10 h 22"/>
              <a:gd name="T4" fmla="*/ 0 w 22"/>
              <a:gd name="T5" fmla="*/ 22 h 22"/>
              <a:gd name="T6" fmla="*/ 22 w 22"/>
              <a:gd name="T7" fmla="*/ 22 h 22"/>
              <a:gd name="T8" fmla="*/ 22 w 22"/>
              <a:gd name="T9" fmla="*/ 0 h 22"/>
              <a:gd name="T10" fmla="*/ 11 w 22"/>
              <a:gd name="T11" fmla="*/ 0 h 22"/>
              <a:gd name="T12" fmla="*/ 11 w 22"/>
              <a:gd name="T13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2">
                <a:moveTo>
                  <a:pt x="11" y="10"/>
                </a:moveTo>
                <a:lnTo>
                  <a:pt x="0" y="10"/>
                </a:lnTo>
                <a:lnTo>
                  <a:pt x="0" y="22"/>
                </a:lnTo>
                <a:lnTo>
                  <a:pt x="22" y="22"/>
                </a:lnTo>
                <a:lnTo>
                  <a:pt x="22" y="0"/>
                </a:lnTo>
                <a:lnTo>
                  <a:pt x="11" y="0"/>
                </a:lnTo>
                <a:lnTo>
                  <a:pt x="11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4" name="Rectangle 774"/>
          <p:cNvSpPr>
            <a:spLocks noChangeArrowheads="1"/>
          </p:cNvSpPr>
          <p:nvPr/>
        </p:nvSpPr>
        <p:spPr bwMode="auto">
          <a:xfrm>
            <a:off x="7411085" y="3232150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5" name="Rectangle 775"/>
          <p:cNvSpPr>
            <a:spLocks noChangeArrowheads="1"/>
          </p:cNvSpPr>
          <p:nvPr/>
        </p:nvSpPr>
        <p:spPr bwMode="auto">
          <a:xfrm>
            <a:off x="7272020" y="3285490"/>
            <a:ext cx="22860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6" name="Freeform 776"/>
          <p:cNvSpPr/>
          <p:nvPr/>
        </p:nvSpPr>
        <p:spPr bwMode="auto">
          <a:xfrm>
            <a:off x="7313295" y="3285490"/>
            <a:ext cx="23495" cy="15875"/>
          </a:xfrm>
          <a:custGeom>
            <a:avLst/>
            <a:gdLst>
              <a:gd name="T0" fmla="*/ 1 w 18"/>
              <a:gd name="T1" fmla="*/ 0 h 12"/>
              <a:gd name="T2" fmla="*/ 0 w 18"/>
              <a:gd name="T3" fmla="*/ 0 h 12"/>
              <a:gd name="T4" fmla="*/ 0 w 18"/>
              <a:gd name="T5" fmla="*/ 12 h 12"/>
              <a:gd name="T6" fmla="*/ 1 w 18"/>
              <a:gd name="T7" fmla="*/ 12 h 12"/>
              <a:gd name="T8" fmla="*/ 17 w 18"/>
              <a:gd name="T9" fmla="*/ 12 h 12"/>
              <a:gd name="T10" fmla="*/ 18 w 18"/>
              <a:gd name="T11" fmla="*/ 12 h 12"/>
              <a:gd name="T12" fmla="*/ 18 w 18"/>
              <a:gd name="T13" fmla="*/ 0 h 12"/>
              <a:gd name="T14" fmla="*/ 17 w 18"/>
              <a:gd name="T15" fmla="*/ 0 h 12"/>
              <a:gd name="T16" fmla="*/ 1 w 18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2">
                <a:moveTo>
                  <a:pt x="1" y="0"/>
                </a:moveTo>
                <a:lnTo>
                  <a:pt x="0" y="0"/>
                </a:lnTo>
                <a:lnTo>
                  <a:pt x="0" y="12"/>
                </a:lnTo>
                <a:lnTo>
                  <a:pt x="1" y="12"/>
                </a:lnTo>
                <a:lnTo>
                  <a:pt x="17" y="12"/>
                </a:lnTo>
                <a:lnTo>
                  <a:pt x="18" y="12"/>
                </a:lnTo>
                <a:lnTo>
                  <a:pt x="18" y="0"/>
                </a:lnTo>
                <a:lnTo>
                  <a:pt x="17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7" name="Freeform 777"/>
          <p:cNvSpPr/>
          <p:nvPr/>
        </p:nvSpPr>
        <p:spPr bwMode="auto">
          <a:xfrm>
            <a:off x="7224395" y="3148965"/>
            <a:ext cx="14605" cy="26670"/>
          </a:xfrm>
          <a:custGeom>
            <a:avLst/>
            <a:gdLst>
              <a:gd name="T0" fmla="*/ 11 w 11"/>
              <a:gd name="T1" fmla="*/ 10 h 20"/>
              <a:gd name="T2" fmla="*/ 11 w 11"/>
              <a:gd name="T3" fmla="*/ 0 h 20"/>
              <a:gd name="T4" fmla="*/ 0 w 11"/>
              <a:gd name="T5" fmla="*/ 0 h 20"/>
              <a:gd name="T6" fmla="*/ 0 w 11"/>
              <a:gd name="T7" fmla="*/ 10 h 20"/>
              <a:gd name="T8" fmla="*/ 0 w 11"/>
              <a:gd name="T9" fmla="*/ 20 h 20"/>
              <a:gd name="T10" fmla="*/ 11 w 11"/>
              <a:gd name="T11" fmla="*/ 20 h 20"/>
              <a:gd name="T12" fmla="*/ 11 w 11"/>
              <a:gd name="T1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11" y="10"/>
                </a:moveTo>
                <a:lnTo>
                  <a:pt x="11" y="0"/>
                </a:lnTo>
                <a:lnTo>
                  <a:pt x="0" y="0"/>
                </a:lnTo>
                <a:lnTo>
                  <a:pt x="0" y="10"/>
                </a:lnTo>
                <a:lnTo>
                  <a:pt x="0" y="20"/>
                </a:lnTo>
                <a:lnTo>
                  <a:pt x="11" y="20"/>
                </a:lnTo>
                <a:lnTo>
                  <a:pt x="11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8" name="Rectangle 778"/>
          <p:cNvSpPr>
            <a:spLocks noChangeArrowheads="1"/>
          </p:cNvSpPr>
          <p:nvPr/>
        </p:nvSpPr>
        <p:spPr bwMode="auto">
          <a:xfrm>
            <a:off x="7224395" y="3191510"/>
            <a:ext cx="14605" cy="266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49" name="Freeform 779"/>
          <p:cNvSpPr/>
          <p:nvPr/>
        </p:nvSpPr>
        <p:spPr bwMode="auto">
          <a:xfrm>
            <a:off x="7224395" y="3272155"/>
            <a:ext cx="30480" cy="29210"/>
          </a:xfrm>
          <a:custGeom>
            <a:avLst/>
            <a:gdLst>
              <a:gd name="T0" fmla="*/ 11 w 23"/>
              <a:gd name="T1" fmla="*/ 0 h 22"/>
              <a:gd name="T2" fmla="*/ 0 w 23"/>
              <a:gd name="T3" fmla="*/ 0 h 22"/>
              <a:gd name="T4" fmla="*/ 0 w 23"/>
              <a:gd name="T5" fmla="*/ 22 h 22"/>
              <a:gd name="T6" fmla="*/ 23 w 23"/>
              <a:gd name="T7" fmla="*/ 22 h 22"/>
              <a:gd name="T8" fmla="*/ 23 w 23"/>
              <a:gd name="T9" fmla="*/ 10 h 22"/>
              <a:gd name="T10" fmla="*/ 11 w 23"/>
              <a:gd name="T11" fmla="*/ 10 h 22"/>
              <a:gd name="T12" fmla="*/ 11 w 23"/>
              <a:gd name="T1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0" y="0"/>
                </a:lnTo>
                <a:lnTo>
                  <a:pt x="0" y="22"/>
                </a:lnTo>
                <a:lnTo>
                  <a:pt x="23" y="22"/>
                </a:lnTo>
                <a:lnTo>
                  <a:pt x="23" y="10"/>
                </a:lnTo>
                <a:lnTo>
                  <a:pt x="11" y="10"/>
                </a:lnTo>
                <a:lnTo>
                  <a:pt x="1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0" name="Rectangle 780"/>
          <p:cNvSpPr>
            <a:spLocks noChangeArrowheads="1"/>
          </p:cNvSpPr>
          <p:nvPr/>
        </p:nvSpPr>
        <p:spPr bwMode="auto">
          <a:xfrm>
            <a:off x="7224395" y="3232150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1" name="Rectangle 781"/>
          <p:cNvSpPr>
            <a:spLocks noChangeArrowheads="1"/>
          </p:cNvSpPr>
          <p:nvPr/>
        </p:nvSpPr>
        <p:spPr bwMode="auto">
          <a:xfrm>
            <a:off x="7355205" y="3023870"/>
            <a:ext cx="24130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2" name="Freeform 782"/>
          <p:cNvSpPr/>
          <p:nvPr/>
        </p:nvSpPr>
        <p:spPr bwMode="auto">
          <a:xfrm>
            <a:off x="7411085" y="3148965"/>
            <a:ext cx="14605" cy="26670"/>
          </a:xfrm>
          <a:custGeom>
            <a:avLst/>
            <a:gdLst>
              <a:gd name="T0" fmla="*/ 0 w 11"/>
              <a:gd name="T1" fmla="*/ 10 h 20"/>
              <a:gd name="T2" fmla="*/ 0 w 11"/>
              <a:gd name="T3" fmla="*/ 20 h 20"/>
              <a:gd name="T4" fmla="*/ 11 w 11"/>
              <a:gd name="T5" fmla="*/ 20 h 20"/>
              <a:gd name="T6" fmla="*/ 11 w 11"/>
              <a:gd name="T7" fmla="*/ 10 h 20"/>
              <a:gd name="T8" fmla="*/ 11 w 11"/>
              <a:gd name="T9" fmla="*/ 0 h 20"/>
              <a:gd name="T10" fmla="*/ 0 w 11"/>
              <a:gd name="T11" fmla="*/ 0 h 20"/>
              <a:gd name="T12" fmla="*/ 0 w 11"/>
              <a:gd name="T1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0" y="10"/>
                </a:moveTo>
                <a:lnTo>
                  <a:pt x="0" y="20"/>
                </a:lnTo>
                <a:lnTo>
                  <a:pt x="11" y="20"/>
                </a:lnTo>
                <a:lnTo>
                  <a:pt x="11" y="10"/>
                </a:lnTo>
                <a:lnTo>
                  <a:pt x="11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3" name="Rectangle 783"/>
          <p:cNvSpPr>
            <a:spLocks noChangeArrowheads="1"/>
          </p:cNvSpPr>
          <p:nvPr/>
        </p:nvSpPr>
        <p:spPr bwMode="auto">
          <a:xfrm>
            <a:off x="7411085" y="3107055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4" name="Freeform 784"/>
          <p:cNvSpPr/>
          <p:nvPr/>
        </p:nvSpPr>
        <p:spPr bwMode="auto">
          <a:xfrm>
            <a:off x="7396480" y="3023870"/>
            <a:ext cx="29210" cy="27305"/>
          </a:xfrm>
          <a:custGeom>
            <a:avLst/>
            <a:gdLst>
              <a:gd name="T0" fmla="*/ 11 w 22"/>
              <a:gd name="T1" fmla="*/ 21 h 21"/>
              <a:gd name="T2" fmla="*/ 22 w 22"/>
              <a:gd name="T3" fmla="*/ 21 h 21"/>
              <a:gd name="T4" fmla="*/ 22 w 22"/>
              <a:gd name="T5" fmla="*/ 0 h 21"/>
              <a:gd name="T6" fmla="*/ 0 w 22"/>
              <a:gd name="T7" fmla="*/ 0 h 21"/>
              <a:gd name="T8" fmla="*/ 0 w 22"/>
              <a:gd name="T9" fmla="*/ 11 h 21"/>
              <a:gd name="T10" fmla="*/ 11 w 22"/>
              <a:gd name="T11" fmla="*/ 11 h 21"/>
              <a:gd name="T12" fmla="*/ 11 w 22"/>
              <a:gd name="T13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1">
                <a:moveTo>
                  <a:pt x="11" y="21"/>
                </a:moveTo>
                <a:lnTo>
                  <a:pt x="22" y="21"/>
                </a:lnTo>
                <a:lnTo>
                  <a:pt x="22" y="0"/>
                </a:lnTo>
                <a:lnTo>
                  <a:pt x="0" y="0"/>
                </a:lnTo>
                <a:lnTo>
                  <a:pt x="0" y="11"/>
                </a:lnTo>
                <a:lnTo>
                  <a:pt x="11" y="11"/>
                </a:lnTo>
                <a:lnTo>
                  <a:pt x="11" y="2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5" name="Rectangle 785"/>
          <p:cNvSpPr>
            <a:spLocks noChangeArrowheads="1"/>
          </p:cNvSpPr>
          <p:nvPr/>
        </p:nvSpPr>
        <p:spPr bwMode="auto">
          <a:xfrm>
            <a:off x="7411085" y="3065780"/>
            <a:ext cx="14605" cy="25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6" name="Freeform 786"/>
          <p:cNvSpPr/>
          <p:nvPr/>
        </p:nvSpPr>
        <p:spPr bwMode="auto">
          <a:xfrm>
            <a:off x="7313295" y="3023870"/>
            <a:ext cx="23495" cy="14605"/>
          </a:xfrm>
          <a:custGeom>
            <a:avLst/>
            <a:gdLst>
              <a:gd name="T0" fmla="*/ 1 w 18"/>
              <a:gd name="T1" fmla="*/ 0 h 11"/>
              <a:gd name="T2" fmla="*/ 0 w 18"/>
              <a:gd name="T3" fmla="*/ 0 h 11"/>
              <a:gd name="T4" fmla="*/ 0 w 18"/>
              <a:gd name="T5" fmla="*/ 11 h 11"/>
              <a:gd name="T6" fmla="*/ 1 w 18"/>
              <a:gd name="T7" fmla="*/ 11 h 11"/>
              <a:gd name="T8" fmla="*/ 17 w 18"/>
              <a:gd name="T9" fmla="*/ 11 h 11"/>
              <a:gd name="T10" fmla="*/ 18 w 18"/>
              <a:gd name="T11" fmla="*/ 11 h 11"/>
              <a:gd name="T12" fmla="*/ 18 w 18"/>
              <a:gd name="T13" fmla="*/ 0 h 11"/>
              <a:gd name="T14" fmla="*/ 17 w 18"/>
              <a:gd name="T15" fmla="*/ 0 h 11"/>
              <a:gd name="T16" fmla="*/ 1 w 18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1">
                <a:moveTo>
                  <a:pt x="1" y="0"/>
                </a:moveTo>
                <a:lnTo>
                  <a:pt x="0" y="0"/>
                </a:lnTo>
                <a:lnTo>
                  <a:pt x="0" y="11"/>
                </a:lnTo>
                <a:lnTo>
                  <a:pt x="1" y="11"/>
                </a:lnTo>
                <a:lnTo>
                  <a:pt x="17" y="11"/>
                </a:lnTo>
                <a:lnTo>
                  <a:pt x="18" y="11"/>
                </a:lnTo>
                <a:lnTo>
                  <a:pt x="18" y="0"/>
                </a:lnTo>
                <a:lnTo>
                  <a:pt x="17" y="0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7" name="Rectangle 787"/>
          <p:cNvSpPr>
            <a:spLocks noChangeArrowheads="1"/>
          </p:cNvSpPr>
          <p:nvPr/>
        </p:nvSpPr>
        <p:spPr bwMode="auto">
          <a:xfrm>
            <a:off x="7224395" y="3107055"/>
            <a:ext cx="14605" cy="279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8" name="Freeform 788"/>
          <p:cNvSpPr/>
          <p:nvPr/>
        </p:nvSpPr>
        <p:spPr bwMode="auto">
          <a:xfrm>
            <a:off x="7224395" y="3023870"/>
            <a:ext cx="70485" cy="67310"/>
          </a:xfrm>
          <a:custGeom>
            <a:avLst/>
            <a:gdLst>
              <a:gd name="T0" fmla="*/ 53 w 53"/>
              <a:gd name="T1" fmla="*/ 0 h 51"/>
              <a:gd name="T2" fmla="*/ 0 w 53"/>
              <a:gd name="T3" fmla="*/ 51 h 51"/>
              <a:gd name="T4" fmla="*/ 53 w 53"/>
              <a:gd name="T5" fmla="*/ 51 h 51"/>
              <a:gd name="T6" fmla="*/ 53 w 53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53" y="0"/>
                </a:moveTo>
                <a:lnTo>
                  <a:pt x="0" y="51"/>
                </a:lnTo>
                <a:lnTo>
                  <a:pt x="53" y="51"/>
                </a:lnTo>
                <a:lnTo>
                  <a:pt x="5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9" name="Freeform 789"/>
          <p:cNvSpPr/>
          <p:nvPr/>
        </p:nvSpPr>
        <p:spPr bwMode="auto">
          <a:xfrm>
            <a:off x="1624330" y="5245735"/>
            <a:ext cx="278765" cy="277495"/>
          </a:xfrm>
          <a:custGeom>
            <a:avLst/>
            <a:gdLst>
              <a:gd name="T0" fmla="*/ 106 w 211"/>
              <a:gd name="T1" fmla="*/ 54 h 210"/>
              <a:gd name="T2" fmla="*/ 70 w 211"/>
              <a:gd name="T3" fmla="*/ 157 h 210"/>
              <a:gd name="T4" fmla="*/ 38 w 211"/>
              <a:gd name="T5" fmla="*/ 109 h 210"/>
              <a:gd name="T6" fmla="*/ 18 w 211"/>
              <a:gd name="T7" fmla="*/ 128 h 210"/>
              <a:gd name="T8" fmla="*/ 12 w 211"/>
              <a:gd name="T9" fmla="*/ 133 h 210"/>
              <a:gd name="T10" fmla="*/ 0 w 211"/>
              <a:gd name="T11" fmla="*/ 123 h 210"/>
              <a:gd name="T12" fmla="*/ 41 w 211"/>
              <a:gd name="T13" fmla="*/ 85 h 210"/>
              <a:gd name="T14" fmla="*/ 65 w 211"/>
              <a:gd name="T15" fmla="*/ 122 h 210"/>
              <a:gd name="T16" fmla="*/ 109 w 211"/>
              <a:gd name="T17" fmla="*/ 0 h 210"/>
              <a:gd name="T18" fmla="*/ 149 w 211"/>
              <a:gd name="T19" fmla="*/ 153 h 210"/>
              <a:gd name="T20" fmla="*/ 181 w 211"/>
              <a:gd name="T21" fmla="*/ 48 h 210"/>
              <a:gd name="T22" fmla="*/ 211 w 211"/>
              <a:gd name="T23" fmla="*/ 142 h 210"/>
              <a:gd name="T24" fmla="*/ 195 w 211"/>
              <a:gd name="T25" fmla="*/ 146 h 210"/>
              <a:gd name="T26" fmla="*/ 181 w 211"/>
              <a:gd name="T27" fmla="*/ 101 h 210"/>
              <a:gd name="T28" fmla="*/ 147 w 211"/>
              <a:gd name="T29" fmla="*/ 210 h 210"/>
              <a:gd name="T30" fmla="*/ 106 w 211"/>
              <a:gd name="T31" fmla="*/ 54 h 210"/>
              <a:gd name="T32" fmla="*/ 106 w 211"/>
              <a:gd name="T33" fmla="*/ 5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1" h="210">
                <a:moveTo>
                  <a:pt x="106" y="54"/>
                </a:moveTo>
                <a:lnTo>
                  <a:pt x="70" y="157"/>
                </a:lnTo>
                <a:lnTo>
                  <a:pt x="38" y="109"/>
                </a:lnTo>
                <a:lnTo>
                  <a:pt x="18" y="128"/>
                </a:lnTo>
                <a:lnTo>
                  <a:pt x="12" y="133"/>
                </a:lnTo>
                <a:lnTo>
                  <a:pt x="0" y="123"/>
                </a:lnTo>
                <a:lnTo>
                  <a:pt x="41" y="85"/>
                </a:lnTo>
                <a:lnTo>
                  <a:pt x="65" y="122"/>
                </a:lnTo>
                <a:lnTo>
                  <a:pt x="109" y="0"/>
                </a:lnTo>
                <a:lnTo>
                  <a:pt x="149" y="153"/>
                </a:lnTo>
                <a:lnTo>
                  <a:pt x="181" y="48"/>
                </a:lnTo>
                <a:lnTo>
                  <a:pt x="211" y="142"/>
                </a:lnTo>
                <a:lnTo>
                  <a:pt x="195" y="146"/>
                </a:lnTo>
                <a:lnTo>
                  <a:pt x="181" y="101"/>
                </a:lnTo>
                <a:lnTo>
                  <a:pt x="147" y="210"/>
                </a:lnTo>
                <a:lnTo>
                  <a:pt x="106" y="54"/>
                </a:lnTo>
                <a:lnTo>
                  <a:pt x="106" y="5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0" name="Freeform 790"/>
          <p:cNvSpPr/>
          <p:nvPr/>
        </p:nvSpPr>
        <p:spPr bwMode="auto">
          <a:xfrm>
            <a:off x="2223135" y="5310505"/>
            <a:ext cx="193040" cy="147955"/>
          </a:xfrm>
          <a:custGeom>
            <a:avLst/>
            <a:gdLst>
              <a:gd name="T0" fmla="*/ 11 w 146"/>
              <a:gd name="T1" fmla="*/ 69 h 112"/>
              <a:gd name="T2" fmla="*/ 26 w 146"/>
              <a:gd name="T3" fmla="*/ 58 h 112"/>
              <a:gd name="T4" fmla="*/ 48 w 146"/>
              <a:gd name="T5" fmla="*/ 85 h 112"/>
              <a:gd name="T6" fmla="*/ 73 w 146"/>
              <a:gd name="T7" fmla="*/ 29 h 112"/>
              <a:gd name="T8" fmla="*/ 101 w 146"/>
              <a:gd name="T9" fmla="*/ 112 h 112"/>
              <a:gd name="T10" fmla="*/ 125 w 146"/>
              <a:gd name="T11" fmla="*/ 54 h 112"/>
              <a:gd name="T12" fmla="*/ 135 w 146"/>
              <a:gd name="T13" fmla="*/ 78 h 112"/>
              <a:gd name="T14" fmla="*/ 146 w 146"/>
              <a:gd name="T15" fmla="*/ 76 h 112"/>
              <a:gd name="T16" fmla="*/ 125 w 146"/>
              <a:gd name="T17" fmla="*/ 26 h 112"/>
              <a:gd name="T18" fmla="*/ 102 w 146"/>
              <a:gd name="T19" fmla="*/ 82 h 112"/>
              <a:gd name="T20" fmla="*/ 75 w 146"/>
              <a:gd name="T21" fmla="*/ 0 h 112"/>
              <a:gd name="T22" fmla="*/ 45 w 146"/>
              <a:gd name="T23" fmla="*/ 66 h 112"/>
              <a:gd name="T24" fmla="*/ 28 w 146"/>
              <a:gd name="T25" fmla="*/ 45 h 112"/>
              <a:gd name="T26" fmla="*/ 0 w 146"/>
              <a:gd name="T27" fmla="*/ 66 h 112"/>
              <a:gd name="T28" fmla="*/ 8 w 146"/>
              <a:gd name="T29" fmla="*/ 71 h 112"/>
              <a:gd name="T30" fmla="*/ 11 w 146"/>
              <a:gd name="T31" fmla="*/ 6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6" h="112">
                <a:moveTo>
                  <a:pt x="11" y="69"/>
                </a:moveTo>
                <a:lnTo>
                  <a:pt x="26" y="58"/>
                </a:lnTo>
                <a:lnTo>
                  <a:pt x="48" y="85"/>
                </a:lnTo>
                <a:lnTo>
                  <a:pt x="73" y="29"/>
                </a:lnTo>
                <a:lnTo>
                  <a:pt x="101" y="112"/>
                </a:lnTo>
                <a:lnTo>
                  <a:pt x="125" y="54"/>
                </a:lnTo>
                <a:lnTo>
                  <a:pt x="135" y="78"/>
                </a:lnTo>
                <a:lnTo>
                  <a:pt x="146" y="76"/>
                </a:lnTo>
                <a:lnTo>
                  <a:pt x="125" y="26"/>
                </a:lnTo>
                <a:lnTo>
                  <a:pt x="102" y="82"/>
                </a:lnTo>
                <a:lnTo>
                  <a:pt x="75" y="0"/>
                </a:lnTo>
                <a:lnTo>
                  <a:pt x="45" y="66"/>
                </a:lnTo>
                <a:lnTo>
                  <a:pt x="28" y="45"/>
                </a:lnTo>
                <a:lnTo>
                  <a:pt x="0" y="66"/>
                </a:lnTo>
                <a:lnTo>
                  <a:pt x="8" y="71"/>
                </a:lnTo>
                <a:lnTo>
                  <a:pt x="11" y="6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1" name="Freeform 791"/>
          <p:cNvSpPr>
            <a:spLocks noEditPoints="1"/>
          </p:cNvSpPr>
          <p:nvPr/>
        </p:nvSpPr>
        <p:spPr bwMode="auto">
          <a:xfrm>
            <a:off x="2180590" y="5269865"/>
            <a:ext cx="277495" cy="229870"/>
          </a:xfrm>
          <a:custGeom>
            <a:avLst/>
            <a:gdLst>
              <a:gd name="T0" fmla="*/ 0 w 210"/>
              <a:gd name="T1" fmla="*/ 0 h 174"/>
              <a:gd name="T2" fmla="*/ 0 w 210"/>
              <a:gd name="T3" fmla="*/ 174 h 174"/>
              <a:gd name="T4" fmla="*/ 210 w 210"/>
              <a:gd name="T5" fmla="*/ 174 h 174"/>
              <a:gd name="T6" fmla="*/ 210 w 210"/>
              <a:gd name="T7" fmla="*/ 0 h 174"/>
              <a:gd name="T8" fmla="*/ 0 w 210"/>
              <a:gd name="T9" fmla="*/ 0 h 174"/>
              <a:gd name="T10" fmla="*/ 189 w 210"/>
              <a:gd name="T11" fmla="*/ 154 h 174"/>
              <a:gd name="T12" fmla="*/ 21 w 210"/>
              <a:gd name="T13" fmla="*/ 154 h 174"/>
              <a:gd name="T14" fmla="*/ 21 w 210"/>
              <a:gd name="T15" fmla="*/ 21 h 174"/>
              <a:gd name="T16" fmla="*/ 189 w 210"/>
              <a:gd name="T17" fmla="*/ 21 h 174"/>
              <a:gd name="T18" fmla="*/ 189 w 210"/>
              <a:gd name="T19" fmla="*/ 15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0" h="174">
                <a:moveTo>
                  <a:pt x="0" y="0"/>
                </a:moveTo>
                <a:lnTo>
                  <a:pt x="0" y="174"/>
                </a:lnTo>
                <a:lnTo>
                  <a:pt x="210" y="174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89" y="154"/>
                </a:moveTo>
                <a:lnTo>
                  <a:pt x="21" y="154"/>
                </a:lnTo>
                <a:lnTo>
                  <a:pt x="21" y="21"/>
                </a:lnTo>
                <a:lnTo>
                  <a:pt x="189" y="21"/>
                </a:lnTo>
                <a:lnTo>
                  <a:pt x="189" y="15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2" name="Freeform 792"/>
          <p:cNvSpPr>
            <a:spLocks noEditPoints="1"/>
          </p:cNvSpPr>
          <p:nvPr/>
        </p:nvSpPr>
        <p:spPr bwMode="auto">
          <a:xfrm>
            <a:off x="10605135" y="1445260"/>
            <a:ext cx="114935" cy="94615"/>
          </a:xfrm>
          <a:custGeom>
            <a:avLst/>
            <a:gdLst>
              <a:gd name="T0" fmla="*/ 92 w 118"/>
              <a:gd name="T1" fmla="*/ 0 h 99"/>
              <a:gd name="T2" fmla="*/ 26 w 118"/>
              <a:gd name="T3" fmla="*/ 0 h 99"/>
              <a:gd name="T4" fmla="*/ 0 w 118"/>
              <a:gd name="T5" fmla="*/ 26 h 99"/>
              <a:gd name="T6" fmla="*/ 0 w 118"/>
              <a:gd name="T7" fmla="*/ 72 h 99"/>
              <a:gd name="T8" fmla="*/ 26 w 118"/>
              <a:gd name="T9" fmla="*/ 99 h 99"/>
              <a:gd name="T10" fmla="*/ 92 w 118"/>
              <a:gd name="T11" fmla="*/ 99 h 99"/>
              <a:gd name="T12" fmla="*/ 118 w 118"/>
              <a:gd name="T13" fmla="*/ 72 h 99"/>
              <a:gd name="T14" fmla="*/ 118 w 118"/>
              <a:gd name="T15" fmla="*/ 26 h 99"/>
              <a:gd name="T16" fmla="*/ 92 w 118"/>
              <a:gd name="T17" fmla="*/ 0 h 99"/>
              <a:gd name="T18" fmla="*/ 89 w 118"/>
              <a:gd name="T19" fmla="*/ 75 h 99"/>
              <a:gd name="T20" fmla="*/ 30 w 118"/>
              <a:gd name="T21" fmla="*/ 75 h 99"/>
              <a:gd name="T22" fmla="*/ 23 w 118"/>
              <a:gd name="T23" fmla="*/ 69 h 99"/>
              <a:gd name="T24" fmla="*/ 23 w 118"/>
              <a:gd name="T25" fmla="*/ 29 h 99"/>
              <a:gd name="T26" fmla="*/ 30 w 118"/>
              <a:gd name="T27" fmla="*/ 23 h 99"/>
              <a:gd name="T28" fmla="*/ 89 w 118"/>
              <a:gd name="T29" fmla="*/ 23 h 99"/>
              <a:gd name="T30" fmla="*/ 95 w 118"/>
              <a:gd name="T31" fmla="*/ 29 h 99"/>
              <a:gd name="T32" fmla="*/ 95 w 118"/>
              <a:gd name="T33" fmla="*/ 69 h 99"/>
              <a:gd name="T34" fmla="*/ 89 w 118"/>
              <a:gd name="T35" fmla="*/ 7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" h="99">
                <a:moveTo>
                  <a:pt x="92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6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87"/>
                  <a:pt x="12" y="99"/>
                  <a:pt x="26" y="99"/>
                </a:cubicBezTo>
                <a:cubicBezTo>
                  <a:pt x="92" y="99"/>
                  <a:pt x="92" y="99"/>
                  <a:pt x="92" y="99"/>
                </a:cubicBezTo>
                <a:cubicBezTo>
                  <a:pt x="107" y="99"/>
                  <a:pt x="118" y="87"/>
                  <a:pt x="118" y="72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18" y="11"/>
                  <a:pt x="107" y="0"/>
                  <a:pt x="92" y="0"/>
                </a:cubicBezTo>
                <a:close/>
                <a:moveTo>
                  <a:pt x="89" y="75"/>
                </a:moveTo>
                <a:cubicBezTo>
                  <a:pt x="30" y="75"/>
                  <a:pt x="30" y="75"/>
                  <a:pt x="30" y="75"/>
                </a:cubicBezTo>
                <a:cubicBezTo>
                  <a:pt x="26" y="75"/>
                  <a:pt x="23" y="72"/>
                  <a:pt x="23" y="69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6"/>
                  <a:pt x="26" y="23"/>
                  <a:pt x="3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2" y="23"/>
                  <a:pt x="95" y="26"/>
                  <a:pt x="95" y="29"/>
                </a:cubicBezTo>
                <a:cubicBezTo>
                  <a:pt x="95" y="69"/>
                  <a:pt x="95" y="69"/>
                  <a:pt x="95" y="69"/>
                </a:cubicBezTo>
                <a:cubicBezTo>
                  <a:pt x="95" y="72"/>
                  <a:pt x="92" y="75"/>
                  <a:pt x="89" y="7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3" name="Freeform 793"/>
          <p:cNvSpPr/>
          <p:nvPr/>
        </p:nvSpPr>
        <p:spPr bwMode="auto">
          <a:xfrm>
            <a:off x="10659745" y="1352550"/>
            <a:ext cx="143510" cy="142875"/>
          </a:xfrm>
          <a:custGeom>
            <a:avLst/>
            <a:gdLst>
              <a:gd name="T0" fmla="*/ 129 w 148"/>
              <a:gd name="T1" fmla="*/ 113 h 147"/>
              <a:gd name="T2" fmla="*/ 128 w 148"/>
              <a:gd name="T3" fmla="*/ 113 h 147"/>
              <a:gd name="T4" fmla="*/ 126 w 148"/>
              <a:gd name="T5" fmla="*/ 113 h 147"/>
              <a:gd name="T6" fmla="*/ 126 w 148"/>
              <a:gd name="T7" fmla="*/ 113 h 147"/>
              <a:gd name="T8" fmla="*/ 34 w 148"/>
              <a:gd name="T9" fmla="*/ 21 h 147"/>
              <a:gd name="T10" fmla="*/ 34 w 148"/>
              <a:gd name="T11" fmla="*/ 21 h 147"/>
              <a:gd name="T12" fmla="*/ 34 w 148"/>
              <a:gd name="T13" fmla="*/ 0 h 147"/>
              <a:gd name="T14" fmla="*/ 0 w 148"/>
              <a:gd name="T15" fmla="*/ 35 h 147"/>
              <a:gd name="T16" fmla="*/ 34 w 148"/>
              <a:gd name="T17" fmla="*/ 69 h 147"/>
              <a:gd name="T18" fmla="*/ 34 w 148"/>
              <a:gd name="T19" fmla="*/ 68 h 147"/>
              <a:gd name="T20" fmla="*/ 34 w 148"/>
              <a:gd name="T21" fmla="*/ 46 h 147"/>
              <a:gd name="T22" fmla="*/ 34 w 148"/>
              <a:gd name="T23" fmla="*/ 46 h 147"/>
              <a:gd name="T24" fmla="*/ 101 w 148"/>
              <a:gd name="T25" fmla="*/ 113 h 147"/>
              <a:gd name="T26" fmla="*/ 101 w 148"/>
              <a:gd name="T27" fmla="*/ 113 h 147"/>
              <a:gd name="T28" fmla="*/ 99 w 148"/>
              <a:gd name="T29" fmla="*/ 113 h 147"/>
              <a:gd name="T30" fmla="*/ 99 w 148"/>
              <a:gd name="T31" fmla="*/ 113 h 147"/>
              <a:gd name="T32" fmla="*/ 79 w 148"/>
              <a:gd name="T33" fmla="*/ 113 h 147"/>
              <a:gd name="T34" fmla="*/ 114 w 148"/>
              <a:gd name="T35" fmla="*/ 147 h 147"/>
              <a:gd name="T36" fmla="*/ 148 w 148"/>
              <a:gd name="T37" fmla="*/ 113 h 147"/>
              <a:gd name="T38" fmla="*/ 129 w 148"/>
              <a:gd name="T39" fmla="*/ 11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8" h="147">
                <a:moveTo>
                  <a:pt x="129" y="113"/>
                </a:moveTo>
                <a:cubicBezTo>
                  <a:pt x="128" y="113"/>
                  <a:pt x="128" y="113"/>
                  <a:pt x="128" y="113"/>
                </a:cubicBezTo>
                <a:cubicBezTo>
                  <a:pt x="126" y="113"/>
                  <a:pt x="126" y="113"/>
                  <a:pt x="126" y="113"/>
                </a:cubicBezTo>
                <a:cubicBezTo>
                  <a:pt x="126" y="113"/>
                  <a:pt x="126" y="113"/>
                  <a:pt x="126" y="113"/>
                </a:cubicBezTo>
                <a:cubicBezTo>
                  <a:pt x="126" y="62"/>
                  <a:pt x="85" y="21"/>
                  <a:pt x="34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0"/>
                  <a:pt x="34" y="0"/>
                  <a:pt x="34" y="0"/>
                </a:cubicBezTo>
                <a:cubicBezTo>
                  <a:pt x="0" y="35"/>
                  <a:pt x="0" y="35"/>
                  <a:pt x="0" y="35"/>
                </a:cubicBezTo>
                <a:cubicBezTo>
                  <a:pt x="34" y="69"/>
                  <a:pt x="34" y="69"/>
                  <a:pt x="34" y="69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6"/>
                  <a:pt x="34" y="46"/>
                  <a:pt x="34" y="46"/>
                </a:cubicBezTo>
                <a:cubicBezTo>
                  <a:pt x="71" y="46"/>
                  <a:pt x="101" y="76"/>
                  <a:pt x="101" y="113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48" y="113"/>
                  <a:pt x="148" y="113"/>
                  <a:pt x="148" y="113"/>
                </a:cubicBezTo>
                <a:lnTo>
                  <a:pt x="129" y="11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4" name="Freeform 794"/>
          <p:cNvSpPr/>
          <p:nvPr/>
        </p:nvSpPr>
        <p:spPr bwMode="auto">
          <a:xfrm>
            <a:off x="10523220" y="1488440"/>
            <a:ext cx="144145" cy="142875"/>
          </a:xfrm>
          <a:custGeom>
            <a:avLst/>
            <a:gdLst>
              <a:gd name="T0" fmla="*/ 114 w 149"/>
              <a:gd name="T1" fmla="*/ 79 h 147"/>
              <a:gd name="T2" fmla="*/ 114 w 149"/>
              <a:gd name="T3" fmla="*/ 101 h 147"/>
              <a:gd name="T4" fmla="*/ 114 w 149"/>
              <a:gd name="T5" fmla="*/ 101 h 147"/>
              <a:gd name="T6" fmla="*/ 47 w 149"/>
              <a:gd name="T7" fmla="*/ 34 h 147"/>
              <a:gd name="T8" fmla="*/ 47 w 149"/>
              <a:gd name="T9" fmla="*/ 34 h 147"/>
              <a:gd name="T10" fmla="*/ 49 w 149"/>
              <a:gd name="T11" fmla="*/ 34 h 147"/>
              <a:gd name="T12" fmla="*/ 50 w 149"/>
              <a:gd name="T13" fmla="*/ 34 h 147"/>
              <a:gd name="T14" fmla="*/ 69 w 149"/>
              <a:gd name="T15" fmla="*/ 34 h 147"/>
              <a:gd name="T16" fmla="*/ 35 w 149"/>
              <a:gd name="T17" fmla="*/ 0 h 147"/>
              <a:gd name="T18" fmla="*/ 0 w 149"/>
              <a:gd name="T19" fmla="*/ 34 h 147"/>
              <a:gd name="T20" fmla="*/ 20 w 149"/>
              <a:gd name="T21" fmla="*/ 34 h 147"/>
              <a:gd name="T22" fmla="*/ 20 w 149"/>
              <a:gd name="T23" fmla="*/ 34 h 147"/>
              <a:gd name="T24" fmla="*/ 22 w 149"/>
              <a:gd name="T25" fmla="*/ 34 h 147"/>
              <a:gd name="T26" fmla="*/ 22 w 149"/>
              <a:gd name="T27" fmla="*/ 34 h 147"/>
              <a:gd name="T28" fmla="*/ 114 w 149"/>
              <a:gd name="T29" fmla="*/ 126 h 147"/>
              <a:gd name="T30" fmla="*/ 114 w 149"/>
              <a:gd name="T31" fmla="*/ 126 h 147"/>
              <a:gd name="T32" fmla="*/ 114 w 149"/>
              <a:gd name="T33" fmla="*/ 147 h 147"/>
              <a:gd name="T34" fmla="*/ 149 w 149"/>
              <a:gd name="T35" fmla="*/ 112 h 147"/>
              <a:gd name="T36" fmla="*/ 114 w 149"/>
              <a:gd name="T37" fmla="*/ 78 h 147"/>
              <a:gd name="T38" fmla="*/ 114 w 149"/>
              <a:gd name="T39" fmla="*/ 7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9" h="147">
                <a:moveTo>
                  <a:pt x="114" y="79"/>
                </a:moveTo>
                <a:cubicBezTo>
                  <a:pt x="114" y="101"/>
                  <a:pt x="114" y="101"/>
                  <a:pt x="114" y="101"/>
                </a:cubicBezTo>
                <a:cubicBezTo>
                  <a:pt x="114" y="101"/>
                  <a:pt x="114" y="101"/>
                  <a:pt x="114" y="101"/>
                </a:cubicBezTo>
                <a:cubicBezTo>
                  <a:pt x="77" y="101"/>
                  <a:pt x="47" y="71"/>
                  <a:pt x="47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35" y="0"/>
                  <a:pt x="35" y="0"/>
                  <a:pt x="35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85"/>
                  <a:pt x="63" y="126"/>
                  <a:pt x="114" y="126"/>
                </a:cubicBezTo>
                <a:cubicBezTo>
                  <a:pt x="114" y="126"/>
                  <a:pt x="114" y="126"/>
                  <a:pt x="114" y="126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49" y="112"/>
                  <a:pt x="149" y="112"/>
                  <a:pt x="149" y="112"/>
                </a:cubicBezTo>
                <a:cubicBezTo>
                  <a:pt x="114" y="78"/>
                  <a:pt x="114" y="78"/>
                  <a:pt x="114" y="78"/>
                </a:cubicBezTo>
                <a:lnTo>
                  <a:pt x="114" y="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5" name="Freeform 795"/>
          <p:cNvSpPr>
            <a:spLocks noEditPoints="1"/>
          </p:cNvSpPr>
          <p:nvPr/>
        </p:nvSpPr>
        <p:spPr bwMode="auto">
          <a:xfrm>
            <a:off x="7221855" y="4690745"/>
            <a:ext cx="207645" cy="278765"/>
          </a:xfrm>
          <a:custGeom>
            <a:avLst/>
            <a:gdLst>
              <a:gd name="T0" fmla="*/ 191 w 214"/>
              <a:gd name="T1" fmla="*/ 20 h 289"/>
              <a:gd name="T2" fmla="*/ 178 w 214"/>
              <a:gd name="T3" fmla="*/ 20 h 289"/>
              <a:gd name="T4" fmla="*/ 178 w 214"/>
              <a:gd name="T5" fmla="*/ 11 h 289"/>
              <a:gd name="T6" fmla="*/ 167 w 214"/>
              <a:gd name="T7" fmla="*/ 0 h 289"/>
              <a:gd name="T8" fmla="*/ 155 w 214"/>
              <a:gd name="T9" fmla="*/ 11 h 289"/>
              <a:gd name="T10" fmla="*/ 155 w 214"/>
              <a:gd name="T11" fmla="*/ 20 h 289"/>
              <a:gd name="T12" fmla="*/ 118 w 214"/>
              <a:gd name="T13" fmla="*/ 20 h 289"/>
              <a:gd name="T14" fmla="*/ 118 w 214"/>
              <a:gd name="T15" fmla="*/ 11 h 289"/>
              <a:gd name="T16" fmla="*/ 107 w 214"/>
              <a:gd name="T17" fmla="*/ 0 h 289"/>
              <a:gd name="T18" fmla="*/ 96 w 214"/>
              <a:gd name="T19" fmla="*/ 11 h 289"/>
              <a:gd name="T20" fmla="*/ 96 w 214"/>
              <a:gd name="T21" fmla="*/ 20 h 289"/>
              <a:gd name="T22" fmla="*/ 59 w 214"/>
              <a:gd name="T23" fmla="*/ 20 h 289"/>
              <a:gd name="T24" fmla="*/ 59 w 214"/>
              <a:gd name="T25" fmla="*/ 11 h 289"/>
              <a:gd name="T26" fmla="*/ 48 w 214"/>
              <a:gd name="T27" fmla="*/ 0 h 289"/>
              <a:gd name="T28" fmla="*/ 36 w 214"/>
              <a:gd name="T29" fmla="*/ 11 h 289"/>
              <a:gd name="T30" fmla="*/ 36 w 214"/>
              <a:gd name="T31" fmla="*/ 20 h 289"/>
              <a:gd name="T32" fmla="*/ 24 w 214"/>
              <a:gd name="T33" fmla="*/ 20 h 289"/>
              <a:gd name="T34" fmla="*/ 0 w 214"/>
              <a:gd name="T35" fmla="*/ 43 h 289"/>
              <a:gd name="T36" fmla="*/ 0 w 214"/>
              <a:gd name="T37" fmla="*/ 266 h 289"/>
              <a:gd name="T38" fmla="*/ 24 w 214"/>
              <a:gd name="T39" fmla="*/ 289 h 289"/>
              <a:gd name="T40" fmla="*/ 191 w 214"/>
              <a:gd name="T41" fmla="*/ 289 h 289"/>
              <a:gd name="T42" fmla="*/ 214 w 214"/>
              <a:gd name="T43" fmla="*/ 266 h 289"/>
              <a:gd name="T44" fmla="*/ 214 w 214"/>
              <a:gd name="T45" fmla="*/ 43 h 289"/>
              <a:gd name="T46" fmla="*/ 191 w 214"/>
              <a:gd name="T47" fmla="*/ 20 h 289"/>
              <a:gd name="T48" fmla="*/ 191 w 214"/>
              <a:gd name="T49" fmla="*/ 264 h 289"/>
              <a:gd name="T50" fmla="*/ 23 w 214"/>
              <a:gd name="T51" fmla="*/ 264 h 289"/>
              <a:gd name="T52" fmla="*/ 23 w 214"/>
              <a:gd name="T53" fmla="*/ 45 h 289"/>
              <a:gd name="T54" fmla="*/ 36 w 214"/>
              <a:gd name="T55" fmla="*/ 45 h 289"/>
              <a:gd name="T56" fmla="*/ 36 w 214"/>
              <a:gd name="T57" fmla="*/ 52 h 289"/>
              <a:gd name="T58" fmla="*/ 48 w 214"/>
              <a:gd name="T59" fmla="*/ 63 h 289"/>
              <a:gd name="T60" fmla="*/ 59 w 214"/>
              <a:gd name="T61" fmla="*/ 52 h 289"/>
              <a:gd name="T62" fmla="*/ 59 w 214"/>
              <a:gd name="T63" fmla="*/ 45 h 289"/>
              <a:gd name="T64" fmla="*/ 96 w 214"/>
              <a:gd name="T65" fmla="*/ 45 h 289"/>
              <a:gd name="T66" fmla="*/ 96 w 214"/>
              <a:gd name="T67" fmla="*/ 52 h 289"/>
              <a:gd name="T68" fmla="*/ 107 w 214"/>
              <a:gd name="T69" fmla="*/ 63 h 289"/>
              <a:gd name="T70" fmla="*/ 118 w 214"/>
              <a:gd name="T71" fmla="*/ 52 h 289"/>
              <a:gd name="T72" fmla="*/ 118 w 214"/>
              <a:gd name="T73" fmla="*/ 45 h 289"/>
              <a:gd name="T74" fmla="*/ 155 w 214"/>
              <a:gd name="T75" fmla="*/ 45 h 289"/>
              <a:gd name="T76" fmla="*/ 155 w 214"/>
              <a:gd name="T77" fmla="*/ 52 h 289"/>
              <a:gd name="T78" fmla="*/ 167 w 214"/>
              <a:gd name="T79" fmla="*/ 63 h 289"/>
              <a:gd name="T80" fmla="*/ 178 w 214"/>
              <a:gd name="T81" fmla="*/ 52 h 289"/>
              <a:gd name="T82" fmla="*/ 178 w 214"/>
              <a:gd name="T83" fmla="*/ 45 h 289"/>
              <a:gd name="T84" fmla="*/ 191 w 214"/>
              <a:gd name="T85" fmla="*/ 45 h 289"/>
              <a:gd name="T86" fmla="*/ 191 w 214"/>
              <a:gd name="T87" fmla="*/ 264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4" h="289">
                <a:moveTo>
                  <a:pt x="191" y="20"/>
                </a:moveTo>
                <a:cubicBezTo>
                  <a:pt x="178" y="20"/>
                  <a:pt x="178" y="20"/>
                  <a:pt x="178" y="20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78" y="5"/>
                  <a:pt x="173" y="0"/>
                  <a:pt x="167" y="0"/>
                </a:cubicBezTo>
                <a:cubicBezTo>
                  <a:pt x="160" y="0"/>
                  <a:pt x="155" y="5"/>
                  <a:pt x="155" y="11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5"/>
                  <a:pt x="113" y="0"/>
                  <a:pt x="107" y="0"/>
                </a:cubicBezTo>
                <a:cubicBezTo>
                  <a:pt x="101" y="0"/>
                  <a:pt x="96" y="5"/>
                  <a:pt x="96" y="11"/>
                </a:cubicBezTo>
                <a:cubicBezTo>
                  <a:pt x="96" y="20"/>
                  <a:pt x="96" y="20"/>
                  <a:pt x="96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5"/>
                  <a:pt x="54" y="0"/>
                  <a:pt x="48" y="0"/>
                </a:cubicBezTo>
                <a:cubicBezTo>
                  <a:pt x="41" y="0"/>
                  <a:pt x="36" y="5"/>
                  <a:pt x="36" y="11"/>
                </a:cubicBezTo>
                <a:cubicBezTo>
                  <a:pt x="36" y="20"/>
                  <a:pt x="36" y="20"/>
                  <a:pt x="36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11" y="20"/>
                  <a:pt x="0" y="30"/>
                  <a:pt x="0" y="43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78"/>
                  <a:pt x="11" y="289"/>
                  <a:pt x="24" y="289"/>
                </a:cubicBezTo>
                <a:cubicBezTo>
                  <a:pt x="191" y="289"/>
                  <a:pt x="191" y="289"/>
                  <a:pt x="191" y="289"/>
                </a:cubicBezTo>
                <a:cubicBezTo>
                  <a:pt x="204" y="289"/>
                  <a:pt x="214" y="278"/>
                  <a:pt x="214" y="266"/>
                </a:cubicBezTo>
                <a:cubicBezTo>
                  <a:pt x="214" y="43"/>
                  <a:pt x="214" y="43"/>
                  <a:pt x="214" y="43"/>
                </a:cubicBezTo>
                <a:cubicBezTo>
                  <a:pt x="214" y="30"/>
                  <a:pt x="204" y="20"/>
                  <a:pt x="191" y="20"/>
                </a:cubicBezTo>
                <a:close/>
                <a:moveTo>
                  <a:pt x="191" y="264"/>
                </a:moveTo>
                <a:cubicBezTo>
                  <a:pt x="23" y="264"/>
                  <a:pt x="23" y="264"/>
                  <a:pt x="23" y="264"/>
                </a:cubicBezTo>
                <a:cubicBezTo>
                  <a:pt x="23" y="45"/>
                  <a:pt x="23" y="45"/>
                  <a:pt x="23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8"/>
                  <a:pt x="41" y="63"/>
                  <a:pt x="48" y="63"/>
                </a:cubicBezTo>
                <a:cubicBezTo>
                  <a:pt x="54" y="63"/>
                  <a:pt x="59" y="58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58"/>
                  <a:pt x="101" y="63"/>
                  <a:pt x="107" y="63"/>
                </a:cubicBezTo>
                <a:cubicBezTo>
                  <a:pt x="113" y="63"/>
                  <a:pt x="118" y="58"/>
                  <a:pt x="118" y="52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55" y="45"/>
                  <a:pt x="155" y="45"/>
                  <a:pt x="155" y="45"/>
                </a:cubicBezTo>
                <a:cubicBezTo>
                  <a:pt x="155" y="52"/>
                  <a:pt x="155" y="52"/>
                  <a:pt x="155" y="52"/>
                </a:cubicBezTo>
                <a:cubicBezTo>
                  <a:pt x="155" y="58"/>
                  <a:pt x="160" y="63"/>
                  <a:pt x="167" y="63"/>
                </a:cubicBezTo>
                <a:cubicBezTo>
                  <a:pt x="173" y="63"/>
                  <a:pt x="178" y="58"/>
                  <a:pt x="178" y="52"/>
                </a:cubicBezTo>
                <a:cubicBezTo>
                  <a:pt x="178" y="45"/>
                  <a:pt x="178" y="45"/>
                  <a:pt x="178" y="45"/>
                </a:cubicBezTo>
                <a:cubicBezTo>
                  <a:pt x="191" y="45"/>
                  <a:pt x="191" y="45"/>
                  <a:pt x="191" y="45"/>
                </a:cubicBezTo>
                <a:lnTo>
                  <a:pt x="191" y="26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6" name="Rectangle 796"/>
          <p:cNvSpPr>
            <a:spLocks noChangeArrowheads="1"/>
          </p:cNvSpPr>
          <p:nvPr/>
        </p:nvSpPr>
        <p:spPr bwMode="auto">
          <a:xfrm>
            <a:off x="7268210" y="4779645"/>
            <a:ext cx="11493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7" name="Rectangle 797"/>
          <p:cNvSpPr>
            <a:spLocks noChangeArrowheads="1"/>
          </p:cNvSpPr>
          <p:nvPr/>
        </p:nvSpPr>
        <p:spPr bwMode="auto">
          <a:xfrm>
            <a:off x="7268210" y="4819015"/>
            <a:ext cx="114935" cy="15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8" name="Rectangle 798"/>
          <p:cNvSpPr>
            <a:spLocks noChangeArrowheads="1"/>
          </p:cNvSpPr>
          <p:nvPr/>
        </p:nvSpPr>
        <p:spPr bwMode="auto">
          <a:xfrm>
            <a:off x="7268210" y="4859020"/>
            <a:ext cx="114935" cy="152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9" name="Rectangle 799"/>
          <p:cNvSpPr>
            <a:spLocks noChangeArrowheads="1"/>
          </p:cNvSpPr>
          <p:nvPr/>
        </p:nvSpPr>
        <p:spPr bwMode="auto">
          <a:xfrm>
            <a:off x="7268210" y="4898390"/>
            <a:ext cx="114935" cy="146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0" name="Freeform 800"/>
          <p:cNvSpPr>
            <a:spLocks noEditPoints="1"/>
          </p:cNvSpPr>
          <p:nvPr/>
        </p:nvSpPr>
        <p:spPr bwMode="auto">
          <a:xfrm>
            <a:off x="3850640" y="1352550"/>
            <a:ext cx="277495" cy="278765"/>
          </a:xfrm>
          <a:custGeom>
            <a:avLst/>
            <a:gdLst>
              <a:gd name="T0" fmla="*/ 105 w 210"/>
              <a:gd name="T1" fmla="*/ 0 h 211"/>
              <a:gd name="T2" fmla="*/ 0 w 210"/>
              <a:gd name="T3" fmla="*/ 30 h 211"/>
              <a:gd name="T4" fmla="*/ 0 w 210"/>
              <a:gd name="T5" fmla="*/ 30 h 211"/>
              <a:gd name="T6" fmla="*/ 0 w 210"/>
              <a:gd name="T7" fmla="*/ 182 h 211"/>
              <a:gd name="T8" fmla="*/ 105 w 210"/>
              <a:gd name="T9" fmla="*/ 211 h 211"/>
              <a:gd name="T10" fmla="*/ 210 w 210"/>
              <a:gd name="T11" fmla="*/ 182 h 211"/>
              <a:gd name="T12" fmla="*/ 210 w 210"/>
              <a:gd name="T13" fmla="*/ 30 h 211"/>
              <a:gd name="T14" fmla="*/ 105 w 210"/>
              <a:gd name="T15" fmla="*/ 0 h 211"/>
              <a:gd name="T16" fmla="*/ 96 w 210"/>
              <a:gd name="T17" fmla="*/ 190 h 211"/>
              <a:gd name="T18" fmla="*/ 17 w 210"/>
              <a:gd name="T19" fmla="*/ 168 h 211"/>
              <a:gd name="T20" fmla="*/ 17 w 210"/>
              <a:gd name="T21" fmla="*/ 55 h 211"/>
              <a:gd name="T22" fmla="*/ 96 w 210"/>
              <a:gd name="T23" fmla="*/ 77 h 211"/>
              <a:gd name="T24" fmla="*/ 96 w 210"/>
              <a:gd name="T25" fmla="*/ 190 h 211"/>
              <a:gd name="T26" fmla="*/ 105 w 210"/>
              <a:gd name="T27" fmla="*/ 62 h 211"/>
              <a:gd name="T28" fmla="*/ 28 w 210"/>
              <a:gd name="T29" fmla="*/ 40 h 211"/>
              <a:gd name="T30" fmla="*/ 105 w 210"/>
              <a:gd name="T31" fmla="*/ 19 h 211"/>
              <a:gd name="T32" fmla="*/ 182 w 210"/>
              <a:gd name="T33" fmla="*/ 40 h 211"/>
              <a:gd name="T34" fmla="*/ 105 w 210"/>
              <a:gd name="T35" fmla="*/ 62 h 211"/>
              <a:gd name="T36" fmla="*/ 193 w 210"/>
              <a:gd name="T37" fmla="*/ 168 h 211"/>
              <a:gd name="T38" fmla="*/ 114 w 210"/>
              <a:gd name="T39" fmla="*/ 190 h 211"/>
              <a:gd name="T40" fmla="*/ 114 w 210"/>
              <a:gd name="T41" fmla="*/ 77 h 211"/>
              <a:gd name="T42" fmla="*/ 193 w 210"/>
              <a:gd name="T43" fmla="*/ 55 h 211"/>
              <a:gd name="T44" fmla="*/ 193 w 210"/>
              <a:gd name="T45" fmla="*/ 168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0" h="211">
                <a:moveTo>
                  <a:pt x="105" y="0"/>
                </a:moveTo>
                <a:lnTo>
                  <a:pt x="0" y="30"/>
                </a:lnTo>
                <a:lnTo>
                  <a:pt x="0" y="30"/>
                </a:lnTo>
                <a:lnTo>
                  <a:pt x="0" y="182"/>
                </a:lnTo>
                <a:lnTo>
                  <a:pt x="105" y="211"/>
                </a:lnTo>
                <a:lnTo>
                  <a:pt x="210" y="182"/>
                </a:lnTo>
                <a:lnTo>
                  <a:pt x="210" y="30"/>
                </a:lnTo>
                <a:lnTo>
                  <a:pt x="105" y="0"/>
                </a:lnTo>
                <a:close/>
                <a:moveTo>
                  <a:pt x="96" y="190"/>
                </a:moveTo>
                <a:lnTo>
                  <a:pt x="17" y="168"/>
                </a:lnTo>
                <a:lnTo>
                  <a:pt x="17" y="55"/>
                </a:lnTo>
                <a:lnTo>
                  <a:pt x="96" y="77"/>
                </a:lnTo>
                <a:lnTo>
                  <a:pt x="96" y="190"/>
                </a:lnTo>
                <a:close/>
                <a:moveTo>
                  <a:pt x="105" y="62"/>
                </a:moveTo>
                <a:lnTo>
                  <a:pt x="28" y="40"/>
                </a:lnTo>
                <a:lnTo>
                  <a:pt x="105" y="19"/>
                </a:lnTo>
                <a:lnTo>
                  <a:pt x="182" y="40"/>
                </a:lnTo>
                <a:lnTo>
                  <a:pt x="105" y="62"/>
                </a:lnTo>
                <a:close/>
                <a:moveTo>
                  <a:pt x="193" y="168"/>
                </a:moveTo>
                <a:lnTo>
                  <a:pt x="114" y="190"/>
                </a:lnTo>
                <a:lnTo>
                  <a:pt x="114" y="77"/>
                </a:lnTo>
                <a:lnTo>
                  <a:pt x="193" y="55"/>
                </a:lnTo>
                <a:lnTo>
                  <a:pt x="193" y="16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1" name="Freeform 801"/>
          <p:cNvSpPr/>
          <p:nvPr/>
        </p:nvSpPr>
        <p:spPr bwMode="auto">
          <a:xfrm>
            <a:off x="11085830" y="2466340"/>
            <a:ext cx="264795" cy="277495"/>
          </a:xfrm>
          <a:custGeom>
            <a:avLst/>
            <a:gdLst>
              <a:gd name="T0" fmla="*/ 273 w 273"/>
              <a:gd name="T1" fmla="*/ 93 h 288"/>
              <a:gd name="T2" fmla="*/ 249 w 273"/>
              <a:gd name="T3" fmla="*/ 51 h 288"/>
              <a:gd name="T4" fmla="*/ 170 w 273"/>
              <a:gd name="T5" fmla="*/ 86 h 288"/>
              <a:gd name="T6" fmla="*/ 160 w 273"/>
              <a:gd name="T7" fmla="*/ 0 h 288"/>
              <a:gd name="T8" fmla="*/ 112 w 273"/>
              <a:gd name="T9" fmla="*/ 0 h 288"/>
              <a:gd name="T10" fmla="*/ 103 w 273"/>
              <a:gd name="T11" fmla="*/ 86 h 288"/>
              <a:gd name="T12" fmla="*/ 23 w 273"/>
              <a:gd name="T13" fmla="*/ 51 h 288"/>
              <a:gd name="T14" fmla="*/ 0 w 273"/>
              <a:gd name="T15" fmla="*/ 93 h 288"/>
              <a:gd name="T16" fmla="*/ 69 w 273"/>
              <a:gd name="T17" fmla="*/ 144 h 288"/>
              <a:gd name="T18" fmla="*/ 0 w 273"/>
              <a:gd name="T19" fmla="*/ 195 h 288"/>
              <a:gd name="T20" fmla="*/ 23 w 273"/>
              <a:gd name="T21" fmla="*/ 237 h 288"/>
              <a:gd name="T22" fmla="*/ 103 w 273"/>
              <a:gd name="T23" fmla="*/ 202 h 288"/>
              <a:gd name="T24" fmla="*/ 112 w 273"/>
              <a:gd name="T25" fmla="*/ 288 h 288"/>
              <a:gd name="T26" fmla="*/ 160 w 273"/>
              <a:gd name="T27" fmla="*/ 288 h 288"/>
              <a:gd name="T28" fmla="*/ 170 w 273"/>
              <a:gd name="T29" fmla="*/ 202 h 288"/>
              <a:gd name="T30" fmla="*/ 249 w 273"/>
              <a:gd name="T31" fmla="*/ 237 h 288"/>
              <a:gd name="T32" fmla="*/ 273 w 273"/>
              <a:gd name="T33" fmla="*/ 195 h 288"/>
              <a:gd name="T34" fmla="*/ 203 w 273"/>
              <a:gd name="T35" fmla="*/ 144 h 288"/>
              <a:gd name="T36" fmla="*/ 273 w 273"/>
              <a:gd name="T37" fmla="*/ 9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3" h="288">
                <a:moveTo>
                  <a:pt x="273" y="93"/>
                </a:moveTo>
                <a:cubicBezTo>
                  <a:pt x="249" y="51"/>
                  <a:pt x="249" y="51"/>
                  <a:pt x="249" y="51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60" y="0"/>
                  <a:pt x="160" y="0"/>
                  <a:pt x="160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23" y="51"/>
                  <a:pt x="23" y="51"/>
                  <a:pt x="23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69" y="144"/>
                  <a:pt x="69" y="144"/>
                  <a:pt x="69" y="144"/>
                </a:cubicBezTo>
                <a:cubicBezTo>
                  <a:pt x="44" y="163"/>
                  <a:pt x="0" y="195"/>
                  <a:pt x="0" y="195"/>
                </a:cubicBezTo>
                <a:cubicBezTo>
                  <a:pt x="23" y="237"/>
                  <a:pt x="23" y="237"/>
                  <a:pt x="23" y="237"/>
                </a:cubicBezTo>
                <a:cubicBezTo>
                  <a:pt x="103" y="202"/>
                  <a:pt x="103" y="202"/>
                  <a:pt x="103" y="202"/>
                </a:cubicBezTo>
                <a:cubicBezTo>
                  <a:pt x="112" y="288"/>
                  <a:pt x="112" y="288"/>
                  <a:pt x="112" y="288"/>
                </a:cubicBezTo>
                <a:cubicBezTo>
                  <a:pt x="160" y="288"/>
                  <a:pt x="160" y="288"/>
                  <a:pt x="160" y="288"/>
                </a:cubicBezTo>
                <a:cubicBezTo>
                  <a:pt x="160" y="288"/>
                  <a:pt x="166" y="234"/>
                  <a:pt x="170" y="202"/>
                </a:cubicBezTo>
                <a:cubicBezTo>
                  <a:pt x="249" y="237"/>
                  <a:pt x="249" y="237"/>
                  <a:pt x="249" y="237"/>
                </a:cubicBezTo>
                <a:cubicBezTo>
                  <a:pt x="273" y="195"/>
                  <a:pt x="273" y="195"/>
                  <a:pt x="273" y="195"/>
                </a:cubicBezTo>
                <a:cubicBezTo>
                  <a:pt x="273" y="195"/>
                  <a:pt x="229" y="163"/>
                  <a:pt x="203" y="144"/>
                </a:cubicBezTo>
                <a:lnTo>
                  <a:pt x="273" y="9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2" name="Freeform 802"/>
          <p:cNvSpPr>
            <a:spLocks noEditPoints="1"/>
          </p:cNvSpPr>
          <p:nvPr/>
        </p:nvSpPr>
        <p:spPr bwMode="auto">
          <a:xfrm>
            <a:off x="10530205" y="2466340"/>
            <a:ext cx="264160" cy="277495"/>
          </a:xfrm>
          <a:custGeom>
            <a:avLst/>
            <a:gdLst>
              <a:gd name="T0" fmla="*/ 236 w 274"/>
              <a:gd name="T1" fmla="*/ 120 h 288"/>
              <a:gd name="T2" fmla="*/ 274 w 274"/>
              <a:gd name="T3" fmla="*/ 93 h 288"/>
              <a:gd name="T4" fmla="*/ 250 w 274"/>
              <a:gd name="T5" fmla="*/ 51 h 288"/>
              <a:gd name="T6" fmla="*/ 206 w 274"/>
              <a:gd name="T7" fmla="*/ 70 h 288"/>
              <a:gd name="T8" fmla="*/ 166 w 274"/>
              <a:gd name="T9" fmla="*/ 47 h 288"/>
              <a:gd name="T10" fmla="*/ 161 w 274"/>
              <a:gd name="T11" fmla="*/ 0 h 288"/>
              <a:gd name="T12" fmla="*/ 113 w 274"/>
              <a:gd name="T13" fmla="*/ 0 h 288"/>
              <a:gd name="T14" fmla="*/ 108 w 274"/>
              <a:gd name="T15" fmla="*/ 47 h 288"/>
              <a:gd name="T16" fmla="*/ 67 w 274"/>
              <a:gd name="T17" fmla="*/ 70 h 288"/>
              <a:gd name="T18" fmla="*/ 24 w 274"/>
              <a:gd name="T19" fmla="*/ 51 h 288"/>
              <a:gd name="T20" fmla="*/ 0 w 274"/>
              <a:gd name="T21" fmla="*/ 93 h 288"/>
              <a:gd name="T22" fmla="*/ 38 w 274"/>
              <a:gd name="T23" fmla="*/ 120 h 288"/>
              <a:gd name="T24" fmla="*/ 38 w 274"/>
              <a:gd name="T25" fmla="*/ 168 h 288"/>
              <a:gd name="T26" fmla="*/ 0 w 274"/>
              <a:gd name="T27" fmla="*/ 195 h 288"/>
              <a:gd name="T28" fmla="*/ 24 w 274"/>
              <a:gd name="T29" fmla="*/ 237 h 288"/>
              <a:gd name="T30" fmla="*/ 68 w 274"/>
              <a:gd name="T31" fmla="*/ 218 h 288"/>
              <a:gd name="T32" fmla="*/ 108 w 274"/>
              <a:gd name="T33" fmla="*/ 241 h 288"/>
              <a:gd name="T34" fmla="*/ 113 w 274"/>
              <a:gd name="T35" fmla="*/ 288 h 288"/>
              <a:gd name="T36" fmla="*/ 161 w 274"/>
              <a:gd name="T37" fmla="*/ 288 h 288"/>
              <a:gd name="T38" fmla="*/ 166 w 274"/>
              <a:gd name="T39" fmla="*/ 241 h 288"/>
              <a:gd name="T40" fmla="*/ 206 w 274"/>
              <a:gd name="T41" fmla="*/ 218 h 288"/>
              <a:gd name="T42" fmla="*/ 250 w 274"/>
              <a:gd name="T43" fmla="*/ 237 h 288"/>
              <a:gd name="T44" fmla="*/ 274 w 274"/>
              <a:gd name="T45" fmla="*/ 195 h 288"/>
              <a:gd name="T46" fmla="*/ 236 w 274"/>
              <a:gd name="T47" fmla="*/ 168 h 288"/>
              <a:gd name="T48" fmla="*/ 236 w 274"/>
              <a:gd name="T49" fmla="*/ 120 h 288"/>
              <a:gd name="T50" fmla="*/ 158 w 274"/>
              <a:gd name="T51" fmla="*/ 180 h 288"/>
              <a:gd name="T52" fmla="*/ 116 w 274"/>
              <a:gd name="T53" fmla="*/ 180 h 288"/>
              <a:gd name="T54" fmla="*/ 96 w 274"/>
              <a:gd name="T55" fmla="*/ 144 h 288"/>
              <a:gd name="T56" fmla="*/ 116 w 274"/>
              <a:gd name="T57" fmla="*/ 108 h 288"/>
              <a:gd name="T58" fmla="*/ 158 w 274"/>
              <a:gd name="T59" fmla="*/ 108 h 288"/>
              <a:gd name="T60" fmla="*/ 179 w 274"/>
              <a:gd name="T61" fmla="*/ 144 h 288"/>
              <a:gd name="T62" fmla="*/ 158 w 274"/>
              <a:gd name="T63" fmla="*/ 18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4" h="288">
                <a:moveTo>
                  <a:pt x="236" y="120"/>
                </a:moveTo>
                <a:cubicBezTo>
                  <a:pt x="274" y="93"/>
                  <a:pt x="274" y="93"/>
                  <a:pt x="274" y="93"/>
                </a:cubicBezTo>
                <a:cubicBezTo>
                  <a:pt x="250" y="51"/>
                  <a:pt x="250" y="51"/>
                  <a:pt x="250" y="51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1" y="0"/>
                  <a:pt x="161" y="0"/>
                  <a:pt x="16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67" y="70"/>
                  <a:pt x="67" y="70"/>
                  <a:pt x="67" y="70"/>
                </a:cubicBezTo>
                <a:cubicBezTo>
                  <a:pt x="24" y="51"/>
                  <a:pt x="24" y="51"/>
                  <a:pt x="24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18" y="182"/>
                  <a:pt x="0" y="195"/>
                  <a:pt x="0" y="195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68" y="218"/>
                  <a:pt x="68" y="218"/>
                  <a:pt x="68" y="218"/>
                </a:cubicBezTo>
                <a:cubicBezTo>
                  <a:pt x="108" y="241"/>
                  <a:pt x="108" y="241"/>
                  <a:pt x="108" y="241"/>
                </a:cubicBezTo>
                <a:cubicBezTo>
                  <a:pt x="113" y="288"/>
                  <a:pt x="113" y="288"/>
                  <a:pt x="113" y="288"/>
                </a:cubicBezTo>
                <a:cubicBezTo>
                  <a:pt x="161" y="288"/>
                  <a:pt x="161" y="288"/>
                  <a:pt x="161" y="288"/>
                </a:cubicBezTo>
                <a:cubicBezTo>
                  <a:pt x="161" y="288"/>
                  <a:pt x="163" y="266"/>
                  <a:pt x="166" y="241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50" y="237"/>
                  <a:pt x="250" y="237"/>
                  <a:pt x="250" y="237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74" y="195"/>
                  <a:pt x="256" y="182"/>
                  <a:pt x="236" y="168"/>
                </a:cubicBezTo>
                <a:lnTo>
                  <a:pt x="236" y="120"/>
                </a:lnTo>
                <a:close/>
                <a:moveTo>
                  <a:pt x="158" y="180"/>
                </a:moveTo>
                <a:cubicBezTo>
                  <a:pt x="116" y="180"/>
                  <a:pt x="116" y="180"/>
                  <a:pt x="116" y="180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79" y="144"/>
                  <a:pt x="179" y="144"/>
                  <a:pt x="179" y="144"/>
                </a:cubicBezTo>
                <a:lnTo>
                  <a:pt x="158" y="18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3" name="Freeform 803"/>
          <p:cNvSpPr>
            <a:spLocks noEditPoints="1"/>
          </p:cNvSpPr>
          <p:nvPr/>
        </p:nvSpPr>
        <p:spPr bwMode="auto">
          <a:xfrm>
            <a:off x="3331210" y="4225925"/>
            <a:ext cx="205105" cy="187325"/>
          </a:xfrm>
          <a:custGeom>
            <a:avLst/>
            <a:gdLst>
              <a:gd name="T0" fmla="*/ 191 w 212"/>
              <a:gd name="T1" fmla="*/ 58 h 194"/>
              <a:gd name="T2" fmla="*/ 156 w 212"/>
              <a:gd name="T3" fmla="*/ 48 h 194"/>
              <a:gd name="T4" fmla="*/ 152 w 212"/>
              <a:gd name="T5" fmla="*/ 48 h 194"/>
              <a:gd name="T6" fmla="*/ 152 w 212"/>
              <a:gd name="T7" fmla="*/ 27 h 194"/>
              <a:gd name="T8" fmla="*/ 0 w 212"/>
              <a:gd name="T9" fmla="*/ 27 h 194"/>
              <a:gd name="T10" fmla="*/ 0 w 212"/>
              <a:gd name="T11" fmla="*/ 127 h 194"/>
              <a:gd name="T12" fmla="*/ 67 w 212"/>
              <a:gd name="T13" fmla="*/ 194 h 194"/>
              <a:gd name="T14" fmla="*/ 85 w 212"/>
              <a:gd name="T15" fmla="*/ 194 h 194"/>
              <a:gd name="T16" fmla="*/ 142 w 212"/>
              <a:gd name="T17" fmla="*/ 161 h 194"/>
              <a:gd name="T18" fmla="*/ 153 w 212"/>
              <a:gd name="T19" fmla="*/ 161 h 194"/>
              <a:gd name="T20" fmla="*/ 189 w 212"/>
              <a:gd name="T21" fmla="*/ 152 h 194"/>
              <a:gd name="T22" fmla="*/ 212 w 212"/>
              <a:gd name="T23" fmla="*/ 104 h 194"/>
              <a:gd name="T24" fmla="*/ 191 w 212"/>
              <a:gd name="T25" fmla="*/ 58 h 194"/>
              <a:gd name="T26" fmla="*/ 176 w 212"/>
              <a:gd name="T27" fmla="*/ 132 h 194"/>
              <a:gd name="T28" fmla="*/ 153 w 212"/>
              <a:gd name="T29" fmla="*/ 138 h 194"/>
              <a:gd name="T30" fmla="*/ 151 w 212"/>
              <a:gd name="T31" fmla="*/ 138 h 194"/>
              <a:gd name="T32" fmla="*/ 152 w 212"/>
              <a:gd name="T33" fmla="*/ 127 h 194"/>
              <a:gd name="T34" fmla="*/ 152 w 212"/>
              <a:gd name="T35" fmla="*/ 72 h 194"/>
              <a:gd name="T36" fmla="*/ 156 w 212"/>
              <a:gd name="T37" fmla="*/ 72 h 194"/>
              <a:gd name="T38" fmla="*/ 177 w 212"/>
              <a:gd name="T39" fmla="*/ 77 h 194"/>
              <a:gd name="T40" fmla="*/ 188 w 212"/>
              <a:gd name="T41" fmla="*/ 104 h 194"/>
              <a:gd name="T42" fmla="*/ 176 w 212"/>
              <a:gd name="T43" fmla="*/ 13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2" h="194">
                <a:moveTo>
                  <a:pt x="191" y="58"/>
                </a:moveTo>
                <a:cubicBezTo>
                  <a:pt x="179" y="49"/>
                  <a:pt x="165" y="48"/>
                  <a:pt x="156" y="48"/>
                </a:cubicBezTo>
                <a:cubicBezTo>
                  <a:pt x="154" y="48"/>
                  <a:pt x="153" y="48"/>
                  <a:pt x="152" y="48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2" y="0"/>
                  <a:pt x="0" y="0"/>
                  <a:pt x="0" y="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64"/>
                  <a:pt x="30" y="194"/>
                  <a:pt x="67" y="194"/>
                </a:cubicBezTo>
                <a:cubicBezTo>
                  <a:pt x="85" y="194"/>
                  <a:pt x="85" y="194"/>
                  <a:pt x="85" y="194"/>
                </a:cubicBezTo>
                <a:cubicBezTo>
                  <a:pt x="109" y="194"/>
                  <a:pt x="131" y="181"/>
                  <a:pt x="142" y="161"/>
                </a:cubicBezTo>
                <a:cubicBezTo>
                  <a:pt x="144" y="161"/>
                  <a:pt x="148" y="161"/>
                  <a:pt x="153" y="161"/>
                </a:cubicBezTo>
                <a:cubicBezTo>
                  <a:pt x="162" y="161"/>
                  <a:pt x="176" y="160"/>
                  <a:pt x="189" y="152"/>
                </a:cubicBezTo>
                <a:cubicBezTo>
                  <a:pt x="202" y="143"/>
                  <a:pt x="212" y="127"/>
                  <a:pt x="212" y="104"/>
                </a:cubicBezTo>
                <a:cubicBezTo>
                  <a:pt x="212" y="82"/>
                  <a:pt x="203" y="66"/>
                  <a:pt x="191" y="58"/>
                </a:cubicBezTo>
                <a:close/>
                <a:moveTo>
                  <a:pt x="176" y="132"/>
                </a:moveTo>
                <a:cubicBezTo>
                  <a:pt x="169" y="136"/>
                  <a:pt x="160" y="138"/>
                  <a:pt x="153" y="138"/>
                </a:cubicBezTo>
                <a:cubicBezTo>
                  <a:pt x="152" y="138"/>
                  <a:pt x="151" y="138"/>
                  <a:pt x="151" y="138"/>
                </a:cubicBezTo>
                <a:cubicBezTo>
                  <a:pt x="151" y="134"/>
                  <a:pt x="152" y="131"/>
                  <a:pt x="152" y="127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3" y="72"/>
                  <a:pt x="154" y="72"/>
                  <a:pt x="156" y="72"/>
                </a:cubicBezTo>
                <a:cubicBezTo>
                  <a:pt x="163" y="72"/>
                  <a:pt x="171" y="73"/>
                  <a:pt x="177" y="77"/>
                </a:cubicBezTo>
                <a:cubicBezTo>
                  <a:pt x="183" y="82"/>
                  <a:pt x="187" y="87"/>
                  <a:pt x="188" y="104"/>
                </a:cubicBezTo>
                <a:cubicBezTo>
                  <a:pt x="187" y="121"/>
                  <a:pt x="182" y="127"/>
                  <a:pt x="176" y="1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4" name="Freeform 804"/>
          <p:cNvSpPr/>
          <p:nvPr/>
        </p:nvSpPr>
        <p:spPr bwMode="auto">
          <a:xfrm>
            <a:off x="3437255" y="4134485"/>
            <a:ext cx="22225" cy="90170"/>
          </a:xfrm>
          <a:custGeom>
            <a:avLst/>
            <a:gdLst>
              <a:gd name="T0" fmla="*/ 0 w 24"/>
              <a:gd name="T1" fmla="*/ 93 h 93"/>
              <a:gd name="T2" fmla="*/ 23 w 24"/>
              <a:gd name="T3" fmla="*/ 41 h 93"/>
              <a:gd name="T4" fmla="*/ 8 w 24"/>
              <a:gd name="T5" fmla="*/ 0 h 93"/>
              <a:gd name="T6" fmla="*/ 10 w 24"/>
              <a:gd name="T7" fmla="*/ 50 h 93"/>
              <a:gd name="T8" fmla="*/ 0 w 24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93">
                <a:moveTo>
                  <a:pt x="0" y="93"/>
                </a:moveTo>
                <a:cubicBezTo>
                  <a:pt x="16" y="78"/>
                  <a:pt x="24" y="53"/>
                  <a:pt x="23" y="41"/>
                </a:cubicBezTo>
                <a:cubicBezTo>
                  <a:pt x="22" y="27"/>
                  <a:pt x="8" y="0"/>
                  <a:pt x="8" y="0"/>
                </a:cubicBezTo>
                <a:cubicBezTo>
                  <a:pt x="8" y="0"/>
                  <a:pt x="11" y="38"/>
                  <a:pt x="10" y="50"/>
                </a:cubicBezTo>
                <a:cubicBezTo>
                  <a:pt x="8" y="71"/>
                  <a:pt x="7" y="86"/>
                  <a:pt x="0" y="9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5" name="Freeform 805"/>
          <p:cNvSpPr/>
          <p:nvPr/>
        </p:nvSpPr>
        <p:spPr bwMode="auto">
          <a:xfrm>
            <a:off x="3352800" y="4145280"/>
            <a:ext cx="22225" cy="80645"/>
          </a:xfrm>
          <a:custGeom>
            <a:avLst/>
            <a:gdLst>
              <a:gd name="T0" fmla="*/ 12 w 24"/>
              <a:gd name="T1" fmla="*/ 42 h 84"/>
              <a:gd name="T2" fmla="*/ 24 w 24"/>
              <a:gd name="T3" fmla="*/ 0 h 84"/>
              <a:gd name="T4" fmla="*/ 7 w 24"/>
              <a:gd name="T5" fmla="*/ 32 h 84"/>
              <a:gd name="T6" fmla="*/ 10 w 24"/>
              <a:gd name="T7" fmla="*/ 84 h 84"/>
              <a:gd name="T8" fmla="*/ 12 w 24"/>
              <a:gd name="T9" fmla="*/ 4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84">
                <a:moveTo>
                  <a:pt x="12" y="42"/>
                </a:moveTo>
                <a:cubicBezTo>
                  <a:pt x="16" y="23"/>
                  <a:pt x="24" y="0"/>
                  <a:pt x="24" y="0"/>
                </a:cubicBezTo>
                <a:cubicBezTo>
                  <a:pt x="24" y="0"/>
                  <a:pt x="11" y="20"/>
                  <a:pt x="7" y="32"/>
                </a:cubicBezTo>
                <a:cubicBezTo>
                  <a:pt x="4" y="42"/>
                  <a:pt x="0" y="59"/>
                  <a:pt x="10" y="84"/>
                </a:cubicBezTo>
                <a:cubicBezTo>
                  <a:pt x="10" y="84"/>
                  <a:pt x="7" y="72"/>
                  <a:pt x="12" y="4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6" name="Freeform 806"/>
          <p:cNvSpPr/>
          <p:nvPr/>
        </p:nvSpPr>
        <p:spPr bwMode="auto">
          <a:xfrm>
            <a:off x="3399790" y="4149090"/>
            <a:ext cx="9525" cy="74295"/>
          </a:xfrm>
          <a:custGeom>
            <a:avLst/>
            <a:gdLst>
              <a:gd name="T0" fmla="*/ 10 w 10"/>
              <a:gd name="T1" fmla="*/ 32 h 76"/>
              <a:gd name="T2" fmla="*/ 6 w 10"/>
              <a:gd name="T3" fmla="*/ 0 h 76"/>
              <a:gd name="T4" fmla="*/ 1 w 10"/>
              <a:gd name="T5" fmla="*/ 40 h 76"/>
              <a:gd name="T6" fmla="*/ 6 w 10"/>
              <a:gd name="T7" fmla="*/ 76 h 76"/>
              <a:gd name="T8" fmla="*/ 10 w 10"/>
              <a:gd name="T9" fmla="*/ 3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76">
                <a:moveTo>
                  <a:pt x="10" y="32"/>
                </a:moveTo>
                <a:cubicBezTo>
                  <a:pt x="9" y="22"/>
                  <a:pt x="9" y="28"/>
                  <a:pt x="6" y="0"/>
                </a:cubicBezTo>
                <a:cubicBezTo>
                  <a:pt x="6" y="0"/>
                  <a:pt x="2" y="14"/>
                  <a:pt x="1" y="40"/>
                </a:cubicBezTo>
                <a:cubicBezTo>
                  <a:pt x="0" y="60"/>
                  <a:pt x="6" y="76"/>
                  <a:pt x="6" y="76"/>
                </a:cubicBezTo>
                <a:cubicBezTo>
                  <a:pt x="6" y="76"/>
                  <a:pt x="10" y="44"/>
                  <a:pt x="10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7" name="Freeform 807"/>
          <p:cNvSpPr>
            <a:spLocks noEditPoints="1"/>
          </p:cNvSpPr>
          <p:nvPr/>
        </p:nvSpPr>
        <p:spPr bwMode="auto">
          <a:xfrm>
            <a:off x="3850640" y="4175760"/>
            <a:ext cx="281305" cy="194310"/>
          </a:xfrm>
          <a:custGeom>
            <a:avLst/>
            <a:gdLst>
              <a:gd name="T0" fmla="*/ 268 w 292"/>
              <a:gd name="T1" fmla="*/ 45 h 201"/>
              <a:gd name="T2" fmla="*/ 224 w 292"/>
              <a:gd name="T3" fmla="*/ 31 h 201"/>
              <a:gd name="T4" fmla="*/ 219 w 292"/>
              <a:gd name="T5" fmla="*/ 31 h 201"/>
              <a:gd name="T6" fmla="*/ 219 w 292"/>
              <a:gd name="T7" fmla="*/ 0 h 201"/>
              <a:gd name="T8" fmla="*/ 0 w 292"/>
              <a:gd name="T9" fmla="*/ 0 h 201"/>
              <a:gd name="T10" fmla="*/ 0 w 292"/>
              <a:gd name="T11" fmla="*/ 122 h 201"/>
              <a:gd name="T12" fmla="*/ 97 w 292"/>
              <a:gd name="T13" fmla="*/ 201 h 201"/>
              <a:gd name="T14" fmla="*/ 122 w 292"/>
              <a:gd name="T15" fmla="*/ 201 h 201"/>
              <a:gd name="T16" fmla="*/ 205 w 292"/>
              <a:gd name="T17" fmla="*/ 170 h 201"/>
              <a:gd name="T18" fmla="*/ 221 w 292"/>
              <a:gd name="T19" fmla="*/ 171 h 201"/>
              <a:gd name="T20" fmla="*/ 265 w 292"/>
              <a:gd name="T21" fmla="*/ 157 h 201"/>
              <a:gd name="T22" fmla="*/ 292 w 292"/>
              <a:gd name="T23" fmla="*/ 100 h 201"/>
              <a:gd name="T24" fmla="*/ 268 w 292"/>
              <a:gd name="T25" fmla="*/ 45 h 201"/>
              <a:gd name="T26" fmla="*/ 246 w 292"/>
              <a:gd name="T27" fmla="*/ 129 h 201"/>
              <a:gd name="T28" fmla="*/ 221 w 292"/>
              <a:gd name="T29" fmla="*/ 137 h 201"/>
              <a:gd name="T30" fmla="*/ 217 w 292"/>
              <a:gd name="T31" fmla="*/ 137 h 201"/>
              <a:gd name="T32" fmla="*/ 219 w 292"/>
              <a:gd name="T33" fmla="*/ 122 h 201"/>
              <a:gd name="T34" fmla="*/ 219 w 292"/>
              <a:gd name="T35" fmla="*/ 65 h 201"/>
              <a:gd name="T36" fmla="*/ 224 w 292"/>
              <a:gd name="T37" fmla="*/ 65 h 201"/>
              <a:gd name="T38" fmla="*/ 248 w 292"/>
              <a:gd name="T39" fmla="*/ 73 h 201"/>
              <a:gd name="T40" fmla="*/ 258 w 292"/>
              <a:gd name="T41" fmla="*/ 100 h 201"/>
              <a:gd name="T42" fmla="*/ 246 w 292"/>
              <a:gd name="T43" fmla="*/ 12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92" h="201">
                <a:moveTo>
                  <a:pt x="268" y="45"/>
                </a:moveTo>
                <a:cubicBezTo>
                  <a:pt x="250" y="33"/>
                  <a:pt x="233" y="31"/>
                  <a:pt x="224" y="31"/>
                </a:cubicBezTo>
                <a:cubicBezTo>
                  <a:pt x="222" y="31"/>
                  <a:pt x="221" y="31"/>
                  <a:pt x="219" y="31"/>
                </a:cubicBezTo>
                <a:cubicBezTo>
                  <a:pt x="219" y="0"/>
                  <a:pt x="219" y="0"/>
                  <a:pt x="21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75"/>
                  <a:pt x="43" y="201"/>
                  <a:pt x="97" y="201"/>
                </a:cubicBezTo>
                <a:cubicBezTo>
                  <a:pt x="122" y="201"/>
                  <a:pt x="122" y="201"/>
                  <a:pt x="122" y="201"/>
                </a:cubicBezTo>
                <a:cubicBezTo>
                  <a:pt x="158" y="201"/>
                  <a:pt x="189" y="199"/>
                  <a:pt x="205" y="170"/>
                </a:cubicBezTo>
                <a:cubicBezTo>
                  <a:pt x="208" y="171"/>
                  <a:pt x="214" y="171"/>
                  <a:pt x="221" y="171"/>
                </a:cubicBezTo>
                <a:cubicBezTo>
                  <a:pt x="230" y="171"/>
                  <a:pt x="247" y="169"/>
                  <a:pt x="265" y="157"/>
                </a:cubicBezTo>
                <a:cubicBezTo>
                  <a:pt x="284" y="145"/>
                  <a:pt x="292" y="129"/>
                  <a:pt x="292" y="100"/>
                </a:cubicBezTo>
                <a:cubicBezTo>
                  <a:pt x="292" y="75"/>
                  <a:pt x="285" y="57"/>
                  <a:pt x="268" y="45"/>
                </a:cubicBezTo>
                <a:close/>
                <a:moveTo>
                  <a:pt x="246" y="129"/>
                </a:moveTo>
                <a:cubicBezTo>
                  <a:pt x="237" y="135"/>
                  <a:pt x="225" y="137"/>
                  <a:pt x="221" y="137"/>
                </a:cubicBezTo>
                <a:cubicBezTo>
                  <a:pt x="220" y="137"/>
                  <a:pt x="219" y="137"/>
                  <a:pt x="217" y="137"/>
                </a:cubicBezTo>
                <a:cubicBezTo>
                  <a:pt x="218" y="132"/>
                  <a:pt x="219" y="127"/>
                  <a:pt x="219" y="122"/>
                </a:cubicBezTo>
                <a:cubicBezTo>
                  <a:pt x="219" y="65"/>
                  <a:pt x="219" y="65"/>
                  <a:pt x="219" y="65"/>
                </a:cubicBezTo>
                <a:cubicBezTo>
                  <a:pt x="221" y="65"/>
                  <a:pt x="222" y="65"/>
                  <a:pt x="224" y="65"/>
                </a:cubicBezTo>
                <a:cubicBezTo>
                  <a:pt x="228" y="65"/>
                  <a:pt x="240" y="67"/>
                  <a:pt x="248" y="73"/>
                </a:cubicBezTo>
                <a:cubicBezTo>
                  <a:pt x="256" y="79"/>
                  <a:pt x="258" y="89"/>
                  <a:pt x="258" y="100"/>
                </a:cubicBezTo>
                <a:cubicBezTo>
                  <a:pt x="258" y="112"/>
                  <a:pt x="255" y="122"/>
                  <a:pt x="246" y="12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8" name="Freeform 808"/>
          <p:cNvSpPr/>
          <p:nvPr/>
        </p:nvSpPr>
        <p:spPr bwMode="auto">
          <a:xfrm>
            <a:off x="4406900" y="4186555"/>
            <a:ext cx="278765" cy="173990"/>
          </a:xfrm>
          <a:custGeom>
            <a:avLst/>
            <a:gdLst>
              <a:gd name="T0" fmla="*/ 270 w 288"/>
              <a:gd name="T1" fmla="*/ 41 h 180"/>
              <a:gd name="T2" fmla="*/ 252 w 288"/>
              <a:gd name="T3" fmla="*/ 58 h 180"/>
              <a:gd name="T4" fmla="*/ 252 w 288"/>
              <a:gd name="T5" fmla="*/ 101 h 180"/>
              <a:gd name="T6" fmla="*/ 36 w 288"/>
              <a:gd name="T7" fmla="*/ 101 h 180"/>
              <a:gd name="T8" fmla="*/ 36 w 288"/>
              <a:gd name="T9" fmla="*/ 18 h 180"/>
              <a:gd name="T10" fmla="*/ 18 w 288"/>
              <a:gd name="T11" fmla="*/ 0 h 180"/>
              <a:gd name="T12" fmla="*/ 0 w 288"/>
              <a:gd name="T13" fmla="*/ 18 h 180"/>
              <a:gd name="T14" fmla="*/ 0 w 288"/>
              <a:gd name="T15" fmla="*/ 162 h 180"/>
              <a:gd name="T16" fmla="*/ 18 w 288"/>
              <a:gd name="T17" fmla="*/ 180 h 180"/>
              <a:gd name="T18" fmla="*/ 36 w 288"/>
              <a:gd name="T19" fmla="*/ 162 h 180"/>
              <a:gd name="T20" fmla="*/ 36 w 288"/>
              <a:gd name="T21" fmla="*/ 144 h 180"/>
              <a:gd name="T22" fmla="*/ 252 w 288"/>
              <a:gd name="T23" fmla="*/ 144 h 180"/>
              <a:gd name="T24" fmla="*/ 252 w 288"/>
              <a:gd name="T25" fmla="*/ 162 h 180"/>
              <a:gd name="T26" fmla="*/ 270 w 288"/>
              <a:gd name="T27" fmla="*/ 180 h 180"/>
              <a:gd name="T28" fmla="*/ 288 w 288"/>
              <a:gd name="T29" fmla="*/ 162 h 180"/>
              <a:gd name="T30" fmla="*/ 288 w 288"/>
              <a:gd name="T31" fmla="*/ 58 h 180"/>
              <a:gd name="T32" fmla="*/ 270 w 288"/>
              <a:gd name="T33" fmla="*/ 41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" h="180">
                <a:moveTo>
                  <a:pt x="270" y="41"/>
                </a:moveTo>
                <a:cubicBezTo>
                  <a:pt x="260" y="41"/>
                  <a:pt x="252" y="49"/>
                  <a:pt x="252" y="58"/>
                </a:cubicBezTo>
                <a:cubicBezTo>
                  <a:pt x="252" y="101"/>
                  <a:pt x="252" y="101"/>
                  <a:pt x="252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8"/>
                  <a:pt x="2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2"/>
                  <a:pt x="8" y="180"/>
                  <a:pt x="18" y="180"/>
                </a:cubicBezTo>
                <a:cubicBezTo>
                  <a:pt x="28" y="180"/>
                  <a:pt x="36" y="172"/>
                  <a:pt x="36" y="162"/>
                </a:cubicBezTo>
                <a:cubicBezTo>
                  <a:pt x="36" y="144"/>
                  <a:pt x="36" y="144"/>
                  <a:pt x="36" y="144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62"/>
                  <a:pt x="252" y="162"/>
                  <a:pt x="252" y="162"/>
                </a:cubicBezTo>
                <a:cubicBezTo>
                  <a:pt x="252" y="172"/>
                  <a:pt x="260" y="180"/>
                  <a:pt x="270" y="180"/>
                </a:cubicBezTo>
                <a:cubicBezTo>
                  <a:pt x="280" y="180"/>
                  <a:pt x="288" y="172"/>
                  <a:pt x="288" y="162"/>
                </a:cubicBezTo>
                <a:cubicBezTo>
                  <a:pt x="288" y="58"/>
                  <a:pt x="288" y="58"/>
                  <a:pt x="288" y="58"/>
                </a:cubicBezTo>
                <a:cubicBezTo>
                  <a:pt x="288" y="49"/>
                  <a:pt x="280" y="41"/>
                  <a:pt x="270" y="4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9" name="Oval 809"/>
          <p:cNvSpPr>
            <a:spLocks noChangeArrowheads="1"/>
          </p:cNvSpPr>
          <p:nvPr/>
        </p:nvSpPr>
        <p:spPr bwMode="auto">
          <a:xfrm>
            <a:off x="4458335" y="4216400"/>
            <a:ext cx="52705" cy="533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0" name="Freeform 810"/>
          <p:cNvSpPr/>
          <p:nvPr/>
        </p:nvSpPr>
        <p:spPr bwMode="auto">
          <a:xfrm>
            <a:off x="4518025" y="4217670"/>
            <a:ext cx="116205" cy="52070"/>
          </a:xfrm>
          <a:custGeom>
            <a:avLst/>
            <a:gdLst>
              <a:gd name="T0" fmla="*/ 44 w 120"/>
              <a:gd name="T1" fmla="*/ 0 h 54"/>
              <a:gd name="T2" fmla="*/ 0 w 120"/>
              <a:gd name="T3" fmla="*/ 54 h 54"/>
              <a:gd name="T4" fmla="*/ 120 w 120"/>
              <a:gd name="T5" fmla="*/ 54 h 54"/>
              <a:gd name="T6" fmla="*/ 44 w 120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" h="54">
                <a:moveTo>
                  <a:pt x="44" y="0"/>
                </a:moveTo>
                <a:cubicBezTo>
                  <a:pt x="7" y="0"/>
                  <a:pt x="0" y="54"/>
                  <a:pt x="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20" y="54"/>
                  <a:pt x="89" y="0"/>
                  <a:pt x="4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1" name="Freeform 811"/>
          <p:cNvSpPr/>
          <p:nvPr/>
        </p:nvSpPr>
        <p:spPr bwMode="auto">
          <a:xfrm>
            <a:off x="4961890" y="4174490"/>
            <a:ext cx="280035" cy="201930"/>
          </a:xfrm>
          <a:custGeom>
            <a:avLst/>
            <a:gdLst>
              <a:gd name="T0" fmla="*/ 287 w 291"/>
              <a:gd name="T1" fmla="*/ 75 h 210"/>
              <a:gd name="T2" fmla="*/ 230 w 291"/>
              <a:gd name="T3" fmla="*/ 24 h 210"/>
              <a:gd name="T4" fmla="*/ 223 w 291"/>
              <a:gd name="T5" fmla="*/ 0 h 210"/>
              <a:gd name="T6" fmla="*/ 173 w 291"/>
              <a:gd name="T7" fmla="*/ 63 h 210"/>
              <a:gd name="T8" fmla="*/ 35 w 291"/>
              <a:gd name="T9" fmla="*/ 63 h 210"/>
              <a:gd name="T10" fmla="*/ 34 w 291"/>
              <a:gd name="T11" fmla="*/ 63 h 210"/>
              <a:gd name="T12" fmla="*/ 33 w 291"/>
              <a:gd name="T13" fmla="*/ 63 h 210"/>
              <a:gd name="T14" fmla="*/ 33 w 291"/>
              <a:gd name="T15" fmla="*/ 63 h 210"/>
              <a:gd name="T16" fmla="*/ 26 w 291"/>
              <a:gd name="T17" fmla="*/ 68 h 210"/>
              <a:gd name="T18" fmla="*/ 3 w 291"/>
              <a:gd name="T19" fmla="*/ 104 h 210"/>
              <a:gd name="T20" fmla="*/ 6 w 291"/>
              <a:gd name="T21" fmla="*/ 118 h 210"/>
              <a:gd name="T22" fmla="*/ 11 w 291"/>
              <a:gd name="T23" fmla="*/ 119 h 210"/>
              <a:gd name="T24" fmla="*/ 20 w 291"/>
              <a:gd name="T25" fmla="*/ 115 h 210"/>
              <a:gd name="T26" fmla="*/ 33 w 291"/>
              <a:gd name="T27" fmla="*/ 94 h 210"/>
              <a:gd name="T28" fmla="*/ 33 w 291"/>
              <a:gd name="T29" fmla="*/ 132 h 210"/>
              <a:gd name="T30" fmla="*/ 33 w 291"/>
              <a:gd name="T31" fmla="*/ 132 h 210"/>
              <a:gd name="T32" fmla="*/ 33 w 291"/>
              <a:gd name="T33" fmla="*/ 198 h 210"/>
              <a:gd name="T34" fmla="*/ 45 w 291"/>
              <a:gd name="T35" fmla="*/ 210 h 210"/>
              <a:gd name="T36" fmla="*/ 57 w 291"/>
              <a:gd name="T37" fmla="*/ 198 h 210"/>
              <a:gd name="T38" fmla="*/ 57 w 291"/>
              <a:gd name="T39" fmla="*/ 134 h 210"/>
              <a:gd name="T40" fmla="*/ 192 w 291"/>
              <a:gd name="T41" fmla="*/ 146 h 210"/>
              <a:gd name="T42" fmla="*/ 192 w 291"/>
              <a:gd name="T43" fmla="*/ 198 h 210"/>
              <a:gd name="T44" fmla="*/ 204 w 291"/>
              <a:gd name="T45" fmla="*/ 210 h 210"/>
              <a:gd name="T46" fmla="*/ 216 w 291"/>
              <a:gd name="T47" fmla="*/ 198 h 210"/>
              <a:gd name="T48" fmla="*/ 216 w 291"/>
              <a:gd name="T49" fmla="*/ 148 h 210"/>
              <a:gd name="T50" fmla="*/ 216 w 291"/>
              <a:gd name="T51" fmla="*/ 125 h 210"/>
              <a:gd name="T52" fmla="*/ 216 w 291"/>
              <a:gd name="T53" fmla="*/ 90 h 210"/>
              <a:gd name="T54" fmla="*/ 288 w 291"/>
              <a:gd name="T55" fmla="*/ 85 h 210"/>
              <a:gd name="T56" fmla="*/ 287 w 291"/>
              <a:gd name="T57" fmla="*/ 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1" h="210">
                <a:moveTo>
                  <a:pt x="287" y="75"/>
                </a:moveTo>
                <a:cubicBezTo>
                  <a:pt x="275" y="61"/>
                  <a:pt x="230" y="24"/>
                  <a:pt x="230" y="24"/>
                </a:cubicBezTo>
                <a:cubicBezTo>
                  <a:pt x="223" y="0"/>
                  <a:pt x="223" y="0"/>
                  <a:pt x="223" y="0"/>
                </a:cubicBezTo>
                <a:cubicBezTo>
                  <a:pt x="173" y="63"/>
                  <a:pt x="173" y="63"/>
                  <a:pt x="173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3"/>
                  <a:pt x="34" y="63"/>
                  <a:pt x="34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0" y="64"/>
                  <a:pt x="28" y="65"/>
                  <a:pt x="26" y="68"/>
                </a:cubicBezTo>
                <a:cubicBezTo>
                  <a:pt x="3" y="104"/>
                  <a:pt x="3" y="104"/>
                  <a:pt x="3" y="104"/>
                </a:cubicBezTo>
                <a:cubicBezTo>
                  <a:pt x="0" y="109"/>
                  <a:pt x="2" y="115"/>
                  <a:pt x="6" y="118"/>
                </a:cubicBezTo>
                <a:cubicBezTo>
                  <a:pt x="8" y="119"/>
                  <a:pt x="10" y="119"/>
                  <a:pt x="11" y="119"/>
                </a:cubicBezTo>
                <a:cubicBezTo>
                  <a:pt x="15" y="119"/>
                  <a:pt x="18" y="118"/>
                  <a:pt x="20" y="115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3" y="198"/>
                  <a:pt x="33" y="198"/>
                  <a:pt x="33" y="198"/>
                </a:cubicBezTo>
                <a:cubicBezTo>
                  <a:pt x="33" y="205"/>
                  <a:pt x="38" y="210"/>
                  <a:pt x="45" y="210"/>
                </a:cubicBezTo>
                <a:cubicBezTo>
                  <a:pt x="51" y="210"/>
                  <a:pt x="57" y="205"/>
                  <a:pt x="57" y="198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192" y="146"/>
                  <a:pt x="192" y="146"/>
                  <a:pt x="192" y="146"/>
                </a:cubicBezTo>
                <a:cubicBezTo>
                  <a:pt x="192" y="198"/>
                  <a:pt x="192" y="198"/>
                  <a:pt x="192" y="198"/>
                </a:cubicBezTo>
                <a:cubicBezTo>
                  <a:pt x="192" y="205"/>
                  <a:pt x="197" y="210"/>
                  <a:pt x="204" y="210"/>
                </a:cubicBezTo>
                <a:cubicBezTo>
                  <a:pt x="210" y="210"/>
                  <a:pt x="216" y="205"/>
                  <a:pt x="216" y="198"/>
                </a:cubicBezTo>
                <a:cubicBezTo>
                  <a:pt x="216" y="148"/>
                  <a:pt x="216" y="148"/>
                  <a:pt x="216" y="148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90"/>
                  <a:pt x="216" y="90"/>
                  <a:pt x="216" y="90"/>
                </a:cubicBezTo>
                <a:cubicBezTo>
                  <a:pt x="288" y="85"/>
                  <a:pt x="288" y="85"/>
                  <a:pt x="288" y="85"/>
                </a:cubicBezTo>
                <a:cubicBezTo>
                  <a:pt x="288" y="83"/>
                  <a:pt x="291" y="80"/>
                  <a:pt x="287" y="7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2" name="Freeform 812"/>
          <p:cNvSpPr/>
          <p:nvPr/>
        </p:nvSpPr>
        <p:spPr bwMode="auto">
          <a:xfrm>
            <a:off x="4446270" y="3133090"/>
            <a:ext cx="60960" cy="59690"/>
          </a:xfrm>
          <a:custGeom>
            <a:avLst/>
            <a:gdLst>
              <a:gd name="T0" fmla="*/ 62 w 62"/>
              <a:gd name="T1" fmla="*/ 0 h 62"/>
              <a:gd name="T2" fmla="*/ 62 w 62"/>
              <a:gd name="T3" fmla="*/ 0 h 62"/>
              <a:gd name="T4" fmla="*/ 60 w 62"/>
              <a:gd name="T5" fmla="*/ 0 h 62"/>
              <a:gd name="T6" fmla="*/ 3 w 62"/>
              <a:gd name="T7" fmla="*/ 0 h 62"/>
              <a:gd name="T8" fmla="*/ 1 w 62"/>
              <a:gd name="T9" fmla="*/ 0 h 62"/>
              <a:gd name="T10" fmla="*/ 1 w 62"/>
              <a:gd name="T11" fmla="*/ 0 h 62"/>
              <a:gd name="T12" fmla="*/ 1 w 62"/>
              <a:gd name="T13" fmla="*/ 0 h 62"/>
              <a:gd name="T14" fmla="*/ 0 w 62"/>
              <a:gd name="T15" fmla="*/ 2 h 62"/>
              <a:gd name="T16" fmla="*/ 0 w 62"/>
              <a:gd name="T17" fmla="*/ 59 h 62"/>
              <a:gd name="T18" fmla="*/ 0 w 62"/>
              <a:gd name="T19" fmla="*/ 61 h 62"/>
              <a:gd name="T20" fmla="*/ 1 w 62"/>
              <a:gd name="T21" fmla="*/ 62 h 62"/>
              <a:gd name="T22" fmla="*/ 1 w 62"/>
              <a:gd name="T23" fmla="*/ 62 h 62"/>
              <a:gd name="T24" fmla="*/ 3 w 62"/>
              <a:gd name="T25" fmla="*/ 62 h 62"/>
              <a:gd name="T26" fmla="*/ 60 w 62"/>
              <a:gd name="T27" fmla="*/ 62 h 62"/>
              <a:gd name="T28" fmla="*/ 62 w 62"/>
              <a:gd name="T29" fmla="*/ 62 h 62"/>
              <a:gd name="T30" fmla="*/ 62 w 62"/>
              <a:gd name="T31" fmla="*/ 62 h 62"/>
              <a:gd name="T32" fmla="*/ 62 w 62"/>
              <a:gd name="T33" fmla="*/ 61 h 62"/>
              <a:gd name="T34" fmla="*/ 62 w 62"/>
              <a:gd name="T35" fmla="*/ 59 h 62"/>
              <a:gd name="T36" fmla="*/ 62 w 62"/>
              <a:gd name="T37" fmla="*/ 2 h 62"/>
              <a:gd name="T38" fmla="*/ 62 w 62"/>
              <a:gd name="T39" fmla="*/ 1 h 62"/>
              <a:gd name="T40" fmla="*/ 62 w 62"/>
              <a:gd name="T4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" h="62">
                <a:moveTo>
                  <a:pt x="62" y="0"/>
                </a:moveTo>
                <a:cubicBezTo>
                  <a:pt x="62" y="0"/>
                  <a:pt x="62" y="0"/>
                  <a:pt x="62" y="0"/>
                </a:cubicBezTo>
                <a:cubicBezTo>
                  <a:pt x="62" y="0"/>
                  <a:pt x="61" y="0"/>
                  <a:pt x="60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0"/>
                  <a:pt x="0" y="61"/>
                  <a:pt x="0" y="61"/>
                </a:cubicBez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2" y="62"/>
                  <a:pt x="3" y="62"/>
                </a:cubicBezTo>
                <a:cubicBezTo>
                  <a:pt x="60" y="62"/>
                  <a:pt x="60" y="62"/>
                  <a:pt x="60" y="62"/>
                </a:cubicBezTo>
                <a:cubicBezTo>
                  <a:pt x="61" y="62"/>
                  <a:pt x="61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1"/>
                </a:cubicBezTo>
                <a:cubicBezTo>
                  <a:pt x="62" y="61"/>
                  <a:pt x="62" y="60"/>
                  <a:pt x="62" y="5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2"/>
                  <a:pt x="62" y="1"/>
                  <a:pt x="62" y="1"/>
                </a:cubicBezTo>
                <a:cubicBezTo>
                  <a:pt x="62" y="0"/>
                  <a:pt x="62" y="0"/>
                  <a:pt x="6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3" name="Freeform 813"/>
          <p:cNvSpPr/>
          <p:nvPr/>
        </p:nvSpPr>
        <p:spPr bwMode="auto">
          <a:xfrm>
            <a:off x="4582160" y="3133090"/>
            <a:ext cx="59690" cy="59690"/>
          </a:xfrm>
          <a:custGeom>
            <a:avLst/>
            <a:gdLst>
              <a:gd name="T0" fmla="*/ 62 w 62"/>
              <a:gd name="T1" fmla="*/ 0 h 62"/>
              <a:gd name="T2" fmla="*/ 62 w 62"/>
              <a:gd name="T3" fmla="*/ 0 h 62"/>
              <a:gd name="T4" fmla="*/ 59 w 62"/>
              <a:gd name="T5" fmla="*/ 0 h 62"/>
              <a:gd name="T6" fmla="*/ 3 w 62"/>
              <a:gd name="T7" fmla="*/ 0 h 62"/>
              <a:gd name="T8" fmla="*/ 1 w 62"/>
              <a:gd name="T9" fmla="*/ 0 h 62"/>
              <a:gd name="T10" fmla="*/ 0 w 62"/>
              <a:gd name="T11" fmla="*/ 0 h 62"/>
              <a:gd name="T12" fmla="*/ 0 w 62"/>
              <a:gd name="T13" fmla="*/ 0 h 62"/>
              <a:gd name="T14" fmla="*/ 0 w 62"/>
              <a:gd name="T15" fmla="*/ 2 h 62"/>
              <a:gd name="T16" fmla="*/ 0 w 62"/>
              <a:gd name="T17" fmla="*/ 59 h 62"/>
              <a:gd name="T18" fmla="*/ 0 w 62"/>
              <a:gd name="T19" fmla="*/ 61 h 62"/>
              <a:gd name="T20" fmla="*/ 0 w 62"/>
              <a:gd name="T21" fmla="*/ 62 h 62"/>
              <a:gd name="T22" fmla="*/ 1 w 62"/>
              <a:gd name="T23" fmla="*/ 62 h 62"/>
              <a:gd name="T24" fmla="*/ 3 w 62"/>
              <a:gd name="T25" fmla="*/ 62 h 62"/>
              <a:gd name="T26" fmla="*/ 59 w 62"/>
              <a:gd name="T27" fmla="*/ 62 h 62"/>
              <a:gd name="T28" fmla="*/ 61 w 62"/>
              <a:gd name="T29" fmla="*/ 62 h 62"/>
              <a:gd name="T30" fmla="*/ 62 w 62"/>
              <a:gd name="T31" fmla="*/ 62 h 62"/>
              <a:gd name="T32" fmla="*/ 62 w 62"/>
              <a:gd name="T33" fmla="*/ 61 h 62"/>
              <a:gd name="T34" fmla="*/ 62 w 62"/>
              <a:gd name="T35" fmla="*/ 59 h 62"/>
              <a:gd name="T36" fmla="*/ 62 w 62"/>
              <a:gd name="T37" fmla="*/ 2 h 62"/>
              <a:gd name="T38" fmla="*/ 62 w 62"/>
              <a:gd name="T39" fmla="*/ 1 h 62"/>
              <a:gd name="T40" fmla="*/ 62 w 62"/>
              <a:gd name="T4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" h="62">
                <a:moveTo>
                  <a:pt x="62" y="0"/>
                </a:move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1" y="0"/>
                  <a:pt x="5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0"/>
                  <a:pt x="0" y="61"/>
                  <a:pt x="0" y="61"/>
                </a:cubicBezTo>
                <a:cubicBezTo>
                  <a:pt x="0" y="61"/>
                  <a:pt x="0" y="62"/>
                  <a:pt x="0" y="62"/>
                </a:cubicBezTo>
                <a:cubicBezTo>
                  <a:pt x="0" y="62"/>
                  <a:pt x="0" y="62"/>
                  <a:pt x="1" y="62"/>
                </a:cubicBezTo>
                <a:cubicBezTo>
                  <a:pt x="1" y="62"/>
                  <a:pt x="2" y="62"/>
                  <a:pt x="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60" y="62"/>
                  <a:pt x="61" y="62"/>
                  <a:pt x="61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1"/>
                </a:cubicBezTo>
                <a:cubicBezTo>
                  <a:pt x="62" y="61"/>
                  <a:pt x="62" y="60"/>
                  <a:pt x="62" y="5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2"/>
                  <a:pt x="62" y="1"/>
                  <a:pt x="62" y="1"/>
                </a:cubicBezTo>
                <a:cubicBezTo>
                  <a:pt x="62" y="0"/>
                  <a:pt x="62" y="0"/>
                  <a:pt x="6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4" name="Freeform 814"/>
          <p:cNvSpPr>
            <a:spLocks noEditPoints="1"/>
          </p:cNvSpPr>
          <p:nvPr/>
        </p:nvSpPr>
        <p:spPr bwMode="auto">
          <a:xfrm>
            <a:off x="4405630" y="3091180"/>
            <a:ext cx="277495" cy="144145"/>
          </a:xfrm>
          <a:custGeom>
            <a:avLst/>
            <a:gdLst>
              <a:gd name="T0" fmla="*/ 265 w 288"/>
              <a:gd name="T1" fmla="*/ 0 h 148"/>
              <a:gd name="T2" fmla="*/ 246 w 288"/>
              <a:gd name="T3" fmla="*/ 13 h 148"/>
              <a:gd name="T4" fmla="*/ 228 w 288"/>
              <a:gd name="T5" fmla="*/ 0 h 148"/>
              <a:gd name="T6" fmla="*/ 209 w 288"/>
              <a:gd name="T7" fmla="*/ 13 h 148"/>
              <a:gd name="T8" fmla="*/ 191 w 288"/>
              <a:gd name="T9" fmla="*/ 0 h 148"/>
              <a:gd name="T10" fmla="*/ 172 w 288"/>
              <a:gd name="T11" fmla="*/ 13 h 148"/>
              <a:gd name="T12" fmla="*/ 154 w 288"/>
              <a:gd name="T13" fmla="*/ 0 h 148"/>
              <a:gd name="T14" fmla="*/ 135 w 288"/>
              <a:gd name="T15" fmla="*/ 13 h 148"/>
              <a:gd name="T16" fmla="*/ 116 w 288"/>
              <a:gd name="T17" fmla="*/ 0 h 148"/>
              <a:gd name="T18" fmla="*/ 98 w 288"/>
              <a:gd name="T19" fmla="*/ 13 h 148"/>
              <a:gd name="T20" fmla="*/ 79 w 288"/>
              <a:gd name="T21" fmla="*/ 0 h 148"/>
              <a:gd name="T22" fmla="*/ 61 w 288"/>
              <a:gd name="T23" fmla="*/ 13 h 148"/>
              <a:gd name="T24" fmla="*/ 42 w 288"/>
              <a:gd name="T25" fmla="*/ 0 h 148"/>
              <a:gd name="T26" fmla="*/ 24 w 288"/>
              <a:gd name="T27" fmla="*/ 13 h 148"/>
              <a:gd name="T28" fmla="*/ 21 w 288"/>
              <a:gd name="T29" fmla="*/ 0 h 148"/>
              <a:gd name="T30" fmla="*/ 0 w 288"/>
              <a:gd name="T31" fmla="*/ 127 h 148"/>
              <a:gd name="T32" fmla="*/ 24 w 288"/>
              <a:gd name="T33" fmla="*/ 148 h 148"/>
              <a:gd name="T34" fmla="*/ 42 w 288"/>
              <a:gd name="T35" fmla="*/ 135 h 148"/>
              <a:gd name="T36" fmla="*/ 61 w 288"/>
              <a:gd name="T37" fmla="*/ 148 h 148"/>
              <a:gd name="T38" fmla="*/ 79 w 288"/>
              <a:gd name="T39" fmla="*/ 135 h 148"/>
              <a:gd name="T40" fmla="*/ 98 w 288"/>
              <a:gd name="T41" fmla="*/ 148 h 148"/>
              <a:gd name="T42" fmla="*/ 116 w 288"/>
              <a:gd name="T43" fmla="*/ 135 h 148"/>
              <a:gd name="T44" fmla="*/ 135 w 288"/>
              <a:gd name="T45" fmla="*/ 148 h 148"/>
              <a:gd name="T46" fmla="*/ 154 w 288"/>
              <a:gd name="T47" fmla="*/ 135 h 148"/>
              <a:gd name="T48" fmla="*/ 172 w 288"/>
              <a:gd name="T49" fmla="*/ 148 h 148"/>
              <a:gd name="T50" fmla="*/ 191 w 288"/>
              <a:gd name="T51" fmla="*/ 135 h 148"/>
              <a:gd name="T52" fmla="*/ 209 w 288"/>
              <a:gd name="T53" fmla="*/ 148 h 148"/>
              <a:gd name="T54" fmla="*/ 228 w 288"/>
              <a:gd name="T55" fmla="*/ 135 h 148"/>
              <a:gd name="T56" fmla="*/ 246 w 288"/>
              <a:gd name="T57" fmla="*/ 148 h 148"/>
              <a:gd name="T58" fmla="*/ 265 w 288"/>
              <a:gd name="T59" fmla="*/ 135 h 148"/>
              <a:gd name="T60" fmla="*/ 268 w 288"/>
              <a:gd name="T61" fmla="*/ 148 h 148"/>
              <a:gd name="T62" fmla="*/ 288 w 288"/>
              <a:gd name="T63" fmla="*/ 20 h 148"/>
              <a:gd name="T64" fmla="*/ 122 w 288"/>
              <a:gd name="T65" fmla="*/ 102 h 148"/>
              <a:gd name="T66" fmla="*/ 103 w 288"/>
              <a:gd name="T67" fmla="*/ 121 h 148"/>
              <a:gd name="T68" fmla="*/ 46 w 288"/>
              <a:gd name="T69" fmla="*/ 121 h 148"/>
              <a:gd name="T70" fmla="*/ 27 w 288"/>
              <a:gd name="T71" fmla="*/ 102 h 148"/>
              <a:gd name="T72" fmla="*/ 32 w 288"/>
              <a:gd name="T73" fmla="*/ 31 h 148"/>
              <a:gd name="T74" fmla="*/ 103 w 288"/>
              <a:gd name="T75" fmla="*/ 26 h 148"/>
              <a:gd name="T76" fmla="*/ 122 w 288"/>
              <a:gd name="T77" fmla="*/ 45 h 148"/>
              <a:gd name="T78" fmla="*/ 262 w 288"/>
              <a:gd name="T79" fmla="*/ 102 h 148"/>
              <a:gd name="T80" fmla="*/ 243 w 288"/>
              <a:gd name="T81" fmla="*/ 121 h 148"/>
              <a:gd name="T82" fmla="*/ 186 w 288"/>
              <a:gd name="T83" fmla="*/ 121 h 148"/>
              <a:gd name="T84" fmla="*/ 166 w 288"/>
              <a:gd name="T85" fmla="*/ 102 h 148"/>
              <a:gd name="T86" fmla="*/ 172 w 288"/>
              <a:gd name="T87" fmla="*/ 31 h 148"/>
              <a:gd name="T88" fmla="*/ 242 w 288"/>
              <a:gd name="T89" fmla="*/ 26 h 148"/>
              <a:gd name="T90" fmla="*/ 262 w 288"/>
              <a:gd name="T91" fmla="*/ 4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148">
                <a:moveTo>
                  <a:pt x="268" y="0"/>
                </a:moveTo>
                <a:cubicBezTo>
                  <a:pt x="265" y="0"/>
                  <a:pt x="265" y="0"/>
                  <a:pt x="265" y="0"/>
                </a:cubicBezTo>
                <a:cubicBezTo>
                  <a:pt x="265" y="13"/>
                  <a:pt x="265" y="13"/>
                  <a:pt x="265" y="13"/>
                </a:cubicBezTo>
                <a:cubicBezTo>
                  <a:pt x="246" y="13"/>
                  <a:pt x="246" y="13"/>
                  <a:pt x="246" y="13"/>
                </a:cubicBezTo>
                <a:cubicBezTo>
                  <a:pt x="246" y="0"/>
                  <a:pt x="246" y="0"/>
                  <a:pt x="246" y="0"/>
                </a:cubicBezTo>
                <a:cubicBezTo>
                  <a:pt x="228" y="0"/>
                  <a:pt x="228" y="0"/>
                  <a:pt x="228" y="0"/>
                </a:cubicBezTo>
                <a:cubicBezTo>
                  <a:pt x="228" y="13"/>
                  <a:pt x="228" y="13"/>
                  <a:pt x="228" y="13"/>
                </a:cubicBezTo>
                <a:cubicBezTo>
                  <a:pt x="209" y="13"/>
                  <a:pt x="209" y="13"/>
                  <a:pt x="209" y="13"/>
                </a:cubicBezTo>
                <a:cubicBezTo>
                  <a:pt x="209" y="0"/>
                  <a:pt x="209" y="0"/>
                  <a:pt x="209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13"/>
                  <a:pt x="191" y="13"/>
                  <a:pt x="191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0"/>
                  <a:pt x="172" y="0"/>
                  <a:pt x="172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54" y="13"/>
                  <a:pt x="154" y="13"/>
                  <a:pt x="154" y="13"/>
                </a:cubicBezTo>
                <a:cubicBezTo>
                  <a:pt x="135" y="13"/>
                  <a:pt x="135" y="13"/>
                  <a:pt x="135" y="13"/>
                </a:cubicBezTo>
                <a:cubicBezTo>
                  <a:pt x="135" y="0"/>
                  <a:pt x="135" y="0"/>
                  <a:pt x="135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98" y="13"/>
                  <a:pt x="98" y="13"/>
                  <a:pt x="98" y="13"/>
                </a:cubicBezTo>
                <a:cubicBezTo>
                  <a:pt x="98" y="0"/>
                  <a:pt x="98" y="0"/>
                  <a:pt x="98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13"/>
                  <a:pt x="79" y="13"/>
                  <a:pt x="79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1" y="0"/>
                  <a:pt x="61" y="0"/>
                  <a:pt x="6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3"/>
                  <a:pt x="42" y="13"/>
                  <a:pt x="42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7" y="0"/>
                  <a:pt x="0" y="7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41"/>
                  <a:pt x="7" y="148"/>
                  <a:pt x="21" y="14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4" y="135"/>
                  <a:pt x="24" y="135"/>
                  <a:pt x="24" y="135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2" y="148"/>
                  <a:pt x="42" y="148"/>
                  <a:pt x="42" y="148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79" y="135"/>
                  <a:pt x="79" y="135"/>
                  <a:pt x="79" y="135"/>
                </a:cubicBezTo>
                <a:cubicBezTo>
                  <a:pt x="79" y="148"/>
                  <a:pt x="79" y="148"/>
                  <a:pt x="79" y="148"/>
                </a:cubicBezTo>
                <a:cubicBezTo>
                  <a:pt x="98" y="148"/>
                  <a:pt x="98" y="148"/>
                  <a:pt x="98" y="148"/>
                </a:cubicBezTo>
                <a:cubicBezTo>
                  <a:pt x="98" y="135"/>
                  <a:pt x="98" y="135"/>
                  <a:pt x="98" y="135"/>
                </a:cubicBezTo>
                <a:cubicBezTo>
                  <a:pt x="116" y="135"/>
                  <a:pt x="116" y="135"/>
                  <a:pt x="116" y="135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5" y="135"/>
                  <a:pt x="135" y="135"/>
                  <a:pt x="135" y="135"/>
                </a:cubicBezTo>
                <a:cubicBezTo>
                  <a:pt x="154" y="135"/>
                  <a:pt x="154" y="135"/>
                  <a:pt x="154" y="135"/>
                </a:cubicBezTo>
                <a:cubicBezTo>
                  <a:pt x="154" y="148"/>
                  <a:pt x="154" y="148"/>
                  <a:pt x="154" y="148"/>
                </a:cubicBezTo>
                <a:cubicBezTo>
                  <a:pt x="172" y="148"/>
                  <a:pt x="172" y="148"/>
                  <a:pt x="172" y="148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191" y="148"/>
                  <a:pt x="191" y="148"/>
                  <a:pt x="191" y="148"/>
                </a:cubicBezTo>
                <a:cubicBezTo>
                  <a:pt x="209" y="148"/>
                  <a:pt x="209" y="148"/>
                  <a:pt x="209" y="148"/>
                </a:cubicBezTo>
                <a:cubicBezTo>
                  <a:pt x="209" y="135"/>
                  <a:pt x="209" y="135"/>
                  <a:pt x="209" y="135"/>
                </a:cubicBezTo>
                <a:cubicBezTo>
                  <a:pt x="228" y="135"/>
                  <a:pt x="228" y="135"/>
                  <a:pt x="228" y="135"/>
                </a:cubicBezTo>
                <a:cubicBezTo>
                  <a:pt x="228" y="148"/>
                  <a:pt x="228" y="148"/>
                  <a:pt x="228" y="148"/>
                </a:cubicBezTo>
                <a:cubicBezTo>
                  <a:pt x="246" y="148"/>
                  <a:pt x="246" y="148"/>
                  <a:pt x="246" y="148"/>
                </a:cubicBezTo>
                <a:cubicBezTo>
                  <a:pt x="246" y="135"/>
                  <a:pt x="246" y="135"/>
                  <a:pt x="246" y="135"/>
                </a:cubicBezTo>
                <a:cubicBezTo>
                  <a:pt x="265" y="135"/>
                  <a:pt x="265" y="135"/>
                  <a:pt x="265" y="135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68" y="148"/>
                  <a:pt x="268" y="148"/>
                  <a:pt x="268" y="148"/>
                </a:cubicBezTo>
                <a:cubicBezTo>
                  <a:pt x="281" y="148"/>
                  <a:pt x="288" y="141"/>
                  <a:pt x="288" y="127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7"/>
                  <a:pt x="281" y="0"/>
                  <a:pt x="268" y="0"/>
                </a:cubicBezTo>
                <a:close/>
                <a:moveTo>
                  <a:pt x="122" y="102"/>
                </a:moveTo>
                <a:cubicBezTo>
                  <a:pt x="122" y="107"/>
                  <a:pt x="121" y="112"/>
                  <a:pt x="117" y="116"/>
                </a:cubicBezTo>
                <a:cubicBezTo>
                  <a:pt x="113" y="120"/>
                  <a:pt x="108" y="121"/>
                  <a:pt x="103" y="121"/>
                </a:cubicBezTo>
                <a:cubicBezTo>
                  <a:pt x="103" y="121"/>
                  <a:pt x="103" y="121"/>
                  <a:pt x="103" y="121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1" y="121"/>
                  <a:pt x="36" y="120"/>
                  <a:pt x="32" y="116"/>
                </a:cubicBezTo>
                <a:cubicBezTo>
                  <a:pt x="28" y="112"/>
                  <a:pt x="27" y="107"/>
                  <a:pt x="27" y="102"/>
                </a:cubicBezTo>
                <a:cubicBezTo>
                  <a:pt x="27" y="45"/>
                  <a:pt x="27" y="45"/>
                  <a:pt x="27" y="45"/>
                </a:cubicBezTo>
                <a:cubicBezTo>
                  <a:pt x="27" y="41"/>
                  <a:pt x="28" y="35"/>
                  <a:pt x="32" y="31"/>
                </a:cubicBezTo>
                <a:cubicBezTo>
                  <a:pt x="36" y="28"/>
                  <a:pt x="41" y="26"/>
                  <a:pt x="46" y="26"/>
                </a:cubicBezTo>
                <a:cubicBezTo>
                  <a:pt x="103" y="26"/>
                  <a:pt x="103" y="26"/>
                  <a:pt x="103" y="26"/>
                </a:cubicBezTo>
                <a:cubicBezTo>
                  <a:pt x="108" y="26"/>
                  <a:pt x="113" y="28"/>
                  <a:pt x="117" y="31"/>
                </a:cubicBezTo>
                <a:cubicBezTo>
                  <a:pt x="121" y="35"/>
                  <a:pt x="122" y="41"/>
                  <a:pt x="122" y="45"/>
                </a:cubicBezTo>
                <a:lnTo>
                  <a:pt x="122" y="102"/>
                </a:lnTo>
                <a:close/>
                <a:moveTo>
                  <a:pt x="262" y="102"/>
                </a:moveTo>
                <a:cubicBezTo>
                  <a:pt x="262" y="107"/>
                  <a:pt x="260" y="112"/>
                  <a:pt x="256" y="116"/>
                </a:cubicBezTo>
                <a:cubicBezTo>
                  <a:pt x="253" y="120"/>
                  <a:pt x="247" y="121"/>
                  <a:pt x="243" y="121"/>
                </a:cubicBezTo>
                <a:cubicBezTo>
                  <a:pt x="243" y="121"/>
                  <a:pt x="242" y="121"/>
                  <a:pt x="242" y="121"/>
                </a:cubicBezTo>
                <a:cubicBezTo>
                  <a:pt x="186" y="121"/>
                  <a:pt x="186" y="121"/>
                  <a:pt x="186" y="121"/>
                </a:cubicBezTo>
                <a:cubicBezTo>
                  <a:pt x="181" y="121"/>
                  <a:pt x="176" y="120"/>
                  <a:pt x="172" y="116"/>
                </a:cubicBezTo>
                <a:cubicBezTo>
                  <a:pt x="168" y="112"/>
                  <a:pt x="166" y="107"/>
                  <a:pt x="166" y="102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1"/>
                  <a:pt x="168" y="35"/>
                  <a:pt x="172" y="31"/>
                </a:cubicBezTo>
                <a:cubicBezTo>
                  <a:pt x="176" y="28"/>
                  <a:pt x="181" y="26"/>
                  <a:pt x="186" y="26"/>
                </a:cubicBezTo>
                <a:cubicBezTo>
                  <a:pt x="242" y="26"/>
                  <a:pt x="242" y="26"/>
                  <a:pt x="242" y="26"/>
                </a:cubicBezTo>
                <a:cubicBezTo>
                  <a:pt x="247" y="26"/>
                  <a:pt x="253" y="28"/>
                  <a:pt x="256" y="31"/>
                </a:cubicBezTo>
                <a:cubicBezTo>
                  <a:pt x="260" y="35"/>
                  <a:pt x="262" y="41"/>
                  <a:pt x="262" y="45"/>
                </a:cubicBezTo>
                <a:lnTo>
                  <a:pt x="262" y="10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5" name="Freeform 815"/>
          <p:cNvSpPr>
            <a:spLocks noEditPoints="1"/>
          </p:cNvSpPr>
          <p:nvPr/>
        </p:nvSpPr>
        <p:spPr bwMode="auto">
          <a:xfrm>
            <a:off x="6083300" y="5247005"/>
            <a:ext cx="259080" cy="277495"/>
          </a:xfrm>
          <a:custGeom>
            <a:avLst/>
            <a:gdLst>
              <a:gd name="T0" fmla="*/ 251 w 269"/>
              <a:gd name="T1" fmla="*/ 192 h 288"/>
              <a:gd name="T2" fmla="*/ 234 w 269"/>
              <a:gd name="T3" fmla="*/ 209 h 288"/>
              <a:gd name="T4" fmla="*/ 234 w 269"/>
              <a:gd name="T5" fmla="*/ 211 h 288"/>
              <a:gd name="T6" fmla="*/ 201 w 269"/>
              <a:gd name="T7" fmla="*/ 233 h 288"/>
              <a:gd name="T8" fmla="*/ 160 w 269"/>
              <a:gd name="T9" fmla="*/ 240 h 288"/>
              <a:gd name="T10" fmla="*/ 148 w 269"/>
              <a:gd name="T11" fmla="*/ 187 h 288"/>
              <a:gd name="T12" fmla="*/ 146 w 269"/>
              <a:gd name="T13" fmla="*/ 121 h 288"/>
              <a:gd name="T14" fmla="*/ 193 w 269"/>
              <a:gd name="T15" fmla="*/ 121 h 288"/>
              <a:gd name="T16" fmla="*/ 211 w 269"/>
              <a:gd name="T17" fmla="*/ 117 h 288"/>
              <a:gd name="T18" fmla="*/ 222 w 269"/>
              <a:gd name="T19" fmla="*/ 123 h 288"/>
              <a:gd name="T20" fmla="*/ 236 w 269"/>
              <a:gd name="T21" fmla="*/ 109 h 288"/>
              <a:gd name="T22" fmla="*/ 222 w 269"/>
              <a:gd name="T23" fmla="*/ 95 h 288"/>
              <a:gd name="T24" fmla="*/ 210 w 269"/>
              <a:gd name="T25" fmla="*/ 101 h 288"/>
              <a:gd name="T26" fmla="*/ 145 w 269"/>
              <a:gd name="T27" fmla="*/ 101 h 288"/>
              <a:gd name="T28" fmla="*/ 144 w 269"/>
              <a:gd name="T29" fmla="*/ 68 h 288"/>
              <a:gd name="T30" fmla="*/ 169 w 269"/>
              <a:gd name="T31" fmla="*/ 35 h 288"/>
              <a:gd name="T32" fmla="*/ 134 w 269"/>
              <a:gd name="T33" fmla="*/ 0 h 288"/>
              <a:gd name="T34" fmla="*/ 99 w 269"/>
              <a:gd name="T35" fmla="*/ 35 h 288"/>
              <a:gd name="T36" fmla="*/ 124 w 269"/>
              <a:gd name="T37" fmla="*/ 68 h 288"/>
              <a:gd name="T38" fmla="*/ 123 w 269"/>
              <a:gd name="T39" fmla="*/ 101 h 288"/>
              <a:gd name="T40" fmla="*/ 58 w 269"/>
              <a:gd name="T41" fmla="*/ 101 h 288"/>
              <a:gd name="T42" fmla="*/ 46 w 269"/>
              <a:gd name="T43" fmla="*/ 95 h 288"/>
              <a:gd name="T44" fmla="*/ 32 w 269"/>
              <a:gd name="T45" fmla="*/ 109 h 288"/>
              <a:gd name="T46" fmla="*/ 46 w 269"/>
              <a:gd name="T47" fmla="*/ 123 h 288"/>
              <a:gd name="T48" fmla="*/ 57 w 269"/>
              <a:gd name="T49" fmla="*/ 117 h 288"/>
              <a:gd name="T50" fmla="*/ 76 w 269"/>
              <a:gd name="T51" fmla="*/ 121 h 288"/>
              <a:gd name="T52" fmla="*/ 122 w 269"/>
              <a:gd name="T53" fmla="*/ 121 h 288"/>
              <a:gd name="T54" fmla="*/ 120 w 269"/>
              <a:gd name="T55" fmla="*/ 187 h 288"/>
              <a:gd name="T56" fmla="*/ 109 w 269"/>
              <a:gd name="T57" fmla="*/ 239 h 288"/>
              <a:gd name="T58" fmla="*/ 59 w 269"/>
              <a:gd name="T59" fmla="*/ 227 h 288"/>
              <a:gd name="T60" fmla="*/ 34 w 269"/>
              <a:gd name="T61" fmla="*/ 212 h 288"/>
              <a:gd name="T62" fmla="*/ 35 w 269"/>
              <a:gd name="T63" fmla="*/ 209 h 288"/>
              <a:gd name="T64" fmla="*/ 17 w 269"/>
              <a:gd name="T65" fmla="*/ 192 h 288"/>
              <a:gd name="T66" fmla="*/ 0 w 269"/>
              <a:gd name="T67" fmla="*/ 209 h 288"/>
              <a:gd name="T68" fmla="*/ 17 w 269"/>
              <a:gd name="T69" fmla="*/ 227 h 288"/>
              <a:gd name="T70" fmla="*/ 21 w 269"/>
              <a:gd name="T71" fmla="*/ 226 h 288"/>
              <a:gd name="T72" fmla="*/ 48 w 269"/>
              <a:gd name="T73" fmla="*/ 247 h 288"/>
              <a:gd name="T74" fmla="*/ 102 w 269"/>
              <a:gd name="T75" fmla="*/ 273 h 288"/>
              <a:gd name="T76" fmla="*/ 135 w 269"/>
              <a:gd name="T77" fmla="*/ 288 h 288"/>
              <a:gd name="T78" fmla="*/ 166 w 269"/>
              <a:gd name="T79" fmla="*/ 273 h 288"/>
              <a:gd name="T80" fmla="*/ 220 w 269"/>
              <a:gd name="T81" fmla="*/ 247 h 288"/>
              <a:gd name="T82" fmla="*/ 247 w 269"/>
              <a:gd name="T83" fmla="*/ 226 h 288"/>
              <a:gd name="T84" fmla="*/ 251 w 269"/>
              <a:gd name="T85" fmla="*/ 227 h 288"/>
              <a:gd name="T86" fmla="*/ 269 w 269"/>
              <a:gd name="T87" fmla="*/ 209 h 288"/>
              <a:gd name="T88" fmla="*/ 251 w 269"/>
              <a:gd name="T89" fmla="*/ 192 h 288"/>
              <a:gd name="T90" fmla="*/ 115 w 269"/>
              <a:gd name="T91" fmla="*/ 35 h 288"/>
              <a:gd name="T92" fmla="*/ 134 w 269"/>
              <a:gd name="T93" fmla="*/ 16 h 288"/>
              <a:gd name="T94" fmla="*/ 152 w 269"/>
              <a:gd name="T95" fmla="*/ 35 h 288"/>
              <a:gd name="T96" fmla="*/ 134 w 269"/>
              <a:gd name="T97" fmla="*/ 53 h 288"/>
              <a:gd name="T98" fmla="*/ 115 w 269"/>
              <a:gd name="T99" fmla="*/ 3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9" h="288">
                <a:moveTo>
                  <a:pt x="251" y="192"/>
                </a:moveTo>
                <a:cubicBezTo>
                  <a:pt x="241" y="192"/>
                  <a:pt x="234" y="200"/>
                  <a:pt x="234" y="209"/>
                </a:cubicBezTo>
                <a:cubicBezTo>
                  <a:pt x="234" y="210"/>
                  <a:pt x="234" y="211"/>
                  <a:pt x="234" y="211"/>
                </a:cubicBezTo>
                <a:cubicBezTo>
                  <a:pt x="226" y="217"/>
                  <a:pt x="215" y="224"/>
                  <a:pt x="201" y="233"/>
                </a:cubicBezTo>
                <a:cubicBezTo>
                  <a:pt x="189" y="240"/>
                  <a:pt x="174" y="241"/>
                  <a:pt x="160" y="240"/>
                </a:cubicBezTo>
                <a:cubicBezTo>
                  <a:pt x="148" y="187"/>
                  <a:pt x="148" y="187"/>
                  <a:pt x="148" y="187"/>
                </a:cubicBezTo>
                <a:cubicBezTo>
                  <a:pt x="148" y="187"/>
                  <a:pt x="147" y="153"/>
                  <a:pt x="146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3" y="120"/>
                  <a:pt x="217" y="123"/>
                  <a:pt x="222" y="123"/>
                </a:cubicBezTo>
                <a:cubicBezTo>
                  <a:pt x="230" y="123"/>
                  <a:pt x="236" y="116"/>
                  <a:pt x="236" y="109"/>
                </a:cubicBezTo>
                <a:cubicBezTo>
                  <a:pt x="236" y="101"/>
                  <a:pt x="230" y="95"/>
                  <a:pt x="222" y="95"/>
                </a:cubicBezTo>
                <a:cubicBezTo>
                  <a:pt x="217" y="95"/>
                  <a:pt x="213" y="97"/>
                  <a:pt x="210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87"/>
                  <a:pt x="144" y="75"/>
                  <a:pt x="144" y="68"/>
                </a:cubicBezTo>
                <a:cubicBezTo>
                  <a:pt x="158" y="63"/>
                  <a:pt x="169" y="50"/>
                  <a:pt x="169" y="35"/>
                </a:cubicBezTo>
                <a:cubicBezTo>
                  <a:pt x="169" y="16"/>
                  <a:pt x="153" y="0"/>
                  <a:pt x="134" y="0"/>
                </a:cubicBezTo>
                <a:cubicBezTo>
                  <a:pt x="115" y="0"/>
                  <a:pt x="99" y="16"/>
                  <a:pt x="99" y="35"/>
                </a:cubicBezTo>
                <a:cubicBezTo>
                  <a:pt x="99" y="50"/>
                  <a:pt x="110" y="64"/>
                  <a:pt x="124" y="68"/>
                </a:cubicBezTo>
                <a:cubicBezTo>
                  <a:pt x="124" y="75"/>
                  <a:pt x="124" y="87"/>
                  <a:pt x="123" y="101"/>
                </a:cubicBezTo>
                <a:cubicBezTo>
                  <a:pt x="58" y="101"/>
                  <a:pt x="58" y="101"/>
                  <a:pt x="58" y="101"/>
                </a:cubicBezTo>
                <a:cubicBezTo>
                  <a:pt x="55" y="97"/>
                  <a:pt x="51" y="95"/>
                  <a:pt x="46" y="95"/>
                </a:cubicBezTo>
                <a:cubicBezTo>
                  <a:pt x="38" y="95"/>
                  <a:pt x="32" y="101"/>
                  <a:pt x="32" y="109"/>
                </a:cubicBezTo>
                <a:cubicBezTo>
                  <a:pt x="32" y="116"/>
                  <a:pt x="38" y="123"/>
                  <a:pt x="46" y="123"/>
                </a:cubicBezTo>
                <a:cubicBezTo>
                  <a:pt x="51" y="123"/>
                  <a:pt x="55" y="120"/>
                  <a:pt x="57" y="117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122" y="121"/>
                  <a:pt x="122" y="121"/>
                  <a:pt x="122" y="121"/>
                </a:cubicBezTo>
                <a:cubicBezTo>
                  <a:pt x="121" y="153"/>
                  <a:pt x="120" y="187"/>
                  <a:pt x="120" y="187"/>
                </a:cubicBezTo>
                <a:cubicBezTo>
                  <a:pt x="109" y="239"/>
                  <a:pt x="109" y="239"/>
                  <a:pt x="109" y="239"/>
                </a:cubicBezTo>
                <a:cubicBezTo>
                  <a:pt x="91" y="239"/>
                  <a:pt x="73" y="237"/>
                  <a:pt x="59" y="227"/>
                </a:cubicBezTo>
                <a:cubicBezTo>
                  <a:pt x="49" y="221"/>
                  <a:pt x="41" y="217"/>
                  <a:pt x="34" y="212"/>
                </a:cubicBezTo>
                <a:cubicBezTo>
                  <a:pt x="35" y="211"/>
                  <a:pt x="35" y="210"/>
                  <a:pt x="35" y="209"/>
                </a:cubicBezTo>
                <a:cubicBezTo>
                  <a:pt x="35" y="200"/>
                  <a:pt x="27" y="192"/>
                  <a:pt x="17" y="192"/>
                </a:cubicBezTo>
                <a:cubicBezTo>
                  <a:pt x="8" y="192"/>
                  <a:pt x="0" y="200"/>
                  <a:pt x="0" y="209"/>
                </a:cubicBezTo>
                <a:cubicBezTo>
                  <a:pt x="0" y="219"/>
                  <a:pt x="8" y="227"/>
                  <a:pt x="17" y="227"/>
                </a:cubicBezTo>
                <a:cubicBezTo>
                  <a:pt x="19" y="227"/>
                  <a:pt x="20" y="227"/>
                  <a:pt x="21" y="226"/>
                </a:cubicBezTo>
                <a:cubicBezTo>
                  <a:pt x="28" y="232"/>
                  <a:pt x="37" y="239"/>
                  <a:pt x="48" y="247"/>
                </a:cubicBezTo>
                <a:cubicBezTo>
                  <a:pt x="64" y="257"/>
                  <a:pt x="82" y="267"/>
                  <a:pt x="102" y="273"/>
                </a:cubicBezTo>
                <a:cubicBezTo>
                  <a:pt x="105" y="274"/>
                  <a:pt x="128" y="288"/>
                  <a:pt x="135" y="288"/>
                </a:cubicBezTo>
                <a:cubicBezTo>
                  <a:pt x="141" y="288"/>
                  <a:pt x="161" y="276"/>
                  <a:pt x="166" y="273"/>
                </a:cubicBezTo>
                <a:cubicBezTo>
                  <a:pt x="186" y="267"/>
                  <a:pt x="205" y="257"/>
                  <a:pt x="220" y="247"/>
                </a:cubicBezTo>
                <a:cubicBezTo>
                  <a:pt x="231" y="239"/>
                  <a:pt x="241" y="232"/>
                  <a:pt x="247" y="226"/>
                </a:cubicBezTo>
                <a:cubicBezTo>
                  <a:pt x="248" y="227"/>
                  <a:pt x="250" y="227"/>
                  <a:pt x="251" y="227"/>
                </a:cubicBezTo>
                <a:cubicBezTo>
                  <a:pt x="261" y="227"/>
                  <a:pt x="269" y="219"/>
                  <a:pt x="269" y="209"/>
                </a:cubicBezTo>
                <a:cubicBezTo>
                  <a:pt x="269" y="200"/>
                  <a:pt x="261" y="192"/>
                  <a:pt x="251" y="192"/>
                </a:cubicBezTo>
                <a:close/>
                <a:moveTo>
                  <a:pt x="115" y="35"/>
                </a:moveTo>
                <a:cubicBezTo>
                  <a:pt x="115" y="25"/>
                  <a:pt x="124" y="16"/>
                  <a:pt x="134" y="16"/>
                </a:cubicBezTo>
                <a:cubicBezTo>
                  <a:pt x="144" y="16"/>
                  <a:pt x="152" y="25"/>
                  <a:pt x="152" y="35"/>
                </a:cubicBezTo>
                <a:cubicBezTo>
                  <a:pt x="152" y="45"/>
                  <a:pt x="144" y="53"/>
                  <a:pt x="134" y="53"/>
                </a:cubicBezTo>
                <a:cubicBezTo>
                  <a:pt x="124" y="53"/>
                  <a:pt x="115" y="45"/>
                  <a:pt x="115" y="3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6" name="Freeform 816"/>
          <p:cNvSpPr/>
          <p:nvPr/>
        </p:nvSpPr>
        <p:spPr bwMode="auto">
          <a:xfrm>
            <a:off x="6673850" y="5422900"/>
            <a:ext cx="88265" cy="100330"/>
          </a:xfrm>
          <a:custGeom>
            <a:avLst/>
            <a:gdLst>
              <a:gd name="T0" fmla="*/ 0 w 92"/>
              <a:gd name="T1" fmla="*/ 0 h 104"/>
              <a:gd name="T2" fmla="*/ 18 w 92"/>
              <a:gd name="T3" fmla="*/ 24 h 104"/>
              <a:gd name="T4" fmla="*/ 18 w 92"/>
              <a:gd name="T5" fmla="*/ 89 h 104"/>
              <a:gd name="T6" fmla="*/ 33 w 92"/>
              <a:gd name="T7" fmla="*/ 104 h 104"/>
              <a:gd name="T8" fmla="*/ 76 w 92"/>
              <a:gd name="T9" fmla="*/ 104 h 104"/>
              <a:gd name="T10" fmla="*/ 92 w 92"/>
              <a:gd name="T11" fmla="*/ 89 h 104"/>
              <a:gd name="T12" fmla="*/ 74 w 92"/>
              <a:gd name="T13" fmla="*/ 24 h 104"/>
              <a:gd name="T14" fmla="*/ 84 w 92"/>
              <a:gd name="T15" fmla="*/ 9 h 104"/>
              <a:gd name="T16" fmla="*/ 22 w 92"/>
              <a:gd name="T17" fmla="*/ 2 h 104"/>
              <a:gd name="T18" fmla="*/ 0 w 92"/>
              <a:gd name="T1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104">
                <a:moveTo>
                  <a:pt x="0" y="0"/>
                </a:moveTo>
                <a:cubicBezTo>
                  <a:pt x="18" y="24"/>
                  <a:pt x="18" y="24"/>
                  <a:pt x="18" y="24"/>
                </a:cubicBezTo>
                <a:cubicBezTo>
                  <a:pt x="18" y="89"/>
                  <a:pt x="18" y="89"/>
                  <a:pt x="18" y="89"/>
                </a:cubicBezTo>
                <a:cubicBezTo>
                  <a:pt x="18" y="97"/>
                  <a:pt x="25" y="104"/>
                  <a:pt x="33" y="104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85" y="104"/>
                  <a:pt x="92" y="97"/>
                  <a:pt x="92" y="89"/>
                </a:cubicBezTo>
                <a:cubicBezTo>
                  <a:pt x="74" y="24"/>
                  <a:pt x="74" y="24"/>
                  <a:pt x="74" y="24"/>
                </a:cubicBezTo>
                <a:cubicBezTo>
                  <a:pt x="84" y="9"/>
                  <a:pt x="84" y="9"/>
                  <a:pt x="84" y="9"/>
                </a:cubicBezTo>
                <a:cubicBezTo>
                  <a:pt x="62" y="5"/>
                  <a:pt x="40" y="2"/>
                  <a:pt x="22" y="2"/>
                </a:cubicBezTo>
                <a:cubicBezTo>
                  <a:pt x="14" y="2"/>
                  <a:pt x="7" y="1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7" name="Freeform 817"/>
          <p:cNvSpPr/>
          <p:nvPr/>
        </p:nvSpPr>
        <p:spPr bwMode="auto">
          <a:xfrm>
            <a:off x="6718935" y="5245735"/>
            <a:ext cx="189865" cy="211455"/>
          </a:xfrm>
          <a:custGeom>
            <a:avLst/>
            <a:gdLst>
              <a:gd name="T0" fmla="*/ 0 w 198"/>
              <a:gd name="T1" fmla="*/ 160 h 219"/>
              <a:gd name="T2" fmla="*/ 198 w 198"/>
              <a:gd name="T3" fmla="*/ 219 h 219"/>
              <a:gd name="T4" fmla="*/ 198 w 198"/>
              <a:gd name="T5" fmla="*/ 0 h 219"/>
              <a:gd name="T6" fmla="*/ 0 w 198"/>
              <a:gd name="T7" fmla="*/ 59 h 219"/>
              <a:gd name="T8" fmla="*/ 0 w 198"/>
              <a:gd name="T9" fmla="*/ 1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219">
                <a:moveTo>
                  <a:pt x="0" y="160"/>
                </a:moveTo>
                <a:cubicBezTo>
                  <a:pt x="78" y="168"/>
                  <a:pt x="185" y="207"/>
                  <a:pt x="198" y="219"/>
                </a:cubicBezTo>
                <a:cubicBezTo>
                  <a:pt x="198" y="0"/>
                  <a:pt x="198" y="0"/>
                  <a:pt x="198" y="0"/>
                </a:cubicBezTo>
                <a:cubicBezTo>
                  <a:pt x="182" y="14"/>
                  <a:pt x="77" y="52"/>
                  <a:pt x="0" y="59"/>
                </a:cubicBezTo>
                <a:lnTo>
                  <a:pt x="0" y="16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8" name="Freeform 818"/>
          <p:cNvSpPr/>
          <p:nvPr/>
        </p:nvSpPr>
        <p:spPr bwMode="auto">
          <a:xfrm>
            <a:off x="6631305" y="5304155"/>
            <a:ext cx="55880" cy="94615"/>
          </a:xfrm>
          <a:custGeom>
            <a:avLst/>
            <a:gdLst>
              <a:gd name="T0" fmla="*/ 57 w 57"/>
              <a:gd name="T1" fmla="*/ 98 h 98"/>
              <a:gd name="T2" fmla="*/ 57 w 57"/>
              <a:gd name="T3" fmla="*/ 0 h 98"/>
              <a:gd name="T4" fmla="*/ 0 w 57"/>
              <a:gd name="T5" fmla="*/ 49 h 98"/>
              <a:gd name="T6" fmla="*/ 57 w 57"/>
              <a:gd name="T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98">
                <a:moveTo>
                  <a:pt x="57" y="98"/>
                </a:moveTo>
                <a:cubicBezTo>
                  <a:pt x="57" y="0"/>
                  <a:pt x="57" y="0"/>
                  <a:pt x="57" y="0"/>
                </a:cubicBezTo>
                <a:cubicBezTo>
                  <a:pt x="11" y="3"/>
                  <a:pt x="0" y="31"/>
                  <a:pt x="0" y="49"/>
                </a:cubicBezTo>
                <a:cubicBezTo>
                  <a:pt x="0" y="68"/>
                  <a:pt x="10" y="94"/>
                  <a:pt x="57" y="9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89" name="Freeform 819"/>
          <p:cNvSpPr>
            <a:spLocks noEditPoints="1"/>
          </p:cNvSpPr>
          <p:nvPr/>
        </p:nvSpPr>
        <p:spPr bwMode="auto">
          <a:xfrm>
            <a:off x="4994910" y="3055620"/>
            <a:ext cx="216535" cy="145415"/>
          </a:xfrm>
          <a:custGeom>
            <a:avLst/>
            <a:gdLst>
              <a:gd name="T0" fmla="*/ 225 w 225"/>
              <a:gd name="T1" fmla="*/ 13 h 150"/>
              <a:gd name="T2" fmla="*/ 212 w 225"/>
              <a:gd name="T3" fmla="*/ 0 h 150"/>
              <a:gd name="T4" fmla="*/ 13 w 225"/>
              <a:gd name="T5" fmla="*/ 0 h 150"/>
              <a:gd name="T6" fmla="*/ 0 w 225"/>
              <a:gd name="T7" fmla="*/ 13 h 150"/>
              <a:gd name="T8" fmla="*/ 0 w 225"/>
              <a:gd name="T9" fmla="*/ 150 h 150"/>
              <a:gd name="T10" fmla="*/ 225 w 225"/>
              <a:gd name="T11" fmla="*/ 150 h 150"/>
              <a:gd name="T12" fmla="*/ 225 w 225"/>
              <a:gd name="T13" fmla="*/ 13 h 150"/>
              <a:gd name="T14" fmla="*/ 207 w 225"/>
              <a:gd name="T15" fmla="*/ 132 h 150"/>
              <a:gd name="T16" fmla="*/ 18 w 225"/>
              <a:gd name="T17" fmla="*/ 132 h 150"/>
              <a:gd name="T18" fmla="*/ 18 w 225"/>
              <a:gd name="T19" fmla="*/ 19 h 150"/>
              <a:gd name="T20" fmla="*/ 207 w 225"/>
              <a:gd name="T21" fmla="*/ 19 h 150"/>
              <a:gd name="T22" fmla="*/ 207 w 225"/>
              <a:gd name="T23" fmla="*/ 13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5" h="150">
                <a:moveTo>
                  <a:pt x="225" y="13"/>
                </a:moveTo>
                <a:cubicBezTo>
                  <a:pt x="225" y="4"/>
                  <a:pt x="221" y="0"/>
                  <a:pt x="2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4" y="0"/>
                  <a:pt x="0" y="4"/>
                  <a:pt x="0" y="13"/>
                </a:cubicBezTo>
                <a:cubicBezTo>
                  <a:pt x="0" y="150"/>
                  <a:pt x="0" y="150"/>
                  <a:pt x="0" y="150"/>
                </a:cubicBezTo>
                <a:cubicBezTo>
                  <a:pt x="225" y="150"/>
                  <a:pt x="225" y="150"/>
                  <a:pt x="225" y="150"/>
                </a:cubicBezTo>
                <a:lnTo>
                  <a:pt x="225" y="13"/>
                </a:lnTo>
                <a:close/>
                <a:moveTo>
                  <a:pt x="207" y="132"/>
                </a:moveTo>
                <a:cubicBezTo>
                  <a:pt x="18" y="132"/>
                  <a:pt x="18" y="132"/>
                  <a:pt x="18" y="132"/>
                </a:cubicBezTo>
                <a:cubicBezTo>
                  <a:pt x="18" y="19"/>
                  <a:pt x="18" y="19"/>
                  <a:pt x="18" y="19"/>
                </a:cubicBezTo>
                <a:cubicBezTo>
                  <a:pt x="207" y="19"/>
                  <a:pt x="207" y="19"/>
                  <a:pt x="207" y="19"/>
                </a:cubicBezTo>
                <a:lnTo>
                  <a:pt x="207" y="13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0" name="Freeform 820"/>
          <p:cNvSpPr>
            <a:spLocks noEditPoints="1"/>
          </p:cNvSpPr>
          <p:nvPr/>
        </p:nvSpPr>
        <p:spPr bwMode="auto">
          <a:xfrm>
            <a:off x="4964430" y="3212465"/>
            <a:ext cx="276225" cy="31750"/>
          </a:xfrm>
          <a:custGeom>
            <a:avLst/>
            <a:gdLst>
              <a:gd name="T0" fmla="*/ 187 w 209"/>
              <a:gd name="T1" fmla="*/ 0 h 24"/>
              <a:gd name="T2" fmla="*/ 23 w 209"/>
              <a:gd name="T3" fmla="*/ 0 h 24"/>
              <a:gd name="T4" fmla="*/ 0 w 209"/>
              <a:gd name="T5" fmla="*/ 24 h 24"/>
              <a:gd name="T6" fmla="*/ 209 w 209"/>
              <a:gd name="T7" fmla="*/ 24 h 24"/>
              <a:gd name="T8" fmla="*/ 187 w 209"/>
              <a:gd name="T9" fmla="*/ 0 h 24"/>
              <a:gd name="T10" fmla="*/ 80 w 209"/>
              <a:gd name="T11" fmla="*/ 17 h 24"/>
              <a:gd name="T12" fmla="*/ 89 w 209"/>
              <a:gd name="T13" fmla="*/ 8 h 24"/>
              <a:gd name="T14" fmla="*/ 121 w 209"/>
              <a:gd name="T15" fmla="*/ 8 h 24"/>
              <a:gd name="T16" fmla="*/ 129 w 209"/>
              <a:gd name="T17" fmla="*/ 17 h 24"/>
              <a:gd name="T18" fmla="*/ 80 w 209"/>
              <a:gd name="T19" fmla="*/ 17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24">
                <a:moveTo>
                  <a:pt x="187" y="0"/>
                </a:moveTo>
                <a:lnTo>
                  <a:pt x="23" y="0"/>
                </a:lnTo>
                <a:lnTo>
                  <a:pt x="0" y="24"/>
                </a:lnTo>
                <a:lnTo>
                  <a:pt x="209" y="24"/>
                </a:lnTo>
                <a:lnTo>
                  <a:pt x="187" y="0"/>
                </a:lnTo>
                <a:close/>
                <a:moveTo>
                  <a:pt x="80" y="17"/>
                </a:moveTo>
                <a:lnTo>
                  <a:pt x="89" y="8"/>
                </a:lnTo>
                <a:lnTo>
                  <a:pt x="121" y="8"/>
                </a:lnTo>
                <a:lnTo>
                  <a:pt x="129" y="17"/>
                </a:lnTo>
                <a:lnTo>
                  <a:pt x="80" y="1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1" name="Freeform 821"/>
          <p:cNvSpPr/>
          <p:nvPr/>
        </p:nvSpPr>
        <p:spPr bwMode="auto">
          <a:xfrm>
            <a:off x="4964430" y="3256280"/>
            <a:ext cx="276225" cy="10795"/>
          </a:xfrm>
          <a:custGeom>
            <a:avLst/>
            <a:gdLst>
              <a:gd name="T0" fmla="*/ 9 w 286"/>
              <a:gd name="T1" fmla="*/ 12 h 12"/>
              <a:gd name="T2" fmla="*/ 277 w 286"/>
              <a:gd name="T3" fmla="*/ 12 h 12"/>
              <a:gd name="T4" fmla="*/ 286 w 286"/>
              <a:gd name="T5" fmla="*/ 0 h 12"/>
              <a:gd name="T6" fmla="*/ 0 w 286"/>
              <a:gd name="T7" fmla="*/ 0 h 12"/>
              <a:gd name="T8" fmla="*/ 9 w 286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6" h="12">
                <a:moveTo>
                  <a:pt x="9" y="12"/>
                </a:moveTo>
                <a:cubicBezTo>
                  <a:pt x="20" y="12"/>
                  <a:pt x="269" y="12"/>
                  <a:pt x="277" y="12"/>
                </a:cubicBezTo>
                <a:cubicBezTo>
                  <a:pt x="286" y="12"/>
                  <a:pt x="286" y="0"/>
                  <a:pt x="2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2"/>
                  <a:pt x="9" y="1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2" name="Freeform 822"/>
          <p:cNvSpPr/>
          <p:nvPr/>
        </p:nvSpPr>
        <p:spPr bwMode="auto">
          <a:xfrm>
            <a:off x="9966960" y="5264150"/>
            <a:ext cx="239395" cy="177165"/>
          </a:xfrm>
          <a:custGeom>
            <a:avLst/>
            <a:gdLst>
              <a:gd name="T0" fmla="*/ 38 w 248"/>
              <a:gd name="T1" fmla="*/ 134 h 184"/>
              <a:gd name="T2" fmla="*/ 39 w 248"/>
              <a:gd name="T3" fmla="*/ 132 h 184"/>
              <a:gd name="T4" fmla="*/ 25 w 248"/>
              <a:gd name="T5" fmla="*/ 93 h 184"/>
              <a:gd name="T6" fmla="*/ 35 w 248"/>
              <a:gd name="T7" fmla="*/ 74 h 184"/>
              <a:gd name="T8" fmla="*/ 183 w 248"/>
              <a:gd name="T9" fmla="*/ 24 h 184"/>
              <a:gd name="T10" fmla="*/ 202 w 248"/>
              <a:gd name="T11" fmla="*/ 33 h 184"/>
              <a:gd name="T12" fmla="*/ 223 w 248"/>
              <a:gd name="T13" fmla="*/ 95 h 184"/>
              <a:gd name="T14" fmla="*/ 248 w 248"/>
              <a:gd name="T15" fmla="*/ 95 h 184"/>
              <a:gd name="T16" fmla="*/ 221 w 248"/>
              <a:gd name="T17" fmla="*/ 15 h 184"/>
              <a:gd name="T18" fmla="*/ 198 w 248"/>
              <a:gd name="T19" fmla="*/ 0 h 184"/>
              <a:gd name="T20" fmla="*/ 9 w 248"/>
              <a:gd name="T21" fmla="*/ 65 h 184"/>
              <a:gd name="T22" fmla="*/ 0 w 248"/>
              <a:gd name="T23" fmla="*/ 90 h 184"/>
              <a:gd name="T24" fmla="*/ 32 w 248"/>
              <a:gd name="T25" fmla="*/ 184 h 184"/>
              <a:gd name="T26" fmla="*/ 38 w 248"/>
              <a:gd name="T27" fmla="*/ 183 h 184"/>
              <a:gd name="T28" fmla="*/ 38 w 248"/>
              <a:gd name="T29" fmla="*/ 133 h 184"/>
              <a:gd name="T30" fmla="*/ 38 w 248"/>
              <a:gd name="T31" fmla="*/ 13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8" h="184">
                <a:moveTo>
                  <a:pt x="38" y="134"/>
                </a:moveTo>
                <a:cubicBezTo>
                  <a:pt x="38" y="134"/>
                  <a:pt x="39" y="133"/>
                  <a:pt x="39" y="132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3"/>
                  <a:pt x="34" y="86"/>
                  <a:pt x="35" y="74"/>
                </a:cubicBezTo>
                <a:cubicBezTo>
                  <a:pt x="183" y="24"/>
                  <a:pt x="183" y="24"/>
                  <a:pt x="183" y="24"/>
                </a:cubicBezTo>
                <a:cubicBezTo>
                  <a:pt x="190" y="32"/>
                  <a:pt x="202" y="33"/>
                  <a:pt x="202" y="33"/>
                </a:cubicBezTo>
                <a:cubicBezTo>
                  <a:pt x="223" y="95"/>
                  <a:pt x="223" y="95"/>
                  <a:pt x="223" y="95"/>
                </a:cubicBezTo>
                <a:cubicBezTo>
                  <a:pt x="248" y="95"/>
                  <a:pt x="248" y="95"/>
                  <a:pt x="248" y="95"/>
                </a:cubicBezTo>
                <a:cubicBezTo>
                  <a:pt x="221" y="15"/>
                  <a:pt x="221" y="15"/>
                  <a:pt x="221" y="15"/>
                </a:cubicBezTo>
                <a:cubicBezTo>
                  <a:pt x="221" y="15"/>
                  <a:pt x="206" y="20"/>
                  <a:pt x="198" y="0"/>
                </a:cubicBezTo>
                <a:cubicBezTo>
                  <a:pt x="9" y="65"/>
                  <a:pt x="9" y="65"/>
                  <a:pt x="9" y="65"/>
                </a:cubicBezTo>
                <a:cubicBezTo>
                  <a:pt x="15" y="85"/>
                  <a:pt x="0" y="90"/>
                  <a:pt x="0" y="90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32" y="184"/>
                  <a:pt x="35" y="183"/>
                  <a:pt x="38" y="18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4"/>
                  <a:pt x="38" y="134"/>
                  <a:pt x="38" y="13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3" name="Freeform 823"/>
          <p:cNvSpPr/>
          <p:nvPr/>
        </p:nvSpPr>
        <p:spPr bwMode="auto">
          <a:xfrm>
            <a:off x="10005695" y="5300980"/>
            <a:ext cx="163830" cy="80645"/>
          </a:xfrm>
          <a:custGeom>
            <a:avLst/>
            <a:gdLst>
              <a:gd name="T0" fmla="*/ 139 w 170"/>
              <a:gd name="T1" fmla="*/ 0 h 84"/>
              <a:gd name="T2" fmla="*/ 7 w 170"/>
              <a:gd name="T3" fmla="*/ 45 h 84"/>
              <a:gd name="T4" fmla="*/ 0 w 170"/>
              <a:gd name="T5" fmla="*/ 59 h 84"/>
              <a:gd name="T6" fmla="*/ 9 w 170"/>
              <a:gd name="T7" fmla="*/ 84 h 84"/>
              <a:gd name="T8" fmla="*/ 14 w 170"/>
              <a:gd name="T9" fmla="*/ 79 h 84"/>
              <a:gd name="T10" fmla="*/ 13 w 170"/>
              <a:gd name="T11" fmla="*/ 79 h 84"/>
              <a:gd name="T12" fmla="*/ 13 w 170"/>
              <a:gd name="T13" fmla="*/ 79 h 84"/>
              <a:gd name="T14" fmla="*/ 13 w 170"/>
              <a:gd name="T15" fmla="*/ 79 h 84"/>
              <a:gd name="T16" fmla="*/ 13 w 170"/>
              <a:gd name="T17" fmla="*/ 79 h 84"/>
              <a:gd name="T18" fmla="*/ 15 w 170"/>
              <a:gd name="T19" fmla="*/ 73 h 84"/>
              <a:gd name="T20" fmla="*/ 31 w 170"/>
              <a:gd name="T21" fmla="*/ 57 h 84"/>
              <a:gd name="T22" fmla="*/ 170 w 170"/>
              <a:gd name="T23" fmla="*/ 57 h 84"/>
              <a:gd name="T24" fmla="*/ 153 w 170"/>
              <a:gd name="T25" fmla="*/ 7 h 84"/>
              <a:gd name="T26" fmla="*/ 139 w 170"/>
              <a:gd name="T2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0" h="84">
                <a:moveTo>
                  <a:pt x="139" y="0"/>
                </a:moveTo>
                <a:cubicBezTo>
                  <a:pt x="7" y="45"/>
                  <a:pt x="7" y="45"/>
                  <a:pt x="7" y="45"/>
                </a:cubicBezTo>
                <a:cubicBezTo>
                  <a:pt x="6" y="51"/>
                  <a:pt x="3" y="56"/>
                  <a:pt x="0" y="59"/>
                </a:cubicBezTo>
                <a:cubicBezTo>
                  <a:pt x="9" y="84"/>
                  <a:pt x="9" y="84"/>
                  <a:pt x="9" y="84"/>
                </a:cubicBezTo>
                <a:cubicBezTo>
                  <a:pt x="11" y="82"/>
                  <a:pt x="12" y="79"/>
                  <a:pt x="14" y="79"/>
                </a:cubicBezTo>
                <a:cubicBezTo>
                  <a:pt x="14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4" y="79"/>
                  <a:pt x="14" y="77"/>
                  <a:pt x="15" y="73"/>
                </a:cubicBezTo>
                <a:cubicBezTo>
                  <a:pt x="15" y="64"/>
                  <a:pt x="22" y="57"/>
                  <a:pt x="31" y="57"/>
                </a:cubicBezTo>
                <a:cubicBezTo>
                  <a:pt x="170" y="57"/>
                  <a:pt x="170" y="57"/>
                  <a:pt x="170" y="57"/>
                </a:cubicBezTo>
                <a:cubicBezTo>
                  <a:pt x="153" y="7"/>
                  <a:pt x="153" y="7"/>
                  <a:pt x="153" y="7"/>
                </a:cubicBezTo>
                <a:cubicBezTo>
                  <a:pt x="149" y="6"/>
                  <a:pt x="144" y="4"/>
                  <a:pt x="139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4" name="Freeform 824"/>
          <p:cNvSpPr>
            <a:spLocks noEditPoints="1"/>
          </p:cNvSpPr>
          <p:nvPr/>
        </p:nvSpPr>
        <p:spPr bwMode="auto">
          <a:xfrm>
            <a:off x="10018395" y="5372735"/>
            <a:ext cx="226060" cy="135890"/>
          </a:xfrm>
          <a:custGeom>
            <a:avLst/>
            <a:gdLst>
              <a:gd name="T0" fmla="*/ 217 w 234"/>
              <a:gd name="T1" fmla="*/ 0 h 141"/>
              <a:gd name="T2" fmla="*/ 17 w 234"/>
              <a:gd name="T3" fmla="*/ 0 h 141"/>
              <a:gd name="T4" fmla="*/ 0 w 234"/>
              <a:gd name="T5" fmla="*/ 21 h 141"/>
              <a:gd name="T6" fmla="*/ 0 w 234"/>
              <a:gd name="T7" fmla="*/ 119 h 141"/>
              <a:gd name="T8" fmla="*/ 17 w 234"/>
              <a:gd name="T9" fmla="*/ 141 h 141"/>
              <a:gd name="T10" fmla="*/ 217 w 234"/>
              <a:gd name="T11" fmla="*/ 141 h 141"/>
              <a:gd name="T12" fmla="*/ 234 w 234"/>
              <a:gd name="T13" fmla="*/ 119 h 141"/>
              <a:gd name="T14" fmla="*/ 234 w 234"/>
              <a:gd name="T15" fmla="*/ 21 h 141"/>
              <a:gd name="T16" fmla="*/ 217 w 234"/>
              <a:gd name="T17" fmla="*/ 0 h 141"/>
              <a:gd name="T18" fmla="*/ 210 w 234"/>
              <a:gd name="T19" fmla="*/ 109 h 141"/>
              <a:gd name="T20" fmla="*/ 195 w 234"/>
              <a:gd name="T21" fmla="*/ 124 h 141"/>
              <a:gd name="T22" fmla="*/ 38 w 234"/>
              <a:gd name="T23" fmla="*/ 124 h 141"/>
              <a:gd name="T24" fmla="*/ 24 w 234"/>
              <a:gd name="T25" fmla="*/ 109 h 141"/>
              <a:gd name="T26" fmla="*/ 24 w 234"/>
              <a:gd name="T27" fmla="*/ 31 h 141"/>
              <a:gd name="T28" fmla="*/ 38 w 234"/>
              <a:gd name="T29" fmla="*/ 17 h 141"/>
              <a:gd name="T30" fmla="*/ 195 w 234"/>
              <a:gd name="T31" fmla="*/ 17 h 141"/>
              <a:gd name="T32" fmla="*/ 210 w 234"/>
              <a:gd name="T33" fmla="*/ 31 h 141"/>
              <a:gd name="T34" fmla="*/ 210 w 234"/>
              <a:gd name="T35" fmla="*/ 10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141">
                <a:moveTo>
                  <a:pt x="217" y="0"/>
                </a:moveTo>
                <a:cubicBezTo>
                  <a:pt x="17" y="0"/>
                  <a:pt x="17" y="0"/>
                  <a:pt x="17" y="0"/>
                </a:cubicBezTo>
                <a:cubicBezTo>
                  <a:pt x="16" y="21"/>
                  <a:pt x="0" y="21"/>
                  <a:pt x="0" y="21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119"/>
                  <a:pt x="17" y="120"/>
                  <a:pt x="17" y="141"/>
                </a:cubicBezTo>
                <a:cubicBezTo>
                  <a:pt x="217" y="141"/>
                  <a:pt x="217" y="141"/>
                  <a:pt x="217" y="141"/>
                </a:cubicBezTo>
                <a:cubicBezTo>
                  <a:pt x="217" y="120"/>
                  <a:pt x="234" y="119"/>
                  <a:pt x="234" y="119"/>
                </a:cubicBezTo>
                <a:cubicBezTo>
                  <a:pt x="234" y="21"/>
                  <a:pt x="234" y="21"/>
                  <a:pt x="234" y="21"/>
                </a:cubicBezTo>
                <a:cubicBezTo>
                  <a:pt x="234" y="21"/>
                  <a:pt x="218" y="21"/>
                  <a:pt x="217" y="0"/>
                </a:cubicBezTo>
                <a:close/>
                <a:moveTo>
                  <a:pt x="210" y="109"/>
                </a:moveTo>
                <a:cubicBezTo>
                  <a:pt x="210" y="109"/>
                  <a:pt x="199" y="113"/>
                  <a:pt x="19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5" y="113"/>
                  <a:pt x="24" y="109"/>
                  <a:pt x="24" y="109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34" y="27"/>
                  <a:pt x="38" y="17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9" y="27"/>
                  <a:pt x="210" y="31"/>
                  <a:pt x="210" y="31"/>
                </a:cubicBezTo>
                <a:lnTo>
                  <a:pt x="210" y="10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5" name="Freeform 825"/>
          <p:cNvSpPr/>
          <p:nvPr/>
        </p:nvSpPr>
        <p:spPr bwMode="auto">
          <a:xfrm>
            <a:off x="10053320" y="5400040"/>
            <a:ext cx="155575" cy="79375"/>
          </a:xfrm>
          <a:custGeom>
            <a:avLst/>
            <a:gdLst>
              <a:gd name="T0" fmla="*/ 12 w 161"/>
              <a:gd name="T1" fmla="*/ 83 h 83"/>
              <a:gd name="T2" fmla="*/ 150 w 161"/>
              <a:gd name="T3" fmla="*/ 83 h 83"/>
              <a:gd name="T4" fmla="*/ 161 w 161"/>
              <a:gd name="T5" fmla="*/ 71 h 83"/>
              <a:gd name="T6" fmla="*/ 161 w 161"/>
              <a:gd name="T7" fmla="*/ 11 h 83"/>
              <a:gd name="T8" fmla="*/ 150 w 161"/>
              <a:gd name="T9" fmla="*/ 0 h 83"/>
              <a:gd name="T10" fmla="*/ 11 w 161"/>
              <a:gd name="T11" fmla="*/ 0 h 83"/>
              <a:gd name="T12" fmla="*/ 0 w 161"/>
              <a:gd name="T13" fmla="*/ 11 h 83"/>
              <a:gd name="T14" fmla="*/ 0 w 161"/>
              <a:gd name="T15" fmla="*/ 71 h 83"/>
              <a:gd name="T16" fmla="*/ 12 w 161"/>
              <a:gd name="T1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1" h="83">
                <a:moveTo>
                  <a:pt x="12" y="83"/>
                </a:moveTo>
                <a:cubicBezTo>
                  <a:pt x="150" y="83"/>
                  <a:pt x="150" y="83"/>
                  <a:pt x="150" y="83"/>
                </a:cubicBezTo>
                <a:cubicBezTo>
                  <a:pt x="153" y="77"/>
                  <a:pt x="158" y="73"/>
                  <a:pt x="161" y="71"/>
                </a:cubicBezTo>
                <a:cubicBezTo>
                  <a:pt x="161" y="11"/>
                  <a:pt x="161" y="11"/>
                  <a:pt x="161" y="11"/>
                </a:cubicBezTo>
                <a:cubicBezTo>
                  <a:pt x="158" y="9"/>
                  <a:pt x="154" y="5"/>
                  <a:pt x="15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5"/>
                  <a:pt x="4" y="9"/>
                  <a:pt x="0" y="11"/>
                </a:cubicBezTo>
                <a:cubicBezTo>
                  <a:pt x="0" y="71"/>
                  <a:pt x="0" y="71"/>
                  <a:pt x="0" y="71"/>
                </a:cubicBezTo>
                <a:cubicBezTo>
                  <a:pt x="4" y="73"/>
                  <a:pt x="8" y="77"/>
                  <a:pt x="12" y="83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6" name="Freeform 826"/>
          <p:cNvSpPr/>
          <p:nvPr/>
        </p:nvSpPr>
        <p:spPr bwMode="auto">
          <a:xfrm>
            <a:off x="10527030" y="5421630"/>
            <a:ext cx="271145" cy="104140"/>
          </a:xfrm>
          <a:custGeom>
            <a:avLst/>
            <a:gdLst>
              <a:gd name="T0" fmla="*/ 34 w 280"/>
              <a:gd name="T1" fmla="*/ 75 h 108"/>
              <a:gd name="T2" fmla="*/ 10 w 280"/>
              <a:gd name="T3" fmla="*/ 75 h 108"/>
              <a:gd name="T4" fmla="*/ 0 w 280"/>
              <a:gd name="T5" fmla="*/ 85 h 108"/>
              <a:gd name="T6" fmla="*/ 0 w 280"/>
              <a:gd name="T7" fmla="*/ 98 h 108"/>
              <a:gd name="T8" fmla="*/ 10 w 280"/>
              <a:gd name="T9" fmla="*/ 108 h 108"/>
              <a:gd name="T10" fmla="*/ 270 w 280"/>
              <a:gd name="T11" fmla="*/ 108 h 108"/>
              <a:gd name="T12" fmla="*/ 280 w 280"/>
              <a:gd name="T13" fmla="*/ 98 h 108"/>
              <a:gd name="T14" fmla="*/ 280 w 280"/>
              <a:gd name="T15" fmla="*/ 85 h 108"/>
              <a:gd name="T16" fmla="*/ 270 w 280"/>
              <a:gd name="T17" fmla="*/ 75 h 108"/>
              <a:gd name="T18" fmla="*/ 248 w 280"/>
              <a:gd name="T19" fmla="*/ 75 h 108"/>
              <a:gd name="T20" fmla="*/ 220 w 280"/>
              <a:gd name="T21" fmla="*/ 0 h 108"/>
              <a:gd name="T22" fmla="*/ 62 w 280"/>
              <a:gd name="T23" fmla="*/ 0 h 108"/>
              <a:gd name="T24" fmla="*/ 34 w 280"/>
              <a:gd name="T25" fmla="*/ 7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0" h="108">
                <a:moveTo>
                  <a:pt x="34" y="75"/>
                </a:moveTo>
                <a:cubicBezTo>
                  <a:pt x="10" y="75"/>
                  <a:pt x="10" y="75"/>
                  <a:pt x="10" y="75"/>
                </a:cubicBezTo>
                <a:cubicBezTo>
                  <a:pt x="5" y="75"/>
                  <a:pt x="0" y="79"/>
                  <a:pt x="0" y="85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5" y="108"/>
                  <a:pt x="10" y="108"/>
                </a:cubicBezTo>
                <a:cubicBezTo>
                  <a:pt x="270" y="108"/>
                  <a:pt x="270" y="108"/>
                  <a:pt x="270" y="108"/>
                </a:cubicBezTo>
                <a:cubicBezTo>
                  <a:pt x="276" y="108"/>
                  <a:pt x="280" y="103"/>
                  <a:pt x="280" y="98"/>
                </a:cubicBezTo>
                <a:cubicBezTo>
                  <a:pt x="280" y="85"/>
                  <a:pt x="280" y="85"/>
                  <a:pt x="280" y="85"/>
                </a:cubicBezTo>
                <a:cubicBezTo>
                  <a:pt x="280" y="79"/>
                  <a:pt x="276" y="75"/>
                  <a:pt x="270" y="75"/>
                </a:cubicBezTo>
                <a:cubicBezTo>
                  <a:pt x="248" y="75"/>
                  <a:pt x="248" y="75"/>
                  <a:pt x="248" y="75"/>
                </a:cubicBezTo>
                <a:cubicBezTo>
                  <a:pt x="220" y="0"/>
                  <a:pt x="220" y="0"/>
                  <a:pt x="220" y="0"/>
                </a:cubicBezTo>
                <a:cubicBezTo>
                  <a:pt x="62" y="0"/>
                  <a:pt x="62" y="0"/>
                  <a:pt x="62" y="0"/>
                </a:cubicBezTo>
                <a:lnTo>
                  <a:pt x="34" y="7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7" name="Freeform 827"/>
          <p:cNvSpPr/>
          <p:nvPr/>
        </p:nvSpPr>
        <p:spPr bwMode="auto">
          <a:xfrm>
            <a:off x="10626090" y="5247005"/>
            <a:ext cx="75565" cy="71755"/>
          </a:xfrm>
          <a:custGeom>
            <a:avLst/>
            <a:gdLst>
              <a:gd name="T0" fmla="*/ 54 w 78"/>
              <a:gd name="T1" fmla="*/ 9 h 75"/>
              <a:gd name="T2" fmla="*/ 39 w 78"/>
              <a:gd name="T3" fmla="*/ 0 h 75"/>
              <a:gd name="T4" fmla="*/ 24 w 78"/>
              <a:gd name="T5" fmla="*/ 10 h 75"/>
              <a:gd name="T6" fmla="*/ 0 w 78"/>
              <a:gd name="T7" fmla="*/ 75 h 75"/>
              <a:gd name="T8" fmla="*/ 78 w 78"/>
              <a:gd name="T9" fmla="*/ 75 h 75"/>
              <a:gd name="T10" fmla="*/ 54 w 78"/>
              <a:gd name="T11" fmla="*/ 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5">
                <a:moveTo>
                  <a:pt x="54" y="9"/>
                </a:moveTo>
                <a:cubicBezTo>
                  <a:pt x="54" y="9"/>
                  <a:pt x="52" y="0"/>
                  <a:pt x="39" y="0"/>
                </a:cubicBezTo>
                <a:cubicBezTo>
                  <a:pt x="26" y="0"/>
                  <a:pt x="24" y="10"/>
                  <a:pt x="24" y="10"/>
                </a:cubicBezTo>
                <a:cubicBezTo>
                  <a:pt x="0" y="75"/>
                  <a:pt x="0" y="75"/>
                  <a:pt x="0" y="75"/>
                </a:cubicBezTo>
                <a:cubicBezTo>
                  <a:pt x="78" y="75"/>
                  <a:pt x="78" y="75"/>
                  <a:pt x="78" y="75"/>
                </a:cubicBezTo>
                <a:lnTo>
                  <a:pt x="54" y="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8" name="Freeform 828"/>
          <p:cNvSpPr/>
          <p:nvPr/>
        </p:nvSpPr>
        <p:spPr bwMode="auto">
          <a:xfrm>
            <a:off x="10598785" y="5347335"/>
            <a:ext cx="130810" cy="46355"/>
          </a:xfrm>
          <a:custGeom>
            <a:avLst/>
            <a:gdLst>
              <a:gd name="T0" fmla="*/ 13 w 99"/>
              <a:gd name="T1" fmla="*/ 0 h 35"/>
              <a:gd name="T2" fmla="*/ 0 w 99"/>
              <a:gd name="T3" fmla="*/ 35 h 35"/>
              <a:gd name="T4" fmla="*/ 99 w 99"/>
              <a:gd name="T5" fmla="*/ 35 h 35"/>
              <a:gd name="T6" fmla="*/ 86 w 99"/>
              <a:gd name="T7" fmla="*/ 0 h 35"/>
              <a:gd name="T8" fmla="*/ 13 w 99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35">
                <a:moveTo>
                  <a:pt x="13" y="0"/>
                </a:moveTo>
                <a:lnTo>
                  <a:pt x="0" y="35"/>
                </a:lnTo>
                <a:lnTo>
                  <a:pt x="99" y="35"/>
                </a:lnTo>
                <a:lnTo>
                  <a:pt x="86" y="0"/>
                </a:lnTo>
                <a:lnTo>
                  <a:pt x="1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99" name="Freeform 829"/>
          <p:cNvSpPr>
            <a:spLocks noEditPoints="1"/>
          </p:cNvSpPr>
          <p:nvPr/>
        </p:nvSpPr>
        <p:spPr bwMode="auto">
          <a:xfrm>
            <a:off x="1649730" y="5803265"/>
            <a:ext cx="232410" cy="277495"/>
          </a:xfrm>
          <a:custGeom>
            <a:avLst/>
            <a:gdLst>
              <a:gd name="T0" fmla="*/ 241 w 241"/>
              <a:gd name="T1" fmla="*/ 30 h 288"/>
              <a:gd name="T2" fmla="*/ 129 w 241"/>
              <a:gd name="T3" fmla="*/ 30 h 288"/>
              <a:gd name="T4" fmla="*/ 129 w 241"/>
              <a:gd name="T5" fmla="*/ 10 h 288"/>
              <a:gd name="T6" fmla="*/ 119 w 241"/>
              <a:gd name="T7" fmla="*/ 0 h 288"/>
              <a:gd name="T8" fmla="*/ 109 w 241"/>
              <a:gd name="T9" fmla="*/ 10 h 288"/>
              <a:gd name="T10" fmla="*/ 109 w 241"/>
              <a:gd name="T11" fmla="*/ 30 h 288"/>
              <a:gd name="T12" fmla="*/ 0 w 241"/>
              <a:gd name="T13" fmla="*/ 30 h 288"/>
              <a:gd name="T14" fmla="*/ 0 w 241"/>
              <a:gd name="T15" fmla="*/ 196 h 288"/>
              <a:gd name="T16" fmla="*/ 75 w 241"/>
              <a:gd name="T17" fmla="*/ 196 h 288"/>
              <a:gd name="T18" fmla="*/ 45 w 241"/>
              <a:gd name="T19" fmla="*/ 272 h 288"/>
              <a:gd name="T20" fmla="*/ 52 w 241"/>
              <a:gd name="T21" fmla="*/ 288 h 288"/>
              <a:gd name="T22" fmla="*/ 56 w 241"/>
              <a:gd name="T23" fmla="*/ 288 h 288"/>
              <a:gd name="T24" fmla="*/ 67 w 241"/>
              <a:gd name="T25" fmla="*/ 281 h 288"/>
              <a:gd name="T26" fmla="*/ 100 w 241"/>
              <a:gd name="T27" fmla="*/ 196 h 288"/>
              <a:gd name="T28" fmla="*/ 138 w 241"/>
              <a:gd name="T29" fmla="*/ 196 h 288"/>
              <a:gd name="T30" fmla="*/ 171 w 241"/>
              <a:gd name="T31" fmla="*/ 281 h 288"/>
              <a:gd name="T32" fmla="*/ 182 w 241"/>
              <a:gd name="T33" fmla="*/ 288 h 288"/>
              <a:gd name="T34" fmla="*/ 186 w 241"/>
              <a:gd name="T35" fmla="*/ 288 h 288"/>
              <a:gd name="T36" fmla="*/ 193 w 241"/>
              <a:gd name="T37" fmla="*/ 272 h 288"/>
              <a:gd name="T38" fmla="*/ 164 w 241"/>
              <a:gd name="T39" fmla="*/ 196 h 288"/>
              <a:gd name="T40" fmla="*/ 241 w 241"/>
              <a:gd name="T41" fmla="*/ 196 h 288"/>
              <a:gd name="T42" fmla="*/ 241 w 241"/>
              <a:gd name="T43" fmla="*/ 30 h 288"/>
              <a:gd name="T44" fmla="*/ 218 w 241"/>
              <a:gd name="T45" fmla="*/ 172 h 288"/>
              <a:gd name="T46" fmla="*/ 23 w 241"/>
              <a:gd name="T47" fmla="*/ 172 h 288"/>
              <a:gd name="T48" fmla="*/ 23 w 241"/>
              <a:gd name="T49" fmla="*/ 53 h 288"/>
              <a:gd name="T50" fmla="*/ 218 w 241"/>
              <a:gd name="T51" fmla="*/ 53 h 288"/>
              <a:gd name="T52" fmla="*/ 218 w 241"/>
              <a:gd name="T53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" h="288">
                <a:moveTo>
                  <a:pt x="241" y="30"/>
                </a:moveTo>
                <a:cubicBezTo>
                  <a:pt x="129" y="30"/>
                  <a:pt x="129" y="30"/>
                  <a:pt x="129" y="30"/>
                </a:cubicBezTo>
                <a:cubicBezTo>
                  <a:pt x="129" y="10"/>
                  <a:pt x="129" y="10"/>
                  <a:pt x="129" y="10"/>
                </a:cubicBezTo>
                <a:cubicBezTo>
                  <a:pt x="129" y="5"/>
                  <a:pt x="125" y="0"/>
                  <a:pt x="119" y="0"/>
                </a:cubicBezTo>
                <a:cubicBezTo>
                  <a:pt x="114" y="0"/>
                  <a:pt x="109" y="5"/>
                  <a:pt x="109" y="10"/>
                </a:cubicBezTo>
                <a:cubicBezTo>
                  <a:pt x="109" y="30"/>
                  <a:pt x="109" y="30"/>
                  <a:pt x="109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96"/>
                  <a:pt x="0" y="196"/>
                  <a:pt x="0" y="196"/>
                </a:cubicBezTo>
                <a:cubicBezTo>
                  <a:pt x="75" y="196"/>
                  <a:pt x="75" y="196"/>
                  <a:pt x="75" y="196"/>
                </a:cubicBezTo>
                <a:cubicBezTo>
                  <a:pt x="45" y="272"/>
                  <a:pt x="45" y="272"/>
                  <a:pt x="45" y="272"/>
                </a:cubicBezTo>
                <a:cubicBezTo>
                  <a:pt x="43" y="278"/>
                  <a:pt x="46" y="285"/>
                  <a:pt x="52" y="288"/>
                </a:cubicBezTo>
                <a:cubicBezTo>
                  <a:pt x="53" y="288"/>
                  <a:pt x="55" y="288"/>
                  <a:pt x="56" y="288"/>
                </a:cubicBezTo>
                <a:cubicBezTo>
                  <a:pt x="61" y="288"/>
                  <a:pt x="65" y="286"/>
                  <a:pt x="67" y="281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71" y="281"/>
                  <a:pt x="171" y="281"/>
                  <a:pt x="171" y="281"/>
                </a:cubicBezTo>
                <a:cubicBezTo>
                  <a:pt x="173" y="286"/>
                  <a:pt x="177" y="288"/>
                  <a:pt x="182" y="288"/>
                </a:cubicBezTo>
                <a:cubicBezTo>
                  <a:pt x="184" y="288"/>
                  <a:pt x="185" y="288"/>
                  <a:pt x="186" y="288"/>
                </a:cubicBezTo>
                <a:cubicBezTo>
                  <a:pt x="193" y="285"/>
                  <a:pt x="196" y="278"/>
                  <a:pt x="193" y="272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241" y="196"/>
                  <a:pt x="241" y="196"/>
                  <a:pt x="241" y="196"/>
                </a:cubicBezTo>
                <a:lnTo>
                  <a:pt x="241" y="30"/>
                </a:lnTo>
                <a:close/>
                <a:moveTo>
                  <a:pt x="218" y="172"/>
                </a:moveTo>
                <a:cubicBezTo>
                  <a:pt x="23" y="172"/>
                  <a:pt x="23" y="172"/>
                  <a:pt x="23" y="172"/>
                </a:cubicBezTo>
                <a:cubicBezTo>
                  <a:pt x="23" y="53"/>
                  <a:pt x="23" y="53"/>
                  <a:pt x="23" y="53"/>
                </a:cubicBezTo>
                <a:cubicBezTo>
                  <a:pt x="218" y="53"/>
                  <a:pt x="218" y="53"/>
                  <a:pt x="218" y="53"/>
                </a:cubicBezTo>
                <a:lnTo>
                  <a:pt x="218" y="17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0" name="Freeform 830"/>
          <p:cNvSpPr/>
          <p:nvPr/>
        </p:nvSpPr>
        <p:spPr bwMode="auto">
          <a:xfrm>
            <a:off x="1687830" y="5871845"/>
            <a:ext cx="153670" cy="80645"/>
          </a:xfrm>
          <a:custGeom>
            <a:avLst/>
            <a:gdLst>
              <a:gd name="T0" fmla="*/ 6 w 116"/>
              <a:gd name="T1" fmla="*/ 61 h 61"/>
              <a:gd name="T2" fmla="*/ 46 w 116"/>
              <a:gd name="T3" fmla="*/ 34 h 61"/>
              <a:gd name="T4" fmla="*/ 55 w 116"/>
              <a:gd name="T5" fmla="*/ 48 h 61"/>
              <a:gd name="T6" fmla="*/ 98 w 116"/>
              <a:gd name="T7" fmla="*/ 20 h 61"/>
              <a:gd name="T8" fmla="*/ 104 w 116"/>
              <a:gd name="T9" fmla="*/ 28 h 61"/>
              <a:gd name="T10" fmla="*/ 116 w 116"/>
              <a:gd name="T11" fmla="*/ 0 h 61"/>
              <a:gd name="T12" fmla="*/ 85 w 116"/>
              <a:gd name="T13" fmla="*/ 2 h 61"/>
              <a:gd name="T14" fmla="*/ 92 w 116"/>
              <a:gd name="T15" fmla="*/ 10 h 61"/>
              <a:gd name="T16" fmla="*/ 58 w 116"/>
              <a:gd name="T17" fmla="*/ 33 h 61"/>
              <a:gd name="T18" fmla="*/ 49 w 116"/>
              <a:gd name="T19" fmla="*/ 18 h 61"/>
              <a:gd name="T20" fmla="*/ 0 w 116"/>
              <a:gd name="T21" fmla="*/ 51 h 61"/>
              <a:gd name="T22" fmla="*/ 6 w 116"/>
              <a:gd name="T23" fmla="*/ 61 h 61"/>
              <a:gd name="T24" fmla="*/ 6 w 116"/>
              <a:gd name="T2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61">
                <a:moveTo>
                  <a:pt x="6" y="61"/>
                </a:moveTo>
                <a:lnTo>
                  <a:pt x="46" y="34"/>
                </a:lnTo>
                <a:lnTo>
                  <a:pt x="55" y="48"/>
                </a:lnTo>
                <a:lnTo>
                  <a:pt x="98" y="20"/>
                </a:lnTo>
                <a:lnTo>
                  <a:pt x="104" y="28"/>
                </a:lnTo>
                <a:lnTo>
                  <a:pt x="116" y="0"/>
                </a:lnTo>
                <a:lnTo>
                  <a:pt x="85" y="2"/>
                </a:lnTo>
                <a:lnTo>
                  <a:pt x="92" y="10"/>
                </a:lnTo>
                <a:lnTo>
                  <a:pt x="58" y="33"/>
                </a:lnTo>
                <a:lnTo>
                  <a:pt x="49" y="18"/>
                </a:lnTo>
                <a:lnTo>
                  <a:pt x="0" y="51"/>
                </a:lnTo>
                <a:lnTo>
                  <a:pt x="6" y="61"/>
                </a:lnTo>
                <a:lnTo>
                  <a:pt x="6" y="6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1" name="Freeform 831"/>
          <p:cNvSpPr>
            <a:spLocks noEditPoints="1"/>
          </p:cNvSpPr>
          <p:nvPr/>
        </p:nvSpPr>
        <p:spPr bwMode="auto">
          <a:xfrm>
            <a:off x="6630035" y="5864225"/>
            <a:ext cx="278765" cy="156845"/>
          </a:xfrm>
          <a:custGeom>
            <a:avLst/>
            <a:gdLst>
              <a:gd name="T0" fmla="*/ 247 w 288"/>
              <a:gd name="T1" fmla="*/ 82 h 164"/>
              <a:gd name="T2" fmla="*/ 288 w 288"/>
              <a:gd name="T3" fmla="*/ 69 h 164"/>
              <a:gd name="T4" fmla="*/ 253 w 288"/>
              <a:gd name="T5" fmla="*/ 52 h 164"/>
              <a:gd name="T6" fmla="*/ 198 w 288"/>
              <a:gd name="T7" fmla="*/ 0 h 164"/>
              <a:gd name="T8" fmla="*/ 142 w 288"/>
              <a:gd name="T9" fmla="*/ 56 h 164"/>
              <a:gd name="T10" fmla="*/ 142 w 288"/>
              <a:gd name="T11" fmla="*/ 57 h 164"/>
              <a:gd name="T12" fmla="*/ 135 w 288"/>
              <a:gd name="T13" fmla="*/ 66 h 164"/>
              <a:gd name="T14" fmla="*/ 62 w 288"/>
              <a:gd name="T15" fmla="*/ 52 h 164"/>
              <a:gd name="T16" fmla="*/ 89 w 288"/>
              <a:gd name="T17" fmla="*/ 99 h 164"/>
              <a:gd name="T18" fmla="*/ 0 w 288"/>
              <a:gd name="T19" fmla="*/ 94 h 164"/>
              <a:gd name="T20" fmla="*/ 126 w 288"/>
              <a:gd name="T21" fmla="*/ 164 h 164"/>
              <a:gd name="T22" fmla="*/ 232 w 288"/>
              <a:gd name="T23" fmla="*/ 99 h 164"/>
              <a:gd name="T24" fmla="*/ 247 w 288"/>
              <a:gd name="T25" fmla="*/ 82 h 164"/>
              <a:gd name="T26" fmla="*/ 210 w 288"/>
              <a:gd name="T27" fmla="*/ 28 h 164"/>
              <a:gd name="T28" fmla="*/ 225 w 288"/>
              <a:gd name="T29" fmla="*/ 43 h 164"/>
              <a:gd name="T30" fmla="*/ 210 w 288"/>
              <a:gd name="T31" fmla="*/ 59 h 164"/>
              <a:gd name="T32" fmla="*/ 194 w 288"/>
              <a:gd name="T33" fmla="*/ 43 h 164"/>
              <a:gd name="T34" fmla="*/ 210 w 288"/>
              <a:gd name="T35" fmla="*/ 2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164">
                <a:moveTo>
                  <a:pt x="247" y="82"/>
                </a:moveTo>
                <a:cubicBezTo>
                  <a:pt x="288" y="69"/>
                  <a:pt x="288" y="69"/>
                  <a:pt x="288" y="6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51" y="23"/>
                  <a:pt x="227" y="0"/>
                  <a:pt x="198" y="0"/>
                </a:cubicBezTo>
                <a:cubicBezTo>
                  <a:pt x="167" y="0"/>
                  <a:pt x="142" y="25"/>
                  <a:pt x="142" y="56"/>
                </a:cubicBezTo>
                <a:cubicBezTo>
                  <a:pt x="142" y="56"/>
                  <a:pt x="142" y="57"/>
                  <a:pt x="142" y="57"/>
                </a:cubicBezTo>
                <a:cubicBezTo>
                  <a:pt x="140" y="60"/>
                  <a:pt x="137" y="63"/>
                  <a:pt x="135" y="66"/>
                </a:cubicBezTo>
                <a:cubicBezTo>
                  <a:pt x="112" y="68"/>
                  <a:pt x="77" y="67"/>
                  <a:pt x="62" y="52"/>
                </a:cubicBezTo>
                <a:cubicBezTo>
                  <a:pt x="43" y="34"/>
                  <a:pt x="52" y="83"/>
                  <a:pt x="89" y="99"/>
                </a:cubicBezTo>
                <a:cubicBezTo>
                  <a:pt x="43" y="115"/>
                  <a:pt x="0" y="94"/>
                  <a:pt x="0" y="94"/>
                </a:cubicBezTo>
                <a:cubicBezTo>
                  <a:pt x="0" y="94"/>
                  <a:pt x="31" y="164"/>
                  <a:pt x="126" y="164"/>
                </a:cubicBezTo>
                <a:cubicBezTo>
                  <a:pt x="197" y="164"/>
                  <a:pt x="223" y="121"/>
                  <a:pt x="232" y="99"/>
                </a:cubicBezTo>
                <a:cubicBezTo>
                  <a:pt x="238" y="94"/>
                  <a:pt x="243" y="89"/>
                  <a:pt x="247" y="82"/>
                </a:cubicBezTo>
                <a:close/>
                <a:moveTo>
                  <a:pt x="210" y="28"/>
                </a:moveTo>
                <a:cubicBezTo>
                  <a:pt x="218" y="28"/>
                  <a:pt x="225" y="35"/>
                  <a:pt x="225" y="43"/>
                </a:cubicBezTo>
                <a:cubicBezTo>
                  <a:pt x="225" y="52"/>
                  <a:pt x="218" y="59"/>
                  <a:pt x="210" y="59"/>
                </a:cubicBezTo>
                <a:cubicBezTo>
                  <a:pt x="201" y="59"/>
                  <a:pt x="194" y="52"/>
                  <a:pt x="194" y="43"/>
                </a:cubicBezTo>
                <a:cubicBezTo>
                  <a:pt x="194" y="35"/>
                  <a:pt x="201" y="28"/>
                  <a:pt x="210" y="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2" name="Freeform 832"/>
          <p:cNvSpPr>
            <a:spLocks noEditPoints="1"/>
          </p:cNvSpPr>
          <p:nvPr/>
        </p:nvSpPr>
        <p:spPr bwMode="auto">
          <a:xfrm>
            <a:off x="7181215" y="5853430"/>
            <a:ext cx="283845" cy="178435"/>
          </a:xfrm>
          <a:custGeom>
            <a:avLst/>
            <a:gdLst>
              <a:gd name="T0" fmla="*/ 263 w 293"/>
              <a:gd name="T1" fmla="*/ 26 h 186"/>
              <a:gd name="T2" fmla="*/ 224 w 293"/>
              <a:gd name="T3" fmla="*/ 1 h 186"/>
              <a:gd name="T4" fmla="*/ 188 w 293"/>
              <a:gd name="T5" fmla="*/ 44 h 186"/>
              <a:gd name="T6" fmla="*/ 189 w 293"/>
              <a:gd name="T7" fmla="*/ 47 h 186"/>
              <a:gd name="T8" fmla="*/ 112 w 293"/>
              <a:gd name="T9" fmla="*/ 79 h 186"/>
              <a:gd name="T10" fmla="*/ 6 w 293"/>
              <a:gd name="T11" fmla="*/ 66 h 186"/>
              <a:gd name="T12" fmla="*/ 147 w 293"/>
              <a:gd name="T13" fmla="*/ 157 h 186"/>
              <a:gd name="T14" fmla="*/ 146 w 293"/>
              <a:gd name="T15" fmla="*/ 181 h 186"/>
              <a:gd name="T16" fmla="*/ 141 w 293"/>
              <a:gd name="T17" fmla="*/ 182 h 186"/>
              <a:gd name="T18" fmla="*/ 145 w 293"/>
              <a:gd name="T19" fmla="*/ 183 h 186"/>
              <a:gd name="T20" fmla="*/ 142 w 293"/>
              <a:gd name="T21" fmla="*/ 185 h 186"/>
              <a:gd name="T22" fmla="*/ 148 w 293"/>
              <a:gd name="T23" fmla="*/ 184 h 186"/>
              <a:gd name="T24" fmla="*/ 153 w 293"/>
              <a:gd name="T25" fmla="*/ 186 h 186"/>
              <a:gd name="T26" fmla="*/ 151 w 293"/>
              <a:gd name="T27" fmla="*/ 182 h 186"/>
              <a:gd name="T28" fmla="*/ 150 w 293"/>
              <a:gd name="T29" fmla="*/ 181 h 186"/>
              <a:gd name="T30" fmla="*/ 154 w 293"/>
              <a:gd name="T31" fmla="*/ 157 h 186"/>
              <a:gd name="T32" fmla="*/ 165 w 293"/>
              <a:gd name="T33" fmla="*/ 156 h 186"/>
              <a:gd name="T34" fmla="*/ 169 w 293"/>
              <a:gd name="T35" fmla="*/ 181 h 186"/>
              <a:gd name="T36" fmla="*/ 168 w 293"/>
              <a:gd name="T37" fmla="*/ 182 h 186"/>
              <a:gd name="T38" fmla="*/ 167 w 293"/>
              <a:gd name="T39" fmla="*/ 186 h 186"/>
              <a:gd name="T40" fmla="*/ 171 w 293"/>
              <a:gd name="T41" fmla="*/ 184 h 186"/>
              <a:gd name="T42" fmla="*/ 177 w 293"/>
              <a:gd name="T43" fmla="*/ 185 h 186"/>
              <a:gd name="T44" fmla="*/ 174 w 293"/>
              <a:gd name="T45" fmla="*/ 183 h 186"/>
              <a:gd name="T46" fmla="*/ 178 w 293"/>
              <a:gd name="T47" fmla="*/ 182 h 186"/>
              <a:gd name="T48" fmla="*/ 173 w 293"/>
              <a:gd name="T49" fmla="*/ 181 h 186"/>
              <a:gd name="T50" fmla="*/ 173 w 293"/>
              <a:gd name="T51" fmla="*/ 155 h 186"/>
              <a:gd name="T52" fmla="*/ 194 w 293"/>
              <a:gd name="T53" fmla="*/ 149 h 186"/>
              <a:gd name="T54" fmla="*/ 231 w 293"/>
              <a:gd name="T55" fmla="*/ 73 h 186"/>
              <a:gd name="T56" fmla="*/ 265 w 293"/>
              <a:gd name="T57" fmla="*/ 49 h 186"/>
              <a:gd name="T58" fmla="*/ 293 w 293"/>
              <a:gd name="T59" fmla="*/ 33 h 186"/>
              <a:gd name="T60" fmla="*/ 263 w 293"/>
              <a:gd name="T61" fmla="*/ 26 h 186"/>
              <a:gd name="T62" fmla="*/ 164 w 293"/>
              <a:gd name="T63" fmla="*/ 127 h 186"/>
              <a:gd name="T64" fmla="*/ 108 w 293"/>
              <a:gd name="T65" fmla="*/ 113 h 186"/>
              <a:gd name="T66" fmla="*/ 113 w 293"/>
              <a:gd name="T67" fmla="*/ 113 h 186"/>
              <a:gd name="T68" fmla="*/ 163 w 293"/>
              <a:gd name="T69" fmla="*/ 118 h 186"/>
              <a:gd name="T70" fmla="*/ 200 w 293"/>
              <a:gd name="T71" fmla="*/ 86 h 186"/>
              <a:gd name="T72" fmla="*/ 164 w 293"/>
              <a:gd name="T73" fmla="*/ 127 h 186"/>
              <a:gd name="T74" fmla="*/ 240 w 293"/>
              <a:gd name="T75" fmla="*/ 32 h 186"/>
              <a:gd name="T76" fmla="*/ 232 w 293"/>
              <a:gd name="T77" fmla="*/ 24 h 186"/>
              <a:gd name="T78" fmla="*/ 240 w 293"/>
              <a:gd name="T79" fmla="*/ 16 h 186"/>
              <a:gd name="T80" fmla="*/ 248 w 293"/>
              <a:gd name="T81" fmla="*/ 24 h 186"/>
              <a:gd name="T82" fmla="*/ 240 w 293"/>
              <a:gd name="T83" fmla="*/ 3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3" h="186">
                <a:moveTo>
                  <a:pt x="263" y="26"/>
                </a:moveTo>
                <a:cubicBezTo>
                  <a:pt x="257" y="10"/>
                  <a:pt x="241" y="0"/>
                  <a:pt x="224" y="1"/>
                </a:cubicBezTo>
                <a:cubicBezTo>
                  <a:pt x="202" y="3"/>
                  <a:pt x="186" y="22"/>
                  <a:pt x="188" y="44"/>
                </a:cubicBezTo>
                <a:cubicBezTo>
                  <a:pt x="188" y="45"/>
                  <a:pt x="189" y="46"/>
                  <a:pt x="189" y="47"/>
                </a:cubicBezTo>
                <a:cubicBezTo>
                  <a:pt x="158" y="59"/>
                  <a:pt x="134" y="74"/>
                  <a:pt x="112" y="79"/>
                </a:cubicBezTo>
                <a:cubicBezTo>
                  <a:pt x="92" y="84"/>
                  <a:pt x="0" y="64"/>
                  <a:pt x="6" y="66"/>
                </a:cubicBezTo>
                <a:cubicBezTo>
                  <a:pt x="80" y="102"/>
                  <a:pt x="104" y="153"/>
                  <a:pt x="147" y="157"/>
                </a:cubicBezTo>
                <a:cubicBezTo>
                  <a:pt x="146" y="181"/>
                  <a:pt x="146" y="181"/>
                  <a:pt x="146" y="181"/>
                </a:cubicBezTo>
                <a:cubicBezTo>
                  <a:pt x="141" y="182"/>
                  <a:pt x="141" y="182"/>
                  <a:pt x="141" y="182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8" y="184"/>
                  <a:pt x="148" y="184"/>
                  <a:pt x="148" y="184"/>
                </a:cubicBezTo>
                <a:cubicBezTo>
                  <a:pt x="153" y="186"/>
                  <a:pt x="153" y="186"/>
                  <a:pt x="153" y="186"/>
                </a:cubicBezTo>
                <a:cubicBezTo>
                  <a:pt x="151" y="182"/>
                  <a:pt x="151" y="182"/>
                  <a:pt x="151" y="182"/>
                </a:cubicBezTo>
                <a:cubicBezTo>
                  <a:pt x="150" y="181"/>
                  <a:pt x="150" y="181"/>
                  <a:pt x="150" y="181"/>
                </a:cubicBezTo>
                <a:cubicBezTo>
                  <a:pt x="154" y="157"/>
                  <a:pt x="154" y="157"/>
                  <a:pt x="154" y="157"/>
                </a:cubicBezTo>
                <a:cubicBezTo>
                  <a:pt x="157" y="157"/>
                  <a:pt x="161" y="157"/>
                  <a:pt x="165" y="156"/>
                </a:cubicBezTo>
                <a:cubicBezTo>
                  <a:pt x="169" y="181"/>
                  <a:pt x="169" y="181"/>
                  <a:pt x="169" y="181"/>
                </a:cubicBezTo>
                <a:cubicBezTo>
                  <a:pt x="168" y="182"/>
                  <a:pt x="168" y="182"/>
                  <a:pt x="168" y="18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1" y="184"/>
                  <a:pt x="171" y="184"/>
                  <a:pt x="171" y="184"/>
                </a:cubicBezTo>
                <a:cubicBezTo>
                  <a:pt x="177" y="185"/>
                  <a:pt x="177" y="185"/>
                  <a:pt x="177" y="185"/>
                </a:cubicBezTo>
                <a:cubicBezTo>
                  <a:pt x="174" y="183"/>
                  <a:pt x="174" y="183"/>
                  <a:pt x="174" y="183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173" y="181"/>
                  <a:pt x="173" y="181"/>
                  <a:pt x="173" y="181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80" y="154"/>
                  <a:pt x="185" y="153"/>
                  <a:pt x="194" y="149"/>
                </a:cubicBezTo>
                <a:cubicBezTo>
                  <a:pt x="218" y="140"/>
                  <a:pt x="239" y="108"/>
                  <a:pt x="231" y="73"/>
                </a:cubicBezTo>
                <a:cubicBezTo>
                  <a:pt x="246" y="70"/>
                  <a:pt x="260" y="62"/>
                  <a:pt x="265" y="49"/>
                </a:cubicBezTo>
                <a:cubicBezTo>
                  <a:pt x="293" y="33"/>
                  <a:pt x="293" y="33"/>
                  <a:pt x="293" y="33"/>
                </a:cubicBezTo>
                <a:lnTo>
                  <a:pt x="263" y="26"/>
                </a:lnTo>
                <a:close/>
                <a:moveTo>
                  <a:pt x="164" y="127"/>
                </a:moveTo>
                <a:cubicBezTo>
                  <a:pt x="140" y="130"/>
                  <a:pt x="109" y="113"/>
                  <a:pt x="108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13"/>
                  <a:pt x="138" y="121"/>
                  <a:pt x="163" y="118"/>
                </a:cubicBezTo>
                <a:cubicBezTo>
                  <a:pt x="189" y="115"/>
                  <a:pt x="200" y="86"/>
                  <a:pt x="200" y="86"/>
                </a:cubicBezTo>
                <a:cubicBezTo>
                  <a:pt x="200" y="87"/>
                  <a:pt x="200" y="123"/>
                  <a:pt x="164" y="127"/>
                </a:cubicBezTo>
                <a:close/>
                <a:moveTo>
                  <a:pt x="240" y="32"/>
                </a:moveTo>
                <a:cubicBezTo>
                  <a:pt x="236" y="32"/>
                  <a:pt x="232" y="28"/>
                  <a:pt x="232" y="24"/>
                </a:cubicBezTo>
                <a:cubicBezTo>
                  <a:pt x="232" y="19"/>
                  <a:pt x="236" y="16"/>
                  <a:pt x="240" y="16"/>
                </a:cubicBezTo>
                <a:cubicBezTo>
                  <a:pt x="244" y="16"/>
                  <a:pt x="248" y="19"/>
                  <a:pt x="248" y="24"/>
                </a:cubicBezTo>
                <a:cubicBezTo>
                  <a:pt x="248" y="28"/>
                  <a:pt x="244" y="32"/>
                  <a:pt x="240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3" name="Freeform 833"/>
          <p:cNvSpPr>
            <a:spLocks noEditPoints="1"/>
          </p:cNvSpPr>
          <p:nvPr/>
        </p:nvSpPr>
        <p:spPr bwMode="auto">
          <a:xfrm>
            <a:off x="10546080" y="4825365"/>
            <a:ext cx="229870" cy="142875"/>
          </a:xfrm>
          <a:custGeom>
            <a:avLst/>
            <a:gdLst>
              <a:gd name="T0" fmla="*/ 13 w 174"/>
              <a:gd name="T1" fmla="*/ 108 h 108"/>
              <a:gd name="T2" fmla="*/ 162 w 174"/>
              <a:gd name="T3" fmla="*/ 108 h 108"/>
              <a:gd name="T4" fmla="*/ 174 w 174"/>
              <a:gd name="T5" fmla="*/ 0 h 108"/>
              <a:gd name="T6" fmla="*/ 0 w 174"/>
              <a:gd name="T7" fmla="*/ 0 h 108"/>
              <a:gd name="T8" fmla="*/ 13 w 174"/>
              <a:gd name="T9" fmla="*/ 108 h 108"/>
              <a:gd name="T10" fmla="*/ 124 w 174"/>
              <a:gd name="T11" fmla="*/ 31 h 108"/>
              <a:gd name="T12" fmla="*/ 146 w 174"/>
              <a:gd name="T13" fmla="*/ 31 h 108"/>
              <a:gd name="T14" fmla="*/ 139 w 174"/>
              <a:gd name="T15" fmla="*/ 78 h 108"/>
              <a:gd name="T16" fmla="*/ 116 w 174"/>
              <a:gd name="T17" fmla="*/ 78 h 108"/>
              <a:gd name="T18" fmla="*/ 124 w 174"/>
              <a:gd name="T19" fmla="*/ 31 h 108"/>
              <a:gd name="T20" fmla="*/ 76 w 174"/>
              <a:gd name="T21" fmla="*/ 31 h 108"/>
              <a:gd name="T22" fmla="*/ 98 w 174"/>
              <a:gd name="T23" fmla="*/ 31 h 108"/>
              <a:gd name="T24" fmla="*/ 98 w 174"/>
              <a:gd name="T25" fmla="*/ 78 h 108"/>
              <a:gd name="T26" fmla="*/ 76 w 174"/>
              <a:gd name="T27" fmla="*/ 78 h 108"/>
              <a:gd name="T28" fmla="*/ 76 w 174"/>
              <a:gd name="T29" fmla="*/ 31 h 108"/>
              <a:gd name="T30" fmla="*/ 51 w 174"/>
              <a:gd name="T31" fmla="*/ 31 h 108"/>
              <a:gd name="T32" fmla="*/ 58 w 174"/>
              <a:gd name="T33" fmla="*/ 78 h 108"/>
              <a:gd name="T34" fmla="*/ 35 w 174"/>
              <a:gd name="T35" fmla="*/ 78 h 108"/>
              <a:gd name="T36" fmla="*/ 28 w 174"/>
              <a:gd name="T37" fmla="*/ 31 h 108"/>
              <a:gd name="T38" fmla="*/ 51 w 174"/>
              <a:gd name="T39" fmla="*/ 3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4" h="108">
                <a:moveTo>
                  <a:pt x="13" y="108"/>
                </a:moveTo>
                <a:lnTo>
                  <a:pt x="162" y="108"/>
                </a:lnTo>
                <a:lnTo>
                  <a:pt x="174" y="0"/>
                </a:lnTo>
                <a:lnTo>
                  <a:pt x="0" y="0"/>
                </a:lnTo>
                <a:lnTo>
                  <a:pt x="13" y="108"/>
                </a:lnTo>
                <a:close/>
                <a:moveTo>
                  <a:pt x="124" y="31"/>
                </a:moveTo>
                <a:lnTo>
                  <a:pt x="146" y="31"/>
                </a:lnTo>
                <a:lnTo>
                  <a:pt x="139" y="78"/>
                </a:lnTo>
                <a:lnTo>
                  <a:pt x="116" y="78"/>
                </a:lnTo>
                <a:lnTo>
                  <a:pt x="124" y="31"/>
                </a:lnTo>
                <a:close/>
                <a:moveTo>
                  <a:pt x="76" y="31"/>
                </a:moveTo>
                <a:lnTo>
                  <a:pt x="98" y="31"/>
                </a:lnTo>
                <a:lnTo>
                  <a:pt x="98" y="78"/>
                </a:lnTo>
                <a:lnTo>
                  <a:pt x="76" y="78"/>
                </a:lnTo>
                <a:lnTo>
                  <a:pt x="76" y="31"/>
                </a:lnTo>
                <a:close/>
                <a:moveTo>
                  <a:pt x="51" y="31"/>
                </a:moveTo>
                <a:lnTo>
                  <a:pt x="58" y="78"/>
                </a:lnTo>
                <a:lnTo>
                  <a:pt x="35" y="78"/>
                </a:lnTo>
                <a:lnTo>
                  <a:pt x="28" y="31"/>
                </a:lnTo>
                <a:lnTo>
                  <a:pt x="51" y="3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4" name="Freeform 834"/>
          <p:cNvSpPr/>
          <p:nvPr/>
        </p:nvSpPr>
        <p:spPr bwMode="auto">
          <a:xfrm>
            <a:off x="10546080" y="4690745"/>
            <a:ext cx="229870" cy="121920"/>
          </a:xfrm>
          <a:custGeom>
            <a:avLst/>
            <a:gdLst>
              <a:gd name="T0" fmla="*/ 157 w 174"/>
              <a:gd name="T1" fmla="*/ 80 h 92"/>
              <a:gd name="T2" fmla="*/ 115 w 174"/>
              <a:gd name="T3" fmla="*/ 0 h 92"/>
              <a:gd name="T4" fmla="*/ 93 w 174"/>
              <a:gd name="T5" fmla="*/ 11 h 92"/>
              <a:gd name="T6" fmla="*/ 129 w 174"/>
              <a:gd name="T7" fmla="*/ 80 h 92"/>
              <a:gd name="T8" fmla="*/ 45 w 174"/>
              <a:gd name="T9" fmla="*/ 80 h 92"/>
              <a:gd name="T10" fmla="*/ 81 w 174"/>
              <a:gd name="T11" fmla="*/ 11 h 92"/>
              <a:gd name="T12" fmla="*/ 59 w 174"/>
              <a:gd name="T13" fmla="*/ 0 h 92"/>
              <a:gd name="T14" fmla="*/ 18 w 174"/>
              <a:gd name="T15" fmla="*/ 80 h 92"/>
              <a:gd name="T16" fmla="*/ 0 w 174"/>
              <a:gd name="T17" fmla="*/ 80 h 92"/>
              <a:gd name="T18" fmla="*/ 0 w 174"/>
              <a:gd name="T19" fmla="*/ 92 h 92"/>
              <a:gd name="T20" fmla="*/ 174 w 174"/>
              <a:gd name="T21" fmla="*/ 92 h 92"/>
              <a:gd name="T22" fmla="*/ 174 w 174"/>
              <a:gd name="T23" fmla="*/ 80 h 92"/>
              <a:gd name="T24" fmla="*/ 157 w 174"/>
              <a:gd name="T25" fmla="*/ 8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4" h="92">
                <a:moveTo>
                  <a:pt x="157" y="80"/>
                </a:moveTo>
                <a:lnTo>
                  <a:pt x="115" y="0"/>
                </a:lnTo>
                <a:lnTo>
                  <a:pt x="93" y="11"/>
                </a:lnTo>
                <a:lnTo>
                  <a:pt x="129" y="80"/>
                </a:lnTo>
                <a:lnTo>
                  <a:pt x="45" y="80"/>
                </a:lnTo>
                <a:lnTo>
                  <a:pt x="81" y="11"/>
                </a:lnTo>
                <a:lnTo>
                  <a:pt x="59" y="0"/>
                </a:lnTo>
                <a:lnTo>
                  <a:pt x="18" y="80"/>
                </a:lnTo>
                <a:lnTo>
                  <a:pt x="0" y="80"/>
                </a:lnTo>
                <a:lnTo>
                  <a:pt x="0" y="92"/>
                </a:lnTo>
                <a:lnTo>
                  <a:pt x="174" y="92"/>
                </a:lnTo>
                <a:lnTo>
                  <a:pt x="174" y="80"/>
                </a:lnTo>
                <a:lnTo>
                  <a:pt x="157" y="8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5" name="Freeform 835"/>
          <p:cNvSpPr/>
          <p:nvPr/>
        </p:nvSpPr>
        <p:spPr bwMode="auto">
          <a:xfrm>
            <a:off x="8300085" y="5803265"/>
            <a:ext cx="277495" cy="276225"/>
          </a:xfrm>
          <a:custGeom>
            <a:avLst/>
            <a:gdLst>
              <a:gd name="T0" fmla="*/ 288 w 288"/>
              <a:gd name="T1" fmla="*/ 144 h 287"/>
              <a:gd name="T2" fmla="*/ 144 w 288"/>
              <a:gd name="T3" fmla="*/ 0 h 287"/>
              <a:gd name="T4" fmla="*/ 0 w 288"/>
              <a:gd name="T5" fmla="*/ 144 h 287"/>
              <a:gd name="T6" fmla="*/ 128 w 288"/>
              <a:gd name="T7" fmla="*/ 287 h 287"/>
              <a:gd name="T8" fmla="*/ 128 w 288"/>
              <a:gd name="T9" fmla="*/ 177 h 287"/>
              <a:gd name="T10" fmla="*/ 104 w 288"/>
              <a:gd name="T11" fmla="*/ 177 h 287"/>
              <a:gd name="T12" fmla="*/ 104 w 288"/>
              <a:gd name="T13" fmla="*/ 136 h 287"/>
              <a:gd name="T14" fmla="*/ 128 w 288"/>
              <a:gd name="T15" fmla="*/ 136 h 287"/>
              <a:gd name="T16" fmla="*/ 128 w 288"/>
              <a:gd name="T17" fmla="*/ 102 h 287"/>
              <a:gd name="T18" fmla="*/ 180 w 288"/>
              <a:gd name="T19" fmla="*/ 54 h 287"/>
              <a:gd name="T20" fmla="*/ 217 w 288"/>
              <a:gd name="T21" fmla="*/ 54 h 287"/>
              <a:gd name="T22" fmla="*/ 217 w 288"/>
              <a:gd name="T23" fmla="*/ 97 h 287"/>
              <a:gd name="T24" fmla="*/ 190 w 288"/>
              <a:gd name="T25" fmla="*/ 97 h 287"/>
              <a:gd name="T26" fmla="*/ 179 w 288"/>
              <a:gd name="T27" fmla="*/ 107 h 287"/>
              <a:gd name="T28" fmla="*/ 179 w 288"/>
              <a:gd name="T29" fmla="*/ 136 h 287"/>
              <a:gd name="T30" fmla="*/ 217 w 288"/>
              <a:gd name="T31" fmla="*/ 136 h 287"/>
              <a:gd name="T32" fmla="*/ 212 w 288"/>
              <a:gd name="T33" fmla="*/ 177 h 287"/>
              <a:gd name="T34" fmla="*/ 178 w 288"/>
              <a:gd name="T35" fmla="*/ 177 h 287"/>
              <a:gd name="T36" fmla="*/ 178 w 288"/>
              <a:gd name="T37" fmla="*/ 283 h 287"/>
              <a:gd name="T38" fmla="*/ 288 w 288"/>
              <a:gd name="T39" fmla="*/ 144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7">
                <a:moveTo>
                  <a:pt x="288" y="144"/>
                </a:moveTo>
                <a:cubicBezTo>
                  <a:pt x="288" y="64"/>
                  <a:pt x="223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18"/>
                  <a:pt x="56" y="279"/>
                  <a:pt x="128" y="287"/>
                </a:cubicBezTo>
                <a:cubicBezTo>
                  <a:pt x="128" y="177"/>
                  <a:pt x="128" y="177"/>
                  <a:pt x="128" y="177"/>
                </a:cubicBezTo>
                <a:cubicBezTo>
                  <a:pt x="104" y="177"/>
                  <a:pt x="104" y="177"/>
                  <a:pt x="104" y="177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28" y="136"/>
                  <a:pt x="128" y="108"/>
                  <a:pt x="128" y="102"/>
                </a:cubicBezTo>
                <a:cubicBezTo>
                  <a:pt x="128" y="96"/>
                  <a:pt x="127" y="54"/>
                  <a:pt x="180" y="54"/>
                </a:cubicBezTo>
                <a:cubicBezTo>
                  <a:pt x="187" y="54"/>
                  <a:pt x="203" y="54"/>
                  <a:pt x="217" y="54"/>
                </a:cubicBezTo>
                <a:cubicBezTo>
                  <a:pt x="217" y="72"/>
                  <a:pt x="217" y="92"/>
                  <a:pt x="217" y="97"/>
                </a:cubicBezTo>
                <a:cubicBezTo>
                  <a:pt x="206" y="97"/>
                  <a:pt x="195" y="97"/>
                  <a:pt x="190" y="97"/>
                </a:cubicBezTo>
                <a:cubicBezTo>
                  <a:pt x="184" y="97"/>
                  <a:pt x="179" y="103"/>
                  <a:pt x="179" y="107"/>
                </a:cubicBezTo>
                <a:cubicBezTo>
                  <a:pt x="179" y="111"/>
                  <a:pt x="179" y="136"/>
                  <a:pt x="179" y="136"/>
                </a:cubicBezTo>
                <a:cubicBezTo>
                  <a:pt x="179" y="136"/>
                  <a:pt x="213" y="136"/>
                  <a:pt x="217" y="136"/>
                </a:cubicBezTo>
                <a:cubicBezTo>
                  <a:pt x="215" y="157"/>
                  <a:pt x="212" y="177"/>
                  <a:pt x="212" y="177"/>
                </a:cubicBezTo>
                <a:cubicBezTo>
                  <a:pt x="178" y="177"/>
                  <a:pt x="178" y="177"/>
                  <a:pt x="178" y="177"/>
                </a:cubicBezTo>
                <a:cubicBezTo>
                  <a:pt x="178" y="283"/>
                  <a:pt x="178" y="283"/>
                  <a:pt x="178" y="283"/>
                </a:cubicBezTo>
                <a:cubicBezTo>
                  <a:pt x="241" y="268"/>
                  <a:pt x="288" y="211"/>
                  <a:pt x="288" y="14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6" name="Freeform 836"/>
          <p:cNvSpPr>
            <a:spLocks noEditPoints="1"/>
          </p:cNvSpPr>
          <p:nvPr/>
        </p:nvSpPr>
        <p:spPr bwMode="auto">
          <a:xfrm>
            <a:off x="8856345" y="5803265"/>
            <a:ext cx="27749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64 w 288"/>
              <a:gd name="T11" fmla="*/ 143 h 288"/>
              <a:gd name="T12" fmla="*/ 212 w 288"/>
              <a:gd name="T13" fmla="*/ 137 h 288"/>
              <a:gd name="T14" fmla="*/ 176 w 288"/>
              <a:gd name="T15" fmla="*/ 141 h 288"/>
              <a:gd name="T16" fmla="*/ 166 w 288"/>
              <a:gd name="T17" fmla="*/ 116 h 288"/>
              <a:gd name="T18" fmla="*/ 235 w 288"/>
              <a:gd name="T19" fmla="*/ 66 h 288"/>
              <a:gd name="T20" fmla="*/ 264 w 288"/>
              <a:gd name="T21" fmla="*/ 143 h 288"/>
              <a:gd name="T22" fmla="*/ 222 w 288"/>
              <a:gd name="T23" fmla="*/ 53 h 288"/>
              <a:gd name="T24" fmla="*/ 158 w 288"/>
              <a:gd name="T25" fmla="*/ 99 h 288"/>
              <a:gd name="T26" fmla="*/ 113 w 288"/>
              <a:gd name="T27" fmla="*/ 29 h 288"/>
              <a:gd name="T28" fmla="*/ 144 w 288"/>
              <a:gd name="T29" fmla="*/ 24 h 288"/>
              <a:gd name="T30" fmla="*/ 222 w 288"/>
              <a:gd name="T31" fmla="*/ 53 h 288"/>
              <a:gd name="T32" fmla="*/ 94 w 288"/>
              <a:gd name="T33" fmla="*/ 35 h 288"/>
              <a:gd name="T34" fmla="*/ 140 w 288"/>
              <a:gd name="T35" fmla="*/ 106 h 288"/>
              <a:gd name="T36" fmla="*/ 41 w 288"/>
              <a:gd name="T37" fmla="*/ 120 h 288"/>
              <a:gd name="T38" fmla="*/ 27 w 288"/>
              <a:gd name="T39" fmla="*/ 120 h 288"/>
              <a:gd name="T40" fmla="*/ 94 w 288"/>
              <a:gd name="T41" fmla="*/ 35 h 288"/>
              <a:gd name="T42" fmla="*/ 25 w 288"/>
              <a:gd name="T43" fmla="*/ 144 h 288"/>
              <a:gd name="T44" fmla="*/ 25 w 288"/>
              <a:gd name="T45" fmla="*/ 138 h 288"/>
              <a:gd name="T46" fmla="*/ 41 w 288"/>
              <a:gd name="T47" fmla="*/ 138 h 288"/>
              <a:gd name="T48" fmla="*/ 148 w 288"/>
              <a:gd name="T49" fmla="*/ 122 h 288"/>
              <a:gd name="T50" fmla="*/ 158 w 288"/>
              <a:gd name="T51" fmla="*/ 145 h 288"/>
              <a:gd name="T52" fmla="*/ 91 w 288"/>
              <a:gd name="T53" fmla="*/ 184 h 288"/>
              <a:gd name="T54" fmla="*/ 57 w 288"/>
              <a:gd name="T55" fmla="*/ 225 h 288"/>
              <a:gd name="T56" fmla="*/ 25 w 288"/>
              <a:gd name="T57" fmla="*/ 144 h 288"/>
              <a:gd name="T58" fmla="*/ 70 w 288"/>
              <a:gd name="T59" fmla="*/ 237 h 288"/>
              <a:gd name="T60" fmla="*/ 71 w 288"/>
              <a:gd name="T61" fmla="*/ 236 h 288"/>
              <a:gd name="T62" fmla="*/ 165 w 288"/>
              <a:gd name="T63" fmla="*/ 162 h 288"/>
              <a:gd name="T64" fmla="*/ 190 w 288"/>
              <a:gd name="T65" fmla="*/ 254 h 288"/>
              <a:gd name="T66" fmla="*/ 144 w 288"/>
              <a:gd name="T67" fmla="*/ 263 h 288"/>
              <a:gd name="T68" fmla="*/ 70 w 288"/>
              <a:gd name="T69" fmla="*/ 237 h 288"/>
              <a:gd name="T70" fmla="*/ 207 w 288"/>
              <a:gd name="T71" fmla="*/ 245 h 288"/>
              <a:gd name="T72" fmla="*/ 183 w 288"/>
              <a:gd name="T73" fmla="*/ 158 h 288"/>
              <a:gd name="T74" fmla="*/ 212 w 288"/>
              <a:gd name="T75" fmla="*/ 155 h 288"/>
              <a:gd name="T76" fmla="*/ 262 w 288"/>
              <a:gd name="T77" fmla="*/ 162 h 288"/>
              <a:gd name="T78" fmla="*/ 207 w 288"/>
              <a:gd name="T79" fmla="*/ 2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64" y="143"/>
                </a:moveTo>
                <a:cubicBezTo>
                  <a:pt x="245" y="139"/>
                  <a:pt x="228" y="137"/>
                  <a:pt x="212" y="137"/>
                </a:cubicBezTo>
                <a:cubicBezTo>
                  <a:pt x="199" y="137"/>
                  <a:pt x="187" y="138"/>
                  <a:pt x="176" y="141"/>
                </a:cubicBezTo>
                <a:cubicBezTo>
                  <a:pt x="173" y="132"/>
                  <a:pt x="169" y="124"/>
                  <a:pt x="166" y="116"/>
                </a:cubicBezTo>
                <a:cubicBezTo>
                  <a:pt x="191" y="105"/>
                  <a:pt x="216" y="90"/>
                  <a:pt x="235" y="66"/>
                </a:cubicBezTo>
                <a:cubicBezTo>
                  <a:pt x="253" y="87"/>
                  <a:pt x="263" y="114"/>
                  <a:pt x="264" y="143"/>
                </a:cubicBezTo>
                <a:close/>
                <a:moveTo>
                  <a:pt x="222" y="53"/>
                </a:moveTo>
                <a:cubicBezTo>
                  <a:pt x="205" y="75"/>
                  <a:pt x="182" y="89"/>
                  <a:pt x="158" y="99"/>
                </a:cubicBezTo>
                <a:cubicBezTo>
                  <a:pt x="140" y="64"/>
                  <a:pt x="123" y="41"/>
                  <a:pt x="113" y="29"/>
                </a:cubicBezTo>
                <a:cubicBezTo>
                  <a:pt x="123" y="26"/>
                  <a:pt x="133" y="24"/>
                  <a:pt x="144" y="24"/>
                </a:cubicBezTo>
                <a:cubicBezTo>
                  <a:pt x="174" y="24"/>
                  <a:pt x="201" y="35"/>
                  <a:pt x="222" y="53"/>
                </a:cubicBezTo>
                <a:close/>
                <a:moveTo>
                  <a:pt x="94" y="35"/>
                </a:moveTo>
                <a:cubicBezTo>
                  <a:pt x="102" y="44"/>
                  <a:pt x="120" y="67"/>
                  <a:pt x="140" y="106"/>
                </a:cubicBezTo>
                <a:cubicBezTo>
                  <a:pt x="102" y="118"/>
                  <a:pt x="64" y="120"/>
                  <a:pt x="41" y="120"/>
                </a:cubicBezTo>
                <a:cubicBezTo>
                  <a:pt x="35" y="120"/>
                  <a:pt x="30" y="120"/>
                  <a:pt x="27" y="120"/>
                </a:cubicBezTo>
                <a:cubicBezTo>
                  <a:pt x="35" y="82"/>
                  <a:pt x="60" y="51"/>
                  <a:pt x="94" y="35"/>
                </a:cubicBezTo>
                <a:close/>
                <a:moveTo>
                  <a:pt x="25" y="144"/>
                </a:moveTo>
                <a:cubicBezTo>
                  <a:pt x="25" y="142"/>
                  <a:pt x="25" y="140"/>
                  <a:pt x="25" y="138"/>
                </a:cubicBezTo>
                <a:cubicBezTo>
                  <a:pt x="28" y="138"/>
                  <a:pt x="34" y="138"/>
                  <a:pt x="41" y="138"/>
                </a:cubicBezTo>
                <a:cubicBezTo>
                  <a:pt x="65" y="138"/>
                  <a:pt x="107" y="136"/>
                  <a:pt x="148" y="122"/>
                </a:cubicBezTo>
                <a:cubicBezTo>
                  <a:pt x="152" y="130"/>
                  <a:pt x="155" y="137"/>
                  <a:pt x="158" y="145"/>
                </a:cubicBezTo>
                <a:cubicBezTo>
                  <a:pt x="129" y="154"/>
                  <a:pt x="107" y="169"/>
                  <a:pt x="91" y="184"/>
                </a:cubicBezTo>
                <a:cubicBezTo>
                  <a:pt x="73" y="200"/>
                  <a:pt x="62" y="216"/>
                  <a:pt x="57" y="225"/>
                </a:cubicBezTo>
                <a:cubicBezTo>
                  <a:pt x="37" y="203"/>
                  <a:pt x="25" y="175"/>
                  <a:pt x="25" y="144"/>
                </a:cubicBezTo>
                <a:close/>
                <a:moveTo>
                  <a:pt x="70" y="237"/>
                </a:moveTo>
                <a:cubicBezTo>
                  <a:pt x="71" y="237"/>
                  <a:pt x="71" y="237"/>
                  <a:pt x="71" y="236"/>
                </a:cubicBezTo>
                <a:cubicBezTo>
                  <a:pt x="79" y="223"/>
                  <a:pt x="108" y="179"/>
                  <a:pt x="165" y="162"/>
                </a:cubicBezTo>
                <a:cubicBezTo>
                  <a:pt x="175" y="189"/>
                  <a:pt x="183" y="219"/>
                  <a:pt x="190" y="254"/>
                </a:cubicBezTo>
                <a:cubicBezTo>
                  <a:pt x="176" y="260"/>
                  <a:pt x="160" y="263"/>
                  <a:pt x="144" y="263"/>
                </a:cubicBezTo>
                <a:cubicBezTo>
                  <a:pt x="116" y="263"/>
                  <a:pt x="91" y="254"/>
                  <a:pt x="70" y="237"/>
                </a:cubicBezTo>
                <a:close/>
                <a:moveTo>
                  <a:pt x="207" y="245"/>
                </a:moveTo>
                <a:cubicBezTo>
                  <a:pt x="200" y="213"/>
                  <a:pt x="192" y="183"/>
                  <a:pt x="183" y="158"/>
                </a:cubicBezTo>
                <a:cubicBezTo>
                  <a:pt x="192" y="156"/>
                  <a:pt x="202" y="155"/>
                  <a:pt x="212" y="155"/>
                </a:cubicBezTo>
                <a:cubicBezTo>
                  <a:pt x="227" y="155"/>
                  <a:pt x="244" y="157"/>
                  <a:pt x="262" y="162"/>
                </a:cubicBezTo>
                <a:cubicBezTo>
                  <a:pt x="257" y="197"/>
                  <a:pt x="236" y="227"/>
                  <a:pt x="207" y="2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7" name="Freeform 837"/>
          <p:cNvSpPr/>
          <p:nvPr/>
        </p:nvSpPr>
        <p:spPr bwMode="auto">
          <a:xfrm>
            <a:off x="9527540" y="5853430"/>
            <a:ext cx="81915" cy="55245"/>
          </a:xfrm>
          <a:custGeom>
            <a:avLst/>
            <a:gdLst>
              <a:gd name="T0" fmla="*/ 84 w 84"/>
              <a:gd name="T1" fmla="*/ 22 h 58"/>
              <a:gd name="T2" fmla="*/ 24 w 84"/>
              <a:gd name="T3" fmla="*/ 0 h 58"/>
              <a:gd name="T4" fmla="*/ 0 w 84"/>
              <a:gd name="T5" fmla="*/ 3 h 58"/>
              <a:gd name="T6" fmla="*/ 34 w 84"/>
              <a:gd name="T7" fmla="*/ 58 h 58"/>
              <a:gd name="T8" fmla="*/ 84 w 84"/>
              <a:gd name="T9" fmla="*/ 2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58">
                <a:moveTo>
                  <a:pt x="84" y="22"/>
                </a:moveTo>
                <a:cubicBezTo>
                  <a:pt x="68" y="8"/>
                  <a:pt x="47" y="0"/>
                  <a:pt x="24" y="0"/>
                </a:cubicBezTo>
                <a:cubicBezTo>
                  <a:pt x="16" y="0"/>
                  <a:pt x="7" y="1"/>
                  <a:pt x="0" y="3"/>
                </a:cubicBezTo>
                <a:cubicBezTo>
                  <a:pt x="7" y="12"/>
                  <a:pt x="21" y="31"/>
                  <a:pt x="34" y="58"/>
                </a:cubicBezTo>
                <a:cubicBezTo>
                  <a:pt x="53" y="50"/>
                  <a:pt x="71" y="39"/>
                  <a:pt x="84" y="2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8" name="Freeform 838"/>
          <p:cNvSpPr/>
          <p:nvPr/>
        </p:nvSpPr>
        <p:spPr bwMode="auto">
          <a:xfrm>
            <a:off x="9464040" y="5859780"/>
            <a:ext cx="84455" cy="64770"/>
          </a:xfrm>
          <a:custGeom>
            <a:avLst/>
            <a:gdLst>
              <a:gd name="T0" fmla="*/ 87 w 87"/>
              <a:gd name="T1" fmla="*/ 55 h 66"/>
              <a:gd name="T2" fmla="*/ 51 w 87"/>
              <a:gd name="T3" fmla="*/ 0 h 66"/>
              <a:gd name="T4" fmla="*/ 0 w 87"/>
              <a:gd name="T5" fmla="*/ 65 h 66"/>
              <a:gd name="T6" fmla="*/ 11 w 87"/>
              <a:gd name="T7" fmla="*/ 66 h 66"/>
              <a:gd name="T8" fmla="*/ 87 w 87"/>
              <a:gd name="T9" fmla="*/ 5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66">
                <a:moveTo>
                  <a:pt x="87" y="55"/>
                </a:moveTo>
                <a:cubicBezTo>
                  <a:pt x="72" y="25"/>
                  <a:pt x="57" y="7"/>
                  <a:pt x="51" y="0"/>
                </a:cubicBezTo>
                <a:cubicBezTo>
                  <a:pt x="25" y="12"/>
                  <a:pt x="5" y="36"/>
                  <a:pt x="0" y="65"/>
                </a:cubicBezTo>
                <a:cubicBezTo>
                  <a:pt x="2" y="66"/>
                  <a:pt x="6" y="66"/>
                  <a:pt x="11" y="66"/>
                </a:cubicBezTo>
                <a:cubicBezTo>
                  <a:pt x="28" y="66"/>
                  <a:pt x="58" y="64"/>
                  <a:pt x="87" y="5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9" name="Freeform 839"/>
          <p:cNvSpPr/>
          <p:nvPr/>
        </p:nvSpPr>
        <p:spPr bwMode="auto">
          <a:xfrm>
            <a:off x="9566910" y="5883910"/>
            <a:ext cx="73660" cy="57785"/>
          </a:xfrm>
          <a:custGeom>
            <a:avLst/>
            <a:gdLst>
              <a:gd name="T0" fmla="*/ 8 w 76"/>
              <a:gd name="T1" fmla="*/ 58 h 60"/>
              <a:gd name="T2" fmla="*/ 36 w 76"/>
              <a:gd name="T3" fmla="*/ 55 h 60"/>
              <a:gd name="T4" fmla="*/ 76 w 76"/>
              <a:gd name="T5" fmla="*/ 60 h 60"/>
              <a:gd name="T6" fmla="*/ 53 w 76"/>
              <a:gd name="T7" fmla="*/ 0 h 60"/>
              <a:gd name="T8" fmla="*/ 0 w 76"/>
              <a:gd name="T9" fmla="*/ 39 h 60"/>
              <a:gd name="T10" fmla="*/ 8 w 76"/>
              <a:gd name="T11" fmla="*/ 5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60">
                <a:moveTo>
                  <a:pt x="8" y="58"/>
                </a:moveTo>
                <a:cubicBezTo>
                  <a:pt x="17" y="56"/>
                  <a:pt x="26" y="55"/>
                  <a:pt x="36" y="55"/>
                </a:cubicBezTo>
                <a:cubicBezTo>
                  <a:pt x="48" y="55"/>
                  <a:pt x="61" y="57"/>
                  <a:pt x="76" y="60"/>
                </a:cubicBezTo>
                <a:cubicBezTo>
                  <a:pt x="75" y="37"/>
                  <a:pt x="67" y="16"/>
                  <a:pt x="53" y="0"/>
                </a:cubicBezTo>
                <a:cubicBezTo>
                  <a:pt x="39" y="18"/>
                  <a:pt x="20" y="30"/>
                  <a:pt x="0" y="39"/>
                </a:cubicBezTo>
                <a:cubicBezTo>
                  <a:pt x="2" y="45"/>
                  <a:pt x="5" y="51"/>
                  <a:pt x="8" y="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0" name="Freeform 840"/>
          <p:cNvSpPr/>
          <p:nvPr/>
        </p:nvSpPr>
        <p:spPr bwMode="auto">
          <a:xfrm>
            <a:off x="9580245" y="5949950"/>
            <a:ext cx="57785" cy="68580"/>
          </a:xfrm>
          <a:custGeom>
            <a:avLst/>
            <a:gdLst>
              <a:gd name="T0" fmla="*/ 0 w 61"/>
              <a:gd name="T1" fmla="*/ 2 h 70"/>
              <a:gd name="T2" fmla="*/ 19 w 61"/>
              <a:gd name="T3" fmla="*/ 70 h 70"/>
              <a:gd name="T4" fmla="*/ 61 w 61"/>
              <a:gd name="T5" fmla="*/ 5 h 70"/>
              <a:gd name="T6" fmla="*/ 23 w 61"/>
              <a:gd name="T7" fmla="*/ 0 h 70"/>
              <a:gd name="T8" fmla="*/ 0 w 61"/>
              <a:gd name="T9" fmla="*/ 2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0">
                <a:moveTo>
                  <a:pt x="0" y="2"/>
                </a:moveTo>
                <a:cubicBezTo>
                  <a:pt x="7" y="22"/>
                  <a:pt x="14" y="44"/>
                  <a:pt x="19" y="70"/>
                </a:cubicBezTo>
                <a:cubicBezTo>
                  <a:pt x="41" y="56"/>
                  <a:pt x="57" y="32"/>
                  <a:pt x="61" y="5"/>
                </a:cubicBezTo>
                <a:cubicBezTo>
                  <a:pt x="47" y="2"/>
                  <a:pt x="34" y="0"/>
                  <a:pt x="23" y="0"/>
                </a:cubicBezTo>
                <a:cubicBezTo>
                  <a:pt x="15" y="0"/>
                  <a:pt x="7" y="1"/>
                  <a:pt x="0" y="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1" name="Freeform 841"/>
          <p:cNvSpPr>
            <a:spLocks noEditPoints="1"/>
          </p:cNvSpPr>
          <p:nvPr/>
        </p:nvSpPr>
        <p:spPr bwMode="auto">
          <a:xfrm>
            <a:off x="9412605" y="5803265"/>
            <a:ext cx="276860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56 h 288"/>
              <a:gd name="T12" fmla="*/ 33 w 288"/>
              <a:gd name="T13" fmla="*/ 144 h 288"/>
              <a:gd name="T14" fmla="*/ 144 w 288"/>
              <a:gd name="T15" fmla="*/ 33 h 288"/>
              <a:gd name="T16" fmla="*/ 256 w 288"/>
              <a:gd name="T17" fmla="*/ 144 h 288"/>
              <a:gd name="T18" fmla="*/ 144 w 288"/>
              <a:gd name="T19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44" y="256"/>
                </a:moveTo>
                <a:cubicBezTo>
                  <a:pt x="83" y="256"/>
                  <a:pt x="33" y="206"/>
                  <a:pt x="33" y="144"/>
                </a:cubicBezTo>
                <a:cubicBezTo>
                  <a:pt x="33" y="83"/>
                  <a:pt x="83" y="33"/>
                  <a:pt x="144" y="33"/>
                </a:cubicBezTo>
                <a:cubicBezTo>
                  <a:pt x="206" y="33"/>
                  <a:pt x="256" y="83"/>
                  <a:pt x="256" y="144"/>
                </a:cubicBezTo>
                <a:cubicBezTo>
                  <a:pt x="256" y="206"/>
                  <a:pt x="206" y="256"/>
                  <a:pt x="144" y="25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2" name="Freeform 842"/>
          <p:cNvSpPr/>
          <p:nvPr/>
        </p:nvSpPr>
        <p:spPr bwMode="auto">
          <a:xfrm>
            <a:off x="9495790" y="5955030"/>
            <a:ext cx="88265" cy="76835"/>
          </a:xfrm>
          <a:custGeom>
            <a:avLst/>
            <a:gdLst>
              <a:gd name="T0" fmla="*/ 1 w 92"/>
              <a:gd name="T1" fmla="*/ 57 h 79"/>
              <a:gd name="T2" fmla="*/ 0 w 92"/>
              <a:gd name="T3" fmla="*/ 59 h 79"/>
              <a:gd name="T4" fmla="*/ 57 w 92"/>
              <a:gd name="T5" fmla="*/ 79 h 79"/>
              <a:gd name="T6" fmla="*/ 92 w 92"/>
              <a:gd name="T7" fmla="*/ 72 h 79"/>
              <a:gd name="T8" fmla="*/ 73 w 92"/>
              <a:gd name="T9" fmla="*/ 0 h 79"/>
              <a:gd name="T10" fmla="*/ 1 w 92"/>
              <a:gd name="T11" fmla="*/ 5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" h="79">
                <a:moveTo>
                  <a:pt x="1" y="57"/>
                </a:moveTo>
                <a:cubicBezTo>
                  <a:pt x="0" y="58"/>
                  <a:pt x="0" y="58"/>
                  <a:pt x="0" y="59"/>
                </a:cubicBezTo>
                <a:cubicBezTo>
                  <a:pt x="16" y="71"/>
                  <a:pt x="36" y="79"/>
                  <a:pt x="57" y="79"/>
                </a:cubicBezTo>
                <a:cubicBezTo>
                  <a:pt x="70" y="79"/>
                  <a:pt x="81" y="76"/>
                  <a:pt x="92" y="72"/>
                </a:cubicBezTo>
                <a:cubicBezTo>
                  <a:pt x="87" y="45"/>
                  <a:pt x="81" y="21"/>
                  <a:pt x="73" y="0"/>
                </a:cubicBezTo>
                <a:cubicBezTo>
                  <a:pt x="29" y="13"/>
                  <a:pt x="6" y="48"/>
                  <a:pt x="1" y="5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3" name="Freeform 843"/>
          <p:cNvSpPr/>
          <p:nvPr/>
        </p:nvSpPr>
        <p:spPr bwMode="auto">
          <a:xfrm>
            <a:off x="9462770" y="5926455"/>
            <a:ext cx="99060" cy="76200"/>
          </a:xfrm>
          <a:custGeom>
            <a:avLst/>
            <a:gdLst>
              <a:gd name="T0" fmla="*/ 51 w 103"/>
              <a:gd name="T1" fmla="*/ 47 h 79"/>
              <a:gd name="T2" fmla="*/ 103 w 103"/>
              <a:gd name="T3" fmla="*/ 17 h 79"/>
              <a:gd name="T4" fmla="*/ 95 w 103"/>
              <a:gd name="T5" fmla="*/ 0 h 79"/>
              <a:gd name="T6" fmla="*/ 13 w 103"/>
              <a:gd name="T7" fmla="*/ 12 h 79"/>
              <a:gd name="T8" fmla="*/ 0 w 103"/>
              <a:gd name="T9" fmla="*/ 12 h 79"/>
              <a:gd name="T10" fmla="*/ 0 w 103"/>
              <a:gd name="T11" fmla="*/ 16 h 79"/>
              <a:gd name="T12" fmla="*/ 24 w 103"/>
              <a:gd name="T13" fmla="*/ 79 h 79"/>
              <a:gd name="T14" fmla="*/ 51 w 103"/>
              <a:gd name="T15" fmla="*/ 4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79">
                <a:moveTo>
                  <a:pt x="51" y="47"/>
                </a:moveTo>
                <a:cubicBezTo>
                  <a:pt x="63" y="36"/>
                  <a:pt x="81" y="24"/>
                  <a:pt x="103" y="17"/>
                </a:cubicBezTo>
                <a:cubicBezTo>
                  <a:pt x="100" y="11"/>
                  <a:pt x="98" y="5"/>
                  <a:pt x="95" y="0"/>
                </a:cubicBezTo>
                <a:cubicBezTo>
                  <a:pt x="63" y="10"/>
                  <a:pt x="31" y="12"/>
                  <a:pt x="13" y="12"/>
                </a:cubicBezTo>
                <a:cubicBezTo>
                  <a:pt x="7" y="12"/>
                  <a:pt x="2" y="12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40"/>
                  <a:pt x="9" y="62"/>
                  <a:pt x="24" y="79"/>
                </a:cubicBezTo>
                <a:cubicBezTo>
                  <a:pt x="28" y="72"/>
                  <a:pt x="37" y="60"/>
                  <a:pt x="51" y="4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4" name="Freeform 844"/>
          <p:cNvSpPr/>
          <p:nvPr/>
        </p:nvSpPr>
        <p:spPr bwMode="auto">
          <a:xfrm>
            <a:off x="10569575" y="5858510"/>
            <a:ext cx="226060" cy="222250"/>
          </a:xfrm>
          <a:custGeom>
            <a:avLst/>
            <a:gdLst>
              <a:gd name="T0" fmla="*/ 224 w 234"/>
              <a:gd name="T1" fmla="*/ 11 h 230"/>
              <a:gd name="T2" fmla="*/ 216 w 234"/>
              <a:gd name="T3" fmla="*/ 0 h 230"/>
              <a:gd name="T4" fmla="*/ 216 w 234"/>
              <a:gd name="T5" fmla="*/ 9 h 230"/>
              <a:gd name="T6" fmla="*/ 207 w 234"/>
              <a:gd name="T7" fmla="*/ 55 h 230"/>
              <a:gd name="T8" fmla="*/ 184 w 234"/>
              <a:gd name="T9" fmla="*/ 91 h 230"/>
              <a:gd name="T10" fmla="*/ 154 w 234"/>
              <a:gd name="T11" fmla="*/ 113 h 230"/>
              <a:gd name="T12" fmla="*/ 115 w 234"/>
              <a:gd name="T13" fmla="*/ 123 h 230"/>
              <a:gd name="T14" fmla="*/ 69 w 234"/>
              <a:gd name="T15" fmla="*/ 125 h 230"/>
              <a:gd name="T16" fmla="*/ 64 w 234"/>
              <a:gd name="T17" fmla="*/ 125 h 230"/>
              <a:gd name="T18" fmla="*/ 51 w 234"/>
              <a:gd name="T19" fmla="*/ 187 h 230"/>
              <a:gd name="T20" fmla="*/ 49 w 234"/>
              <a:gd name="T21" fmla="*/ 196 h 230"/>
              <a:gd name="T22" fmla="*/ 46 w 234"/>
              <a:gd name="T23" fmla="*/ 212 h 230"/>
              <a:gd name="T24" fmla="*/ 29 w 234"/>
              <a:gd name="T25" fmla="*/ 212 h 230"/>
              <a:gd name="T26" fmla="*/ 4 w 234"/>
              <a:gd name="T27" fmla="*/ 212 h 230"/>
              <a:gd name="T28" fmla="*/ 0 w 234"/>
              <a:gd name="T29" fmla="*/ 230 h 230"/>
              <a:gd name="T30" fmla="*/ 68 w 234"/>
              <a:gd name="T31" fmla="*/ 230 h 230"/>
              <a:gd name="T32" fmla="*/ 70 w 234"/>
              <a:gd name="T33" fmla="*/ 222 h 230"/>
              <a:gd name="T34" fmla="*/ 86 w 234"/>
              <a:gd name="T35" fmla="*/ 143 h 230"/>
              <a:gd name="T36" fmla="*/ 108 w 234"/>
              <a:gd name="T37" fmla="*/ 143 h 230"/>
              <a:gd name="T38" fmla="*/ 151 w 234"/>
              <a:gd name="T39" fmla="*/ 141 h 230"/>
              <a:gd name="T40" fmla="*/ 184 w 234"/>
              <a:gd name="T41" fmla="*/ 133 h 230"/>
              <a:gd name="T42" fmla="*/ 208 w 234"/>
              <a:gd name="T43" fmla="*/ 116 h 230"/>
              <a:gd name="T44" fmla="*/ 227 w 234"/>
              <a:gd name="T45" fmla="*/ 86 h 230"/>
              <a:gd name="T46" fmla="*/ 234 w 234"/>
              <a:gd name="T47" fmla="*/ 49 h 230"/>
              <a:gd name="T48" fmla="*/ 224 w 234"/>
              <a:gd name="T49" fmla="*/ 11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4" h="230">
                <a:moveTo>
                  <a:pt x="224" y="11"/>
                </a:moveTo>
                <a:cubicBezTo>
                  <a:pt x="222" y="7"/>
                  <a:pt x="219" y="3"/>
                  <a:pt x="216" y="0"/>
                </a:cubicBezTo>
                <a:cubicBezTo>
                  <a:pt x="216" y="3"/>
                  <a:pt x="216" y="6"/>
                  <a:pt x="216" y="9"/>
                </a:cubicBezTo>
                <a:cubicBezTo>
                  <a:pt x="216" y="25"/>
                  <a:pt x="213" y="40"/>
                  <a:pt x="207" y="55"/>
                </a:cubicBezTo>
                <a:cubicBezTo>
                  <a:pt x="201" y="70"/>
                  <a:pt x="193" y="82"/>
                  <a:pt x="184" y="91"/>
                </a:cubicBezTo>
                <a:cubicBezTo>
                  <a:pt x="175" y="101"/>
                  <a:pt x="165" y="108"/>
                  <a:pt x="154" y="113"/>
                </a:cubicBezTo>
                <a:cubicBezTo>
                  <a:pt x="143" y="117"/>
                  <a:pt x="131" y="121"/>
                  <a:pt x="115" y="123"/>
                </a:cubicBezTo>
                <a:cubicBezTo>
                  <a:pt x="105" y="124"/>
                  <a:pt x="92" y="125"/>
                  <a:pt x="69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51" y="187"/>
                  <a:pt x="51" y="187"/>
                  <a:pt x="51" y="187"/>
                </a:cubicBezTo>
                <a:cubicBezTo>
                  <a:pt x="49" y="196"/>
                  <a:pt x="49" y="196"/>
                  <a:pt x="49" y="196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29" y="212"/>
                  <a:pt x="29" y="212"/>
                  <a:pt x="29" y="212"/>
                </a:cubicBezTo>
                <a:cubicBezTo>
                  <a:pt x="4" y="212"/>
                  <a:pt x="4" y="212"/>
                  <a:pt x="4" y="212"/>
                </a:cubicBezTo>
                <a:cubicBezTo>
                  <a:pt x="0" y="230"/>
                  <a:pt x="0" y="230"/>
                  <a:pt x="0" y="230"/>
                </a:cubicBezTo>
                <a:cubicBezTo>
                  <a:pt x="68" y="230"/>
                  <a:pt x="68" y="230"/>
                  <a:pt x="68" y="230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29" y="143"/>
                  <a:pt x="142" y="143"/>
                  <a:pt x="151" y="141"/>
                </a:cubicBezTo>
                <a:cubicBezTo>
                  <a:pt x="164" y="140"/>
                  <a:pt x="175" y="137"/>
                  <a:pt x="184" y="133"/>
                </a:cubicBezTo>
                <a:cubicBezTo>
                  <a:pt x="193" y="129"/>
                  <a:pt x="201" y="123"/>
                  <a:pt x="208" y="116"/>
                </a:cubicBezTo>
                <a:cubicBezTo>
                  <a:pt x="216" y="108"/>
                  <a:pt x="222" y="98"/>
                  <a:pt x="227" y="86"/>
                </a:cubicBezTo>
                <a:cubicBezTo>
                  <a:pt x="232" y="74"/>
                  <a:pt x="234" y="61"/>
                  <a:pt x="234" y="49"/>
                </a:cubicBezTo>
                <a:cubicBezTo>
                  <a:pt x="234" y="35"/>
                  <a:pt x="231" y="22"/>
                  <a:pt x="224" y="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5" name="Freeform 845"/>
          <p:cNvSpPr>
            <a:spLocks noEditPoints="1"/>
          </p:cNvSpPr>
          <p:nvPr/>
        </p:nvSpPr>
        <p:spPr bwMode="auto">
          <a:xfrm>
            <a:off x="10532745" y="5803265"/>
            <a:ext cx="226060" cy="240665"/>
          </a:xfrm>
          <a:custGeom>
            <a:avLst/>
            <a:gdLst>
              <a:gd name="T0" fmla="*/ 153 w 234"/>
              <a:gd name="T1" fmla="*/ 0 h 249"/>
              <a:gd name="T2" fmla="*/ 52 w 234"/>
              <a:gd name="T3" fmla="*/ 0 h 249"/>
              <a:gd name="T4" fmla="*/ 0 w 234"/>
              <a:gd name="T5" fmla="*/ 249 h 249"/>
              <a:gd name="T6" fmla="*/ 68 w 234"/>
              <a:gd name="T7" fmla="*/ 249 h 249"/>
              <a:gd name="T8" fmla="*/ 70 w 234"/>
              <a:gd name="T9" fmla="*/ 241 h 249"/>
              <a:gd name="T10" fmla="*/ 86 w 234"/>
              <a:gd name="T11" fmla="*/ 162 h 249"/>
              <a:gd name="T12" fmla="*/ 108 w 234"/>
              <a:gd name="T13" fmla="*/ 162 h 249"/>
              <a:gd name="T14" fmla="*/ 151 w 234"/>
              <a:gd name="T15" fmla="*/ 160 h 249"/>
              <a:gd name="T16" fmla="*/ 184 w 234"/>
              <a:gd name="T17" fmla="*/ 152 h 249"/>
              <a:gd name="T18" fmla="*/ 208 w 234"/>
              <a:gd name="T19" fmla="*/ 135 h 249"/>
              <a:gd name="T20" fmla="*/ 227 w 234"/>
              <a:gd name="T21" fmla="*/ 105 h 249"/>
              <a:gd name="T22" fmla="*/ 234 w 234"/>
              <a:gd name="T23" fmla="*/ 68 h 249"/>
              <a:gd name="T24" fmla="*/ 224 w 234"/>
              <a:gd name="T25" fmla="*/ 30 h 249"/>
              <a:gd name="T26" fmla="*/ 197 w 234"/>
              <a:gd name="T27" fmla="*/ 6 h 249"/>
              <a:gd name="T28" fmla="*/ 153 w 234"/>
              <a:gd name="T29" fmla="*/ 0 h 249"/>
              <a:gd name="T30" fmla="*/ 108 w 234"/>
              <a:gd name="T31" fmla="*/ 58 h 249"/>
              <a:gd name="T32" fmla="*/ 133 w 234"/>
              <a:gd name="T33" fmla="*/ 58 h 249"/>
              <a:gd name="T34" fmla="*/ 135 w 234"/>
              <a:gd name="T35" fmla="*/ 58 h 249"/>
              <a:gd name="T36" fmla="*/ 159 w 234"/>
              <a:gd name="T37" fmla="*/ 60 h 249"/>
              <a:gd name="T38" fmla="*/ 159 w 234"/>
              <a:gd name="T39" fmla="*/ 60 h 249"/>
              <a:gd name="T40" fmla="*/ 165 w 234"/>
              <a:gd name="T41" fmla="*/ 64 h 249"/>
              <a:gd name="T42" fmla="*/ 167 w 234"/>
              <a:gd name="T43" fmla="*/ 71 h 249"/>
              <a:gd name="T44" fmla="*/ 161 w 234"/>
              <a:gd name="T45" fmla="*/ 88 h 249"/>
              <a:gd name="T46" fmla="*/ 146 w 234"/>
              <a:gd name="T47" fmla="*/ 99 h 249"/>
              <a:gd name="T48" fmla="*/ 144 w 234"/>
              <a:gd name="T49" fmla="*/ 100 h 249"/>
              <a:gd name="T50" fmla="*/ 102 w 234"/>
              <a:gd name="T51" fmla="*/ 103 h 249"/>
              <a:gd name="T52" fmla="*/ 100 w 234"/>
              <a:gd name="T53" fmla="*/ 103 h 249"/>
              <a:gd name="T54" fmla="*/ 98 w 234"/>
              <a:gd name="T55" fmla="*/ 103 h 249"/>
              <a:gd name="T56" fmla="*/ 108 w 234"/>
              <a:gd name="T57" fmla="*/ 58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" h="249">
                <a:moveTo>
                  <a:pt x="153" y="0"/>
                </a:moveTo>
                <a:cubicBezTo>
                  <a:pt x="52" y="0"/>
                  <a:pt x="52" y="0"/>
                  <a:pt x="52" y="0"/>
                </a:cubicBezTo>
                <a:cubicBezTo>
                  <a:pt x="0" y="249"/>
                  <a:pt x="0" y="249"/>
                  <a:pt x="0" y="249"/>
                </a:cubicBezTo>
                <a:cubicBezTo>
                  <a:pt x="68" y="249"/>
                  <a:pt x="68" y="249"/>
                  <a:pt x="68" y="249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86" y="162"/>
                  <a:pt x="86" y="162"/>
                  <a:pt x="86" y="162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29" y="162"/>
                  <a:pt x="142" y="162"/>
                  <a:pt x="151" y="160"/>
                </a:cubicBezTo>
                <a:cubicBezTo>
                  <a:pt x="164" y="159"/>
                  <a:pt x="175" y="156"/>
                  <a:pt x="184" y="152"/>
                </a:cubicBezTo>
                <a:cubicBezTo>
                  <a:pt x="193" y="148"/>
                  <a:pt x="201" y="142"/>
                  <a:pt x="208" y="135"/>
                </a:cubicBezTo>
                <a:cubicBezTo>
                  <a:pt x="216" y="127"/>
                  <a:pt x="222" y="117"/>
                  <a:pt x="227" y="105"/>
                </a:cubicBezTo>
                <a:cubicBezTo>
                  <a:pt x="232" y="93"/>
                  <a:pt x="234" y="80"/>
                  <a:pt x="234" y="68"/>
                </a:cubicBezTo>
                <a:cubicBezTo>
                  <a:pt x="234" y="53"/>
                  <a:pt x="231" y="41"/>
                  <a:pt x="224" y="30"/>
                </a:cubicBezTo>
                <a:cubicBezTo>
                  <a:pt x="218" y="19"/>
                  <a:pt x="208" y="11"/>
                  <a:pt x="197" y="6"/>
                </a:cubicBezTo>
                <a:cubicBezTo>
                  <a:pt x="185" y="2"/>
                  <a:pt x="171" y="0"/>
                  <a:pt x="153" y="0"/>
                </a:cubicBezTo>
                <a:close/>
                <a:moveTo>
                  <a:pt x="108" y="58"/>
                </a:moveTo>
                <a:cubicBezTo>
                  <a:pt x="133" y="58"/>
                  <a:pt x="133" y="58"/>
                  <a:pt x="133" y="58"/>
                </a:cubicBezTo>
                <a:cubicBezTo>
                  <a:pt x="134" y="58"/>
                  <a:pt x="135" y="58"/>
                  <a:pt x="135" y="58"/>
                </a:cubicBezTo>
                <a:cubicBezTo>
                  <a:pt x="147" y="58"/>
                  <a:pt x="156" y="59"/>
                  <a:pt x="159" y="6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62" y="61"/>
                  <a:pt x="163" y="62"/>
                  <a:pt x="165" y="64"/>
                </a:cubicBezTo>
                <a:cubicBezTo>
                  <a:pt x="166" y="65"/>
                  <a:pt x="167" y="67"/>
                  <a:pt x="167" y="71"/>
                </a:cubicBezTo>
                <a:cubicBezTo>
                  <a:pt x="166" y="78"/>
                  <a:pt x="165" y="83"/>
                  <a:pt x="161" y="88"/>
                </a:cubicBezTo>
                <a:cubicBezTo>
                  <a:pt x="158" y="93"/>
                  <a:pt x="153" y="97"/>
                  <a:pt x="146" y="99"/>
                </a:cubicBezTo>
                <a:cubicBezTo>
                  <a:pt x="146" y="100"/>
                  <a:pt x="145" y="100"/>
                  <a:pt x="144" y="100"/>
                </a:cubicBezTo>
                <a:cubicBezTo>
                  <a:pt x="137" y="102"/>
                  <a:pt x="122" y="103"/>
                  <a:pt x="102" y="103"/>
                </a:cubicBezTo>
                <a:cubicBezTo>
                  <a:pt x="101" y="103"/>
                  <a:pt x="101" y="103"/>
                  <a:pt x="100" y="103"/>
                </a:cubicBezTo>
                <a:cubicBezTo>
                  <a:pt x="98" y="103"/>
                  <a:pt x="98" y="103"/>
                  <a:pt x="98" y="103"/>
                </a:cubicBezTo>
                <a:lnTo>
                  <a:pt x="108" y="58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6" name="Freeform 846"/>
          <p:cNvSpPr/>
          <p:nvPr/>
        </p:nvSpPr>
        <p:spPr bwMode="auto">
          <a:xfrm>
            <a:off x="10086340" y="5894705"/>
            <a:ext cx="38100" cy="24765"/>
          </a:xfrm>
          <a:custGeom>
            <a:avLst/>
            <a:gdLst>
              <a:gd name="T0" fmla="*/ 2 w 40"/>
              <a:gd name="T1" fmla="*/ 26 h 26"/>
              <a:gd name="T2" fmla="*/ 26 w 40"/>
              <a:gd name="T3" fmla="*/ 24 h 26"/>
              <a:gd name="T4" fmla="*/ 28 w 40"/>
              <a:gd name="T5" fmla="*/ 24 h 26"/>
              <a:gd name="T6" fmla="*/ 37 w 40"/>
              <a:gd name="T7" fmla="*/ 17 h 26"/>
              <a:gd name="T8" fmla="*/ 40 w 40"/>
              <a:gd name="T9" fmla="*/ 7 h 26"/>
              <a:gd name="T10" fmla="*/ 39 w 40"/>
              <a:gd name="T11" fmla="*/ 3 h 26"/>
              <a:gd name="T12" fmla="*/ 35 w 40"/>
              <a:gd name="T13" fmla="*/ 1 h 26"/>
              <a:gd name="T14" fmla="*/ 35 w 40"/>
              <a:gd name="T15" fmla="*/ 1 h 26"/>
              <a:gd name="T16" fmla="*/ 22 w 40"/>
              <a:gd name="T17" fmla="*/ 0 h 26"/>
              <a:gd name="T18" fmla="*/ 20 w 40"/>
              <a:gd name="T19" fmla="*/ 0 h 26"/>
              <a:gd name="T20" fmla="*/ 6 w 40"/>
              <a:gd name="T21" fmla="*/ 0 h 26"/>
              <a:gd name="T22" fmla="*/ 0 w 40"/>
              <a:gd name="T23" fmla="*/ 26 h 26"/>
              <a:gd name="T24" fmla="*/ 1 w 40"/>
              <a:gd name="T25" fmla="*/ 26 h 26"/>
              <a:gd name="T26" fmla="*/ 2 w 40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" h="26">
                <a:moveTo>
                  <a:pt x="2" y="26"/>
                </a:moveTo>
                <a:cubicBezTo>
                  <a:pt x="14" y="26"/>
                  <a:pt x="22" y="25"/>
                  <a:pt x="26" y="24"/>
                </a:cubicBezTo>
                <a:cubicBezTo>
                  <a:pt x="27" y="24"/>
                  <a:pt x="28" y="24"/>
                  <a:pt x="28" y="24"/>
                </a:cubicBezTo>
                <a:cubicBezTo>
                  <a:pt x="32" y="22"/>
                  <a:pt x="34" y="20"/>
                  <a:pt x="37" y="17"/>
                </a:cubicBezTo>
                <a:cubicBezTo>
                  <a:pt x="39" y="14"/>
                  <a:pt x="40" y="11"/>
                  <a:pt x="40" y="7"/>
                </a:cubicBezTo>
                <a:cubicBezTo>
                  <a:pt x="40" y="5"/>
                  <a:pt x="39" y="4"/>
                  <a:pt x="39" y="3"/>
                </a:cubicBezTo>
                <a:cubicBezTo>
                  <a:pt x="38" y="2"/>
                  <a:pt x="37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3" y="0"/>
                  <a:pt x="28" y="0"/>
                  <a:pt x="22" y="0"/>
                </a:cubicBezTo>
                <a:cubicBezTo>
                  <a:pt x="21" y="0"/>
                  <a:pt x="21" y="0"/>
                  <a:pt x="20" y="0"/>
                </a:cubicBezTo>
                <a:cubicBezTo>
                  <a:pt x="6" y="0"/>
                  <a:pt x="6" y="0"/>
                  <a:pt x="6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2" y="26"/>
                  <a:pt x="2" y="26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7" name="Freeform 847"/>
          <p:cNvSpPr>
            <a:spLocks noEditPoints="1"/>
          </p:cNvSpPr>
          <p:nvPr/>
        </p:nvSpPr>
        <p:spPr bwMode="auto">
          <a:xfrm>
            <a:off x="9966960" y="5803265"/>
            <a:ext cx="27876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95 w 288"/>
              <a:gd name="T11" fmla="*/ 61 h 288"/>
              <a:gd name="T12" fmla="*/ 154 w 288"/>
              <a:gd name="T13" fmla="*/ 61 h 288"/>
              <a:gd name="T14" fmla="*/ 179 w 288"/>
              <a:gd name="T15" fmla="*/ 65 h 288"/>
              <a:gd name="T16" fmla="*/ 195 w 288"/>
              <a:gd name="T17" fmla="*/ 78 h 288"/>
              <a:gd name="T18" fmla="*/ 201 w 288"/>
              <a:gd name="T19" fmla="*/ 100 h 288"/>
              <a:gd name="T20" fmla="*/ 197 w 288"/>
              <a:gd name="T21" fmla="*/ 122 h 288"/>
              <a:gd name="T22" fmla="*/ 186 w 288"/>
              <a:gd name="T23" fmla="*/ 139 h 288"/>
              <a:gd name="T24" fmla="*/ 172 w 288"/>
              <a:gd name="T25" fmla="*/ 149 h 288"/>
              <a:gd name="T26" fmla="*/ 153 w 288"/>
              <a:gd name="T27" fmla="*/ 154 h 288"/>
              <a:gd name="T28" fmla="*/ 128 w 288"/>
              <a:gd name="T29" fmla="*/ 155 h 288"/>
              <a:gd name="T30" fmla="*/ 115 w 288"/>
              <a:gd name="T31" fmla="*/ 155 h 288"/>
              <a:gd name="T32" fmla="*/ 105 w 288"/>
              <a:gd name="T33" fmla="*/ 201 h 288"/>
              <a:gd name="T34" fmla="*/ 104 w 288"/>
              <a:gd name="T35" fmla="*/ 206 h 288"/>
              <a:gd name="T36" fmla="*/ 65 w 288"/>
              <a:gd name="T37" fmla="*/ 206 h 288"/>
              <a:gd name="T38" fmla="*/ 95 w 288"/>
              <a:gd name="T39" fmla="*/ 61 h 288"/>
              <a:gd name="T40" fmla="*/ 219 w 288"/>
              <a:gd name="T41" fmla="*/ 145 h 288"/>
              <a:gd name="T42" fmla="*/ 208 w 288"/>
              <a:gd name="T43" fmla="*/ 162 h 288"/>
              <a:gd name="T44" fmla="*/ 194 w 288"/>
              <a:gd name="T45" fmla="*/ 172 h 288"/>
              <a:gd name="T46" fmla="*/ 175 w 288"/>
              <a:gd name="T47" fmla="*/ 177 h 288"/>
              <a:gd name="T48" fmla="*/ 150 w 288"/>
              <a:gd name="T49" fmla="*/ 178 h 288"/>
              <a:gd name="T50" fmla="*/ 138 w 288"/>
              <a:gd name="T51" fmla="*/ 178 h 288"/>
              <a:gd name="T52" fmla="*/ 128 w 288"/>
              <a:gd name="T53" fmla="*/ 224 h 288"/>
              <a:gd name="T54" fmla="*/ 127 w 288"/>
              <a:gd name="T55" fmla="*/ 228 h 288"/>
              <a:gd name="T56" fmla="*/ 87 w 288"/>
              <a:gd name="T57" fmla="*/ 228 h 288"/>
              <a:gd name="T58" fmla="*/ 90 w 288"/>
              <a:gd name="T59" fmla="*/ 218 h 288"/>
              <a:gd name="T60" fmla="*/ 104 w 288"/>
              <a:gd name="T61" fmla="*/ 218 h 288"/>
              <a:gd name="T62" fmla="*/ 114 w 288"/>
              <a:gd name="T63" fmla="*/ 218 h 288"/>
              <a:gd name="T64" fmla="*/ 116 w 288"/>
              <a:gd name="T65" fmla="*/ 208 h 288"/>
              <a:gd name="T66" fmla="*/ 117 w 288"/>
              <a:gd name="T67" fmla="*/ 204 h 288"/>
              <a:gd name="T68" fmla="*/ 125 w 288"/>
              <a:gd name="T69" fmla="*/ 167 h 288"/>
              <a:gd name="T70" fmla="*/ 128 w 288"/>
              <a:gd name="T71" fmla="*/ 167 h 288"/>
              <a:gd name="T72" fmla="*/ 154 w 288"/>
              <a:gd name="T73" fmla="*/ 166 h 288"/>
              <a:gd name="T74" fmla="*/ 177 w 288"/>
              <a:gd name="T75" fmla="*/ 160 h 288"/>
              <a:gd name="T76" fmla="*/ 194 w 288"/>
              <a:gd name="T77" fmla="*/ 148 h 288"/>
              <a:gd name="T78" fmla="*/ 208 w 288"/>
              <a:gd name="T79" fmla="*/ 127 h 288"/>
              <a:gd name="T80" fmla="*/ 213 w 288"/>
              <a:gd name="T81" fmla="*/ 100 h 288"/>
              <a:gd name="T82" fmla="*/ 213 w 288"/>
              <a:gd name="T83" fmla="*/ 95 h 288"/>
              <a:gd name="T84" fmla="*/ 218 w 288"/>
              <a:gd name="T85" fmla="*/ 101 h 288"/>
              <a:gd name="T86" fmla="*/ 224 w 288"/>
              <a:gd name="T87" fmla="*/ 123 h 288"/>
              <a:gd name="T88" fmla="*/ 219 w 288"/>
              <a:gd name="T89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95" y="61"/>
                </a:moveTo>
                <a:cubicBezTo>
                  <a:pt x="154" y="61"/>
                  <a:pt x="154" y="61"/>
                  <a:pt x="154" y="61"/>
                </a:cubicBezTo>
                <a:cubicBezTo>
                  <a:pt x="164" y="61"/>
                  <a:pt x="172" y="62"/>
                  <a:pt x="179" y="65"/>
                </a:cubicBezTo>
                <a:cubicBezTo>
                  <a:pt x="186" y="67"/>
                  <a:pt x="191" y="72"/>
                  <a:pt x="195" y="78"/>
                </a:cubicBezTo>
                <a:cubicBezTo>
                  <a:pt x="199" y="85"/>
                  <a:pt x="201" y="92"/>
                  <a:pt x="201" y="100"/>
                </a:cubicBezTo>
                <a:cubicBezTo>
                  <a:pt x="201" y="108"/>
                  <a:pt x="200" y="115"/>
                  <a:pt x="197" y="122"/>
                </a:cubicBezTo>
                <a:cubicBezTo>
                  <a:pt x="194" y="129"/>
                  <a:pt x="190" y="135"/>
                  <a:pt x="186" y="139"/>
                </a:cubicBezTo>
                <a:cubicBezTo>
                  <a:pt x="182" y="144"/>
                  <a:pt x="177" y="147"/>
                  <a:pt x="172" y="149"/>
                </a:cubicBezTo>
                <a:cubicBezTo>
                  <a:pt x="167" y="152"/>
                  <a:pt x="160" y="153"/>
                  <a:pt x="153" y="154"/>
                </a:cubicBezTo>
                <a:cubicBezTo>
                  <a:pt x="148" y="155"/>
                  <a:pt x="140" y="155"/>
                  <a:pt x="128" y="155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05" y="201"/>
                  <a:pt x="105" y="201"/>
                  <a:pt x="105" y="201"/>
                </a:cubicBezTo>
                <a:cubicBezTo>
                  <a:pt x="104" y="206"/>
                  <a:pt x="104" y="206"/>
                  <a:pt x="104" y="206"/>
                </a:cubicBezTo>
                <a:cubicBezTo>
                  <a:pt x="65" y="206"/>
                  <a:pt x="65" y="206"/>
                  <a:pt x="65" y="206"/>
                </a:cubicBezTo>
                <a:lnTo>
                  <a:pt x="95" y="61"/>
                </a:lnTo>
                <a:close/>
                <a:moveTo>
                  <a:pt x="219" y="145"/>
                </a:moveTo>
                <a:cubicBezTo>
                  <a:pt x="216" y="152"/>
                  <a:pt x="213" y="157"/>
                  <a:pt x="208" y="162"/>
                </a:cubicBezTo>
                <a:cubicBezTo>
                  <a:pt x="204" y="166"/>
                  <a:pt x="200" y="170"/>
                  <a:pt x="194" y="172"/>
                </a:cubicBezTo>
                <a:cubicBezTo>
                  <a:pt x="189" y="174"/>
                  <a:pt x="183" y="176"/>
                  <a:pt x="175" y="177"/>
                </a:cubicBezTo>
                <a:cubicBezTo>
                  <a:pt x="170" y="177"/>
                  <a:pt x="162" y="178"/>
                  <a:pt x="150" y="178"/>
                </a:cubicBezTo>
                <a:cubicBezTo>
                  <a:pt x="138" y="178"/>
                  <a:pt x="138" y="178"/>
                  <a:pt x="138" y="178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87" y="228"/>
                  <a:pt x="87" y="228"/>
                  <a:pt x="87" y="228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14" y="218"/>
                  <a:pt x="114" y="218"/>
                  <a:pt x="114" y="218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7" y="204"/>
                  <a:pt x="117" y="204"/>
                  <a:pt x="117" y="20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41" y="167"/>
                  <a:pt x="149" y="167"/>
                  <a:pt x="154" y="166"/>
                </a:cubicBezTo>
                <a:cubicBezTo>
                  <a:pt x="164" y="165"/>
                  <a:pt x="171" y="163"/>
                  <a:pt x="177" y="160"/>
                </a:cubicBezTo>
                <a:cubicBezTo>
                  <a:pt x="183" y="157"/>
                  <a:pt x="189" y="153"/>
                  <a:pt x="194" y="148"/>
                </a:cubicBezTo>
                <a:cubicBezTo>
                  <a:pt x="200" y="142"/>
                  <a:pt x="204" y="135"/>
                  <a:pt x="208" y="127"/>
                </a:cubicBezTo>
                <a:cubicBezTo>
                  <a:pt x="211" y="118"/>
                  <a:pt x="213" y="109"/>
                  <a:pt x="213" y="100"/>
                </a:cubicBezTo>
                <a:cubicBezTo>
                  <a:pt x="213" y="98"/>
                  <a:pt x="213" y="97"/>
                  <a:pt x="213" y="95"/>
                </a:cubicBezTo>
                <a:cubicBezTo>
                  <a:pt x="215" y="97"/>
                  <a:pt x="216" y="99"/>
                  <a:pt x="218" y="101"/>
                </a:cubicBezTo>
                <a:cubicBezTo>
                  <a:pt x="222" y="107"/>
                  <a:pt x="224" y="115"/>
                  <a:pt x="224" y="123"/>
                </a:cubicBezTo>
                <a:cubicBezTo>
                  <a:pt x="224" y="130"/>
                  <a:pt x="222" y="138"/>
                  <a:pt x="219" y="1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8" name="Freeform 848"/>
          <p:cNvSpPr/>
          <p:nvPr/>
        </p:nvSpPr>
        <p:spPr bwMode="auto">
          <a:xfrm>
            <a:off x="11146790" y="5814060"/>
            <a:ext cx="79375" cy="102870"/>
          </a:xfrm>
          <a:custGeom>
            <a:avLst/>
            <a:gdLst>
              <a:gd name="T0" fmla="*/ 82 w 82"/>
              <a:gd name="T1" fmla="*/ 69 h 107"/>
              <a:gd name="T2" fmla="*/ 35 w 82"/>
              <a:gd name="T3" fmla="*/ 0 h 107"/>
              <a:gd name="T4" fmla="*/ 8 w 82"/>
              <a:gd name="T5" fmla="*/ 12 h 107"/>
              <a:gd name="T6" fmla="*/ 0 w 82"/>
              <a:gd name="T7" fmla="*/ 40 h 107"/>
              <a:gd name="T8" fmla="*/ 47 w 82"/>
              <a:gd name="T9" fmla="*/ 107 h 107"/>
              <a:gd name="T10" fmla="*/ 73 w 82"/>
              <a:gd name="T11" fmla="*/ 97 h 107"/>
              <a:gd name="T12" fmla="*/ 82 w 82"/>
              <a:gd name="T13" fmla="*/ 6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107">
                <a:moveTo>
                  <a:pt x="82" y="69"/>
                </a:moveTo>
                <a:cubicBezTo>
                  <a:pt x="82" y="42"/>
                  <a:pt x="66" y="0"/>
                  <a:pt x="35" y="0"/>
                </a:cubicBezTo>
                <a:cubicBezTo>
                  <a:pt x="25" y="0"/>
                  <a:pt x="15" y="5"/>
                  <a:pt x="8" y="12"/>
                </a:cubicBezTo>
                <a:cubicBezTo>
                  <a:pt x="2" y="20"/>
                  <a:pt x="0" y="30"/>
                  <a:pt x="0" y="40"/>
                </a:cubicBezTo>
                <a:cubicBezTo>
                  <a:pt x="0" y="66"/>
                  <a:pt x="15" y="107"/>
                  <a:pt x="47" y="107"/>
                </a:cubicBezTo>
                <a:cubicBezTo>
                  <a:pt x="57" y="107"/>
                  <a:pt x="67" y="103"/>
                  <a:pt x="73" y="97"/>
                </a:cubicBezTo>
                <a:cubicBezTo>
                  <a:pt x="82" y="88"/>
                  <a:pt x="82" y="76"/>
                  <a:pt x="82" y="6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9" name="Freeform 849"/>
          <p:cNvSpPr/>
          <p:nvPr/>
        </p:nvSpPr>
        <p:spPr bwMode="auto">
          <a:xfrm>
            <a:off x="11193145" y="5809615"/>
            <a:ext cx="165100" cy="271145"/>
          </a:xfrm>
          <a:custGeom>
            <a:avLst/>
            <a:gdLst>
              <a:gd name="T0" fmla="*/ 73 w 171"/>
              <a:gd name="T1" fmla="*/ 0 h 281"/>
              <a:gd name="T2" fmla="*/ 64 w 171"/>
              <a:gd name="T3" fmla="*/ 5 h 281"/>
              <a:gd name="T4" fmla="*/ 41 w 171"/>
              <a:gd name="T5" fmla="*/ 5 h 281"/>
              <a:gd name="T6" fmla="*/ 68 w 171"/>
              <a:gd name="T7" fmla="*/ 56 h 281"/>
              <a:gd name="T8" fmla="*/ 36 w 171"/>
              <a:gd name="T9" fmla="*/ 110 h 281"/>
              <a:gd name="T10" fmla="*/ 25 w 171"/>
              <a:gd name="T11" fmla="*/ 128 h 281"/>
              <a:gd name="T12" fmla="*/ 35 w 171"/>
              <a:gd name="T13" fmla="*/ 144 h 281"/>
              <a:gd name="T14" fmla="*/ 49 w 171"/>
              <a:gd name="T15" fmla="*/ 155 h 281"/>
              <a:gd name="T16" fmla="*/ 81 w 171"/>
              <a:gd name="T17" fmla="*/ 208 h 281"/>
              <a:gd name="T18" fmla="*/ 0 w 171"/>
              <a:gd name="T19" fmla="*/ 278 h 281"/>
              <a:gd name="T20" fmla="*/ 27 w 171"/>
              <a:gd name="T21" fmla="*/ 281 h 281"/>
              <a:gd name="T22" fmla="*/ 171 w 171"/>
              <a:gd name="T23" fmla="*/ 137 h 281"/>
              <a:gd name="T24" fmla="*/ 73 w 171"/>
              <a:gd name="T2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" h="281">
                <a:moveTo>
                  <a:pt x="73" y="0"/>
                </a:moveTo>
                <a:cubicBezTo>
                  <a:pt x="64" y="5"/>
                  <a:pt x="64" y="5"/>
                  <a:pt x="64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50" y="12"/>
                  <a:pt x="68" y="27"/>
                  <a:pt x="68" y="56"/>
                </a:cubicBezTo>
                <a:cubicBezTo>
                  <a:pt x="68" y="84"/>
                  <a:pt x="52" y="97"/>
                  <a:pt x="36" y="110"/>
                </a:cubicBezTo>
                <a:cubicBezTo>
                  <a:pt x="31" y="114"/>
                  <a:pt x="25" y="120"/>
                  <a:pt x="25" y="128"/>
                </a:cubicBezTo>
                <a:cubicBezTo>
                  <a:pt x="25" y="136"/>
                  <a:pt x="31" y="141"/>
                  <a:pt x="35" y="144"/>
                </a:cubicBezTo>
                <a:cubicBezTo>
                  <a:pt x="49" y="155"/>
                  <a:pt x="49" y="155"/>
                  <a:pt x="49" y="155"/>
                </a:cubicBezTo>
                <a:cubicBezTo>
                  <a:pt x="65" y="169"/>
                  <a:pt x="81" y="182"/>
                  <a:pt x="81" y="208"/>
                </a:cubicBezTo>
                <a:cubicBezTo>
                  <a:pt x="81" y="240"/>
                  <a:pt x="53" y="272"/>
                  <a:pt x="0" y="278"/>
                </a:cubicBezTo>
                <a:cubicBezTo>
                  <a:pt x="9" y="280"/>
                  <a:pt x="18" y="281"/>
                  <a:pt x="27" y="281"/>
                </a:cubicBezTo>
                <a:cubicBezTo>
                  <a:pt x="106" y="281"/>
                  <a:pt x="171" y="216"/>
                  <a:pt x="171" y="137"/>
                </a:cubicBezTo>
                <a:cubicBezTo>
                  <a:pt x="171" y="73"/>
                  <a:pt x="130" y="19"/>
                  <a:pt x="7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0" name="Freeform 850"/>
          <p:cNvSpPr/>
          <p:nvPr/>
        </p:nvSpPr>
        <p:spPr bwMode="auto">
          <a:xfrm>
            <a:off x="11128375" y="5974715"/>
            <a:ext cx="117475" cy="88900"/>
          </a:xfrm>
          <a:custGeom>
            <a:avLst/>
            <a:gdLst>
              <a:gd name="T0" fmla="*/ 81 w 122"/>
              <a:gd name="T1" fmla="*/ 1 h 91"/>
              <a:gd name="T2" fmla="*/ 72 w 122"/>
              <a:gd name="T3" fmla="*/ 0 h 91"/>
              <a:gd name="T4" fmla="*/ 33 w 122"/>
              <a:gd name="T5" fmla="*/ 6 h 91"/>
              <a:gd name="T6" fmla="*/ 0 w 122"/>
              <a:gd name="T7" fmla="*/ 45 h 91"/>
              <a:gd name="T8" fmla="*/ 67 w 122"/>
              <a:gd name="T9" fmla="*/ 91 h 91"/>
              <a:gd name="T10" fmla="*/ 122 w 122"/>
              <a:gd name="T11" fmla="*/ 51 h 91"/>
              <a:gd name="T12" fmla="*/ 81 w 122"/>
              <a:gd name="T13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91">
                <a:moveTo>
                  <a:pt x="81" y="1"/>
                </a:moveTo>
                <a:cubicBezTo>
                  <a:pt x="78" y="0"/>
                  <a:pt x="76" y="0"/>
                  <a:pt x="72" y="0"/>
                </a:cubicBezTo>
                <a:cubicBezTo>
                  <a:pt x="69" y="0"/>
                  <a:pt x="49" y="1"/>
                  <a:pt x="33" y="6"/>
                </a:cubicBezTo>
                <a:cubicBezTo>
                  <a:pt x="24" y="9"/>
                  <a:pt x="0" y="18"/>
                  <a:pt x="0" y="45"/>
                </a:cubicBezTo>
                <a:cubicBezTo>
                  <a:pt x="0" y="72"/>
                  <a:pt x="26" y="91"/>
                  <a:pt x="67" y="91"/>
                </a:cubicBezTo>
                <a:cubicBezTo>
                  <a:pt x="103" y="91"/>
                  <a:pt x="122" y="74"/>
                  <a:pt x="122" y="51"/>
                </a:cubicBezTo>
                <a:cubicBezTo>
                  <a:pt x="122" y="31"/>
                  <a:pt x="110" y="21"/>
                  <a:pt x="8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1" name="Freeform 851"/>
          <p:cNvSpPr/>
          <p:nvPr/>
        </p:nvSpPr>
        <p:spPr bwMode="auto">
          <a:xfrm>
            <a:off x="11079480" y="5841365"/>
            <a:ext cx="113665" cy="170815"/>
          </a:xfrm>
          <a:custGeom>
            <a:avLst/>
            <a:gdLst>
              <a:gd name="T0" fmla="*/ 46 w 118"/>
              <a:gd name="T1" fmla="*/ 145 h 176"/>
              <a:gd name="T2" fmla="*/ 118 w 118"/>
              <a:gd name="T3" fmla="*/ 128 h 176"/>
              <a:gd name="T4" fmla="*/ 107 w 118"/>
              <a:gd name="T5" fmla="*/ 102 h 176"/>
              <a:gd name="T6" fmla="*/ 111 w 118"/>
              <a:gd name="T7" fmla="*/ 87 h 176"/>
              <a:gd name="T8" fmla="*/ 99 w 118"/>
              <a:gd name="T9" fmla="*/ 88 h 176"/>
              <a:gd name="T10" fmla="*/ 36 w 118"/>
              <a:gd name="T11" fmla="*/ 29 h 176"/>
              <a:gd name="T12" fmla="*/ 43 w 118"/>
              <a:gd name="T13" fmla="*/ 0 h 176"/>
              <a:gd name="T14" fmla="*/ 0 w 118"/>
              <a:gd name="T15" fmla="*/ 103 h 176"/>
              <a:gd name="T16" fmla="*/ 20 w 118"/>
              <a:gd name="T17" fmla="*/ 176 h 176"/>
              <a:gd name="T18" fmla="*/ 46 w 118"/>
              <a:gd name="T19" fmla="*/ 14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176">
                <a:moveTo>
                  <a:pt x="46" y="145"/>
                </a:moveTo>
                <a:cubicBezTo>
                  <a:pt x="70" y="131"/>
                  <a:pt x="101" y="129"/>
                  <a:pt x="118" y="128"/>
                </a:cubicBezTo>
                <a:cubicBezTo>
                  <a:pt x="113" y="121"/>
                  <a:pt x="107" y="114"/>
                  <a:pt x="107" y="102"/>
                </a:cubicBezTo>
                <a:cubicBezTo>
                  <a:pt x="107" y="96"/>
                  <a:pt x="109" y="92"/>
                  <a:pt x="111" y="87"/>
                </a:cubicBezTo>
                <a:cubicBezTo>
                  <a:pt x="107" y="88"/>
                  <a:pt x="102" y="88"/>
                  <a:pt x="99" y="88"/>
                </a:cubicBezTo>
                <a:cubicBezTo>
                  <a:pt x="59" y="88"/>
                  <a:pt x="36" y="58"/>
                  <a:pt x="36" y="29"/>
                </a:cubicBezTo>
                <a:cubicBezTo>
                  <a:pt x="36" y="19"/>
                  <a:pt x="38" y="9"/>
                  <a:pt x="43" y="0"/>
                </a:cubicBezTo>
                <a:cubicBezTo>
                  <a:pt x="16" y="26"/>
                  <a:pt x="0" y="62"/>
                  <a:pt x="0" y="103"/>
                </a:cubicBezTo>
                <a:cubicBezTo>
                  <a:pt x="0" y="129"/>
                  <a:pt x="7" y="154"/>
                  <a:pt x="20" y="176"/>
                </a:cubicBezTo>
                <a:cubicBezTo>
                  <a:pt x="24" y="165"/>
                  <a:pt x="31" y="154"/>
                  <a:pt x="46" y="1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" name="Freeform 852"/>
          <p:cNvSpPr>
            <a:spLocks noEditPoints="1"/>
          </p:cNvSpPr>
          <p:nvPr/>
        </p:nvSpPr>
        <p:spPr bwMode="auto">
          <a:xfrm>
            <a:off x="6075045" y="3580130"/>
            <a:ext cx="27749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34 w 288"/>
              <a:gd name="T11" fmla="*/ 244 h 288"/>
              <a:gd name="T12" fmla="*/ 107 w 288"/>
              <a:gd name="T13" fmla="*/ 174 h 288"/>
              <a:gd name="T14" fmla="*/ 136 w 288"/>
              <a:gd name="T15" fmla="*/ 174 h 288"/>
              <a:gd name="T16" fmla="*/ 150 w 288"/>
              <a:gd name="T17" fmla="*/ 132 h 288"/>
              <a:gd name="T18" fmla="*/ 90 w 288"/>
              <a:gd name="T19" fmla="*/ 133 h 288"/>
              <a:gd name="T20" fmla="*/ 90 w 288"/>
              <a:gd name="T21" fmla="*/ 132 h 288"/>
              <a:gd name="T22" fmla="*/ 90 w 288"/>
              <a:gd name="T23" fmla="*/ 132 h 288"/>
              <a:gd name="T24" fmla="*/ 90 w 288"/>
              <a:gd name="T25" fmla="*/ 132 h 288"/>
              <a:gd name="T26" fmla="*/ 121 w 288"/>
              <a:gd name="T27" fmla="*/ 44 h 288"/>
              <a:gd name="T28" fmla="*/ 155 w 288"/>
              <a:gd name="T29" fmla="*/ 44 h 288"/>
              <a:gd name="T30" fmla="*/ 133 w 288"/>
              <a:gd name="T31" fmla="*/ 109 h 288"/>
              <a:gd name="T32" fmla="*/ 193 w 288"/>
              <a:gd name="T33" fmla="*/ 109 h 288"/>
              <a:gd name="T34" fmla="*/ 193 w 288"/>
              <a:gd name="T35" fmla="*/ 109 h 288"/>
              <a:gd name="T36" fmla="*/ 193 w 288"/>
              <a:gd name="T37" fmla="*/ 109 h 288"/>
              <a:gd name="T38" fmla="*/ 193 w 288"/>
              <a:gd name="T39" fmla="*/ 109 h 288"/>
              <a:gd name="T40" fmla="*/ 170 w 288"/>
              <a:gd name="T41" fmla="*/ 174 h 288"/>
              <a:gd name="T42" fmla="*/ 200 w 288"/>
              <a:gd name="T43" fmla="*/ 174 h 288"/>
              <a:gd name="T44" fmla="*/ 134 w 288"/>
              <a:gd name="T45" fmla="*/ 2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34" y="244"/>
                </a:moveTo>
                <a:cubicBezTo>
                  <a:pt x="107" y="174"/>
                  <a:pt x="107" y="174"/>
                  <a:pt x="107" y="174"/>
                </a:cubicBezTo>
                <a:cubicBezTo>
                  <a:pt x="136" y="174"/>
                  <a:pt x="136" y="174"/>
                  <a:pt x="136" y="174"/>
                </a:cubicBezTo>
                <a:cubicBezTo>
                  <a:pt x="142" y="153"/>
                  <a:pt x="150" y="133"/>
                  <a:pt x="150" y="132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121" y="44"/>
                  <a:pt x="121" y="44"/>
                  <a:pt x="121" y="44"/>
                </a:cubicBezTo>
                <a:cubicBezTo>
                  <a:pt x="155" y="44"/>
                  <a:pt x="155" y="44"/>
                  <a:pt x="155" y="44"/>
                </a:cubicBezTo>
                <a:cubicBezTo>
                  <a:pt x="148" y="69"/>
                  <a:pt x="133" y="108"/>
                  <a:pt x="13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70" y="174"/>
                  <a:pt x="170" y="174"/>
                  <a:pt x="170" y="174"/>
                </a:cubicBezTo>
                <a:cubicBezTo>
                  <a:pt x="200" y="174"/>
                  <a:pt x="200" y="174"/>
                  <a:pt x="200" y="174"/>
                </a:cubicBezTo>
                <a:lnTo>
                  <a:pt x="134" y="2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3" name="Freeform 853"/>
          <p:cNvSpPr>
            <a:spLocks noEditPoints="1"/>
          </p:cNvSpPr>
          <p:nvPr/>
        </p:nvSpPr>
        <p:spPr bwMode="auto">
          <a:xfrm>
            <a:off x="11125835" y="3022600"/>
            <a:ext cx="182245" cy="278765"/>
          </a:xfrm>
          <a:custGeom>
            <a:avLst/>
            <a:gdLst>
              <a:gd name="T0" fmla="*/ 177 w 190"/>
              <a:gd name="T1" fmla="*/ 0 h 289"/>
              <a:gd name="T2" fmla="*/ 14 w 190"/>
              <a:gd name="T3" fmla="*/ 0 h 289"/>
              <a:gd name="T4" fmla="*/ 0 w 190"/>
              <a:gd name="T5" fmla="*/ 14 h 289"/>
              <a:gd name="T6" fmla="*/ 0 w 190"/>
              <a:gd name="T7" fmla="*/ 275 h 289"/>
              <a:gd name="T8" fmla="*/ 14 w 190"/>
              <a:gd name="T9" fmla="*/ 289 h 289"/>
              <a:gd name="T10" fmla="*/ 177 w 190"/>
              <a:gd name="T11" fmla="*/ 289 h 289"/>
              <a:gd name="T12" fmla="*/ 190 w 190"/>
              <a:gd name="T13" fmla="*/ 275 h 289"/>
              <a:gd name="T14" fmla="*/ 190 w 190"/>
              <a:gd name="T15" fmla="*/ 14 h 289"/>
              <a:gd name="T16" fmla="*/ 177 w 190"/>
              <a:gd name="T17" fmla="*/ 0 h 289"/>
              <a:gd name="T18" fmla="*/ 95 w 190"/>
              <a:gd name="T19" fmla="*/ 265 h 289"/>
              <a:gd name="T20" fmla="*/ 38 w 190"/>
              <a:gd name="T21" fmla="*/ 208 h 289"/>
              <a:gd name="T22" fmla="*/ 95 w 190"/>
              <a:gd name="T23" fmla="*/ 151 h 289"/>
              <a:gd name="T24" fmla="*/ 152 w 190"/>
              <a:gd name="T25" fmla="*/ 208 h 289"/>
              <a:gd name="T26" fmla="*/ 95 w 190"/>
              <a:gd name="T27" fmla="*/ 265 h 289"/>
              <a:gd name="T28" fmla="*/ 161 w 190"/>
              <a:gd name="T29" fmla="*/ 117 h 289"/>
              <a:gd name="T30" fmla="*/ 154 w 190"/>
              <a:gd name="T31" fmla="*/ 124 h 289"/>
              <a:gd name="T32" fmla="*/ 36 w 190"/>
              <a:gd name="T33" fmla="*/ 124 h 289"/>
              <a:gd name="T34" fmla="*/ 29 w 190"/>
              <a:gd name="T35" fmla="*/ 117 h 289"/>
              <a:gd name="T36" fmla="*/ 29 w 190"/>
              <a:gd name="T37" fmla="*/ 34 h 289"/>
              <a:gd name="T38" fmla="*/ 36 w 190"/>
              <a:gd name="T39" fmla="*/ 27 h 289"/>
              <a:gd name="T40" fmla="*/ 154 w 190"/>
              <a:gd name="T41" fmla="*/ 27 h 289"/>
              <a:gd name="T42" fmla="*/ 161 w 190"/>
              <a:gd name="T43" fmla="*/ 34 h 289"/>
              <a:gd name="T44" fmla="*/ 161 w 190"/>
              <a:gd name="T45" fmla="*/ 117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0" h="289">
                <a:moveTo>
                  <a:pt x="177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2"/>
                  <a:pt x="6" y="289"/>
                  <a:pt x="14" y="289"/>
                </a:cubicBezTo>
                <a:cubicBezTo>
                  <a:pt x="177" y="289"/>
                  <a:pt x="177" y="289"/>
                  <a:pt x="177" y="289"/>
                </a:cubicBezTo>
                <a:cubicBezTo>
                  <a:pt x="184" y="289"/>
                  <a:pt x="190" y="282"/>
                  <a:pt x="190" y="275"/>
                </a:cubicBezTo>
                <a:cubicBezTo>
                  <a:pt x="190" y="14"/>
                  <a:pt x="190" y="14"/>
                  <a:pt x="190" y="14"/>
                </a:cubicBezTo>
                <a:cubicBezTo>
                  <a:pt x="190" y="7"/>
                  <a:pt x="184" y="0"/>
                  <a:pt x="177" y="0"/>
                </a:cubicBezTo>
                <a:close/>
                <a:moveTo>
                  <a:pt x="95" y="265"/>
                </a:moveTo>
                <a:cubicBezTo>
                  <a:pt x="64" y="265"/>
                  <a:pt x="38" y="240"/>
                  <a:pt x="38" y="208"/>
                </a:cubicBezTo>
                <a:cubicBezTo>
                  <a:pt x="38" y="177"/>
                  <a:pt x="64" y="151"/>
                  <a:pt x="95" y="151"/>
                </a:cubicBezTo>
                <a:cubicBezTo>
                  <a:pt x="127" y="151"/>
                  <a:pt x="152" y="177"/>
                  <a:pt x="152" y="208"/>
                </a:cubicBezTo>
                <a:cubicBezTo>
                  <a:pt x="152" y="240"/>
                  <a:pt x="127" y="265"/>
                  <a:pt x="95" y="265"/>
                </a:cubicBezTo>
                <a:close/>
                <a:moveTo>
                  <a:pt x="161" y="117"/>
                </a:moveTo>
                <a:cubicBezTo>
                  <a:pt x="161" y="121"/>
                  <a:pt x="158" y="124"/>
                  <a:pt x="154" y="124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3" y="124"/>
                  <a:pt x="29" y="121"/>
                  <a:pt x="29" y="117"/>
                </a:cubicBezTo>
                <a:cubicBezTo>
                  <a:pt x="29" y="34"/>
                  <a:pt x="29" y="34"/>
                  <a:pt x="29" y="34"/>
                </a:cubicBezTo>
                <a:cubicBezTo>
                  <a:pt x="29" y="30"/>
                  <a:pt x="33" y="27"/>
                  <a:pt x="36" y="27"/>
                </a:cubicBezTo>
                <a:cubicBezTo>
                  <a:pt x="154" y="27"/>
                  <a:pt x="154" y="27"/>
                  <a:pt x="154" y="27"/>
                </a:cubicBezTo>
                <a:cubicBezTo>
                  <a:pt x="158" y="27"/>
                  <a:pt x="161" y="30"/>
                  <a:pt x="161" y="34"/>
                </a:cubicBezTo>
                <a:lnTo>
                  <a:pt x="161" y="11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4" name="Oval 855"/>
          <p:cNvSpPr>
            <a:spLocks noChangeArrowheads="1"/>
          </p:cNvSpPr>
          <p:nvPr/>
        </p:nvSpPr>
        <p:spPr bwMode="auto">
          <a:xfrm>
            <a:off x="11196955" y="3202305"/>
            <a:ext cx="40005" cy="406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5" name="Freeform 856"/>
          <p:cNvSpPr/>
          <p:nvPr/>
        </p:nvSpPr>
        <p:spPr bwMode="auto">
          <a:xfrm>
            <a:off x="1762125" y="4136390"/>
            <a:ext cx="140970" cy="266700"/>
          </a:xfrm>
          <a:custGeom>
            <a:avLst/>
            <a:gdLst>
              <a:gd name="T0" fmla="*/ 0 w 107"/>
              <a:gd name="T1" fmla="*/ 111 h 202"/>
              <a:gd name="T2" fmla="*/ 27 w 107"/>
              <a:gd name="T3" fmla="*/ 202 h 202"/>
              <a:gd name="T4" fmla="*/ 107 w 107"/>
              <a:gd name="T5" fmla="*/ 0 h 202"/>
              <a:gd name="T6" fmla="*/ 0 w 107"/>
              <a:gd name="T7" fmla="*/ 111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202">
                <a:moveTo>
                  <a:pt x="0" y="111"/>
                </a:moveTo>
                <a:lnTo>
                  <a:pt x="27" y="202"/>
                </a:lnTo>
                <a:lnTo>
                  <a:pt x="107" y="0"/>
                </a:lnTo>
                <a:lnTo>
                  <a:pt x="0" y="11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6" name="Freeform 857"/>
          <p:cNvSpPr/>
          <p:nvPr/>
        </p:nvSpPr>
        <p:spPr bwMode="auto">
          <a:xfrm>
            <a:off x="1711960" y="4293235"/>
            <a:ext cx="74930" cy="118745"/>
          </a:xfrm>
          <a:custGeom>
            <a:avLst/>
            <a:gdLst>
              <a:gd name="T0" fmla="*/ 0 w 57"/>
              <a:gd name="T1" fmla="*/ 31 h 90"/>
              <a:gd name="T2" fmla="*/ 20 w 57"/>
              <a:gd name="T3" fmla="*/ 90 h 90"/>
              <a:gd name="T4" fmla="*/ 57 w 57"/>
              <a:gd name="T5" fmla="*/ 90 h 90"/>
              <a:gd name="T6" fmla="*/ 30 w 57"/>
              <a:gd name="T7" fmla="*/ 0 h 90"/>
              <a:gd name="T8" fmla="*/ 0 w 57"/>
              <a:gd name="T9" fmla="*/ 31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90">
                <a:moveTo>
                  <a:pt x="0" y="31"/>
                </a:moveTo>
                <a:lnTo>
                  <a:pt x="20" y="90"/>
                </a:lnTo>
                <a:lnTo>
                  <a:pt x="57" y="90"/>
                </a:lnTo>
                <a:lnTo>
                  <a:pt x="30" y="0"/>
                </a:lnTo>
                <a:lnTo>
                  <a:pt x="0" y="3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7" name="Freeform 858"/>
          <p:cNvSpPr/>
          <p:nvPr/>
        </p:nvSpPr>
        <p:spPr bwMode="auto">
          <a:xfrm>
            <a:off x="1636395" y="4134485"/>
            <a:ext cx="265430" cy="142875"/>
          </a:xfrm>
          <a:custGeom>
            <a:avLst/>
            <a:gdLst>
              <a:gd name="T0" fmla="*/ 201 w 201"/>
              <a:gd name="T1" fmla="*/ 0 h 108"/>
              <a:gd name="T2" fmla="*/ 0 w 201"/>
              <a:gd name="T3" fmla="*/ 81 h 108"/>
              <a:gd name="T4" fmla="*/ 91 w 201"/>
              <a:gd name="T5" fmla="*/ 108 h 108"/>
              <a:gd name="T6" fmla="*/ 201 w 201"/>
              <a:gd name="T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1" h="108">
                <a:moveTo>
                  <a:pt x="201" y="0"/>
                </a:moveTo>
                <a:lnTo>
                  <a:pt x="0" y="81"/>
                </a:lnTo>
                <a:lnTo>
                  <a:pt x="91" y="108"/>
                </a:lnTo>
                <a:lnTo>
                  <a:pt x="20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8" name="Freeform 859"/>
          <p:cNvSpPr/>
          <p:nvPr/>
        </p:nvSpPr>
        <p:spPr bwMode="auto">
          <a:xfrm>
            <a:off x="1626870" y="4252595"/>
            <a:ext cx="119380" cy="74930"/>
          </a:xfrm>
          <a:custGeom>
            <a:avLst/>
            <a:gdLst>
              <a:gd name="T0" fmla="*/ 90 w 90"/>
              <a:gd name="T1" fmla="*/ 27 h 57"/>
              <a:gd name="T2" fmla="*/ 0 w 90"/>
              <a:gd name="T3" fmla="*/ 0 h 57"/>
              <a:gd name="T4" fmla="*/ 0 w 90"/>
              <a:gd name="T5" fmla="*/ 37 h 57"/>
              <a:gd name="T6" fmla="*/ 59 w 90"/>
              <a:gd name="T7" fmla="*/ 57 h 57"/>
              <a:gd name="T8" fmla="*/ 90 w 90"/>
              <a:gd name="T9" fmla="*/ 2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57">
                <a:moveTo>
                  <a:pt x="90" y="27"/>
                </a:moveTo>
                <a:lnTo>
                  <a:pt x="0" y="0"/>
                </a:lnTo>
                <a:lnTo>
                  <a:pt x="0" y="37"/>
                </a:lnTo>
                <a:lnTo>
                  <a:pt x="59" y="57"/>
                </a:lnTo>
                <a:lnTo>
                  <a:pt x="90" y="2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9" name="Freeform 860"/>
          <p:cNvSpPr/>
          <p:nvPr/>
        </p:nvSpPr>
        <p:spPr bwMode="auto">
          <a:xfrm>
            <a:off x="1681480" y="4339590"/>
            <a:ext cx="26035" cy="41910"/>
          </a:xfrm>
          <a:custGeom>
            <a:avLst/>
            <a:gdLst>
              <a:gd name="T0" fmla="*/ 0 w 20"/>
              <a:gd name="T1" fmla="*/ 14 h 32"/>
              <a:gd name="T2" fmla="*/ 3 w 20"/>
              <a:gd name="T3" fmla="*/ 32 h 32"/>
              <a:gd name="T4" fmla="*/ 20 w 20"/>
              <a:gd name="T5" fmla="*/ 14 h 32"/>
              <a:gd name="T6" fmla="*/ 15 w 20"/>
              <a:gd name="T7" fmla="*/ 0 h 32"/>
              <a:gd name="T8" fmla="*/ 0 w 20"/>
              <a:gd name="T9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2">
                <a:moveTo>
                  <a:pt x="0" y="14"/>
                </a:moveTo>
                <a:lnTo>
                  <a:pt x="3" y="32"/>
                </a:lnTo>
                <a:lnTo>
                  <a:pt x="20" y="14"/>
                </a:lnTo>
                <a:lnTo>
                  <a:pt x="15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0" name="Oval 861"/>
          <p:cNvSpPr>
            <a:spLocks noChangeArrowheads="1"/>
          </p:cNvSpPr>
          <p:nvPr/>
        </p:nvSpPr>
        <p:spPr bwMode="auto">
          <a:xfrm>
            <a:off x="7918450" y="5902325"/>
            <a:ext cx="23495" cy="222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1" name="Freeform 862"/>
          <p:cNvSpPr>
            <a:spLocks noEditPoints="1"/>
          </p:cNvSpPr>
          <p:nvPr/>
        </p:nvSpPr>
        <p:spPr bwMode="auto">
          <a:xfrm>
            <a:off x="7742555" y="5803265"/>
            <a:ext cx="278765" cy="27749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3 w 288"/>
              <a:gd name="T11" fmla="*/ 144 h 288"/>
              <a:gd name="T12" fmla="*/ 211 w 288"/>
              <a:gd name="T13" fmla="*/ 157 h 288"/>
              <a:gd name="T14" fmla="*/ 131 w 288"/>
              <a:gd name="T15" fmla="*/ 207 h 288"/>
              <a:gd name="T16" fmla="*/ 34 w 288"/>
              <a:gd name="T17" fmla="*/ 153 h 288"/>
              <a:gd name="T18" fmla="*/ 102 w 288"/>
              <a:gd name="T19" fmla="*/ 157 h 288"/>
              <a:gd name="T20" fmla="*/ 82 w 288"/>
              <a:gd name="T21" fmla="*/ 121 h 288"/>
              <a:gd name="T22" fmla="*/ 137 w 288"/>
              <a:gd name="T23" fmla="*/ 132 h 288"/>
              <a:gd name="T24" fmla="*/ 143 w 288"/>
              <a:gd name="T25" fmla="*/ 125 h 288"/>
              <a:gd name="T26" fmla="*/ 143 w 288"/>
              <a:gd name="T27" fmla="*/ 124 h 288"/>
              <a:gd name="T28" fmla="*/ 185 w 288"/>
              <a:gd name="T29" fmla="*/ 82 h 288"/>
              <a:gd name="T30" fmla="*/ 227 w 288"/>
              <a:gd name="T31" fmla="*/ 121 h 288"/>
              <a:gd name="T32" fmla="*/ 254 w 288"/>
              <a:gd name="T33" fmla="*/ 134 h 288"/>
              <a:gd name="T34" fmla="*/ 223 w 288"/>
              <a:gd name="T35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3" y="144"/>
                </a:moveTo>
                <a:cubicBezTo>
                  <a:pt x="220" y="149"/>
                  <a:pt x="216" y="154"/>
                  <a:pt x="211" y="157"/>
                </a:cubicBezTo>
                <a:cubicBezTo>
                  <a:pt x="205" y="174"/>
                  <a:pt x="184" y="207"/>
                  <a:pt x="131" y="207"/>
                </a:cubicBezTo>
                <a:cubicBezTo>
                  <a:pt x="58" y="207"/>
                  <a:pt x="34" y="153"/>
                  <a:pt x="34" y="153"/>
                </a:cubicBezTo>
                <a:cubicBezTo>
                  <a:pt x="34" y="153"/>
                  <a:pt x="67" y="170"/>
                  <a:pt x="102" y="157"/>
                </a:cubicBezTo>
                <a:cubicBezTo>
                  <a:pt x="73" y="145"/>
                  <a:pt x="67" y="107"/>
                  <a:pt x="82" y="121"/>
                </a:cubicBezTo>
                <a:cubicBezTo>
                  <a:pt x="93" y="132"/>
                  <a:pt x="119" y="133"/>
                  <a:pt x="137" y="132"/>
                </a:cubicBezTo>
                <a:cubicBezTo>
                  <a:pt x="139" y="130"/>
                  <a:pt x="141" y="128"/>
                  <a:pt x="143" y="125"/>
                </a:cubicBezTo>
                <a:cubicBezTo>
                  <a:pt x="143" y="125"/>
                  <a:pt x="143" y="124"/>
                  <a:pt x="143" y="124"/>
                </a:cubicBezTo>
                <a:cubicBezTo>
                  <a:pt x="143" y="101"/>
                  <a:pt x="162" y="82"/>
                  <a:pt x="185" y="82"/>
                </a:cubicBezTo>
                <a:cubicBezTo>
                  <a:pt x="208" y="82"/>
                  <a:pt x="226" y="99"/>
                  <a:pt x="227" y="121"/>
                </a:cubicBezTo>
                <a:cubicBezTo>
                  <a:pt x="254" y="134"/>
                  <a:pt x="254" y="134"/>
                  <a:pt x="254" y="134"/>
                </a:cubicBezTo>
                <a:lnTo>
                  <a:pt x="223" y="14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2" name="Freeform 863"/>
          <p:cNvSpPr>
            <a:spLocks noEditPoints="1"/>
          </p:cNvSpPr>
          <p:nvPr/>
        </p:nvSpPr>
        <p:spPr bwMode="auto">
          <a:xfrm>
            <a:off x="3294380" y="5814060"/>
            <a:ext cx="277495" cy="247015"/>
          </a:xfrm>
          <a:custGeom>
            <a:avLst/>
            <a:gdLst>
              <a:gd name="T0" fmla="*/ 276 w 288"/>
              <a:gd name="T1" fmla="*/ 133 h 256"/>
              <a:gd name="T2" fmla="*/ 282 w 288"/>
              <a:gd name="T3" fmla="*/ 101 h 256"/>
              <a:gd name="T4" fmla="*/ 200 w 288"/>
              <a:gd name="T5" fmla="*/ 19 h 256"/>
              <a:gd name="T6" fmla="*/ 177 w 288"/>
              <a:gd name="T7" fmla="*/ 23 h 256"/>
              <a:gd name="T8" fmla="*/ 135 w 288"/>
              <a:gd name="T9" fmla="*/ 0 h 256"/>
              <a:gd name="T10" fmla="*/ 85 w 288"/>
              <a:gd name="T11" fmla="*/ 42 h 256"/>
              <a:gd name="T12" fmla="*/ 66 w 288"/>
              <a:gd name="T13" fmla="*/ 36 h 256"/>
              <a:gd name="T14" fmla="*/ 29 w 288"/>
              <a:gd name="T15" fmla="*/ 73 h 256"/>
              <a:gd name="T16" fmla="*/ 30 w 288"/>
              <a:gd name="T17" fmla="*/ 80 h 256"/>
              <a:gd name="T18" fmla="*/ 0 w 288"/>
              <a:gd name="T19" fmla="*/ 135 h 256"/>
              <a:gd name="T20" fmla="*/ 39 w 288"/>
              <a:gd name="T21" fmla="*/ 195 h 256"/>
              <a:gd name="T22" fmla="*/ 37 w 288"/>
              <a:gd name="T23" fmla="*/ 207 h 256"/>
              <a:gd name="T24" fmla="*/ 78 w 288"/>
              <a:gd name="T25" fmla="*/ 247 h 256"/>
              <a:gd name="T26" fmla="*/ 109 w 288"/>
              <a:gd name="T27" fmla="*/ 233 h 256"/>
              <a:gd name="T28" fmla="*/ 159 w 288"/>
              <a:gd name="T29" fmla="*/ 256 h 256"/>
              <a:gd name="T30" fmla="*/ 220 w 288"/>
              <a:gd name="T31" fmla="*/ 215 h 256"/>
              <a:gd name="T32" fmla="*/ 236 w 288"/>
              <a:gd name="T33" fmla="*/ 218 h 256"/>
              <a:gd name="T34" fmla="*/ 288 w 288"/>
              <a:gd name="T35" fmla="*/ 166 h 256"/>
              <a:gd name="T36" fmla="*/ 276 w 288"/>
              <a:gd name="T37" fmla="*/ 133 h 256"/>
              <a:gd name="T38" fmla="*/ 236 w 288"/>
              <a:gd name="T39" fmla="*/ 198 h 256"/>
              <a:gd name="T40" fmla="*/ 226 w 288"/>
              <a:gd name="T41" fmla="*/ 196 h 256"/>
              <a:gd name="T42" fmla="*/ 219 w 288"/>
              <a:gd name="T43" fmla="*/ 194 h 256"/>
              <a:gd name="T44" fmla="*/ 210 w 288"/>
              <a:gd name="T45" fmla="*/ 170 h 256"/>
              <a:gd name="T46" fmla="*/ 199 w 288"/>
              <a:gd name="T47" fmla="*/ 162 h 256"/>
              <a:gd name="T48" fmla="*/ 188 w 288"/>
              <a:gd name="T49" fmla="*/ 167 h 256"/>
              <a:gd name="T50" fmla="*/ 193 w 288"/>
              <a:gd name="T51" fmla="*/ 177 h 256"/>
              <a:gd name="T52" fmla="*/ 198 w 288"/>
              <a:gd name="T53" fmla="*/ 181 h 256"/>
              <a:gd name="T54" fmla="*/ 204 w 288"/>
              <a:gd name="T55" fmla="*/ 201 h 256"/>
              <a:gd name="T56" fmla="*/ 204 w 288"/>
              <a:gd name="T57" fmla="*/ 202 h 256"/>
              <a:gd name="T58" fmla="*/ 201 w 288"/>
              <a:gd name="T59" fmla="*/ 207 h 256"/>
              <a:gd name="T60" fmla="*/ 159 w 288"/>
              <a:gd name="T61" fmla="*/ 236 h 256"/>
              <a:gd name="T62" fmla="*/ 124 w 288"/>
              <a:gd name="T63" fmla="*/ 220 h 256"/>
              <a:gd name="T64" fmla="*/ 108 w 288"/>
              <a:gd name="T65" fmla="*/ 202 h 256"/>
              <a:gd name="T66" fmla="*/ 93 w 288"/>
              <a:gd name="T67" fmla="*/ 220 h 256"/>
              <a:gd name="T68" fmla="*/ 78 w 288"/>
              <a:gd name="T69" fmla="*/ 227 h 256"/>
              <a:gd name="T70" fmla="*/ 57 w 288"/>
              <a:gd name="T71" fmla="*/ 207 h 256"/>
              <a:gd name="T72" fmla="*/ 58 w 288"/>
              <a:gd name="T73" fmla="*/ 201 h 256"/>
              <a:gd name="T74" fmla="*/ 63 w 288"/>
              <a:gd name="T75" fmla="*/ 184 h 256"/>
              <a:gd name="T76" fmla="*/ 47 w 288"/>
              <a:gd name="T77" fmla="*/ 177 h 256"/>
              <a:gd name="T78" fmla="*/ 20 w 288"/>
              <a:gd name="T79" fmla="*/ 135 h 256"/>
              <a:gd name="T80" fmla="*/ 41 w 288"/>
              <a:gd name="T81" fmla="*/ 97 h 256"/>
              <a:gd name="T82" fmla="*/ 52 w 288"/>
              <a:gd name="T83" fmla="*/ 90 h 256"/>
              <a:gd name="T84" fmla="*/ 50 w 288"/>
              <a:gd name="T85" fmla="*/ 77 h 256"/>
              <a:gd name="T86" fmla="*/ 49 w 288"/>
              <a:gd name="T87" fmla="*/ 73 h 256"/>
              <a:gd name="T88" fmla="*/ 66 w 288"/>
              <a:gd name="T89" fmla="*/ 56 h 256"/>
              <a:gd name="T90" fmla="*/ 75 w 288"/>
              <a:gd name="T91" fmla="*/ 59 h 256"/>
              <a:gd name="T92" fmla="*/ 99 w 288"/>
              <a:gd name="T93" fmla="*/ 74 h 256"/>
              <a:gd name="T94" fmla="*/ 105 w 288"/>
              <a:gd name="T95" fmla="*/ 45 h 256"/>
              <a:gd name="T96" fmla="*/ 135 w 288"/>
              <a:gd name="T97" fmla="*/ 20 h 256"/>
              <a:gd name="T98" fmla="*/ 160 w 288"/>
              <a:gd name="T99" fmla="*/ 34 h 256"/>
              <a:gd name="T100" fmla="*/ 169 w 288"/>
              <a:gd name="T101" fmla="*/ 46 h 256"/>
              <a:gd name="T102" fmla="*/ 183 w 288"/>
              <a:gd name="T103" fmla="*/ 42 h 256"/>
              <a:gd name="T104" fmla="*/ 200 w 288"/>
              <a:gd name="T105" fmla="*/ 39 h 256"/>
              <a:gd name="T106" fmla="*/ 262 w 288"/>
              <a:gd name="T107" fmla="*/ 101 h 256"/>
              <a:gd name="T108" fmla="*/ 257 w 288"/>
              <a:gd name="T109" fmla="*/ 125 h 256"/>
              <a:gd name="T110" fmla="*/ 253 w 288"/>
              <a:gd name="T111" fmla="*/ 136 h 256"/>
              <a:gd name="T112" fmla="*/ 261 w 288"/>
              <a:gd name="T113" fmla="*/ 146 h 256"/>
              <a:gd name="T114" fmla="*/ 268 w 288"/>
              <a:gd name="T115" fmla="*/ 166 h 256"/>
              <a:gd name="T116" fmla="*/ 236 w 288"/>
              <a:gd name="T117" fmla="*/ 19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" h="256">
                <a:moveTo>
                  <a:pt x="276" y="133"/>
                </a:moveTo>
                <a:cubicBezTo>
                  <a:pt x="280" y="123"/>
                  <a:pt x="282" y="112"/>
                  <a:pt x="282" y="101"/>
                </a:cubicBezTo>
                <a:cubicBezTo>
                  <a:pt x="282" y="56"/>
                  <a:pt x="246" y="19"/>
                  <a:pt x="200" y="19"/>
                </a:cubicBezTo>
                <a:cubicBezTo>
                  <a:pt x="192" y="19"/>
                  <a:pt x="185" y="20"/>
                  <a:pt x="177" y="23"/>
                </a:cubicBezTo>
                <a:cubicBezTo>
                  <a:pt x="168" y="9"/>
                  <a:pt x="152" y="0"/>
                  <a:pt x="135" y="0"/>
                </a:cubicBezTo>
                <a:cubicBezTo>
                  <a:pt x="110" y="0"/>
                  <a:pt x="89" y="18"/>
                  <a:pt x="85" y="42"/>
                </a:cubicBezTo>
                <a:cubicBezTo>
                  <a:pt x="79" y="38"/>
                  <a:pt x="73" y="36"/>
                  <a:pt x="66" y="36"/>
                </a:cubicBezTo>
                <a:cubicBezTo>
                  <a:pt x="46" y="36"/>
                  <a:pt x="29" y="53"/>
                  <a:pt x="29" y="73"/>
                </a:cubicBezTo>
                <a:cubicBezTo>
                  <a:pt x="29" y="76"/>
                  <a:pt x="29" y="78"/>
                  <a:pt x="30" y="80"/>
                </a:cubicBezTo>
                <a:cubicBezTo>
                  <a:pt x="12" y="92"/>
                  <a:pt x="0" y="112"/>
                  <a:pt x="0" y="135"/>
                </a:cubicBezTo>
                <a:cubicBezTo>
                  <a:pt x="0" y="162"/>
                  <a:pt x="16" y="184"/>
                  <a:pt x="39" y="195"/>
                </a:cubicBezTo>
                <a:cubicBezTo>
                  <a:pt x="38" y="199"/>
                  <a:pt x="37" y="203"/>
                  <a:pt x="37" y="207"/>
                </a:cubicBezTo>
                <a:cubicBezTo>
                  <a:pt x="37" y="229"/>
                  <a:pt x="55" y="247"/>
                  <a:pt x="78" y="247"/>
                </a:cubicBezTo>
                <a:cubicBezTo>
                  <a:pt x="90" y="247"/>
                  <a:pt x="101" y="242"/>
                  <a:pt x="109" y="233"/>
                </a:cubicBezTo>
                <a:cubicBezTo>
                  <a:pt x="121" y="247"/>
                  <a:pt x="139" y="256"/>
                  <a:pt x="159" y="256"/>
                </a:cubicBezTo>
                <a:cubicBezTo>
                  <a:pt x="186" y="256"/>
                  <a:pt x="210" y="239"/>
                  <a:pt x="220" y="215"/>
                </a:cubicBezTo>
                <a:cubicBezTo>
                  <a:pt x="225" y="217"/>
                  <a:pt x="231" y="218"/>
                  <a:pt x="236" y="218"/>
                </a:cubicBezTo>
                <a:cubicBezTo>
                  <a:pt x="265" y="218"/>
                  <a:pt x="288" y="195"/>
                  <a:pt x="288" y="166"/>
                </a:cubicBezTo>
                <a:cubicBezTo>
                  <a:pt x="288" y="153"/>
                  <a:pt x="284" y="142"/>
                  <a:pt x="276" y="133"/>
                </a:cubicBezTo>
                <a:close/>
                <a:moveTo>
                  <a:pt x="236" y="198"/>
                </a:moveTo>
                <a:cubicBezTo>
                  <a:pt x="233" y="198"/>
                  <a:pt x="230" y="197"/>
                  <a:pt x="226" y="196"/>
                </a:cubicBezTo>
                <a:cubicBezTo>
                  <a:pt x="219" y="194"/>
                  <a:pt x="219" y="194"/>
                  <a:pt x="219" y="194"/>
                </a:cubicBezTo>
                <a:cubicBezTo>
                  <a:pt x="218" y="183"/>
                  <a:pt x="214" y="175"/>
                  <a:pt x="210" y="170"/>
                </a:cubicBezTo>
                <a:cubicBezTo>
                  <a:pt x="205" y="164"/>
                  <a:pt x="200" y="162"/>
                  <a:pt x="199" y="162"/>
                </a:cubicBezTo>
                <a:cubicBezTo>
                  <a:pt x="194" y="160"/>
                  <a:pt x="190" y="163"/>
                  <a:pt x="188" y="167"/>
                </a:cubicBezTo>
                <a:cubicBezTo>
                  <a:pt x="187" y="171"/>
                  <a:pt x="189" y="175"/>
                  <a:pt x="193" y="177"/>
                </a:cubicBezTo>
                <a:cubicBezTo>
                  <a:pt x="194" y="177"/>
                  <a:pt x="196" y="178"/>
                  <a:pt x="198" y="181"/>
                </a:cubicBezTo>
                <a:cubicBezTo>
                  <a:pt x="201" y="184"/>
                  <a:pt x="203" y="190"/>
                  <a:pt x="204" y="201"/>
                </a:cubicBezTo>
                <a:cubicBezTo>
                  <a:pt x="204" y="201"/>
                  <a:pt x="204" y="201"/>
                  <a:pt x="204" y="202"/>
                </a:cubicBezTo>
                <a:cubicBezTo>
                  <a:pt x="201" y="207"/>
                  <a:pt x="201" y="207"/>
                  <a:pt x="201" y="207"/>
                </a:cubicBezTo>
                <a:cubicBezTo>
                  <a:pt x="194" y="225"/>
                  <a:pt x="177" y="236"/>
                  <a:pt x="159" y="236"/>
                </a:cubicBezTo>
                <a:cubicBezTo>
                  <a:pt x="145" y="236"/>
                  <a:pt x="132" y="230"/>
                  <a:pt x="124" y="220"/>
                </a:cubicBezTo>
                <a:cubicBezTo>
                  <a:pt x="108" y="202"/>
                  <a:pt x="108" y="202"/>
                  <a:pt x="108" y="202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89" y="225"/>
                  <a:pt x="84" y="227"/>
                  <a:pt x="78" y="227"/>
                </a:cubicBezTo>
                <a:cubicBezTo>
                  <a:pt x="66" y="227"/>
                  <a:pt x="57" y="218"/>
                  <a:pt x="57" y="207"/>
                </a:cubicBezTo>
                <a:cubicBezTo>
                  <a:pt x="57" y="205"/>
                  <a:pt x="57" y="203"/>
                  <a:pt x="58" y="201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47" y="177"/>
                  <a:pt x="47" y="177"/>
                  <a:pt x="47" y="177"/>
                </a:cubicBezTo>
                <a:cubicBezTo>
                  <a:pt x="31" y="169"/>
                  <a:pt x="20" y="153"/>
                  <a:pt x="20" y="135"/>
                </a:cubicBezTo>
                <a:cubicBezTo>
                  <a:pt x="20" y="120"/>
                  <a:pt x="28" y="105"/>
                  <a:pt x="41" y="97"/>
                </a:cubicBezTo>
                <a:cubicBezTo>
                  <a:pt x="52" y="90"/>
                  <a:pt x="52" y="90"/>
                  <a:pt x="52" y="90"/>
                </a:cubicBezTo>
                <a:cubicBezTo>
                  <a:pt x="50" y="77"/>
                  <a:pt x="50" y="77"/>
                  <a:pt x="50" y="77"/>
                </a:cubicBezTo>
                <a:cubicBezTo>
                  <a:pt x="49" y="75"/>
                  <a:pt x="49" y="74"/>
                  <a:pt x="49" y="73"/>
                </a:cubicBezTo>
                <a:cubicBezTo>
                  <a:pt x="49" y="64"/>
                  <a:pt x="57" y="56"/>
                  <a:pt x="66" y="56"/>
                </a:cubicBezTo>
                <a:cubicBezTo>
                  <a:pt x="69" y="56"/>
                  <a:pt x="72" y="57"/>
                  <a:pt x="75" y="59"/>
                </a:cubicBezTo>
                <a:cubicBezTo>
                  <a:pt x="99" y="74"/>
                  <a:pt x="99" y="74"/>
                  <a:pt x="99" y="74"/>
                </a:cubicBezTo>
                <a:cubicBezTo>
                  <a:pt x="105" y="45"/>
                  <a:pt x="105" y="45"/>
                  <a:pt x="105" y="45"/>
                </a:cubicBezTo>
                <a:cubicBezTo>
                  <a:pt x="107" y="30"/>
                  <a:pt x="120" y="20"/>
                  <a:pt x="135" y="20"/>
                </a:cubicBezTo>
                <a:cubicBezTo>
                  <a:pt x="145" y="20"/>
                  <a:pt x="155" y="25"/>
                  <a:pt x="160" y="34"/>
                </a:cubicBezTo>
                <a:cubicBezTo>
                  <a:pt x="169" y="46"/>
                  <a:pt x="169" y="46"/>
                  <a:pt x="169" y="46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9" y="40"/>
                  <a:pt x="195" y="39"/>
                  <a:pt x="200" y="39"/>
                </a:cubicBezTo>
                <a:cubicBezTo>
                  <a:pt x="235" y="39"/>
                  <a:pt x="262" y="67"/>
                  <a:pt x="262" y="101"/>
                </a:cubicBezTo>
                <a:cubicBezTo>
                  <a:pt x="262" y="109"/>
                  <a:pt x="261" y="117"/>
                  <a:pt x="257" y="125"/>
                </a:cubicBezTo>
                <a:cubicBezTo>
                  <a:pt x="253" y="136"/>
                  <a:pt x="253" y="136"/>
                  <a:pt x="253" y="13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4" y="150"/>
                  <a:pt x="268" y="157"/>
                  <a:pt x="268" y="166"/>
                </a:cubicBezTo>
                <a:cubicBezTo>
                  <a:pt x="268" y="184"/>
                  <a:pt x="254" y="198"/>
                  <a:pt x="236" y="19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3" name="Freeform 864"/>
          <p:cNvSpPr/>
          <p:nvPr/>
        </p:nvSpPr>
        <p:spPr bwMode="auto">
          <a:xfrm>
            <a:off x="3427730" y="5882640"/>
            <a:ext cx="81915" cy="71120"/>
          </a:xfrm>
          <a:custGeom>
            <a:avLst/>
            <a:gdLst>
              <a:gd name="T0" fmla="*/ 76 w 85"/>
              <a:gd name="T1" fmla="*/ 58 h 74"/>
              <a:gd name="T2" fmla="*/ 66 w 85"/>
              <a:gd name="T3" fmla="*/ 58 h 74"/>
              <a:gd name="T4" fmla="*/ 23 w 85"/>
              <a:gd name="T5" fmla="*/ 39 h 74"/>
              <a:gd name="T6" fmla="*/ 16 w 85"/>
              <a:gd name="T7" fmla="*/ 12 h 74"/>
              <a:gd name="T8" fmla="*/ 16 w 85"/>
              <a:gd name="T9" fmla="*/ 9 h 74"/>
              <a:gd name="T10" fmla="*/ 9 w 85"/>
              <a:gd name="T11" fmla="*/ 1 h 74"/>
              <a:gd name="T12" fmla="*/ 0 w 85"/>
              <a:gd name="T13" fmla="*/ 8 h 74"/>
              <a:gd name="T14" fmla="*/ 0 w 85"/>
              <a:gd name="T15" fmla="*/ 8 h 74"/>
              <a:gd name="T16" fmla="*/ 0 w 85"/>
              <a:gd name="T17" fmla="*/ 12 h 74"/>
              <a:gd name="T18" fmla="*/ 10 w 85"/>
              <a:gd name="T19" fmla="*/ 48 h 74"/>
              <a:gd name="T20" fmla="*/ 65 w 85"/>
              <a:gd name="T21" fmla="*/ 74 h 74"/>
              <a:gd name="T22" fmla="*/ 66 w 85"/>
              <a:gd name="T23" fmla="*/ 74 h 74"/>
              <a:gd name="T24" fmla="*/ 78 w 85"/>
              <a:gd name="T25" fmla="*/ 74 h 74"/>
              <a:gd name="T26" fmla="*/ 85 w 85"/>
              <a:gd name="T27" fmla="*/ 65 h 74"/>
              <a:gd name="T28" fmla="*/ 76 w 85"/>
              <a:gd name="T29" fmla="*/ 5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5" h="74">
                <a:moveTo>
                  <a:pt x="76" y="58"/>
                </a:moveTo>
                <a:cubicBezTo>
                  <a:pt x="73" y="58"/>
                  <a:pt x="69" y="58"/>
                  <a:pt x="66" y="58"/>
                </a:cubicBezTo>
                <a:cubicBezTo>
                  <a:pt x="41" y="58"/>
                  <a:pt x="30" y="49"/>
                  <a:pt x="23" y="39"/>
                </a:cubicBezTo>
                <a:cubicBezTo>
                  <a:pt x="17" y="29"/>
                  <a:pt x="16" y="17"/>
                  <a:pt x="16" y="12"/>
                </a:cubicBezTo>
                <a:cubicBezTo>
                  <a:pt x="16" y="10"/>
                  <a:pt x="16" y="9"/>
                  <a:pt x="16" y="9"/>
                </a:cubicBezTo>
                <a:cubicBezTo>
                  <a:pt x="16" y="5"/>
                  <a:pt x="13" y="1"/>
                  <a:pt x="9" y="1"/>
                </a:cubicBezTo>
                <a:cubicBezTo>
                  <a:pt x="4" y="0"/>
                  <a:pt x="1" y="4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10"/>
                  <a:pt x="0" y="12"/>
                </a:cubicBezTo>
                <a:cubicBezTo>
                  <a:pt x="0" y="18"/>
                  <a:pt x="1" y="33"/>
                  <a:pt x="10" y="48"/>
                </a:cubicBezTo>
                <a:cubicBezTo>
                  <a:pt x="19" y="62"/>
                  <a:pt x="36" y="74"/>
                  <a:pt x="65" y="74"/>
                </a:cubicBezTo>
                <a:cubicBezTo>
                  <a:pt x="65" y="74"/>
                  <a:pt x="66" y="74"/>
                  <a:pt x="66" y="74"/>
                </a:cubicBezTo>
                <a:cubicBezTo>
                  <a:pt x="70" y="74"/>
                  <a:pt x="74" y="74"/>
                  <a:pt x="78" y="74"/>
                </a:cubicBezTo>
                <a:cubicBezTo>
                  <a:pt x="82" y="73"/>
                  <a:pt x="85" y="69"/>
                  <a:pt x="85" y="65"/>
                </a:cubicBezTo>
                <a:cubicBezTo>
                  <a:pt x="85" y="60"/>
                  <a:pt x="81" y="57"/>
                  <a:pt x="76" y="5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4" name="Freeform 865"/>
          <p:cNvSpPr/>
          <p:nvPr/>
        </p:nvSpPr>
        <p:spPr bwMode="auto">
          <a:xfrm>
            <a:off x="3369945" y="5906135"/>
            <a:ext cx="44450" cy="79375"/>
          </a:xfrm>
          <a:custGeom>
            <a:avLst/>
            <a:gdLst>
              <a:gd name="T0" fmla="*/ 41 w 46"/>
              <a:gd name="T1" fmla="*/ 62 h 82"/>
              <a:gd name="T2" fmla="*/ 24 w 46"/>
              <a:gd name="T3" fmla="*/ 51 h 82"/>
              <a:gd name="T4" fmla="*/ 27 w 46"/>
              <a:gd name="T5" fmla="*/ 35 h 82"/>
              <a:gd name="T6" fmla="*/ 16 w 46"/>
              <a:gd name="T7" fmla="*/ 4 h 82"/>
              <a:gd name="T8" fmla="*/ 4 w 46"/>
              <a:gd name="T9" fmla="*/ 3 h 82"/>
              <a:gd name="T10" fmla="*/ 3 w 46"/>
              <a:gd name="T11" fmla="*/ 14 h 82"/>
              <a:gd name="T12" fmla="*/ 3 w 46"/>
              <a:gd name="T13" fmla="*/ 14 h 82"/>
              <a:gd name="T14" fmla="*/ 11 w 46"/>
              <a:gd name="T15" fmla="*/ 35 h 82"/>
              <a:gd name="T16" fmla="*/ 3 w 46"/>
              <a:gd name="T17" fmla="*/ 52 h 82"/>
              <a:gd name="T18" fmla="*/ 1 w 46"/>
              <a:gd name="T19" fmla="*/ 60 h 82"/>
              <a:gd name="T20" fmla="*/ 2 w 46"/>
              <a:gd name="T21" fmla="*/ 63 h 82"/>
              <a:gd name="T22" fmla="*/ 12 w 46"/>
              <a:gd name="T23" fmla="*/ 68 h 82"/>
              <a:gd name="T24" fmla="*/ 19 w 46"/>
              <a:gd name="T25" fmla="*/ 66 h 82"/>
              <a:gd name="T26" fmla="*/ 27 w 46"/>
              <a:gd name="T27" fmla="*/ 71 h 82"/>
              <a:gd name="T28" fmla="*/ 29 w 46"/>
              <a:gd name="T29" fmla="*/ 74 h 82"/>
              <a:gd name="T30" fmla="*/ 29 w 46"/>
              <a:gd name="T31" fmla="*/ 75 h 82"/>
              <a:gd name="T32" fmla="*/ 29 w 46"/>
              <a:gd name="T33" fmla="*/ 75 h 82"/>
              <a:gd name="T34" fmla="*/ 29 w 46"/>
              <a:gd name="T35" fmla="*/ 75 h 82"/>
              <a:gd name="T36" fmla="*/ 37 w 46"/>
              <a:gd name="T37" fmla="*/ 82 h 82"/>
              <a:gd name="T38" fmla="*/ 38 w 46"/>
              <a:gd name="T39" fmla="*/ 82 h 82"/>
              <a:gd name="T40" fmla="*/ 45 w 46"/>
              <a:gd name="T41" fmla="*/ 73 h 82"/>
              <a:gd name="T42" fmla="*/ 41 w 46"/>
              <a:gd name="T43" fmla="*/ 6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" h="82">
                <a:moveTo>
                  <a:pt x="41" y="62"/>
                </a:moveTo>
                <a:cubicBezTo>
                  <a:pt x="38" y="57"/>
                  <a:pt x="32" y="52"/>
                  <a:pt x="24" y="51"/>
                </a:cubicBezTo>
                <a:cubicBezTo>
                  <a:pt x="26" y="45"/>
                  <a:pt x="27" y="40"/>
                  <a:pt x="27" y="35"/>
                </a:cubicBezTo>
                <a:cubicBezTo>
                  <a:pt x="27" y="17"/>
                  <a:pt x="16" y="5"/>
                  <a:pt x="16" y="4"/>
                </a:cubicBezTo>
                <a:cubicBezTo>
                  <a:pt x="13" y="1"/>
                  <a:pt x="8" y="0"/>
                  <a:pt x="4" y="3"/>
                </a:cubicBezTo>
                <a:cubicBezTo>
                  <a:pt x="1" y="6"/>
                  <a:pt x="0" y="11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5" y="16"/>
                  <a:pt x="11" y="26"/>
                  <a:pt x="11" y="35"/>
                </a:cubicBezTo>
                <a:cubicBezTo>
                  <a:pt x="11" y="41"/>
                  <a:pt x="9" y="46"/>
                  <a:pt x="3" y="52"/>
                </a:cubicBezTo>
                <a:cubicBezTo>
                  <a:pt x="1" y="54"/>
                  <a:pt x="1" y="58"/>
                  <a:pt x="1" y="60"/>
                </a:cubicBezTo>
                <a:cubicBezTo>
                  <a:pt x="1" y="61"/>
                  <a:pt x="1" y="62"/>
                  <a:pt x="2" y="63"/>
                </a:cubicBezTo>
                <a:cubicBezTo>
                  <a:pt x="3" y="67"/>
                  <a:pt x="8" y="69"/>
                  <a:pt x="12" y="68"/>
                </a:cubicBezTo>
                <a:cubicBezTo>
                  <a:pt x="15" y="67"/>
                  <a:pt x="18" y="66"/>
                  <a:pt x="19" y="66"/>
                </a:cubicBezTo>
                <a:cubicBezTo>
                  <a:pt x="24" y="67"/>
                  <a:pt x="26" y="68"/>
                  <a:pt x="27" y="71"/>
                </a:cubicBezTo>
                <a:cubicBezTo>
                  <a:pt x="28" y="72"/>
                  <a:pt x="29" y="73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9"/>
                  <a:pt x="33" y="82"/>
                  <a:pt x="37" y="82"/>
                </a:cubicBezTo>
                <a:cubicBezTo>
                  <a:pt x="38" y="82"/>
                  <a:pt x="38" y="82"/>
                  <a:pt x="38" y="82"/>
                </a:cubicBezTo>
                <a:cubicBezTo>
                  <a:pt x="43" y="82"/>
                  <a:pt x="46" y="78"/>
                  <a:pt x="45" y="73"/>
                </a:cubicBezTo>
                <a:cubicBezTo>
                  <a:pt x="45" y="73"/>
                  <a:pt x="44" y="68"/>
                  <a:pt x="41" y="6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5" name="Freeform 866"/>
          <p:cNvSpPr>
            <a:spLocks noEditPoints="1"/>
          </p:cNvSpPr>
          <p:nvPr/>
        </p:nvSpPr>
        <p:spPr bwMode="auto">
          <a:xfrm>
            <a:off x="3853180" y="5803265"/>
            <a:ext cx="255270" cy="226060"/>
          </a:xfrm>
          <a:custGeom>
            <a:avLst/>
            <a:gdLst>
              <a:gd name="T0" fmla="*/ 217 w 265"/>
              <a:gd name="T1" fmla="*/ 201 h 235"/>
              <a:gd name="T2" fmla="*/ 265 w 265"/>
              <a:gd name="T3" fmla="*/ 153 h 235"/>
              <a:gd name="T4" fmla="*/ 253 w 265"/>
              <a:gd name="T5" fmla="*/ 122 h 235"/>
              <a:gd name="T6" fmla="*/ 259 w 265"/>
              <a:gd name="T7" fmla="*/ 93 h 235"/>
              <a:gd name="T8" fmla="*/ 184 w 265"/>
              <a:gd name="T9" fmla="*/ 18 h 235"/>
              <a:gd name="T10" fmla="*/ 163 w 265"/>
              <a:gd name="T11" fmla="*/ 21 h 235"/>
              <a:gd name="T12" fmla="*/ 124 w 265"/>
              <a:gd name="T13" fmla="*/ 0 h 235"/>
              <a:gd name="T14" fmla="*/ 78 w 265"/>
              <a:gd name="T15" fmla="*/ 38 h 235"/>
              <a:gd name="T16" fmla="*/ 60 w 265"/>
              <a:gd name="T17" fmla="*/ 34 h 235"/>
              <a:gd name="T18" fmla="*/ 26 w 265"/>
              <a:gd name="T19" fmla="*/ 67 h 235"/>
              <a:gd name="T20" fmla="*/ 27 w 265"/>
              <a:gd name="T21" fmla="*/ 74 h 235"/>
              <a:gd name="T22" fmla="*/ 0 w 265"/>
              <a:gd name="T23" fmla="*/ 124 h 235"/>
              <a:gd name="T24" fmla="*/ 35 w 265"/>
              <a:gd name="T25" fmla="*/ 179 h 235"/>
              <a:gd name="T26" fmla="*/ 34 w 265"/>
              <a:gd name="T27" fmla="*/ 190 h 235"/>
              <a:gd name="T28" fmla="*/ 71 w 265"/>
              <a:gd name="T29" fmla="*/ 228 h 235"/>
              <a:gd name="T30" fmla="*/ 99 w 265"/>
              <a:gd name="T31" fmla="*/ 214 h 235"/>
              <a:gd name="T32" fmla="*/ 145 w 265"/>
              <a:gd name="T33" fmla="*/ 235 h 235"/>
              <a:gd name="T34" fmla="*/ 202 w 265"/>
              <a:gd name="T35" fmla="*/ 198 h 235"/>
              <a:gd name="T36" fmla="*/ 217 w 265"/>
              <a:gd name="T37" fmla="*/ 201 h 235"/>
              <a:gd name="T38" fmla="*/ 185 w 265"/>
              <a:gd name="T39" fmla="*/ 191 h 235"/>
              <a:gd name="T40" fmla="*/ 145 w 265"/>
              <a:gd name="T41" fmla="*/ 217 h 235"/>
              <a:gd name="T42" fmla="*/ 113 w 265"/>
              <a:gd name="T43" fmla="*/ 202 h 235"/>
              <a:gd name="T44" fmla="*/ 99 w 265"/>
              <a:gd name="T45" fmla="*/ 186 h 235"/>
              <a:gd name="T46" fmla="*/ 85 w 265"/>
              <a:gd name="T47" fmla="*/ 202 h 235"/>
              <a:gd name="T48" fmla="*/ 71 w 265"/>
              <a:gd name="T49" fmla="*/ 209 h 235"/>
              <a:gd name="T50" fmla="*/ 52 w 265"/>
              <a:gd name="T51" fmla="*/ 190 h 235"/>
              <a:gd name="T52" fmla="*/ 53 w 265"/>
              <a:gd name="T53" fmla="*/ 185 h 235"/>
              <a:gd name="T54" fmla="*/ 57 w 265"/>
              <a:gd name="T55" fmla="*/ 169 h 235"/>
              <a:gd name="T56" fmla="*/ 43 w 265"/>
              <a:gd name="T57" fmla="*/ 163 h 235"/>
              <a:gd name="T58" fmla="*/ 18 w 265"/>
              <a:gd name="T59" fmla="*/ 124 h 235"/>
              <a:gd name="T60" fmla="*/ 37 w 265"/>
              <a:gd name="T61" fmla="*/ 89 h 235"/>
              <a:gd name="T62" fmla="*/ 47 w 265"/>
              <a:gd name="T63" fmla="*/ 82 h 235"/>
              <a:gd name="T64" fmla="*/ 45 w 265"/>
              <a:gd name="T65" fmla="*/ 70 h 235"/>
              <a:gd name="T66" fmla="*/ 45 w 265"/>
              <a:gd name="T67" fmla="*/ 67 h 235"/>
              <a:gd name="T68" fmla="*/ 60 w 265"/>
              <a:gd name="T69" fmla="*/ 52 h 235"/>
              <a:gd name="T70" fmla="*/ 68 w 265"/>
              <a:gd name="T71" fmla="*/ 54 h 235"/>
              <a:gd name="T72" fmla="*/ 91 w 265"/>
              <a:gd name="T73" fmla="*/ 68 h 235"/>
              <a:gd name="T74" fmla="*/ 96 w 265"/>
              <a:gd name="T75" fmla="*/ 42 h 235"/>
              <a:gd name="T76" fmla="*/ 124 w 265"/>
              <a:gd name="T77" fmla="*/ 18 h 235"/>
              <a:gd name="T78" fmla="*/ 147 w 265"/>
              <a:gd name="T79" fmla="*/ 31 h 235"/>
              <a:gd name="T80" fmla="*/ 155 w 265"/>
              <a:gd name="T81" fmla="*/ 42 h 235"/>
              <a:gd name="T82" fmla="*/ 168 w 265"/>
              <a:gd name="T83" fmla="*/ 38 h 235"/>
              <a:gd name="T84" fmla="*/ 184 w 265"/>
              <a:gd name="T85" fmla="*/ 36 h 235"/>
              <a:gd name="T86" fmla="*/ 241 w 265"/>
              <a:gd name="T87" fmla="*/ 93 h 235"/>
              <a:gd name="T88" fmla="*/ 236 w 265"/>
              <a:gd name="T89" fmla="*/ 115 h 235"/>
              <a:gd name="T90" fmla="*/ 232 w 265"/>
              <a:gd name="T91" fmla="*/ 125 h 235"/>
              <a:gd name="T92" fmla="*/ 239 w 265"/>
              <a:gd name="T93" fmla="*/ 134 h 235"/>
              <a:gd name="T94" fmla="*/ 246 w 265"/>
              <a:gd name="T95" fmla="*/ 153 h 235"/>
              <a:gd name="T96" fmla="*/ 217 w 265"/>
              <a:gd name="T97" fmla="*/ 182 h 235"/>
              <a:gd name="T98" fmla="*/ 208 w 265"/>
              <a:gd name="T99" fmla="*/ 181 h 235"/>
              <a:gd name="T100" fmla="*/ 191 w 265"/>
              <a:gd name="T101" fmla="*/ 175 h 235"/>
              <a:gd name="T102" fmla="*/ 185 w 265"/>
              <a:gd name="T103" fmla="*/ 191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5" h="235">
                <a:moveTo>
                  <a:pt x="217" y="201"/>
                </a:moveTo>
                <a:cubicBezTo>
                  <a:pt x="243" y="201"/>
                  <a:pt x="265" y="179"/>
                  <a:pt x="265" y="153"/>
                </a:cubicBezTo>
                <a:cubicBezTo>
                  <a:pt x="265" y="141"/>
                  <a:pt x="260" y="130"/>
                  <a:pt x="253" y="122"/>
                </a:cubicBezTo>
                <a:cubicBezTo>
                  <a:pt x="257" y="113"/>
                  <a:pt x="259" y="103"/>
                  <a:pt x="259" y="93"/>
                </a:cubicBezTo>
                <a:cubicBezTo>
                  <a:pt x="259" y="51"/>
                  <a:pt x="226" y="18"/>
                  <a:pt x="184" y="18"/>
                </a:cubicBezTo>
                <a:cubicBezTo>
                  <a:pt x="177" y="18"/>
                  <a:pt x="169" y="19"/>
                  <a:pt x="163" y="21"/>
                </a:cubicBezTo>
                <a:cubicBezTo>
                  <a:pt x="154" y="8"/>
                  <a:pt x="140" y="0"/>
                  <a:pt x="124" y="0"/>
                </a:cubicBezTo>
                <a:cubicBezTo>
                  <a:pt x="101" y="0"/>
                  <a:pt x="81" y="16"/>
                  <a:pt x="78" y="38"/>
                </a:cubicBezTo>
                <a:cubicBezTo>
                  <a:pt x="73" y="35"/>
                  <a:pt x="67" y="34"/>
                  <a:pt x="60" y="34"/>
                </a:cubicBezTo>
                <a:cubicBezTo>
                  <a:pt x="42" y="34"/>
                  <a:pt x="26" y="49"/>
                  <a:pt x="26" y="67"/>
                </a:cubicBezTo>
                <a:cubicBezTo>
                  <a:pt x="26" y="70"/>
                  <a:pt x="27" y="72"/>
                  <a:pt x="27" y="74"/>
                </a:cubicBezTo>
                <a:cubicBezTo>
                  <a:pt x="11" y="85"/>
                  <a:pt x="0" y="103"/>
                  <a:pt x="0" y="124"/>
                </a:cubicBezTo>
                <a:cubicBezTo>
                  <a:pt x="0" y="149"/>
                  <a:pt x="14" y="170"/>
                  <a:pt x="35" y="179"/>
                </a:cubicBezTo>
                <a:cubicBezTo>
                  <a:pt x="34" y="183"/>
                  <a:pt x="34" y="186"/>
                  <a:pt x="34" y="190"/>
                </a:cubicBezTo>
                <a:cubicBezTo>
                  <a:pt x="34" y="211"/>
                  <a:pt x="50" y="228"/>
                  <a:pt x="71" y="228"/>
                </a:cubicBezTo>
                <a:cubicBezTo>
                  <a:pt x="82" y="228"/>
                  <a:pt x="93" y="222"/>
                  <a:pt x="99" y="214"/>
                </a:cubicBezTo>
                <a:cubicBezTo>
                  <a:pt x="111" y="227"/>
                  <a:pt x="127" y="235"/>
                  <a:pt x="145" y="235"/>
                </a:cubicBezTo>
                <a:cubicBezTo>
                  <a:pt x="171" y="235"/>
                  <a:pt x="192" y="220"/>
                  <a:pt x="202" y="198"/>
                </a:cubicBezTo>
                <a:cubicBezTo>
                  <a:pt x="207" y="200"/>
                  <a:pt x="212" y="201"/>
                  <a:pt x="217" y="201"/>
                </a:cubicBezTo>
                <a:close/>
                <a:moveTo>
                  <a:pt x="185" y="191"/>
                </a:moveTo>
                <a:cubicBezTo>
                  <a:pt x="178" y="207"/>
                  <a:pt x="163" y="217"/>
                  <a:pt x="145" y="217"/>
                </a:cubicBezTo>
                <a:cubicBezTo>
                  <a:pt x="133" y="217"/>
                  <a:pt x="121" y="212"/>
                  <a:pt x="113" y="202"/>
                </a:cubicBezTo>
                <a:cubicBezTo>
                  <a:pt x="99" y="186"/>
                  <a:pt x="99" y="186"/>
                  <a:pt x="99" y="186"/>
                </a:cubicBezTo>
                <a:cubicBezTo>
                  <a:pt x="85" y="202"/>
                  <a:pt x="85" y="202"/>
                  <a:pt x="85" y="202"/>
                </a:cubicBezTo>
                <a:cubicBezTo>
                  <a:pt x="82" y="207"/>
                  <a:pt x="77" y="209"/>
                  <a:pt x="71" y="209"/>
                </a:cubicBezTo>
                <a:cubicBezTo>
                  <a:pt x="60" y="209"/>
                  <a:pt x="52" y="201"/>
                  <a:pt x="52" y="190"/>
                </a:cubicBezTo>
                <a:cubicBezTo>
                  <a:pt x="52" y="188"/>
                  <a:pt x="52" y="186"/>
                  <a:pt x="53" y="185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28" y="156"/>
                  <a:pt x="18" y="141"/>
                  <a:pt x="18" y="124"/>
                </a:cubicBezTo>
                <a:cubicBezTo>
                  <a:pt x="18" y="110"/>
                  <a:pt x="25" y="97"/>
                  <a:pt x="37" y="89"/>
                </a:cubicBezTo>
                <a:cubicBezTo>
                  <a:pt x="47" y="82"/>
                  <a:pt x="47" y="82"/>
                  <a:pt x="47" y="82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69"/>
                  <a:pt x="45" y="68"/>
                  <a:pt x="45" y="67"/>
                </a:cubicBezTo>
                <a:cubicBezTo>
                  <a:pt x="45" y="59"/>
                  <a:pt x="52" y="52"/>
                  <a:pt x="60" y="52"/>
                </a:cubicBezTo>
                <a:cubicBezTo>
                  <a:pt x="63" y="52"/>
                  <a:pt x="66" y="53"/>
                  <a:pt x="68" y="54"/>
                </a:cubicBezTo>
                <a:cubicBezTo>
                  <a:pt x="91" y="68"/>
                  <a:pt x="91" y="68"/>
                  <a:pt x="91" y="68"/>
                </a:cubicBezTo>
                <a:cubicBezTo>
                  <a:pt x="96" y="42"/>
                  <a:pt x="96" y="42"/>
                  <a:pt x="96" y="42"/>
                </a:cubicBezTo>
                <a:cubicBezTo>
                  <a:pt x="98" y="28"/>
                  <a:pt x="110" y="18"/>
                  <a:pt x="124" y="18"/>
                </a:cubicBezTo>
                <a:cubicBezTo>
                  <a:pt x="133" y="18"/>
                  <a:pt x="142" y="23"/>
                  <a:pt x="147" y="31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73" y="37"/>
                  <a:pt x="179" y="36"/>
                  <a:pt x="184" y="36"/>
                </a:cubicBezTo>
                <a:cubicBezTo>
                  <a:pt x="215" y="36"/>
                  <a:pt x="241" y="62"/>
                  <a:pt x="241" y="93"/>
                </a:cubicBezTo>
                <a:cubicBezTo>
                  <a:pt x="241" y="101"/>
                  <a:pt x="239" y="108"/>
                  <a:pt x="236" y="115"/>
                </a:cubicBezTo>
                <a:cubicBezTo>
                  <a:pt x="232" y="125"/>
                  <a:pt x="232" y="125"/>
                  <a:pt x="232" y="125"/>
                </a:cubicBezTo>
                <a:cubicBezTo>
                  <a:pt x="239" y="134"/>
                  <a:pt x="239" y="134"/>
                  <a:pt x="239" y="134"/>
                </a:cubicBezTo>
                <a:cubicBezTo>
                  <a:pt x="243" y="138"/>
                  <a:pt x="246" y="144"/>
                  <a:pt x="246" y="153"/>
                </a:cubicBezTo>
                <a:cubicBezTo>
                  <a:pt x="246" y="169"/>
                  <a:pt x="233" y="182"/>
                  <a:pt x="217" y="182"/>
                </a:cubicBezTo>
                <a:cubicBezTo>
                  <a:pt x="214" y="182"/>
                  <a:pt x="211" y="182"/>
                  <a:pt x="208" y="181"/>
                </a:cubicBezTo>
                <a:cubicBezTo>
                  <a:pt x="191" y="175"/>
                  <a:pt x="191" y="175"/>
                  <a:pt x="191" y="175"/>
                </a:cubicBezTo>
                <a:lnTo>
                  <a:pt x="185" y="191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6" name="Oval 867"/>
          <p:cNvSpPr>
            <a:spLocks noChangeArrowheads="1"/>
          </p:cNvSpPr>
          <p:nvPr/>
        </p:nvSpPr>
        <p:spPr bwMode="auto">
          <a:xfrm>
            <a:off x="3902075" y="5902325"/>
            <a:ext cx="34290" cy="330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7" name="Oval 868"/>
          <p:cNvSpPr>
            <a:spLocks noChangeArrowheads="1"/>
          </p:cNvSpPr>
          <p:nvPr/>
        </p:nvSpPr>
        <p:spPr bwMode="auto">
          <a:xfrm>
            <a:off x="3961765" y="5902325"/>
            <a:ext cx="34290" cy="330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8" name="Oval 869"/>
          <p:cNvSpPr>
            <a:spLocks noChangeArrowheads="1"/>
          </p:cNvSpPr>
          <p:nvPr/>
        </p:nvSpPr>
        <p:spPr bwMode="auto">
          <a:xfrm>
            <a:off x="4022090" y="5902325"/>
            <a:ext cx="33020" cy="330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39" name="Freeform 870"/>
          <p:cNvSpPr>
            <a:spLocks noEditPoints="1"/>
          </p:cNvSpPr>
          <p:nvPr/>
        </p:nvSpPr>
        <p:spPr bwMode="auto">
          <a:xfrm>
            <a:off x="4044950" y="6005195"/>
            <a:ext cx="53975" cy="53340"/>
          </a:xfrm>
          <a:custGeom>
            <a:avLst/>
            <a:gdLst>
              <a:gd name="T0" fmla="*/ 28 w 56"/>
              <a:gd name="T1" fmla="*/ 0 h 55"/>
              <a:gd name="T2" fmla="*/ 0 w 56"/>
              <a:gd name="T3" fmla="*/ 27 h 55"/>
              <a:gd name="T4" fmla="*/ 28 w 56"/>
              <a:gd name="T5" fmla="*/ 55 h 55"/>
              <a:gd name="T6" fmla="*/ 56 w 56"/>
              <a:gd name="T7" fmla="*/ 27 h 55"/>
              <a:gd name="T8" fmla="*/ 28 w 56"/>
              <a:gd name="T9" fmla="*/ 0 h 55"/>
              <a:gd name="T10" fmla="*/ 28 w 56"/>
              <a:gd name="T11" fmla="*/ 40 h 55"/>
              <a:gd name="T12" fmla="*/ 15 w 56"/>
              <a:gd name="T13" fmla="*/ 27 h 55"/>
              <a:gd name="T14" fmla="*/ 28 w 56"/>
              <a:gd name="T15" fmla="*/ 15 h 55"/>
              <a:gd name="T16" fmla="*/ 41 w 56"/>
              <a:gd name="T17" fmla="*/ 27 h 55"/>
              <a:gd name="T18" fmla="*/ 28 w 56"/>
              <a:gd name="T19" fmla="*/ 4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5">
                <a:moveTo>
                  <a:pt x="28" y="0"/>
                </a:moveTo>
                <a:cubicBezTo>
                  <a:pt x="13" y="0"/>
                  <a:pt x="0" y="12"/>
                  <a:pt x="0" y="27"/>
                </a:cubicBezTo>
                <a:cubicBezTo>
                  <a:pt x="0" y="43"/>
                  <a:pt x="13" y="55"/>
                  <a:pt x="28" y="55"/>
                </a:cubicBezTo>
                <a:cubicBezTo>
                  <a:pt x="43" y="55"/>
                  <a:pt x="56" y="43"/>
                  <a:pt x="56" y="27"/>
                </a:cubicBezTo>
                <a:cubicBezTo>
                  <a:pt x="56" y="12"/>
                  <a:pt x="43" y="0"/>
                  <a:pt x="28" y="0"/>
                </a:cubicBezTo>
                <a:close/>
                <a:moveTo>
                  <a:pt x="28" y="40"/>
                </a:moveTo>
                <a:cubicBezTo>
                  <a:pt x="21" y="40"/>
                  <a:pt x="15" y="34"/>
                  <a:pt x="15" y="27"/>
                </a:cubicBezTo>
                <a:cubicBezTo>
                  <a:pt x="15" y="20"/>
                  <a:pt x="21" y="15"/>
                  <a:pt x="28" y="15"/>
                </a:cubicBezTo>
                <a:cubicBezTo>
                  <a:pt x="35" y="15"/>
                  <a:pt x="41" y="20"/>
                  <a:pt x="41" y="27"/>
                </a:cubicBezTo>
                <a:cubicBezTo>
                  <a:pt x="41" y="34"/>
                  <a:pt x="35" y="40"/>
                  <a:pt x="28" y="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0" name="Oval 871"/>
          <p:cNvSpPr>
            <a:spLocks noChangeArrowheads="1"/>
          </p:cNvSpPr>
          <p:nvPr/>
        </p:nvSpPr>
        <p:spPr bwMode="auto">
          <a:xfrm>
            <a:off x="4097655" y="6052820"/>
            <a:ext cx="29210" cy="279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1" name="Freeform 872"/>
          <p:cNvSpPr/>
          <p:nvPr/>
        </p:nvSpPr>
        <p:spPr bwMode="auto">
          <a:xfrm>
            <a:off x="4448810" y="5814060"/>
            <a:ext cx="104775" cy="266700"/>
          </a:xfrm>
          <a:custGeom>
            <a:avLst/>
            <a:gdLst>
              <a:gd name="T0" fmla="*/ 86 w 109"/>
              <a:gd name="T1" fmla="*/ 94 h 276"/>
              <a:gd name="T2" fmla="*/ 76 w 109"/>
              <a:gd name="T3" fmla="*/ 104 h 276"/>
              <a:gd name="T4" fmla="*/ 66 w 109"/>
              <a:gd name="T5" fmla="*/ 94 h 276"/>
              <a:gd name="T6" fmla="*/ 66 w 109"/>
              <a:gd name="T7" fmla="*/ 0 h 276"/>
              <a:gd name="T8" fmla="*/ 42 w 109"/>
              <a:gd name="T9" fmla="*/ 0 h 276"/>
              <a:gd name="T10" fmla="*/ 42 w 109"/>
              <a:gd name="T11" fmla="*/ 94 h 276"/>
              <a:gd name="T12" fmla="*/ 32 w 109"/>
              <a:gd name="T13" fmla="*/ 104 h 276"/>
              <a:gd name="T14" fmla="*/ 22 w 109"/>
              <a:gd name="T15" fmla="*/ 94 h 276"/>
              <a:gd name="T16" fmla="*/ 22 w 109"/>
              <a:gd name="T17" fmla="*/ 0 h 276"/>
              <a:gd name="T18" fmla="*/ 0 w 109"/>
              <a:gd name="T19" fmla="*/ 0 h 276"/>
              <a:gd name="T20" fmla="*/ 1 w 109"/>
              <a:gd name="T21" fmla="*/ 96 h 276"/>
              <a:gd name="T22" fmla="*/ 37 w 109"/>
              <a:gd name="T23" fmla="*/ 133 h 276"/>
              <a:gd name="T24" fmla="*/ 36 w 109"/>
              <a:gd name="T25" fmla="*/ 276 h 276"/>
              <a:gd name="T26" fmla="*/ 73 w 109"/>
              <a:gd name="T27" fmla="*/ 276 h 276"/>
              <a:gd name="T28" fmla="*/ 73 w 109"/>
              <a:gd name="T29" fmla="*/ 132 h 276"/>
              <a:gd name="T30" fmla="*/ 108 w 109"/>
              <a:gd name="T31" fmla="*/ 96 h 276"/>
              <a:gd name="T32" fmla="*/ 108 w 109"/>
              <a:gd name="T33" fmla="*/ 0 h 276"/>
              <a:gd name="T34" fmla="*/ 86 w 109"/>
              <a:gd name="T35" fmla="*/ 0 h 276"/>
              <a:gd name="T36" fmla="*/ 86 w 109"/>
              <a:gd name="T37" fmla="*/ 9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276">
                <a:moveTo>
                  <a:pt x="86" y="94"/>
                </a:moveTo>
                <a:cubicBezTo>
                  <a:pt x="86" y="100"/>
                  <a:pt x="82" y="104"/>
                  <a:pt x="76" y="104"/>
                </a:cubicBezTo>
                <a:cubicBezTo>
                  <a:pt x="71" y="104"/>
                  <a:pt x="66" y="100"/>
                  <a:pt x="66" y="94"/>
                </a:cubicBezTo>
                <a:cubicBezTo>
                  <a:pt x="66" y="0"/>
                  <a:pt x="66" y="0"/>
                  <a:pt x="6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94"/>
                  <a:pt x="42" y="94"/>
                  <a:pt x="42" y="94"/>
                </a:cubicBezTo>
                <a:cubicBezTo>
                  <a:pt x="42" y="100"/>
                  <a:pt x="38" y="104"/>
                  <a:pt x="32" y="104"/>
                </a:cubicBezTo>
                <a:cubicBezTo>
                  <a:pt x="27" y="104"/>
                  <a:pt x="22" y="100"/>
                  <a:pt x="22" y="94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96"/>
                  <a:pt x="1" y="96"/>
                  <a:pt x="1" y="96"/>
                </a:cubicBezTo>
                <a:cubicBezTo>
                  <a:pt x="1" y="96"/>
                  <a:pt x="1" y="133"/>
                  <a:pt x="37" y="133"/>
                </a:cubicBezTo>
                <a:cubicBezTo>
                  <a:pt x="36" y="276"/>
                  <a:pt x="36" y="276"/>
                  <a:pt x="36" y="276"/>
                </a:cubicBezTo>
                <a:cubicBezTo>
                  <a:pt x="73" y="276"/>
                  <a:pt x="73" y="276"/>
                  <a:pt x="73" y="276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9" y="132"/>
                  <a:pt x="108" y="96"/>
                  <a:pt x="108" y="96"/>
                </a:cubicBezTo>
                <a:cubicBezTo>
                  <a:pt x="108" y="0"/>
                  <a:pt x="108" y="0"/>
                  <a:pt x="108" y="0"/>
                </a:cubicBezTo>
                <a:cubicBezTo>
                  <a:pt x="86" y="0"/>
                  <a:pt x="86" y="0"/>
                  <a:pt x="86" y="0"/>
                </a:cubicBezTo>
                <a:lnTo>
                  <a:pt x="86" y="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2" name="Freeform 873"/>
          <p:cNvSpPr/>
          <p:nvPr/>
        </p:nvSpPr>
        <p:spPr bwMode="auto">
          <a:xfrm>
            <a:off x="4589145" y="5803265"/>
            <a:ext cx="53975" cy="277495"/>
          </a:xfrm>
          <a:custGeom>
            <a:avLst/>
            <a:gdLst>
              <a:gd name="T0" fmla="*/ 0 w 55"/>
              <a:gd name="T1" fmla="*/ 92 h 288"/>
              <a:gd name="T2" fmla="*/ 19 w 55"/>
              <a:gd name="T3" fmla="*/ 180 h 288"/>
              <a:gd name="T4" fmla="*/ 19 w 55"/>
              <a:gd name="T5" fmla="*/ 288 h 288"/>
              <a:gd name="T6" fmla="*/ 55 w 55"/>
              <a:gd name="T7" fmla="*/ 288 h 288"/>
              <a:gd name="T8" fmla="*/ 55 w 55"/>
              <a:gd name="T9" fmla="*/ 0 h 288"/>
              <a:gd name="T10" fmla="*/ 0 w 55"/>
              <a:gd name="T11" fmla="*/ 9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288">
                <a:moveTo>
                  <a:pt x="0" y="92"/>
                </a:moveTo>
                <a:cubicBezTo>
                  <a:pt x="0" y="144"/>
                  <a:pt x="19" y="180"/>
                  <a:pt x="19" y="180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55" y="288"/>
                  <a:pt x="55" y="288"/>
                  <a:pt x="55" y="288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0" y="0"/>
                  <a:pt x="0" y="9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3" name="Freeform 874"/>
          <p:cNvSpPr>
            <a:spLocks noEditPoints="1"/>
          </p:cNvSpPr>
          <p:nvPr/>
        </p:nvSpPr>
        <p:spPr bwMode="auto">
          <a:xfrm>
            <a:off x="5144135" y="5803265"/>
            <a:ext cx="78740" cy="277495"/>
          </a:xfrm>
          <a:custGeom>
            <a:avLst/>
            <a:gdLst>
              <a:gd name="T0" fmla="*/ 0 w 60"/>
              <a:gd name="T1" fmla="*/ 0 h 210"/>
              <a:gd name="T2" fmla="*/ 0 w 60"/>
              <a:gd name="T3" fmla="*/ 210 h 210"/>
              <a:gd name="T4" fmla="*/ 60 w 60"/>
              <a:gd name="T5" fmla="*/ 210 h 210"/>
              <a:gd name="T6" fmla="*/ 60 w 60"/>
              <a:gd name="T7" fmla="*/ 0 h 210"/>
              <a:gd name="T8" fmla="*/ 0 w 60"/>
              <a:gd name="T9" fmla="*/ 0 h 210"/>
              <a:gd name="T10" fmla="*/ 43 w 60"/>
              <a:gd name="T11" fmla="*/ 157 h 210"/>
              <a:gd name="T12" fmla="*/ 17 w 60"/>
              <a:gd name="T13" fmla="*/ 157 h 210"/>
              <a:gd name="T14" fmla="*/ 17 w 60"/>
              <a:gd name="T15" fmla="*/ 131 h 210"/>
              <a:gd name="T16" fmla="*/ 43 w 60"/>
              <a:gd name="T17" fmla="*/ 131 h 210"/>
              <a:gd name="T18" fmla="*/ 43 w 60"/>
              <a:gd name="T19" fmla="*/ 157 h 210"/>
              <a:gd name="T20" fmla="*/ 43 w 60"/>
              <a:gd name="T21" fmla="*/ 105 h 210"/>
              <a:gd name="T22" fmla="*/ 17 w 60"/>
              <a:gd name="T23" fmla="*/ 105 h 210"/>
              <a:gd name="T24" fmla="*/ 17 w 60"/>
              <a:gd name="T25" fmla="*/ 78 h 210"/>
              <a:gd name="T26" fmla="*/ 43 w 60"/>
              <a:gd name="T27" fmla="*/ 78 h 210"/>
              <a:gd name="T28" fmla="*/ 43 w 60"/>
              <a:gd name="T29" fmla="*/ 105 h 210"/>
              <a:gd name="T30" fmla="*/ 43 w 60"/>
              <a:gd name="T31" fmla="*/ 52 h 210"/>
              <a:gd name="T32" fmla="*/ 17 w 60"/>
              <a:gd name="T33" fmla="*/ 52 h 210"/>
              <a:gd name="T34" fmla="*/ 17 w 60"/>
              <a:gd name="T35" fmla="*/ 26 h 210"/>
              <a:gd name="T36" fmla="*/ 43 w 60"/>
              <a:gd name="T37" fmla="*/ 26 h 210"/>
              <a:gd name="T38" fmla="*/ 43 w 60"/>
              <a:gd name="T39" fmla="*/ 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10">
                <a:moveTo>
                  <a:pt x="0" y="0"/>
                </a:moveTo>
                <a:lnTo>
                  <a:pt x="0" y="210"/>
                </a:lnTo>
                <a:lnTo>
                  <a:pt x="60" y="210"/>
                </a:lnTo>
                <a:lnTo>
                  <a:pt x="60" y="0"/>
                </a:lnTo>
                <a:lnTo>
                  <a:pt x="0" y="0"/>
                </a:lnTo>
                <a:close/>
                <a:moveTo>
                  <a:pt x="43" y="157"/>
                </a:moveTo>
                <a:lnTo>
                  <a:pt x="17" y="157"/>
                </a:lnTo>
                <a:lnTo>
                  <a:pt x="17" y="131"/>
                </a:lnTo>
                <a:lnTo>
                  <a:pt x="43" y="131"/>
                </a:lnTo>
                <a:lnTo>
                  <a:pt x="43" y="157"/>
                </a:lnTo>
                <a:close/>
                <a:moveTo>
                  <a:pt x="43" y="105"/>
                </a:moveTo>
                <a:lnTo>
                  <a:pt x="17" y="105"/>
                </a:lnTo>
                <a:lnTo>
                  <a:pt x="17" y="78"/>
                </a:lnTo>
                <a:lnTo>
                  <a:pt x="43" y="78"/>
                </a:lnTo>
                <a:lnTo>
                  <a:pt x="43" y="105"/>
                </a:lnTo>
                <a:close/>
                <a:moveTo>
                  <a:pt x="43" y="52"/>
                </a:moveTo>
                <a:lnTo>
                  <a:pt x="17" y="52"/>
                </a:lnTo>
                <a:lnTo>
                  <a:pt x="17" y="26"/>
                </a:lnTo>
                <a:lnTo>
                  <a:pt x="43" y="26"/>
                </a:lnTo>
                <a:lnTo>
                  <a:pt x="43" y="5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4" name="Freeform 875"/>
          <p:cNvSpPr>
            <a:spLocks noEditPoints="1"/>
          </p:cNvSpPr>
          <p:nvPr/>
        </p:nvSpPr>
        <p:spPr bwMode="auto">
          <a:xfrm>
            <a:off x="4980305" y="5841365"/>
            <a:ext cx="138430" cy="239395"/>
          </a:xfrm>
          <a:custGeom>
            <a:avLst/>
            <a:gdLst>
              <a:gd name="T0" fmla="*/ 87 w 105"/>
              <a:gd name="T1" fmla="*/ 9 h 181"/>
              <a:gd name="T2" fmla="*/ 49 w 105"/>
              <a:gd name="T3" fmla="*/ 9 h 181"/>
              <a:gd name="T4" fmla="*/ 49 w 105"/>
              <a:gd name="T5" fmla="*/ 23 h 181"/>
              <a:gd name="T6" fmla="*/ 24 w 105"/>
              <a:gd name="T7" fmla="*/ 23 h 181"/>
              <a:gd name="T8" fmla="*/ 24 w 105"/>
              <a:gd name="T9" fmla="*/ 0 h 181"/>
              <a:gd name="T10" fmla="*/ 16 w 105"/>
              <a:gd name="T11" fmla="*/ 0 h 181"/>
              <a:gd name="T12" fmla="*/ 16 w 105"/>
              <a:gd name="T13" fmla="*/ 23 h 181"/>
              <a:gd name="T14" fmla="*/ 0 w 105"/>
              <a:gd name="T15" fmla="*/ 23 h 181"/>
              <a:gd name="T16" fmla="*/ 0 w 105"/>
              <a:gd name="T17" fmla="*/ 181 h 181"/>
              <a:gd name="T18" fmla="*/ 105 w 105"/>
              <a:gd name="T19" fmla="*/ 181 h 181"/>
              <a:gd name="T20" fmla="*/ 105 w 105"/>
              <a:gd name="T21" fmla="*/ 23 h 181"/>
              <a:gd name="T22" fmla="*/ 87 w 105"/>
              <a:gd name="T23" fmla="*/ 23 h 181"/>
              <a:gd name="T24" fmla="*/ 87 w 105"/>
              <a:gd name="T25" fmla="*/ 9 h 181"/>
              <a:gd name="T26" fmla="*/ 43 w 105"/>
              <a:gd name="T27" fmla="*/ 128 h 181"/>
              <a:gd name="T28" fmla="*/ 16 w 105"/>
              <a:gd name="T29" fmla="*/ 128 h 181"/>
              <a:gd name="T30" fmla="*/ 16 w 105"/>
              <a:gd name="T31" fmla="*/ 102 h 181"/>
              <a:gd name="T32" fmla="*/ 43 w 105"/>
              <a:gd name="T33" fmla="*/ 102 h 181"/>
              <a:gd name="T34" fmla="*/ 43 w 105"/>
              <a:gd name="T35" fmla="*/ 128 h 181"/>
              <a:gd name="T36" fmla="*/ 43 w 105"/>
              <a:gd name="T37" fmla="*/ 76 h 181"/>
              <a:gd name="T38" fmla="*/ 16 w 105"/>
              <a:gd name="T39" fmla="*/ 76 h 181"/>
              <a:gd name="T40" fmla="*/ 16 w 105"/>
              <a:gd name="T41" fmla="*/ 49 h 181"/>
              <a:gd name="T42" fmla="*/ 43 w 105"/>
              <a:gd name="T43" fmla="*/ 49 h 181"/>
              <a:gd name="T44" fmla="*/ 43 w 105"/>
              <a:gd name="T45" fmla="*/ 76 h 181"/>
              <a:gd name="T46" fmla="*/ 87 w 105"/>
              <a:gd name="T47" fmla="*/ 128 h 181"/>
              <a:gd name="T48" fmla="*/ 61 w 105"/>
              <a:gd name="T49" fmla="*/ 128 h 181"/>
              <a:gd name="T50" fmla="*/ 61 w 105"/>
              <a:gd name="T51" fmla="*/ 102 h 181"/>
              <a:gd name="T52" fmla="*/ 87 w 105"/>
              <a:gd name="T53" fmla="*/ 102 h 181"/>
              <a:gd name="T54" fmla="*/ 87 w 105"/>
              <a:gd name="T55" fmla="*/ 128 h 181"/>
              <a:gd name="T56" fmla="*/ 87 w 105"/>
              <a:gd name="T57" fmla="*/ 76 h 181"/>
              <a:gd name="T58" fmla="*/ 61 w 105"/>
              <a:gd name="T59" fmla="*/ 76 h 181"/>
              <a:gd name="T60" fmla="*/ 61 w 105"/>
              <a:gd name="T61" fmla="*/ 49 h 181"/>
              <a:gd name="T62" fmla="*/ 87 w 105"/>
              <a:gd name="T63" fmla="*/ 49 h 181"/>
              <a:gd name="T64" fmla="*/ 87 w 105"/>
              <a:gd name="T65" fmla="*/ 7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81">
                <a:moveTo>
                  <a:pt x="87" y="9"/>
                </a:moveTo>
                <a:lnTo>
                  <a:pt x="49" y="9"/>
                </a:lnTo>
                <a:lnTo>
                  <a:pt x="49" y="23"/>
                </a:lnTo>
                <a:lnTo>
                  <a:pt x="24" y="23"/>
                </a:lnTo>
                <a:lnTo>
                  <a:pt x="24" y="0"/>
                </a:lnTo>
                <a:lnTo>
                  <a:pt x="16" y="0"/>
                </a:lnTo>
                <a:lnTo>
                  <a:pt x="16" y="23"/>
                </a:lnTo>
                <a:lnTo>
                  <a:pt x="0" y="23"/>
                </a:lnTo>
                <a:lnTo>
                  <a:pt x="0" y="181"/>
                </a:lnTo>
                <a:lnTo>
                  <a:pt x="105" y="181"/>
                </a:lnTo>
                <a:lnTo>
                  <a:pt x="105" y="23"/>
                </a:lnTo>
                <a:lnTo>
                  <a:pt x="87" y="23"/>
                </a:lnTo>
                <a:lnTo>
                  <a:pt x="87" y="9"/>
                </a:lnTo>
                <a:close/>
                <a:moveTo>
                  <a:pt x="43" y="128"/>
                </a:moveTo>
                <a:lnTo>
                  <a:pt x="16" y="128"/>
                </a:lnTo>
                <a:lnTo>
                  <a:pt x="16" y="102"/>
                </a:lnTo>
                <a:lnTo>
                  <a:pt x="43" y="102"/>
                </a:lnTo>
                <a:lnTo>
                  <a:pt x="43" y="128"/>
                </a:lnTo>
                <a:close/>
                <a:moveTo>
                  <a:pt x="43" y="76"/>
                </a:moveTo>
                <a:lnTo>
                  <a:pt x="16" y="76"/>
                </a:lnTo>
                <a:lnTo>
                  <a:pt x="16" y="49"/>
                </a:lnTo>
                <a:lnTo>
                  <a:pt x="43" y="49"/>
                </a:lnTo>
                <a:lnTo>
                  <a:pt x="43" y="76"/>
                </a:lnTo>
                <a:close/>
                <a:moveTo>
                  <a:pt x="87" y="128"/>
                </a:moveTo>
                <a:lnTo>
                  <a:pt x="61" y="128"/>
                </a:lnTo>
                <a:lnTo>
                  <a:pt x="61" y="102"/>
                </a:lnTo>
                <a:lnTo>
                  <a:pt x="87" y="102"/>
                </a:lnTo>
                <a:lnTo>
                  <a:pt x="87" y="128"/>
                </a:lnTo>
                <a:close/>
                <a:moveTo>
                  <a:pt x="87" y="76"/>
                </a:moveTo>
                <a:lnTo>
                  <a:pt x="61" y="76"/>
                </a:lnTo>
                <a:lnTo>
                  <a:pt x="61" y="49"/>
                </a:lnTo>
                <a:lnTo>
                  <a:pt x="87" y="49"/>
                </a:lnTo>
                <a:lnTo>
                  <a:pt x="87" y="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5" name="Freeform 876"/>
          <p:cNvSpPr>
            <a:spLocks noEditPoints="1"/>
          </p:cNvSpPr>
          <p:nvPr/>
        </p:nvSpPr>
        <p:spPr bwMode="auto">
          <a:xfrm>
            <a:off x="5517515" y="5859780"/>
            <a:ext cx="278765" cy="162560"/>
          </a:xfrm>
          <a:custGeom>
            <a:avLst/>
            <a:gdLst>
              <a:gd name="T0" fmla="*/ 278 w 288"/>
              <a:gd name="T1" fmla="*/ 87 h 168"/>
              <a:gd name="T2" fmla="*/ 278 w 288"/>
              <a:gd name="T3" fmla="*/ 87 h 168"/>
              <a:gd name="T4" fmla="*/ 199 w 288"/>
              <a:gd name="T5" fmla="*/ 0 h 168"/>
              <a:gd name="T6" fmla="*/ 161 w 288"/>
              <a:gd name="T7" fmla="*/ 22 h 168"/>
              <a:gd name="T8" fmla="*/ 170 w 288"/>
              <a:gd name="T9" fmla="*/ 37 h 168"/>
              <a:gd name="T10" fmla="*/ 195 w 288"/>
              <a:gd name="T11" fmla="*/ 23 h 168"/>
              <a:gd name="T12" fmla="*/ 240 w 288"/>
              <a:gd name="T13" fmla="*/ 72 h 168"/>
              <a:gd name="T14" fmla="*/ 222 w 288"/>
              <a:gd name="T15" fmla="*/ 71 h 168"/>
              <a:gd name="T16" fmla="*/ 161 w 288"/>
              <a:gd name="T17" fmla="*/ 109 h 168"/>
              <a:gd name="T18" fmla="*/ 128 w 288"/>
              <a:gd name="T19" fmla="*/ 109 h 168"/>
              <a:gd name="T20" fmla="*/ 62 w 288"/>
              <a:gd name="T21" fmla="*/ 71 h 168"/>
              <a:gd name="T22" fmla="*/ 48 w 288"/>
              <a:gd name="T23" fmla="*/ 72 h 168"/>
              <a:gd name="T24" fmla="*/ 92 w 288"/>
              <a:gd name="T25" fmla="*/ 23 h 168"/>
              <a:gd name="T26" fmla="*/ 117 w 288"/>
              <a:gd name="T27" fmla="*/ 37 h 168"/>
              <a:gd name="T28" fmla="*/ 126 w 288"/>
              <a:gd name="T29" fmla="*/ 22 h 168"/>
              <a:gd name="T30" fmla="*/ 88 w 288"/>
              <a:gd name="T31" fmla="*/ 0 h 168"/>
              <a:gd name="T32" fmla="*/ 11 w 288"/>
              <a:gd name="T33" fmla="*/ 85 h 168"/>
              <a:gd name="T34" fmla="*/ 11 w 288"/>
              <a:gd name="T35" fmla="*/ 86 h 168"/>
              <a:gd name="T36" fmla="*/ 9 w 288"/>
              <a:gd name="T37" fmla="*/ 87 h 168"/>
              <a:gd name="T38" fmla="*/ 9 w 288"/>
              <a:gd name="T39" fmla="*/ 87 h 168"/>
              <a:gd name="T40" fmla="*/ 0 w 288"/>
              <a:gd name="T41" fmla="*/ 117 h 168"/>
              <a:gd name="T42" fmla="*/ 62 w 288"/>
              <a:gd name="T43" fmla="*/ 168 h 168"/>
              <a:gd name="T44" fmla="*/ 128 w 288"/>
              <a:gd name="T45" fmla="*/ 127 h 168"/>
              <a:gd name="T46" fmla="*/ 161 w 288"/>
              <a:gd name="T47" fmla="*/ 127 h 168"/>
              <a:gd name="T48" fmla="*/ 222 w 288"/>
              <a:gd name="T49" fmla="*/ 168 h 168"/>
              <a:gd name="T50" fmla="*/ 288 w 288"/>
              <a:gd name="T51" fmla="*/ 117 h 168"/>
              <a:gd name="T52" fmla="*/ 278 w 288"/>
              <a:gd name="T53" fmla="*/ 87 h 168"/>
              <a:gd name="T54" fmla="*/ 62 w 288"/>
              <a:gd name="T55" fmla="*/ 149 h 168"/>
              <a:gd name="T56" fmla="*/ 19 w 288"/>
              <a:gd name="T57" fmla="*/ 117 h 168"/>
              <a:gd name="T58" fmla="*/ 24 w 288"/>
              <a:gd name="T59" fmla="*/ 99 h 168"/>
              <a:gd name="T60" fmla="*/ 24 w 288"/>
              <a:gd name="T61" fmla="*/ 98 h 168"/>
              <a:gd name="T62" fmla="*/ 62 w 288"/>
              <a:gd name="T63" fmla="*/ 90 h 168"/>
              <a:gd name="T64" fmla="*/ 110 w 288"/>
              <a:gd name="T65" fmla="*/ 117 h 168"/>
              <a:gd name="T66" fmla="*/ 62 w 288"/>
              <a:gd name="T67" fmla="*/ 149 h 168"/>
              <a:gd name="T68" fmla="*/ 222 w 288"/>
              <a:gd name="T69" fmla="*/ 149 h 168"/>
              <a:gd name="T70" fmla="*/ 178 w 288"/>
              <a:gd name="T71" fmla="*/ 117 h 168"/>
              <a:gd name="T72" fmla="*/ 222 w 288"/>
              <a:gd name="T73" fmla="*/ 90 h 168"/>
              <a:gd name="T74" fmla="*/ 270 w 288"/>
              <a:gd name="T75" fmla="*/ 117 h 168"/>
              <a:gd name="T76" fmla="*/ 222 w 288"/>
              <a:gd name="T77" fmla="*/ 14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168">
                <a:moveTo>
                  <a:pt x="278" y="87"/>
                </a:moveTo>
                <a:cubicBezTo>
                  <a:pt x="278" y="87"/>
                  <a:pt x="278" y="87"/>
                  <a:pt x="278" y="87"/>
                </a:cubicBezTo>
                <a:cubicBezTo>
                  <a:pt x="199" y="0"/>
                  <a:pt x="199" y="0"/>
                  <a:pt x="199" y="0"/>
                </a:cubicBezTo>
                <a:cubicBezTo>
                  <a:pt x="161" y="22"/>
                  <a:pt x="161" y="22"/>
                  <a:pt x="161" y="22"/>
                </a:cubicBezTo>
                <a:cubicBezTo>
                  <a:pt x="170" y="37"/>
                  <a:pt x="170" y="37"/>
                  <a:pt x="170" y="37"/>
                </a:cubicBezTo>
                <a:cubicBezTo>
                  <a:pt x="195" y="23"/>
                  <a:pt x="195" y="23"/>
                  <a:pt x="195" y="23"/>
                </a:cubicBezTo>
                <a:cubicBezTo>
                  <a:pt x="240" y="72"/>
                  <a:pt x="240" y="72"/>
                  <a:pt x="240" y="72"/>
                </a:cubicBezTo>
                <a:cubicBezTo>
                  <a:pt x="234" y="72"/>
                  <a:pt x="228" y="71"/>
                  <a:pt x="222" y="71"/>
                </a:cubicBezTo>
                <a:cubicBezTo>
                  <a:pt x="190" y="71"/>
                  <a:pt x="164" y="76"/>
                  <a:pt x="161" y="109"/>
                </a:cubicBezTo>
                <a:cubicBezTo>
                  <a:pt x="128" y="109"/>
                  <a:pt x="128" y="109"/>
                  <a:pt x="128" y="109"/>
                </a:cubicBezTo>
                <a:cubicBezTo>
                  <a:pt x="124" y="76"/>
                  <a:pt x="94" y="71"/>
                  <a:pt x="62" y="71"/>
                </a:cubicBezTo>
                <a:cubicBezTo>
                  <a:pt x="57" y="71"/>
                  <a:pt x="52" y="72"/>
                  <a:pt x="48" y="72"/>
                </a:cubicBezTo>
                <a:cubicBezTo>
                  <a:pt x="92" y="23"/>
                  <a:pt x="92" y="23"/>
                  <a:pt x="92" y="23"/>
                </a:cubicBezTo>
                <a:cubicBezTo>
                  <a:pt x="117" y="37"/>
                  <a:pt x="117" y="37"/>
                  <a:pt x="117" y="3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88" y="0"/>
                  <a:pt x="88" y="0"/>
                  <a:pt x="88" y="0"/>
                </a:cubicBezTo>
                <a:cubicBezTo>
                  <a:pt x="11" y="85"/>
                  <a:pt x="11" y="85"/>
                  <a:pt x="11" y="85"/>
                </a:cubicBezTo>
                <a:cubicBezTo>
                  <a:pt x="11" y="85"/>
                  <a:pt x="11" y="85"/>
                  <a:pt x="11" y="86"/>
                </a:cubicBezTo>
                <a:cubicBezTo>
                  <a:pt x="9" y="87"/>
                  <a:pt x="9" y="87"/>
                  <a:pt x="9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4" y="94"/>
                  <a:pt x="0" y="103"/>
                  <a:pt x="0" y="117"/>
                </a:cubicBezTo>
                <a:cubicBezTo>
                  <a:pt x="0" y="158"/>
                  <a:pt x="28" y="168"/>
                  <a:pt x="62" y="168"/>
                </a:cubicBezTo>
                <a:cubicBezTo>
                  <a:pt x="93" y="168"/>
                  <a:pt x="123" y="160"/>
                  <a:pt x="128" y="127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5" y="159"/>
                  <a:pt x="191" y="168"/>
                  <a:pt x="222" y="168"/>
                </a:cubicBezTo>
                <a:cubicBezTo>
                  <a:pt x="256" y="168"/>
                  <a:pt x="288" y="158"/>
                  <a:pt x="288" y="117"/>
                </a:cubicBezTo>
                <a:cubicBezTo>
                  <a:pt x="288" y="103"/>
                  <a:pt x="284" y="94"/>
                  <a:pt x="278" y="87"/>
                </a:cubicBezTo>
                <a:close/>
                <a:moveTo>
                  <a:pt x="62" y="149"/>
                </a:moveTo>
                <a:cubicBezTo>
                  <a:pt x="26" y="149"/>
                  <a:pt x="19" y="138"/>
                  <a:pt x="19" y="117"/>
                </a:cubicBezTo>
                <a:cubicBezTo>
                  <a:pt x="19" y="109"/>
                  <a:pt x="19" y="103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9" y="93"/>
                  <a:pt x="40" y="90"/>
                  <a:pt x="62" y="90"/>
                </a:cubicBezTo>
                <a:cubicBezTo>
                  <a:pt x="107" y="90"/>
                  <a:pt x="110" y="102"/>
                  <a:pt x="110" y="117"/>
                </a:cubicBezTo>
                <a:cubicBezTo>
                  <a:pt x="110" y="133"/>
                  <a:pt x="107" y="149"/>
                  <a:pt x="62" y="149"/>
                </a:cubicBezTo>
                <a:close/>
                <a:moveTo>
                  <a:pt x="222" y="149"/>
                </a:moveTo>
                <a:cubicBezTo>
                  <a:pt x="185" y="149"/>
                  <a:pt x="178" y="138"/>
                  <a:pt x="178" y="117"/>
                </a:cubicBezTo>
                <a:cubicBezTo>
                  <a:pt x="178" y="99"/>
                  <a:pt x="183" y="90"/>
                  <a:pt x="222" y="90"/>
                </a:cubicBezTo>
                <a:cubicBezTo>
                  <a:pt x="266" y="90"/>
                  <a:pt x="270" y="102"/>
                  <a:pt x="270" y="117"/>
                </a:cubicBezTo>
                <a:cubicBezTo>
                  <a:pt x="270" y="133"/>
                  <a:pt x="266" y="149"/>
                  <a:pt x="222" y="149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6" name="Freeform 877"/>
          <p:cNvSpPr>
            <a:spLocks noEditPoints="1"/>
          </p:cNvSpPr>
          <p:nvPr/>
        </p:nvSpPr>
        <p:spPr bwMode="auto">
          <a:xfrm>
            <a:off x="9412605" y="5300980"/>
            <a:ext cx="275590" cy="168275"/>
          </a:xfrm>
          <a:custGeom>
            <a:avLst/>
            <a:gdLst>
              <a:gd name="T0" fmla="*/ 267 w 287"/>
              <a:gd name="T1" fmla="*/ 0 h 174"/>
              <a:gd name="T2" fmla="*/ 20 w 287"/>
              <a:gd name="T3" fmla="*/ 0 h 174"/>
              <a:gd name="T4" fmla="*/ 0 w 287"/>
              <a:gd name="T5" fmla="*/ 26 h 174"/>
              <a:gd name="T6" fmla="*/ 0 w 287"/>
              <a:gd name="T7" fmla="*/ 148 h 174"/>
              <a:gd name="T8" fmla="*/ 20 w 287"/>
              <a:gd name="T9" fmla="*/ 174 h 174"/>
              <a:gd name="T10" fmla="*/ 267 w 287"/>
              <a:gd name="T11" fmla="*/ 174 h 174"/>
              <a:gd name="T12" fmla="*/ 287 w 287"/>
              <a:gd name="T13" fmla="*/ 148 h 174"/>
              <a:gd name="T14" fmla="*/ 287 w 287"/>
              <a:gd name="T15" fmla="*/ 26 h 174"/>
              <a:gd name="T16" fmla="*/ 267 w 287"/>
              <a:gd name="T17" fmla="*/ 0 h 174"/>
              <a:gd name="T18" fmla="*/ 258 w 287"/>
              <a:gd name="T19" fmla="*/ 135 h 174"/>
              <a:gd name="T20" fmla="*/ 240 w 287"/>
              <a:gd name="T21" fmla="*/ 154 h 174"/>
              <a:gd name="T22" fmla="*/ 47 w 287"/>
              <a:gd name="T23" fmla="*/ 154 h 174"/>
              <a:gd name="T24" fmla="*/ 28 w 287"/>
              <a:gd name="T25" fmla="*/ 135 h 174"/>
              <a:gd name="T26" fmla="*/ 28 w 287"/>
              <a:gd name="T27" fmla="*/ 39 h 174"/>
              <a:gd name="T28" fmla="*/ 46 w 287"/>
              <a:gd name="T29" fmla="*/ 21 h 174"/>
              <a:gd name="T30" fmla="*/ 240 w 287"/>
              <a:gd name="T31" fmla="*/ 21 h 174"/>
              <a:gd name="T32" fmla="*/ 258 w 287"/>
              <a:gd name="T33" fmla="*/ 39 h 174"/>
              <a:gd name="T34" fmla="*/ 258 w 287"/>
              <a:gd name="T35" fmla="*/ 13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7" h="174">
                <a:moveTo>
                  <a:pt x="267" y="0"/>
                </a:moveTo>
                <a:cubicBezTo>
                  <a:pt x="20" y="0"/>
                  <a:pt x="20" y="0"/>
                  <a:pt x="20" y="0"/>
                </a:cubicBezTo>
                <a:cubicBezTo>
                  <a:pt x="19" y="26"/>
                  <a:pt x="0" y="26"/>
                  <a:pt x="0" y="2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8"/>
                  <a:pt x="20" y="148"/>
                  <a:pt x="20" y="174"/>
                </a:cubicBezTo>
                <a:cubicBezTo>
                  <a:pt x="267" y="174"/>
                  <a:pt x="267" y="174"/>
                  <a:pt x="267" y="174"/>
                </a:cubicBezTo>
                <a:cubicBezTo>
                  <a:pt x="267" y="148"/>
                  <a:pt x="287" y="148"/>
                  <a:pt x="287" y="148"/>
                </a:cubicBezTo>
                <a:cubicBezTo>
                  <a:pt x="287" y="26"/>
                  <a:pt x="287" y="26"/>
                  <a:pt x="287" y="26"/>
                </a:cubicBezTo>
                <a:cubicBezTo>
                  <a:pt x="287" y="26"/>
                  <a:pt x="268" y="26"/>
                  <a:pt x="267" y="0"/>
                </a:cubicBezTo>
                <a:close/>
                <a:moveTo>
                  <a:pt x="258" y="135"/>
                </a:moveTo>
                <a:cubicBezTo>
                  <a:pt x="258" y="135"/>
                  <a:pt x="244" y="140"/>
                  <a:pt x="240" y="154"/>
                </a:cubicBezTo>
                <a:cubicBezTo>
                  <a:pt x="47" y="154"/>
                  <a:pt x="47" y="154"/>
                  <a:pt x="47" y="154"/>
                </a:cubicBezTo>
                <a:cubicBezTo>
                  <a:pt x="42" y="140"/>
                  <a:pt x="28" y="135"/>
                  <a:pt x="28" y="135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9"/>
                  <a:pt x="41" y="34"/>
                  <a:pt x="46" y="21"/>
                </a:cubicBezTo>
                <a:cubicBezTo>
                  <a:pt x="240" y="21"/>
                  <a:pt x="240" y="21"/>
                  <a:pt x="240" y="21"/>
                </a:cubicBezTo>
                <a:cubicBezTo>
                  <a:pt x="245" y="33"/>
                  <a:pt x="258" y="39"/>
                  <a:pt x="258" y="39"/>
                </a:cubicBezTo>
                <a:lnTo>
                  <a:pt x="258" y="13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7" name="Freeform 878"/>
          <p:cNvSpPr/>
          <p:nvPr/>
        </p:nvSpPr>
        <p:spPr bwMode="auto">
          <a:xfrm>
            <a:off x="9484995" y="5381625"/>
            <a:ext cx="3810" cy="6985"/>
          </a:xfrm>
          <a:custGeom>
            <a:avLst/>
            <a:gdLst>
              <a:gd name="T0" fmla="*/ 2 w 3"/>
              <a:gd name="T1" fmla="*/ 0 h 5"/>
              <a:gd name="T2" fmla="*/ 2 w 3"/>
              <a:gd name="T3" fmla="*/ 1 h 5"/>
              <a:gd name="T4" fmla="*/ 0 w 3"/>
              <a:gd name="T5" fmla="*/ 5 h 5"/>
              <a:gd name="T6" fmla="*/ 3 w 3"/>
              <a:gd name="T7" fmla="*/ 5 h 5"/>
              <a:gd name="T8" fmla="*/ 2 w 3"/>
              <a:gd name="T9" fmla="*/ 1 h 5"/>
              <a:gd name="T10" fmla="*/ 2 w 3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1"/>
                </a:lnTo>
                <a:lnTo>
                  <a:pt x="0" y="5"/>
                </a:lnTo>
                <a:lnTo>
                  <a:pt x="3" y="5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8" name="Freeform 879"/>
          <p:cNvSpPr/>
          <p:nvPr/>
        </p:nvSpPr>
        <p:spPr bwMode="auto">
          <a:xfrm>
            <a:off x="9515475" y="5375275"/>
            <a:ext cx="10160" cy="19685"/>
          </a:xfrm>
          <a:custGeom>
            <a:avLst/>
            <a:gdLst>
              <a:gd name="T0" fmla="*/ 11 w 11"/>
              <a:gd name="T1" fmla="*/ 15 h 21"/>
              <a:gd name="T2" fmla="*/ 11 w 11"/>
              <a:gd name="T3" fmla="*/ 11 h 21"/>
              <a:gd name="T4" fmla="*/ 11 w 11"/>
              <a:gd name="T5" fmla="*/ 7 h 21"/>
              <a:gd name="T6" fmla="*/ 9 w 11"/>
              <a:gd name="T7" fmla="*/ 4 h 21"/>
              <a:gd name="T8" fmla="*/ 7 w 11"/>
              <a:gd name="T9" fmla="*/ 1 h 21"/>
              <a:gd name="T10" fmla="*/ 3 w 11"/>
              <a:gd name="T11" fmla="*/ 0 h 21"/>
              <a:gd name="T12" fmla="*/ 1 w 11"/>
              <a:gd name="T13" fmla="*/ 1 h 21"/>
              <a:gd name="T14" fmla="*/ 0 w 11"/>
              <a:gd name="T15" fmla="*/ 1 h 21"/>
              <a:gd name="T16" fmla="*/ 0 w 11"/>
              <a:gd name="T17" fmla="*/ 21 h 21"/>
              <a:gd name="T18" fmla="*/ 1 w 11"/>
              <a:gd name="T19" fmla="*/ 21 h 21"/>
              <a:gd name="T20" fmla="*/ 1 w 11"/>
              <a:gd name="T21" fmla="*/ 21 h 21"/>
              <a:gd name="T22" fmla="*/ 2 w 11"/>
              <a:gd name="T23" fmla="*/ 21 h 21"/>
              <a:gd name="T24" fmla="*/ 3 w 11"/>
              <a:gd name="T25" fmla="*/ 21 h 21"/>
              <a:gd name="T26" fmla="*/ 7 w 11"/>
              <a:gd name="T27" fmla="*/ 20 h 21"/>
              <a:gd name="T28" fmla="*/ 9 w 11"/>
              <a:gd name="T29" fmla="*/ 18 h 21"/>
              <a:gd name="T30" fmla="*/ 11 w 11"/>
              <a:gd name="T31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" h="21">
                <a:moveTo>
                  <a:pt x="11" y="15"/>
                </a:moveTo>
                <a:cubicBezTo>
                  <a:pt x="11" y="13"/>
                  <a:pt x="11" y="12"/>
                  <a:pt x="11" y="11"/>
                </a:cubicBezTo>
                <a:cubicBezTo>
                  <a:pt x="11" y="9"/>
                  <a:pt x="11" y="8"/>
                  <a:pt x="11" y="7"/>
                </a:cubicBezTo>
                <a:cubicBezTo>
                  <a:pt x="10" y="6"/>
                  <a:pt x="10" y="5"/>
                  <a:pt x="9" y="4"/>
                </a:cubicBezTo>
                <a:cubicBezTo>
                  <a:pt x="9" y="3"/>
                  <a:pt x="8" y="2"/>
                  <a:pt x="7" y="1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2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4" y="21"/>
                  <a:pt x="6" y="21"/>
                  <a:pt x="7" y="20"/>
                </a:cubicBezTo>
                <a:cubicBezTo>
                  <a:pt x="8" y="20"/>
                  <a:pt x="9" y="19"/>
                  <a:pt x="9" y="18"/>
                </a:cubicBezTo>
                <a:cubicBezTo>
                  <a:pt x="10" y="17"/>
                  <a:pt x="10" y="16"/>
                  <a:pt x="11" y="1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9" name="Freeform 880"/>
          <p:cNvSpPr>
            <a:spLocks noEditPoints="1"/>
          </p:cNvSpPr>
          <p:nvPr/>
        </p:nvSpPr>
        <p:spPr bwMode="auto">
          <a:xfrm>
            <a:off x="9454515" y="5337175"/>
            <a:ext cx="190500" cy="97790"/>
          </a:xfrm>
          <a:custGeom>
            <a:avLst/>
            <a:gdLst>
              <a:gd name="T0" fmla="*/ 13 w 198"/>
              <a:gd name="T1" fmla="*/ 0 h 101"/>
              <a:gd name="T2" fmla="*/ 0 w 198"/>
              <a:gd name="T3" fmla="*/ 87 h 101"/>
              <a:gd name="T4" fmla="*/ 184 w 198"/>
              <a:gd name="T5" fmla="*/ 101 h 101"/>
              <a:gd name="T6" fmla="*/ 198 w 198"/>
              <a:gd name="T7" fmla="*/ 13 h 101"/>
              <a:gd name="T8" fmla="*/ 49 w 198"/>
              <a:gd name="T9" fmla="*/ 68 h 101"/>
              <a:gd name="T10" fmla="*/ 41 w 198"/>
              <a:gd name="T11" fmla="*/ 68 h 101"/>
              <a:gd name="T12" fmla="*/ 39 w 198"/>
              <a:gd name="T13" fmla="*/ 60 h 101"/>
              <a:gd name="T14" fmla="*/ 27 w 198"/>
              <a:gd name="T15" fmla="*/ 67 h 101"/>
              <a:gd name="T16" fmla="*/ 26 w 198"/>
              <a:gd name="T17" fmla="*/ 68 h 101"/>
              <a:gd name="T18" fmla="*/ 18 w 198"/>
              <a:gd name="T19" fmla="*/ 68 h 101"/>
              <a:gd name="T20" fmla="*/ 31 w 198"/>
              <a:gd name="T21" fmla="*/ 33 h 101"/>
              <a:gd name="T22" fmla="*/ 32 w 198"/>
              <a:gd name="T23" fmla="*/ 32 h 101"/>
              <a:gd name="T24" fmla="*/ 38 w 198"/>
              <a:gd name="T25" fmla="*/ 32 h 101"/>
              <a:gd name="T26" fmla="*/ 50 w 198"/>
              <a:gd name="T27" fmla="*/ 66 h 101"/>
              <a:gd name="T28" fmla="*/ 49 w 198"/>
              <a:gd name="T29" fmla="*/ 68 h 101"/>
              <a:gd name="T30" fmla="*/ 80 w 198"/>
              <a:gd name="T31" fmla="*/ 62 h 101"/>
              <a:gd name="T32" fmla="*/ 66 w 198"/>
              <a:gd name="T33" fmla="*/ 68 h 101"/>
              <a:gd name="T34" fmla="*/ 61 w 198"/>
              <a:gd name="T35" fmla="*/ 68 h 101"/>
              <a:gd name="T36" fmla="*/ 56 w 198"/>
              <a:gd name="T37" fmla="*/ 68 h 101"/>
              <a:gd name="T38" fmla="*/ 56 w 198"/>
              <a:gd name="T39" fmla="*/ 67 h 101"/>
              <a:gd name="T40" fmla="*/ 56 w 198"/>
              <a:gd name="T41" fmla="*/ 32 h 101"/>
              <a:gd name="T42" fmla="*/ 59 w 198"/>
              <a:gd name="T43" fmla="*/ 32 h 101"/>
              <a:gd name="T44" fmla="*/ 64 w 198"/>
              <a:gd name="T45" fmla="*/ 32 h 101"/>
              <a:gd name="T46" fmla="*/ 74 w 198"/>
              <a:gd name="T47" fmla="*/ 33 h 101"/>
              <a:gd name="T48" fmla="*/ 83 w 198"/>
              <a:gd name="T49" fmla="*/ 42 h 101"/>
              <a:gd name="T50" fmla="*/ 83 w 198"/>
              <a:gd name="T51" fmla="*/ 56 h 101"/>
              <a:gd name="T52" fmla="*/ 126 w 198"/>
              <a:gd name="T53" fmla="*/ 67 h 101"/>
              <a:gd name="T54" fmla="*/ 125 w 198"/>
              <a:gd name="T55" fmla="*/ 68 h 101"/>
              <a:gd name="T56" fmla="*/ 118 w 198"/>
              <a:gd name="T57" fmla="*/ 68 h 101"/>
              <a:gd name="T58" fmla="*/ 118 w 198"/>
              <a:gd name="T59" fmla="*/ 49 h 101"/>
              <a:gd name="T60" fmla="*/ 111 w 198"/>
              <a:gd name="T61" fmla="*/ 61 h 101"/>
              <a:gd name="T62" fmla="*/ 110 w 198"/>
              <a:gd name="T63" fmla="*/ 61 h 101"/>
              <a:gd name="T64" fmla="*/ 107 w 198"/>
              <a:gd name="T65" fmla="*/ 61 h 101"/>
              <a:gd name="T66" fmla="*/ 100 w 198"/>
              <a:gd name="T67" fmla="*/ 49 h 101"/>
              <a:gd name="T68" fmla="*/ 100 w 198"/>
              <a:gd name="T69" fmla="*/ 67 h 101"/>
              <a:gd name="T70" fmla="*/ 99 w 198"/>
              <a:gd name="T71" fmla="*/ 68 h 101"/>
              <a:gd name="T72" fmla="*/ 91 w 198"/>
              <a:gd name="T73" fmla="*/ 68 h 101"/>
              <a:gd name="T74" fmla="*/ 91 w 198"/>
              <a:gd name="T75" fmla="*/ 33 h 101"/>
              <a:gd name="T76" fmla="*/ 92 w 198"/>
              <a:gd name="T77" fmla="*/ 32 h 101"/>
              <a:gd name="T78" fmla="*/ 99 w 198"/>
              <a:gd name="T79" fmla="*/ 32 h 101"/>
              <a:gd name="T80" fmla="*/ 108 w 198"/>
              <a:gd name="T81" fmla="*/ 48 h 101"/>
              <a:gd name="T82" fmla="*/ 110 w 198"/>
              <a:gd name="T83" fmla="*/ 48 h 101"/>
              <a:gd name="T84" fmla="*/ 119 w 198"/>
              <a:gd name="T85" fmla="*/ 32 h 101"/>
              <a:gd name="T86" fmla="*/ 125 w 198"/>
              <a:gd name="T87" fmla="*/ 32 h 101"/>
              <a:gd name="T88" fmla="*/ 126 w 198"/>
              <a:gd name="T89" fmla="*/ 33 h 101"/>
              <a:gd name="T90" fmla="*/ 144 w 198"/>
              <a:gd name="T91" fmla="*/ 67 h 101"/>
              <a:gd name="T92" fmla="*/ 143 w 198"/>
              <a:gd name="T93" fmla="*/ 68 h 101"/>
              <a:gd name="T94" fmla="*/ 135 w 198"/>
              <a:gd name="T95" fmla="*/ 68 h 101"/>
              <a:gd name="T96" fmla="*/ 135 w 198"/>
              <a:gd name="T97" fmla="*/ 33 h 101"/>
              <a:gd name="T98" fmla="*/ 136 w 198"/>
              <a:gd name="T99" fmla="*/ 32 h 101"/>
              <a:gd name="T100" fmla="*/ 144 w 198"/>
              <a:gd name="T101" fmla="*/ 32 h 101"/>
              <a:gd name="T102" fmla="*/ 179 w 198"/>
              <a:gd name="T103" fmla="*/ 33 h 101"/>
              <a:gd name="T104" fmla="*/ 179 w 198"/>
              <a:gd name="T105" fmla="*/ 40 h 101"/>
              <a:gd name="T106" fmla="*/ 169 w 198"/>
              <a:gd name="T107" fmla="*/ 40 h 101"/>
              <a:gd name="T108" fmla="*/ 169 w 198"/>
              <a:gd name="T109" fmla="*/ 68 h 101"/>
              <a:gd name="T110" fmla="*/ 162 w 198"/>
              <a:gd name="T111" fmla="*/ 68 h 101"/>
              <a:gd name="T112" fmla="*/ 161 w 198"/>
              <a:gd name="T113" fmla="*/ 67 h 101"/>
              <a:gd name="T114" fmla="*/ 152 w 198"/>
              <a:gd name="T115" fmla="*/ 40 h 101"/>
              <a:gd name="T116" fmla="*/ 151 w 198"/>
              <a:gd name="T117" fmla="*/ 39 h 101"/>
              <a:gd name="T118" fmla="*/ 151 w 198"/>
              <a:gd name="T119" fmla="*/ 32 h 101"/>
              <a:gd name="T120" fmla="*/ 178 w 198"/>
              <a:gd name="T121" fmla="*/ 32 h 101"/>
              <a:gd name="T122" fmla="*/ 179 w 198"/>
              <a:gd name="T123" fmla="*/ 3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8" h="101">
                <a:moveTo>
                  <a:pt x="185" y="0"/>
                </a:moveTo>
                <a:cubicBezTo>
                  <a:pt x="13" y="0"/>
                  <a:pt x="13" y="0"/>
                  <a:pt x="13" y="0"/>
                </a:cubicBezTo>
                <a:cubicBezTo>
                  <a:pt x="9" y="6"/>
                  <a:pt x="4" y="10"/>
                  <a:pt x="0" y="13"/>
                </a:cubicBezTo>
                <a:cubicBezTo>
                  <a:pt x="0" y="87"/>
                  <a:pt x="0" y="87"/>
                  <a:pt x="0" y="87"/>
                </a:cubicBezTo>
                <a:cubicBezTo>
                  <a:pt x="4" y="90"/>
                  <a:pt x="10" y="94"/>
                  <a:pt x="14" y="101"/>
                </a:cubicBezTo>
                <a:cubicBezTo>
                  <a:pt x="184" y="101"/>
                  <a:pt x="184" y="101"/>
                  <a:pt x="184" y="101"/>
                </a:cubicBezTo>
                <a:cubicBezTo>
                  <a:pt x="189" y="94"/>
                  <a:pt x="194" y="90"/>
                  <a:pt x="198" y="87"/>
                </a:cubicBezTo>
                <a:cubicBezTo>
                  <a:pt x="198" y="13"/>
                  <a:pt x="198" y="13"/>
                  <a:pt x="198" y="13"/>
                </a:cubicBezTo>
                <a:cubicBezTo>
                  <a:pt x="194" y="10"/>
                  <a:pt x="189" y="6"/>
                  <a:pt x="185" y="0"/>
                </a:cubicBezTo>
                <a:close/>
                <a:moveTo>
                  <a:pt x="49" y="68"/>
                </a:moveTo>
                <a:cubicBezTo>
                  <a:pt x="42" y="68"/>
                  <a:pt x="42" y="68"/>
                  <a:pt x="42" y="68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39" y="60"/>
                  <a:pt x="39" y="60"/>
                  <a:pt x="39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8"/>
                  <a:pt x="27" y="68"/>
                  <a:pt x="27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0" y="68"/>
                  <a:pt x="20" y="68"/>
                  <a:pt x="20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9" y="66"/>
                  <a:pt x="19" y="66"/>
                  <a:pt x="19" y="66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3"/>
                  <a:pt x="38" y="33"/>
                  <a:pt x="38" y="33"/>
                </a:cubicBezTo>
                <a:cubicBezTo>
                  <a:pt x="50" y="66"/>
                  <a:pt x="50" y="66"/>
                  <a:pt x="50" y="66"/>
                </a:cubicBezTo>
                <a:cubicBezTo>
                  <a:pt x="50" y="68"/>
                  <a:pt x="50" y="68"/>
                  <a:pt x="50" y="68"/>
                </a:cubicBezTo>
                <a:lnTo>
                  <a:pt x="49" y="68"/>
                </a:lnTo>
                <a:close/>
                <a:moveTo>
                  <a:pt x="83" y="56"/>
                </a:moveTo>
                <a:cubicBezTo>
                  <a:pt x="82" y="59"/>
                  <a:pt x="81" y="61"/>
                  <a:pt x="80" y="62"/>
                </a:cubicBezTo>
                <a:cubicBezTo>
                  <a:pt x="79" y="64"/>
                  <a:pt x="77" y="66"/>
                  <a:pt x="74" y="67"/>
                </a:cubicBezTo>
                <a:cubicBezTo>
                  <a:pt x="72" y="68"/>
                  <a:pt x="69" y="68"/>
                  <a:pt x="66" y="68"/>
                </a:cubicBezTo>
                <a:cubicBezTo>
                  <a:pt x="65" y="68"/>
                  <a:pt x="65" y="68"/>
                  <a:pt x="64" y="68"/>
                </a:cubicBezTo>
                <a:cubicBezTo>
                  <a:pt x="63" y="68"/>
                  <a:pt x="62" y="68"/>
                  <a:pt x="61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7" y="68"/>
                  <a:pt x="56" y="68"/>
                </a:cubicBezTo>
                <a:cubicBezTo>
                  <a:pt x="56" y="68"/>
                  <a:pt x="56" y="68"/>
                  <a:pt x="56" y="68"/>
                </a:cubicBezTo>
                <a:cubicBezTo>
                  <a:pt x="56" y="67"/>
                  <a:pt x="56" y="67"/>
                  <a:pt x="56" y="67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7" y="32"/>
                  <a:pt x="58" y="32"/>
                  <a:pt x="59" y="32"/>
                </a:cubicBezTo>
                <a:cubicBezTo>
                  <a:pt x="60" y="32"/>
                  <a:pt x="61" y="32"/>
                  <a:pt x="61" y="32"/>
                </a:cubicBezTo>
                <a:cubicBezTo>
                  <a:pt x="62" y="32"/>
                  <a:pt x="63" y="32"/>
                  <a:pt x="64" y="32"/>
                </a:cubicBezTo>
                <a:cubicBezTo>
                  <a:pt x="65" y="32"/>
                  <a:pt x="66" y="32"/>
                  <a:pt x="66" y="32"/>
                </a:cubicBezTo>
                <a:cubicBezTo>
                  <a:pt x="69" y="32"/>
                  <a:pt x="72" y="32"/>
                  <a:pt x="74" y="33"/>
                </a:cubicBezTo>
                <a:cubicBezTo>
                  <a:pt x="77" y="34"/>
                  <a:pt x="78" y="35"/>
                  <a:pt x="80" y="37"/>
                </a:cubicBezTo>
                <a:cubicBezTo>
                  <a:pt x="81" y="38"/>
                  <a:pt x="82" y="40"/>
                  <a:pt x="83" y="42"/>
                </a:cubicBezTo>
                <a:cubicBezTo>
                  <a:pt x="84" y="45"/>
                  <a:pt x="84" y="47"/>
                  <a:pt x="84" y="50"/>
                </a:cubicBezTo>
                <a:cubicBezTo>
                  <a:pt x="84" y="52"/>
                  <a:pt x="84" y="54"/>
                  <a:pt x="83" y="56"/>
                </a:cubicBezTo>
                <a:close/>
                <a:moveTo>
                  <a:pt x="126" y="33"/>
                </a:moveTo>
                <a:cubicBezTo>
                  <a:pt x="126" y="67"/>
                  <a:pt x="126" y="67"/>
                  <a:pt x="126" y="67"/>
                </a:cubicBezTo>
                <a:cubicBezTo>
                  <a:pt x="126" y="68"/>
                  <a:pt x="126" y="68"/>
                  <a:pt x="126" y="68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19" y="68"/>
                  <a:pt x="119" y="68"/>
                  <a:pt x="119" y="68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9" y="68"/>
                  <a:pt x="99" y="68"/>
                  <a:pt x="99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1" y="68"/>
                  <a:pt x="91" y="68"/>
                  <a:pt x="91" y="68"/>
                </a:cubicBezTo>
                <a:cubicBezTo>
                  <a:pt x="91" y="67"/>
                  <a:pt x="91" y="67"/>
                  <a:pt x="91" y="67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2"/>
                  <a:pt x="91" y="32"/>
                  <a:pt x="91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9" y="32"/>
                  <a:pt x="99" y="32"/>
                  <a:pt x="99" y="32"/>
                </a:cubicBezTo>
                <a:cubicBezTo>
                  <a:pt x="99" y="33"/>
                  <a:pt x="99" y="33"/>
                  <a:pt x="99" y="33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9" y="32"/>
                  <a:pt x="119" y="32"/>
                  <a:pt x="119" y="32"/>
                </a:cubicBezTo>
                <a:cubicBezTo>
                  <a:pt x="119" y="32"/>
                  <a:pt x="119" y="32"/>
                  <a:pt x="119" y="32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6" y="32"/>
                  <a:pt x="126" y="32"/>
                  <a:pt x="126" y="32"/>
                </a:cubicBezTo>
                <a:lnTo>
                  <a:pt x="126" y="33"/>
                </a:lnTo>
                <a:close/>
                <a:moveTo>
                  <a:pt x="144" y="33"/>
                </a:moveTo>
                <a:cubicBezTo>
                  <a:pt x="144" y="67"/>
                  <a:pt x="144" y="67"/>
                  <a:pt x="144" y="67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35" y="68"/>
                  <a:pt x="135" y="68"/>
                  <a:pt x="135" y="68"/>
                </a:cubicBezTo>
                <a:cubicBezTo>
                  <a:pt x="135" y="67"/>
                  <a:pt x="135" y="67"/>
                  <a:pt x="135" y="67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2"/>
                  <a:pt x="135" y="32"/>
                  <a:pt x="135" y="32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43" y="32"/>
                  <a:pt x="143" y="32"/>
                  <a:pt x="143" y="32"/>
                </a:cubicBezTo>
                <a:cubicBezTo>
                  <a:pt x="144" y="32"/>
                  <a:pt x="144" y="32"/>
                  <a:pt x="144" y="32"/>
                </a:cubicBezTo>
                <a:lnTo>
                  <a:pt x="144" y="33"/>
                </a:lnTo>
                <a:close/>
                <a:moveTo>
                  <a:pt x="179" y="33"/>
                </a:moveTo>
                <a:cubicBezTo>
                  <a:pt x="179" y="39"/>
                  <a:pt x="179" y="39"/>
                  <a:pt x="179" y="39"/>
                </a:cubicBezTo>
                <a:cubicBezTo>
                  <a:pt x="179" y="40"/>
                  <a:pt x="179" y="40"/>
                  <a:pt x="179" y="40"/>
                </a:cubicBezTo>
                <a:cubicBezTo>
                  <a:pt x="178" y="40"/>
                  <a:pt x="178" y="40"/>
                  <a:pt x="178" y="40"/>
                </a:cubicBezTo>
                <a:cubicBezTo>
                  <a:pt x="169" y="40"/>
                  <a:pt x="169" y="40"/>
                  <a:pt x="169" y="40"/>
                </a:cubicBezTo>
                <a:cubicBezTo>
                  <a:pt x="169" y="67"/>
                  <a:pt x="169" y="67"/>
                  <a:pt x="169" y="67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62" y="68"/>
                  <a:pt x="162" y="68"/>
                  <a:pt x="162" y="68"/>
                </a:cubicBezTo>
                <a:cubicBezTo>
                  <a:pt x="161" y="68"/>
                  <a:pt x="161" y="68"/>
                  <a:pt x="161" y="68"/>
                </a:cubicBezTo>
                <a:cubicBezTo>
                  <a:pt x="161" y="67"/>
                  <a:pt x="161" y="67"/>
                  <a:pt x="161" y="67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1" y="40"/>
                  <a:pt x="151" y="40"/>
                  <a:pt x="151" y="40"/>
                </a:cubicBezTo>
                <a:cubicBezTo>
                  <a:pt x="151" y="39"/>
                  <a:pt x="151" y="39"/>
                  <a:pt x="151" y="39"/>
                </a:cubicBezTo>
                <a:cubicBezTo>
                  <a:pt x="151" y="33"/>
                  <a:pt x="151" y="33"/>
                  <a:pt x="151" y="33"/>
                </a:cubicBezTo>
                <a:cubicBezTo>
                  <a:pt x="151" y="32"/>
                  <a:pt x="151" y="32"/>
                  <a:pt x="151" y="3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78" y="32"/>
                  <a:pt x="178" y="32"/>
                  <a:pt x="178" y="32"/>
                </a:cubicBezTo>
                <a:cubicBezTo>
                  <a:pt x="179" y="32"/>
                  <a:pt x="179" y="32"/>
                  <a:pt x="179" y="32"/>
                </a:cubicBezTo>
                <a:lnTo>
                  <a:pt x="179" y="33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0" name="Freeform 881"/>
          <p:cNvSpPr/>
          <p:nvPr/>
        </p:nvSpPr>
        <p:spPr bwMode="auto">
          <a:xfrm>
            <a:off x="6109335" y="5849620"/>
            <a:ext cx="207645" cy="81915"/>
          </a:xfrm>
          <a:custGeom>
            <a:avLst/>
            <a:gdLst>
              <a:gd name="T0" fmla="*/ 20 w 216"/>
              <a:gd name="T1" fmla="*/ 72 h 84"/>
              <a:gd name="T2" fmla="*/ 20 w 216"/>
              <a:gd name="T3" fmla="*/ 84 h 84"/>
              <a:gd name="T4" fmla="*/ 196 w 216"/>
              <a:gd name="T5" fmla="*/ 84 h 84"/>
              <a:gd name="T6" fmla="*/ 196 w 216"/>
              <a:gd name="T7" fmla="*/ 72 h 84"/>
              <a:gd name="T8" fmla="*/ 216 w 216"/>
              <a:gd name="T9" fmla="*/ 40 h 84"/>
              <a:gd name="T10" fmla="*/ 184 w 216"/>
              <a:gd name="T11" fmla="*/ 27 h 84"/>
              <a:gd name="T12" fmla="*/ 177 w 216"/>
              <a:gd name="T13" fmla="*/ 27 h 84"/>
              <a:gd name="T14" fmla="*/ 108 w 216"/>
              <a:gd name="T15" fmla="*/ 0 h 84"/>
              <a:gd name="T16" fmla="*/ 39 w 216"/>
              <a:gd name="T17" fmla="*/ 27 h 84"/>
              <a:gd name="T18" fmla="*/ 32 w 216"/>
              <a:gd name="T19" fmla="*/ 27 h 84"/>
              <a:gd name="T20" fmla="*/ 0 w 216"/>
              <a:gd name="T21" fmla="*/ 40 h 84"/>
              <a:gd name="T22" fmla="*/ 20 w 216"/>
              <a:gd name="T23" fmla="*/ 7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" h="84">
                <a:moveTo>
                  <a:pt x="20" y="72"/>
                </a:moveTo>
                <a:cubicBezTo>
                  <a:pt x="20" y="84"/>
                  <a:pt x="20" y="84"/>
                  <a:pt x="20" y="84"/>
                </a:cubicBezTo>
                <a:cubicBezTo>
                  <a:pt x="196" y="84"/>
                  <a:pt x="196" y="84"/>
                  <a:pt x="196" y="84"/>
                </a:cubicBezTo>
                <a:cubicBezTo>
                  <a:pt x="196" y="72"/>
                  <a:pt x="196" y="72"/>
                  <a:pt x="196" y="72"/>
                </a:cubicBezTo>
                <a:cubicBezTo>
                  <a:pt x="196" y="58"/>
                  <a:pt x="204" y="46"/>
                  <a:pt x="216" y="40"/>
                </a:cubicBezTo>
                <a:cubicBezTo>
                  <a:pt x="209" y="32"/>
                  <a:pt x="197" y="27"/>
                  <a:pt x="184" y="27"/>
                </a:cubicBezTo>
                <a:cubicBezTo>
                  <a:pt x="181" y="27"/>
                  <a:pt x="179" y="27"/>
                  <a:pt x="177" y="27"/>
                </a:cubicBezTo>
                <a:cubicBezTo>
                  <a:pt x="167" y="12"/>
                  <a:pt x="134" y="0"/>
                  <a:pt x="108" y="0"/>
                </a:cubicBezTo>
                <a:cubicBezTo>
                  <a:pt x="82" y="0"/>
                  <a:pt x="48" y="12"/>
                  <a:pt x="39" y="27"/>
                </a:cubicBezTo>
                <a:cubicBezTo>
                  <a:pt x="37" y="27"/>
                  <a:pt x="34" y="27"/>
                  <a:pt x="32" y="27"/>
                </a:cubicBezTo>
                <a:cubicBezTo>
                  <a:pt x="18" y="27"/>
                  <a:pt x="6" y="32"/>
                  <a:pt x="0" y="40"/>
                </a:cubicBezTo>
                <a:cubicBezTo>
                  <a:pt x="12" y="46"/>
                  <a:pt x="20" y="58"/>
                  <a:pt x="20" y="7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1" name="Rectangle 882"/>
          <p:cNvSpPr>
            <a:spLocks noChangeArrowheads="1"/>
          </p:cNvSpPr>
          <p:nvPr/>
        </p:nvSpPr>
        <p:spPr bwMode="auto">
          <a:xfrm>
            <a:off x="6128385" y="5946140"/>
            <a:ext cx="170180" cy="222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2" name="Rectangle 883"/>
          <p:cNvSpPr>
            <a:spLocks noChangeArrowheads="1"/>
          </p:cNvSpPr>
          <p:nvPr/>
        </p:nvSpPr>
        <p:spPr bwMode="auto">
          <a:xfrm>
            <a:off x="6128385" y="5982970"/>
            <a:ext cx="170180" cy="355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3" name="Freeform 884"/>
          <p:cNvSpPr/>
          <p:nvPr/>
        </p:nvSpPr>
        <p:spPr bwMode="auto">
          <a:xfrm>
            <a:off x="6313170" y="5899785"/>
            <a:ext cx="39370" cy="132080"/>
          </a:xfrm>
          <a:custGeom>
            <a:avLst/>
            <a:gdLst>
              <a:gd name="T0" fmla="*/ 35 w 41"/>
              <a:gd name="T1" fmla="*/ 98 h 137"/>
              <a:gd name="T2" fmla="*/ 30 w 41"/>
              <a:gd name="T3" fmla="*/ 39 h 137"/>
              <a:gd name="T4" fmla="*/ 41 w 41"/>
              <a:gd name="T5" fmla="*/ 20 h 137"/>
              <a:gd name="T6" fmla="*/ 20 w 41"/>
              <a:gd name="T7" fmla="*/ 0 h 137"/>
              <a:gd name="T8" fmla="*/ 0 w 41"/>
              <a:gd name="T9" fmla="*/ 20 h 137"/>
              <a:gd name="T10" fmla="*/ 0 w 41"/>
              <a:gd name="T11" fmla="*/ 137 h 137"/>
              <a:gd name="T12" fmla="*/ 24 w 41"/>
              <a:gd name="T13" fmla="*/ 137 h 137"/>
              <a:gd name="T14" fmla="*/ 35 w 41"/>
              <a:gd name="T15" fmla="*/ 98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37">
                <a:moveTo>
                  <a:pt x="35" y="98"/>
                </a:moveTo>
                <a:cubicBezTo>
                  <a:pt x="30" y="39"/>
                  <a:pt x="30" y="39"/>
                  <a:pt x="30" y="39"/>
                </a:cubicBezTo>
                <a:cubicBezTo>
                  <a:pt x="37" y="35"/>
                  <a:pt x="41" y="28"/>
                  <a:pt x="41" y="20"/>
                </a:cubicBezTo>
                <a:cubicBezTo>
                  <a:pt x="41" y="9"/>
                  <a:pt x="32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37"/>
                  <a:pt x="0" y="137"/>
                  <a:pt x="0" y="137"/>
                </a:cubicBezTo>
                <a:cubicBezTo>
                  <a:pt x="24" y="137"/>
                  <a:pt x="24" y="137"/>
                  <a:pt x="24" y="137"/>
                </a:cubicBezTo>
                <a:cubicBezTo>
                  <a:pt x="30" y="133"/>
                  <a:pt x="22" y="109"/>
                  <a:pt x="35" y="9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4" name="Freeform 885"/>
          <p:cNvSpPr/>
          <p:nvPr/>
        </p:nvSpPr>
        <p:spPr bwMode="auto">
          <a:xfrm>
            <a:off x="6073775" y="5899785"/>
            <a:ext cx="40005" cy="132080"/>
          </a:xfrm>
          <a:custGeom>
            <a:avLst/>
            <a:gdLst>
              <a:gd name="T0" fmla="*/ 41 w 41"/>
              <a:gd name="T1" fmla="*/ 20 h 137"/>
              <a:gd name="T2" fmla="*/ 20 w 41"/>
              <a:gd name="T3" fmla="*/ 0 h 137"/>
              <a:gd name="T4" fmla="*/ 0 w 41"/>
              <a:gd name="T5" fmla="*/ 20 h 137"/>
              <a:gd name="T6" fmla="*/ 10 w 41"/>
              <a:gd name="T7" fmla="*/ 39 h 137"/>
              <a:gd name="T8" fmla="*/ 5 w 41"/>
              <a:gd name="T9" fmla="*/ 98 h 137"/>
              <a:gd name="T10" fmla="*/ 17 w 41"/>
              <a:gd name="T11" fmla="*/ 137 h 137"/>
              <a:gd name="T12" fmla="*/ 41 w 41"/>
              <a:gd name="T13" fmla="*/ 137 h 137"/>
              <a:gd name="T14" fmla="*/ 41 w 41"/>
              <a:gd name="T15" fmla="*/ 2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37">
                <a:moveTo>
                  <a:pt x="41" y="20"/>
                </a:moveTo>
                <a:cubicBezTo>
                  <a:pt x="41" y="9"/>
                  <a:pt x="32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28"/>
                  <a:pt x="4" y="35"/>
                  <a:pt x="10" y="39"/>
                </a:cubicBezTo>
                <a:cubicBezTo>
                  <a:pt x="5" y="98"/>
                  <a:pt x="5" y="98"/>
                  <a:pt x="5" y="98"/>
                </a:cubicBezTo>
                <a:cubicBezTo>
                  <a:pt x="19" y="109"/>
                  <a:pt x="11" y="133"/>
                  <a:pt x="17" y="137"/>
                </a:cubicBezTo>
                <a:cubicBezTo>
                  <a:pt x="41" y="137"/>
                  <a:pt x="41" y="137"/>
                  <a:pt x="41" y="137"/>
                </a:cubicBezTo>
                <a:lnTo>
                  <a:pt x="41" y="2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5" name="Freeform 886"/>
          <p:cNvSpPr>
            <a:spLocks noEditPoints="1"/>
          </p:cNvSpPr>
          <p:nvPr/>
        </p:nvSpPr>
        <p:spPr bwMode="auto">
          <a:xfrm>
            <a:off x="7755890" y="4134485"/>
            <a:ext cx="255905" cy="277495"/>
          </a:xfrm>
          <a:custGeom>
            <a:avLst/>
            <a:gdLst>
              <a:gd name="T0" fmla="*/ 266 w 266"/>
              <a:gd name="T1" fmla="*/ 64 h 288"/>
              <a:gd name="T2" fmla="*/ 261 w 266"/>
              <a:gd name="T3" fmla="*/ 22 h 288"/>
              <a:gd name="T4" fmla="*/ 234 w 266"/>
              <a:gd name="T5" fmla="*/ 0 h 288"/>
              <a:gd name="T6" fmla="*/ 31 w 266"/>
              <a:gd name="T7" fmla="*/ 0 h 288"/>
              <a:gd name="T8" fmla="*/ 4 w 266"/>
              <a:gd name="T9" fmla="*/ 22 h 288"/>
              <a:gd name="T10" fmla="*/ 0 w 266"/>
              <a:gd name="T11" fmla="*/ 63 h 288"/>
              <a:gd name="T12" fmla="*/ 0 w 266"/>
              <a:gd name="T13" fmla="*/ 248 h 288"/>
              <a:gd name="T14" fmla="*/ 23 w 266"/>
              <a:gd name="T15" fmla="*/ 248 h 288"/>
              <a:gd name="T16" fmla="*/ 23 w 266"/>
              <a:gd name="T17" fmla="*/ 268 h 288"/>
              <a:gd name="T18" fmla="*/ 43 w 266"/>
              <a:gd name="T19" fmla="*/ 288 h 288"/>
              <a:gd name="T20" fmla="*/ 63 w 266"/>
              <a:gd name="T21" fmla="*/ 268 h 288"/>
              <a:gd name="T22" fmla="*/ 63 w 266"/>
              <a:gd name="T23" fmla="*/ 248 h 288"/>
              <a:gd name="T24" fmla="*/ 204 w 266"/>
              <a:gd name="T25" fmla="*/ 248 h 288"/>
              <a:gd name="T26" fmla="*/ 204 w 266"/>
              <a:gd name="T27" fmla="*/ 268 h 288"/>
              <a:gd name="T28" fmla="*/ 224 w 266"/>
              <a:gd name="T29" fmla="*/ 288 h 288"/>
              <a:gd name="T30" fmla="*/ 244 w 266"/>
              <a:gd name="T31" fmla="*/ 268 h 288"/>
              <a:gd name="T32" fmla="*/ 244 w 266"/>
              <a:gd name="T33" fmla="*/ 248 h 288"/>
              <a:gd name="T34" fmla="*/ 266 w 266"/>
              <a:gd name="T35" fmla="*/ 248 h 288"/>
              <a:gd name="T36" fmla="*/ 266 w 266"/>
              <a:gd name="T37" fmla="*/ 64 h 288"/>
              <a:gd name="T38" fmla="*/ 101 w 266"/>
              <a:gd name="T39" fmla="*/ 16 h 288"/>
              <a:gd name="T40" fmla="*/ 165 w 266"/>
              <a:gd name="T41" fmla="*/ 16 h 288"/>
              <a:gd name="T42" fmla="*/ 174 w 266"/>
              <a:gd name="T43" fmla="*/ 25 h 288"/>
              <a:gd name="T44" fmla="*/ 165 w 266"/>
              <a:gd name="T45" fmla="*/ 33 h 288"/>
              <a:gd name="T46" fmla="*/ 101 w 266"/>
              <a:gd name="T47" fmla="*/ 33 h 288"/>
              <a:gd name="T48" fmla="*/ 93 w 266"/>
              <a:gd name="T49" fmla="*/ 25 h 288"/>
              <a:gd name="T50" fmla="*/ 101 w 266"/>
              <a:gd name="T51" fmla="*/ 16 h 288"/>
              <a:gd name="T52" fmla="*/ 33 w 266"/>
              <a:gd name="T53" fmla="*/ 67 h 288"/>
              <a:gd name="T54" fmla="*/ 47 w 266"/>
              <a:gd name="T55" fmla="*/ 52 h 288"/>
              <a:gd name="T56" fmla="*/ 219 w 266"/>
              <a:gd name="T57" fmla="*/ 52 h 288"/>
              <a:gd name="T58" fmla="*/ 234 w 266"/>
              <a:gd name="T59" fmla="*/ 67 h 288"/>
              <a:gd name="T60" fmla="*/ 238 w 266"/>
              <a:gd name="T61" fmla="*/ 156 h 288"/>
              <a:gd name="T62" fmla="*/ 223 w 266"/>
              <a:gd name="T63" fmla="*/ 171 h 288"/>
              <a:gd name="T64" fmla="*/ 43 w 266"/>
              <a:gd name="T65" fmla="*/ 171 h 288"/>
              <a:gd name="T66" fmla="*/ 28 w 266"/>
              <a:gd name="T67" fmla="*/ 156 h 288"/>
              <a:gd name="T68" fmla="*/ 33 w 266"/>
              <a:gd name="T69" fmla="*/ 67 h 288"/>
              <a:gd name="T70" fmla="*/ 63 w 266"/>
              <a:gd name="T71" fmla="*/ 223 h 288"/>
              <a:gd name="T72" fmla="*/ 48 w 266"/>
              <a:gd name="T73" fmla="*/ 230 h 288"/>
              <a:gd name="T74" fmla="*/ 27 w 266"/>
              <a:gd name="T75" fmla="*/ 210 h 288"/>
              <a:gd name="T76" fmla="*/ 27 w 266"/>
              <a:gd name="T77" fmla="*/ 210 h 288"/>
              <a:gd name="T78" fmla="*/ 48 w 266"/>
              <a:gd name="T79" fmla="*/ 189 h 288"/>
              <a:gd name="T80" fmla="*/ 69 w 266"/>
              <a:gd name="T81" fmla="*/ 210 h 288"/>
              <a:gd name="T82" fmla="*/ 63 w 266"/>
              <a:gd name="T83" fmla="*/ 223 h 288"/>
              <a:gd name="T84" fmla="*/ 220 w 266"/>
              <a:gd name="T85" fmla="*/ 230 h 288"/>
              <a:gd name="T86" fmla="*/ 204 w 266"/>
              <a:gd name="T87" fmla="*/ 222 h 288"/>
              <a:gd name="T88" fmla="*/ 199 w 266"/>
              <a:gd name="T89" fmla="*/ 210 h 288"/>
              <a:gd name="T90" fmla="*/ 220 w 266"/>
              <a:gd name="T91" fmla="*/ 189 h 288"/>
              <a:gd name="T92" fmla="*/ 240 w 266"/>
              <a:gd name="T93" fmla="*/ 210 h 288"/>
              <a:gd name="T94" fmla="*/ 240 w 266"/>
              <a:gd name="T95" fmla="*/ 211 h 288"/>
              <a:gd name="T96" fmla="*/ 220 w 266"/>
              <a:gd name="T97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" h="288">
                <a:moveTo>
                  <a:pt x="266" y="64"/>
                </a:moveTo>
                <a:cubicBezTo>
                  <a:pt x="261" y="22"/>
                  <a:pt x="261" y="22"/>
                  <a:pt x="261" y="22"/>
                </a:cubicBezTo>
                <a:cubicBezTo>
                  <a:pt x="261" y="10"/>
                  <a:pt x="247" y="0"/>
                  <a:pt x="234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0"/>
                  <a:pt x="4" y="10"/>
                  <a:pt x="4" y="2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48"/>
                  <a:pt x="0" y="248"/>
                  <a:pt x="0" y="248"/>
                </a:cubicBezTo>
                <a:cubicBezTo>
                  <a:pt x="23" y="248"/>
                  <a:pt x="23" y="248"/>
                  <a:pt x="23" y="248"/>
                </a:cubicBezTo>
                <a:cubicBezTo>
                  <a:pt x="23" y="268"/>
                  <a:pt x="23" y="268"/>
                  <a:pt x="23" y="268"/>
                </a:cubicBezTo>
                <a:cubicBezTo>
                  <a:pt x="23" y="279"/>
                  <a:pt x="32" y="288"/>
                  <a:pt x="43" y="288"/>
                </a:cubicBezTo>
                <a:cubicBezTo>
                  <a:pt x="54" y="288"/>
                  <a:pt x="63" y="279"/>
                  <a:pt x="63" y="268"/>
                </a:cubicBezTo>
                <a:cubicBezTo>
                  <a:pt x="63" y="248"/>
                  <a:pt x="63" y="248"/>
                  <a:pt x="63" y="248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04" y="268"/>
                  <a:pt x="204" y="268"/>
                  <a:pt x="204" y="268"/>
                </a:cubicBezTo>
                <a:cubicBezTo>
                  <a:pt x="204" y="279"/>
                  <a:pt x="213" y="288"/>
                  <a:pt x="224" y="288"/>
                </a:cubicBezTo>
                <a:cubicBezTo>
                  <a:pt x="235" y="288"/>
                  <a:pt x="244" y="279"/>
                  <a:pt x="244" y="26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66" y="248"/>
                  <a:pt x="266" y="248"/>
                  <a:pt x="266" y="248"/>
                </a:cubicBezTo>
                <a:lnTo>
                  <a:pt x="266" y="64"/>
                </a:lnTo>
                <a:close/>
                <a:moveTo>
                  <a:pt x="101" y="16"/>
                </a:moveTo>
                <a:cubicBezTo>
                  <a:pt x="165" y="16"/>
                  <a:pt x="165" y="16"/>
                  <a:pt x="165" y="16"/>
                </a:cubicBezTo>
                <a:cubicBezTo>
                  <a:pt x="170" y="16"/>
                  <a:pt x="174" y="20"/>
                  <a:pt x="174" y="25"/>
                </a:cubicBezTo>
                <a:cubicBezTo>
                  <a:pt x="174" y="30"/>
                  <a:pt x="170" y="33"/>
                  <a:pt x="165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96" y="33"/>
                  <a:pt x="93" y="30"/>
                  <a:pt x="93" y="25"/>
                </a:cubicBezTo>
                <a:cubicBezTo>
                  <a:pt x="93" y="20"/>
                  <a:pt x="96" y="16"/>
                  <a:pt x="101" y="16"/>
                </a:cubicBezTo>
                <a:close/>
                <a:moveTo>
                  <a:pt x="33" y="67"/>
                </a:moveTo>
                <a:cubicBezTo>
                  <a:pt x="33" y="59"/>
                  <a:pt x="39" y="52"/>
                  <a:pt x="47" y="52"/>
                </a:cubicBezTo>
                <a:cubicBezTo>
                  <a:pt x="219" y="52"/>
                  <a:pt x="219" y="52"/>
                  <a:pt x="219" y="52"/>
                </a:cubicBezTo>
                <a:cubicBezTo>
                  <a:pt x="227" y="52"/>
                  <a:pt x="234" y="59"/>
                  <a:pt x="234" y="67"/>
                </a:cubicBezTo>
                <a:cubicBezTo>
                  <a:pt x="238" y="156"/>
                  <a:pt x="238" y="156"/>
                  <a:pt x="238" y="156"/>
                </a:cubicBezTo>
                <a:cubicBezTo>
                  <a:pt x="238" y="164"/>
                  <a:pt x="232" y="171"/>
                  <a:pt x="223" y="171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35" y="171"/>
                  <a:pt x="28" y="164"/>
                  <a:pt x="28" y="156"/>
                </a:cubicBezTo>
                <a:lnTo>
                  <a:pt x="33" y="67"/>
                </a:lnTo>
                <a:close/>
                <a:moveTo>
                  <a:pt x="63" y="223"/>
                </a:moveTo>
                <a:cubicBezTo>
                  <a:pt x="60" y="228"/>
                  <a:pt x="54" y="230"/>
                  <a:pt x="48" y="230"/>
                </a:cubicBezTo>
                <a:cubicBezTo>
                  <a:pt x="37" y="230"/>
                  <a:pt x="28" y="221"/>
                  <a:pt x="27" y="210"/>
                </a:cubicBezTo>
                <a:cubicBezTo>
                  <a:pt x="27" y="210"/>
                  <a:pt x="27" y="210"/>
                  <a:pt x="27" y="210"/>
                </a:cubicBezTo>
                <a:cubicBezTo>
                  <a:pt x="27" y="198"/>
                  <a:pt x="37" y="189"/>
                  <a:pt x="48" y="189"/>
                </a:cubicBezTo>
                <a:cubicBezTo>
                  <a:pt x="59" y="189"/>
                  <a:pt x="69" y="198"/>
                  <a:pt x="69" y="210"/>
                </a:cubicBezTo>
                <a:cubicBezTo>
                  <a:pt x="69" y="215"/>
                  <a:pt x="67" y="220"/>
                  <a:pt x="63" y="223"/>
                </a:cubicBezTo>
                <a:close/>
                <a:moveTo>
                  <a:pt x="220" y="230"/>
                </a:moveTo>
                <a:cubicBezTo>
                  <a:pt x="213" y="230"/>
                  <a:pt x="207" y="227"/>
                  <a:pt x="204" y="222"/>
                </a:cubicBezTo>
                <a:cubicBezTo>
                  <a:pt x="201" y="219"/>
                  <a:pt x="199" y="214"/>
                  <a:pt x="199" y="210"/>
                </a:cubicBezTo>
                <a:cubicBezTo>
                  <a:pt x="199" y="198"/>
                  <a:pt x="208" y="189"/>
                  <a:pt x="220" y="189"/>
                </a:cubicBezTo>
                <a:cubicBezTo>
                  <a:pt x="231" y="189"/>
                  <a:pt x="240" y="198"/>
                  <a:pt x="240" y="210"/>
                </a:cubicBezTo>
                <a:cubicBezTo>
                  <a:pt x="240" y="210"/>
                  <a:pt x="240" y="210"/>
                  <a:pt x="240" y="211"/>
                </a:cubicBezTo>
                <a:cubicBezTo>
                  <a:pt x="240" y="222"/>
                  <a:pt x="231" y="230"/>
                  <a:pt x="220" y="23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6" name="Line 887"/>
          <p:cNvSpPr>
            <a:spLocks noChangeShapeType="1"/>
          </p:cNvSpPr>
          <p:nvPr/>
        </p:nvSpPr>
        <p:spPr bwMode="auto">
          <a:xfrm>
            <a:off x="6076315" y="3080385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7" name="Line 888"/>
          <p:cNvSpPr>
            <a:spLocks noChangeShapeType="1"/>
          </p:cNvSpPr>
          <p:nvPr/>
        </p:nvSpPr>
        <p:spPr bwMode="auto">
          <a:xfrm>
            <a:off x="6076315" y="3080385"/>
            <a:ext cx="0" cy="0"/>
          </a:xfrm>
          <a:prstGeom prst="lin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8" name="Freeform 889"/>
          <p:cNvSpPr>
            <a:spLocks noEditPoints="1"/>
          </p:cNvSpPr>
          <p:nvPr/>
        </p:nvSpPr>
        <p:spPr bwMode="auto">
          <a:xfrm>
            <a:off x="6076315" y="3044825"/>
            <a:ext cx="277495" cy="229870"/>
          </a:xfrm>
          <a:custGeom>
            <a:avLst/>
            <a:gdLst>
              <a:gd name="T0" fmla="*/ 278 w 288"/>
              <a:gd name="T1" fmla="*/ 69 h 238"/>
              <a:gd name="T2" fmla="*/ 246 w 288"/>
              <a:gd name="T3" fmla="*/ 69 h 238"/>
              <a:gd name="T4" fmla="*/ 246 w 288"/>
              <a:gd name="T5" fmla="*/ 40 h 238"/>
              <a:gd name="T6" fmla="*/ 236 w 288"/>
              <a:gd name="T7" fmla="*/ 30 h 238"/>
              <a:gd name="T8" fmla="*/ 138 w 288"/>
              <a:gd name="T9" fmla="*/ 30 h 238"/>
              <a:gd name="T10" fmla="*/ 125 w 288"/>
              <a:gd name="T11" fmla="*/ 0 h 238"/>
              <a:gd name="T12" fmla="*/ 53 w 288"/>
              <a:gd name="T13" fmla="*/ 0 h 238"/>
              <a:gd name="T14" fmla="*/ 40 w 288"/>
              <a:gd name="T15" fmla="*/ 30 h 238"/>
              <a:gd name="T16" fmla="*/ 11 w 288"/>
              <a:gd name="T17" fmla="*/ 30 h 238"/>
              <a:gd name="T18" fmla="*/ 0 w 288"/>
              <a:gd name="T19" fmla="*/ 38 h 238"/>
              <a:gd name="T20" fmla="*/ 0 w 288"/>
              <a:gd name="T21" fmla="*/ 210 h 238"/>
              <a:gd name="T22" fmla="*/ 28 w 288"/>
              <a:gd name="T23" fmla="*/ 238 h 238"/>
              <a:gd name="T24" fmla="*/ 270 w 288"/>
              <a:gd name="T25" fmla="*/ 238 h 238"/>
              <a:gd name="T26" fmla="*/ 288 w 288"/>
              <a:gd name="T27" fmla="*/ 219 h 238"/>
              <a:gd name="T28" fmla="*/ 288 w 288"/>
              <a:gd name="T29" fmla="*/ 79 h 238"/>
              <a:gd name="T30" fmla="*/ 278 w 288"/>
              <a:gd name="T31" fmla="*/ 69 h 238"/>
              <a:gd name="T32" fmla="*/ 51 w 288"/>
              <a:gd name="T33" fmla="*/ 47 h 238"/>
              <a:gd name="T34" fmla="*/ 64 w 288"/>
              <a:gd name="T35" fmla="*/ 17 h 238"/>
              <a:gd name="T36" fmla="*/ 114 w 288"/>
              <a:gd name="T37" fmla="*/ 17 h 238"/>
              <a:gd name="T38" fmla="*/ 127 w 288"/>
              <a:gd name="T39" fmla="*/ 47 h 238"/>
              <a:gd name="T40" fmla="*/ 229 w 288"/>
              <a:gd name="T41" fmla="*/ 47 h 238"/>
              <a:gd name="T42" fmla="*/ 229 w 288"/>
              <a:gd name="T43" fmla="*/ 69 h 238"/>
              <a:gd name="T44" fmla="*/ 42 w 288"/>
              <a:gd name="T45" fmla="*/ 69 h 238"/>
              <a:gd name="T46" fmla="*/ 42 w 288"/>
              <a:gd name="T47" fmla="*/ 205 h 238"/>
              <a:gd name="T48" fmla="*/ 59 w 288"/>
              <a:gd name="T49" fmla="*/ 205 h 238"/>
              <a:gd name="T50" fmla="*/ 59 w 288"/>
              <a:gd name="T51" fmla="*/ 86 h 238"/>
              <a:gd name="T52" fmla="*/ 271 w 288"/>
              <a:gd name="T53" fmla="*/ 86 h 238"/>
              <a:gd name="T54" fmla="*/ 271 w 288"/>
              <a:gd name="T55" fmla="*/ 219 h 238"/>
              <a:gd name="T56" fmla="*/ 271 w 288"/>
              <a:gd name="T57" fmla="*/ 220 h 238"/>
              <a:gd name="T58" fmla="*/ 270 w 288"/>
              <a:gd name="T59" fmla="*/ 220 h 238"/>
              <a:gd name="T60" fmla="*/ 28 w 288"/>
              <a:gd name="T61" fmla="*/ 220 h 238"/>
              <a:gd name="T62" fmla="*/ 18 w 288"/>
              <a:gd name="T63" fmla="*/ 210 h 238"/>
              <a:gd name="T64" fmla="*/ 18 w 288"/>
              <a:gd name="T65" fmla="*/ 47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38">
                <a:moveTo>
                  <a:pt x="278" y="69"/>
                </a:moveTo>
                <a:cubicBezTo>
                  <a:pt x="246" y="69"/>
                  <a:pt x="246" y="69"/>
                  <a:pt x="246" y="69"/>
                </a:cubicBezTo>
                <a:cubicBezTo>
                  <a:pt x="246" y="40"/>
                  <a:pt x="246" y="40"/>
                  <a:pt x="246" y="40"/>
                </a:cubicBezTo>
                <a:cubicBezTo>
                  <a:pt x="246" y="32"/>
                  <a:pt x="244" y="30"/>
                  <a:pt x="236" y="30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25" y="0"/>
                  <a:pt x="125" y="0"/>
                  <a:pt x="125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40" y="30"/>
                  <a:pt x="40" y="30"/>
                  <a:pt x="40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" y="30"/>
                  <a:pt x="0" y="38"/>
                  <a:pt x="0" y="38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29"/>
                  <a:pt x="11" y="238"/>
                  <a:pt x="28" y="238"/>
                </a:cubicBezTo>
                <a:cubicBezTo>
                  <a:pt x="270" y="238"/>
                  <a:pt x="270" y="238"/>
                  <a:pt x="270" y="238"/>
                </a:cubicBezTo>
                <a:cubicBezTo>
                  <a:pt x="283" y="238"/>
                  <a:pt x="288" y="231"/>
                  <a:pt x="288" y="219"/>
                </a:cubicBezTo>
                <a:cubicBezTo>
                  <a:pt x="288" y="79"/>
                  <a:pt x="288" y="79"/>
                  <a:pt x="288" y="79"/>
                </a:cubicBezTo>
                <a:cubicBezTo>
                  <a:pt x="288" y="71"/>
                  <a:pt x="286" y="69"/>
                  <a:pt x="278" y="69"/>
                </a:cubicBezTo>
                <a:close/>
                <a:moveTo>
                  <a:pt x="51" y="47"/>
                </a:moveTo>
                <a:cubicBezTo>
                  <a:pt x="64" y="17"/>
                  <a:pt x="64" y="17"/>
                  <a:pt x="64" y="17"/>
                </a:cubicBezTo>
                <a:cubicBezTo>
                  <a:pt x="114" y="17"/>
                  <a:pt x="114" y="17"/>
                  <a:pt x="114" y="17"/>
                </a:cubicBezTo>
                <a:cubicBezTo>
                  <a:pt x="127" y="47"/>
                  <a:pt x="127" y="47"/>
                  <a:pt x="127" y="47"/>
                </a:cubicBezTo>
                <a:cubicBezTo>
                  <a:pt x="229" y="47"/>
                  <a:pt x="229" y="47"/>
                  <a:pt x="229" y="47"/>
                </a:cubicBezTo>
                <a:cubicBezTo>
                  <a:pt x="229" y="69"/>
                  <a:pt x="229" y="69"/>
                  <a:pt x="229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59" y="205"/>
                  <a:pt x="59" y="205"/>
                  <a:pt x="59" y="205"/>
                </a:cubicBezTo>
                <a:cubicBezTo>
                  <a:pt x="59" y="86"/>
                  <a:pt x="59" y="86"/>
                  <a:pt x="59" y="86"/>
                </a:cubicBezTo>
                <a:cubicBezTo>
                  <a:pt x="271" y="86"/>
                  <a:pt x="271" y="86"/>
                  <a:pt x="271" y="86"/>
                </a:cubicBezTo>
                <a:cubicBezTo>
                  <a:pt x="271" y="219"/>
                  <a:pt x="271" y="219"/>
                  <a:pt x="271" y="219"/>
                </a:cubicBezTo>
                <a:cubicBezTo>
                  <a:pt x="271" y="220"/>
                  <a:pt x="271" y="220"/>
                  <a:pt x="271" y="220"/>
                </a:cubicBezTo>
                <a:cubicBezTo>
                  <a:pt x="271" y="220"/>
                  <a:pt x="270" y="220"/>
                  <a:pt x="270" y="220"/>
                </a:cubicBezTo>
                <a:cubicBezTo>
                  <a:pt x="28" y="220"/>
                  <a:pt x="28" y="220"/>
                  <a:pt x="28" y="220"/>
                </a:cubicBezTo>
                <a:cubicBezTo>
                  <a:pt x="20" y="220"/>
                  <a:pt x="18" y="218"/>
                  <a:pt x="18" y="210"/>
                </a:cubicBezTo>
                <a:cubicBezTo>
                  <a:pt x="18" y="47"/>
                  <a:pt x="18" y="47"/>
                  <a:pt x="18" y="47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9" name="Freeform 890"/>
          <p:cNvSpPr>
            <a:spLocks noEditPoints="1"/>
          </p:cNvSpPr>
          <p:nvPr/>
        </p:nvSpPr>
        <p:spPr bwMode="auto">
          <a:xfrm>
            <a:off x="8856345" y="4710430"/>
            <a:ext cx="277495" cy="238125"/>
          </a:xfrm>
          <a:custGeom>
            <a:avLst/>
            <a:gdLst>
              <a:gd name="T0" fmla="*/ 278 w 288"/>
              <a:gd name="T1" fmla="*/ 0 h 246"/>
              <a:gd name="T2" fmla="*/ 52 w 288"/>
              <a:gd name="T3" fmla="*/ 0 h 246"/>
              <a:gd name="T4" fmla="*/ 42 w 288"/>
              <a:gd name="T5" fmla="*/ 10 h 246"/>
              <a:gd name="T6" fmla="*/ 42 w 288"/>
              <a:gd name="T7" fmla="*/ 43 h 246"/>
              <a:gd name="T8" fmla="*/ 10 w 288"/>
              <a:gd name="T9" fmla="*/ 43 h 246"/>
              <a:gd name="T10" fmla="*/ 0 w 288"/>
              <a:gd name="T11" fmla="*/ 53 h 246"/>
              <a:gd name="T12" fmla="*/ 0 w 288"/>
              <a:gd name="T13" fmla="*/ 219 h 246"/>
              <a:gd name="T14" fmla="*/ 27 w 288"/>
              <a:gd name="T15" fmla="*/ 246 h 246"/>
              <a:gd name="T16" fmla="*/ 52 w 288"/>
              <a:gd name="T17" fmla="*/ 246 h 246"/>
              <a:gd name="T18" fmla="*/ 241 w 288"/>
              <a:gd name="T19" fmla="*/ 246 h 246"/>
              <a:gd name="T20" fmla="*/ 278 w 288"/>
              <a:gd name="T21" fmla="*/ 246 h 246"/>
              <a:gd name="T22" fmla="*/ 288 w 288"/>
              <a:gd name="T23" fmla="*/ 236 h 246"/>
              <a:gd name="T24" fmla="*/ 288 w 288"/>
              <a:gd name="T25" fmla="*/ 10 h 246"/>
              <a:gd name="T26" fmla="*/ 278 w 288"/>
              <a:gd name="T27" fmla="*/ 0 h 246"/>
              <a:gd name="T28" fmla="*/ 271 w 288"/>
              <a:gd name="T29" fmla="*/ 229 h 246"/>
              <a:gd name="T30" fmla="*/ 241 w 288"/>
              <a:gd name="T31" fmla="*/ 229 h 246"/>
              <a:gd name="T32" fmla="*/ 52 w 288"/>
              <a:gd name="T33" fmla="*/ 229 h 246"/>
              <a:gd name="T34" fmla="*/ 27 w 288"/>
              <a:gd name="T35" fmla="*/ 229 h 246"/>
              <a:gd name="T36" fmla="*/ 17 w 288"/>
              <a:gd name="T37" fmla="*/ 219 h 246"/>
              <a:gd name="T38" fmla="*/ 17 w 288"/>
              <a:gd name="T39" fmla="*/ 60 h 246"/>
              <a:gd name="T40" fmla="*/ 42 w 288"/>
              <a:gd name="T41" fmla="*/ 60 h 246"/>
              <a:gd name="T42" fmla="*/ 42 w 288"/>
              <a:gd name="T43" fmla="*/ 214 h 246"/>
              <a:gd name="T44" fmla="*/ 59 w 288"/>
              <a:gd name="T45" fmla="*/ 214 h 246"/>
              <a:gd name="T46" fmla="*/ 59 w 288"/>
              <a:gd name="T47" fmla="*/ 60 h 246"/>
              <a:gd name="T48" fmla="*/ 59 w 288"/>
              <a:gd name="T49" fmla="*/ 60 h 246"/>
              <a:gd name="T50" fmla="*/ 59 w 288"/>
              <a:gd name="T51" fmla="*/ 43 h 246"/>
              <a:gd name="T52" fmla="*/ 59 w 288"/>
              <a:gd name="T53" fmla="*/ 17 h 246"/>
              <a:gd name="T54" fmla="*/ 271 w 288"/>
              <a:gd name="T55" fmla="*/ 17 h 246"/>
              <a:gd name="T56" fmla="*/ 271 w 288"/>
              <a:gd name="T57" fmla="*/ 22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46">
                <a:moveTo>
                  <a:pt x="278" y="0"/>
                </a:moveTo>
                <a:cubicBezTo>
                  <a:pt x="52" y="0"/>
                  <a:pt x="52" y="0"/>
                  <a:pt x="52" y="0"/>
                </a:cubicBezTo>
                <a:cubicBezTo>
                  <a:pt x="44" y="0"/>
                  <a:pt x="42" y="2"/>
                  <a:pt x="42" y="10"/>
                </a:cubicBezTo>
                <a:cubicBezTo>
                  <a:pt x="42" y="43"/>
                  <a:pt x="42" y="43"/>
                  <a:pt x="42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2" y="43"/>
                  <a:pt x="0" y="45"/>
                  <a:pt x="0" y="53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31"/>
                  <a:pt x="14" y="246"/>
                  <a:pt x="27" y="246"/>
                </a:cubicBezTo>
                <a:cubicBezTo>
                  <a:pt x="52" y="246"/>
                  <a:pt x="52" y="246"/>
                  <a:pt x="52" y="246"/>
                </a:cubicBezTo>
                <a:cubicBezTo>
                  <a:pt x="241" y="246"/>
                  <a:pt x="241" y="246"/>
                  <a:pt x="241" y="24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86" y="246"/>
                  <a:pt x="288" y="244"/>
                  <a:pt x="288" y="236"/>
                </a:cubicBezTo>
                <a:cubicBezTo>
                  <a:pt x="288" y="10"/>
                  <a:pt x="288" y="10"/>
                  <a:pt x="288" y="10"/>
                </a:cubicBezTo>
                <a:cubicBezTo>
                  <a:pt x="288" y="2"/>
                  <a:pt x="286" y="0"/>
                  <a:pt x="278" y="0"/>
                </a:cubicBezTo>
                <a:close/>
                <a:moveTo>
                  <a:pt x="271" y="229"/>
                </a:moveTo>
                <a:cubicBezTo>
                  <a:pt x="241" y="229"/>
                  <a:pt x="241" y="229"/>
                  <a:pt x="241" y="229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27" y="229"/>
                  <a:pt x="27" y="229"/>
                  <a:pt x="27" y="229"/>
                </a:cubicBezTo>
                <a:cubicBezTo>
                  <a:pt x="24" y="229"/>
                  <a:pt x="17" y="222"/>
                  <a:pt x="17" y="219"/>
                </a:cubicBezTo>
                <a:cubicBezTo>
                  <a:pt x="17" y="60"/>
                  <a:pt x="17" y="60"/>
                  <a:pt x="17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214"/>
                  <a:pt x="42" y="214"/>
                  <a:pt x="42" y="214"/>
                </a:cubicBezTo>
                <a:cubicBezTo>
                  <a:pt x="59" y="214"/>
                  <a:pt x="59" y="214"/>
                  <a:pt x="59" y="214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17"/>
                  <a:pt x="59" y="17"/>
                  <a:pt x="59" y="17"/>
                </a:cubicBezTo>
                <a:cubicBezTo>
                  <a:pt x="271" y="17"/>
                  <a:pt x="271" y="17"/>
                  <a:pt x="271" y="17"/>
                </a:cubicBezTo>
                <a:lnTo>
                  <a:pt x="271" y="22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0" name="Rectangle 891"/>
          <p:cNvSpPr>
            <a:spLocks noChangeArrowheads="1"/>
          </p:cNvSpPr>
          <p:nvPr/>
        </p:nvSpPr>
        <p:spPr bwMode="auto">
          <a:xfrm>
            <a:off x="8933815" y="4749165"/>
            <a:ext cx="74295" cy="736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1" name="Rectangle 892"/>
          <p:cNvSpPr>
            <a:spLocks noChangeArrowheads="1"/>
          </p:cNvSpPr>
          <p:nvPr/>
        </p:nvSpPr>
        <p:spPr bwMode="auto">
          <a:xfrm>
            <a:off x="9031605" y="4759325"/>
            <a:ext cx="60960" cy="120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2" name="Rectangle 893"/>
          <p:cNvSpPr>
            <a:spLocks noChangeArrowheads="1"/>
          </p:cNvSpPr>
          <p:nvPr/>
        </p:nvSpPr>
        <p:spPr bwMode="auto">
          <a:xfrm>
            <a:off x="9031605" y="4796790"/>
            <a:ext cx="60960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3" name="Rectangle 894"/>
          <p:cNvSpPr>
            <a:spLocks noChangeArrowheads="1"/>
          </p:cNvSpPr>
          <p:nvPr/>
        </p:nvSpPr>
        <p:spPr bwMode="auto">
          <a:xfrm>
            <a:off x="8933815" y="4848225"/>
            <a:ext cx="158750" cy="120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4" name="Rectangle 895"/>
          <p:cNvSpPr>
            <a:spLocks noChangeArrowheads="1"/>
          </p:cNvSpPr>
          <p:nvPr/>
        </p:nvSpPr>
        <p:spPr bwMode="auto">
          <a:xfrm>
            <a:off x="8933815" y="4886325"/>
            <a:ext cx="158750" cy="133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5" name="Freeform 896"/>
          <p:cNvSpPr/>
          <p:nvPr/>
        </p:nvSpPr>
        <p:spPr bwMode="auto">
          <a:xfrm>
            <a:off x="9406890" y="4829810"/>
            <a:ext cx="284480" cy="100330"/>
          </a:xfrm>
          <a:custGeom>
            <a:avLst/>
            <a:gdLst>
              <a:gd name="T0" fmla="*/ 147 w 295"/>
              <a:gd name="T1" fmla="*/ 15 h 104"/>
              <a:gd name="T2" fmla="*/ 126 w 295"/>
              <a:gd name="T3" fmla="*/ 0 h 104"/>
              <a:gd name="T4" fmla="*/ 13 w 295"/>
              <a:gd name="T5" fmla="*/ 0 h 104"/>
              <a:gd name="T6" fmla="*/ 6 w 295"/>
              <a:gd name="T7" fmla="*/ 92 h 104"/>
              <a:gd name="T8" fmla="*/ 289 w 295"/>
              <a:gd name="T9" fmla="*/ 92 h 104"/>
              <a:gd name="T10" fmla="*/ 283 w 295"/>
              <a:gd name="T11" fmla="*/ 0 h 104"/>
              <a:gd name="T12" fmla="*/ 169 w 295"/>
              <a:gd name="T13" fmla="*/ 0 h 104"/>
              <a:gd name="T14" fmla="*/ 147 w 295"/>
              <a:gd name="T15" fmla="*/ 1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5" h="104">
                <a:moveTo>
                  <a:pt x="147" y="15"/>
                </a:moveTo>
                <a:cubicBezTo>
                  <a:pt x="138" y="15"/>
                  <a:pt x="129" y="9"/>
                  <a:pt x="126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39"/>
                  <a:pt x="0" y="86"/>
                  <a:pt x="6" y="92"/>
                </a:cubicBezTo>
                <a:cubicBezTo>
                  <a:pt x="18" y="104"/>
                  <a:pt x="278" y="103"/>
                  <a:pt x="289" y="92"/>
                </a:cubicBezTo>
                <a:cubicBezTo>
                  <a:pt x="295" y="86"/>
                  <a:pt x="289" y="39"/>
                  <a:pt x="28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6" y="9"/>
                  <a:pt x="157" y="15"/>
                  <a:pt x="147" y="1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6" name="Freeform 897"/>
          <p:cNvSpPr>
            <a:spLocks noEditPoints="1"/>
          </p:cNvSpPr>
          <p:nvPr/>
        </p:nvSpPr>
        <p:spPr bwMode="auto">
          <a:xfrm>
            <a:off x="9421495" y="4735830"/>
            <a:ext cx="255270" cy="78105"/>
          </a:xfrm>
          <a:custGeom>
            <a:avLst/>
            <a:gdLst>
              <a:gd name="T0" fmla="*/ 132 w 265"/>
              <a:gd name="T1" fmla="*/ 68 h 81"/>
              <a:gd name="T2" fmla="*/ 153 w 265"/>
              <a:gd name="T3" fmla="*/ 81 h 81"/>
              <a:gd name="T4" fmla="*/ 265 w 265"/>
              <a:gd name="T5" fmla="*/ 81 h 81"/>
              <a:gd name="T6" fmla="*/ 257 w 265"/>
              <a:gd name="T7" fmla="*/ 40 h 81"/>
              <a:gd name="T8" fmla="*/ 201 w 265"/>
              <a:gd name="T9" fmla="*/ 40 h 81"/>
              <a:gd name="T10" fmla="*/ 163 w 265"/>
              <a:gd name="T11" fmla="*/ 0 h 81"/>
              <a:gd name="T12" fmla="*/ 101 w 265"/>
              <a:gd name="T13" fmla="*/ 0 h 81"/>
              <a:gd name="T14" fmla="*/ 65 w 265"/>
              <a:gd name="T15" fmla="*/ 40 h 81"/>
              <a:gd name="T16" fmla="*/ 8 w 265"/>
              <a:gd name="T17" fmla="*/ 40 h 81"/>
              <a:gd name="T18" fmla="*/ 0 w 265"/>
              <a:gd name="T19" fmla="*/ 81 h 81"/>
              <a:gd name="T20" fmla="*/ 112 w 265"/>
              <a:gd name="T21" fmla="*/ 81 h 81"/>
              <a:gd name="T22" fmla="*/ 132 w 265"/>
              <a:gd name="T23" fmla="*/ 68 h 81"/>
              <a:gd name="T24" fmla="*/ 117 w 265"/>
              <a:gd name="T25" fmla="*/ 14 h 81"/>
              <a:gd name="T26" fmla="*/ 147 w 265"/>
              <a:gd name="T27" fmla="*/ 14 h 81"/>
              <a:gd name="T28" fmla="*/ 157 w 265"/>
              <a:gd name="T29" fmla="*/ 27 h 81"/>
              <a:gd name="T30" fmla="*/ 147 w 265"/>
              <a:gd name="T31" fmla="*/ 40 h 81"/>
              <a:gd name="T32" fmla="*/ 117 w 265"/>
              <a:gd name="T33" fmla="*/ 40 h 81"/>
              <a:gd name="T34" fmla="*/ 107 w 265"/>
              <a:gd name="T35" fmla="*/ 27 h 81"/>
              <a:gd name="T36" fmla="*/ 117 w 265"/>
              <a:gd name="T37" fmla="*/ 1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5" h="81">
                <a:moveTo>
                  <a:pt x="132" y="68"/>
                </a:moveTo>
                <a:cubicBezTo>
                  <a:pt x="142" y="68"/>
                  <a:pt x="149" y="73"/>
                  <a:pt x="153" y="81"/>
                </a:cubicBezTo>
                <a:cubicBezTo>
                  <a:pt x="265" y="81"/>
                  <a:pt x="265" y="81"/>
                  <a:pt x="265" y="81"/>
                </a:cubicBezTo>
                <a:cubicBezTo>
                  <a:pt x="261" y="58"/>
                  <a:pt x="257" y="40"/>
                  <a:pt x="257" y="40"/>
                </a:cubicBezTo>
                <a:cubicBezTo>
                  <a:pt x="201" y="40"/>
                  <a:pt x="201" y="40"/>
                  <a:pt x="201" y="40"/>
                </a:cubicBezTo>
                <a:cubicBezTo>
                  <a:pt x="193" y="23"/>
                  <a:pt x="177" y="0"/>
                  <a:pt x="163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88" y="0"/>
                  <a:pt x="74" y="22"/>
                  <a:pt x="65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5" y="58"/>
                  <a:pt x="0" y="81"/>
                </a:cubicBezTo>
                <a:cubicBezTo>
                  <a:pt x="112" y="81"/>
                  <a:pt x="112" y="81"/>
                  <a:pt x="112" y="81"/>
                </a:cubicBezTo>
                <a:cubicBezTo>
                  <a:pt x="115" y="73"/>
                  <a:pt x="123" y="68"/>
                  <a:pt x="132" y="68"/>
                </a:cubicBezTo>
                <a:close/>
                <a:moveTo>
                  <a:pt x="117" y="14"/>
                </a:moveTo>
                <a:cubicBezTo>
                  <a:pt x="147" y="14"/>
                  <a:pt x="147" y="14"/>
                  <a:pt x="147" y="14"/>
                </a:cubicBezTo>
                <a:cubicBezTo>
                  <a:pt x="153" y="14"/>
                  <a:pt x="157" y="22"/>
                  <a:pt x="157" y="27"/>
                </a:cubicBezTo>
                <a:cubicBezTo>
                  <a:pt x="157" y="32"/>
                  <a:pt x="153" y="40"/>
                  <a:pt x="147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1" y="40"/>
                  <a:pt x="107" y="32"/>
                  <a:pt x="107" y="27"/>
                </a:cubicBezTo>
                <a:cubicBezTo>
                  <a:pt x="107" y="22"/>
                  <a:pt x="111" y="14"/>
                  <a:pt x="117" y="1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张-1-自由图形-Freeform"/>
          <p:cNvSpPr/>
          <p:nvPr/>
        </p:nvSpPr>
        <p:spPr>
          <a:xfrm>
            <a:off x="-17144" y="-92774"/>
            <a:ext cx="6415481" cy="6742495"/>
          </a:xfrm>
          <a:custGeom>
            <a:avLst/>
            <a:gdLst>
              <a:gd name="connsiteX0" fmla="*/ 2875388 w 6415481"/>
              <a:gd name="connsiteY0" fmla="*/ 0 h 6742495"/>
              <a:gd name="connsiteX1" fmla="*/ 6415481 w 6415481"/>
              <a:gd name="connsiteY1" fmla="*/ 3540086 h 6742495"/>
              <a:gd name="connsiteX2" fmla="*/ 4410165 w 6415481"/>
              <a:gd name="connsiteY2" fmla="*/ 6731081 h 6742495"/>
              <a:gd name="connsiteX3" fmla="*/ 4384918 w 6415481"/>
              <a:gd name="connsiteY3" fmla="*/ 6742495 h 6742495"/>
              <a:gd name="connsiteX4" fmla="*/ 1365858 w 6415481"/>
              <a:gd name="connsiteY4" fmla="*/ 6742495 h 6742495"/>
              <a:gd name="connsiteX5" fmla="*/ 1340612 w 6415481"/>
              <a:gd name="connsiteY5" fmla="*/ 6731081 h 6742495"/>
              <a:gd name="connsiteX6" fmla="*/ 143680 w 6415481"/>
              <a:gd name="connsiteY6" fmla="*/ 5791910 h 6742495"/>
              <a:gd name="connsiteX7" fmla="*/ 0 w 6415481"/>
              <a:gd name="connsiteY7" fmla="*/ 5599769 h 6742495"/>
              <a:gd name="connsiteX8" fmla="*/ 0 w 6415481"/>
              <a:gd name="connsiteY8" fmla="*/ 1480403 h 6742495"/>
              <a:gd name="connsiteX9" fmla="*/ 143680 w 6415481"/>
              <a:gd name="connsiteY9" fmla="*/ 1288262 h 6742495"/>
              <a:gd name="connsiteX10" fmla="*/ 2875388 w 6415481"/>
              <a:gd name="connsiteY10" fmla="*/ 0 h 67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5481" h="6742495">
                <a:moveTo>
                  <a:pt x="2875388" y="0"/>
                </a:moveTo>
                <a:cubicBezTo>
                  <a:pt x="4830528" y="0"/>
                  <a:pt x="6415481" y="1584950"/>
                  <a:pt x="6415481" y="3540086"/>
                </a:cubicBezTo>
                <a:cubicBezTo>
                  <a:pt x="6415481" y="4945340"/>
                  <a:pt x="5596692" y="6159356"/>
                  <a:pt x="4410165" y="6731081"/>
                </a:cubicBezTo>
                <a:lnTo>
                  <a:pt x="4384918" y="6742495"/>
                </a:lnTo>
                <a:lnTo>
                  <a:pt x="1365858" y="6742495"/>
                </a:lnTo>
                <a:lnTo>
                  <a:pt x="1340612" y="6731081"/>
                </a:lnTo>
                <a:cubicBezTo>
                  <a:pt x="876319" y="6507363"/>
                  <a:pt x="468333" y="6185297"/>
                  <a:pt x="143680" y="5791910"/>
                </a:cubicBezTo>
                <a:lnTo>
                  <a:pt x="0" y="5599769"/>
                </a:lnTo>
                <a:lnTo>
                  <a:pt x="0" y="1480403"/>
                </a:lnTo>
                <a:lnTo>
                  <a:pt x="143680" y="1288262"/>
                </a:lnTo>
                <a:cubicBezTo>
                  <a:pt x="792986" y="501488"/>
                  <a:pt x="1775623" y="0"/>
                  <a:pt x="2875388" y="0"/>
                </a:cubicBezTo>
                <a:close/>
              </a:path>
            </a:pathLst>
          </a:cu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2" name="张-2-自由图形-Freeform"/>
          <p:cNvSpPr/>
          <p:nvPr/>
        </p:nvSpPr>
        <p:spPr>
          <a:xfrm>
            <a:off x="-17144" y="0"/>
            <a:ext cx="9538971" cy="6858000"/>
          </a:xfrm>
          <a:custGeom>
            <a:avLst/>
            <a:gdLst>
              <a:gd name="connsiteX0" fmla="*/ 0 w 9538971"/>
              <a:gd name="connsiteY0" fmla="*/ 0 h 6858000"/>
              <a:gd name="connsiteX1" fmla="*/ 8336748 w 9538971"/>
              <a:gd name="connsiteY1" fmla="*/ 0 h 6858000"/>
              <a:gd name="connsiteX2" fmla="*/ 8409546 w 9538971"/>
              <a:gd name="connsiteY2" fmla="*/ 102372 h 6858000"/>
              <a:gd name="connsiteX3" fmla="*/ 9538971 w 9538971"/>
              <a:gd name="connsiteY3" fmla="*/ 3799848 h 6858000"/>
              <a:gd name="connsiteX4" fmla="*/ 8886841 w 9538971"/>
              <a:gd name="connsiteY4" fmla="*/ 6666923 h 6858000"/>
              <a:gd name="connsiteX5" fmla="*/ 8788977 w 9538971"/>
              <a:gd name="connsiteY5" fmla="*/ 6858000 h 6858000"/>
              <a:gd name="connsiteX6" fmla="*/ 0 w 95389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38971" h="6858000">
                <a:moveTo>
                  <a:pt x="0" y="0"/>
                </a:moveTo>
                <a:lnTo>
                  <a:pt x="8336748" y="0"/>
                </a:lnTo>
                <a:lnTo>
                  <a:pt x="8409546" y="102372"/>
                </a:lnTo>
                <a:cubicBezTo>
                  <a:pt x="9122606" y="1157838"/>
                  <a:pt x="9538971" y="2430220"/>
                  <a:pt x="9538971" y="3799848"/>
                </a:cubicBezTo>
                <a:cubicBezTo>
                  <a:pt x="9538971" y="4827070"/>
                  <a:pt x="9304766" y="5799590"/>
                  <a:pt x="8886841" y="6666923"/>
                </a:cubicBezTo>
                <a:lnTo>
                  <a:pt x="8788977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张-3-椭圆-Oval"/>
          <p:cNvSpPr/>
          <p:nvPr/>
        </p:nvSpPr>
        <p:spPr>
          <a:xfrm>
            <a:off x="1048543" y="1546069"/>
            <a:ext cx="3766520" cy="3766512"/>
          </a:xfrm>
          <a:prstGeom prst="ellipse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张-4-弧形-Arc"/>
          <p:cNvSpPr/>
          <p:nvPr/>
        </p:nvSpPr>
        <p:spPr>
          <a:xfrm>
            <a:off x="1272983" y="1770507"/>
            <a:ext cx="3317641" cy="3317637"/>
          </a:xfrm>
          <a:prstGeom prst="arc">
            <a:avLst>
              <a:gd name="adj1" fmla="val 10214044"/>
              <a:gd name="adj2" fmla="val 310579"/>
            </a:avLst>
          </a:prstGeom>
          <a:ln w="190500"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8" name="张-5-弧形-Arc"/>
          <p:cNvSpPr/>
          <p:nvPr/>
        </p:nvSpPr>
        <p:spPr>
          <a:xfrm rot="10800000">
            <a:off x="1272983" y="1770506"/>
            <a:ext cx="3317641" cy="3317637"/>
          </a:xfrm>
          <a:prstGeom prst="arc">
            <a:avLst>
              <a:gd name="adj1" fmla="val 10214044"/>
              <a:gd name="adj2" fmla="val 310579"/>
            </a:avLst>
          </a:prstGeom>
          <a:ln w="190500"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75000"/>
                  </a:schemeClr>
                </a:gs>
              </a:gsLst>
              <a:lin ang="0" scaled="1"/>
              <a:tileRect/>
            </a:gra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9" name="张-6-椭圆-Oval"/>
          <p:cNvSpPr/>
          <p:nvPr/>
        </p:nvSpPr>
        <p:spPr>
          <a:xfrm>
            <a:off x="1272984" y="1770506"/>
            <a:ext cx="3317638" cy="3317638"/>
          </a:xfrm>
          <a:prstGeom prst="ellipse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7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9" name="张-18-组合-Group"/>
          <p:cNvGrpSpPr/>
          <p:nvPr/>
        </p:nvGrpSpPr>
        <p:grpSpPr>
          <a:xfrm>
            <a:off x="6288975" y="3307926"/>
            <a:ext cx="242796" cy="242796"/>
            <a:chOff x="5902644" y="1675598"/>
            <a:chExt cx="242796" cy="242796"/>
          </a:xfrm>
        </p:grpSpPr>
        <p:sp>
          <p:nvSpPr>
            <p:cNvPr id="60" name="张-18-1-椭圆-Oval"/>
            <p:cNvSpPr/>
            <p:nvPr/>
          </p:nvSpPr>
          <p:spPr>
            <a:xfrm>
              <a:off x="5902644" y="1675598"/>
              <a:ext cx="242796" cy="2427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>
                  <a:alpha val="2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张-18-2-椭圆-Oval"/>
            <p:cNvSpPr/>
            <p:nvPr/>
          </p:nvSpPr>
          <p:spPr>
            <a:xfrm>
              <a:off x="5952084" y="1725038"/>
              <a:ext cx="143916" cy="143916"/>
            </a:xfrm>
            <a:prstGeom prst="ellipse">
              <a:avLst/>
            </a:prstGeom>
            <a:gradFill>
              <a:gsLst>
                <a:gs pos="0">
                  <a:srgbClr val="5B91A7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7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张-19-组合-Group"/>
          <p:cNvGrpSpPr/>
          <p:nvPr/>
        </p:nvGrpSpPr>
        <p:grpSpPr>
          <a:xfrm>
            <a:off x="5885499" y="1648902"/>
            <a:ext cx="242796" cy="3560847"/>
            <a:chOff x="5902644" y="1675598"/>
            <a:chExt cx="242796" cy="3560847"/>
          </a:xfrm>
        </p:grpSpPr>
        <p:grpSp>
          <p:nvGrpSpPr>
            <p:cNvPr id="63" name="组合 62"/>
            <p:cNvGrpSpPr/>
            <p:nvPr/>
          </p:nvGrpSpPr>
          <p:grpSpPr>
            <a:xfrm>
              <a:off x="5902644" y="1675598"/>
              <a:ext cx="242796" cy="242796"/>
              <a:chOff x="5902644" y="1675598"/>
              <a:chExt cx="242796" cy="242796"/>
            </a:xfrm>
          </p:grpSpPr>
          <p:sp>
            <p:nvSpPr>
              <p:cNvPr id="67" name="张-19-1-椭圆-Oval"/>
              <p:cNvSpPr/>
              <p:nvPr/>
            </p:nvSpPr>
            <p:spPr>
              <a:xfrm>
                <a:off x="5902644" y="1675598"/>
                <a:ext cx="242796" cy="2427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>
                    <a:alpha val="2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张-19-2-椭圆-Oval"/>
              <p:cNvSpPr/>
              <p:nvPr/>
            </p:nvSpPr>
            <p:spPr>
              <a:xfrm>
                <a:off x="5952084" y="1725038"/>
                <a:ext cx="143916" cy="143916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78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5902644" y="4993649"/>
              <a:ext cx="242796" cy="242796"/>
              <a:chOff x="5902644" y="1675598"/>
              <a:chExt cx="242796" cy="242796"/>
            </a:xfrm>
          </p:grpSpPr>
          <p:sp>
            <p:nvSpPr>
              <p:cNvPr id="65" name="张-19-3-椭圆-Oval"/>
              <p:cNvSpPr/>
              <p:nvPr/>
            </p:nvSpPr>
            <p:spPr>
              <a:xfrm>
                <a:off x="5902644" y="1675598"/>
                <a:ext cx="242796" cy="2427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>
                    <a:alpha val="2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张-19-4-椭圆-Oval"/>
              <p:cNvSpPr/>
              <p:nvPr/>
            </p:nvSpPr>
            <p:spPr>
              <a:xfrm>
                <a:off x="5952084" y="1725038"/>
                <a:ext cx="143916" cy="143916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8FC2D7"/>
                  </a:gs>
                </a:gsLst>
                <a:lin ang="78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420084" y="718542"/>
            <a:ext cx="5010730" cy="5444384"/>
            <a:chOff x="6369140" y="852839"/>
            <a:chExt cx="5146908" cy="5592349"/>
          </a:xfrm>
        </p:grpSpPr>
        <p:sp>
          <p:nvSpPr>
            <p:cNvPr id="39" name="张-7-自由图形-Freeform"/>
            <p:cNvSpPr/>
            <p:nvPr/>
          </p:nvSpPr>
          <p:spPr>
            <a:xfrm>
              <a:off x="6369140" y="852839"/>
              <a:ext cx="4587537" cy="1629846"/>
            </a:xfrm>
            <a:custGeom>
              <a:avLst/>
              <a:gdLst>
                <a:gd name="connsiteX0" fmla="*/ 504176 w 4587537"/>
                <a:gd name="connsiteY0" fmla="*/ 0 h 1629846"/>
                <a:gd name="connsiteX1" fmla="*/ 4497928 w 4587537"/>
                <a:gd name="connsiteY1" fmla="*/ 0 h 1629846"/>
                <a:gd name="connsiteX2" fmla="*/ 4587537 w 4587537"/>
                <a:gd name="connsiteY2" fmla="*/ 89609 h 1629846"/>
                <a:gd name="connsiteX3" fmla="*/ 4587537 w 4587537"/>
                <a:gd name="connsiteY3" fmla="*/ 1540237 h 1629846"/>
                <a:gd name="connsiteX4" fmla="*/ 4497928 w 4587537"/>
                <a:gd name="connsiteY4" fmla="*/ 1629846 h 1629846"/>
                <a:gd name="connsiteX5" fmla="*/ 504176 w 4587537"/>
                <a:gd name="connsiteY5" fmla="*/ 1629846 h 1629846"/>
                <a:gd name="connsiteX6" fmla="*/ 414567 w 4587537"/>
                <a:gd name="connsiteY6" fmla="*/ 1540237 h 1629846"/>
                <a:gd name="connsiteX7" fmla="*/ 414567 w 4587537"/>
                <a:gd name="connsiteY7" fmla="*/ 1034992 h 1629846"/>
                <a:gd name="connsiteX8" fmla="*/ 0 w 4587537"/>
                <a:gd name="connsiteY8" fmla="*/ 1034992 h 1629846"/>
                <a:gd name="connsiteX9" fmla="*/ 414567 w 4587537"/>
                <a:gd name="connsiteY9" fmla="*/ 736770 h 1629846"/>
                <a:gd name="connsiteX10" fmla="*/ 414567 w 4587537"/>
                <a:gd name="connsiteY10" fmla="*/ 89609 h 1629846"/>
                <a:gd name="connsiteX11" fmla="*/ 504176 w 4587537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7537" h="1629846">
                  <a:moveTo>
                    <a:pt x="504176" y="0"/>
                  </a:moveTo>
                  <a:lnTo>
                    <a:pt x="4497928" y="0"/>
                  </a:lnTo>
                  <a:cubicBezTo>
                    <a:pt x="4547418" y="0"/>
                    <a:pt x="4587537" y="40119"/>
                    <a:pt x="4587537" y="89609"/>
                  </a:cubicBezTo>
                  <a:lnTo>
                    <a:pt x="4587537" y="1540237"/>
                  </a:lnTo>
                  <a:cubicBezTo>
                    <a:pt x="4587537" y="1589727"/>
                    <a:pt x="4547418" y="1629846"/>
                    <a:pt x="4497928" y="1629846"/>
                  </a:cubicBezTo>
                  <a:lnTo>
                    <a:pt x="504176" y="1629846"/>
                  </a:lnTo>
                  <a:cubicBezTo>
                    <a:pt x="454686" y="1629846"/>
                    <a:pt x="414567" y="1589727"/>
                    <a:pt x="414567" y="1540237"/>
                  </a:cubicBezTo>
                  <a:lnTo>
                    <a:pt x="414567" y="1034992"/>
                  </a:lnTo>
                  <a:lnTo>
                    <a:pt x="0" y="1034992"/>
                  </a:lnTo>
                  <a:lnTo>
                    <a:pt x="414567" y="736770"/>
                  </a:lnTo>
                  <a:lnTo>
                    <a:pt x="414567" y="89609"/>
                  </a:lnTo>
                  <a:cubicBezTo>
                    <a:pt x="414567" y="40119"/>
                    <a:pt x="454686" y="0"/>
                    <a:pt x="504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张-8-矩形-Rectangle"/>
            <p:cNvSpPr/>
            <p:nvPr/>
          </p:nvSpPr>
          <p:spPr>
            <a:xfrm>
              <a:off x="6957331" y="1046165"/>
              <a:ext cx="722701" cy="378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M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ain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47" name="张-10-自由图形-Freeform"/>
            <p:cNvSpPr/>
            <p:nvPr/>
          </p:nvSpPr>
          <p:spPr>
            <a:xfrm>
              <a:off x="6369140" y="4815342"/>
              <a:ext cx="4587537" cy="1629846"/>
            </a:xfrm>
            <a:custGeom>
              <a:avLst/>
              <a:gdLst>
                <a:gd name="connsiteX0" fmla="*/ 504176 w 4587537"/>
                <a:gd name="connsiteY0" fmla="*/ 0 h 1629846"/>
                <a:gd name="connsiteX1" fmla="*/ 4497928 w 4587537"/>
                <a:gd name="connsiteY1" fmla="*/ 0 h 1629846"/>
                <a:gd name="connsiteX2" fmla="*/ 4587537 w 4587537"/>
                <a:gd name="connsiteY2" fmla="*/ 89609 h 1629846"/>
                <a:gd name="connsiteX3" fmla="*/ 4587537 w 4587537"/>
                <a:gd name="connsiteY3" fmla="*/ 1540237 h 1629846"/>
                <a:gd name="connsiteX4" fmla="*/ 4497928 w 4587537"/>
                <a:gd name="connsiteY4" fmla="*/ 1629846 h 1629846"/>
                <a:gd name="connsiteX5" fmla="*/ 504176 w 4587537"/>
                <a:gd name="connsiteY5" fmla="*/ 1629846 h 1629846"/>
                <a:gd name="connsiteX6" fmla="*/ 414567 w 4587537"/>
                <a:gd name="connsiteY6" fmla="*/ 1540237 h 1629846"/>
                <a:gd name="connsiteX7" fmla="*/ 414567 w 4587537"/>
                <a:gd name="connsiteY7" fmla="*/ 1029355 h 1629846"/>
                <a:gd name="connsiteX8" fmla="*/ 0 w 4587537"/>
                <a:gd name="connsiteY8" fmla="*/ 731133 h 1629846"/>
                <a:gd name="connsiteX9" fmla="*/ 414567 w 4587537"/>
                <a:gd name="connsiteY9" fmla="*/ 731133 h 1629846"/>
                <a:gd name="connsiteX10" fmla="*/ 414567 w 4587537"/>
                <a:gd name="connsiteY10" fmla="*/ 89609 h 1629846"/>
                <a:gd name="connsiteX11" fmla="*/ 504176 w 4587537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87537" h="1629846">
                  <a:moveTo>
                    <a:pt x="504176" y="0"/>
                  </a:moveTo>
                  <a:lnTo>
                    <a:pt x="4497928" y="0"/>
                  </a:lnTo>
                  <a:cubicBezTo>
                    <a:pt x="4547418" y="0"/>
                    <a:pt x="4587537" y="40119"/>
                    <a:pt x="4587537" y="89609"/>
                  </a:cubicBezTo>
                  <a:lnTo>
                    <a:pt x="4587537" y="1540237"/>
                  </a:lnTo>
                  <a:cubicBezTo>
                    <a:pt x="4587537" y="1589727"/>
                    <a:pt x="4547418" y="1629846"/>
                    <a:pt x="4497928" y="1629846"/>
                  </a:cubicBezTo>
                  <a:lnTo>
                    <a:pt x="504176" y="1629846"/>
                  </a:lnTo>
                  <a:cubicBezTo>
                    <a:pt x="454686" y="1629846"/>
                    <a:pt x="414567" y="1589727"/>
                    <a:pt x="414567" y="1540237"/>
                  </a:cubicBezTo>
                  <a:lnTo>
                    <a:pt x="414567" y="1029355"/>
                  </a:lnTo>
                  <a:lnTo>
                    <a:pt x="0" y="731133"/>
                  </a:lnTo>
                  <a:lnTo>
                    <a:pt x="414567" y="731133"/>
                  </a:lnTo>
                  <a:lnTo>
                    <a:pt x="414567" y="89609"/>
                  </a:lnTo>
                  <a:cubicBezTo>
                    <a:pt x="414567" y="40119"/>
                    <a:pt x="454686" y="0"/>
                    <a:pt x="504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张-11-矩形-Rectangle"/>
            <p:cNvSpPr/>
            <p:nvPr/>
          </p:nvSpPr>
          <p:spPr>
            <a:xfrm>
              <a:off x="6957331" y="4971783"/>
              <a:ext cx="618340" cy="378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Use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grpSp>
          <p:nvGrpSpPr>
            <p:cNvPr id="50" name="张-13-组合-Group"/>
            <p:cNvGrpSpPr/>
            <p:nvPr/>
          </p:nvGrpSpPr>
          <p:grpSpPr>
            <a:xfrm>
              <a:off x="8258409" y="5004958"/>
              <a:ext cx="322263" cy="303212"/>
              <a:chOff x="7708900" y="4525963"/>
              <a:chExt cx="322263" cy="303212"/>
            </a:xfrm>
            <a:solidFill>
              <a:schemeClr val="accent1"/>
            </a:solidFill>
          </p:grpSpPr>
          <p:sp>
            <p:nvSpPr>
              <p:cNvPr id="51" name="张-13-1-自由图形-Freeform"/>
              <p:cNvSpPr>
                <a:spLocks noEditPoints="1"/>
              </p:cNvSpPr>
              <p:nvPr/>
            </p:nvSpPr>
            <p:spPr bwMode="auto">
              <a:xfrm>
                <a:off x="7708900" y="4525963"/>
                <a:ext cx="322263" cy="303212"/>
              </a:xfrm>
              <a:custGeom>
                <a:avLst/>
                <a:gdLst>
                  <a:gd name="T0" fmla="*/ 493 w 2870"/>
                  <a:gd name="T1" fmla="*/ 2694 h 2694"/>
                  <a:gd name="T2" fmla="*/ 471 w 2870"/>
                  <a:gd name="T3" fmla="*/ 2690 h 2694"/>
                  <a:gd name="T4" fmla="*/ 431 w 2870"/>
                  <a:gd name="T5" fmla="*/ 2631 h 2694"/>
                  <a:gd name="T6" fmla="*/ 431 w 2870"/>
                  <a:gd name="T7" fmla="*/ 2104 h 2694"/>
                  <a:gd name="T8" fmla="*/ 276 w 2870"/>
                  <a:gd name="T9" fmla="*/ 2104 h 2694"/>
                  <a:gd name="T10" fmla="*/ 0 w 2870"/>
                  <a:gd name="T11" fmla="*/ 1829 h 2694"/>
                  <a:gd name="T12" fmla="*/ 0 w 2870"/>
                  <a:gd name="T13" fmla="*/ 276 h 2694"/>
                  <a:gd name="T14" fmla="*/ 276 w 2870"/>
                  <a:gd name="T15" fmla="*/ 0 h 2694"/>
                  <a:gd name="T16" fmla="*/ 2594 w 2870"/>
                  <a:gd name="T17" fmla="*/ 0 h 2694"/>
                  <a:gd name="T18" fmla="*/ 2870 w 2870"/>
                  <a:gd name="T19" fmla="*/ 276 h 2694"/>
                  <a:gd name="T20" fmla="*/ 2870 w 2870"/>
                  <a:gd name="T21" fmla="*/ 1829 h 2694"/>
                  <a:gd name="T22" fmla="*/ 2594 w 2870"/>
                  <a:gd name="T23" fmla="*/ 2104 h 2694"/>
                  <a:gd name="T24" fmla="*/ 1041 w 2870"/>
                  <a:gd name="T25" fmla="*/ 2104 h 2694"/>
                  <a:gd name="T26" fmla="*/ 539 w 2870"/>
                  <a:gd name="T27" fmla="*/ 2672 h 2694"/>
                  <a:gd name="T28" fmla="*/ 493 w 2870"/>
                  <a:gd name="T29" fmla="*/ 2694 h 2694"/>
                  <a:gd name="T30" fmla="*/ 276 w 2870"/>
                  <a:gd name="T31" fmla="*/ 124 h 2694"/>
                  <a:gd name="T32" fmla="*/ 124 w 2870"/>
                  <a:gd name="T33" fmla="*/ 276 h 2694"/>
                  <a:gd name="T34" fmla="*/ 124 w 2870"/>
                  <a:gd name="T35" fmla="*/ 1829 h 2694"/>
                  <a:gd name="T36" fmla="*/ 276 w 2870"/>
                  <a:gd name="T37" fmla="*/ 1980 h 2694"/>
                  <a:gd name="T38" fmla="*/ 493 w 2870"/>
                  <a:gd name="T39" fmla="*/ 1980 h 2694"/>
                  <a:gd name="T40" fmla="*/ 555 w 2870"/>
                  <a:gd name="T41" fmla="*/ 2042 h 2694"/>
                  <a:gd name="T42" fmla="*/ 555 w 2870"/>
                  <a:gd name="T43" fmla="*/ 2467 h 2694"/>
                  <a:gd name="T44" fmla="*/ 966 w 2870"/>
                  <a:gd name="T45" fmla="*/ 2001 h 2694"/>
                  <a:gd name="T46" fmla="*/ 1012 w 2870"/>
                  <a:gd name="T47" fmla="*/ 1980 h 2694"/>
                  <a:gd name="T48" fmla="*/ 2594 w 2870"/>
                  <a:gd name="T49" fmla="*/ 1980 h 2694"/>
                  <a:gd name="T50" fmla="*/ 2745 w 2870"/>
                  <a:gd name="T51" fmla="*/ 1829 h 2694"/>
                  <a:gd name="T52" fmla="*/ 2745 w 2870"/>
                  <a:gd name="T53" fmla="*/ 276 h 2694"/>
                  <a:gd name="T54" fmla="*/ 2594 w 2870"/>
                  <a:gd name="T55" fmla="*/ 124 h 2694"/>
                  <a:gd name="T56" fmla="*/ 276 w 2870"/>
                  <a:gd name="T57" fmla="*/ 124 h 2694"/>
                  <a:gd name="T58" fmla="*/ 276 w 2870"/>
                  <a:gd name="T59" fmla="*/ 124 h 2694"/>
                  <a:gd name="T60" fmla="*/ 276 w 2870"/>
                  <a:gd name="T61" fmla="*/ 124 h 2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70" h="2694">
                    <a:moveTo>
                      <a:pt x="493" y="2694"/>
                    </a:moveTo>
                    <a:cubicBezTo>
                      <a:pt x="485" y="2694"/>
                      <a:pt x="478" y="2692"/>
                      <a:pt x="471" y="2690"/>
                    </a:cubicBezTo>
                    <a:cubicBezTo>
                      <a:pt x="447" y="2680"/>
                      <a:pt x="431" y="2657"/>
                      <a:pt x="431" y="2631"/>
                    </a:cubicBezTo>
                    <a:cubicBezTo>
                      <a:pt x="431" y="2104"/>
                      <a:pt x="431" y="2104"/>
                      <a:pt x="431" y="2104"/>
                    </a:cubicBezTo>
                    <a:cubicBezTo>
                      <a:pt x="276" y="2104"/>
                      <a:pt x="276" y="2104"/>
                      <a:pt x="276" y="2104"/>
                    </a:cubicBezTo>
                    <a:cubicBezTo>
                      <a:pt x="124" y="2104"/>
                      <a:pt x="0" y="1981"/>
                      <a:pt x="0" y="1829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124"/>
                      <a:pt x="124" y="0"/>
                      <a:pt x="276" y="0"/>
                    </a:cubicBezTo>
                    <a:cubicBezTo>
                      <a:pt x="2594" y="0"/>
                      <a:pt x="2594" y="0"/>
                      <a:pt x="2594" y="0"/>
                    </a:cubicBezTo>
                    <a:cubicBezTo>
                      <a:pt x="2746" y="0"/>
                      <a:pt x="2870" y="124"/>
                      <a:pt x="2870" y="276"/>
                    </a:cubicBezTo>
                    <a:cubicBezTo>
                      <a:pt x="2870" y="1829"/>
                      <a:pt x="2870" y="1829"/>
                      <a:pt x="2870" y="1829"/>
                    </a:cubicBezTo>
                    <a:cubicBezTo>
                      <a:pt x="2870" y="1981"/>
                      <a:pt x="2746" y="2104"/>
                      <a:pt x="2594" y="2104"/>
                    </a:cubicBezTo>
                    <a:cubicBezTo>
                      <a:pt x="1041" y="2104"/>
                      <a:pt x="1041" y="2104"/>
                      <a:pt x="1041" y="2104"/>
                    </a:cubicBezTo>
                    <a:cubicBezTo>
                      <a:pt x="539" y="2672"/>
                      <a:pt x="539" y="2672"/>
                      <a:pt x="539" y="2672"/>
                    </a:cubicBezTo>
                    <a:cubicBezTo>
                      <a:pt x="527" y="2686"/>
                      <a:pt x="510" y="2694"/>
                      <a:pt x="493" y="2694"/>
                    </a:cubicBezTo>
                    <a:close/>
                    <a:moveTo>
                      <a:pt x="276" y="124"/>
                    </a:moveTo>
                    <a:cubicBezTo>
                      <a:pt x="192" y="124"/>
                      <a:pt x="124" y="192"/>
                      <a:pt x="124" y="276"/>
                    </a:cubicBezTo>
                    <a:cubicBezTo>
                      <a:pt x="124" y="1829"/>
                      <a:pt x="124" y="1829"/>
                      <a:pt x="124" y="1829"/>
                    </a:cubicBezTo>
                    <a:cubicBezTo>
                      <a:pt x="124" y="1912"/>
                      <a:pt x="192" y="1980"/>
                      <a:pt x="276" y="1980"/>
                    </a:cubicBezTo>
                    <a:cubicBezTo>
                      <a:pt x="493" y="1980"/>
                      <a:pt x="493" y="1980"/>
                      <a:pt x="493" y="1980"/>
                    </a:cubicBezTo>
                    <a:cubicBezTo>
                      <a:pt x="527" y="1980"/>
                      <a:pt x="555" y="2008"/>
                      <a:pt x="555" y="2042"/>
                    </a:cubicBezTo>
                    <a:cubicBezTo>
                      <a:pt x="555" y="2467"/>
                      <a:pt x="555" y="2467"/>
                      <a:pt x="555" y="2467"/>
                    </a:cubicBezTo>
                    <a:cubicBezTo>
                      <a:pt x="966" y="2001"/>
                      <a:pt x="966" y="2001"/>
                      <a:pt x="966" y="2001"/>
                    </a:cubicBezTo>
                    <a:cubicBezTo>
                      <a:pt x="978" y="1988"/>
                      <a:pt x="995" y="1980"/>
                      <a:pt x="1012" y="1980"/>
                    </a:cubicBezTo>
                    <a:cubicBezTo>
                      <a:pt x="2594" y="1980"/>
                      <a:pt x="2594" y="1980"/>
                      <a:pt x="2594" y="1980"/>
                    </a:cubicBezTo>
                    <a:cubicBezTo>
                      <a:pt x="2677" y="1980"/>
                      <a:pt x="2745" y="1912"/>
                      <a:pt x="2745" y="1829"/>
                    </a:cubicBezTo>
                    <a:cubicBezTo>
                      <a:pt x="2745" y="276"/>
                      <a:pt x="2745" y="276"/>
                      <a:pt x="2745" y="276"/>
                    </a:cubicBezTo>
                    <a:cubicBezTo>
                      <a:pt x="2745" y="192"/>
                      <a:pt x="2677" y="124"/>
                      <a:pt x="2594" y="124"/>
                    </a:cubicBezTo>
                    <a:lnTo>
                      <a:pt x="276" y="124"/>
                    </a:lnTo>
                    <a:close/>
                    <a:moveTo>
                      <a:pt x="276" y="124"/>
                    </a:moveTo>
                    <a:cubicBezTo>
                      <a:pt x="276" y="124"/>
                      <a:pt x="276" y="124"/>
                      <a:pt x="276" y="124"/>
                    </a:cubicBezTo>
                  </a:path>
                </a:pathLst>
              </a:cu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78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张-13-2-自由图形-Freeform"/>
              <p:cNvSpPr>
                <a:spLocks noEditPoints="1"/>
              </p:cNvSpPr>
              <p:nvPr/>
            </p:nvSpPr>
            <p:spPr bwMode="auto">
              <a:xfrm>
                <a:off x="7848600" y="4632325"/>
                <a:ext cx="41275" cy="42862"/>
              </a:xfrm>
              <a:custGeom>
                <a:avLst/>
                <a:gdLst>
                  <a:gd name="T0" fmla="*/ 186 w 372"/>
                  <a:gd name="T1" fmla="*/ 372 h 372"/>
                  <a:gd name="T2" fmla="*/ 0 w 372"/>
                  <a:gd name="T3" fmla="*/ 186 h 372"/>
                  <a:gd name="T4" fmla="*/ 186 w 372"/>
                  <a:gd name="T5" fmla="*/ 0 h 372"/>
                  <a:gd name="T6" fmla="*/ 372 w 372"/>
                  <a:gd name="T7" fmla="*/ 186 h 372"/>
                  <a:gd name="T8" fmla="*/ 186 w 372"/>
                  <a:gd name="T9" fmla="*/ 372 h 372"/>
                  <a:gd name="T10" fmla="*/ 186 w 372"/>
                  <a:gd name="T11" fmla="*/ 125 h 372"/>
                  <a:gd name="T12" fmla="*/ 125 w 372"/>
                  <a:gd name="T13" fmla="*/ 186 h 372"/>
                  <a:gd name="T14" fmla="*/ 186 w 372"/>
                  <a:gd name="T15" fmla="*/ 248 h 372"/>
                  <a:gd name="T16" fmla="*/ 248 w 372"/>
                  <a:gd name="T17" fmla="*/ 186 h 372"/>
                  <a:gd name="T18" fmla="*/ 186 w 372"/>
                  <a:gd name="T19" fmla="*/ 125 h 372"/>
                  <a:gd name="T20" fmla="*/ 186 w 372"/>
                  <a:gd name="T21" fmla="*/ 125 h 372"/>
                  <a:gd name="T22" fmla="*/ 186 w 372"/>
                  <a:gd name="T23" fmla="*/ 12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84" y="372"/>
                      <a:pt x="0" y="289"/>
                      <a:pt x="0" y="186"/>
                    </a:cubicBezTo>
                    <a:cubicBezTo>
                      <a:pt x="0" y="84"/>
                      <a:pt x="84" y="0"/>
                      <a:pt x="186" y="0"/>
                    </a:cubicBezTo>
                    <a:cubicBezTo>
                      <a:pt x="289" y="0"/>
                      <a:pt x="372" y="84"/>
                      <a:pt x="372" y="186"/>
                    </a:cubicBezTo>
                    <a:cubicBezTo>
                      <a:pt x="372" y="289"/>
                      <a:pt x="289" y="372"/>
                      <a:pt x="186" y="372"/>
                    </a:cubicBezTo>
                    <a:close/>
                    <a:moveTo>
                      <a:pt x="186" y="125"/>
                    </a:moveTo>
                    <a:cubicBezTo>
                      <a:pt x="152" y="125"/>
                      <a:pt x="125" y="152"/>
                      <a:pt x="125" y="186"/>
                    </a:cubicBezTo>
                    <a:cubicBezTo>
                      <a:pt x="125" y="220"/>
                      <a:pt x="152" y="248"/>
                      <a:pt x="186" y="248"/>
                    </a:cubicBezTo>
                    <a:cubicBezTo>
                      <a:pt x="220" y="248"/>
                      <a:pt x="248" y="220"/>
                      <a:pt x="248" y="186"/>
                    </a:cubicBezTo>
                    <a:cubicBezTo>
                      <a:pt x="248" y="152"/>
                      <a:pt x="220" y="125"/>
                      <a:pt x="186" y="125"/>
                    </a:cubicBezTo>
                    <a:close/>
                    <a:moveTo>
                      <a:pt x="186" y="125"/>
                    </a:moveTo>
                    <a:cubicBezTo>
                      <a:pt x="186" y="125"/>
                      <a:pt x="186" y="125"/>
                      <a:pt x="186" y="1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张-13-3-自由图形-Freeform"/>
              <p:cNvSpPr>
                <a:spLocks noEditPoints="1"/>
              </p:cNvSpPr>
              <p:nvPr/>
            </p:nvSpPr>
            <p:spPr bwMode="auto">
              <a:xfrm>
                <a:off x="7778750" y="4632325"/>
                <a:ext cx="41275" cy="42862"/>
              </a:xfrm>
              <a:custGeom>
                <a:avLst/>
                <a:gdLst>
                  <a:gd name="T0" fmla="*/ 186 w 372"/>
                  <a:gd name="T1" fmla="*/ 372 h 372"/>
                  <a:gd name="T2" fmla="*/ 0 w 372"/>
                  <a:gd name="T3" fmla="*/ 186 h 372"/>
                  <a:gd name="T4" fmla="*/ 186 w 372"/>
                  <a:gd name="T5" fmla="*/ 0 h 372"/>
                  <a:gd name="T6" fmla="*/ 372 w 372"/>
                  <a:gd name="T7" fmla="*/ 186 h 372"/>
                  <a:gd name="T8" fmla="*/ 186 w 372"/>
                  <a:gd name="T9" fmla="*/ 372 h 372"/>
                  <a:gd name="T10" fmla="*/ 186 w 372"/>
                  <a:gd name="T11" fmla="*/ 125 h 372"/>
                  <a:gd name="T12" fmla="*/ 124 w 372"/>
                  <a:gd name="T13" fmla="*/ 186 h 372"/>
                  <a:gd name="T14" fmla="*/ 186 w 372"/>
                  <a:gd name="T15" fmla="*/ 248 h 372"/>
                  <a:gd name="T16" fmla="*/ 248 w 372"/>
                  <a:gd name="T17" fmla="*/ 186 h 372"/>
                  <a:gd name="T18" fmla="*/ 186 w 372"/>
                  <a:gd name="T19" fmla="*/ 125 h 372"/>
                  <a:gd name="T20" fmla="*/ 186 w 372"/>
                  <a:gd name="T21" fmla="*/ 125 h 372"/>
                  <a:gd name="T22" fmla="*/ 186 w 372"/>
                  <a:gd name="T23" fmla="*/ 12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83" y="372"/>
                      <a:pt x="0" y="289"/>
                      <a:pt x="0" y="186"/>
                    </a:cubicBezTo>
                    <a:cubicBezTo>
                      <a:pt x="0" y="84"/>
                      <a:pt x="83" y="0"/>
                      <a:pt x="186" y="0"/>
                    </a:cubicBezTo>
                    <a:cubicBezTo>
                      <a:pt x="289" y="0"/>
                      <a:pt x="372" y="84"/>
                      <a:pt x="372" y="186"/>
                    </a:cubicBezTo>
                    <a:cubicBezTo>
                      <a:pt x="372" y="289"/>
                      <a:pt x="289" y="372"/>
                      <a:pt x="186" y="372"/>
                    </a:cubicBezTo>
                    <a:close/>
                    <a:moveTo>
                      <a:pt x="186" y="125"/>
                    </a:moveTo>
                    <a:cubicBezTo>
                      <a:pt x="152" y="125"/>
                      <a:pt x="124" y="152"/>
                      <a:pt x="124" y="186"/>
                    </a:cubicBezTo>
                    <a:cubicBezTo>
                      <a:pt x="124" y="220"/>
                      <a:pt x="152" y="248"/>
                      <a:pt x="186" y="248"/>
                    </a:cubicBezTo>
                    <a:cubicBezTo>
                      <a:pt x="220" y="248"/>
                      <a:pt x="248" y="220"/>
                      <a:pt x="248" y="186"/>
                    </a:cubicBezTo>
                    <a:cubicBezTo>
                      <a:pt x="248" y="152"/>
                      <a:pt x="220" y="125"/>
                      <a:pt x="186" y="125"/>
                    </a:cubicBezTo>
                    <a:close/>
                    <a:moveTo>
                      <a:pt x="186" y="125"/>
                    </a:moveTo>
                    <a:cubicBezTo>
                      <a:pt x="186" y="125"/>
                      <a:pt x="186" y="125"/>
                      <a:pt x="186" y="1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张-13-4-自由图形-Freeform"/>
              <p:cNvSpPr>
                <a:spLocks noEditPoints="1"/>
              </p:cNvSpPr>
              <p:nvPr/>
            </p:nvSpPr>
            <p:spPr bwMode="auto">
              <a:xfrm>
                <a:off x="7918450" y="4632325"/>
                <a:ext cx="41275" cy="42862"/>
              </a:xfrm>
              <a:custGeom>
                <a:avLst/>
                <a:gdLst>
                  <a:gd name="T0" fmla="*/ 186 w 372"/>
                  <a:gd name="T1" fmla="*/ 372 h 372"/>
                  <a:gd name="T2" fmla="*/ 0 w 372"/>
                  <a:gd name="T3" fmla="*/ 186 h 372"/>
                  <a:gd name="T4" fmla="*/ 186 w 372"/>
                  <a:gd name="T5" fmla="*/ 0 h 372"/>
                  <a:gd name="T6" fmla="*/ 372 w 372"/>
                  <a:gd name="T7" fmla="*/ 186 h 372"/>
                  <a:gd name="T8" fmla="*/ 186 w 372"/>
                  <a:gd name="T9" fmla="*/ 372 h 372"/>
                  <a:gd name="T10" fmla="*/ 186 w 372"/>
                  <a:gd name="T11" fmla="*/ 125 h 372"/>
                  <a:gd name="T12" fmla="*/ 125 w 372"/>
                  <a:gd name="T13" fmla="*/ 186 h 372"/>
                  <a:gd name="T14" fmla="*/ 186 w 372"/>
                  <a:gd name="T15" fmla="*/ 248 h 372"/>
                  <a:gd name="T16" fmla="*/ 248 w 372"/>
                  <a:gd name="T17" fmla="*/ 186 h 372"/>
                  <a:gd name="T18" fmla="*/ 186 w 372"/>
                  <a:gd name="T19" fmla="*/ 125 h 372"/>
                  <a:gd name="T20" fmla="*/ 186 w 372"/>
                  <a:gd name="T21" fmla="*/ 125 h 372"/>
                  <a:gd name="T22" fmla="*/ 186 w 372"/>
                  <a:gd name="T23" fmla="*/ 12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72">
                    <a:moveTo>
                      <a:pt x="186" y="372"/>
                    </a:moveTo>
                    <a:cubicBezTo>
                      <a:pt x="84" y="372"/>
                      <a:pt x="0" y="289"/>
                      <a:pt x="0" y="186"/>
                    </a:cubicBezTo>
                    <a:cubicBezTo>
                      <a:pt x="0" y="84"/>
                      <a:pt x="84" y="0"/>
                      <a:pt x="186" y="0"/>
                    </a:cubicBezTo>
                    <a:cubicBezTo>
                      <a:pt x="289" y="0"/>
                      <a:pt x="372" y="84"/>
                      <a:pt x="372" y="186"/>
                    </a:cubicBezTo>
                    <a:cubicBezTo>
                      <a:pt x="372" y="289"/>
                      <a:pt x="289" y="372"/>
                      <a:pt x="186" y="372"/>
                    </a:cubicBezTo>
                    <a:close/>
                    <a:moveTo>
                      <a:pt x="186" y="125"/>
                    </a:moveTo>
                    <a:cubicBezTo>
                      <a:pt x="152" y="125"/>
                      <a:pt x="125" y="152"/>
                      <a:pt x="125" y="186"/>
                    </a:cubicBezTo>
                    <a:cubicBezTo>
                      <a:pt x="125" y="220"/>
                      <a:pt x="152" y="248"/>
                      <a:pt x="186" y="248"/>
                    </a:cubicBezTo>
                    <a:cubicBezTo>
                      <a:pt x="220" y="248"/>
                      <a:pt x="248" y="220"/>
                      <a:pt x="248" y="186"/>
                    </a:cubicBezTo>
                    <a:cubicBezTo>
                      <a:pt x="248" y="152"/>
                      <a:pt x="220" y="125"/>
                      <a:pt x="186" y="125"/>
                    </a:cubicBezTo>
                    <a:close/>
                    <a:moveTo>
                      <a:pt x="186" y="125"/>
                    </a:moveTo>
                    <a:cubicBezTo>
                      <a:pt x="186" y="125"/>
                      <a:pt x="186" y="125"/>
                      <a:pt x="186" y="125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张-14-自由图形-Freeform"/>
            <p:cNvSpPr/>
            <p:nvPr/>
          </p:nvSpPr>
          <p:spPr>
            <a:xfrm>
              <a:off x="6925786" y="2822682"/>
              <a:ext cx="4590262" cy="1629846"/>
            </a:xfrm>
            <a:custGeom>
              <a:avLst/>
              <a:gdLst>
                <a:gd name="connsiteX0" fmla="*/ 506901 w 4590262"/>
                <a:gd name="connsiteY0" fmla="*/ 0 h 1629846"/>
                <a:gd name="connsiteX1" fmla="*/ 4500653 w 4590262"/>
                <a:gd name="connsiteY1" fmla="*/ 0 h 1629846"/>
                <a:gd name="connsiteX2" fmla="*/ 4590262 w 4590262"/>
                <a:gd name="connsiteY2" fmla="*/ 89609 h 1629846"/>
                <a:gd name="connsiteX3" fmla="*/ 4590262 w 4590262"/>
                <a:gd name="connsiteY3" fmla="*/ 1540237 h 1629846"/>
                <a:gd name="connsiteX4" fmla="*/ 4500653 w 4590262"/>
                <a:gd name="connsiteY4" fmla="*/ 1629846 h 1629846"/>
                <a:gd name="connsiteX5" fmla="*/ 506901 w 4590262"/>
                <a:gd name="connsiteY5" fmla="*/ 1629846 h 1629846"/>
                <a:gd name="connsiteX6" fmla="*/ 417292 w 4590262"/>
                <a:gd name="connsiteY6" fmla="*/ 1540237 h 1629846"/>
                <a:gd name="connsiteX7" fmla="*/ 417292 w 4590262"/>
                <a:gd name="connsiteY7" fmla="*/ 964955 h 1629846"/>
                <a:gd name="connsiteX8" fmla="*/ 0 w 4590262"/>
                <a:gd name="connsiteY8" fmla="*/ 809974 h 1629846"/>
                <a:gd name="connsiteX9" fmla="*/ 417292 w 4590262"/>
                <a:gd name="connsiteY9" fmla="*/ 664773 h 1629846"/>
                <a:gd name="connsiteX10" fmla="*/ 417292 w 4590262"/>
                <a:gd name="connsiteY10" fmla="*/ 89609 h 1629846"/>
                <a:gd name="connsiteX11" fmla="*/ 506901 w 4590262"/>
                <a:gd name="connsiteY11" fmla="*/ 0 h 16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90262" h="1629846">
                  <a:moveTo>
                    <a:pt x="506901" y="0"/>
                  </a:moveTo>
                  <a:lnTo>
                    <a:pt x="4500653" y="0"/>
                  </a:lnTo>
                  <a:cubicBezTo>
                    <a:pt x="4550143" y="0"/>
                    <a:pt x="4590262" y="40119"/>
                    <a:pt x="4590262" y="89609"/>
                  </a:cubicBezTo>
                  <a:lnTo>
                    <a:pt x="4590262" y="1540237"/>
                  </a:lnTo>
                  <a:cubicBezTo>
                    <a:pt x="4590262" y="1589727"/>
                    <a:pt x="4550143" y="1629846"/>
                    <a:pt x="4500653" y="1629846"/>
                  </a:cubicBezTo>
                  <a:lnTo>
                    <a:pt x="506901" y="1629846"/>
                  </a:lnTo>
                  <a:cubicBezTo>
                    <a:pt x="457411" y="1629846"/>
                    <a:pt x="417292" y="1589727"/>
                    <a:pt x="417292" y="1540237"/>
                  </a:cubicBezTo>
                  <a:lnTo>
                    <a:pt x="417292" y="964955"/>
                  </a:lnTo>
                  <a:lnTo>
                    <a:pt x="0" y="809974"/>
                  </a:lnTo>
                  <a:lnTo>
                    <a:pt x="417292" y="664773"/>
                  </a:lnTo>
                  <a:lnTo>
                    <a:pt x="417292" y="89609"/>
                  </a:lnTo>
                  <a:cubicBezTo>
                    <a:pt x="417292" y="40119"/>
                    <a:pt x="457411" y="0"/>
                    <a:pt x="5069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张-15-矩形-Rectangle"/>
            <p:cNvSpPr/>
            <p:nvPr/>
          </p:nvSpPr>
          <p:spPr>
            <a:xfrm>
              <a:off x="7516702" y="2928295"/>
              <a:ext cx="866198" cy="378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effectLst/>
                  <a:uLnTx/>
                  <a:uFillTx/>
                  <a:latin typeface="Arial Bold" panose="020B0604020202090204" charset="0"/>
                  <a:cs typeface="Arial Bold" panose="020B0604020202090204" charset="0"/>
                </a:rPr>
                <a:t>Model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Arial Bold" panose="020B0604020202090204" charset="0"/>
                <a:cs typeface="Arial Bold" panose="020B0604020202090204" charset="0"/>
              </a:endParaRPr>
            </a:p>
          </p:txBody>
        </p:sp>
        <p:sp>
          <p:nvSpPr>
            <p:cNvPr id="58" name="张-17-自由图形-Freeform"/>
            <p:cNvSpPr>
              <a:spLocks noEditPoints="1"/>
            </p:cNvSpPr>
            <p:nvPr/>
          </p:nvSpPr>
          <p:spPr bwMode="auto">
            <a:xfrm>
              <a:off x="8602017" y="2961666"/>
              <a:ext cx="303598" cy="302589"/>
            </a:xfrm>
            <a:custGeom>
              <a:avLst/>
              <a:gdLst>
                <a:gd name="T0" fmla="*/ 1677 w 3290"/>
                <a:gd name="T1" fmla="*/ 188 h 3277"/>
                <a:gd name="T2" fmla="*/ 3028 w 3290"/>
                <a:gd name="T3" fmla="*/ 885 h 3277"/>
                <a:gd name="T4" fmla="*/ 1677 w 3290"/>
                <a:gd name="T5" fmla="*/ 1622 h 3277"/>
                <a:gd name="T6" fmla="*/ 253 w 3290"/>
                <a:gd name="T7" fmla="*/ 885 h 3277"/>
                <a:gd name="T8" fmla="*/ 1677 w 3290"/>
                <a:gd name="T9" fmla="*/ 188 h 3277"/>
                <a:gd name="T10" fmla="*/ 1677 w 3290"/>
                <a:gd name="T11" fmla="*/ 0 h 3277"/>
                <a:gd name="T12" fmla="*/ 1620 w 3290"/>
                <a:gd name="T13" fmla="*/ 16 h 3277"/>
                <a:gd name="T14" fmla="*/ 82 w 3290"/>
                <a:gd name="T15" fmla="*/ 770 h 3277"/>
                <a:gd name="T16" fmla="*/ 8 w 3290"/>
                <a:gd name="T17" fmla="*/ 885 h 3277"/>
                <a:gd name="T18" fmla="*/ 82 w 3290"/>
                <a:gd name="T19" fmla="*/ 999 h 3277"/>
                <a:gd name="T20" fmla="*/ 1612 w 3290"/>
                <a:gd name="T21" fmla="*/ 1794 h 3277"/>
                <a:gd name="T22" fmla="*/ 1669 w 3290"/>
                <a:gd name="T23" fmla="*/ 1810 h 3277"/>
                <a:gd name="T24" fmla="*/ 1735 w 3290"/>
                <a:gd name="T25" fmla="*/ 1794 h 3277"/>
                <a:gd name="T26" fmla="*/ 3200 w 3290"/>
                <a:gd name="T27" fmla="*/ 999 h 3277"/>
                <a:gd name="T28" fmla="*/ 3265 w 3290"/>
                <a:gd name="T29" fmla="*/ 885 h 3277"/>
                <a:gd name="T30" fmla="*/ 3191 w 3290"/>
                <a:gd name="T31" fmla="*/ 770 h 3277"/>
                <a:gd name="T32" fmla="*/ 1735 w 3290"/>
                <a:gd name="T33" fmla="*/ 16 h 3277"/>
                <a:gd name="T34" fmla="*/ 1677 w 3290"/>
                <a:gd name="T35" fmla="*/ 0 h 3277"/>
                <a:gd name="T36" fmla="*/ 1694 w 3290"/>
                <a:gd name="T37" fmla="*/ 2572 h 3277"/>
                <a:gd name="T38" fmla="*/ 1596 w 3290"/>
                <a:gd name="T39" fmla="*/ 2548 h 3277"/>
                <a:gd name="T40" fmla="*/ 57 w 3290"/>
                <a:gd name="T41" fmla="*/ 1696 h 3277"/>
                <a:gd name="T42" fmla="*/ 24 w 3290"/>
                <a:gd name="T43" fmla="*/ 1573 h 3277"/>
                <a:gd name="T44" fmla="*/ 147 w 3290"/>
                <a:gd name="T45" fmla="*/ 1532 h 3277"/>
                <a:gd name="T46" fmla="*/ 1686 w 3290"/>
                <a:gd name="T47" fmla="*/ 2384 h 3277"/>
                <a:gd name="T48" fmla="*/ 1710 w 3290"/>
                <a:gd name="T49" fmla="*/ 2384 h 3277"/>
                <a:gd name="T50" fmla="*/ 3150 w 3290"/>
                <a:gd name="T51" fmla="*/ 1565 h 3277"/>
                <a:gd name="T52" fmla="*/ 3216 w 3290"/>
                <a:gd name="T53" fmla="*/ 1556 h 3277"/>
                <a:gd name="T54" fmla="*/ 3273 w 3290"/>
                <a:gd name="T55" fmla="*/ 1597 h 3277"/>
                <a:gd name="T56" fmla="*/ 3281 w 3290"/>
                <a:gd name="T57" fmla="*/ 1663 h 3277"/>
                <a:gd name="T58" fmla="*/ 3240 w 3290"/>
                <a:gd name="T59" fmla="*/ 1720 h 3277"/>
                <a:gd name="T60" fmla="*/ 1800 w 3290"/>
                <a:gd name="T61" fmla="*/ 2540 h 3277"/>
                <a:gd name="T62" fmla="*/ 1694 w 3290"/>
                <a:gd name="T63" fmla="*/ 2572 h 3277"/>
                <a:gd name="T64" fmla="*/ 1694 w 3290"/>
                <a:gd name="T65" fmla="*/ 3277 h 3277"/>
                <a:gd name="T66" fmla="*/ 1596 w 3290"/>
                <a:gd name="T67" fmla="*/ 3252 h 3277"/>
                <a:gd name="T68" fmla="*/ 57 w 3290"/>
                <a:gd name="T69" fmla="*/ 2400 h 3277"/>
                <a:gd name="T70" fmla="*/ 16 w 3290"/>
                <a:gd name="T71" fmla="*/ 2343 h 3277"/>
                <a:gd name="T72" fmla="*/ 16 w 3290"/>
                <a:gd name="T73" fmla="*/ 2277 h 3277"/>
                <a:gd name="T74" fmla="*/ 139 w 3290"/>
                <a:gd name="T75" fmla="*/ 2245 h 3277"/>
                <a:gd name="T76" fmla="*/ 1677 w 3290"/>
                <a:gd name="T77" fmla="*/ 3097 h 3277"/>
                <a:gd name="T78" fmla="*/ 1702 w 3290"/>
                <a:gd name="T79" fmla="*/ 3097 h 3277"/>
                <a:gd name="T80" fmla="*/ 3142 w 3290"/>
                <a:gd name="T81" fmla="*/ 2277 h 3277"/>
                <a:gd name="T82" fmla="*/ 3208 w 3290"/>
                <a:gd name="T83" fmla="*/ 2269 h 3277"/>
                <a:gd name="T84" fmla="*/ 3265 w 3290"/>
                <a:gd name="T85" fmla="*/ 2310 h 3277"/>
                <a:gd name="T86" fmla="*/ 3281 w 3290"/>
                <a:gd name="T87" fmla="*/ 2376 h 3277"/>
                <a:gd name="T88" fmla="*/ 3240 w 3290"/>
                <a:gd name="T89" fmla="*/ 2433 h 3277"/>
                <a:gd name="T90" fmla="*/ 1800 w 3290"/>
                <a:gd name="T91" fmla="*/ 3252 h 3277"/>
                <a:gd name="T92" fmla="*/ 1694 w 3290"/>
                <a:gd name="T93" fmla="*/ 3277 h 3277"/>
                <a:gd name="T94" fmla="*/ 1694 w 3290"/>
                <a:gd name="T95" fmla="*/ 3277 h 3277"/>
                <a:gd name="T96" fmla="*/ 1694 w 3290"/>
                <a:gd name="T97" fmla="*/ 3277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90" h="3277">
                  <a:moveTo>
                    <a:pt x="1677" y="188"/>
                  </a:moveTo>
                  <a:cubicBezTo>
                    <a:pt x="3028" y="885"/>
                    <a:pt x="3028" y="885"/>
                    <a:pt x="3028" y="885"/>
                  </a:cubicBezTo>
                  <a:cubicBezTo>
                    <a:pt x="1677" y="1622"/>
                    <a:pt x="1677" y="1622"/>
                    <a:pt x="1677" y="1622"/>
                  </a:cubicBezTo>
                  <a:cubicBezTo>
                    <a:pt x="253" y="885"/>
                    <a:pt x="253" y="885"/>
                    <a:pt x="253" y="885"/>
                  </a:cubicBezTo>
                  <a:cubicBezTo>
                    <a:pt x="1677" y="188"/>
                    <a:pt x="1677" y="188"/>
                    <a:pt x="1677" y="188"/>
                  </a:cubicBezTo>
                  <a:close/>
                  <a:moveTo>
                    <a:pt x="1677" y="0"/>
                  </a:moveTo>
                  <a:cubicBezTo>
                    <a:pt x="1661" y="0"/>
                    <a:pt x="1637" y="8"/>
                    <a:pt x="1620" y="16"/>
                  </a:cubicBezTo>
                  <a:cubicBezTo>
                    <a:pt x="82" y="770"/>
                    <a:pt x="82" y="770"/>
                    <a:pt x="82" y="770"/>
                  </a:cubicBezTo>
                  <a:cubicBezTo>
                    <a:pt x="41" y="786"/>
                    <a:pt x="8" y="836"/>
                    <a:pt x="8" y="885"/>
                  </a:cubicBezTo>
                  <a:cubicBezTo>
                    <a:pt x="8" y="934"/>
                    <a:pt x="33" y="983"/>
                    <a:pt x="82" y="999"/>
                  </a:cubicBezTo>
                  <a:cubicBezTo>
                    <a:pt x="1612" y="1794"/>
                    <a:pt x="1612" y="1794"/>
                    <a:pt x="1612" y="1794"/>
                  </a:cubicBezTo>
                  <a:cubicBezTo>
                    <a:pt x="1628" y="1802"/>
                    <a:pt x="1653" y="1810"/>
                    <a:pt x="1669" y="1810"/>
                  </a:cubicBezTo>
                  <a:cubicBezTo>
                    <a:pt x="1694" y="1810"/>
                    <a:pt x="1710" y="1802"/>
                    <a:pt x="1735" y="1794"/>
                  </a:cubicBezTo>
                  <a:cubicBezTo>
                    <a:pt x="3200" y="999"/>
                    <a:pt x="3200" y="999"/>
                    <a:pt x="3200" y="999"/>
                  </a:cubicBezTo>
                  <a:cubicBezTo>
                    <a:pt x="3240" y="975"/>
                    <a:pt x="3265" y="934"/>
                    <a:pt x="3265" y="885"/>
                  </a:cubicBezTo>
                  <a:cubicBezTo>
                    <a:pt x="3265" y="836"/>
                    <a:pt x="3240" y="795"/>
                    <a:pt x="3191" y="770"/>
                  </a:cubicBezTo>
                  <a:cubicBezTo>
                    <a:pt x="1735" y="16"/>
                    <a:pt x="1735" y="16"/>
                    <a:pt x="1735" y="16"/>
                  </a:cubicBezTo>
                  <a:cubicBezTo>
                    <a:pt x="1718" y="8"/>
                    <a:pt x="1694" y="0"/>
                    <a:pt x="1677" y="0"/>
                  </a:cubicBezTo>
                  <a:close/>
                  <a:moveTo>
                    <a:pt x="1694" y="2572"/>
                  </a:moveTo>
                  <a:cubicBezTo>
                    <a:pt x="1661" y="2572"/>
                    <a:pt x="1628" y="2564"/>
                    <a:pt x="1596" y="2548"/>
                  </a:cubicBezTo>
                  <a:cubicBezTo>
                    <a:pt x="57" y="1696"/>
                    <a:pt x="57" y="1696"/>
                    <a:pt x="57" y="1696"/>
                  </a:cubicBezTo>
                  <a:cubicBezTo>
                    <a:pt x="16" y="1671"/>
                    <a:pt x="0" y="1614"/>
                    <a:pt x="24" y="1573"/>
                  </a:cubicBezTo>
                  <a:cubicBezTo>
                    <a:pt x="49" y="1532"/>
                    <a:pt x="98" y="1516"/>
                    <a:pt x="147" y="1532"/>
                  </a:cubicBezTo>
                  <a:cubicBezTo>
                    <a:pt x="1686" y="2384"/>
                    <a:pt x="1686" y="2384"/>
                    <a:pt x="1686" y="2384"/>
                  </a:cubicBezTo>
                  <a:cubicBezTo>
                    <a:pt x="1710" y="2384"/>
                    <a:pt x="1710" y="2384"/>
                    <a:pt x="1710" y="2384"/>
                  </a:cubicBezTo>
                  <a:cubicBezTo>
                    <a:pt x="3150" y="1565"/>
                    <a:pt x="3150" y="1565"/>
                    <a:pt x="3150" y="1565"/>
                  </a:cubicBezTo>
                  <a:cubicBezTo>
                    <a:pt x="3175" y="1556"/>
                    <a:pt x="3200" y="1548"/>
                    <a:pt x="3216" y="1556"/>
                  </a:cubicBezTo>
                  <a:cubicBezTo>
                    <a:pt x="3240" y="1565"/>
                    <a:pt x="3257" y="1581"/>
                    <a:pt x="3273" y="1597"/>
                  </a:cubicBezTo>
                  <a:cubicBezTo>
                    <a:pt x="3281" y="1622"/>
                    <a:pt x="3290" y="1647"/>
                    <a:pt x="3281" y="1663"/>
                  </a:cubicBezTo>
                  <a:cubicBezTo>
                    <a:pt x="3273" y="1688"/>
                    <a:pt x="3257" y="1704"/>
                    <a:pt x="3240" y="1720"/>
                  </a:cubicBezTo>
                  <a:cubicBezTo>
                    <a:pt x="1800" y="2540"/>
                    <a:pt x="1800" y="2540"/>
                    <a:pt x="1800" y="2540"/>
                  </a:cubicBezTo>
                  <a:cubicBezTo>
                    <a:pt x="1759" y="2564"/>
                    <a:pt x="1727" y="2572"/>
                    <a:pt x="1694" y="2572"/>
                  </a:cubicBezTo>
                  <a:close/>
                  <a:moveTo>
                    <a:pt x="1694" y="3277"/>
                  </a:moveTo>
                  <a:cubicBezTo>
                    <a:pt x="1661" y="3277"/>
                    <a:pt x="1628" y="3269"/>
                    <a:pt x="1596" y="3252"/>
                  </a:cubicBezTo>
                  <a:cubicBezTo>
                    <a:pt x="57" y="2400"/>
                    <a:pt x="57" y="2400"/>
                    <a:pt x="57" y="2400"/>
                  </a:cubicBezTo>
                  <a:cubicBezTo>
                    <a:pt x="33" y="2392"/>
                    <a:pt x="16" y="2369"/>
                    <a:pt x="16" y="2343"/>
                  </a:cubicBezTo>
                  <a:cubicBezTo>
                    <a:pt x="8" y="2318"/>
                    <a:pt x="8" y="2294"/>
                    <a:pt x="16" y="2277"/>
                  </a:cubicBezTo>
                  <a:cubicBezTo>
                    <a:pt x="41" y="2236"/>
                    <a:pt x="98" y="2220"/>
                    <a:pt x="139" y="2245"/>
                  </a:cubicBezTo>
                  <a:cubicBezTo>
                    <a:pt x="1677" y="3097"/>
                    <a:pt x="1677" y="3097"/>
                    <a:pt x="1677" y="3097"/>
                  </a:cubicBezTo>
                  <a:cubicBezTo>
                    <a:pt x="1702" y="3097"/>
                    <a:pt x="1702" y="3097"/>
                    <a:pt x="1702" y="3097"/>
                  </a:cubicBezTo>
                  <a:cubicBezTo>
                    <a:pt x="3142" y="2277"/>
                    <a:pt x="3142" y="2277"/>
                    <a:pt x="3142" y="2277"/>
                  </a:cubicBezTo>
                  <a:cubicBezTo>
                    <a:pt x="3167" y="2269"/>
                    <a:pt x="3191" y="2261"/>
                    <a:pt x="3208" y="2269"/>
                  </a:cubicBezTo>
                  <a:cubicBezTo>
                    <a:pt x="3232" y="2277"/>
                    <a:pt x="3249" y="2294"/>
                    <a:pt x="3265" y="2310"/>
                  </a:cubicBezTo>
                  <a:cubicBezTo>
                    <a:pt x="3281" y="2327"/>
                    <a:pt x="3281" y="2351"/>
                    <a:pt x="3281" y="2376"/>
                  </a:cubicBezTo>
                  <a:cubicBezTo>
                    <a:pt x="3273" y="2400"/>
                    <a:pt x="3257" y="2417"/>
                    <a:pt x="3240" y="2433"/>
                  </a:cubicBezTo>
                  <a:cubicBezTo>
                    <a:pt x="1800" y="3252"/>
                    <a:pt x="1800" y="3252"/>
                    <a:pt x="1800" y="3252"/>
                  </a:cubicBezTo>
                  <a:cubicBezTo>
                    <a:pt x="1759" y="3269"/>
                    <a:pt x="1727" y="3277"/>
                    <a:pt x="1694" y="3277"/>
                  </a:cubicBezTo>
                  <a:close/>
                  <a:moveTo>
                    <a:pt x="1694" y="3277"/>
                  </a:moveTo>
                  <a:cubicBezTo>
                    <a:pt x="1694" y="3277"/>
                    <a:pt x="1694" y="3277"/>
                    <a:pt x="1694" y="3277"/>
                  </a:cubicBezTo>
                </a:path>
              </a:pathLst>
            </a:custGeom>
            <a:solidFill>
              <a:srgbClr val="2532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张-20-连接符-Line"/>
            <p:cNvCxnSpPr/>
            <p:nvPr/>
          </p:nvCxnSpPr>
          <p:spPr>
            <a:xfrm>
              <a:off x="7902926" y="1134511"/>
              <a:ext cx="0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张-21-连接符-Line"/>
            <p:cNvCxnSpPr/>
            <p:nvPr/>
          </p:nvCxnSpPr>
          <p:spPr>
            <a:xfrm>
              <a:off x="8450286" y="3030836"/>
              <a:ext cx="0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张-22-连接符-Line"/>
            <p:cNvCxnSpPr/>
            <p:nvPr/>
          </p:nvCxnSpPr>
          <p:spPr>
            <a:xfrm>
              <a:off x="8106678" y="5065775"/>
              <a:ext cx="0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张-33-自由图形-Freeform"/>
            <p:cNvSpPr/>
            <p:nvPr/>
          </p:nvSpPr>
          <p:spPr>
            <a:xfrm>
              <a:off x="8060888" y="1115988"/>
              <a:ext cx="263764" cy="26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21516" y="939"/>
                  </a:moveTo>
                  <a:cubicBezTo>
                    <a:pt x="21516" y="887"/>
                    <a:pt x="21516" y="887"/>
                    <a:pt x="21568" y="835"/>
                  </a:cubicBezTo>
                  <a:cubicBezTo>
                    <a:pt x="21568" y="835"/>
                    <a:pt x="21568" y="835"/>
                    <a:pt x="21568" y="783"/>
                  </a:cubicBezTo>
                  <a:cubicBezTo>
                    <a:pt x="21568" y="730"/>
                    <a:pt x="21568" y="730"/>
                    <a:pt x="21568" y="678"/>
                  </a:cubicBezTo>
                  <a:cubicBezTo>
                    <a:pt x="21568" y="678"/>
                    <a:pt x="21568" y="678"/>
                    <a:pt x="21568" y="626"/>
                  </a:cubicBezTo>
                  <a:cubicBezTo>
                    <a:pt x="21568" y="574"/>
                    <a:pt x="21568" y="574"/>
                    <a:pt x="21568" y="522"/>
                  </a:cubicBezTo>
                  <a:cubicBezTo>
                    <a:pt x="21568" y="522"/>
                    <a:pt x="21568" y="522"/>
                    <a:pt x="21568" y="522"/>
                  </a:cubicBezTo>
                  <a:cubicBezTo>
                    <a:pt x="21568" y="470"/>
                    <a:pt x="21568" y="470"/>
                    <a:pt x="21516" y="417"/>
                  </a:cubicBezTo>
                  <a:cubicBezTo>
                    <a:pt x="21516" y="417"/>
                    <a:pt x="21516" y="417"/>
                    <a:pt x="21516" y="365"/>
                  </a:cubicBezTo>
                  <a:cubicBezTo>
                    <a:pt x="21516" y="365"/>
                    <a:pt x="21516" y="313"/>
                    <a:pt x="21464" y="313"/>
                  </a:cubicBezTo>
                  <a:cubicBezTo>
                    <a:pt x="21464" y="313"/>
                    <a:pt x="21464" y="313"/>
                    <a:pt x="21464" y="261"/>
                  </a:cubicBezTo>
                  <a:cubicBezTo>
                    <a:pt x="21464" y="209"/>
                    <a:pt x="21412" y="209"/>
                    <a:pt x="21412" y="157"/>
                  </a:cubicBezTo>
                  <a:cubicBezTo>
                    <a:pt x="21412" y="157"/>
                    <a:pt x="21412" y="157"/>
                    <a:pt x="21412" y="157"/>
                  </a:cubicBezTo>
                  <a:cubicBezTo>
                    <a:pt x="21412" y="157"/>
                    <a:pt x="21412" y="157"/>
                    <a:pt x="21412" y="157"/>
                  </a:cubicBezTo>
                  <a:cubicBezTo>
                    <a:pt x="21412" y="157"/>
                    <a:pt x="21412" y="157"/>
                    <a:pt x="21412" y="157"/>
                  </a:cubicBezTo>
                  <a:cubicBezTo>
                    <a:pt x="21360" y="104"/>
                    <a:pt x="21360" y="104"/>
                    <a:pt x="21308" y="104"/>
                  </a:cubicBezTo>
                  <a:cubicBezTo>
                    <a:pt x="21308" y="104"/>
                    <a:pt x="21308" y="104"/>
                    <a:pt x="21256" y="104"/>
                  </a:cubicBezTo>
                  <a:cubicBezTo>
                    <a:pt x="21256" y="104"/>
                    <a:pt x="21205" y="52"/>
                    <a:pt x="21153" y="52"/>
                  </a:cubicBezTo>
                  <a:cubicBezTo>
                    <a:pt x="21153" y="52"/>
                    <a:pt x="21153" y="52"/>
                    <a:pt x="21101" y="52"/>
                  </a:cubicBezTo>
                  <a:cubicBezTo>
                    <a:pt x="21049" y="52"/>
                    <a:pt x="21049" y="52"/>
                    <a:pt x="20997" y="0"/>
                  </a:cubicBezTo>
                  <a:cubicBezTo>
                    <a:pt x="20997" y="0"/>
                    <a:pt x="20997" y="0"/>
                    <a:pt x="20997" y="0"/>
                  </a:cubicBezTo>
                  <a:cubicBezTo>
                    <a:pt x="20945" y="0"/>
                    <a:pt x="20945" y="0"/>
                    <a:pt x="20893" y="0"/>
                  </a:cubicBezTo>
                  <a:cubicBezTo>
                    <a:pt x="20893" y="0"/>
                    <a:pt x="20893" y="0"/>
                    <a:pt x="20841" y="0"/>
                  </a:cubicBezTo>
                  <a:cubicBezTo>
                    <a:pt x="20789" y="0"/>
                    <a:pt x="20789" y="0"/>
                    <a:pt x="20737" y="0"/>
                  </a:cubicBezTo>
                  <a:cubicBezTo>
                    <a:pt x="20737" y="0"/>
                    <a:pt x="20737" y="0"/>
                    <a:pt x="20685" y="0"/>
                  </a:cubicBezTo>
                  <a:cubicBezTo>
                    <a:pt x="20633" y="0"/>
                    <a:pt x="20633" y="0"/>
                    <a:pt x="20581" y="52"/>
                  </a:cubicBezTo>
                  <a:cubicBezTo>
                    <a:pt x="20581" y="52"/>
                    <a:pt x="20581" y="52"/>
                    <a:pt x="20581" y="52"/>
                  </a:cubicBezTo>
                  <a:cubicBezTo>
                    <a:pt x="20581" y="52"/>
                    <a:pt x="20581" y="52"/>
                    <a:pt x="20581" y="52"/>
                  </a:cubicBezTo>
                  <a:lnTo>
                    <a:pt x="435" y="8400"/>
                  </a:lnTo>
                  <a:cubicBezTo>
                    <a:pt x="228" y="8504"/>
                    <a:pt x="72" y="8661"/>
                    <a:pt x="20" y="8870"/>
                  </a:cubicBezTo>
                  <a:cubicBezTo>
                    <a:pt x="-32" y="9078"/>
                    <a:pt x="20" y="9339"/>
                    <a:pt x="176" y="9496"/>
                  </a:cubicBezTo>
                  <a:lnTo>
                    <a:pt x="5887" y="15235"/>
                  </a:lnTo>
                  <a:lnTo>
                    <a:pt x="5887" y="19304"/>
                  </a:lnTo>
                  <a:cubicBezTo>
                    <a:pt x="5887" y="19565"/>
                    <a:pt x="6043" y="19826"/>
                    <a:pt x="6303" y="19930"/>
                  </a:cubicBezTo>
                  <a:cubicBezTo>
                    <a:pt x="6406" y="19983"/>
                    <a:pt x="6458" y="19983"/>
                    <a:pt x="6562" y="19983"/>
                  </a:cubicBezTo>
                  <a:cubicBezTo>
                    <a:pt x="6718" y="19983"/>
                    <a:pt x="6926" y="19930"/>
                    <a:pt x="7030" y="19774"/>
                  </a:cubicBezTo>
                  <a:lnTo>
                    <a:pt x="8691" y="18104"/>
                  </a:lnTo>
                  <a:lnTo>
                    <a:pt x="11910" y="21391"/>
                  </a:lnTo>
                  <a:cubicBezTo>
                    <a:pt x="12014" y="21496"/>
                    <a:pt x="12222" y="21600"/>
                    <a:pt x="12378" y="21600"/>
                  </a:cubicBezTo>
                  <a:cubicBezTo>
                    <a:pt x="12430" y="21600"/>
                    <a:pt x="12481" y="21600"/>
                    <a:pt x="12481" y="21600"/>
                  </a:cubicBezTo>
                  <a:cubicBezTo>
                    <a:pt x="12689" y="21548"/>
                    <a:pt x="12897" y="21391"/>
                    <a:pt x="12949" y="21183"/>
                  </a:cubicBezTo>
                  <a:lnTo>
                    <a:pt x="21516" y="939"/>
                  </a:lnTo>
                  <a:cubicBezTo>
                    <a:pt x="21516" y="991"/>
                    <a:pt x="21516" y="991"/>
                    <a:pt x="21516" y="939"/>
                  </a:cubicBezTo>
                  <a:cubicBezTo>
                    <a:pt x="21516" y="939"/>
                    <a:pt x="21516" y="939"/>
                    <a:pt x="21516" y="939"/>
                  </a:cubicBezTo>
                  <a:close/>
                  <a:moveTo>
                    <a:pt x="18089" y="2609"/>
                  </a:moveTo>
                  <a:lnTo>
                    <a:pt x="6718" y="14035"/>
                  </a:lnTo>
                  <a:lnTo>
                    <a:pt x="1993" y="9287"/>
                  </a:lnTo>
                  <a:lnTo>
                    <a:pt x="18089" y="2609"/>
                  </a:lnTo>
                  <a:close/>
                  <a:moveTo>
                    <a:pt x="7341" y="17739"/>
                  </a:moveTo>
                  <a:lnTo>
                    <a:pt x="7341" y="16644"/>
                  </a:lnTo>
                  <a:lnTo>
                    <a:pt x="7912" y="17217"/>
                  </a:lnTo>
                  <a:lnTo>
                    <a:pt x="7341" y="17739"/>
                  </a:lnTo>
                  <a:close/>
                  <a:moveTo>
                    <a:pt x="12326" y="19722"/>
                  </a:moveTo>
                  <a:lnTo>
                    <a:pt x="7653" y="14974"/>
                  </a:lnTo>
                  <a:lnTo>
                    <a:pt x="19024" y="3548"/>
                  </a:lnTo>
                  <a:lnTo>
                    <a:pt x="12326" y="19722"/>
                  </a:lnTo>
                  <a:close/>
                </a:path>
              </a:pathLst>
            </a:cu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780000" scaled="0"/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5" name="张-34-矩形-Rectangle"/>
          <p:cNvSpPr/>
          <p:nvPr/>
        </p:nvSpPr>
        <p:spPr>
          <a:xfrm>
            <a:off x="1273141" y="1783349"/>
            <a:ext cx="3295891" cy="3291176"/>
          </a:xfrm>
          <a:prstGeom prst="ellipse">
            <a:avLst/>
          </a:prstGeom>
          <a:blipFill dpi="0" rotWithShape="1">
            <a:blip r:embed="rId1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张-35-矩形-Rectangle"/>
          <p:cNvSpPr/>
          <p:nvPr/>
        </p:nvSpPr>
        <p:spPr>
          <a:xfrm>
            <a:off x="1729373" y="3356934"/>
            <a:ext cx="240485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Question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张-36-椭圆-Oval"/>
          <p:cNvSpPr/>
          <p:nvPr/>
        </p:nvSpPr>
        <p:spPr>
          <a:xfrm>
            <a:off x="2619092" y="2395178"/>
            <a:ext cx="703864" cy="703862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22880" y="2449195"/>
            <a:ext cx="472440" cy="478790"/>
            <a:chOff x="6068" y="9139"/>
            <a:chExt cx="431" cy="437"/>
          </a:xfrm>
        </p:grpSpPr>
        <p:sp>
          <p:nvSpPr>
            <p:cNvPr id="935" name="Freeform 866"/>
            <p:cNvSpPr>
              <a:spLocks noEditPoints="1"/>
            </p:cNvSpPr>
            <p:nvPr/>
          </p:nvSpPr>
          <p:spPr bwMode="auto">
            <a:xfrm>
              <a:off x="6068" y="9139"/>
              <a:ext cx="402" cy="356"/>
            </a:xfrm>
            <a:custGeom>
              <a:avLst/>
              <a:gdLst>
                <a:gd name="T0" fmla="*/ 217 w 265"/>
                <a:gd name="T1" fmla="*/ 201 h 235"/>
                <a:gd name="T2" fmla="*/ 265 w 265"/>
                <a:gd name="T3" fmla="*/ 153 h 235"/>
                <a:gd name="T4" fmla="*/ 253 w 265"/>
                <a:gd name="T5" fmla="*/ 122 h 235"/>
                <a:gd name="T6" fmla="*/ 259 w 265"/>
                <a:gd name="T7" fmla="*/ 93 h 235"/>
                <a:gd name="T8" fmla="*/ 184 w 265"/>
                <a:gd name="T9" fmla="*/ 18 h 235"/>
                <a:gd name="T10" fmla="*/ 163 w 265"/>
                <a:gd name="T11" fmla="*/ 21 h 235"/>
                <a:gd name="T12" fmla="*/ 124 w 265"/>
                <a:gd name="T13" fmla="*/ 0 h 235"/>
                <a:gd name="T14" fmla="*/ 78 w 265"/>
                <a:gd name="T15" fmla="*/ 38 h 235"/>
                <a:gd name="T16" fmla="*/ 60 w 265"/>
                <a:gd name="T17" fmla="*/ 34 h 235"/>
                <a:gd name="T18" fmla="*/ 26 w 265"/>
                <a:gd name="T19" fmla="*/ 67 h 235"/>
                <a:gd name="T20" fmla="*/ 27 w 265"/>
                <a:gd name="T21" fmla="*/ 74 h 235"/>
                <a:gd name="T22" fmla="*/ 0 w 265"/>
                <a:gd name="T23" fmla="*/ 124 h 235"/>
                <a:gd name="T24" fmla="*/ 35 w 265"/>
                <a:gd name="T25" fmla="*/ 179 h 235"/>
                <a:gd name="T26" fmla="*/ 34 w 265"/>
                <a:gd name="T27" fmla="*/ 190 h 235"/>
                <a:gd name="T28" fmla="*/ 71 w 265"/>
                <a:gd name="T29" fmla="*/ 228 h 235"/>
                <a:gd name="T30" fmla="*/ 99 w 265"/>
                <a:gd name="T31" fmla="*/ 214 h 235"/>
                <a:gd name="T32" fmla="*/ 145 w 265"/>
                <a:gd name="T33" fmla="*/ 235 h 235"/>
                <a:gd name="T34" fmla="*/ 202 w 265"/>
                <a:gd name="T35" fmla="*/ 198 h 235"/>
                <a:gd name="T36" fmla="*/ 217 w 265"/>
                <a:gd name="T37" fmla="*/ 201 h 235"/>
                <a:gd name="T38" fmla="*/ 185 w 265"/>
                <a:gd name="T39" fmla="*/ 191 h 235"/>
                <a:gd name="T40" fmla="*/ 145 w 265"/>
                <a:gd name="T41" fmla="*/ 217 h 235"/>
                <a:gd name="T42" fmla="*/ 113 w 265"/>
                <a:gd name="T43" fmla="*/ 202 h 235"/>
                <a:gd name="T44" fmla="*/ 99 w 265"/>
                <a:gd name="T45" fmla="*/ 186 h 235"/>
                <a:gd name="T46" fmla="*/ 85 w 265"/>
                <a:gd name="T47" fmla="*/ 202 h 235"/>
                <a:gd name="T48" fmla="*/ 71 w 265"/>
                <a:gd name="T49" fmla="*/ 209 h 235"/>
                <a:gd name="T50" fmla="*/ 52 w 265"/>
                <a:gd name="T51" fmla="*/ 190 h 235"/>
                <a:gd name="T52" fmla="*/ 53 w 265"/>
                <a:gd name="T53" fmla="*/ 185 h 235"/>
                <a:gd name="T54" fmla="*/ 57 w 265"/>
                <a:gd name="T55" fmla="*/ 169 h 235"/>
                <a:gd name="T56" fmla="*/ 43 w 265"/>
                <a:gd name="T57" fmla="*/ 163 h 235"/>
                <a:gd name="T58" fmla="*/ 18 w 265"/>
                <a:gd name="T59" fmla="*/ 124 h 235"/>
                <a:gd name="T60" fmla="*/ 37 w 265"/>
                <a:gd name="T61" fmla="*/ 89 h 235"/>
                <a:gd name="T62" fmla="*/ 47 w 265"/>
                <a:gd name="T63" fmla="*/ 82 h 235"/>
                <a:gd name="T64" fmla="*/ 45 w 265"/>
                <a:gd name="T65" fmla="*/ 70 h 235"/>
                <a:gd name="T66" fmla="*/ 45 w 265"/>
                <a:gd name="T67" fmla="*/ 67 h 235"/>
                <a:gd name="T68" fmla="*/ 60 w 265"/>
                <a:gd name="T69" fmla="*/ 52 h 235"/>
                <a:gd name="T70" fmla="*/ 68 w 265"/>
                <a:gd name="T71" fmla="*/ 54 h 235"/>
                <a:gd name="T72" fmla="*/ 91 w 265"/>
                <a:gd name="T73" fmla="*/ 68 h 235"/>
                <a:gd name="T74" fmla="*/ 96 w 265"/>
                <a:gd name="T75" fmla="*/ 42 h 235"/>
                <a:gd name="T76" fmla="*/ 124 w 265"/>
                <a:gd name="T77" fmla="*/ 18 h 235"/>
                <a:gd name="T78" fmla="*/ 147 w 265"/>
                <a:gd name="T79" fmla="*/ 31 h 235"/>
                <a:gd name="T80" fmla="*/ 155 w 265"/>
                <a:gd name="T81" fmla="*/ 42 h 235"/>
                <a:gd name="T82" fmla="*/ 168 w 265"/>
                <a:gd name="T83" fmla="*/ 38 h 235"/>
                <a:gd name="T84" fmla="*/ 184 w 265"/>
                <a:gd name="T85" fmla="*/ 36 h 235"/>
                <a:gd name="T86" fmla="*/ 241 w 265"/>
                <a:gd name="T87" fmla="*/ 93 h 235"/>
                <a:gd name="T88" fmla="*/ 236 w 265"/>
                <a:gd name="T89" fmla="*/ 115 h 235"/>
                <a:gd name="T90" fmla="*/ 232 w 265"/>
                <a:gd name="T91" fmla="*/ 125 h 235"/>
                <a:gd name="T92" fmla="*/ 239 w 265"/>
                <a:gd name="T93" fmla="*/ 134 h 235"/>
                <a:gd name="T94" fmla="*/ 246 w 265"/>
                <a:gd name="T95" fmla="*/ 153 h 235"/>
                <a:gd name="T96" fmla="*/ 217 w 265"/>
                <a:gd name="T97" fmla="*/ 182 h 235"/>
                <a:gd name="T98" fmla="*/ 208 w 265"/>
                <a:gd name="T99" fmla="*/ 181 h 235"/>
                <a:gd name="T100" fmla="*/ 191 w 265"/>
                <a:gd name="T101" fmla="*/ 175 h 235"/>
                <a:gd name="T102" fmla="*/ 185 w 265"/>
                <a:gd name="T103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5" h="235">
                  <a:moveTo>
                    <a:pt x="217" y="201"/>
                  </a:moveTo>
                  <a:cubicBezTo>
                    <a:pt x="243" y="201"/>
                    <a:pt x="265" y="179"/>
                    <a:pt x="265" y="153"/>
                  </a:cubicBezTo>
                  <a:cubicBezTo>
                    <a:pt x="265" y="141"/>
                    <a:pt x="260" y="130"/>
                    <a:pt x="253" y="122"/>
                  </a:cubicBezTo>
                  <a:cubicBezTo>
                    <a:pt x="257" y="113"/>
                    <a:pt x="259" y="103"/>
                    <a:pt x="259" y="93"/>
                  </a:cubicBezTo>
                  <a:cubicBezTo>
                    <a:pt x="259" y="51"/>
                    <a:pt x="226" y="18"/>
                    <a:pt x="184" y="18"/>
                  </a:cubicBezTo>
                  <a:cubicBezTo>
                    <a:pt x="177" y="18"/>
                    <a:pt x="169" y="19"/>
                    <a:pt x="163" y="21"/>
                  </a:cubicBezTo>
                  <a:cubicBezTo>
                    <a:pt x="154" y="8"/>
                    <a:pt x="140" y="0"/>
                    <a:pt x="124" y="0"/>
                  </a:cubicBezTo>
                  <a:cubicBezTo>
                    <a:pt x="101" y="0"/>
                    <a:pt x="81" y="16"/>
                    <a:pt x="78" y="38"/>
                  </a:cubicBezTo>
                  <a:cubicBezTo>
                    <a:pt x="73" y="35"/>
                    <a:pt x="67" y="34"/>
                    <a:pt x="60" y="34"/>
                  </a:cubicBezTo>
                  <a:cubicBezTo>
                    <a:pt x="42" y="34"/>
                    <a:pt x="26" y="49"/>
                    <a:pt x="26" y="67"/>
                  </a:cubicBezTo>
                  <a:cubicBezTo>
                    <a:pt x="26" y="70"/>
                    <a:pt x="27" y="72"/>
                    <a:pt x="27" y="74"/>
                  </a:cubicBezTo>
                  <a:cubicBezTo>
                    <a:pt x="11" y="85"/>
                    <a:pt x="0" y="103"/>
                    <a:pt x="0" y="124"/>
                  </a:cubicBezTo>
                  <a:cubicBezTo>
                    <a:pt x="0" y="149"/>
                    <a:pt x="14" y="170"/>
                    <a:pt x="35" y="179"/>
                  </a:cubicBezTo>
                  <a:cubicBezTo>
                    <a:pt x="34" y="183"/>
                    <a:pt x="34" y="186"/>
                    <a:pt x="34" y="190"/>
                  </a:cubicBezTo>
                  <a:cubicBezTo>
                    <a:pt x="34" y="211"/>
                    <a:pt x="50" y="228"/>
                    <a:pt x="71" y="228"/>
                  </a:cubicBezTo>
                  <a:cubicBezTo>
                    <a:pt x="82" y="228"/>
                    <a:pt x="93" y="222"/>
                    <a:pt x="99" y="214"/>
                  </a:cubicBezTo>
                  <a:cubicBezTo>
                    <a:pt x="111" y="227"/>
                    <a:pt x="127" y="235"/>
                    <a:pt x="145" y="235"/>
                  </a:cubicBezTo>
                  <a:cubicBezTo>
                    <a:pt x="171" y="235"/>
                    <a:pt x="192" y="220"/>
                    <a:pt x="202" y="198"/>
                  </a:cubicBezTo>
                  <a:cubicBezTo>
                    <a:pt x="207" y="200"/>
                    <a:pt x="212" y="201"/>
                    <a:pt x="217" y="201"/>
                  </a:cubicBezTo>
                  <a:close/>
                  <a:moveTo>
                    <a:pt x="185" y="191"/>
                  </a:moveTo>
                  <a:cubicBezTo>
                    <a:pt x="178" y="207"/>
                    <a:pt x="163" y="217"/>
                    <a:pt x="145" y="217"/>
                  </a:cubicBezTo>
                  <a:cubicBezTo>
                    <a:pt x="133" y="217"/>
                    <a:pt x="121" y="212"/>
                    <a:pt x="113" y="202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85" y="202"/>
                    <a:pt x="85" y="202"/>
                    <a:pt x="85" y="202"/>
                  </a:cubicBezTo>
                  <a:cubicBezTo>
                    <a:pt x="82" y="207"/>
                    <a:pt x="77" y="209"/>
                    <a:pt x="71" y="209"/>
                  </a:cubicBezTo>
                  <a:cubicBezTo>
                    <a:pt x="60" y="209"/>
                    <a:pt x="52" y="201"/>
                    <a:pt x="52" y="190"/>
                  </a:cubicBezTo>
                  <a:cubicBezTo>
                    <a:pt x="52" y="188"/>
                    <a:pt x="52" y="186"/>
                    <a:pt x="53" y="185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28" y="156"/>
                    <a:pt x="18" y="141"/>
                    <a:pt x="18" y="124"/>
                  </a:cubicBezTo>
                  <a:cubicBezTo>
                    <a:pt x="18" y="110"/>
                    <a:pt x="25" y="97"/>
                    <a:pt x="37" y="89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69"/>
                    <a:pt x="45" y="68"/>
                    <a:pt x="45" y="67"/>
                  </a:cubicBezTo>
                  <a:cubicBezTo>
                    <a:pt x="45" y="59"/>
                    <a:pt x="52" y="52"/>
                    <a:pt x="60" y="52"/>
                  </a:cubicBezTo>
                  <a:cubicBezTo>
                    <a:pt x="63" y="52"/>
                    <a:pt x="66" y="53"/>
                    <a:pt x="68" y="54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8" y="28"/>
                    <a:pt x="110" y="18"/>
                    <a:pt x="124" y="18"/>
                  </a:cubicBezTo>
                  <a:cubicBezTo>
                    <a:pt x="133" y="18"/>
                    <a:pt x="142" y="23"/>
                    <a:pt x="147" y="3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3" y="37"/>
                    <a:pt x="179" y="36"/>
                    <a:pt x="184" y="36"/>
                  </a:cubicBezTo>
                  <a:cubicBezTo>
                    <a:pt x="215" y="36"/>
                    <a:pt x="241" y="62"/>
                    <a:pt x="241" y="93"/>
                  </a:cubicBezTo>
                  <a:cubicBezTo>
                    <a:pt x="241" y="101"/>
                    <a:pt x="239" y="108"/>
                    <a:pt x="236" y="115"/>
                  </a:cubicBezTo>
                  <a:cubicBezTo>
                    <a:pt x="232" y="125"/>
                    <a:pt x="232" y="125"/>
                    <a:pt x="232" y="125"/>
                  </a:cubicBezTo>
                  <a:cubicBezTo>
                    <a:pt x="239" y="134"/>
                    <a:pt x="239" y="134"/>
                    <a:pt x="239" y="134"/>
                  </a:cubicBezTo>
                  <a:cubicBezTo>
                    <a:pt x="243" y="138"/>
                    <a:pt x="246" y="144"/>
                    <a:pt x="246" y="153"/>
                  </a:cubicBezTo>
                  <a:cubicBezTo>
                    <a:pt x="246" y="169"/>
                    <a:pt x="233" y="182"/>
                    <a:pt x="217" y="182"/>
                  </a:cubicBezTo>
                  <a:cubicBezTo>
                    <a:pt x="214" y="182"/>
                    <a:pt x="211" y="182"/>
                    <a:pt x="208" y="181"/>
                  </a:cubicBezTo>
                  <a:cubicBezTo>
                    <a:pt x="191" y="175"/>
                    <a:pt x="191" y="175"/>
                    <a:pt x="191" y="175"/>
                  </a:cubicBezTo>
                  <a:lnTo>
                    <a:pt x="185" y="1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6" name="Oval 867"/>
            <p:cNvSpPr>
              <a:spLocks noChangeArrowheads="1"/>
            </p:cNvSpPr>
            <p:nvPr/>
          </p:nvSpPr>
          <p:spPr bwMode="auto">
            <a:xfrm>
              <a:off x="6145" y="9295"/>
              <a:ext cx="54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7" name="Oval 868"/>
            <p:cNvSpPr>
              <a:spLocks noChangeArrowheads="1"/>
            </p:cNvSpPr>
            <p:nvPr/>
          </p:nvSpPr>
          <p:spPr bwMode="auto">
            <a:xfrm>
              <a:off x="6239" y="9295"/>
              <a:ext cx="54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8" name="Oval 869"/>
            <p:cNvSpPr>
              <a:spLocks noChangeArrowheads="1"/>
            </p:cNvSpPr>
            <p:nvPr/>
          </p:nvSpPr>
          <p:spPr bwMode="auto">
            <a:xfrm>
              <a:off x="6334" y="9295"/>
              <a:ext cx="52" cy="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9" name="Freeform 870"/>
            <p:cNvSpPr>
              <a:spLocks noEditPoints="1"/>
            </p:cNvSpPr>
            <p:nvPr/>
          </p:nvSpPr>
          <p:spPr bwMode="auto">
            <a:xfrm>
              <a:off x="6370" y="9457"/>
              <a:ext cx="85" cy="83"/>
            </a:xfrm>
            <a:custGeom>
              <a:avLst/>
              <a:gdLst>
                <a:gd name="T0" fmla="*/ 28 w 56"/>
                <a:gd name="T1" fmla="*/ 0 h 55"/>
                <a:gd name="T2" fmla="*/ 0 w 56"/>
                <a:gd name="T3" fmla="*/ 27 h 55"/>
                <a:gd name="T4" fmla="*/ 28 w 56"/>
                <a:gd name="T5" fmla="*/ 55 h 55"/>
                <a:gd name="T6" fmla="*/ 56 w 56"/>
                <a:gd name="T7" fmla="*/ 27 h 55"/>
                <a:gd name="T8" fmla="*/ 28 w 56"/>
                <a:gd name="T9" fmla="*/ 0 h 55"/>
                <a:gd name="T10" fmla="*/ 28 w 56"/>
                <a:gd name="T11" fmla="*/ 40 h 55"/>
                <a:gd name="T12" fmla="*/ 15 w 56"/>
                <a:gd name="T13" fmla="*/ 27 h 55"/>
                <a:gd name="T14" fmla="*/ 28 w 56"/>
                <a:gd name="T15" fmla="*/ 15 h 55"/>
                <a:gd name="T16" fmla="*/ 41 w 56"/>
                <a:gd name="T17" fmla="*/ 27 h 55"/>
                <a:gd name="T18" fmla="*/ 28 w 56"/>
                <a:gd name="T19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3"/>
                    <a:pt x="13" y="55"/>
                    <a:pt x="28" y="55"/>
                  </a:cubicBezTo>
                  <a:cubicBezTo>
                    <a:pt x="43" y="55"/>
                    <a:pt x="56" y="43"/>
                    <a:pt x="56" y="27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40"/>
                  </a:moveTo>
                  <a:cubicBezTo>
                    <a:pt x="21" y="40"/>
                    <a:pt x="15" y="34"/>
                    <a:pt x="15" y="27"/>
                  </a:cubicBezTo>
                  <a:cubicBezTo>
                    <a:pt x="15" y="20"/>
                    <a:pt x="21" y="15"/>
                    <a:pt x="28" y="15"/>
                  </a:cubicBezTo>
                  <a:cubicBezTo>
                    <a:pt x="35" y="15"/>
                    <a:pt x="41" y="20"/>
                    <a:pt x="41" y="27"/>
                  </a:cubicBezTo>
                  <a:cubicBezTo>
                    <a:pt x="41" y="34"/>
                    <a:pt x="35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0" name="Oval 871"/>
            <p:cNvSpPr>
              <a:spLocks noChangeArrowheads="1"/>
            </p:cNvSpPr>
            <p:nvPr/>
          </p:nvSpPr>
          <p:spPr bwMode="auto">
            <a:xfrm>
              <a:off x="6453" y="9532"/>
              <a:ext cx="46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张-11-矩形-Rectangle"/>
          <p:cNvSpPr/>
          <p:nvPr/>
        </p:nvSpPr>
        <p:spPr>
          <a:xfrm>
            <a:off x="6377940" y="1639570"/>
            <a:ext cx="5154930" cy="45599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7" name="张-12-矩形-Rectangle"/>
          <p:cNvSpPr/>
          <p:nvPr/>
        </p:nvSpPr>
        <p:spPr>
          <a:xfrm>
            <a:off x="3284855" y="1639570"/>
            <a:ext cx="3878580" cy="45599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8" name="张-13-矩形-Rectangle"/>
          <p:cNvSpPr/>
          <p:nvPr/>
        </p:nvSpPr>
        <p:spPr>
          <a:xfrm>
            <a:off x="659130" y="1639570"/>
            <a:ext cx="2625725" cy="45599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4" name="张-15-连接符-Line"/>
          <p:cNvCxnSpPr/>
          <p:nvPr/>
        </p:nvCxnSpPr>
        <p:spPr>
          <a:xfrm>
            <a:off x="7465060" y="3856355"/>
            <a:ext cx="3751580" cy="298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张-16-组合-Group"/>
          <p:cNvGrpSpPr/>
          <p:nvPr/>
        </p:nvGrpSpPr>
        <p:grpSpPr>
          <a:xfrm>
            <a:off x="3457428" y="2009075"/>
            <a:ext cx="65522" cy="3625339"/>
            <a:chOff x="3660102" y="2304985"/>
            <a:chExt cx="65522" cy="3625339"/>
          </a:xfrm>
        </p:grpSpPr>
        <p:sp>
          <p:nvSpPr>
            <p:cNvPr id="107" name="张-16-1-椭圆-Oval"/>
            <p:cNvSpPr/>
            <p:nvPr/>
          </p:nvSpPr>
          <p:spPr>
            <a:xfrm>
              <a:off x="3660102" y="2304985"/>
              <a:ext cx="65522" cy="65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张-16-2-椭圆-Oval"/>
            <p:cNvSpPr/>
            <p:nvPr/>
          </p:nvSpPr>
          <p:spPr>
            <a:xfrm>
              <a:off x="3660102" y="5864802"/>
              <a:ext cx="65522" cy="65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10" name="张-16-3-连接符-Line"/>
            <p:cNvCxnSpPr/>
            <p:nvPr/>
          </p:nvCxnSpPr>
          <p:spPr>
            <a:xfrm>
              <a:off x="3692863" y="2453411"/>
              <a:ext cx="0" cy="14544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张-16-4-连接符-Line"/>
            <p:cNvCxnSpPr/>
            <p:nvPr/>
          </p:nvCxnSpPr>
          <p:spPr>
            <a:xfrm>
              <a:off x="3692863" y="3907842"/>
              <a:ext cx="0" cy="19215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张-17-文本框-TextBox"/>
          <p:cNvSpPr txBox="1"/>
          <p:nvPr/>
        </p:nvSpPr>
        <p:spPr>
          <a:xfrm>
            <a:off x="1351115" y="2003714"/>
            <a:ext cx="1237615" cy="395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Our Team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6" name="张-18-文本框-TextBox"/>
          <p:cNvSpPr txBox="1"/>
          <p:nvPr/>
        </p:nvSpPr>
        <p:spPr>
          <a:xfrm>
            <a:off x="3723005" y="2580005"/>
            <a:ext cx="312356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+mn-ea"/>
              </a:rPr>
              <a:t>Writers of the articles</a:t>
            </a: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+mn-ea"/>
              </a:rPr>
              <a:t>Editors of the company</a:t>
            </a:r>
            <a:endParaRPr lang="zh-CN" altLang="en-US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lang="zh-CN" altLang="en-US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+mn-ea"/>
              </a:rPr>
              <a:t>Readers of the articles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7" name="张-19-矩形-Rectangle"/>
          <p:cNvSpPr/>
          <p:nvPr/>
        </p:nvSpPr>
        <p:spPr>
          <a:xfrm>
            <a:off x="3723150" y="2003613"/>
            <a:ext cx="21024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+mn-ea"/>
              </a:rPr>
              <a:t>Our Audience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7" name="张-23-自由图形-Freeform"/>
          <p:cNvSpPr/>
          <p:nvPr/>
        </p:nvSpPr>
        <p:spPr>
          <a:xfrm>
            <a:off x="3522673" y="1171180"/>
            <a:ext cx="305305" cy="30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561" extrusionOk="0">
                <a:moveTo>
                  <a:pt x="10349" y="100"/>
                </a:moveTo>
                <a:lnTo>
                  <a:pt x="223" y="7471"/>
                </a:lnTo>
                <a:cubicBezTo>
                  <a:pt x="89" y="7605"/>
                  <a:pt x="0" y="7794"/>
                  <a:pt x="0" y="7971"/>
                </a:cubicBezTo>
                <a:cubicBezTo>
                  <a:pt x="0" y="8149"/>
                  <a:pt x="131" y="8327"/>
                  <a:pt x="265" y="8415"/>
                </a:cubicBezTo>
                <a:lnTo>
                  <a:pt x="10405" y="15342"/>
                </a:lnTo>
                <a:cubicBezTo>
                  <a:pt x="10494" y="15387"/>
                  <a:pt x="10578" y="15426"/>
                  <a:pt x="10712" y="15426"/>
                </a:cubicBezTo>
                <a:cubicBezTo>
                  <a:pt x="10801" y="15426"/>
                  <a:pt x="10930" y="15390"/>
                  <a:pt x="11019" y="15301"/>
                </a:cubicBezTo>
                <a:lnTo>
                  <a:pt x="21159" y="8193"/>
                </a:lnTo>
                <a:cubicBezTo>
                  <a:pt x="21293" y="8104"/>
                  <a:pt x="21382" y="7971"/>
                  <a:pt x="21382" y="7749"/>
                </a:cubicBezTo>
                <a:cubicBezTo>
                  <a:pt x="21382" y="7527"/>
                  <a:pt x="21293" y="7338"/>
                  <a:pt x="21159" y="7249"/>
                </a:cubicBezTo>
                <a:lnTo>
                  <a:pt x="11019" y="100"/>
                </a:lnTo>
                <a:cubicBezTo>
                  <a:pt x="10840" y="-33"/>
                  <a:pt x="10528" y="-33"/>
                  <a:pt x="10349" y="100"/>
                </a:cubicBezTo>
                <a:close/>
                <a:moveTo>
                  <a:pt x="10712" y="1308"/>
                </a:moveTo>
                <a:lnTo>
                  <a:pt x="19862" y="7749"/>
                </a:lnTo>
                <a:lnTo>
                  <a:pt x="10712" y="14135"/>
                </a:lnTo>
                <a:lnTo>
                  <a:pt x="1562" y="7916"/>
                </a:lnTo>
                <a:lnTo>
                  <a:pt x="10712" y="1308"/>
                </a:lnTo>
                <a:close/>
                <a:moveTo>
                  <a:pt x="20978" y="10220"/>
                </a:moveTo>
                <a:cubicBezTo>
                  <a:pt x="20833" y="10198"/>
                  <a:pt x="20679" y="10242"/>
                  <a:pt x="20545" y="10331"/>
                </a:cubicBezTo>
                <a:lnTo>
                  <a:pt x="10726" y="17216"/>
                </a:lnTo>
                <a:lnTo>
                  <a:pt x="907" y="10498"/>
                </a:lnTo>
                <a:cubicBezTo>
                  <a:pt x="639" y="10320"/>
                  <a:pt x="290" y="10370"/>
                  <a:pt x="112" y="10637"/>
                </a:cubicBezTo>
                <a:cubicBezTo>
                  <a:pt x="-67" y="10903"/>
                  <a:pt x="-31" y="11264"/>
                  <a:pt x="237" y="11442"/>
                </a:cubicBezTo>
                <a:lnTo>
                  <a:pt x="10377" y="18369"/>
                </a:lnTo>
                <a:cubicBezTo>
                  <a:pt x="10467" y="18413"/>
                  <a:pt x="10550" y="18452"/>
                  <a:pt x="10684" y="18452"/>
                </a:cubicBezTo>
                <a:cubicBezTo>
                  <a:pt x="10773" y="18452"/>
                  <a:pt x="10910" y="18413"/>
                  <a:pt x="11089" y="18369"/>
                </a:cubicBezTo>
                <a:lnTo>
                  <a:pt x="21215" y="11261"/>
                </a:lnTo>
                <a:cubicBezTo>
                  <a:pt x="21483" y="11083"/>
                  <a:pt x="21533" y="10723"/>
                  <a:pt x="21354" y="10456"/>
                </a:cubicBezTo>
                <a:cubicBezTo>
                  <a:pt x="21265" y="10323"/>
                  <a:pt x="21123" y="10242"/>
                  <a:pt x="20978" y="10220"/>
                </a:cubicBezTo>
                <a:close/>
                <a:moveTo>
                  <a:pt x="20978" y="13330"/>
                </a:moveTo>
                <a:cubicBezTo>
                  <a:pt x="20833" y="13307"/>
                  <a:pt x="20679" y="13352"/>
                  <a:pt x="20545" y="13441"/>
                </a:cubicBezTo>
                <a:lnTo>
                  <a:pt x="10726" y="20326"/>
                </a:lnTo>
                <a:lnTo>
                  <a:pt x="907" y="13607"/>
                </a:lnTo>
                <a:cubicBezTo>
                  <a:pt x="639" y="13430"/>
                  <a:pt x="290" y="13479"/>
                  <a:pt x="112" y="13746"/>
                </a:cubicBezTo>
                <a:cubicBezTo>
                  <a:pt x="-67" y="14013"/>
                  <a:pt x="-31" y="14373"/>
                  <a:pt x="237" y="14551"/>
                </a:cubicBezTo>
                <a:lnTo>
                  <a:pt x="10377" y="21478"/>
                </a:lnTo>
                <a:cubicBezTo>
                  <a:pt x="10467" y="21523"/>
                  <a:pt x="10550" y="21561"/>
                  <a:pt x="10684" y="21561"/>
                </a:cubicBezTo>
                <a:cubicBezTo>
                  <a:pt x="10773" y="21561"/>
                  <a:pt x="10910" y="21567"/>
                  <a:pt x="11089" y="21478"/>
                </a:cubicBezTo>
                <a:lnTo>
                  <a:pt x="21215" y="14371"/>
                </a:lnTo>
                <a:cubicBezTo>
                  <a:pt x="21483" y="14193"/>
                  <a:pt x="21533" y="13832"/>
                  <a:pt x="21354" y="13566"/>
                </a:cubicBezTo>
                <a:cubicBezTo>
                  <a:pt x="21265" y="13432"/>
                  <a:pt x="21123" y="13352"/>
                  <a:pt x="20978" y="133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张-19-矩形-Rectangle"/>
          <p:cNvSpPr/>
          <p:nvPr/>
        </p:nvSpPr>
        <p:spPr>
          <a:xfrm>
            <a:off x="7465205" y="1971228"/>
            <a:ext cx="1339850" cy="46037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Purpose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张-18-文本框-TextBox"/>
          <p:cNvSpPr txBox="1"/>
          <p:nvPr/>
        </p:nvSpPr>
        <p:spPr>
          <a:xfrm>
            <a:off x="7465060" y="2579370"/>
            <a:ext cx="3683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Attributes that contribute most to popular news article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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Popular articles = More than 1400 interactions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808355" y="2579370"/>
          <a:ext cx="2284730" cy="305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730"/>
              </a:tblGrid>
              <a:tr h="101854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b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Cristina Pellegrino</a:t>
                      </a:r>
                      <a:endParaRPr lang="zh-CN" altLang="en-US" sz="1800" b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10000"/>
                        <a:alpha val="25000"/>
                      </a:schemeClr>
                    </a:solidFill>
                  </a:tcPr>
                </a:tc>
              </a:tr>
              <a:tr h="101854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sym typeface="+mn-ea"/>
                        </a:rPr>
                        <a:t>Tyler Sirowich</a:t>
                      </a:r>
                      <a:endParaRPr lang="zh-CN" altLang="en-US" sz="18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>
                        <a:alpha val="14000"/>
                      </a:srgbClr>
                    </a:solidFill>
                  </a:tcPr>
                </a:tc>
              </a:tr>
              <a:tr h="101854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sym typeface="+mn-ea"/>
                        </a:rPr>
                        <a:t>Frank Zhao</a:t>
                      </a:r>
                      <a:endParaRPr lang="zh-CN" altLang="en-US" sz="2400"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10000"/>
                        <a:alpha val="9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张-14-矩形-Rectangle"/>
          <p:cNvSpPr/>
          <p:nvPr/>
        </p:nvSpPr>
        <p:spPr>
          <a:xfrm>
            <a:off x="580296" y="707910"/>
            <a:ext cx="4519295" cy="82994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Random Forest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张-14-矩形-Rectangle"/>
          <p:cNvSpPr/>
          <p:nvPr/>
        </p:nvSpPr>
        <p:spPr>
          <a:xfrm>
            <a:off x="580296" y="707910"/>
            <a:ext cx="58915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Feature Engineering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Oval 6"/>
          <p:cNvSpPr/>
          <p:nvPr/>
        </p:nvSpPr>
        <p:spPr>
          <a:xfrm>
            <a:off x="7885044" y="4820989"/>
            <a:ext cx="580021" cy="580021"/>
          </a:xfrm>
          <a:prstGeom prst="ellipse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000">
              <a:latin typeface="Sitka Banner" panose="02000505000000020004" pitchFamily="2" charset="0"/>
              <a:sym typeface="Segoe UI" panose="020B0502040204020203" pitchFamily="34" charset="0"/>
            </a:endParaRPr>
          </a:p>
        </p:txBody>
      </p:sp>
      <p:sp>
        <p:nvSpPr>
          <p:cNvPr id="2" name="Oval 9"/>
          <p:cNvSpPr/>
          <p:nvPr/>
        </p:nvSpPr>
        <p:spPr>
          <a:xfrm>
            <a:off x="773413" y="4820989"/>
            <a:ext cx="580021" cy="580021"/>
          </a:xfrm>
          <a:prstGeom prst="ellipse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000">
              <a:latin typeface="Sitka Banner" panose="02000505000000020004" pitchFamily="2" charset="0"/>
              <a:sym typeface="Segoe UI" panose="020B0502040204020203" pitchFamily="34" charset="0"/>
            </a:endParaRPr>
          </a:p>
        </p:txBody>
      </p:sp>
      <p:sp>
        <p:nvSpPr>
          <p:cNvPr id="13" name="Oval 24"/>
          <p:cNvSpPr/>
          <p:nvPr/>
        </p:nvSpPr>
        <p:spPr>
          <a:xfrm>
            <a:off x="7885044" y="1792916"/>
            <a:ext cx="580021" cy="580021"/>
          </a:xfrm>
          <a:prstGeom prst="ellipse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000">
              <a:latin typeface="Sitka Banner" panose="02000505000000020004" pitchFamily="2" charset="0"/>
              <a:sym typeface="Segoe UI" panose="020B0502040204020203" pitchFamily="34" charset="0"/>
            </a:endParaRPr>
          </a:p>
        </p:txBody>
      </p:sp>
      <p:sp>
        <p:nvSpPr>
          <p:cNvPr id="14" name="Oval 27"/>
          <p:cNvSpPr/>
          <p:nvPr/>
        </p:nvSpPr>
        <p:spPr>
          <a:xfrm>
            <a:off x="773413" y="1792916"/>
            <a:ext cx="580021" cy="580021"/>
          </a:xfrm>
          <a:prstGeom prst="ellipse">
            <a:avLst/>
          </a:prstGeom>
          <a:solidFill>
            <a:srgbClr val="879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000">
              <a:latin typeface="Sitka Banner" panose="02000505000000020004" pitchFamily="2" charset="0"/>
              <a:sym typeface="Segoe UI" panose="020B0502040204020203" pitchFamily="34" charset="0"/>
            </a:endParaRPr>
          </a:p>
        </p:txBody>
      </p:sp>
      <p:sp>
        <p:nvSpPr>
          <p:cNvPr id="37" name="剪去单角的矩形 36"/>
          <p:cNvSpPr/>
          <p:nvPr/>
        </p:nvSpPr>
        <p:spPr>
          <a:xfrm flipH="1">
            <a:off x="1217295" y="2348230"/>
            <a:ext cx="2962275" cy="864235"/>
          </a:xfrm>
          <a:prstGeom prst="snip1Rect">
            <a:avLst>
              <a:gd name="adj" fmla="val 36296"/>
            </a:avLst>
          </a:prstGeom>
          <a:solidFill>
            <a:schemeClr val="bg1"/>
          </a:solidFill>
          <a:ln>
            <a:noFill/>
          </a:ln>
          <a:effectLst>
            <a:glow rad="63500">
              <a:srgbClr val="BDE5F0">
                <a:alpha val="40000"/>
              </a:srgbClr>
            </a:glow>
            <a:outerShdw blurRad="241300" dist="50800" dir="13500000" sx="98000" sy="98000" algn="br" rotWithShape="0">
              <a:schemeClr val="tx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53190" y="2373093"/>
            <a:ext cx="3044933" cy="829945"/>
          </a:xfrm>
          <a:prstGeom prst="rect">
            <a:avLst/>
          </a:prstGeom>
          <a:effectLst>
            <a:glow rad="127000">
              <a:schemeClr val="tx2">
                <a:lumMod val="40000"/>
                <a:lumOff val="60000"/>
                <a:alpha val="56000"/>
              </a:schemeClr>
            </a:glow>
          </a:effectLst>
        </p:spPr>
        <p:txBody>
          <a:bodyPr wrap="square">
            <a:spAutoFit/>
          </a:bodyPr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Arial Bold" panose="020B0604020202090204" charset="0"/>
                <a:ea typeface="Gen Jyuu Gothic P Normal" panose="020B0202020203020207" pitchFamily="34" charset="-128"/>
                <a:cs typeface="Arial Bold" panose="020B0604020202090204" charset="0"/>
              </a:rPr>
              <a:t>Altered min/max keyword features</a:t>
            </a:r>
            <a:endParaRPr lang="zh-CN" altLang="en-US" sz="1600" b="1" dirty="0">
              <a:solidFill>
                <a:srgbClr val="002060"/>
              </a:solidFill>
              <a:latin typeface="Arial Bold" panose="020B0604020202090204" charset="0"/>
              <a:ea typeface="Gen Jyuu Gothic P Normal" panose="020B0202020203020207" pitchFamily="34" charset="-128"/>
              <a:cs typeface="Arial Bold" panose="020B060402020209020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 rot="18929647">
            <a:off x="4334871" y="1820172"/>
            <a:ext cx="3564451" cy="3565241"/>
            <a:chOff x="4600577" y="2423817"/>
            <a:chExt cx="2990848" cy="2991511"/>
          </a:xfrm>
        </p:grpSpPr>
        <p:grpSp>
          <p:nvGrpSpPr>
            <p:cNvPr id="24" name="组合 23"/>
            <p:cNvGrpSpPr/>
            <p:nvPr/>
          </p:nvGrpSpPr>
          <p:grpSpPr>
            <a:xfrm>
              <a:off x="4600577" y="2956485"/>
              <a:ext cx="1424801" cy="1424798"/>
              <a:chOff x="4600577" y="2956485"/>
              <a:chExt cx="1424801" cy="1424798"/>
            </a:xfrm>
          </p:grpSpPr>
          <p:sp>
            <p:nvSpPr>
              <p:cNvPr id="35" name="Freeform 7"/>
              <p:cNvSpPr/>
              <p:nvPr/>
            </p:nvSpPr>
            <p:spPr bwMode="auto">
              <a:xfrm rot="2700000">
                <a:off x="4600578" y="2956483"/>
                <a:ext cx="1424798" cy="1424801"/>
              </a:xfrm>
              <a:custGeom>
                <a:avLst/>
                <a:gdLst>
                  <a:gd name="T0" fmla="*/ 4245 w 6397"/>
                  <a:gd name="T1" fmla="*/ 1173 h 6397"/>
                  <a:gd name="T2" fmla="*/ 4470 w 6397"/>
                  <a:gd name="T3" fmla="*/ 952 h 6397"/>
                  <a:gd name="T4" fmla="*/ 4615 w 6397"/>
                  <a:gd name="T5" fmla="*/ 621 h 6397"/>
                  <a:gd name="T6" fmla="*/ 4556 w 6397"/>
                  <a:gd name="T7" fmla="*/ 331 h 6397"/>
                  <a:gd name="T8" fmla="*/ 4318 w 6397"/>
                  <a:gd name="T9" fmla="*/ 85 h 6397"/>
                  <a:gd name="T10" fmla="*/ 3996 w 6397"/>
                  <a:gd name="T11" fmla="*/ 0 h 6397"/>
                  <a:gd name="T12" fmla="*/ 3648 w 6397"/>
                  <a:gd name="T13" fmla="*/ 99 h 6397"/>
                  <a:gd name="T14" fmla="*/ 3422 w 6397"/>
                  <a:gd name="T15" fmla="*/ 358 h 6397"/>
                  <a:gd name="T16" fmla="*/ 3377 w 6397"/>
                  <a:gd name="T17" fmla="*/ 639 h 6397"/>
                  <a:gd name="T18" fmla="*/ 3543 w 6397"/>
                  <a:gd name="T19" fmla="*/ 979 h 6397"/>
                  <a:gd name="T20" fmla="*/ 3757 w 6397"/>
                  <a:gd name="T21" fmla="*/ 1194 h 6397"/>
                  <a:gd name="T22" fmla="*/ 3759 w 6397"/>
                  <a:gd name="T23" fmla="*/ 1435 h 6397"/>
                  <a:gd name="T24" fmla="*/ 3485 w 6397"/>
                  <a:gd name="T25" fmla="*/ 1590 h 6397"/>
                  <a:gd name="T26" fmla="*/ 1552 w 6397"/>
                  <a:gd name="T27" fmla="*/ 3629 h 6397"/>
                  <a:gd name="T28" fmla="*/ 1346 w 6397"/>
                  <a:gd name="T29" fmla="*/ 3788 h 6397"/>
                  <a:gd name="T30" fmla="*/ 1097 w 6397"/>
                  <a:gd name="T31" fmla="*/ 3682 h 6397"/>
                  <a:gd name="T32" fmla="*/ 830 w 6397"/>
                  <a:gd name="T33" fmla="*/ 3440 h 6397"/>
                  <a:gd name="T34" fmla="*/ 554 w 6397"/>
                  <a:gd name="T35" fmla="*/ 3374 h 6397"/>
                  <a:gd name="T36" fmla="*/ 235 w 6397"/>
                  <a:gd name="T37" fmla="*/ 3497 h 6397"/>
                  <a:gd name="T38" fmla="*/ 35 w 6397"/>
                  <a:gd name="T39" fmla="*/ 3781 h 6397"/>
                  <a:gd name="T40" fmla="*/ 11 w 6397"/>
                  <a:gd name="T41" fmla="*/ 4120 h 6397"/>
                  <a:gd name="T42" fmla="*/ 171 w 6397"/>
                  <a:gd name="T43" fmla="*/ 4435 h 6397"/>
                  <a:gd name="T44" fmla="*/ 467 w 6397"/>
                  <a:gd name="T45" fmla="*/ 4605 h 6397"/>
                  <a:gd name="T46" fmla="*/ 727 w 6397"/>
                  <a:gd name="T47" fmla="*/ 4593 h 6397"/>
                  <a:gd name="T48" fmla="*/ 1064 w 6397"/>
                  <a:gd name="T49" fmla="*/ 4351 h 6397"/>
                  <a:gd name="T50" fmla="*/ 1280 w 6397"/>
                  <a:gd name="T51" fmla="*/ 4204 h 6397"/>
                  <a:gd name="T52" fmla="*/ 1510 w 6397"/>
                  <a:gd name="T53" fmla="*/ 4294 h 6397"/>
                  <a:gd name="T54" fmla="*/ 3418 w 6397"/>
                  <a:gd name="T55" fmla="*/ 6397 h 6397"/>
                  <a:gd name="T56" fmla="*/ 3592 w 6397"/>
                  <a:gd name="T57" fmla="*/ 6349 h 6397"/>
                  <a:gd name="T58" fmla="*/ 3616 w 6397"/>
                  <a:gd name="T59" fmla="*/ 6259 h 6397"/>
                  <a:gd name="T60" fmla="*/ 3481 w 6397"/>
                  <a:gd name="T61" fmla="*/ 6123 h 6397"/>
                  <a:gd name="T62" fmla="*/ 3243 w 6397"/>
                  <a:gd name="T63" fmla="*/ 5765 h 6397"/>
                  <a:gd name="T64" fmla="*/ 3209 w 6397"/>
                  <a:gd name="T65" fmla="*/ 5480 h 6397"/>
                  <a:gd name="T66" fmla="*/ 3386 w 6397"/>
                  <a:gd name="T67" fmla="*/ 5078 h 6397"/>
                  <a:gd name="T68" fmla="*/ 3761 w 6397"/>
                  <a:gd name="T69" fmla="*/ 4837 h 6397"/>
                  <a:gd name="T70" fmla="*/ 4192 w 6397"/>
                  <a:gd name="T71" fmla="*/ 4827 h 6397"/>
                  <a:gd name="T72" fmla="*/ 4580 w 6397"/>
                  <a:gd name="T73" fmla="*/ 5050 h 6397"/>
                  <a:gd name="T74" fmla="*/ 4775 w 6397"/>
                  <a:gd name="T75" fmla="*/ 5442 h 6397"/>
                  <a:gd name="T76" fmla="*/ 4755 w 6397"/>
                  <a:gd name="T77" fmla="*/ 5742 h 6397"/>
                  <a:gd name="T78" fmla="*/ 4540 w 6397"/>
                  <a:gd name="T79" fmla="*/ 6095 h 6397"/>
                  <a:gd name="T80" fmla="*/ 4377 w 6397"/>
                  <a:gd name="T81" fmla="*/ 6250 h 6397"/>
                  <a:gd name="T82" fmla="*/ 4390 w 6397"/>
                  <a:gd name="T83" fmla="*/ 6342 h 6397"/>
                  <a:gd name="T84" fmla="*/ 4572 w 6397"/>
                  <a:gd name="T85" fmla="*/ 6397 h 6397"/>
                  <a:gd name="T86" fmla="*/ 6363 w 6397"/>
                  <a:gd name="T87" fmla="*/ 4417 h 6397"/>
                  <a:gd name="T88" fmla="*/ 6277 w 6397"/>
                  <a:gd name="T89" fmla="*/ 4370 h 6397"/>
                  <a:gd name="T90" fmla="*/ 6173 w 6397"/>
                  <a:gd name="T91" fmla="*/ 4446 h 6397"/>
                  <a:gd name="T92" fmla="*/ 5809 w 6397"/>
                  <a:gd name="T93" fmla="*/ 4731 h 6397"/>
                  <a:gd name="T94" fmla="*/ 5556 w 6397"/>
                  <a:gd name="T95" fmla="*/ 4785 h 6397"/>
                  <a:gd name="T96" fmla="*/ 5136 w 6397"/>
                  <a:gd name="T97" fmla="*/ 4649 h 6397"/>
                  <a:gd name="T98" fmla="*/ 4863 w 6397"/>
                  <a:gd name="T99" fmla="*/ 4303 h 6397"/>
                  <a:gd name="T100" fmla="*/ 4812 w 6397"/>
                  <a:gd name="T101" fmla="*/ 3875 h 6397"/>
                  <a:gd name="T102" fmla="*/ 4999 w 6397"/>
                  <a:gd name="T103" fmla="*/ 3465 h 6397"/>
                  <a:gd name="T104" fmla="*/ 5368 w 6397"/>
                  <a:gd name="T105" fmla="*/ 3230 h 6397"/>
                  <a:gd name="T106" fmla="*/ 5696 w 6397"/>
                  <a:gd name="T107" fmla="*/ 3222 h 6397"/>
                  <a:gd name="T108" fmla="*/ 6030 w 6397"/>
                  <a:gd name="T109" fmla="*/ 3391 h 6397"/>
                  <a:gd name="T110" fmla="*/ 6232 w 6397"/>
                  <a:gd name="T111" fmla="*/ 3603 h 6397"/>
                  <a:gd name="T112" fmla="*/ 6327 w 6397"/>
                  <a:gd name="T113" fmla="*/ 3611 h 6397"/>
                  <a:gd name="T114" fmla="*/ 6396 w 6397"/>
                  <a:gd name="T115" fmla="*/ 3464 h 6397"/>
                  <a:gd name="T116" fmla="*/ 4361 w 6397"/>
                  <a:gd name="T117" fmla="*/ 1552 h 6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397" h="6397">
                    <a:moveTo>
                      <a:pt x="4211" y="1390"/>
                    </a:moveTo>
                    <a:lnTo>
                      <a:pt x="4211" y="1390"/>
                    </a:lnTo>
                    <a:lnTo>
                      <a:pt x="4206" y="1368"/>
                    </a:lnTo>
                    <a:lnTo>
                      <a:pt x="4203" y="1347"/>
                    </a:lnTo>
                    <a:lnTo>
                      <a:pt x="4201" y="1324"/>
                    </a:lnTo>
                    <a:lnTo>
                      <a:pt x="4201" y="1302"/>
                    </a:lnTo>
                    <a:lnTo>
                      <a:pt x="4204" y="1281"/>
                    </a:lnTo>
                    <a:lnTo>
                      <a:pt x="4208" y="1258"/>
                    </a:lnTo>
                    <a:lnTo>
                      <a:pt x="4215" y="1236"/>
                    </a:lnTo>
                    <a:lnTo>
                      <a:pt x="4223" y="1215"/>
                    </a:lnTo>
                    <a:lnTo>
                      <a:pt x="4233" y="1194"/>
                    </a:lnTo>
                    <a:lnTo>
                      <a:pt x="4245" y="1173"/>
                    </a:lnTo>
                    <a:lnTo>
                      <a:pt x="4258" y="1153"/>
                    </a:lnTo>
                    <a:lnTo>
                      <a:pt x="4273" y="1134"/>
                    </a:lnTo>
                    <a:lnTo>
                      <a:pt x="4290" y="1115"/>
                    </a:lnTo>
                    <a:lnTo>
                      <a:pt x="4309" y="1097"/>
                    </a:lnTo>
                    <a:lnTo>
                      <a:pt x="4329" y="1079"/>
                    </a:lnTo>
                    <a:lnTo>
                      <a:pt x="4351" y="1064"/>
                    </a:lnTo>
                    <a:lnTo>
                      <a:pt x="4351" y="1064"/>
                    </a:lnTo>
                    <a:lnTo>
                      <a:pt x="4375" y="1046"/>
                    </a:lnTo>
                    <a:lnTo>
                      <a:pt x="4399" y="1026"/>
                    </a:lnTo>
                    <a:lnTo>
                      <a:pt x="4424" y="1003"/>
                    </a:lnTo>
                    <a:lnTo>
                      <a:pt x="4448" y="979"/>
                    </a:lnTo>
                    <a:lnTo>
                      <a:pt x="4470" y="952"/>
                    </a:lnTo>
                    <a:lnTo>
                      <a:pt x="4492" y="924"/>
                    </a:lnTo>
                    <a:lnTo>
                      <a:pt x="4512" y="894"/>
                    </a:lnTo>
                    <a:lnTo>
                      <a:pt x="4533" y="862"/>
                    </a:lnTo>
                    <a:lnTo>
                      <a:pt x="4550" y="830"/>
                    </a:lnTo>
                    <a:lnTo>
                      <a:pt x="4567" y="797"/>
                    </a:lnTo>
                    <a:lnTo>
                      <a:pt x="4582" y="763"/>
                    </a:lnTo>
                    <a:lnTo>
                      <a:pt x="4594" y="728"/>
                    </a:lnTo>
                    <a:lnTo>
                      <a:pt x="4604" y="692"/>
                    </a:lnTo>
                    <a:lnTo>
                      <a:pt x="4608" y="674"/>
                    </a:lnTo>
                    <a:lnTo>
                      <a:pt x="4611" y="656"/>
                    </a:lnTo>
                    <a:lnTo>
                      <a:pt x="4614" y="639"/>
                    </a:lnTo>
                    <a:lnTo>
                      <a:pt x="4615" y="621"/>
                    </a:lnTo>
                    <a:lnTo>
                      <a:pt x="4617" y="603"/>
                    </a:lnTo>
                    <a:lnTo>
                      <a:pt x="4618" y="585"/>
                    </a:lnTo>
                    <a:lnTo>
                      <a:pt x="4618" y="585"/>
                    </a:lnTo>
                    <a:lnTo>
                      <a:pt x="4617" y="555"/>
                    </a:lnTo>
                    <a:lnTo>
                      <a:pt x="4614" y="524"/>
                    </a:lnTo>
                    <a:lnTo>
                      <a:pt x="4610" y="495"/>
                    </a:lnTo>
                    <a:lnTo>
                      <a:pt x="4604" y="467"/>
                    </a:lnTo>
                    <a:lnTo>
                      <a:pt x="4597" y="438"/>
                    </a:lnTo>
                    <a:lnTo>
                      <a:pt x="4590" y="410"/>
                    </a:lnTo>
                    <a:lnTo>
                      <a:pt x="4580" y="384"/>
                    </a:lnTo>
                    <a:lnTo>
                      <a:pt x="4568" y="358"/>
                    </a:lnTo>
                    <a:lnTo>
                      <a:pt x="4556" y="331"/>
                    </a:lnTo>
                    <a:lnTo>
                      <a:pt x="4542" y="306"/>
                    </a:lnTo>
                    <a:lnTo>
                      <a:pt x="4527" y="282"/>
                    </a:lnTo>
                    <a:lnTo>
                      <a:pt x="4511" y="258"/>
                    </a:lnTo>
                    <a:lnTo>
                      <a:pt x="4493" y="235"/>
                    </a:lnTo>
                    <a:lnTo>
                      <a:pt x="4476" y="212"/>
                    </a:lnTo>
                    <a:lnTo>
                      <a:pt x="4455" y="192"/>
                    </a:lnTo>
                    <a:lnTo>
                      <a:pt x="4435" y="171"/>
                    </a:lnTo>
                    <a:lnTo>
                      <a:pt x="4413" y="152"/>
                    </a:lnTo>
                    <a:lnTo>
                      <a:pt x="4390" y="134"/>
                    </a:lnTo>
                    <a:lnTo>
                      <a:pt x="4367" y="116"/>
                    </a:lnTo>
                    <a:lnTo>
                      <a:pt x="4342" y="99"/>
                    </a:lnTo>
                    <a:lnTo>
                      <a:pt x="4318" y="85"/>
                    </a:lnTo>
                    <a:lnTo>
                      <a:pt x="4291" y="70"/>
                    </a:lnTo>
                    <a:lnTo>
                      <a:pt x="4265" y="58"/>
                    </a:lnTo>
                    <a:lnTo>
                      <a:pt x="4237" y="46"/>
                    </a:lnTo>
                    <a:lnTo>
                      <a:pt x="4209" y="36"/>
                    </a:lnTo>
                    <a:lnTo>
                      <a:pt x="4180" y="27"/>
                    </a:lnTo>
                    <a:lnTo>
                      <a:pt x="4150" y="19"/>
                    </a:lnTo>
                    <a:lnTo>
                      <a:pt x="4121" y="12"/>
                    </a:lnTo>
                    <a:lnTo>
                      <a:pt x="4090" y="6"/>
                    </a:lnTo>
                    <a:lnTo>
                      <a:pt x="4058" y="3"/>
                    </a:lnTo>
                    <a:lnTo>
                      <a:pt x="4027" y="1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63" y="1"/>
                    </a:lnTo>
                    <a:lnTo>
                      <a:pt x="3932" y="3"/>
                    </a:lnTo>
                    <a:lnTo>
                      <a:pt x="3900" y="6"/>
                    </a:lnTo>
                    <a:lnTo>
                      <a:pt x="3870" y="12"/>
                    </a:lnTo>
                    <a:lnTo>
                      <a:pt x="3840" y="19"/>
                    </a:lnTo>
                    <a:lnTo>
                      <a:pt x="3811" y="27"/>
                    </a:lnTo>
                    <a:lnTo>
                      <a:pt x="3782" y="36"/>
                    </a:lnTo>
                    <a:lnTo>
                      <a:pt x="3753" y="46"/>
                    </a:lnTo>
                    <a:lnTo>
                      <a:pt x="3726" y="58"/>
                    </a:lnTo>
                    <a:lnTo>
                      <a:pt x="3699" y="70"/>
                    </a:lnTo>
                    <a:lnTo>
                      <a:pt x="3673" y="85"/>
                    </a:lnTo>
                    <a:lnTo>
                      <a:pt x="3648" y="99"/>
                    </a:lnTo>
                    <a:lnTo>
                      <a:pt x="3623" y="116"/>
                    </a:lnTo>
                    <a:lnTo>
                      <a:pt x="3599" y="134"/>
                    </a:lnTo>
                    <a:lnTo>
                      <a:pt x="3577" y="152"/>
                    </a:lnTo>
                    <a:lnTo>
                      <a:pt x="3556" y="171"/>
                    </a:lnTo>
                    <a:lnTo>
                      <a:pt x="3535" y="192"/>
                    </a:lnTo>
                    <a:lnTo>
                      <a:pt x="3516" y="212"/>
                    </a:lnTo>
                    <a:lnTo>
                      <a:pt x="3497" y="235"/>
                    </a:lnTo>
                    <a:lnTo>
                      <a:pt x="3480" y="258"/>
                    </a:lnTo>
                    <a:lnTo>
                      <a:pt x="3463" y="282"/>
                    </a:lnTo>
                    <a:lnTo>
                      <a:pt x="3448" y="306"/>
                    </a:lnTo>
                    <a:lnTo>
                      <a:pt x="3435" y="331"/>
                    </a:lnTo>
                    <a:lnTo>
                      <a:pt x="3422" y="358"/>
                    </a:lnTo>
                    <a:lnTo>
                      <a:pt x="3411" y="384"/>
                    </a:lnTo>
                    <a:lnTo>
                      <a:pt x="3401" y="410"/>
                    </a:lnTo>
                    <a:lnTo>
                      <a:pt x="3392" y="438"/>
                    </a:lnTo>
                    <a:lnTo>
                      <a:pt x="3386" y="467"/>
                    </a:lnTo>
                    <a:lnTo>
                      <a:pt x="3380" y="495"/>
                    </a:lnTo>
                    <a:lnTo>
                      <a:pt x="3377" y="524"/>
                    </a:lnTo>
                    <a:lnTo>
                      <a:pt x="3373" y="555"/>
                    </a:lnTo>
                    <a:lnTo>
                      <a:pt x="3373" y="585"/>
                    </a:lnTo>
                    <a:lnTo>
                      <a:pt x="3373" y="585"/>
                    </a:lnTo>
                    <a:lnTo>
                      <a:pt x="3373" y="603"/>
                    </a:lnTo>
                    <a:lnTo>
                      <a:pt x="3375" y="621"/>
                    </a:lnTo>
                    <a:lnTo>
                      <a:pt x="3377" y="639"/>
                    </a:lnTo>
                    <a:lnTo>
                      <a:pt x="3379" y="656"/>
                    </a:lnTo>
                    <a:lnTo>
                      <a:pt x="3382" y="674"/>
                    </a:lnTo>
                    <a:lnTo>
                      <a:pt x="3387" y="692"/>
                    </a:lnTo>
                    <a:lnTo>
                      <a:pt x="3397" y="728"/>
                    </a:lnTo>
                    <a:lnTo>
                      <a:pt x="3409" y="763"/>
                    </a:lnTo>
                    <a:lnTo>
                      <a:pt x="3424" y="797"/>
                    </a:lnTo>
                    <a:lnTo>
                      <a:pt x="3439" y="830"/>
                    </a:lnTo>
                    <a:lnTo>
                      <a:pt x="3457" y="862"/>
                    </a:lnTo>
                    <a:lnTo>
                      <a:pt x="3477" y="894"/>
                    </a:lnTo>
                    <a:lnTo>
                      <a:pt x="3499" y="924"/>
                    </a:lnTo>
                    <a:lnTo>
                      <a:pt x="3520" y="952"/>
                    </a:lnTo>
                    <a:lnTo>
                      <a:pt x="3543" y="979"/>
                    </a:lnTo>
                    <a:lnTo>
                      <a:pt x="3567" y="1003"/>
                    </a:lnTo>
                    <a:lnTo>
                      <a:pt x="3590" y="1026"/>
                    </a:lnTo>
                    <a:lnTo>
                      <a:pt x="3615" y="1046"/>
                    </a:lnTo>
                    <a:lnTo>
                      <a:pt x="3640" y="1064"/>
                    </a:lnTo>
                    <a:lnTo>
                      <a:pt x="3640" y="1064"/>
                    </a:lnTo>
                    <a:lnTo>
                      <a:pt x="3661" y="1079"/>
                    </a:lnTo>
                    <a:lnTo>
                      <a:pt x="3681" y="1097"/>
                    </a:lnTo>
                    <a:lnTo>
                      <a:pt x="3700" y="1115"/>
                    </a:lnTo>
                    <a:lnTo>
                      <a:pt x="3717" y="1133"/>
                    </a:lnTo>
                    <a:lnTo>
                      <a:pt x="3733" y="1153"/>
                    </a:lnTo>
                    <a:lnTo>
                      <a:pt x="3746" y="1173"/>
                    </a:lnTo>
                    <a:lnTo>
                      <a:pt x="3757" y="1194"/>
                    </a:lnTo>
                    <a:lnTo>
                      <a:pt x="3767" y="1215"/>
                    </a:lnTo>
                    <a:lnTo>
                      <a:pt x="3776" y="1236"/>
                    </a:lnTo>
                    <a:lnTo>
                      <a:pt x="3782" y="1258"/>
                    </a:lnTo>
                    <a:lnTo>
                      <a:pt x="3786" y="1280"/>
                    </a:lnTo>
                    <a:lnTo>
                      <a:pt x="3789" y="1302"/>
                    </a:lnTo>
                    <a:lnTo>
                      <a:pt x="3790" y="1324"/>
                    </a:lnTo>
                    <a:lnTo>
                      <a:pt x="3787" y="1347"/>
                    </a:lnTo>
                    <a:lnTo>
                      <a:pt x="3784" y="1368"/>
                    </a:lnTo>
                    <a:lnTo>
                      <a:pt x="3778" y="1390"/>
                    </a:lnTo>
                    <a:lnTo>
                      <a:pt x="3778" y="1390"/>
                    </a:lnTo>
                    <a:lnTo>
                      <a:pt x="3770" y="1413"/>
                    </a:lnTo>
                    <a:lnTo>
                      <a:pt x="3759" y="1435"/>
                    </a:lnTo>
                    <a:lnTo>
                      <a:pt x="3746" y="1456"/>
                    </a:lnTo>
                    <a:lnTo>
                      <a:pt x="3731" y="1475"/>
                    </a:lnTo>
                    <a:lnTo>
                      <a:pt x="3715" y="1493"/>
                    </a:lnTo>
                    <a:lnTo>
                      <a:pt x="3696" y="1510"/>
                    </a:lnTo>
                    <a:lnTo>
                      <a:pt x="3676" y="1526"/>
                    </a:lnTo>
                    <a:lnTo>
                      <a:pt x="3653" y="1539"/>
                    </a:lnTo>
                    <a:lnTo>
                      <a:pt x="3630" y="1552"/>
                    </a:lnTo>
                    <a:lnTo>
                      <a:pt x="3604" y="1563"/>
                    </a:lnTo>
                    <a:lnTo>
                      <a:pt x="3576" y="1572"/>
                    </a:lnTo>
                    <a:lnTo>
                      <a:pt x="3548" y="1579"/>
                    </a:lnTo>
                    <a:lnTo>
                      <a:pt x="3518" y="1585"/>
                    </a:lnTo>
                    <a:lnTo>
                      <a:pt x="3485" y="1590"/>
                    </a:lnTo>
                    <a:lnTo>
                      <a:pt x="3453" y="1593"/>
                    </a:lnTo>
                    <a:lnTo>
                      <a:pt x="3418" y="1593"/>
                    </a:lnTo>
                    <a:lnTo>
                      <a:pt x="1593" y="1593"/>
                    </a:lnTo>
                    <a:lnTo>
                      <a:pt x="1593" y="3419"/>
                    </a:lnTo>
                    <a:lnTo>
                      <a:pt x="1593" y="3419"/>
                    </a:lnTo>
                    <a:lnTo>
                      <a:pt x="1592" y="3452"/>
                    </a:lnTo>
                    <a:lnTo>
                      <a:pt x="1590" y="3486"/>
                    </a:lnTo>
                    <a:lnTo>
                      <a:pt x="1585" y="3517"/>
                    </a:lnTo>
                    <a:lnTo>
                      <a:pt x="1580" y="3547"/>
                    </a:lnTo>
                    <a:lnTo>
                      <a:pt x="1572" y="3577"/>
                    </a:lnTo>
                    <a:lnTo>
                      <a:pt x="1562" y="3603"/>
                    </a:lnTo>
                    <a:lnTo>
                      <a:pt x="1552" y="3629"/>
                    </a:lnTo>
                    <a:lnTo>
                      <a:pt x="1540" y="3654"/>
                    </a:lnTo>
                    <a:lnTo>
                      <a:pt x="1525" y="3676"/>
                    </a:lnTo>
                    <a:lnTo>
                      <a:pt x="1510" y="3696"/>
                    </a:lnTo>
                    <a:lnTo>
                      <a:pt x="1494" y="3715"/>
                    </a:lnTo>
                    <a:lnTo>
                      <a:pt x="1476" y="3732"/>
                    </a:lnTo>
                    <a:lnTo>
                      <a:pt x="1456" y="3747"/>
                    </a:lnTo>
                    <a:lnTo>
                      <a:pt x="1436" y="3759"/>
                    </a:lnTo>
                    <a:lnTo>
                      <a:pt x="1413" y="3770"/>
                    </a:lnTo>
                    <a:lnTo>
                      <a:pt x="1390" y="3779"/>
                    </a:lnTo>
                    <a:lnTo>
                      <a:pt x="1390" y="3779"/>
                    </a:lnTo>
                    <a:lnTo>
                      <a:pt x="1368" y="3785"/>
                    </a:lnTo>
                    <a:lnTo>
                      <a:pt x="1346" y="3788"/>
                    </a:lnTo>
                    <a:lnTo>
                      <a:pt x="1324" y="3789"/>
                    </a:lnTo>
                    <a:lnTo>
                      <a:pt x="1302" y="3789"/>
                    </a:lnTo>
                    <a:lnTo>
                      <a:pt x="1280" y="3787"/>
                    </a:lnTo>
                    <a:lnTo>
                      <a:pt x="1258" y="3782"/>
                    </a:lnTo>
                    <a:lnTo>
                      <a:pt x="1236" y="3776"/>
                    </a:lnTo>
                    <a:lnTo>
                      <a:pt x="1215" y="3768"/>
                    </a:lnTo>
                    <a:lnTo>
                      <a:pt x="1194" y="3758"/>
                    </a:lnTo>
                    <a:lnTo>
                      <a:pt x="1173" y="3745"/>
                    </a:lnTo>
                    <a:lnTo>
                      <a:pt x="1154" y="3732"/>
                    </a:lnTo>
                    <a:lnTo>
                      <a:pt x="1133" y="3716"/>
                    </a:lnTo>
                    <a:lnTo>
                      <a:pt x="1114" y="3700"/>
                    </a:lnTo>
                    <a:lnTo>
                      <a:pt x="1097" y="3682"/>
                    </a:lnTo>
                    <a:lnTo>
                      <a:pt x="1080" y="3662"/>
                    </a:lnTo>
                    <a:lnTo>
                      <a:pt x="1064" y="3639"/>
                    </a:lnTo>
                    <a:lnTo>
                      <a:pt x="1064" y="3639"/>
                    </a:lnTo>
                    <a:lnTo>
                      <a:pt x="1046" y="3615"/>
                    </a:lnTo>
                    <a:lnTo>
                      <a:pt x="1025" y="3591"/>
                    </a:lnTo>
                    <a:lnTo>
                      <a:pt x="1003" y="3566"/>
                    </a:lnTo>
                    <a:lnTo>
                      <a:pt x="978" y="3543"/>
                    </a:lnTo>
                    <a:lnTo>
                      <a:pt x="951" y="3521"/>
                    </a:lnTo>
                    <a:lnTo>
                      <a:pt x="923" y="3498"/>
                    </a:lnTo>
                    <a:lnTo>
                      <a:pt x="894" y="3477"/>
                    </a:lnTo>
                    <a:lnTo>
                      <a:pt x="863" y="3458"/>
                    </a:lnTo>
                    <a:lnTo>
                      <a:pt x="830" y="3440"/>
                    </a:lnTo>
                    <a:lnTo>
                      <a:pt x="797" y="3423"/>
                    </a:lnTo>
                    <a:lnTo>
                      <a:pt x="763" y="3409"/>
                    </a:lnTo>
                    <a:lnTo>
                      <a:pt x="727" y="3396"/>
                    </a:lnTo>
                    <a:lnTo>
                      <a:pt x="693" y="3386"/>
                    </a:lnTo>
                    <a:lnTo>
                      <a:pt x="675" y="3383"/>
                    </a:lnTo>
                    <a:lnTo>
                      <a:pt x="657" y="3380"/>
                    </a:lnTo>
                    <a:lnTo>
                      <a:pt x="639" y="3376"/>
                    </a:lnTo>
                    <a:lnTo>
                      <a:pt x="621" y="3375"/>
                    </a:lnTo>
                    <a:lnTo>
                      <a:pt x="602" y="3374"/>
                    </a:lnTo>
                    <a:lnTo>
                      <a:pt x="584" y="3373"/>
                    </a:lnTo>
                    <a:lnTo>
                      <a:pt x="584" y="3373"/>
                    </a:lnTo>
                    <a:lnTo>
                      <a:pt x="554" y="3374"/>
                    </a:lnTo>
                    <a:lnTo>
                      <a:pt x="525" y="3376"/>
                    </a:lnTo>
                    <a:lnTo>
                      <a:pt x="496" y="3381"/>
                    </a:lnTo>
                    <a:lnTo>
                      <a:pt x="467" y="3385"/>
                    </a:lnTo>
                    <a:lnTo>
                      <a:pt x="439" y="3393"/>
                    </a:lnTo>
                    <a:lnTo>
                      <a:pt x="411" y="3401"/>
                    </a:lnTo>
                    <a:lnTo>
                      <a:pt x="384" y="3411"/>
                    </a:lnTo>
                    <a:lnTo>
                      <a:pt x="357" y="3422"/>
                    </a:lnTo>
                    <a:lnTo>
                      <a:pt x="331" y="3434"/>
                    </a:lnTo>
                    <a:lnTo>
                      <a:pt x="305" y="3448"/>
                    </a:lnTo>
                    <a:lnTo>
                      <a:pt x="282" y="3464"/>
                    </a:lnTo>
                    <a:lnTo>
                      <a:pt x="257" y="3479"/>
                    </a:lnTo>
                    <a:lnTo>
                      <a:pt x="235" y="3497"/>
                    </a:lnTo>
                    <a:lnTo>
                      <a:pt x="213" y="3515"/>
                    </a:lnTo>
                    <a:lnTo>
                      <a:pt x="191" y="3535"/>
                    </a:lnTo>
                    <a:lnTo>
                      <a:pt x="171" y="3555"/>
                    </a:lnTo>
                    <a:lnTo>
                      <a:pt x="152" y="3577"/>
                    </a:lnTo>
                    <a:lnTo>
                      <a:pt x="133" y="3600"/>
                    </a:lnTo>
                    <a:lnTo>
                      <a:pt x="116" y="3624"/>
                    </a:lnTo>
                    <a:lnTo>
                      <a:pt x="100" y="3647"/>
                    </a:lnTo>
                    <a:lnTo>
                      <a:pt x="84" y="3673"/>
                    </a:lnTo>
                    <a:lnTo>
                      <a:pt x="70" y="3698"/>
                    </a:lnTo>
                    <a:lnTo>
                      <a:pt x="57" y="3725"/>
                    </a:lnTo>
                    <a:lnTo>
                      <a:pt x="46" y="3753"/>
                    </a:lnTo>
                    <a:lnTo>
                      <a:pt x="35" y="3781"/>
                    </a:lnTo>
                    <a:lnTo>
                      <a:pt x="26" y="3810"/>
                    </a:lnTo>
                    <a:lnTo>
                      <a:pt x="18" y="3839"/>
                    </a:lnTo>
                    <a:lnTo>
                      <a:pt x="11" y="3870"/>
                    </a:lnTo>
                    <a:lnTo>
                      <a:pt x="7" y="3901"/>
                    </a:lnTo>
                    <a:lnTo>
                      <a:pt x="2" y="3931"/>
                    </a:lnTo>
                    <a:lnTo>
                      <a:pt x="0" y="3964"/>
                    </a:lnTo>
                    <a:lnTo>
                      <a:pt x="0" y="3995"/>
                    </a:lnTo>
                    <a:lnTo>
                      <a:pt x="0" y="3995"/>
                    </a:lnTo>
                    <a:lnTo>
                      <a:pt x="0" y="4027"/>
                    </a:lnTo>
                    <a:lnTo>
                      <a:pt x="2" y="4059"/>
                    </a:lnTo>
                    <a:lnTo>
                      <a:pt x="7" y="4090"/>
                    </a:lnTo>
                    <a:lnTo>
                      <a:pt x="11" y="4120"/>
                    </a:lnTo>
                    <a:lnTo>
                      <a:pt x="18" y="4150"/>
                    </a:lnTo>
                    <a:lnTo>
                      <a:pt x="26" y="4180"/>
                    </a:lnTo>
                    <a:lnTo>
                      <a:pt x="35" y="4209"/>
                    </a:lnTo>
                    <a:lnTo>
                      <a:pt x="46" y="4237"/>
                    </a:lnTo>
                    <a:lnTo>
                      <a:pt x="57" y="4265"/>
                    </a:lnTo>
                    <a:lnTo>
                      <a:pt x="70" y="4291"/>
                    </a:lnTo>
                    <a:lnTo>
                      <a:pt x="84" y="4317"/>
                    </a:lnTo>
                    <a:lnTo>
                      <a:pt x="100" y="4343"/>
                    </a:lnTo>
                    <a:lnTo>
                      <a:pt x="116" y="4367"/>
                    </a:lnTo>
                    <a:lnTo>
                      <a:pt x="133" y="4391"/>
                    </a:lnTo>
                    <a:lnTo>
                      <a:pt x="152" y="4413"/>
                    </a:lnTo>
                    <a:lnTo>
                      <a:pt x="171" y="4435"/>
                    </a:lnTo>
                    <a:lnTo>
                      <a:pt x="191" y="4455"/>
                    </a:lnTo>
                    <a:lnTo>
                      <a:pt x="213" y="4475"/>
                    </a:lnTo>
                    <a:lnTo>
                      <a:pt x="235" y="4493"/>
                    </a:lnTo>
                    <a:lnTo>
                      <a:pt x="257" y="4511"/>
                    </a:lnTo>
                    <a:lnTo>
                      <a:pt x="282" y="4526"/>
                    </a:lnTo>
                    <a:lnTo>
                      <a:pt x="305" y="4542"/>
                    </a:lnTo>
                    <a:lnTo>
                      <a:pt x="331" y="4555"/>
                    </a:lnTo>
                    <a:lnTo>
                      <a:pt x="357" y="4568"/>
                    </a:lnTo>
                    <a:lnTo>
                      <a:pt x="384" y="4579"/>
                    </a:lnTo>
                    <a:lnTo>
                      <a:pt x="411" y="4589"/>
                    </a:lnTo>
                    <a:lnTo>
                      <a:pt x="439" y="4598"/>
                    </a:lnTo>
                    <a:lnTo>
                      <a:pt x="467" y="4605"/>
                    </a:lnTo>
                    <a:lnTo>
                      <a:pt x="496" y="4610"/>
                    </a:lnTo>
                    <a:lnTo>
                      <a:pt x="525" y="4614"/>
                    </a:lnTo>
                    <a:lnTo>
                      <a:pt x="554" y="4616"/>
                    </a:lnTo>
                    <a:lnTo>
                      <a:pt x="584" y="4617"/>
                    </a:lnTo>
                    <a:lnTo>
                      <a:pt x="584" y="4617"/>
                    </a:lnTo>
                    <a:lnTo>
                      <a:pt x="602" y="4617"/>
                    </a:lnTo>
                    <a:lnTo>
                      <a:pt x="621" y="4616"/>
                    </a:lnTo>
                    <a:lnTo>
                      <a:pt x="639" y="4614"/>
                    </a:lnTo>
                    <a:lnTo>
                      <a:pt x="657" y="4611"/>
                    </a:lnTo>
                    <a:lnTo>
                      <a:pt x="675" y="4608"/>
                    </a:lnTo>
                    <a:lnTo>
                      <a:pt x="693" y="4604"/>
                    </a:lnTo>
                    <a:lnTo>
                      <a:pt x="727" y="4593"/>
                    </a:lnTo>
                    <a:lnTo>
                      <a:pt x="763" y="4581"/>
                    </a:lnTo>
                    <a:lnTo>
                      <a:pt x="797" y="4567"/>
                    </a:lnTo>
                    <a:lnTo>
                      <a:pt x="830" y="4551"/>
                    </a:lnTo>
                    <a:lnTo>
                      <a:pt x="863" y="4532"/>
                    </a:lnTo>
                    <a:lnTo>
                      <a:pt x="894" y="4513"/>
                    </a:lnTo>
                    <a:lnTo>
                      <a:pt x="923" y="4492"/>
                    </a:lnTo>
                    <a:lnTo>
                      <a:pt x="951" y="4469"/>
                    </a:lnTo>
                    <a:lnTo>
                      <a:pt x="978" y="4447"/>
                    </a:lnTo>
                    <a:lnTo>
                      <a:pt x="1003" y="4423"/>
                    </a:lnTo>
                    <a:lnTo>
                      <a:pt x="1025" y="4399"/>
                    </a:lnTo>
                    <a:lnTo>
                      <a:pt x="1046" y="4375"/>
                    </a:lnTo>
                    <a:lnTo>
                      <a:pt x="1064" y="4351"/>
                    </a:lnTo>
                    <a:lnTo>
                      <a:pt x="1064" y="4351"/>
                    </a:lnTo>
                    <a:lnTo>
                      <a:pt x="1080" y="4329"/>
                    </a:lnTo>
                    <a:lnTo>
                      <a:pt x="1097" y="4309"/>
                    </a:lnTo>
                    <a:lnTo>
                      <a:pt x="1114" y="4290"/>
                    </a:lnTo>
                    <a:lnTo>
                      <a:pt x="1133" y="4274"/>
                    </a:lnTo>
                    <a:lnTo>
                      <a:pt x="1154" y="4258"/>
                    </a:lnTo>
                    <a:lnTo>
                      <a:pt x="1173" y="4244"/>
                    </a:lnTo>
                    <a:lnTo>
                      <a:pt x="1194" y="4232"/>
                    </a:lnTo>
                    <a:lnTo>
                      <a:pt x="1215" y="4223"/>
                    </a:lnTo>
                    <a:lnTo>
                      <a:pt x="1236" y="4214"/>
                    </a:lnTo>
                    <a:lnTo>
                      <a:pt x="1258" y="4209"/>
                    </a:lnTo>
                    <a:lnTo>
                      <a:pt x="1280" y="4204"/>
                    </a:lnTo>
                    <a:lnTo>
                      <a:pt x="1302" y="4201"/>
                    </a:lnTo>
                    <a:lnTo>
                      <a:pt x="1324" y="4201"/>
                    </a:lnTo>
                    <a:lnTo>
                      <a:pt x="1346" y="4202"/>
                    </a:lnTo>
                    <a:lnTo>
                      <a:pt x="1368" y="4206"/>
                    </a:lnTo>
                    <a:lnTo>
                      <a:pt x="1390" y="4212"/>
                    </a:lnTo>
                    <a:lnTo>
                      <a:pt x="1390" y="4212"/>
                    </a:lnTo>
                    <a:lnTo>
                      <a:pt x="1413" y="4220"/>
                    </a:lnTo>
                    <a:lnTo>
                      <a:pt x="1436" y="4231"/>
                    </a:lnTo>
                    <a:lnTo>
                      <a:pt x="1456" y="4243"/>
                    </a:lnTo>
                    <a:lnTo>
                      <a:pt x="1476" y="4259"/>
                    </a:lnTo>
                    <a:lnTo>
                      <a:pt x="1494" y="4276"/>
                    </a:lnTo>
                    <a:lnTo>
                      <a:pt x="1510" y="4294"/>
                    </a:lnTo>
                    <a:lnTo>
                      <a:pt x="1525" y="4315"/>
                    </a:lnTo>
                    <a:lnTo>
                      <a:pt x="1540" y="4337"/>
                    </a:lnTo>
                    <a:lnTo>
                      <a:pt x="1552" y="4361"/>
                    </a:lnTo>
                    <a:lnTo>
                      <a:pt x="1562" y="4387"/>
                    </a:lnTo>
                    <a:lnTo>
                      <a:pt x="1572" y="4413"/>
                    </a:lnTo>
                    <a:lnTo>
                      <a:pt x="1580" y="4442"/>
                    </a:lnTo>
                    <a:lnTo>
                      <a:pt x="1585" y="4473"/>
                    </a:lnTo>
                    <a:lnTo>
                      <a:pt x="1590" y="4504"/>
                    </a:lnTo>
                    <a:lnTo>
                      <a:pt x="1592" y="4538"/>
                    </a:lnTo>
                    <a:lnTo>
                      <a:pt x="1593" y="4571"/>
                    </a:lnTo>
                    <a:lnTo>
                      <a:pt x="1593" y="6397"/>
                    </a:lnTo>
                    <a:lnTo>
                      <a:pt x="3418" y="6397"/>
                    </a:lnTo>
                    <a:lnTo>
                      <a:pt x="3418" y="6397"/>
                    </a:lnTo>
                    <a:lnTo>
                      <a:pt x="3442" y="6396"/>
                    </a:lnTo>
                    <a:lnTo>
                      <a:pt x="3463" y="6395"/>
                    </a:lnTo>
                    <a:lnTo>
                      <a:pt x="3483" y="6392"/>
                    </a:lnTo>
                    <a:lnTo>
                      <a:pt x="3502" y="6389"/>
                    </a:lnTo>
                    <a:lnTo>
                      <a:pt x="3519" y="6386"/>
                    </a:lnTo>
                    <a:lnTo>
                      <a:pt x="3535" y="6380"/>
                    </a:lnTo>
                    <a:lnTo>
                      <a:pt x="3549" y="6376"/>
                    </a:lnTo>
                    <a:lnTo>
                      <a:pt x="3561" y="6369"/>
                    </a:lnTo>
                    <a:lnTo>
                      <a:pt x="3573" y="6363"/>
                    </a:lnTo>
                    <a:lnTo>
                      <a:pt x="3584" y="6357"/>
                    </a:lnTo>
                    <a:lnTo>
                      <a:pt x="3592" y="6349"/>
                    </a:lnTo>
                    <a:lnTo>
                      <a:pt x="3599" y="6342"/>
                    </a:lnTo>
                    <a:lnTo>
                      <a:pt x="3606" y="6334"/>
                    </a:lnTo>
                    <a:lnTo>
                      <a:pt x="3612" y="6326"/>
                    </a:lnTo>
                    <a:lnTo>
                      <a:pt x="3615" y="6319"/>
                    </a:lnTo>
                    <a:lnTo>
                      <a:pt x="3618" y="6311"/>
                    </a:lnTo>
                    <a:lnTo>
                      <a:pt x="3618" y="6311"/>
                    </a:lnTo>
                    <a:lnTo>
                      <a:pt x="3621" y="6303"/>
                    </a:lnTo>
                    <a:lnTo>
                      <a:pt x="3622" y="6294"/>
                    </a:lnTo>
                    <a:lnTo>
                      <a:pt x="3622" y="6286"/>
                    </a:lnTo>
                    <a:lnTo>
                      <a:pt x="3621" y="6277"/>
                    </a:lnTo>
                    <a:lnTo>
                      <a:pt x="3620" y="6268"/>
                    </a:lnTo>
                    <a:lnTo>
                      <a:pt x="3616" y="6259"/>
                    </a:lnTo>
                    <a:lnTo>
                      <a:pt x="3613" y="6250"/>
                    </a:lnTo>
                    <a:lnTo>
                      <a:pt x="3608" y="6241"/>
                    </a:lnTo>
                    <a:lnTo>
                      <a:pt x="3603" y="6233"/>
                    </a:lnTo>
                    <a:lnTo>
                      <a:pt x="3597" y="6224"/>
                    </a:lnTo>
                    <a:lnTo>
                      <a:pt x="3590" y="6215"/>
                    </a:lnTo>
                    <a:lnTo>
                      <a:pt x="3583" y="6206"/>
                    </a:lnTo>
                    <a:lnTo>
                      <a:pt x="3574" y="6197"/>
                    </a:lnTo>
                    <a:lnTo>
                      <a:pt x="3565" y="6189"/>
                    </a:lnTo>
                    <a:lnTo>
                      <a:pt x="3543" y="6173"/>
                    </a:lnTo>
                    <a:lnTo>
                      <a:pt x="3543" y="6173"/>
                    </a:lnTo>
                    <a:lnTo>
                      <a:pt x="3512" y="6150"/>
                    </a:lnTo>
                    <a:lnTo>
                      <a:pt x="3481" y="6123"/>
                    </a:lnTo>
                    <a:lnTo>
                      <a:pt x="3451" y="6095"/>
                    </a:lnTo>
                    <a:lnTo>
                      <a:pt x="3420" y="6062"/>
                    </a:lnTo>
                    <a:lnTo>
                      <a:pt x="3391" y="6029"/>
                    </a:lnTo>
                    <a:lnTo>
                      <a:pt x="3363" y="5993"/>
                    </a:lnTo>
                    <a:lnTo>
                      <a:pt x="3337" y="5955"/>
                    </a:lnTo>
                    <a:lnTo>
                      <a:pt x="3312" y="5915"/>
                    </a:lnTo>
                    <a:lnTo>
                      <a:pt x="3288" y="5873"/>
                    </a:lnTo>
                    <a:lnTo>
                      <a:pt x="3278" y="5852"/>
                    </a:lnTo>
                    <a:lnTo>
                      <a:pt x="3268" y="5831"/>
                    </a:lnTo>
                    <a:lnTo>
                      <a:pt x="3259" y="5810"/>
                    </a:lnTo>
                    <a:lnTo>
                      <a:pt x="3250" y="5787"/>
                    </a:lnTo>
                    <a:lnTo>
                      <a:pt x="3243" y="5765"/>
                    </a:lnTo>
                    <a:lnTo>
                      <a:pt x="3235" y="5742"/>
                    </a:lnTo>
                    <a:lnTo>
                      <a:pt x="3228" y="5719"/>
                    </a:lnTo>
                    <a:lnTo>
                      <a:pt x="3222" y="5697"/>
                    </a:lnTo>
                    <a:lnTo>
                      <a:pt x="3217" y="5673"/>
                    </a:lnTo>
                    <a:lnTo>
                      <a:pt x="3213" y="5650"/>
                    </a:lnTo>
                    <a:lnTo>
                      <a:pt x="3210" y="5626"/>
                    </a:lnTo>
                    <a:lnTo>
                      <a:pt x="3208" y="5603"/>
                    </a:lnTo>
                    <a:lnTo>
                      <a:pt x="3206" y="5579"/>
                    </a:lnTo>
                    <a:lnTo>
                      <a:pt x="3206" y="5556"/>
                    </a:lnTo>
                    <a:lnTo>
                      <a:pt x="3206" y="5556"/>
                    </a:lnTo>
                    <a:lnTo>
                      <a:pt x="3207" y="5518"/>
                    </a:lnTo>
                    <a:lnTo>
                      <a:pt x="3209" y="5480"/>
                    </a:lnTo>
                    <a:lnTo>
                      <a:pt x="3215" y="5442"/>
                    </a:lnTo>
                    <a:lnTo>
                      <a:pt x="3221" y="5405"/>
                    </a:lnTo>
                    <a:lnTo>
                      <a:pt x="3230" y="5368"/>
                    </a:lnTo>
                    <a:lnTo>
                      <a:pt x="3241" y="5332"/>
                    </a:lnTo>
                    <a:lnTo>
                      <a:pt x="3254" y="5297"/>
                    </a:lnTo>
                    <a:lnTo>
                      <a:pt x="3267" y="5264"/>
                    </a:lnTo>
                    <a:lnTo>
                      <a:pt x="3284" y="5230"/>
                    </a:lnTo>
                    <a:lnTo>
                      <a:pt x="3301" y="5198"/>
                    </a:lnTo>
                    <a:lnTo>
                      <a:pt x="3320" y="5166"/>
                    </a:lnTo>
                    <a:lnTo>
                      <a:pt x="3341" y="5135"/>
                    </a:lnTo>
                    <a:lnTo>
                      <a:pt x="3362" y="5106"/>
                    </a:lnTo>
                    <a:lnTo>
                      <a:pt x="3386" y="5078"/>
                    </a:lnTo>
                    <a:lnTo>
                      <a:pt x="3410" y="5050"/>
                    </a:lnTo>
                    <a:lnTo>
                      <a:pt x="3437" y="5024"/>
                    </a:lnTo>
                    <a:lnTo>
                      <a:pt x="3464" y="5000"/>
                    </a:lnTo>
                    <a:lnTo>
                      <a:pt x="3493" y="4975"/>
                    </a:lnTo>
                    <a:lnTo>
                      <a:pt x="3523" y="4953"/>
                    </a:lnTo>
                    <a:lnTo>
                      <a:pt x="3554" y="4932"/>
                    </a:lnTo>
                    <a:lnTo>
                      <a:pt x="3586" y="4912"/>
                    </a:lnTo>
                    <a:lnTo>
                      <a:pt x="3620" y="4894"/>
                    </a:lnTo>
                    <a:lnTo>
                      <a:pt x="3653" y="4878"/>
                    </a:lnTo>
                    <a:lnTo>
                      <a:pt x="3688" y="4863"/>
                    </a:lnTo>
                    <a:lnTo>
                      <a:pt x="3724" y="4849"/>
                    </a:lnTo>
                    <a:lnTo>
                      <a:pt x="3761" y="4837"/>
                    </a:lnTo>
                    <a:lnTo>
                      <a:pt x="3797" y="4827"/>
                    </a:lnTo>
                    <a:lnTo>
                      <a:pt x="3837" y="4818"/>
                    </a:lnTo>
                    <a:lnTo>
                      <a:pt x="3875" y="4812"/>
                    </a:lnTo>
                    <a:lnTo>
                      <a:pt x="3915" y="4807"/>
                    </a:lnTo>
                    <a:lnTo>
                      <a:pt x="3954" y="4804"/>
                    </a:lnTo>
                    <a:lnTo>
                      <a:pt x="3996" y="4804"/>
                    </a:lnTo>
                    <a:lnTo>
                      <a:pt x="3996" y="4804"/>
                    </a:lnTo>
                    <a:lnTo>
                      <a:pt x="4036" y="4804"/>
                    </a:lnTo>
                    <a:lnTo>
                      <a:pt x="4076" y="4807"/>
                    </a:lnTo>
                    <a:lnTo>
                      <a:pt x="4115" y="4812"/>
                    </a:lnTo>
                    <a:lnTo>
                      <a:pt x="4154" y="4818"/>
                    </a:lnTo>
                    <a:lnTo>
                      <a:pt x="4192" y="4827"/>
                    </a:lnTo>
                    <a:lnTo>
                      <a:pt x="4229" y="4837"/>
                    </a:lnTo>
                    <a:lnTo>
                      <a:pt x="4266" y="4849"/>
                    </a:lnTo>
                    <a:lnTo>
                      <a:pt x="4302" y="4863"/>
                    </a:lnTo>
                    <a:lnTo>
                      <a:pt x="4337" y="4878"/>
                    </a:lnTo>
                    <a:lnTo>
                      <a:pt x="4371" y="4894"/>
                    </a:lnTo>
                    <a:lnTo>
                      <a:pt x="4404" y="4912"/>
                    </a:lnTo>
                    <a:lnTo>
                      <a:pt x="4436" y="4932"/>
                    </a:lnTo>
                    <a:lnTo>
                      <a:pt x="4468" y="4953"/>
                    </a:lnTo>
                    <a:lnTo>
                      <a:pt x="4497" y="4975"/>
                    </a:lnTo>
                    <a:lnTo>
                      <a:pt x="4526" y="5000"/>
                    </a:lnTo>
                    <a:lnTo>
                      <a:pt x="4554" y="5024"/>
                    </a:lnTo>
                    <a:lnTo>
                      <a:pt x="4580" y="5050"/>
                    </a:lnTo>
                    <a:lnTo>
                      <a:pt x="4604" y="5078"/>
                    </a:lnTo>
                    <a:lnTo>
                      <a:pt x="4628" y="5106"/>
                    </a:lnTo>
                    <a:lnTo>
                      <a:pt x="4650" y="5135"/>
                    </a:lnTo>
                    <a:lnTo>
                      <a:pt x="4670" y="5166"/>
                    </a:lnTo>
                    <a:lnTo>
                      <a:pt x="4689" y="5198"/>
                    </a:lnTo>
                    <a:lnTo>
                      <a:pt x="4707" y="5230"/>
                    </a:lnTo>
                    <a:lnTo>
                      <a:pt x="4723" y="5264"/>
                    </a:lnTo>
                    <a:lnTo>
                      <a:pt x="4737" y="5297"/>
                    </a:lnTo>
                    <a:lnTo>
                      <a:pt x="4750" y="5332"/>
                    </a:lnTo>
                    <a:lnTo>
                      <a:pt x="4760" y="5368"/>
                    </a:lnTo>
                    <a:lnTo>
                      <a:pt x="4769" y="5405"/>
                    </a:lnTo>
                    <a:lnTo>
                      <a:pt x="4775" y="5442"/>
                    </a:lnTo>
                    <a:lnTo>
                      <a:pt x="4781" y="5480"/>
                    </a:lnTo>
                    <a:lnTo>
                      <a:pt x="4784" y="5518"/>
                    </a:lnTo>
                    <a:lnTo>
                      <a:pt x="4785" y="5556"/>
                    </a:lnTo>
                    <a:lnTo>
                      <a:pt x="4785" y="5556"/>
                    </a:lnTo>
                    <a:lnTo>
                      <a:pt x="4784" y="5579"/>
                    </a:lnTo>
                    <a:lnTo>
                      <a:pt x="4783" y="5603"/>
                    </a:lnTo>
                    <a:lnTo>
                      <a:pt x="4781" y="5626"/>
                    </a:lnTo>
                    <a:lnTo>
                      <a:pt x="4778" y="5650"/>
                    </a:lnTo>
                    <a:lnTo>
                      <a:pt x="4773" y="5673"/>
                    </a:lnTo>
                    <a:lnTo>
                      <a:pt x="4769" y="5697"/>
                    </a:lnTo>
                    <a:lnTo>
                      <a:pt x="4762" y="5719"/>
                    </a:lnTo>
                    <a:lnTo>
                      <a:pt x="4755" y="5742"/>
                    </a:lnTo>
                    <a:lnTo>
                      <a:pt x="4749" y="5765"/>
                    </a:lnTo>
                    <a:lnTo>
                      <a:pt x="4741" y="5787"/>
                    </a:lnTo>
                    <a:lnTo>
                      <a:pt x="4732" y="5810"/>
                    </a:lnTo>
                    <a:lnTo>
                      <a:pt x="4722" y="5831"/>
                    </a:lnTo>
                    <a:lnTo>
                      <a:pt x="4713" y="5852"/>
                    </a:lnTo>
                    <a:lnTo>
                      <a:pt x="4702" y="5873"/>
                    </a:lnTo>
                    <a:lnTo>
                      <a:pt x="4679" y="5915"/>
                    </a:lnTo>
                    <a:lnTo>
                      <a:pt x="4653" y="5955"/>
                    </a:lnTo>
                    <a:lnTo>
                      <a:pt x="4628" y="5993"/>
                    </a:lnTo>
                    <a:lnTo>
                      <a:pt x="4600" y="6029"/>
                    </a:lnTo>
                    <a:lnTo>
                      <a:pt x="4571" y="6062"/>
                    </a:lnTo>
                    <a:lnTo>
                      <a:pt x="4540" y="6095"/>
                    </a:lnTo>
                    <a:lnTo>
                      <a:pt x="4509" y="6123"/>
                    </a:lnTo>
                    <a:lnTo>
                      <a:pt x="4478" y="6150"/>
                    </a:lnTo>
                    <a:lnTo>
                      <a:pt x="4446" y="6173"/>
                    </a:lnTo>
                    <a:lnTo>
                      <a:pt x="4446" y="6173"/>
                    </a:lnTo>
                    <a:lnTo>
                      <a:pt x="4426" y="6189"/>
                    </a:lnTo>
                    <a:lnTo>
                      <a:pt x="4416" y="6197"/>
                    </a:lnTo>
                    <a:lnTo>
                      <a:pt x="4408" y="6206"/>
                    </a:lnTo>
                    <a:lnTo>
                      <a:pt x="4401" y="6215"/>
                    </a:lnTo>
                    <a:lnTo>
                      <a:pt x="4394" y="6224"/>
                    </a:lnTo>
                    <a:lnTo>
                      <a:pt x="4387" y="6233"/>
                    </a:lnTo>
                    <a:lnTo>
                      <a:pt x="4382" y="6241"/>
                    </a:lnTo>
                    <a:lnTo>
                      <a:pt x="4377" y="6250"/>
                    </a:lnTo>
                    <a:lnTo>
                      <a:pt x="4374" y="6259"/>
                    </a:lnTo>
                    <a:lnTo>
                      <a:pt x="4371" y="6268"/>
                    </a:lnTo>
                    <a:lnTo>
                      <a:pt x="4369" y="6277"/>
                    </a:lnTo>
                    <a:lnTo>
                      <a:pt x="4369" y="6286"/>
                    </a:lnTo>
                    <a:lnTo>
                      <a:pt x="4369" y="6294"/>
                    </a:lnTo>
                    <a:lnTo>
                      <a:pt x="4370" y="6303"/>
                    </a:lnTo>
                    <a:lnTo>
                      <a:pt x="4371" y="6311"/>
                    </a:lnTo>
                    <a:lnTo>
                      <a:pt x="4371" y="6311"/>
                    </a:lnTo>
                    <a:lnTo>
                      <a:pt x="4375" y="6319"/>
                    </a:lnTo>
                    <a:lnTo>
                      <a:pt x="4379" y="6326"/>
                    </a:lnTo>
                    <a:lnTo>
                      <a:pt x="4384" y="6334"/>
                    </a:lnTo>
                    <a:lnTo>
                      <a:pt x="4390" y="6342"/>
                    </a:lnTo>
                    <a:lnTo>
                      <a:pt x="4398" y="6349"/>
                    </a:lnTo>
                    <a:lnTo>
                      <a:pt x="4407" y="6357"/>
                    </a:lnTo>
                    <a:lnTo>
                      <a:pt x="4417" y="6363"/>
                    </a:lnTo>
                    <a:lnTo>
                      <a:pt x="4429" y="6369"/>
                    </a:lnTo>
                    <a:lnTo>
                      <a:pt x="4442" y="6376"/>
                    </a:lnTo>
                    <a:lnTo>
                      <a:pt x="4455" y="6380"/>
                    </a:lnTo>
                    <a:lnTo>
                      <a:pt x="4471" y="6386"/>
                    </a:lnTo>
                    <a:lnTo>
                      <a:pt x="4489" y="6389"/>
                    </a:lnTo>
                    <a:lnTo>
                      <a:pt x="4507" y="6392"/>
                    </a:lnTo>
                    <a:lnTo>
                      <a:pt x="4527" y="6395"/>
                    </a:lnTo>
                    <a:lnTo>
                      <a:pt x="4548" y="6396"/>
                    </a:lnTo>
                    <a:lnTo>
                      <a:pt x="4572" y="6397"/>
                    </a:lnTo>
                    <a:lnTo>
                      <a:pt x="6397" y="6397"/>
                    </a:lnTo>
                    <a:lnTo>
                      <a:pt x="6397" y="4571"/>
                    </a:lnTo>
                    <a:lnTo>
                      <a:pt x="6397" y="4571"/>
                    </a:lnTo>
                    <a:lnTo>
                      <a:pt x="6397" y="4549"/>
                    </a:lnTo>
                    <a:lnTo>
                      <a:pt x="6396" y="4526"/>
                    </a:lnTo>
                    <a:lnTo>
                      <a:pt x="6393" y="4507"/>
                    </a:lnTo>
                    <a:lnTo>
                      <a:pt x="6390" y="4488"/>
                    </a:lnTo>
                    <a:lnTo>
                      <a:pt x="6385" y="4472"/>
                    </a:lnTo>
                    <a:lnTo>
                      <a:pt x="6381" y="4456"/>
                    </a:lnTo>
                    <a:lnTo>
                      <a:pt x="6375" y="4441"/>
                    </a:lnTo>
                    <a:lnTo>
                      <a:pt x="6370" y="4429"/>
                    </a:lnTo>
                    <a:lnTo>
                      <a:pt x="6363" y="4417"/>
                    </a:lnTo>
                    <a:lnTo>
                      <a:pt x="6356" y="4407"/>
                    </a:lnTo>
                    <a:lnTo>
                      <a:pt x="6350" y="4398"/>
                    </a:lnTo>
                    <a:lnTo>
                      <a:pt x="6343" y="4391"/>
                    </a:lnTo>
                    <a:lnTo>
                      <a:pt x="6335" y="4384"/>
                    </a:lnTo>
                    <a:lnTo>
                      <a:pt x="6327" y="4379"/>
                    </a:lnTo>
                    <a:lnTo>
                      <a:pt x="6319" y="4374"/>
                    </a:lnTo>
                    <a:lnTo>
                      <a:pt x="6312" y="4372"/>
                    </a:lnTo>
                    <a:lnTo>
                      <a:pt x="6312" y="4372"/>
                    </a:lnTo>
                    <a:lnTo>
                      <a:pt x="6304" y="4370"/>
                    </a:lnTo>
                    <a:lnTo>
                      <a:pt x="6295" y="4369"/>
                    </a:lnTo>
                    <a:lnTo>
                      <a:pt x="6286" y="4369"/>
                    </a:lnTo>
                    <a:lnTo>
                      <a:pt x="6277" y="4370"/>
                    </a:lnTo>
                    <a:lnTo>
                      <a:pt x="6268" y="4371"/>
                    </a:lnTo>
                    <a:lnTo>
                      <a:pt x="6259" y="4374"/>
                    </a:lnTo>
                    <a:lnTo>
                      <a:pt x="6250" y="4378"/>
                    </a:lnTo>
                    <a:lnTo>
                      <a:pt x="6241" y="4382"/>
                    </a:lnTo>
                    <a:lnTo>
                      <a:pt x="6232" y="4388"/>
                    </a:lnTo>
                    <a:lnTo>
                      <a:pt x="6223" y="4393"/>
                    </a:lnTo>
                    <a:lnTo>
                      <a:pt x="6214" y="4400"/>
                    </a:lnTo>
                    <a:lnTo>
                      <a:pt x="6206" y="4408"/>
                    </a:lnTo>
                    <a:lnTo>
                      <a:pt x="6197" y="4417"/>
                    </a:lnTo>
                    <a:lnTo>
                      <a:pt x="6190" y="4426"/>
                    </a:lnTo>
                    <a:lnTo>
                      <a:pt x="6173" y="4446"/>
                    </a:lnTo>
                    <a:lnTo>
                      <a:pt x="6173" y="4446"/>
                    </a:lnTo>
                    <a:lnTo>
                      <a:pt x="6150" y="4478"/>
                    </a:lnTo>
                    <a:lnTo>
                      <a:pt x="6124" y="4510"/>
                    </a:lnTo>
                    <a:lnTo>
                      <a:pt x="6095" y="4540"/>
                    </a:lnTo>
                    <a:lnTo>
                      <a:pt x="6063" y="4570"/>
                    </a:lnTo>
                    <a:lnTo>
                      <a:pt x="6030" y="4599"/>
                    </a:lnTo>
                    <a:lnTo>
                      <a:pt x="5993" y="4627"/>
                    </a:lnTo>
                    <a:lnTo>
                      <a:pt x="5956" y="4654"/>
                    </a:lnTo>
                    <a:lnTo>
                      <a:pt x="5916" y="4679"/>
                    </a:lnTo>
                    <a:lnTo>
                      <a:pt x="5874" y="4701"/>
                    </a:lnTo>
                    <a:lnTo>
                      <a:pt x="5853" y="4712"/>
                    </a:lnTo>
                    <a:lnTo>
                      <a:pt x="5832" y="4722"/>
                    </a:lnTo>
                    <a:lnTo>
                      <a:pt x="5809" y="4731"/>
                    </a:lnTo>
                    <a:lnTo>
                      <a:pt x="5787" y="4740"/>
                    </a:lnTo>
                    <a:lnTo>
                      <a:pt x="5764" y="4748"/>
                    </a:lnTo>
                    <a:lnTo>
                      <a:pt x="5742" y="4756"/>
                    </a:lnTo>
                    <a:lnTo>
                      <a:pt x="5720" y="4762"/>
                    </a:lnTo>
                    <a:lnTo>
                      <a:pt x="5696" y="4768"/>
                    </a:lnTo>
                    <a:lnTo>
                      <a:pt x="5674" y="4772"/>
                    </a:lnTo>
                    <a:lnTo>
                      <a:pt x="5650" y="4777"/>
                    </a:lnTo>
                    <a:lnTo>
                      <a:pt x="5627" y="4780"/>
                    </a:lnTo>
                    <a:lnTo>
                      <a:pt x="5603" y="4783"/>
                    </a:lnTo>
                    <a:lnTo>
                      <a:pt x="5580" y="4785"/>
                    </a:lnTo>
                    <a:lnTo>
                      <a:pt x="5556" y="4785"/>
                    </a:lnTo>
                    <a:lnTo>
                      <a:pt x="5556" y="4785"/>
                    </a:lnTo>
                    <a:lnTo>
                      <a:pt x="5517" y="4784"/>
                    </a:lnTo>
                    <a:lnTo>
                      <a:pt x="5479" y="4780"/>
                    </a:lnTo>
                    <a:lnTo>
                      <a:pt x="5441" y="4776"/>
                    </a:lnTo>
                    <a:lnTo>
                      <a:pt x="5404" y="4769"/>
                    </a:lnTo>
                    <a:lnTo>
                      <a:pt x="5368" y="4760"/>
                    </a:lnTo>
                    <a:lnTo>
                      <a:pt x="5333" y="4749"/>
                    </a:lnTo>
                    <a:lnTo>
                      <a:pt x="5298" y="4737"/>
                    </a:lnTo>
                    <a:lnTo>
                      <a:pt x="5263" y="4722"/>
                    </a:lnTo>
                    <a:lnTo>
                      <a:pt x="5230" y="4706"/>
                    </a:lnTo>
                    <a:lnTo>
                      <a:pt x="5197" y="4690"/>
                    </a:lnTo>
                    <a:lnTo>
                      <a:pt x="5166" y="4671"/>
                    </a:lnTo>
                    <a:lnTo>
                      <a:pt x="5136" y="4649"/>
                    </a:lnTo>
                    <a:lnTo>
                      <a:pt x="5107" y="4628"/>
                    </a:lnTo>
                    <a:lnTo>
                      <a:pt x="5077" y="4605"/>
                    </a:lnTo>
                    <a:lnTo>
                      <a:pt x="5051" y="4579"/>
                    </a:lnTo>
                    <a:lnTo>
                      <a:pt x="5024" y="4553"/>
                    </a:lnTo>
                    <a:lnTo>
                      <a:pt x="4999" y="4525"/>
                    </a:lnTo>
                    <a:lnTo>
                      <a:pt x="4976" y="4497"/>
                    </a:lnTo>
                    <a:lnTo>
                      <a:pt x="4953" y="4467"/>
                    </a:lnTo>
                    <a:lnTo>
                      <a:pt x="4932" y="4436"/>
                    </a:lnTo>
                    <a:lnTo>
                      <a:pt x="4913" y="4404"/>
                    </a:lnTo>
                    <a:lnTo>
                      <a:pt x="4895" y="4371"/>
                    </a:lnTo>
                    <a:lnTo>
                      <a:pt x="4878" y="4337"/>
                    </a:lnTo>
                    <a:lnTo>
                      <a:pt x="4863" y="4303"/>
                    </a:lnTo>
                    <a:lnTo>
                      <a:pt x="4849" y="4267"/>
                    </a:lnTo>
                    <a:lnTo>
                      <a:pt x="4838" y="4230"/>
                    </a:lnTo>
                    <a:lnTo>
                      <a:pt x="4827" y="4192"/>
                    </a:lnTo>
                    <a:lnTo>
                      <a:pt x="4819" y="4154"/>
                    </a:lnTo>
                    <a:lnTo>
                      <a:pt x="4812" y="4115"/>
                    </a:lnTo>
                    <a:lnTo>
                      <a:pt x="4808" y="4075"/>
                    </a:lnTo>
                    <a:lnTo>
                      <a:pt x="4804" y="4035"/>
                    </a:lnTo>
                    <a:lnTo>
                      <a:pt x="4803" y="3995"/>
                    </a:lnTo>
                    <a:lnTo>
                      <a:pt x="4803" y="3995"/>
                    </a:lnTo>
                    <a:lnTo>
                      <a:pt x="4804" y="3955"/>
                    </a:lnTo>
                    <a:lnTo>
                      <a:pt x="4808" y="3914"/>
                    </a:lnTo>
                    <a:lnTo>
                      <a:pt x="4812" y="3875"/>
                    </a:lnTo>
                    <a:lnTo>
                      <a:pt x="4819" y="3836"/>
                    </a:lnTo>
                    <a:lnTo>
                      <a:pt x="4827" y="3798"/>
                    </a:lnTo>
                    <a:lnTo>
                      <a:pt x="4838" y="3760"/>
                    </a:lnTo>
                    <a:lnTo>
                      <a:pt x="4849" y="3724"/>
                    </a:lnTo>
                    <a:lnTo>
                      <a:pt x="4863" y="3688"/>
                    </a:lnTo>
                    <a:lnTo>
                      <a:pt x="4878" y="3653"/>
                    </a:lnTo>
                    <a:lnTo>
                      <a:pt x="4895" y="3619"/>
                    </a:lnTo>
                    <a:lnTo>
                      <a:pt x="4913" y="3585"/>
                    </a:lnTo>
                    <a:lnTo>
                      <a:pt x="4932" y="3554"/>
                    </a:lnTo>
                    <a:lnTo>
                      <a:pt x="4953" y="3523"/>
                    </a:lnTo>
                    <a:lnTo>
                      <a:pt x="4976" y="3493"/>
                    </a:lnTo>
                    <a:lnTo>
                      <a:pt x="4999" y="3465"/>
                    </a:lnTo>
                    <a:lnTo>
                      <a:pt x="5024" y="3437"/>
                    </a:lnTo>
                    <a:lnTo>
                      <a:pt x="5051" y="3411"/>
                    </a:lnTo>
                    <a:lnTo>
                      <a:pt x="5077" y="3386"/>
                    </a:lnTo>
                    <a:lnTo>
                      <a:pt x="5107" y="3363"/>
                    </a:lnTo>
                    <a:lnTo>
                      <a:pt x="5136" y="3340"/>
                    </a:lnTo>
                    <a:lnTo>
                      <a:pt x="5166" y="3320"/>
                    </a:lnTo>
                    <a:lnTo>
                      <a:pt x="5197" y="3301"/>
                    </a:lnTo>
                    <a:lnTo>
                      <a:pt x="5230" y="3283"/>
                    </a:lnTo>
                    <a:lnTo>
                      <a:pt x="5263" y="3268"/>
                    </a:lnTo>
                    <a:lnTo>
                      <a:pt x="5298" y="3253"/>
                    </a:lnTo>
                    <a:lnTo>
                      <a:pt x="5333" y="3241"/>
                    </a:lnTo>
                    <a:lnTo>
                      <a:pt x="5368" y="3230"/>
                    </a:lnTo>
                    <a:lnTo>
                      <a:pt x="5404" y="3222"/>
                    </a:lnTo>
                    <a:lnTo>
                      <a:pt x="5441" y="3214"/>
                    </a:lnTo>
                    <a:lnTo>
                      <a:pt x="5479" y="3210"/>
                    </a:lnTo>
                    <a:lnTo>
                      <a:pt x="5517" y="3206"/>
                    </a:lnTo>
                    <a:lnTo>
                      <a:pt x="5556" y="3205"/>
                    </a:lnTo>
                    <a:lnTo>
                      <a:pt x="5556" y="3205"/>
                    </a:lnTo>
                    <a:lnTo>
                      <a:pt x="5580" y="3206"/>
                    </a:lnTo>
                    <a:lnTo>
                      <a:pt x="5603" y="3207"/>
                    </a:lnTo>
                    <a:lnTo>
                      <a:pt x="5627" y="3210"/>
                    </a:lnTo>
                    <a:lnTo>
                      <a:pt x="5650" y="3213"/>
                    </a:lnTo>
                    <a:lnTo>
                      <a:pt x="5674" y="3217"/>
                    </a:lnTo>
                    <a:lnTo>
                      <a:pt x="5696" y="3222"/>
                    </a:lnTo>
                    <a:lnTo>
                      <a:pt x="5720" y="3227"/>
                    </a:lnTo>
                    <a:lnTo>
                      <a:pt x="5742" y="3234"/>
                    </a:lnTo>
                    <a:lnTo>
                      <a:pt x="5764" y="3242"/>
                    </a:lnTo>
                    <a:lnTo>
                      <a:pt x="5787" y="3250"/>
                    </a:lnTo>
                    <a:lnTo>
                      <a:pt x="5809" y="3259"/>
                    </a:lnTo>
                    <a:lnTo>
                      <a:pt x="5832" y="3268"/>
                    </a:lnTo>
                    <a:lnTo>
                      <a:pt x="5853" y="3278"/>
                    </a:lnTo>
                    <a:lnTo>
                      <a:pt x="5874" y="3289"/>
                    </a:lnTo>
                    <a:lnTo>
                      <a:pt x="5916" y="3311"/>
                    </a:lnTo>
                    <a:lnTo>
                      <a:pt x="5956" y="3336"/>
                    </a:lnTo>
                    <a:lnTo>
                      <a:pt x="5993" y="3363"/>
                    </a:lnTo>
                    <a:lnTo>
                      <a:pt x="6030" y="3391"/>
                    </a:lnTo>
                    <a:lnTo>
                      <a:pt x="6063" y="3420"/>
                    </a:lnTo>
                    <a:lnTo>
                      <a:pt x="6095" y="3450"/>
                    </a:lnTo>
                    <a:lnTo>
                      <a:pt x="6124" y="3481"/>
                    </a:lnTo>
                    <a:lnTo>
                      <a:pt x="6150" y="3513"/>
                    </a:lnTo>
                    <a:lnTo>
                      <a:pt x="6173" y="3544"/>
                    </a:lnTo>
                    <a:lnTo>
                      <a:pt x="6173" y="3544"/>
                    </a:lnTo>
                    <a:lnTo>
                      <a:pt x="6190" y="3564"/>
                    </a:lnTo>
                    <a:lnTo>
                      <a:pt x="6197" y="3574"/>
                    </a:lnTo>
                    <a:lnTo>
                      <a:pt x="6206" y="3582"/>
                    </a:lnTo>
                    <a:lnTo>
                      <a:pt x="6214" y="3590"/>
                    </a:lnTo>
                    <a:lnTo>
                      <a:pt x="6223" y="3597"/>
                    </a:lnTo>
                    <a:lnTo>
                      <a:pt x="6232" y="3603"/>
                    </a:lnTo>
                    <a:lnTo>
                      <a:pt x="6241" y="3608"/>
                    </a:lnTo>
                    <a:lnTo>
                      <a:pt x="6250" y="3612"/>
                    </a:lnTo>
                    <a:lnTo>
                      <a:pt x="6259" y="3617"/>
                    </a:lnTo>
                    <a:lnTo>
                      <a:pt x="6268" y="3619"/>
                    </a:lnTo>
                    <a:lnTo>
                      <a:pt x="6277" y="3621"/>
                    </a:lnTo>
                    <a:lnTo>
                      <a:pt x="6286" y="3621"/>
                    </a:lnTo>
                    <a:lnTo>
                      <a:pt x="6295" y="3621"/>
                    </a:lnTo>
                    <a:lnTo>
                      <a:pt x="6304" y="3620"/>
                    </a:lnTo>
                    <a:lnTo>
                      <a:pt x="6312" y="3618"/>
                    </a:lnTo>
                    <a:lnTo>
                      <a:pt x="6312" y="3618"/>
                    </a:lnTo>
                    <a:lnTo>
                      <a:pt x="6319" y="3616"/>
                    </a:lnTo>
                    <a:lnTo>
                      <a:pt x="6327" y="3611"/>
                    </a:lnTo>
                    <a:lnTo>
                      <a:pt x="6335" y="3606"/>
                    </a:lnTo>
                    <a:lnTo>
                      <a:pt x="6343" y="3600"/>
                    </a:lnTo>
                    <a:lnTo>
                      <a:pt x="6350" y="3592"/>
                    </a:lnTo>
                    <a:lnTo>
                      <a:pt x="6356" y="3583"/>
                    </a:lnTo>
                    <a:lnTo>
                      <a:pt x="6363" y="3573"/>
                    </a:lnTo>
                    <a:lnTo>
                      <a:pt x="6370" y="3562"/>
                    </a:lnTo>
                    <a:lnTo>
                      <a:pt x="6375" y="3549"/>
                    </a:lnTo>
                    <a:lnTo>
                      <a:pt x="6381" y="3534"/>
                    </a:lnTo>
                    <a:lnTo>
                      <a:pt x="6385" y="3518"/>
                    </a:lnTo>
                    <a:lnTo>
                      <a:pt x="6390" y="3502"/>
                    </a:lnTo>
                    <a:lnTo>
                      <a:pt x="6393" y="3484"/>
                    </a:lnTo>
                    <a:lnTo>
                      <a:pt x="6396" y="3464"/>
                    </a:lnTo>
                    <a:lnTo>
                      <a:pt x="6397" y="3441"/>
                    </a:lnTo>
                    <a:lnTo>
                      <a:pt x="6397" y="3419"/>
                    </a:lnTo>
                    <a:lnTo>
                      <a:pt x="6397" y="1593"/>
                    </a:lnTo>
                    <a:lnTo>
                      <a:pt x="4572" y="1593"/>
                    </a:lnTo>
                    <a:lnTo>
                      <a:pt x="4572" y="1593"/>
                    </a:lnTo>
                    <a:lnTo>
                      <a:pt x="4537" y="1593"/>
                    </a:lnTo>
                    <a:lnTo>
                      <a:pt x="4505" y="1590"/>
                    </a:lnTo>
                    <a:lnTo>
                      <a:pt x="4473" y="1585"/>
                    </a:lnTo>
                    <a:lnTo>
                      <a:pt x="4443" y="1579"/>
                    </a:lnTo>
                    <a:lnTo>
                      <a:pt x="4414" y="1572"/>
                    </a:lnTo>
                    <a:lnTo>
                      <a:pt x="4387" y="1563"/>
                    </a:lnTo>
                    <a:lnTo>
                      <a:pt x="4361" y="1552"/>
                    </a:lnTo>
                    <a:lnTo>
                      <a:pt x="4337" y="1539"/>
                    </a:lnTo>
                    <a:lnTo>
                      <a:pt x="4314" y="1526"/>
                    </a:lnTo>
                    <a:lnTo>
                      <a:pt x="4294" y="1510"/>
                    </a:lnTo>
                    <a:lnTo>
                      <a:pt x="4275" y="1493"/>
                    </a:lnTo>
                    <a:lnTo>
                      <a:pt x="4258" y="1475"/>
                    </a:lnTo>
                    <a:lnTo>
                      <a:pt x="4244" y="1456"/>
                    </a:lnTo>
                    <a:lnTo>
                      <a:pt x="4230" y="1435"/>
                    </a:lnTo>
                    <a:lnTo>
                      <a:pt x="4220" y="1413"/>
                    </a:lnTo>
                    <a:lnTo>
                      <a:pt x="4211" y="1390"/>
                    </a:lnTo>
                    <a:lnTo>
                      <a:pt x="4211" y="139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p>
                <a:pPr algn="ctr"/>
                <a:endParaRPr lang="zh-CN" altLang="en-US" sz="2400">
                  <a:latin typeface="Bahnschrift SemiLight SemiConde" panose="020B0502040204020203" pitchFamily="34" charset="0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 rot="2670353">
                <a:off x="5184650" y="3525926"/>
                <a:ext cx="260014" cy="386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Bahnschrift SemiLight SemiConde" panose="020B0502040204020203" pitchFamily="34" charset="0"/>
                </a:endParaRPr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2700000">
              <a:off x="5633958" y="2424150"/>
              <a:ext cx="1425467" cy="1424801"/>
            </a:xfrm>
            <a:custGeom>
              <a:avLst/>
              <a:gdLst>
                <a:gd name="T0" fmla="*/ 2004 w 6398"/>
                <a:gd name="T1" fmla="*/ 6223 h 6396"/>
                <a:gd name="T2" fmla="*/ 1770 w 6398"/>
                <a:gd name="T3" fmla="*/ 5992 h 6396"/>
                <a:gd name="T4" fmla="*/ 1625 w 6398"/>
                <a:gd name="T5" fmla="*/ 5673 h 6396"/>
                <a:gd name="T6" fmla="*/ 1648 w 6398"/>
                <a:gd name="T7" fmla="*/ 5332 h 6396"/>
                <a:gd name="T8" fmla="*/ 1900 w 6398"/>
                <a:gd name="T9" fmla="*/ 4975 h 6396"/>
                <a:gd name="T10" fmla="*/ 2322 w 6398"/>
                <a:gd name="T11" fmla="*/ 4807 h 6396"/>
                <a:gd name="T12" fmla="*/ 2745 w 6398"/>
                <a:gd name="T13" fmla="*/ 4878 h 6396"/>
                <a:gd name="T14" fmla="*/ 3078 w 6398"/>
                <a:gd name="T15" fmla="*/ 5165 h 6396"/>
                <a:gd name="T16" fmla="*/ 3192 w 6398"/>
                <a:gd name="T17" fmla="*/ 5556 h 6396"/>
                <a:gd name="T18" fmla="*/ 3130 w 6398"/>
                <a:gd name="T19" fmla="*/ 5831 h 6396"/>
                <a:gd name="T20" fmla="*/ 2853 w 6398"/>
                <a:gd name="T21" fmla="*/ 6172 h 6396"/>
                <a:gd name="T22" fmla="*/ 2776 w 6398"/>
                <a:gd name="T23" fmla="*/ 6285 h 6396"/>
                <a:gd name="T24" fmla="*/ 2836 w 6398"/>
                <a:gd name="T25" fmla="*/ 6369 h 6396"/>
                <a:gd name="T26" fmla="*/ 4806 w 6398"/>
                <a:gd name="T27" fmla="*/ 4537 h 6396"/>
                <a:gd name="T28" fmla="*/ 4942 w 6398"/>
                <a:gd name="T29" fmla="*/ 4244 h 6396"/>
                <a:gd name="T30" fmla="*/ 5183 w 6398"/>
                <a:gd name="T31" fmla="*/ 4222 h 6396"/>
                <a:gd name="T32" fmla="*/ 5395 w 6398"/>
                <a:gd name="T33" fmla="*/ 4423 h 6396"/>
                <a:gd name="T34" fmla="*/ 5741 w 6398"/>
                <a:gd name="T35" fmla="*/ 4611 h 6396"/>
                <a:gd name="T36" fmla="*/ 6014 w 6398"/>
                <a:gd name="T37" fmla="*/ 4579 h 6396"/>
                <a:gd name="T38" fmla="*/ 6281 w 6398"/>
                <a:gd name="T39" fmla="*/ 4367 h 6396"/>
                <a:gd name="T40" fmla="*/ 6397 w 6398"/>
                <a:gd name="T41" fmla="*/ 4027 h 6396"/>
                <a:gd name="T42" fmla="*/ 6327 w 6398"/>
                <a:gd name="T43" fmla="*/ 3699 h 6396"/>
                <a:gd name="T44" fmla="*/ 6091 w 6398"/>
                <a:gd name="T45" fmla="*/ 3448 h 6396"/>
                <a:gd name="T46" fmla="*/ 5795 w 6398"/>
                <a:gd name="T47" fmla="*/ 3373 h 6396"/>
                <a:gd name="T48" fmla="*/ 5474 w 6398"/>
                <a:gd name="T49" fmla="*/ 3498 h 6396"/>
                <a:gd name="T50" fmla="*/ 5244 w 6398"/>
                <a:gd name="T51" fmla="*/ 3732 h 6396"/>
                <a:gd name="T52" fmla="*/ 5008 w 6398"/>
                <a:gd name="T53" fmla="*/ 3778 h 6396"/>
                <a:gd name="T54" fmla="*/ 4818 w 6398"/>
                <a:gd name="T55" fmla="*/ 3548 h 6396"/>
                <a:gd name="T56" fmla="*/ 2821 w 6398"/>
                <a:gd name="T57" fmla="*/ 1572 h 6396"/>
                <a:gd name="T58" fmla="*/ 2619 w 6398"/>
                <a:gd name="T59" fmla="*/ 1390 h 6396"/>
                <a:gd name="T60" fmla="*/ 2681 w 6398"/>
                <a:gd name="T61" fmla="*/ 1133 h 6396"/>
                <a:gd name="T62" fmla="*/ 2920 w 6398"/>
                <a:gd name="T63" fmla="*/ 894 h 6396"/>
                <a:gd name="T64" fmla="*/ 3024 w 6398"/>
                <a:gd name="T65" fmla="*/ 584 h 6396"/>
                <a:gd name="T66" fmla="*/ 2934 w 6398"/>
                <a:gd name="T67" fmla="*/ 281 h 6396"/>
                <a:gd name="T68" fmla="*/ 2672 w 6398"/>
                <a:gd name="T69" fmla="*/ 57 h 6396"/>
                <a:gd name="T70" fmla="*/ 2339 w 6398"/>
                <a:gd name="T71" fmla="*/ 2 h 6396"/>
                <a:gd name="T72" fmla="*/ 2007 w 6398"/>
                <a:gd name="T73" fmla="*/ 133 h 6396"/>
                <a:gd name="T74" fmla="*/ 1808 w 6398"/>
                <a:gd name="T75" fmla="*/ 411 h 6396"/>
                <a:gd name="T76" fmla="*/ 1790 w 6398"/>
                <a:gd name="T77" fmla="*/ 675 h 6396"/>
                <a:gd name="T78" fmla="*/ 1998 w 6398"/>
                <a:gd name="T79" fmla="*/ 1025 h 6396"/>
                <a:gd name="T80" fmla="*/ 2183 w 6398"/>
                <a:gd name="T81" fmla="*/ 1236 h 6396"/>
                <a:gd name="T82" fmla="*/ 2139 w 6398"/>
                <a:gd name="T83" fmla="*/ 1476 h 6396"/>
                <a:gd name="T84" fmla="*/ 1826 w 6398"/>
                <a:gd name="T85" fmla="*/ 1593 h 6396"/>
                <a:gd name="T86" fmla="*/ 34 w 6398"/>
                <a:gd name="T87" fmla="*/ 3572 h 6396"/>
                <a:gd name="T88" fmla="*/ 120 w 6398"/>
                <a:gd name="T89" fmla="*/ 3620 h 6396"/>
                <a:gd name="T90" fmla="*/ 224 w 6398"/>
                <a:gd name="T91" fmla="*/ 3543 h 6396"/>
                <a:gd name="T92" fmla="*/ 589 w 6398"/>
                <a:gd name="T93" fmla="*/ 3258 h 6396"/>
                <a:gd name="T94" fmla="*/ 841 w 6398"/>
                <a:gd name="T95" fmla="*/ 3205 h 6396"/>
                <a:gd name="T96" fmla="*/ 1262 w 6398"/>
                <a:gd name="T97" fmla="*/ 3341 h 6396"/>
                <a:gd name="T98" fmla="*/ 1535 w 6398"/>
                <a:gd name="T99" fmla="*/ 3688 h 6396"/>
                <a:gd name="T100" fmla="*/ 1586 w 6398"/>
                <a:gd name="T101" fmla="*/ 4115 h 6396"/>
                <a:gd name="T102" fmla="*/ 1399 w 6398"/>
                <a:gd name="T103" fmla="*/ 4525 h 6396"/>
                <a:gd name="T104" fmla="*/ 1029 w 6398"/>
                <a:gd name="T105" fmla="*/ 4759 h 6396"/>
                <a:gd name="T106" fmla="*/ 700 w 6398"/>
                <a:gd name="T107" fmla="*/ 4767 h 6396"/>
                <a:gd name="T108" fmla="*/ 368 w 6398"/>
                <a:gd name="T109" fmla="*/ 4599 h 6396"/>
                <a:gd name="T110" fmla="*/ 165 w 6398"/>
                <a:gd name="T111" fmla="*/ 4387 h 6396"/>
                <a:gd name="T112" fmla="*/ 71 w 6398"/>
                <a:gd name="T113" fmla="*/ 4379 h 6396"/>
                <a:gd name="T114" fmla="*/ 2 w 6398"/>
                <a:gd name="T115" fmla="*/ 4527 h 6396"/>
                <a:gd name="T116" fmla="*/ 1956 w 6398"/>
                <a:gd name="T117" fmla="*/ 6375 h 6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98" h="6396">
                  <a:moveTo>
                    <a:pt x="2025" y="6311"/>
                  </a:moveTo>
                  <a:lnTo>
                    <a:pt x="2025" y="6311"/>
                  </a:lnTo>
                  <a:lnTo>
                    <a:pt x="2027" y="6303"/>
                  </a:lnTo>
                  <a:lnTo>
                    <a:pt x="2029" y="6294"/>
                  </a:lnTo>
                  <a:lnTo>
                    <a:pt x="2029" y="6285"/>
                  </a:lnTo>
                  <a:lnTo>
                    <a:pt x="2027" y="6276"/>
                  </a:lnTo>
                  <a:lnTo>
                    <a:pt x="2026" y="6267"/>
                  </a:lnTo>
                  <a:lnTo>
                    <a:pt x="2023" y="6258"/>
                  </a:lnTo>
                  <a:lnTo>
                    <a:pt x="2020" y="6250"/>
                  </a:lnTo>
                  <a:lnTo>
                    <a:pt x="2015" y="6241"/>
                  </a:lnTo>
                  <a:lnTo>
                    <a:pt x="2011" y="6232"/>
                  </a:lnTo>
                  <a:lnTo>
                    <a:pt x="2004" y="6223"/>
                  </a:lnTo>
                  <a:lnTo>
                    <a:pt x="1997" y="6214"/>
                  </a:lnTo>
                  <a:lnTo>
                    <a:pt x="1989" y="6206"/>
                  </a:lnTo>
                  <a:lnTo>
                    <a:pt x="1980" y="6197"/>
                  </a:lnTo>
                  <a:lnTo>
                    <a:pt x="1972" y="6189"/>
                  </a:lnTo>
                  <a:lnTo>
                    <a:pt x="1951" y="6172"/>
                  </a:lnTo>
                  <a:lnTo>
                    <a:pt x="1951" y="6172"/>
                  </a:lnTo>
                  <a:lnTo>
                    <a:pt x="1920" y="6150"/>
                  </a:lnTo>
                  <a:lnTo>
                    <a:pt x="1889" y="6123"/>
                  </a:lnTo>
                  <a:lnTo>
                    <a:pt x="1857" y="6094"/>
                  </a:lnTo>
                  <a:lnTo>
                    <a:pt x="1827" y="6063"/>
                  </a:lnTo>
                  <a:lnTo>
                    <a:pt x="1798" y="6029"/>
                  </a:lnTo>
                  <a:lnTo>
                    <a:pt x="1770" y="5992"/>
                  </a:lnTo>
                  <a:lnTo>
                    <a:pt x="1743" y="5954"/>
                  </a:lnTo>
                  <a:lnTo>
                    <a:pt x="1719" y="5915"/>
                  </a:lnTo>
                  <a:lnTo>
                    <a:pt x="1696" y="5874"/>
                  </a:lnTo>
                  <a:lnTo>
                    <a:pt x="1685" y="5852"/>
                  </a:lnTo>
                  <a:lnTo>
                    <a:pt x="1675" y="5831"/>
                  </a:lnTo>
                  <a:lnTo>
                    <a:pt x="1666" y="5809"/>
                  </a:lnTo>
                  <a:lnTo>
                    <a:pt x="1657" y="5786"/>
                  </a:lnTo>
                  <a:lnTo>
                    <a:pt x="1649" y="5764"/>
                  </a:lnTo>
                  <a:lnTo>
                    <a:pt x="1641" y="5742"/>
                  </a:lnTo>
                  <a:lnTo>
                    <a:pt x="1635" y="5719"/>
                  </a:lnTo>
                  <a:lnTo>
                    <a:pt x="1629" y="5696"/>
                  </a:lnTo>
                  <a:lnTo>
                    <a:pt x="1625" y="5673"/>
                  </a:lnTo>
                  <a:lnTo>
                    <a:pt x="1620" y="5650"/>
                  </a:lnTo>
                  <a:lnTo>
                    <a:pt x="1617" y="5626"/>
                  </a:lnTo>
                  <a:lnTo>
                    <a:pt x="1615" y="5603"/>
                  </a:lnTo>
                  <a:lnTo>
                    <a:pt x="1613" y="5579"/>
                  </a:lnTo>
                  <a:lnTo>
                    <a:pt x="1612" y="5556"/>
                  </a:lnTo>
                  <a:lnTo>
                    <a:pt x="1612" y="5556"/>
                  </a:lnTo>
                  <a:lnTo>
                    <a:pt x="1613" y="5517"/>
                  </a:lnTo>
                  <a:lnTo>
                    <a:pt x="1617" y="5479"/>
                  </a:lnTo>
                  <a:lnTo>
                    <a:pt x="1621" y="5441"/>
                  </a:lnTo>
                  <a:lnTo>
                    <a:pt x="1629" y="5404"/>
                  </a:lnTo>
                  <a:lnTo>
                    <a:pt x="1637" y="5368"/>
                  </a:lnTo>
                  <a:lnTo>
                    <a:pt x="1648" y="5332"/>
                  </a:lnTo>
                  <a:lnTo>
                    <a:pt x="1660" y="5297"/>
                  </a:lnTo>
                  <a:lnTo>
                    <a:pt x="1675" y="5263"/>
                  </a:lnTo>
                  <a:lnTo>
                    <a:pt x="1691" y="5229"/>
                  </a:lnTo>
                  <a:lnTo>
                    <a:pt x="1707" y="5197"/>
                  </a:lnTo>
                  <a:lnTo>
                    <a:pt x="1728" y="5165"/>
                  </a:lnTo>
                  <a:lnTo>
                    <a:pt x="1748" y="5135"/>
                  </a:lnTo>
                  <a:lnTo>
                    <a:pt x="1770" y="5106"/>
                  </a:lnTo>
                  <a:lnTo>
                    <a:pt x="1794" y="5077"/>
                  </a:lnTo>
                  <a:lnTo>
                    <a:pt x="1818" y="5050"/>
                  </a:lnTo>
                  <a:lnTo>
                    <a:pt x="1844" y="5023"/>
                  </a:lnTo>
                  <a:lnTo>
                    <a:pt x="1872" y="4999"/>
                  </a:lnTo>
                  <a:lnTo>
                    <a:pt x="1900" y="4975"/>
                  </a:lnTo>
                  <a:lnTo>
                    <a:pt x="1930" y="4953"/>
                  </a:lnTo>
                  <a:lnTo>
                    <a:pt x="1961" y="4932"/>
                  </a:lnTo>
                  <a:lnTo>
                    <a:pt x="1993" y="4913"/>
                  </a:lnTo>
                  <a:lnTo>
                    <a:pt x="2026" y="4894"/>
                  </a:lnTo>
                  <a:lnTo>
                    <a:pt x="2060" y="4878"/>
                  </a:lnTo>
                  <a:lnTo>
                    <a:pt x="2096" y="4862"/>
                  </a:lnTo>
                  <a:lnTo>
                    <a:pt x="2132" y="4849"/>
                  </a:lnTo>
                  <a:lnTo>
                    <a:pt x="2167" y="4837"/>
                  </a:lnTo>
                  <a:lnTo>
                    <a:pt x="2205" y="4826"/>
                  </a:lnTo>
                  <a:lnTo>
                    <a:pt x="2243" y="4819"/>
                  </a:lnTo>
                  <a:lnTo>
                    <a:pt x="2283" y="4812"/>
                  </a:lnTo>
                  <a:lnTo>
                    <a:pt x="2322" y="4807"/>
                  </a:lnTo>
                  <a:lnTo>
                    <a:pt x="2362" y="4804"/>
                  </a:lnTo>
                  <a:lnTo>
                    <a:pt x="2402" y="4803"/>
                  </a:lnTo>
                  <a:lnTo>
                    <a:pt x="2402" y="4803"/>
                  </a:lnTo>
                  <a:lnTo>
                    <a:pt x="2443" y="4804"/>
                  </a:lnTo>
                  <a:lnTo>
                    <a:pt x="2483" y="4807"/>
                  </a:lnTo>
                  <a:lnTo>
                    <a:pt x="2522" y="4812"/>
                  </a:lnTo>
                  <a:lnTo>
                    <a:pt x="2561" y="4819"/>
                  </a:lnTo>
                  <a:lnTo>
                    <a:pt x="2599" y="4826"/>
                  </a:lnTo>
                  <a:lnTo>
                    <a:pt x="2637" y="4837"/>
                  </a:lnTo>
                  <a:lnTo>
                    <a:pt x="2673" y="4849"/>
                  </a:lnTo>
                  <a:lnTo>
                    <a:pt x="2710" y="4862"/>
                  </a:lnTo>
                  <a:lnTo>
                    <a:pt x="2745" y="4878"/>
                  </a:lnTo>
                  <a:lnTo>
                    <a:pt x="2778" y="4894"/>
                  </a:lnTo>
                  <a:lnTo>
                    <a:pt x="2812" y="4913"/>
                  </a:lnTo>
                  <a:lnTo>
                    <a:pt x="2843" y="4932"/>
                  </a:lnTo>
                  <a:lnTo>
                    <a:pt x="2874" y="4953"/>
                  </a:lnTo>
                  <a:lnTo>
                    <a:pt x="2905" y="4975"/>
                  </a:lnTo>
                  <a:lnTo>
                    <a:pt x="2933" y="4999"/>
                  </a:lnTo>
                  <a:lnTo>
                    <a:pt x="2961" y="5023"/>
                  </a:lnTo>
                  <a:lnTo>
                    <a:pt x="2986" y="5050"/>
                  </a:lnTo>
                  <a:lnTo>
                    <a:pt x="3012" y="5077"/>
                  </a:lnTo>
                  <a:lnTo>
                    <a:pt x="3034" y="5106"/>
                  </a:lnTo>
                  <a:lnTo>
                    <a:pt x="3057" y="5135"/>
                  </a:lnTo>
                  <a:lnTo>
                    <a:pt x="3078" y="5165"/>
                  </a:lnTo>
                  <a:lnTo>
                    <a:pt x="3097" y="5197"/>
                  </a:lnTo>
                  <a:lnTo>
                    <a:pt x="3114" y="5229"/>
                  </a:lnTo>
                  <a:lnTo>
                    <a:pt x="3130" y="5263"/>
                  </a:lnTo>
                  <a:lnTo>
                    <a:pt x="3144" y="5297"/>
                  </a:lnTo>
                  <a:lnTo>
                    <a:pt x="3156" y="5332"/>
                  </a:lnTo>
                  <a:lnTo>
                    <a:pt x="3168" y="5368"/>
                  </a:lnTo>
                  <a:lnTo>
                    <a:pt x="3177" y="5404"/>
                  </a:lnTo>
                  <a:lnTo>
                    <a:pt x="3183" y="5441"/>
                  </a:lnTo>
                  <a:lnTo>
                    <a:pt x="3188" y="5479"/>
                  </a:lnTo>
                  <a:lnTo>
                    <a:pt x="3191" y="5517"/>
                  </a:lnTo>
                  <a:lnTo>
                    <a:pt x="3192" y="5556"/>
                  </a:lnTo>
                  <a:lnTo>
                    <a:pt x="3192" y="5556"/>
                  </a:lnTo>
                  <a:lnTo>
                    <a:pt x="3191" y="5579"/>
                  </a:lnTo>
                  <a:lnTo>
                    <a:pt x="3190" y="5603"/>
                  </a:lnTo>
                  <a:lnTo>
                    <a:pt x="3188" y="5626"/>
                  </a:lnTo>
                  <a:lnTo>
                    <a:pt x="3184" y="5650"/>
                  </a:lnTo>
                  <a:lnTo>
                    <a:pt x="3180" y="5673"/>
                  </a:lnTo>
                  <a:lnTo>
                    <a:pt x="3175" y="5696"/>
                  </a:lnTo>
                  <a:lnTo>
                    <a:pt x="3170" y="5719"/>
                  </a:lnTo>
                  <a:lnTo>
                    <a:pt x="3163" y="5742"/>
                  </a:lnTo>
                  <a:lnTo>
                    <a:pt x="3155" y="5764"/>
                  </a:lnTo>
                  <a:lnTo>
                    <a:pt x="3147" y="5786"/>
                  </a:lnTo>
                  <a:lnTo>
                    <a:pt x="3139" y="5809"/>
                  </a:lnTo>
                  <a:lnTo>
                    <a:pt x="3130" y="5831"/>
                  </a:lnTo>
                  <a:lnTo>
                    <a:pt x="3119" y="5852"/>
                  </a:lnTo>
                  <a:lnTo>
                    <a:pt x="3108" y="5874"/>
                  </a:lnTo>
                  <a:lnTo>
                    <a:pt x="3086" y="5915"/>
                  </a:lnTo>
                  <a:lnTo>
                    <a:pt x="3061" y="5954"/>
                  </a:lnTo>
                  <a:lnTo>
                    <a:pt x="3034" y="5992"/>
                  </a:lnTo>
                  <a:lnTo>
                    <a:pt x="3006" y="6029"/>
                  </a:lnTo>
                  <a:lnTo>
                    <a:pt x="2977" y="6063"/>
                  </a:lnTo>
                  <a:lnTo>
                    <a:pt x="2947" y="6094"/>
                  </a:lnTo>
                  <a:lnTo>
                    <a:pt x="2916" y="6123"/>
                  </a:lnTo>
                  <a:lnTo>
                    <a:pt x="2885" y="6150"/>
                  </a:lnTo>
                  <a:lnTo>
                    <a:pt x="2853" y="6172"/>
                  </a:lnTo>
                  <a:lnTo>
                    <a:pt x="2853" y="6172"/>
                  </a:lnTo>
                  <a:lnTo>
                    <a:pt x="2833" y="6189"/>
                  </a:lnTo>
                  <a:lnTo>
                    <a:pt x="2824" y="6197"/>
                  </a:lnTo>
                  <a:lnTo>
                    <a:pt x="2815" y="6206"/>
                  </a:lnTo>
                  <a:lnTo>
                    <a:pt x="2807" y="6214"/>
                  </a:lnTo>
                  <a:lnTo>
                    <a:pt x="2801" y="6223"/>
                  </a:lnTo>
                  <a:lnTo>
                    <a:pt x="2794" y="6232"/>
                  </a:lnTo>
                  <a:lnTo>
                    <a:pt x="2789" y="6241"/>
                  </a:lnTo>
                  <a:lnTo>
                    <a:pt x="2785" y="6250"/>
                  </a:lnTo>
                  <a:lnTo>
                    <a:pt x="2782" y="6258"/>
                  </a:lnTo>
                  <a:lnTo>
                    <a:pt x="2778" y="6267"/>
                  </a:lnTo>
                  <a:lnTo>
                    <a:pt x="2777" y="6276"/>
                  </a:lnTo>
                  <a:lnTo>
                    <a:pt x="2776" y="6285"/>
                  </a:lnTo>
                  <a:lnTo>
                    <a:pt x="2776" y="6294"/>
                  </a:lnTo>
                  <a:lnTo>
                    <a:pt x="2777" y="6303"/>
                  </a:lnTo>
                  <a:lnTo>
                    <a:pt x="2779" y="6311"/>
                  </a:lnTo>
                  <a:lnTo>
                    <a:pt x="2779" y="6311"/>
                  </a:lnTo>
                  <a:lnTo>
                    <a:pt x="2782" y="6319"/>
                  </a:lnTo>
                  <a:lnTo>
                    <a:pt x="2786" y="6327"/>
                  </a:lnTo>
                  <a:lnTo>
                    <a:pt x="2792" y="6335"/>
                  </a:lnTo>
                  <a:lnTo>
                    <a:pt x="2797" y="6341"/>
                  </a:lnTo>
                  <a:lnTo>
                    <a:pt x="2805" y="6349"/>
                  </a:lnTo>
                  <a:lnTo>
                    <a:pt x="2814" y="6356"/>
                  </a:lnTo>
                  <a:lnTo>
                    <a:pt x="2824" y="6363"/>
                  </a:lnTo>
                  <a:lnTo>
                    <a:pt x="2836" y="6369"/>
                  </a:lnTo>
                  <a:lnTo>
                    <a:pt x="2849" y="6375"/>
                  </a:lnTo>
                  <a:lnTo>
                    <a:pt x="2863" y="6380"/>
                  </a:lnTo>
                  <a:lnTo>
                    <a:pt x="2879" y="6385"/>
                  </a:lnTo>
                  <a:lnTo>
                    <a:pt x="2896" y="6389"/>
                  </a:lnTo>
                  <a:lnTo>
                    <a:pt x="2914" y="6393"/>
                  </a:lnTo>
                  <a:lnTo>
                    <a:pt x="2934" y="6395"/>
                  </a:lnTo>
                  <a:lnTo>
                    <a:pt x="2956" y="6396"/>
                  </a:lnTo>
                  <a:lnTo>
                    <a:pt x="2979" y="6396"/>
                  </a:lnTo>
                  <a:lnTo>
                    <a:pt x="4805" y="6396"/>
                  </a:lnTo>
                  <a:lnTo>
                    <a:pt x="4805" y="4571"/>
                  </a:lnTo>
                  <a:lnTo>
                    <a:pt x="4805" y="4571"/>
                  </a:lnTo>
                  <a:lnTo>
                    <a:pt x="4806" y="4537"/>
                  </a:lnTo>
                  <a:lnTo>
                    <a:pt x="4808" y="4504"/>
                  </a:lnTo>
                  <a:lnTo>
                    <a:pt x="4812" y="4473"/>
                  </a:lnTo>
                  <a:lnTo>
                    <a:pt x="4818" y="4443"/>
                  </a:lnTo>
                  <a:lnTo>
                    <a:pt x="4826" y="4414"/>
                  </a:lnTo>
                  <a:lnTo>
                    <a:pt x="4835" y="4387"/>
                  </a:lnTo>
                  <a:lnTo>
                    <a:pt x="4846" y="4361"/>
                  </a:lnTo>
                  <a:lnTo>
                    <a:pt x="4858" y="4336"/>
                  </a:lnTo>
                  <a:lnTo>
                    <a:pt x="4872" y="4314"/>
                  </a:lnTo>
                  <a:lnTo>
                    <a:pt x="4887" y="4294"/>
                  </a:lnTo>
                  <a:lnTo>
                    <a:pt x="4904" y="4275"/>
                  </a:lnTo>
                  <a:lnTo>
                    <a:pt x="4922" y="4258"/>
                  </a:lnTo>
                  <a:lnTo>
                    <a:pt x="4942" y="4244"/>
                  </a:lnTo>
                  <a:lnTo>
                    <a:pt x="4962" y="4230"/>
                  </a:lnTo>
                  <a:lnTo>
                    <a:pt x="4985" y="4220"/>
                  </a:lnTo>
                  <a:lnTo>
                    <a:pt x="5008" y="4211"/>
                  </a:lnTo>
                  <a:lnTo>
                    <a:pt x="5008" y="4211"/>
                  </a:lnTo>
                  <a:lnTo>
                    <a:pt x="5029" y="4206"/>
                  </a:lnTo>
                  <a:lnTo>
                    <a:pt x="5052" y="4202"/>
                  </a:lnTo>
                  <a:lnTo>
                    <a:pt x="5073" y="4201"/>
                  </a:lnTo>
                  <a:lnTo>
                    <a:pt x="5095" y="4201"/>
                  </a:lnTo>
                  <a:lnTo>
                    <a:pt x="5118" y="4203"/>
                  </a:lnTo>
                  <a:lnTo>
                    <a:pt x="5139" y="4208"/>
                  </a:lnTo>
                  <a:lnTo>
                    <a:pt x="5161" y="4214"/>
                  </a:lnTo>
                  <a:lnTo>
                    <a:pt x="5183" y="4222"/>
                  </a:lnTo>
                  <a:lnTo>
                    <a:pt x="5204" y="4232"/>
                  </a:lnTo>
                  <a:lnTo>
                    <a:pt x="5224" y="4245"/>
                  </a:lnTo>
                  <a:lnTo>
                    <a:pt x="5244" y="4258"/>
                  </a:lnTo>
                  <a:lnTo>
                    <a:pt x="5264" y="4273"/>
                  </a:lnTo>
                  <a:lnTo>
                    <a:pt x="5282" y="4289"/>
                  </a:lnTo>
                  <a:lnTo>
                    <a:pt x="5300" y="4308"/>
                  </a:lnTo>
                  <a:lnTo>
                    <a:pt x="5318" y="4329"/>
                  </a:lnTo>
                  <a:lnTo>
                    <a:pt x="5334" y="4351"/>
                  </a:lnTo>
                  <a:lnTo>
                    <a:pt x="5334" y="4351"/>
                  </a:lnTo>
                  <a:lnTo>
                    <a:pt x="5352" y="4374"/>
                  </a:lnTo>
                  <a:lnTo>
                    <a:pt x="5372" y="4399"/>
                  </a:lnTo>
                  <a:lnTo>
                    <a:pt x="5395" y="4423"/>
                  </a:lnTo>
                  <a:lnTo>
                    <a:pt x="5420" y="4447"/>
                  </a:lnTo>
                  <a:lnTo>
                    <a:pt x="5446" y="4470"/>
                  </a:lnTo>
                  <a:lnTo>
                    <a:pt x="5474" y="4492"/>
                  </a:lnTo>
                  <a:lnTo>
                    <a:pt x="5504" y="4512"/>
                  </a:lnTo>
                  <a:lnTo>
                    <a:pt x="5535" y="4532"/>
                  </a:lnTo>
                  <a:lnTo>
                    <a:pt x="5568" y="4550"/>
                  </a:lnTo>
                  <a:lnTo>
                    <a:pt x="5601" y="4567"/>
                  </a:lnTo>
                  <a:lnTo>
                    <a:pt x="5635" y="4581"/>
                  </a:lnTo>
                  <a:lnTo>
                    <a:pt x="5669" y="4594"/>
                  </a:lnTo>
                  <a:lnTo>
                    <a:pt x="5705" y="4604"/>
                  </a:lnTo>
                  <a:lnTo>
                    <a:pt x="5723" y="4607"/>
                  </a:lnTo>
                  <a:lnTo>
                    <a:pt x="5741" y="4611"/>
                  </a:lnTo>
                  <a:lnTo>
                    <a:pt x="5759" y="4613"/>
                  </a:lnTo>
                  <a:lnTo>
                    <a:pt x="5777" y="4615"/>
                  </a:lnTo>
                  <a:lnTo>
                    <a:pt x="5795" y="4616"/>
                  </a:lnTo>
                  <a:lnTo>
                    <a:pt x="5813" y="4617"/>
                  </a:lnTo>
                  <a:lnTo>
                    <a:pt x="5813" y="4617"/>
                  </a:lnTo>
                  <a:lnTo>
                    <a:pt x="5843" y="4616"/>
                  </a:lnTo>
                  <a:lnTo>
                    <a:pt x="5873" y="4614"/>
                  </a:lnTo>
                  <a:lnTo>
                    <a:pt x="5902" y="4609"/>
                  </a:lnTo>
                  <a:lnTo>
                    <a:pt x="5931" y="4604"/>
                  </a:lnTo>
                  <a:lnTo>
                    <a:pt x="5959" y="4597"/>
                  </a:lnTo>
                  <a:lnTo>
                    <a:pt x="5987" y="4589"/>
                  </a:lnTo>
                  <a:lnTo>
                    <a:pt x="6014" y="4579"/>
                  </a:lnTo>
                  <a:lnTo>
                    <a:pt x="6041" y="4568"/>
                  </a:lnTo>
                  <a:lnTo>
                    <a:pt x="6067" y="4556"/>
                  </a:lnTo>
                  <a:lnTo>
                    <a:pt x="6091" y="4541"/>
                  </a:lnTo>
                  <a:lnTo>
                    <a:pt x="6116" y="4527"/>
                  </a:lnTo>
                  <a:lnTo>
                    <a:pt x="6139" y="4511"/>
                  </a:lnTo>
                  <a:lnTo>
                    <a:pt x="6163" y="4493"/>
                  </a:lnTo>
                  <a:lnTo>
                    <a:pt x="6185" y="4475"/>
                  </a:lnTo>
                  <a:lnTo>
                    <a:pt x="6206" y="4455"/>
                  </a:lnTo>
                  <a:lnTo>
                    <a:pt x="6227" y="4435"/>
                  </a:lnTo>
                  <a:lnTo>
                    <a:pt x="6246" y="4412"/>
                  </a:lnTo>
                  <a:lnTo>
                    <a:pt x="6265" y="4390"/>
                  </a:lnTo>
                  <a:lnTo>
                    <a:pt x="6281" y="4367"/>
                  </a:lnTo>
                  <a:lnTo>
                    <a:pt x="6298" y="4342"/>
                  </a:lnTo>
                  <a:lnTo>
                    <a:pt x="6313" y="4317"/>
                  </a:lnTo>
                  <a:lnTo>
                    <a:pt x="6327" y="4291"/>
                  </a:lnTo>
                  <a:lnTo>
                    <a:pt x="6340" y="4264"/>
                  </a:lnTo>
                  <a:lnTo>
                    <a:pt x="6352" y="4237"/>
                  </a:lnTo>
                  <a:lnTo>
                    <a:pt x="6362" y="4209"/>
                  </a:lnTo>
                  <a:lnTo>
                    <a:pt x="6371" y="4180"/>
                  </a:lnTo>
                  <a:lnTo>
                    <a:pt x="6380" y="4150"/>
                  </a:lnTo>
                  <a:lnTo>
                    <a:pt x="6386" y="4120"/>
                  </a:lnTo>
                  <a:lnTo>
                    <a:pt x="6391" y="4089"/>
                  </a:lnTo>
                  <a:lnTo>
                    <a:pt x="6394" y="4058"/>
                  </a:lnTo>
                  <a:lnTo>
                    <a:pt x="6397" y="4027"/>
                  </a:lnTo>
                  <a:lnTo>
                    <a:pt x="6398" y="3995"/>
                  </a:lnTo>
                  <a:lnTo>
                    <a:pt x="6398" y="3995"/>
                  </a:lnTo>
                  <a:lnTo>
                    <a:pt x="6397" y="3963"/>
                  </a:lnTo>
                  <a:lnTo>
                    <a:pt x="6394" y="3931"/>
                  </a:lnTo>
                  <a:lnTo>
                    <a:pt x="6391" y="3900"/>
                  </a:lnTo>
                  <a:lnTo>
                    <a:pt x="6386" y="3870"/>
                  </a:lnTo>
                  <a:lnTo>
                    <a:pt x="6380" y="3840"/>
                  </a:lnTo>
                  <a:lnTo>
                    <a:pt x="6371" y="3811"/>
                  </a:lnTo>
                  <a:lnTo>
                    <a:pt x="6362" y="3781"/>
                  </a:lnTo>
                  <a:lnTo>
                    <a:pt x="6352" y="3752"/>
                  </a:lnTo>
                  <a:lnTo>
                    <a:pt x="6340" y="3726"/>
                  </a:lnTo>
                  <a:lnTo>
                    <a:pt x="6327" y="3699"/>
                  </a:lnTo>
                  <a:lnTo>
                    <a:pt x="6313" y="3673"/>
                  </a:lnTo>
                  <a:lnTo>
                    <a:pt x="6298" y="3647"/>
                  </a:lnTo>
                  <a:lnTo>
                    <a:pt x="6281" y="3623"/>
                  </a:lnTo>
                  <a:lnTo>
                    <a:pt x="6265" y="3599"/>
                  </a:lnTo>
                  <a:lnTo>
                    <a:pt x="6246" y="3577"/>
                  </a:lnTo>
                  <a:lnTo>
                    <a:pt x="6227" y="3555"/>
                  </a:lnTo>
                  <a:lnTo>
                    <a:pt x="6206" y="3534"/>
                  </a:lnTo>
                  <a:lnTo>
                    <a:pt x="6185" y="3515"/>
                  </a:lnTo>
                  <a:lnTo>
                    <a:pt x="6163" y="3496"/>
                  </a:lnTo>
                  <a:lnTo>
                    <a:pt x="6139" y="3479"/>
                  </a:lnTo>
                  <a:lnTo>
                    <a:pt x="6116" y="3463"/>
                  </a:lnTo>
                  <a:lnTo>
                    <a:pt x="6091" y="3448"/>
                  </a:lnTo>
                  <a:lnTo>
                    <a:pt x="6067" y="3435"/>
                  </a:lnTo>
                  <a:lnTo>
                    <a:pt x="6041" y="3421"/>
                  </a:lnTo>
                  <a:lnTo>
                    <a:pt x="6014" y="3411"/>
                  </a:lnTo>
                  <a:lnTo>
                    <a:pt x="5987" y="3401"/>
                  </a:lnTo>
                  <a:lnTo>
                    <a:pt x="5959" y="3392"/>
                  </a:lnTo>
                  <a:lnTo>
                    <a:pt x="5931" y="3385"/>
                  </a:lnTo>
                  <a:lnTo>
                    <a:pt x="5902" y="3380"/>
                  </a:lnTo>
                  <a:lnTo>
                    <a:pt x="5873" y="3376"/>
                  </a:lnTo>
                  <a:lnTo>
                    <a:pt x="5843" y="3373"/>
                  </a:lnTo>
                  <a:lnTo>
                    <a:pt x="5813" y="3373"/>
                  </a:lnTo>
                  <a:lnTo>
                    <a:pt x="5813" y="3373"/>
                  </a:lnTo>
                  <a:lnTo>
                    <a:pt x="5795" y="3373"/>
                  </a:lnTo>
                  <a:lnTo>
                    <a:pt x="5777" y="3374"/>
                  </a:lnTo>
                  <a:lnTo>
                    <a:pt x="5759" y="3376"/>
                  </a:lnTo>
                  <a:lnTo>
                    <a:pt x="5741" y="3379"/>
                  </a:lnTo>
                  <a:lnTo>
                    <a:pt x="5723" y="3382"/>
                  </a:lnTo>
                  <a:lnTo>
                    <a:pt x="5705" y="3387"/>
                  </a:lnTo>
                  <a:lnTo>
                    <a:pt x="5669" y="3397"/>
                  </a:lnTo>
                  <a:lnTo>
                    <a:pt x="5635" y="3409"/>
                  </a:lnTo>
                  <a:lnTo>
                    <a:pt x="5601" y="3423"/>
                  </a:lnTo>
                  <a:lnTo>
                    <a:pt x="5568" y="3439"/>
                  </a:lnTo>
                  <a:lnTo>
                    <a:pt x="5535" y="3457"/>
                  </a:lnTo>
                  <a:lnTo>
                    <a:pt x="5504" y="3477"/>
                  </a:lnTo>
                  <a:lnTo>
                    <a:pt x="5474" y="3498"/>
                  </a:lnTo>
                  <a:lnTo>
                    <a:pt x="5446" y="3520"/>
                  </a:lnTo>
                  <a:lnTo>
                    <a:pt x="5420" y="3543"/>
                  </a:lnTo>
                  <a:lnTo>
                    <a:pt x="5395" y="3567"/>
                  </a:lnTo>
                  <a:lnTo>
                    <a:pt x="5372" y="3590"/>
                  </a:lnTo>
                  <a:lnTo>
                    <a:pt x="5352" y="3615"/>
                  </a:lnTo>
                  <a:lnTo>
                    <a:pt x="5334" y="3639"/>
                  </a:lnTo>
                  <a:lnTo>
                    <a:pt x="5334" y="3639"/>
                  </a:lnTo>
                  <a:lnTo>
                    <a:pt x="5318" y="3661"/>
                  </a:lnTo>
                  <a:lnTo>
                    <a:pt x="5300" y="3681"/>
                  </a:lnTo>
                  <a:lnTo>
                    <a:pt x="5282" y="3700"/>
                  </a:lnTo>
                  <a:lnTo>
                    <a:pt x="5264" y="3717"/>
                  </a:lnTo>
                  <a:lnTo>
                    <a:pt x="5244" y="3732"/>
                  </a:lnTo>
                  <a:lnTo>
                    <a:pt x="5224" y="3746"/>
                  </a:lnTo>
                  <a:lnTo>
                    <a:pt x="5204" y="3757"/>
                  </a:lnTo>
                  <a:lnTo>
                    <a:pt x="5183" y="3767"/>
                  </a:lnTo>
                  <a:lnTo>
                    <a:pt x="5161" y="3776"/>
                  </a:lnTo>
                  <a:lnTo>
                    <a:pt x="5139" y="3781"/>
                  </a:lnTo>
                  <a:lnTo>
                    <a:pt x="5118" y="3786"/>
                  </a:lnTo>
                  <a:lnTo>
                    <a:pt x="5095" y="3788"/>
                  </a:lnTo>
                  <a:lnTo>
                    <a:pt x="5073" y="3789"/>
                  </a:lnTo>
                  <a:lnTo>
                    <a:pt x="5052" y="3787"/>
                  </a:lnTo>
                  <a:lnTo>
                    <a:pt x="5029" y="3784"/>
                  </a:lnTo>
                  <a:lnTo>
                    <a:pt x="5008" y="3778"/>
                  </a:lnTo>
                  <a:lnTo>
                    <a:pt x="5008" y="3778"/>
                  </a:lnTo>
                  <a:lnTo>
                    <a:pt x="4985" y="3769"/>
                  </a:lnTo>
                  <a:lnTo>
                    <a:pt x="4962" y="3759"/>
                  </a:lnTo>
                  <a:lnTo>
                    <a:pt x="4942" y="3746"/>
                  </a:lnTo>
                  <a:lnTo>
                    <a:pt x="4922" y="3731"/>
                  </a:lnTo>
                  <a:lnTo>
                    <a:pt x="4904" y="3714"/>
                  </a:lnTo>
                  <a:lnTo>
                    <a:pt x="4887" y="3695"/>
                  </a:lnTo>
                  <a:lnTo>
                    <a:pt x="4872" y="3675"/>
                  </a:lnTo>
                  <a:lnTo>
                    <a:pt x="4858" y="3653"/>
                  </a:lnTo>
                  <a:lnTo>
                    <a:pt x="4846" y="3629"/>
                  </a:lnTo>
                  <a:lnTo>
                    <a:pt x="4835" y="3604"/>
                  </a:lnTo>
                  <a:lnTo>
                    <a:pt x="4826" y="3576"/>
                  </a:lnTo>
                  <a:lnTo>
                    <a:pt x="4818" y="3548"/>
                  </a:lnTo>
                  <a:lnTo>
                    <a:pt x="4812" y="3517"/>
                  </a:lnTo>
                  <a:lnTo>
                    <a:pt x="4808" y="3485"/>
                  </a:lnTo>
                  <a:lnTo>
                    <a:pt x="4806" y="3453"/>
                  </a:lnTo>
                  <a:lnTo>
                    <a:pt x="4805" y="3418"/>
                  </a:lnTo>
                  <a:lnTo>
                    <a:pt x="4805" y="1593"/>
                  </a:lnTo>
                  <a:lnTo>
                    <a:pt x="2979" y="1593"/>
                  </a:lnTo>
                  <a:lnTo>
                    <a:pt x="2979" y="1593"/>
                  </a:lnTo>
                  <a:lnTo>
                    <a:pt x="2945" y="1592"/>
                  </a:lnTo>
                  <a:lnTo>
                    <a:pt x="2911" y="1590"/>
                  </a:lnTo>
                  <a:lnTo>
                    <a:pt x="2880" y="1585"/>
                  </a:lnTo>
                  <a:lnTo>
                    <a:pt x="2850" y="1579"/>
                  </a:lnTo>
                  <a:lnTo>
                    <a:pt x="2821" y="1572"/>
                  </a:lnTo>
                  <a:lnTo>
                    <a:pt x="2794" y="1562"/>
                  </a:lnTo>
                  <a:lnTo>
                    <a:pt x="2768" y="1552"/>
                  </a:lnTo>
                  <a:lnTo>
                    <a:pt x="2745" y="1539"/>
                  </a:lnTo>
                  <a:lnTo>
                    <a:pt x="2722" y="1525"/>
                  </a:lnTo>
                  <a:lnTo>
                    <a:pt x="2701" y="1510"/>
                  </a:lnTo>
                  <a:lnTo>
                    <a:pt x="2683" y="1494"/>
                  </a:lnTo>
                  <a:lnTo>
                    <a:pt x="2666" y="1476"/>
                  </a:lnTo>
                  <a:lnTo>
                    <a:pt x="2651" y="1456"/>
                  </a:lnTo>
                  <a:lnTo>
                    <a:pt x="2638" y="1435"/>
                  </a:lnTo>
                  <a:lnTo>
                    <a:pt x="2627" y="1413"/>
                  </a:lnTo>
                  <a:lnTo>
                    <a:pt x="2619" y="1390"/>
                  </a:lnTo>
                  <a:lnTo>
                    <a:pt x="2619" y="1390"/>
                  </a:lnTo>
                  <a:lnTo>
                    <a:pt x="2614" y="1368"/>
                  </a:lnTo>
                  <a:lnTo>
                    <a:pt x="2609" y="1346"/>
                  </a:lnTo>
                  <a:lnTo>
                    <a:pt x="2608" y="1324"/>
                  </a:lnTo>
                  <a:lnTo>
                    <a:pt x="2608" y="1302"/>
                  </a:lnTo>
                  <a:lnTo>
                    <a:pt x="2612" y="1280"/>
                  </a:lnTo>
                  <a:lnTo>
                    <a:pt x="2616" y="1258"/>
                  </a:lnTo>
                  <a:lnTo>
                    <a:pt x="2622" y="1236"/>
                  </a:lnTo>
                  <a:lnTo>
                    <a:pt x="2629" y="1215"/>
                  </a:lnTo>
                  <a:lnTo>
                    <a:pt x="2639" y="1194"/>
                  </a:lnTo>
                  <a:lnTo>
                    <a:pt x="2652" y="1172"/>
                  </a:lnTo>
                  <a:lnTo>
                    <a:pt x="2665" y="1152"/>
                  </a:lnTo>
                  <a:lnTo>
                    <a:pt x="2681" y="1133"/>
                  </a:lnTo>
                  <a:lnTo>
                    <a:pt x="2698" y="1114"/>
                  </a:lnTo>
                  <a:lnTo>
                    <a:pt x="2717" y="1096"/>
                  </a:lnTo>
                  <a:lnTo>
                    <a:pt x="2737" y="1080"/>
                  </a:lnTo>
                  <a:lnTo>
                    <a:pt x="2758" y="1064"/>
                  </a:lnTo>
                  <a:lnTo>
                    <a:pt x="2758" y="1064"/>
                  </a:lnTo>
                  <a:lnTo>
                    <a:pt x="2783" y="1045"/>
                  </a:lnTo>
                  <a:lnTo>
                    <a:pt x="2806" y="1025"/>
                  </a:lnTo>
                  <a:lnTo>
                    <a:pt x="2831" y="1002"/>
                  </a:lnTo>
                  <a:lnTo>
                    <a:pt x="2854" y="978"/>
                  </a:lnTo>
                  <a:lnTo>
                    <a:pt x="2877" y="951"/>
                  </a:lnTo>
                  <a:lnTo>
                    <a:pt x="2899" y="923"/>
                  </a:lnTo>
                  <a:lnTo>
                    <a:pt x="2920" y="894"/>
                  </a:lnTo>
                  <a:lnTo>
                    <a:pt x="2939" y="863"/>
                  </a:lnTo>
                  <a:lnTo>
                    <a:pt x="2957" y="830"/>
                  </a:lnTo>
                  <a:lnTo>
                    <a:pt x="2974" y="797"/>
                  </a:lnTo>
                  <a:lnTo>
                    <a:pt x="2989" y="763"/>
                  </a:lnTo>
                  <a:lnTo>
                    <a:pt x="3001" y="727"/>
                  </a:lnTo>
                  <a:lnTo>
                    <a:pt x="3011" y="693"/>
                  </a:lnTo>
                  <a:lnTo>
                    <a:pt x="3015" y="675"/>
                  </a:lnTo>
                  <a:lnTo>
                    <a:pt x="3018" y="657"/>
                  </a:lnTo>
                  <a:lnTo>
                    <a:pt x="3021" y="639"/>
                  </a:lnTo>
                  <a:lnTo>
                    <a:pt x="3023" y="620"/>
                  </a:lnTo>
                  <a:lnTo>
                    <a:pt x="3024" y="602"/>
                  </a:lnTo>
                  <a:lnTo>
                    <a:pt x="3024" y="584"/>
                  </a:lnTo>
                  <a:lnTo>
                    <a:pt x="3024" y="584"/>
                  </a:lnTo>
                  <a:lnTo>
                    <a:pt x="3023" y="554"/>
                  </a:lnTo>
                  <a:lnTo>
                    <a:pt x="3021" y="525"/>
                  </a:lnTo>
                  <a:lnTo>
                    <a:pt x="3018" y="496"/>
                  </a:lnTo>
                  <a:lnTo>
                    <a:pt x="3012" y="467"/>
                  </a:lnTo>
                  <a:lnTo>
                    <a:pt x="3004" y="439"/>
                  </a:lnTo>
                  <a:lnTo>
                    <a:pt x="2996" y="411"/>
                  </a:lnTo>
                  <a:lnTo>
                    <a:pt x="2986" y="384"/>
                  </a:lnTo>
                  <a:lnTo>
                    <a:pt x="2975" y="357"/>
                  </a:lnTo>
                  <a:lnTo>
                    <a:pt x="2963" y="331"/>
                  </a:lnTo>
                  <a:lnTo>
                    <a:pt x="2949" y="305"/>
                  </a:lnTo>
                  <a:lnTo>
                    <a:pt x="2934" y="281"/>
                  </a:lnTo>
                  <a:lnTo>
                    <a:pt x="2918" y="257"/>
                  </a:lnTo>
                  <a:lnTo>
                    <a:pt x="2900" y="235"/>
                  </a:lnTo>
                  <a:lnTo>
                    <a:pt x="2882" y="213"/>
                  </a:lnTo>
                  <a:lnTo>
                    <a:pt x="2862" y="191"/>
                  </a:lnTo>
                  <a:lnTo>
                    <a:pt x="2842" y="171"/>
                  </a:lnTo>
                  <a:lnTo>
                    <a:pt x="2821" y="152"/>
                  </a:lnTo>
                  <a:lnTo>
                    <a:pt x="2797" y="133"/>
                  </a:lnTo>
                  <a:lnTo>
                    <a:pt x="2774" y="116"/>
                  </a:lnTo>
                  <a:lnTo>
                    <a:pt x="2750" y="100"/>
                  </a:lnTo>
                  <a:lnTo>
                    <a:pt x="2725" y="84"/>
                  </a:lnTo>
                  <a:lnTo>
                    <a:pt x="2699" y="70"/>
                  </a:lnTo>
                  <a:lnTo>
                    <a:pt x="2672" y="57"/>
                  </a:lnTo>
                  <a:lnTo>
                    <a:pt x="2644" y="46"/>
                  </a:lnTo>
                  <a:lnTo>
                    <a:pt x="2616" y="35"/>
                  </a:lnTo>
                  <a:lnTo>
                    <a:pt x="2587" y="26"/>
                  </a:lnTo>
                  <a:lnTo>
                    <a:pt x="2558" y="18"/>
                  </a:lnTo>
                  <a:lnTo>
                    <a:pt x="2528" y="11"/>
                  </a:lnTo>
                  <a:lnTo>
                    <a:pt x="2497" y="7"/>
                  </a:lnTo>
                  <a:lnTo>
                    <a:pt x="2466" y="2"/>
                  </a:lnTo>
                  <a:lnTo>
                    <a:pt x="2435" y="0"/>
                  </a:lnTo>
                  <a:lnTo>
                    <a:pt x="2402" y="0"/>
                  </a:lnTo>
                  <a:lnTo>
                    <a:pt x="2402" y="0"/>
                  </a:lnTo>
                  <a:lnTo>
                    <a:pt x="2370" y="0"/>
                  </a:lnTo>
                  <a:lnTo>
                    <a:pt x="2339" y="2"/>
                  </a:lnTo>
                  <a:lnTo>
                    <a:pt x="2307" y="7"/>
                  </a:lnTo>
                  <a:lnTo>
                    <a:pt x="2277" y="11"/>
                  </a:lnTo>
                  <a:lnTo>
                    <a:pt x="2247" y="18"/>
                  </a:lnTo>
                  <a:lnTo>
                    <a:pt x="2218" y="26"/>
                  </a:lnTo>
                  <a:lnTo>
                    <a:pt x="2189" y="35"/>
                  </a:lnTo>
                  <a:lnTo>
                    <a:pt x="2161" y="46"/>
                  </a:lnTo>
                  <a:lnTo>
                    <a:pt x="2133" y="57"/>
                  </a:lnTo>
                  <a:lnTo>
                    <a:pt x="2106" y="70"/>
                  </a:lnTo>
                  <a:lnTo>
                    <a:pt x="2080" y="84"/>
                  </a:lnTo>
                  <a:lnTo>
                    <a:pt x="2054" y="100"/>
                  </a:lnTo>
                  <a:lnTo>
                    <a:pt x="2031" y="116"/>
                  </a:lnTo>
                  <a:lnTo>
                    <a:pt x="2007" y="133"/>
                  </a:lnTo>
                  <a:lnTo>
                    <a:pt x="1984" y="152"/>
                  </a:lnTo>
                  <a:lnTo>
                    <a:pt x="1963" y="171"/>
                  </a:lnTo>
                  <a:lnTo>
                    <a:pt x="1942" y="191"/>
                  </a:lnTo>
                  <a:lnTo>
                    <a:pt x="1922" y="213"/>
                  </a:lnTo>
                  <a:lnTo>
                    <a:pt x="1904" y="235"/>
                  </a:lnTo>
                  <a:lnTo>
                    <a:pt x="1886" y="257"/>
                  </a:lnTo>
                  <a:lnTo>
                    <a:pt x="1871" y="281"/>
                  </a:lnTo>
                  <a:lnTo>
                    <a:pt x="1855" y="305"/>
                  </a:lnTo>
                  <a:lnTo>
                    <a:pt x="1842" y="331"/>
                  </a:lnTo>
                  <a:lnTo>
                    <a:pt x="1829" y="357"/>
                  </a:lnTo>
                  <a:lnTo>
                    <a:pt x="1818" y="384"/>
                  </a:lnTo>
                  <a:lnTo>
                    <a:pt x="1808" y="411"/>
                  </a:lnTo>
                  <a:lnTo>
                    <a:pt x="1800" y="439"/>
                  </a:lnTo>
                  <a:lnTo>
                    <a:pt x="1792" y="467"/>
                  </a:lnTo>
                  <a:lnTo>
                    <a:pt x="1788" y="496"/>
                  </a:lnTo>
                  <a:lnTo>
                    <a:pt x="1784" y="525"/>
                  </a:lnTo>
                  <a:lnTo>
                    <a:pt x="1781" y="554"/>
                  </a:lnTo>
                  <a:lnTo>
                    <a:pt x="1780" y="584"/>
                  </a:lnTo>
                  <a:lnTo>
                    <a:pt x="1780" y="584"/>
                  </a:lnTo>
                  <a:lnTo>
                    <a:pt x="1780" y="602"/>
                  </a:lnTo>
                  <a:lnTo>
                    <a:pt x="1781" y="620"/>
                  </a:lnTo>
                  <a:lnTo>
                    <a:pt x="1784" y="639"/>
                  </a:lnTo>
                  <a:lnTo>
                    <a:pt x="1787" y="657"/>
                  </a:lnTo>
                  <a:lnTo>
                    <a:pt x="1790" y="675"/>
                  </a:lnTo>
                  <a:lnTo>
                    <a:pt x="1794" y="693"/>
                  </a:lnTo>
                  <a:lnTo>
                    <a:pt x="1804" y="727"/>
                  </a:lnTo>
                  <a:lnTo>
                    <a:pt x="1816" y="763"/>
                  </a:lnTo>
                  <a:lnTo>
                    <a:pt x="1831" y="797"/>
                  </a:lnTo>
                  <a:lnTo>
                    <a:pt x="1847" y="830"/>
                  </a:lnTo>
                  <a:lnTo>
                    <a:pt x="1865" y="863"/>
                  </a:lnTo>
                  <a:lnTo>
                    <a:pt x="1884" y="894"/>
                  </a:lnTo>
                  <a:lnTo>
                    <a:pt x="1906" y="923"/>
                  </a:lnTo>
                  <a:lnTo>
                    <a:pt x="1928" y="951"/>
                  </a:lnTo>
                  <a:lnTo>
                    <a:pt x="1950" y="978"/>
                  </a:lnTo>
                  <a:lnTo>
                    <a:pt x="1974" y="1002"/>
                  </a:lnTo>
                  <a:lnTo>
                    <a:pt x="1998" y="1025"/>
                  </a:lnTo>
                  <a:lnTo>
                    <a:pt x="2022" y="1045"/>
                  </a:lnTo>
                  <a:lnTo>
                    <a:pt x="2046" y="1064"/>
                  </a:lnTo>
                  <a:lnTo>
                    <a:pt x="2046" y="1064"/>
                  </a:lnTo>
                  <a:lnTo>
                    <a:pt x="2068" y="1080"/>
                  </a:lnTo>
                  <a:lnTo>
                    <a:pt x="2089" y="1096"/>
                  </a:lnTo>
                  <a:lnTo>
                    <a:pt x="2107" y="1114"/>
                  </a:lnTo>
                  <a:lnTo>
                    <a:pt x="2124" y="1133"/>
                  </a:lnTo>
                  <a:lnTo>
                    <a:pt x="2139" y="1152"/>
                  </a:lnTo>
                  <a:lnTo>
                    <a:pt x="2153" y="1172"/>
                  </a:lnTo>
                  <a:lnTo>
                    <a:pt x="2165" y="1194"/>
                  </a:lnTo>
                  <a:lnTo>
                    <a:pt x="2175" y="1215"/>
                  </a:lnTo>
                  <a:lnTo>
                    <a:pt x="2183" y="1236"/>
                  </a:lnTo>
                  <a:lnTo>
                    <a:pt x="2190" y="1258"/>
                  </a:lnTo>
                  <a:lnTo>
                    <a:pt x="2193" y="1280"/>
                  </a:lnTo>
                  <a:lnTo>
                    <a:pt x="2196" y="1302"/>
                  </a:lnTo>
                  <a:lnTo>
                    <a:pt x="2196" y="1324"/>
                  </a:lnTo>
                  <a:lnTo>
                    <a:pt x="2195" y="1346"/>
                  </a:lnTo>
                  <a:lnTo>
                    <a:pt x="2192" y="1368"/>
                  </a:lnTo>
                  <a:lnTo>
                    <a:pt x="2185" y="1390"/>
                  </a:lnTo>
                  <a:lnTo>
                    <a:pt x="2185" y="1390"/>
                  </a:lnTo>
                  <a:lnTo>
                    <a:pt x="2177" y="1413"/>
                  </a:lnTo>
                  <a:lnTo>
                    <a:pt x="2166" y="1435"/>
                  </a:lnTo>
                  <a:lnTo>
                    <a:pt x="2154" y="1456"/>
                  </a:lnTo>
                  <a:lnTo>
                    <a:pt x="2139" y="1476"/>
                  </a:lnTo>
                  <a:lnTo>
                    <a:pt x="2123" y="1494"/>
                  </a:lnTo>
                  <a:lnTo>
                    <a:pt x="2104" y="1510"/>
                  </a:lnTo>
                  <a:lnTo>
                    <a:pt x="2082" y="1525"/>
                  </a:lnTo>
                  <a:lnTo>
                    <a:pt x="2061" y="1539"/>
                  </a:lnTo>
                  <a:lnTo>
                    <a:pt x="2036" y="1552"/>
                  </a:lnTo>
                  <a:lnTo>
                    <a:pt x="2011" y="1562"/>
                  </a:lnTo>
                  <a:lnTo>
                    <a:pt x="1984" y="1572"/>
                  </a:lnTo>
                  <a:lnTo>
                    <a:pt x="1955" y="1579"/>
                  </a:lnTo>
                  <a:lnTo>
                    <a:pt x="1925" y="1585"/>
                  </a:lnTo>
                  <a:lnTo>
                    <a:pt x="1893" y="1590"/>
                  </a:lnTo>
                  <a:lnTo>
                    <a:pt x="1860" y="1592"/>
                  </a:lnTo>
                  <a:lnTo>
                    <a:pt x="1826" y="1593"/>
                  </a:lnTo>
                  <a:lnTo>
                    <a:pt x="0" y="1593"/>
                  </a:lnTo>
                  <a:lnTo>
                    <a:pt x="0" y="3418"/>
                  </a:lnTo>
                  <a:lnTo>
                    <a:pt x="0" y="3418"/>
                  </a:lnTo>
                  <a:lnTo>
                    <a:pt x="1" y="3441"/>
                  </a:lnTo>
                  <a:lnTo>
                    <a:pt x="2" y="3463"/>
                  </a:lnTo>
                  <a:lnTo>
                    <a:pt x="5" y="3483"/>
                  </a:lnTo>
                  <a:lnTo>
                    <a:pt x="8" y="3502"/>
                  </a:lnTo>
                  <a:lnTo>
                    <a:pt x="12" y="3519"/>
                  </a:lnTo>
                  <a:lnTo>
                    <a:pt x="17" y="3534"/>
                  </a:lnTo>
                  <a:lnTo>
                    <a:pt x="21" y="3549"/>
                  </a:lnTo>
                  <a:lnTo>
                    <a:pt x="28" y="3561"/>
                  </a:lnTo>
                  <a:lnTo>
                    <a:pt x="34" y="3572"/>
                  </a:lnTo>
                  <a:lnTo>
                    <a:pt x="40" y="3582"/>
                  </a:lnTo>
                  <a:lnTo>
                    <a:pt x="48" y="3591"/>
                  </a:lnTo>
                  <a:lnTo>
                    <a:pt x="55" y="3599"/>
                  </a:lnTo>
                  <a:lnTo>
                    <a:pt x="63" y="3606"/>
                  </a:lnTo>
                  <a:lnTo>
                    <a:pt x="71" y="3611"/>
                  </a:lnTo>
                  <a:lnTo>
                    <a:pt x="78" y="3615"/>
                  </a:lnTo>
                  <a:lnTo>
                    <a:pt x="86" y="3618"/>
                  </a:lnTo>
                  <a:lnTo>
                    <a:pt x="86" y="3618"/>
                  </a:lnTo>
                  <a:lnTo>
                    <a:pt x="94" y="3620"/>
                  </a:lnTo>
                  <a:lnTo>
                    <a:pt x="103" y="3622"/>
                  </a:lnTo>
                  <a:lnTo>
                    <a:pt x="112" y="3622"/>
                  </a:lnTo>
                  <a:lnTo>
                    <a:pt x="120" y="3620"/>
                  </a:lnTo>
                  <a:lnTo>
                    <a:pt x="129" y="3618"/>
                  </a:lnTo>
                  <a:lnTo>
                    <a:pt x="138" y="3616"/>
                  </a:lnTo>
                  <a:lnTo>
                    <a:pt x="147" y="3613"/>
                  </a:lnTo>
                  <a:lnTo>
                    <a:pt x="157" y="3608"/>
                  </a:lnTo>
                  <a:lnTo>
                    <a:pt x="166" y="3602"/>
                  </a:lnTo>
                  <a:lnTo>
                    <a:pt x="175" y="3597"/>
                  </a:lnTo>
                  <a:lnTo>
                    <a:pt x="182" y="3590"/>
                  </a:lnTo>
                  <a:lnTo>
                    <a:pt x="191" y="3582"/>
                  </a:lnTo>
                  <a:lnTo>
                    <a:pt x="200" y="3573"/>
                  </a:lnTo>
                  <a:lnTo>
                    <a:pt x="208" y="3564"/>
                  </a:lnTo>
                  <a:lnTo>
                    <a:pt x="224" y="3543"/>
                  </a:lnTo>
                  <a:lnTo>
                    <a:pt x="224" y="3543"/>
                  </a:lnTo>
                  <a:lnTo>
                    <a:pt x="247" y="3512"/>
                  </a:lnTo>
                  <a:lnTo>
                    <a:pt x="274" y="3481"/>
                  </a:lnTo>
                  <a:lnTo>
                    <a:pt x="303" y="3450"/>
                  </a:lnTo>
                  <a:lnTo>
                    <a:pt x="335" y="3420"/>
                  </a:lnTo>
                  <a:lnTo>
                    <a:pt x="368" y="3391"/>
                  </a:lnTo>
                  <a:lnTo>
                    <a:pt x="404" y="3363"/>
                  </a:lnTo>
                  <a:lnTo>
                    <a:pt x="442" y="3336"/>
                  </a:lnTo>
                  <a:lnTo>
                    <a:pt x="482" y="3312"/>
                  </a:lnTo>
                  <a:lnTo>
                    <a:pt x="524" y="3288"/>
                  </a:lnTo>
                  <a:lnTo>
                    <a:pt x="545" y="3278"/>
                  </a:lnTo>
                  <a:lnTo>
                    <a:pt x="566" y="3268"/>
                  </a:lnTo>
                  <a:lnTo>
                    <a:pt x="589" y="3258"/>
                  </a:lnTo>
                  <a:lnTo>
                    <a:pt x="610" y="3250"/>
                  </a:lnTo>
                  <a:lnTo>
                    <a:pt x="632" y="3241"/>
                  </a:lnTo>
                  <a:lnTo>
                    <a:pt x="656" y="3234"/>
                  </a:lnTo>
                  <a:lnTo>
                    <a:pt x="678" y="3228"/>
                  </a:lnTo>
                  <a:lnTo>
                    <a:pt x="700" y="3222"/>
                  </a:lnTo>
                  <a:lnTo>
                    <a:pt x="724" y="3217"/>
                  </a:lnTo>
                  <a:lnTo>
                    <a:pt x="747" y="3213"/>
                  </a:lnTo>
                  <a:lnTo>
                    <a:pt x="771" y="3210"/>
                  </a:lnTo>
                  <a:lnTo>
                    <a:pt x="794" y="3208"/>
                  </a:lnTo>
                  <a:lnTo>
                    <a:pt x="818" y="3205"/>
                  </a:lnTo>
                  <a:lnTo>
                    <a:pt x="841" y="3205"/>
                  </a:lnTo>
                  <a:lnTo>
                    <a:pt x="841" y="3205"/>
                  </a:lnTo>
                  <a:lnTo>
                    <a:pt x="879" y="3206"/>
                  </a:lnTo>
                  <a:lnTo>
                    <a:pt x="919" y="3209"/>
                  </a:lnTo>
                  <a:lnTo>
                    <a:pt x="956" y="3214"/>
                  </a:lnTo>
                  <a:lnTo>
                    <a:pt x="992" y="3221"/>
                  </a:lnTo>
                  <a:lnTo>
                    <a:pt x="1029" y="3230"/>
                  </a:lnTo>
                  <a:lnTo>
                    <a:pt x="1065" y="3241"/>
                  </a:lnTo>
                  <a:lnTo>
                    <a:pt x="1100" y="3253"/>
                  </a:lnTo>
                  <a:lnTo>
                    <a:pt x="1133" y="3267"/>
                  </a:lnTo>
                  <a:lnTo>
                    <a:pt x="1167" y="3284"/>
                  </a:lnTo>
                  <a:lnTo>
                    <a:pt x="1199" y="3300"/>
                  </a:lnTo>
                  <a:lnTo>
                    <a:pt x="1231" y="3319"/>
                  </a:lnTo>
                  <a:lnTo>
                    <a:pt x="1262" y="3341"/>
                  </a:lnTo>
                  <a:lnTo>
                    <a:pt x="1291" y="3362"/>
                  </a:lnTo>
                  <a:lnTo>
                    <a:pt x="1320" y="3385"/>
                  </a:lnTo>
                  <a:lnTo>
                    <a:pt x="1347" y="3410"/>
                  </a:lnTo>
                  <a:lnTo>
                    <a:pt x="1373" y="3437"/>
                  </a:lnTo>
                  <a:lnTo>
                    <a:pt x="1399" y="3464"/>
                  </a:lnTo>
                  <a:lnTo>
                    <a:pt x="1422" y="3493"/>
                  </a:lnTo>
                  <a:lnTo>
                    <a:pt x="1445" y="3523"/>
                  </a:lnTo>
                  <a:lnTo>
                    <a:pt x="1465" y="3553"/>
                  </a:lnTo>
                  <a:lnTo>
                    <a:pt x="1485" y="3586"/>
                  </a:lnTo>
                  <a:lnTo>
                    <a:pt x="1503" y="3618"/>
                  </a:lnTo>
                  <a:lnTo>
                    <a:pt x="1519" y="3653"/>
                  </a:lnTo>
                  <a:lnTo>
                    <a:pt x="1535" y="3688"/>
                  </a:lnTo>
                  <a:lnTo>
                    <a:pt x="1549" y="3723"/>
                  </a:lnTo>
                  <a:lnTo>
                    <a:pt x="1560" y="3760"/>
                  </a:lnTo>
                  <a:lnTo>
                    <a:pt x="1570" y="3797"/>
                  </a:lnTo>
                  <a:lnTo>
                    <a:pt x="1579" y="3836"/>
                  </a:lnTo>
                  <a:lnTo>
                    <a:pt x="1586" y="3874"/>
                  </a:lnTo>
                  <a:lnTo>
                    <a:pt x="1590" y="3915"/>
                  </a:lnTo>
                  <a:lnTo>
                    <a:pt x="1593" y="3954"/>
                  </a:lnTo>
                  <a:lnTo>
                    <a:pt x="1594" y="3995"/>
                  </a:lnTo>
                  <a:lnTo>
                    <a:pt x="1594" y="3995"/>
                  </a:lnTo>
                  <a:lnTo>
                    <a:pt x="1593" y="4035"/>
                  </a:lnTo>
                  <a:lnTo>
                    <a:pt x="1590" y="4076"/>
                  </a:lnTo>
                  <a:lnTo>
                    <a:pt x="1586" y="4115"/>
                  </a:lnTo>
                  <a:lnTo>
                    <a:pt x="1579" y="4154"/>
                  </a:lnTo>
                  <a:lnTo>
                    <a:pt x="1570" y="4192"/>
                  </a:lnTo>
                  <a:lnTo>
                    <a:pt x="1560" y="4229"/>
                  </a:lnTo>
                  <a:lnTo>
                    <a:pt x="1549" y="4266"/>
                  </a:lnTo>
                  <a:lnTo>
                    <a:pt x="1535" y="4302"/>
                  </a:lnTo>
                  <a:lnTo>
                    <a:pt x="1519" y="4336"/>
                  </a:lnTo>
                  <a:lnTo>
                    <a:pt x="1503" y="4371"/>
                  </a:lnTo>
                  <a:lnTo>
                    <a:pt x="1485" y="4404"/>
                  </a:lnTo>
                  <a:lnTo>
                    <a:pt x="1465" y="4436"/>
                  </a:lnTo>
                  <a:lnTo>
                    <a:pt x="1445" y="4467"/>
                  </a:lnTo>
                  <a:lnTo>
                    <a:pt x="1422" y="4496"/>
                  </a:lnTo>
                  <a:lnTo>
                    <a:pt x="1399" y="4525"/>
                  </a:lnTo>
                  <a:lnTo>
                    <a:pt x="1373" y="4553"/>
                  </a:lnTo>
                  <a:lnTo>
                    <a:pt x="1347" y="4579"/>
                  </a:lnTo>
                  <a:lnTo>
                    <a:pt x="1320" y="4604"/>
                  </a:lnTo>
                  <a:lnTo>
                    <a:pt x="1291" y="4627"/>
                  </a:lnTo>
                  <a:lnTo>
                    <a:pt x="1262" y="4650"/>
                  </a:lnTo>
                  <a:lnTo>
                    <a:pt x="1231" y="4670"/>
                  </a:lnTo>
                  <a:lnTo>
                    <a:pt x="1199" y="4689"/>
                  </a:lnTo>
                  <a:lnTo>
                    <a:pt x="1167" y="4707"/>
                  </a:lnTo>
                  <a:lnTo>
                    <a:pt x="1133" y="4722"/>
                  </a:lnTo>
                  <a:lnTo>
                    <a:pt x="1100" y="4737"/>
                  </a:lnTo>
                  <a:lnTo>
                    <a:pt x="1065" y="4749"/>
                  </a:lnTo>
                  <a:lnTo>
                    <a:pt x="1029" y="4759"/>
                  </a:lnTo>
                  <a:lnTo>
                    <a:pt x="992" y="4768"/>
                  </a:lnTo>
                  <a:lnTo>
                    <a:pt x="956" y="4775"/>
                  </a:lnTo>
                  <a:lnTo>
                    <a:pt x="919" y="4781"/>
                  </a:lnTo>
                  <a:lnTo>
                    <a:pt x="879" y="4784"/>
                  </a:lnTo>
                  <a:lnTo>
                    <a:pt x="841" y="4785"/>
                  </a:lnTo>
                  <a:lnTo>
                    <a:pt x="841" y="4785"/>
                  </a:lnTo>
                  <a:lnTo>
                    <a:pt x="818" y="4784"/>
                  </a:lnTo>
                  <a:lnTo>
                    <a:pt x="794" y="4783"/>
                  </a:lnTo>
                  <a:lnTo>
                    <a:pt x="771" y="4781"/>
                  </a:lnTo>
                  <a:lnTo>
                    <a:pt x="747" y="4777"/>
                  </a:lnTo>
                  <a:lnTo>
                    <a:pt x="724" y="4773"/>
                  </a:lnTo>
                  <a:lnTo>
                    <a:pt x="700" y="4767"/>
                  </a:lnTo>
                  <a:lnTo>
                    <a:pt x="678" y="4762"/>
                  </a:lnTo>
                  <a:lnTo>
                    <a:pt x="656" y="4755"/>
                  </a:lnTo>
                  <a:lnTo>
                    <a:pt x="632" y="4748"/>
                  </a:lnTo>
                  <a:lnTo>
                    <a:pt x="610" y="4740"/>
                  </a:lnTo>
                  <a:lnTo>
                    <a:pt x="589" y="4731"/>
                  </a:lnTo>
                  <a:lnTo>
                    <a:pt x="566" y="4721"/>
                  </a:lnTo>
                  <a:lnTo>
                    <a:pt x="545" y="4711"/>
                  </a:lnTo>
                  <a:lnTo>
                    <a:pt x="524" y="4701"/>
                  </a:lnTo>
                  <a:lnTo>
                    <a:pt x="482" y="4679"/>
                  </a:lnTo>
                  <a:lnTo>
                    <a:pt x="442" y="4653"/>
                  </a:lnTo>
                  <a:lnTo>
                    <a:pt x="404" y="4627"/>
                  </a:lnTo>
                  <a:lnTo>
                    <a:pt x="368" y="4599"/>
                  </a:lnTo>
                  <a:lnTo>
                    <a:pt x="335" y="4570"/>
                  </a:lnTo>
                  <a:lnTo>
                    <a:pt x="303" y="4540"/>
                  </a:lnTo>
                  <a:lnTo>
                    <a:pt x="274" y="4509"/>
                  </a:lnTo>
                  <a:lnTo>
                    <a:pt x="247" y="4477"/>
                  </a:lnTo>
                  <a:lnTo>
                    <a:pt x="224" y="4446"/>
                  </a:lnTo>
                  <a:lnTo>
                    <a:pt x="224" y="4446"/>
                  </a:lnTo>
                  <a:lnTo>
                    <a:pt x="208" y="4425"/>
                  </a:lnTo>
                  <a:lnTo>
                    <a:pt x="200" y="4416"/>
                  </a:lnTo>
                  <a:lnTo>
                    <a:pt x="191" y="4408"/>
                  </a:lnTo>
                  <a:lnTo>
                    <a:pt x="182" y="4400"/>
                  </a:lnTo>
                  <a:lnTo>
                    <a:pt x="173" y="4393"/>
                  </a:lnTo>
                  <a:lnTo>
                    <a:pt x="165" y="4387"/>
                  </a:lnTo>
                  <a:lnTo>
                    <a:pt x="156" y="4381"/>
                  </a:lnTo>
                  <a:lnTo>
                    <a:pt x="147" y="4377"/>
                  </a:lnTo>
                  <a:lnTo>
                    <a:pt x="138" y="4373"/>
                  </a:lnTo>
                  <a:lnTo>
                    <a:pt x="129" y="4371"/>
                  </a:lnTo>
                  <a:lnTo>
                    <a:pt x="120" y="4369"/>
                  </a:lnTo>
                  <a:lnTo>
                    <a:pt x="111" y="4368"/>
                  </a:lnTo>
                  <a:lnTo>
                    <a:pt x="103" y="4369"/>
                  </a:lnTo>
                  <a:lnTo>
                    <a:pt x="94" y="4369"/>
                  </a:lnTo>
                  <a:lnTo>
                    <a:pt x="86" y="4371"/>
                  </a:lnTo>
                  <a:lnTo>
                    <a:pt x="86" y="4371"/>
                  </a:lnTo>
                  <a:lnTo>
                    <a:pt x="78" y="4374"/>
                  </a:lnTo>
                  <a:lnTo>
                    <a:pt x="71" y="4379"/>
                  </a:lnTo>
                  <a:lnTo>
                    <a:pt x="63" y="4383"/>
                  </a:lnTo>
                  <a:lnTo>
                    <a:pt x="55" y="4390"/>
                  </a:lnTo>
                  <a:lnTo>
                    <a:pt x="48" y="4398"/>
                  </a:lnTo>
                  <a:lnTo>
                    <a:pt x="40" y="4407"/>
                  </a:lnTo>
                  <a:lnTo>
                    <a:pt x="34" y="4417"/>
                  </a:lnTo>
                  <a:lnTo>
                    <a:pt x="28" y="4428"/>
                  </a:lnTo>
                  <a:lnTo>
                    <a:pt x="21" y="4442"/>
                  </a:lnTo>
                  <a:lnTo>
                    <a:pt x="17" y="4455"/>
                  </a:lnTo>
                  <a:lnTo>
                    <a:pt x="12" y="4471"/>
                  </a:lnTo>
                  <a:lnTo>
                    <a:pt x="8" y="4489"/>
                  </a:lnTo>
                  <a:lnTo>
                    <a:pt x="5" y="4506"/>
                  </a:lnTo>
                  <a:lnTo>
                    <a:pt x="2" y="4527"/>
                  </a:lnTo>
                  <a:lnTo>
                    <a:pt x="1" y="4548"/>
                  </a:lnTo>
                  <a:lnTo>
                    <a:pt x="0" y="4571"/>
                  </a:lnTo>
                  <a:lnTo>
                    <a:pt x="0" y="6396"/>
                  </a:lnTo>
                  <a:lnTo>
                    <a:pt x="1826" y="6396"/>
                  </a:lnTo>
                  <a:lnTo>
                    <a:pt x="1826" y="6396"/>
                  </a:lnTo>
                  <a:lnTo>
                    <a:pt x="1848" y="6396"/>
                  </a:lnTo>
                  <a:lnTo>
                    <a:pt x="1871" y="6395"/>
                  </a:lnTo>
                  <a:lnTo>
                    <a:pt x="1891" y="6393"/>
                  </a:lnTo>
                  <a:lnTo>
                    <a:pt x="1909" y="6389"/>
                  </a:lnTo>
                  <a:lnTo>
                    <a:pt x="1926" y="6385"/>
                  </a:lnTo>
                  <a:lnTo>
                    <a:pt x="1941" y="6380"/>
                  </a:lnTo>
                  <a:lnTo>
                    <a:pt x="1956" y="6375"/>
                  </a:lnTo>
                  <a:lnTo>
                    <a:pt x="1969" y="6369"/>
                  </a:lnTo>
                  <a:lnTo>
                    <a:pt x="1980" y="6363"/>
                  </a:lnTo>
                  <a:lnTo>
                    <a:pt x="1991" y="6356"/>
                  </a:lnTo>
                  <a:lnTo>
                    <a:pt x="1999" y="6349"/>
                  </a:lnTo>
                  <a:lnTo>
                    <a:pt x="2007" y="6341"/>
                  </a:lnTo>
                  <a:lnTo>
                    <a:pt x="2013" y="6335"/>
                  </a:lnTo>
                  <a:lnTo>
                    <a:pt x="2019" y="6327"/>
                  </a:lnTo>
                  <a:lnTo>
                    <a:pt x="2023" y="6319"/>
                  </a:lnTo>
                  <a:lnTo>
                    <a:pt x="2025" y="6311"/>
                  </a:lnTo>
                  <a:lnTo>
                    <a:pt x="2025" y="6311"/>
                  </a:lnTo>
                  <a:close/>
                </a:path>
              </a:pathLst>
            </a:custGeom>
            <a:solidFill>
              <a:srgbClr val="8794A7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p>
              <a:pPr algn="ctr"/>
              <a:endParaRPr lang="zh-CN" altLang="en-US" sz="2400">
                <a:latin typeface="Bahnschrift SemiLight SemiConde" panose="020B0502040204020203" pitchFamily="34" charset="0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 rot="2700000">
              <a:off x="6166625" y="3458335"/>
              <a:ext cx="1424798" cy="1424801"/>
            </a:xfrm>
            <a:custGeom>
              <a:avLst/>
              <a:gdLst>
                <a:gd name="T0" fmla="*/ 2800 w 6397"/>
                <a:gd name="T1" fmla="*/ 174 h 6396"/>
                <a:gd name="T2" fmla="*/ 3035 w 6397"/>
                <a:gd name="T3" fmla="*/ 404 h 6396"/>
                <a:gd name="T4" fmla="*/ 3180 w 6397"/>
                <a:gd name="T5" fmla="*/ 724 h 6396"/>
                <a:gd name="T6" fmla="*/ 3157 w 6397"/>
                <a:gd name="T7" fmla="*/ 1064 h 6396"/>
                <a:gd name="T8" fmla="*/ 2904 w 6397"/>
                <a:gd name="T9" fmla="*/ 1421 h 6396"/>
                <a:gd name="T10" fmla="*/ 2483 w 6397"/>
                <a:gd name="T11" fmla="*/ 1589 h 6396"/>
                <a:gd name="T12" fmla="*/ 2060 w 6397"/>
                <a:gd name="T13" fmla="*/ 1520 h 6396"/>
                <a:gd name="T14" fmla="*/ 1727 w 6397"/>
                <a:gd name="T15" fmla="*/ 1231 h 6396"/>
                <a:gd name="T16" fmla="*/ 1613 w 6397"/>
                <a:gd name="T17" fmla="*/ 840 h 6396"/>
                <a:gd name="T18" fmla="*/ 1675 w 6397"/>
                <a:gd name="T19" fmla="*/ 565 h 6396"/>
                <a:gd name="T20" fmla="*/ 1951 w 6397"/>
                <a:gd name="T21" fmla="*/ 224 h 6396"/>
                <a:gd name="T22" fmla="*/ 2029 w 6397"/>
                <a:gd name="T23" fmla="*/ 102 h 6396"/>
                <a:gd name="T24" fmla="*/ 1955 w 6397"/>
                <a:gd name="T25" fmla="*/ 22 h 6396"/>
                <a:gd name="T26" fmla="*/ 1 w 6397"/>
                <a:gd name="T27" fmla="*/ 1870 h 6396"/>
                <a:gd name="T28" fmla="*/ 70 w 6397"/>
                <a:gd name="T29" fmla="*/ 2017 h 6396"/>
                <a:gd name="T30" fmla="*/ 165 w 6397"/>
                <a:gd name="T31" fmla="*/ 2010 h 6396"/>
                <a:gd name="T32" fmla="*/ 367 w 6397"/>
                <a:gd name="T33" fmla="*/ 1797 h 6396"/>
                <a:gd name="T34" fmla="*/ 701 w 6397"/>
                <a:gd name="T35" fmla="*/ 1629 h 6396"/>
                <a:gd name="T36" fmla="*/ 1029 w 6397"/>
                <a:gd name="T37" fmla="*/ 1637 h 6396"/>
                <a:gd name="T38" fmla="*/ 1398 w 6397"/>
                <a:gd name="T39" fmla="*/ 1871 h 6396"/>
                <a:gd name="T40" fmla="*/ 1585 w 6397"/>
                <a:gd name="T41" fmla="*/ 2281 h 6396"/>
                <a:gd name="T42" fmla="*/ 1534 w 6397"/>
                <a:gd name="T43" fmla="*/ 2709 h 6396"/>
                <a:gd name="T44" fmla="*/ 1261 w 6397"/>
                <a:gd name="T45" fmla="*/ 3057 h 6396"/>
                <a:gd name="T46" fmla="*/ 841 w 6397"/>
                <a:gd name="T47" fmla="*/ 3191 h 6396"/>
                <a:gd name="T48" fmla="*/ 588 w 6397"/>
                <a:gd name="T49" fmla="*/ 3138 h 6396"/>
                <a:gd name="T50" fmla="*/ 224 w 6397"/>
                <a:gd name="T51" fmla="*/ 2853 h 6396"/>
                <a:gd name="T52" fmla="*/ 120 w 6397"/>
                <a:gd name="T53" fmla="*/ 2776 h 6396"/>
                <a:gd name="T54" fmla="*/ 34 w 6397"/>
                <a:gd name="T55" fmla="*/ 2824 h 6396"/>
                <a:gd name="T56" fmla="*/ 1825 w 6397"/>
                <a:gd name="T57" fmla="*/ 4803 h 6396"/>
                <a:gd name="T58" fmla="*/ 2139 w 6397"/>
                <a:gd name="T59" fmla="*/ 4922 h 6396"/>
                <a:gd name="T60" fmla="*/ 2182 w 6397"/>
                <a:gd name="T61" fmla="*/ 5160 h 6396"/>
                <a:gd name="T62" fmla="*/ 1998 w 6397"/>
                <a:gd name="T63" fmla="*/ 5372 h 6396"/>
                <a:gd name="T64" fmla="*/ 1789 w 6397"/>
                <a:gd name="T65" fmla="*/ 5722 h 6396"/>
                <a:gd name="T66" fmla="*/ 1808 w 6397"/>
                <a:gd name="T67" fmla="*/ 5986 h 6396"/>
                <a:gd name="T68" fmla="*/ 2007 w 6397"/>
                <a:gd name="T69" fmla="*/ 6263 h 6396"/>
                <a:gd name="T70" fmla="*/ 2339 w 6397"/>
                <a:gd name="T71" fmla="*/ 6394 h 6396"/>
                <a:gd name="T72" fmla="*/ 2671 w 6397"/>
                <a:gd name="T73" fmla="*/ 6339 h 6396"/>
                <a:gd name="T74" fmla="*/ 2934 w 6397"/>
                <a:gd name="T75" fmla="*/ 6116 h 6396"/>
                <a:gd name="T76" fmla="*/ 3024 w 6397"/>
                <a:gd name="T77" fmla="*/ 5812 h 6396"/>
                <a:gd name="T78" fmla="*/ 2920 w 6397"/>
                <a:gd name="T79" fmla="*/ 5504 h 6396"/>
                <a:gd name="T80" fmla="*/ 2680 w 6397"/>
                <a:gd name="T81" fmla="*/ 5263 h 6396"/>
                <a:gd name="T82" fmla="*/ 2619 w 6397"/>
                <a:gd name="T83" fmla="*/ 5007 h 6396"/>
                <a:gd name="T84" fmla="*/ 2821 w 6397"/>
                <a:gd name="T85" fmla="*/ 4824 h 6396"/>
                <a:gd name="T86" fmla="*/ 4818 w 6397"/>
                <a:gd name="T87" fmla="*/ 2850 h 6396"/>
                <a:gd name="T88" fmla="*/ 5007 w 6397"/>
                <a:gd name="T89" fmla="*/ 2618 h 6396"/>
                <a:gd name="T90" fmla="*/ 5245 w 6397"/>
                <a:gd name="T91" fmla="*/ 2665 h 6396"/>
                <a:gd name="T92" fmla="*/ 5474 w 6397"/>
                <a:gd name="T93" fmla="*/ 2898 h 6396"/>
                <a:gd name="T94" fmla="*/ 5795 w 6397"/>
                <a:gd name="T95" fmla="*/ 3023 h 6396"/>
                <a:gd name="T96" fmla="*/ 6092 w 6397"/>
                <a:gd name="T97" fmla="*/ 2948 h 6396"/>
                <a:gd name="T98" fmla="*/ 6327 w 6397"/>
                <a:gd name="T99" fmla="*/ 2698 h 6396"/>
                <a:gd name="T100" fmla="*/ 6397 w 6397"/>
                <a:gd name="T101" fmla="*/ 2370 h 6396"/>
                <a:gd name="T102" fmla="*/ 6282 w 6397"/>
                <a:gd name="T103" fmla="*/ 2030 h 6396"/>
                <a:gd name="T104" fmla="*/ 6013 w 6397"/>
                <a:gd name="T105" fmla="*/ 1817 h 6396"/>
                <a:gd name="T106" fmla="*/ 5740 w 6397"/>
                <a:gd name="T107" fmla="*/ 1786 h 6396"/>
                <a:gd name="T108" fmla="*/ 5394 w 6397"/>
                <a:gd name="T109" fmla="*/ 1974 h 6396"/>
                <a:gd name="T110" fmla="*/ 5182 w 6397"/>
                <a:gd name="T111" fmla="*/ 2174 h 6396"/>
                <a:gd name="T112" fmla="*/ 4941 w 6397"/>
                <a:gd name="T113" fmla="*/ 2153 h 6396"/>
                <a:gd name="T114" fmla="*/ 4805 w 6397"/>
                <a:gd name="T115" fmla="*/ 1860 h 6396"/>
                <a:gd name="T116" fmla="*/ 2836 w 6397"/>
                <a:gd name="T117" fmla="*/ 27 h 6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97" h="6396">
                  <a:moveTo>
                    <a:pt x="2779" y="85"/>
                  </a:moveTo>
                  <a:lnTo>
                    <a:pt x="2779" y="85"/>
                  </a:lnTo>
                  <a:lnTo>
                    <a:pt x="2776" y="94"/>
                  </a:lnTo>
                  <a:lnTo>
                    <a:pt x="2775" y="102"/>
                  </a:lnTo>
                  <a:lnTo>
                    <a:pt x="2775" y="111"/>
                  </a:lnTo>
                  <a:lnTo>
                    <a:pt x="2776" y="120"/>
                  </a:lnTo>
                  <a:lnTo>
                    <a:pt x="2779" y="129"/>
                  </a:lnTo>
                  <a:lnTo>
                    <a:pt x="2781" y="138"/>
                  </a:lnTo>
                  <a:lnTo>
                    <a:pt x="2784" y="147"/>
                  </a:lnTo>
                  <a:lnTo>
                    <a:pt x="2789" y="156"/>
                  </a:lnTo>
                  <a:lnTo>
                    <a:pt x="2794" y="165"/>
                  </a:lnTo>
                  <a:lnTo>
                    <a:pt x="2800" y="174"/>
                  </a:lnTo>
                  <a:lnTo>
                    <a:pt x="2808" y="183"/>
                  </a:lnTo>
                  <a:lnTo>
                    <a:pt x="2814" y="192"/>
                  </a:lnTo>
                  <a:lnTo>
                    <a:pt x="2823" y="199"/>
                  </a:lnTo>
                  <a:lnTo>
                    <a:pt x="2832" y="208"/>
                  </a:lnTo>
                  <a:lnTo>
                    <a:pt x="2854" y="224"/>
                  </a:lnTo>
                  <a:lnTo>
                    <a:pt x="2854" y="224"/>
                  </a:lnTo>
                  <a:lnTo>
                    <a:pt x="2885" y="248"/>
                  </a:lnTo>
                  <a:lnTo>
                    <a:pt x="2916" y="273"/>
                  </a:lnTo>
                  <a:lnTo>
                    <a:pt x="2946" y="302"/>
                  </a:lnTo>
                  <a:lnTo>
                    <a:pt x="2977" y="334"/>
                  </a:lnTo>
                  <a:lnTo>
                    <a:pt x="3007" y="367"/>
                  </a:lnTo>
                  <a:lnTo>
                    <a:pt x="3035" y="404"/>
                  </a:lnTo>
                  <a:lnTo>
                    <a:pt x="3060" y="442"/>
                  </a:lnTo>
                  <a:lnTo>
                    <a:pt x="3085" y="481"/>
                  </a:lnTo>
                  <a:lnTo>
                    <a:pt x="3109" y="523"/>
                  </a:lnTo>
                  <a:lnTo>
                    <a:pt x="3119" y="544"/>
                  </a:lnTo>
                  <a:lnTo>
                    <a:pt x="3129" y="565"/>
                  </a:lnTo>
                  <a:lnTo>
                    <a:pt x="3139" y="588"/>
                  </a:lnTo>
                  <a:lnTo>
                    <a:pt x="3147" y="610"/>
                  </a:lnTo>
                  <a:lnTo>
                    <a:pt x="3156" y="632"/>
                  </a:lnTo>
                  <a:lnTo>
                    <a:pt x="3162" y="655"/>
                  </a:lnTo>
                  <a:lnTo>
                    <a:pt x="3169" y="677"/>
                  </a:lnTo>
                  <a:lnTo>
                    <a:pt x="3175" y="701"/>
                  </a:lnTo>
                  <a:lnTo>
                    <a:pt x="3180" y="724"/>
                  </a:lnTo>
                  <a:lnTo>
                    <a:pt x="3184" y="746"/>
                  </a:lnTo>
                  <a:lnTo>
                    <a:pt x="3187" y="770"/>
                  </a:lnTo>
                  <a:lnTo>
                    <a:pt x="3190" y="793"/>
                  </a:lnTo>
                  <a:lnTo>
                    <a:pt x="3191" y="817"/>
                  </a:lnTo>
                  <a:lnTo>
                    <a:pt x="3191" y="840"/>
                  </a:lnTo>
                  <a:lnTo>
                    <a:pt x="3191" y="840"/>
                  </a:lnTo>
                  <a:lnTo>
                    <a:pt x="3190" y="880"/>
                  </a:lnTo>
                  <a:lnTo>
                    <a:pt x="3188" y="918"/>
                  </a:lnTo>
                  <a:lnTo>
                    <a:pt x="3182" y="956"/>
                  </a:lnTo>
                  <a:lnTo>
                    <a:pt x="3176" y="993"/>
                  </a:lnTo>
                  <a:lnTo>
                    <a:pt x="3167" y="1028"/>
                  </a:lnTo>
                  <a:lnTo>
                    <a:pt x="3157" y="1064"/>
                  </a:lnTo>
                  <a:lnTo>
                    <a:pt x="3143" y="1099"/>
                  </a:lnTo>
                  <a:lnTo>
                    <a:pt x="3130" y="1134"/>
                  </a:lnTo>
                  <a:lnTo>
                    <a:pt x="3114" y="1167"/>
                  </a:lnTo>
                  <a:lnTo>
                    <a:pt x="3096" y="1200"/>
                  </a:lnTo>
                  <a:lnTo>
                    <a:pt x="3077" y="1231"/>
                  </a:lnTo>
                  <a:lnTo>
                    <a:pt x="3057" y="1261"/>
                  </a:lnTo>
                  <a:lnTo>
                    <a:pt x="3035" y="1291"/>
                  </a:lnTo>
                  <a:lnTo>
                    <a:pt x="3011" y="1319"/>
                  </a:lnTo>
                  <a:lnTo>
                    <a:pt x="2987" y="1346"/>
                  </a:lnTo>
                  <a:lnTo>
                    <a:pt x="2960" y="1373"/>
                  </a:lnTo>
                  <a:lnTo>
                    <a:pt x="2933" y="1398"/>
                  </a:lnTo>
                  <a:lnTo>
                    <a:pt x="2904" y="1421"/>
                  </a:lnTo>
                  <a:lnTo>
                    <a:pt x="2874" y="1444"/>
                  </a:lnTo>
                  <a:lnTo>
                    <a:pt x="2843" y="1465"/>
                  </a:lnTo>
                  <a:lnTo>
                    <a:pt x="2811" y="1484"/>
                  </a:lnTo>
                  <a:lnTo>
                    <a:pt x="2779" y="1503"/>
                  </a:lnTo>
                  <a:lnTo>
                    <a:pt x="2744" y="1520"/>
                  </a:lnTo>
                  <a:lnTo>
                    <a:pt x="2709" y="1534"/>
                  </a:lnTo>
                  <a:lnTo>
                    <a:pt x="2673" y="1548"/>
                  </a:lnTo>
                  <a:lnTo>
                    <a:pt x="2636" y="1560"/>
                  </a:lnTo>
                  <a:lnTo>
                    <a:pt x="2600" y="1570"/>
                  </a:lnTo>
                  <a:lnTo>
                    <a:pt x="2561" y="1578"/>
                  </a:lnTo>
                  <a:lnTo>
                    <a:pt x="2522" y="1584"/>
                  </a:lnTo>
                  <a:lnTo>
                    <a:pt x="2483" y="1589"/>
                  </a:lnTo>
                  <a:lnTo>
                    <a:pt x="2443" y="1592"/>
                  </a:lnTo>
                  <a:lnTo>
                    <a:pt x="2401" y="1593"/>
                  </a:lnTo>
                  <a:lnTo>
                    <a:pt x="2401" y="1593"/>
                  </a:lnTo>
                  <a:lnTo>
                    <a:pt x="2361" y="1592"/>
                  </a:lnTo>
                  <a:lnTo>
                    <a:pt x="2321" y="1589"/>
                  </a:lnTo>
                  <a:lnTo>
                    <a:pt x="2282" y="1584"/>
                  </a:lnTo>
                  <a:lnTo>
                    <a:pt x="2243" y="1578"/>
                  </a:lnTo>
                  <a:lnTo>
                    <a:pt x="2205" y="1570"/>
                  </a:lnTo>
                  <a:lnTo>
                    <a:pt x="2168" y="1560"/>
                  </a:lnTo>
                  <a:lnTo>
                    <a:pt x="2131" y="1548"/>
                  </a:lnTo>
                  <a:lnTo>
                    <a:pt x="2095" y="1534"/>
                  </a:lnTo>
                  <a:lnTo>
                    <a:pt x="2060" y="1520"/>
                  </a:lnTo>
                  <a:lnTo>
                    <a:pt x="2026" y="1503"/>
                  </a:lnTo>
                  <a:lnTo>
                    <a:pt x="1993" y="1484"/>
                  </a:lnTo>
                  <a:lnTo>
                    <a:pt x="1961" y="1465"/>
                  </a:lnTo>
                  <a:lnTo>
                    <a:pt x="1929" y="1444"/>
                  </a:lnTo>
                  <a:lnTo>
                    <a:pt x="1900" y="1421"/>
                  </a:lnTo>
                  <a:lnTo>
                    <a:pt x="1871" y="1398"/>
                  </a:lnTo>
                  <a:lnTo>
                    <a:pt x="1844" y="1373"/>
                  </a:lnTo>
                  <a:lnTo>
                    <a:pt x="1817" y="1346"/>
                  </a:lnTo>
                  <a:lnTo>
                    <a:pt x="1793" y="1319"/>
                  </a:lnTo>
                  <a:lnTo>
                    <a:pt x="1769" y="1291"/>
                  </a:lnTo>
                  <a:lnTo>
                    <a:pt x="1747" y="1261"/>
                  </a:lnTo>
                  <a:lnTo>
                    <a:pt x="1727" y="1231"/>
                  </a:lnTo>
                  <a:lnTo>
                    <a:pt x="1708" y="1200"/>
                  </a:lnTo>
                  <a:lnTo>
                    <a:pt x="1690" y="1167"/>
                  </a:lnTo>
                  <a:lnTo>
                    <a:pt x="1674" y="1134"/>
                  </a:lnTo>
                  <a:lnTo>
                    <a:pt x="1660" y="1099"/>
                  </a:lnTo>
                  <a:lnTo>
                    <a:pt x="1647" y="1064"/>
                  </a:lnTo>
                  <a:lnTo>
                    <a:pt x="1637" y="1028"/>
                  </a:lnTo>
                  <a:lnTo>
                    <a:pt x="1628" y="993"/>
                  </a:lnTo>
                  <a:lnTo>
                    <a:pt x="1622" y="956"/>
                  </a:lnTo>
                  <a:lnTo>
                    <a:pt x="1616" y="918"/>
                  </a:lnTo>
                  <a:lnTo>
                    <a:pt x="1613" y="880"/>
                  </a:lnTo>
                  <a:lnTo>
                    <a:pt x="1613" y="840"/>
                  </a:lnTo>
                  <a:lnTo>
                    <a:pt x="1613" y="840"/>
                  </a:lnTo>
                  <a:lnTo>
                    <a:pt x="1613" y="817"/>
                  </a:lnTo>
                  <a:lnTo>
                    <a:pt x="1614" y="793"/>
                  </a:lnTo>
                  <a:lnTo>
                    <a:pt x="1616" y="770"/>
                  </a:lnTo>
                  <a:lnTo>
                    <a:pt x="1619" y="746"/>
                  </a:lnTo>
                  <a:lnTo>
                    <a:pt x="1624" y="724"/>
                  </a:lnTo>
                  <a:lnTo>
                    <a:pt x="1629" y="701"/>
                  </a:lnTo>
                  <a:lnTo>
                    <a:pt x="1635" y="677"/>
                  </a:lnTo>
                  <a:lnTo>
                    <a:pt x="1642" y="655"/>
                  </a:lnTo>
                  <a:lnTo>
                    <a:pt x="1648" y="632"/>
                  </a:lnTo>
                  <a:lnTo>
                    <a:pt x="1656" y="610"/>
                  </a:lnTo>
                  <a:lnTo>
                    <a:pt x="1665" y="588"/>
                  </a:lnTo>
                  <a:lnTo>
                    <a:pt x="1675" y="565"/>
                  </a:lnTo>
                  <a:lnTo>
                    <a:pt x="1685" y="544"/>
                  </a:lnTo>
                  <a:lnTo>
                    <a:pt x="1695" y="523"/>
                  </a:lnTo>
                  <a:lnTo>
                    <a:pt x="1718" y="481"/>
                  </a:lnTo>
                  <a:lnTo>
                    <a:pt x="1744" y="442"/>
                  </a:lnTo>
                  <a:lnTo>
                    <a:pt x="1769" y="404"/>
                  </a:lnTo>
                  <a:lnTo>
                    <a:pt x="1797" y="367"/>
                  </a:lnTo>
                  <a:lnTo>
                    <a:pt x="1826" y="334"/>
                  </a:lnTo>
                  <a:lnTo>
                    <a:pt x="1857" y="302"/>
                  </a:lnTo>
                  <a:lnTo>
                    <a:pt x="1888" y="273"/>
                  </a:lnTo>
                  <a:lnTo>
                    <a:pt x="1919" y="248"/>
                  </a:lnTo>
                  <a:lnTo>
                    <a:pt x="1951" y="224"/>
                  </a:lnTo>
                  <a:lnTo>
                    <a:pt x="1951" y="224"/>
                  </a:lnTo>
                  <a:lnTo>
                    <a:pt x="1972" y="208"/>
                  </a:lnTo>
                  <a:lnTo>
                    <a:pt x="1989" y="192"/>
                  </a:lnTo>
                  <a:lnTo>
                    <a:pt x="1996" y="183"/>
                  </a:lnTo>
                  <a:lnTo>
                    <a:pt x="2004" y="174"/>
                  </a:lnTo>
                  <a:lnTo>
                    <a:pt x="2010" y="165"/>
                  </a:lnTo>
                  <a:lnTo>
                    <a:pt x="2015" y="156"/>
                  </a:lnTo>
                  <a:lnTo>
                    <a:pt x="2020" y="147"/>
                  </a:lnTo>
                  <a:lnTo>
                    <a:pt x="2023" y="138"/>
                  </a:lnTo>
                  <a:lnTo>
                    <a:pt x="2026" y="129"/>
                  </a:lnTo>
                  <a:lnTo>
                    <a:pt x="2028" y="120"/>
                  </a:lnTo>
                  <a:lnTo>
                    <a:pt x="2029" y="111"/>
                  </a:lnTo>
                  <a:lnTo>
                    <a:pt x="2029" y="102"/>
                  </a:lnTo>
                  <a:lnTo>
                    <a:pt x="2028" y="94"/>
                  </a:lnTo>
                  <a:lnTo>
                    <a:pt x="2026" y="85"/>
                  </a:lnTo>
                  <a:lnTo>
                    <a:pt x="2026" y="85"/>
                  </a:lnTo>
                  <a:lnTo>
                    <a:pt x="2022" y="77"/>
                  </a:lnTo>
                  <a:lnTo>
                    <a:pt x="2018" y="70"/>
                  </a:lnTo>
                  <a:lnTo>
                    <a:pt x="2013" y="62"/>
                  </a:lnTo>
                  <a:lnTo>
                    <a:pt x="2007" y="55"/>
                  </a:lnTo>
                  <a:lnTo>
                    <a:pt x="1999" y="47"/>
                  </a:lnTo>
                  <a:lnTo>
                    <a:pt x="1990" y="41"/>
                  </a:lnTo>
                  <a:lnTo>
                    <a:pt x="1980" y="34"/>
                  </a:lnTo>
                  <a:lnTo>
                    <a:pt x="1968" y="27"/>
                  </a:lnTo>
                  <a:lnTo>
                    <a:pt x="1955" y="22"/>
                  </a:lnTo>
                  <a:lnTo>
                    <a:pt x="1942" y="16"/>
                  </a:lnTo>
                  <a:lnTo>
                    <a:pt x="1926" y="11"/>
                  </a:lnTo>
                  <a:lnTo>
                    <a:pt x="1909" y="7"/>
                  </a:lnTo>
                  <a:lnTo>
                    <a:pt x="1890" y="5"/>
                  </a:lnTo>
                  <a:lnTo>
                    <a:pt x="1870" y="1"/>
                  </a:lnTo>
                  <a:lnTo>
                    <a:pt x="1849" y="0"/>
                  </a:lnTo>
                  <a:lnTo>
                    <a:pt x="1825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0" y="1849"/>
                  </a:lnTo>
                  <a:lnTo>
                    <a:pt x="1" y="1870"/>
                  </a:lnTo>
                  <a:lnTo>
                    <a:pt x="5" y="1890"/>
                  </a:lnTo>
                  <a:lnTo>
                    <a:pt x="7" y="1909"/>
                  </a:lnTo>
                  <a:lnTo>
                    <a:pt x="12" y="1926"/>
                  </a:lnTo>
                  <a:lnTo>
                    <a:pt x="16" y="1941"/>
                  </a:lnTo>
                  <a:lnTo>
                    <a:pt x="22" y="1955"/>
                  </a:lnTo>
                  <a:lnTo>
                    <a:pt x="27" y="1968"/>
                  </a:lnTo>
                  <a:lnTo>
                    <a:pt x="34" y="1979"/>
                  </a:lnTo>
                  <a:lnTo>
                    <a:pt x="41" y="1989"/>
                  </a:lnTo>
                  <a:lnTo>
                    <a:pt x="47" y="1998"/>
                  </a:lnTo>
                  <a:lnTo>
                    <a:pt x="55" y="2006"/>
                  </a:lnTo>
                  <a:lnTo>
                    <a:pt x="62" y="2013"/>
                  </a:lnTo>
                  <a:lnTo>
                    <a:pt x="70" y="2017"/>
                  </a:lnTo>
                  <a:lnTo>
                    <a:pt x="78" y="2022"/>
                  </a:lnTo>
                  <a:lnTo>
                    <a:pt x="85" y="2025"/>
                  </a:lnTo>
                  <a:lnTo>
                    <a:pt x="85" y="2025"/>
                  </a:lnTo>
                  <a:lnTo>
                    <a:pt x="94" y="2028"/>
                  </a:lnTo>
                  <a:lnTo>
                    <a:pt x="102" y="2029"/>
                  </a:lnTo>
                  <a:lnTo>
                    <a:pt x="111" y="2029"/>
                  </a:lnTo>
                  <a:lnTo>
                    <a:pt x="120" y="2028"/>
                  </a:lnTo>
                  <a:lnTo>
                    <a:pt x="129" y="2025"/>
                  </a:lnTo>
                  <a:lnTo>
                    <a:pt x="138" y="2023"/>
                  </a:lnTo>
                  <a:lnTo>
                    <a:pt x="147" y="2020"/>
                  </a:lnTo>
                  <a:lnTo>
                    <a:pt x="156" y="2015"/>
                  </a:lnTo>
                  <a:lnTo>
                    <a:pt x="165" y="2010"/>
                  </a:lnTo>
                  <a:lnTo>
                    <a:pt x="174" y="2004"/>
                  </a:lnTo>
                  <a:lnTo>
                    <a:pt x="183" y="1996"/>
                  </a:lnTo>
                  <a:lnTo>
                    <a:pt x="192" y="1989"/>
                  </a:lnTo>
                  <a:lnTo>
                    <a:pt x="200" y="1981"/>
                  </a:lnTo>
                  <a:lnTo>
                    <a:pt x="208" y="1972"/>
                  </a:lnTo>
                  <a:lnTo>
                    <a:pt x="224" y="1950"/>
                  </a:lnTo>
                  <a:lnTo>
                    <a:pt x="224" y="1950"/>
                  </a:lnTo>
                  <a:lnTo>
                    <a:pt x="248" y="1919"/>
                  </a:lnTo>
                  <a:lnTo>
                    <a:pt x="273" y="1888"/>
                  </a:lnTo>
                  <a:lnTo>
                    <a:pt x="302" y="1856"/>
                  </a:lnTo>
                  <a:lnTo>
                    <a:pt x="334" y="1827"/>
                  </a:lnTo>
                  <a:lnTo>
                    <a:pt x="367" y="1797"/>
                  </a:lnTo>
                  <a:lnTo>
                    <a:pt x="404" y="1769"/>
                  </a:lnTo>
                  <a:lnTo>
                    <a:pt x="442" y="1743"/>
                  </a:lnTo>
                  <a:lnTo>
                    <a:pt x="481" y="1719"/>
                  </a:lnTo>
                  <a:lnTo>
                    <a:pt x="523" y="1695"/>
                  </a:lnTo>
                  <a:lnTo>
                    <a:pt x="544" y="1685"/>
                  </a:lnTo>
                  <a:lnTo>
                    <a:pt x="565" y="1675"/>
                  </a:lnTo>
                  <a:lnTo>
                    <a:pt x="588" y="1665"/>
                  </a:lnTo>
                  <a:lnTo>
                    <a:pt x="610" y="1657"/>
                  </a:lnTo>
                  <a:lnTo>
                    <a:pt x="633" y="1648"/>
                  </a:lnTo>
                  <a:lnTo>
                    <a:pt x="655" y="1642"/>
                  </a:lnTo>
                  <a:lnTo>
                    <a:pt x="677" y="1635"/>
                  </a:lnTo>
                  <a:lnTo>
                    <a:pt x="701" y="1629"/>
                  </a:lnTo>
                  <a:lnTo>
                    <a:pt x="724" y="1624"/>
                  </a:lnTo>
                  <a:lnTo>
                    <a:pt x="747" y="1619"/>
                  </a:lnTo>
                  <a:lnTo>
                    <a:pt x="770" y="1617"/>
                  </a:lnTo>
                  <a:lnTo>
                    <a:pt x="794" y="1614"/>
                  </a:lnTo>
                  <a:lnTo>
                    <a:pt x="817" y="1612"/>
                  </a:lnTo>
                  <a:lnTo>
                    <a:pt x="841" y="1612"/>
                  </a:lnTo>
                  <a:lnTo>
                    <a:pt x="841" y="1612"/>
                  </a:lnTo>
                  <a:lnTo>
                    <a:pt x="880" y="1614"/>
                  </a:lnTo>
                  <a:lnTo>
                    <a:pt x="918" y="1616"/>
                  </a:lnTo>
                  <a:lnTo>
                    <a:pt x="956" y="1621"/>
                  </a:lnTo>
                  <a:lnTo>
                    <a:pt x="993" y="1628"/>
                  </a:lnTo>
                  <a:lnTo>
                    <a:pt x="1029" y="1637"/>
                  </a:lnTo>
                  <a:lnTo>
                    <a:pt x="1064" y="1647"/>
                  </a:lnTo>
                  <a:lnTo>
                    <a:pt x="1099" y="1661"/>
                  </a:lnTo>
                  <a:lnTo>
                    <a:pt x="1134" y="1674"/>
                  </a:lnTo>
                  <a:lnTo>
                    <a:pt x="1167" y="1690"/>
                  </a:lnTo>
                  <a:lnTo>
                    <a:pt x="1200" y="1708"/>
                  </a:lnTo>
                  <a:lnTo>
                    <a:pt x="1231" y="1727"/>
                  </a:lnTo>
                  <a:lnTo>
                    <a:pt x="1261" y="1747"/>
                  </a:lnTo>
                  <a:lnTo>
                    <a:pt x="1292" y="1769"/>
                  </a:lnTo>
                  <a:lnTo>
                    <a:pt x="1320" y="1793"/>
                  </a:lnTo>
                  <a:lnTo>
                    <a:pt x="1346" y="1817"/>
                  </a:lnTo>
                  <a:lnTo>
                    <a:pt x="1373" y="1844"/>
                  </a:lnTo>
                  <a:lnTo>
                    <a:pt x="1398" y="1871"/>
                  </a:lnTo>
                  <a:lnTo>
                    <a:pt x="1421" y="1900"/>
                  </a:lnTo>
                  <a:lnTo>
                    <a:pt x="1444" y="1929"/>
                  </a:lnTo>
                  <a:lnTo>
                    <a:pt x="1465" y="1960"/>
                  </a:lnTo>
                  <a:lnTo>
                    <a:pt x="1484" y="1993"/>
                  </a:lnTo>
                  <a:lnTo>
                    <a:pt x="1503" y="2025"/>
                  </a:lnTo>
                  <a:lnTo>
                    <a:pt x="1520" y="2060"/>
                  </a:lnTo>
                  <a:lnTo>
                    <a:pt x="1534" y="2095"/>
                  </a:lnTo>
                  <a:lnTo>
                    <a:pt x="1548" y="2130"/>
                  </a:lnTo>
                  <a:lnTo>
                    <a:pt x="1560" y="2167"/>
                  </a:lnTo>
                  <a:lnTo>
                    <a:pt x="1570" y="2204"/>
                  </a:lnTo>
                  <a:lnTo>
                    <a:pt x="1578" y="2242"/>
                  </a:lnTo>
                  <a:lnTo>
                    <a:pt x="1585" y="2281"/>
                  </a:lnTo>
                  <a:lnTo>
                    <a:pt x="1589" y="2321"/>
                  </a:lnTo>
                  <a:lnTo>
                    <a:pt x="1593" y="2361"/>
                  </a:lnTo>
                  <a:lnTo>
                    <a:pt x="1594" y="2402"/>
                  </a:lnTo>
                  <a:lnTo>
                    <a:pt x="1594" y="2402"/>
                  </a:lnTo>
                  <a:lnTo>
                    <a:pt x="1593" y="2443"/>
                  </a:lnTo>
                  <a:lnTo>
                    <a:pt x="1589" y="2483"/>
                  </a:lnTo>
                  <a:lnTo>
                    <a:pt x="1585" y="2522"/>
                  </a:lnTo>
                  <a:lnTo>
                    <a:pt x="1578" y="2561"/>
                  </a:lnTo>
                  <a:lnTo>
                    <a:pt x="1570" y="2599"/>
                  </a:lnTo>
                  <a:lnTo>
                    <a:pt x="1560" y="2636"/>
                  </a:lnTo>
                  <a:lnTo>
                    <a:pt x="1548" y="2673"/>
                  </a:lnTo>
                  <a:lnTo>
                    <a:pt x="1534" y="2709"/>
                  </a:lnTo>
                  <a:lnTo>
                    <a:pt x="1520" y="2744"/>
                  </a:lnTo>
                  <a:lnTo>
                    <a:pt x="1503" y="2778"/>
                  </a:lnTo>
                  <a:lnTo>
                    <a:pt x="1484" y="2811"/>
                  </a:lnTo>
                  <a:lnTo>
                    <a:pt x="1465" y="2843"/>
                  </a:lnTo>
                  <a:lnTo>
                    <a:pt x="1444" y="2874"/>
                  </a:lnTo>
                  <a:lnTo>
                    <a:pt x="1421" y="2904"/>
                  </a:lnTo>
                  <a:lnTo>
                    <a:pt x="1398" y="2933"/>
                  </a:lnTo>
                  <a:lnTo>
                    <a:pt x="1373" y="2959"/>
                  </a:lnTo>
                  <a:lnTo>
                    <a:pt x="1346" y="2986"/>
                  </a:lnTo>
                  <a:lnTo>
                    <a:pt x="1320" y="3011"/>
                  </a:lnTo>
                  <a:lnTo>
                    <a:pt x="1292" y="3034"/>
                  </a:lnTo>
                  <a:lnTo>
                    <a:pt x="1261" y="3057"/>
                  </a:lnTo>
                  <a:lnTo>
                    <a:pt x="1231" y="3077"/>
                  </a:lnTo>
                  <a:lnTo>
                    <a:pt x="1200" y="3096"/>
                  </a:lnTo>
                  <a:lnTo>
                    <a:pt x="1167" y="3114"/>
                  </a:lnTo>
                  <a:lnTo>
                    <a:pt x="1134" y="3130"/>
                  </a:lnTo>
                  <a:lnTo>
                    <a:pt x="1099" y="3143"/>
                  </a:lnTo>
                  <a:lnTo>
                    <a:pt x="1064" y="3156"/>
                  </a:lnTo>
                  <a:lnTo>
                    <a:pt x="1029" y="3166"/>
                  </a:lnTo>
                  <a:lnTo>
                    <a:pt x="993" y="3175"/>
                  </a:lnTo>
                  <a:lnTo>
                    <a:pt x="956" y="3182"/>
                  </a:lnTo>
                  <a:lnTo>
                    <a:pt x="918" y="3188"/>
                  </a:lnTo>
                  <a:lnTo>
                    <a:pt x="880" y="3190"/>
                  </a:lnTo>
                  <a:lnTo>
                    <a:pt x="841" y="3191"/>
                  </a:lnTo>
                  <a:lnTo>
                    <a:pt x="841" y="3191"/>
                  </a:lnTo>
                  <a:lnTo>
                    <a:pt x="817" y="3191"/>
                  </a:lnTo>
                  <a:lnTo>
                    <a:pt x="794" y="3190"/>
                  </a:lnTo>
                  <a:lnTo>
                    <a:pt x="770" y="3187"/>
                  </a:lnTo>
                  <a:lnTo>
                    <a:pt x="747" y="3184"/>
                  </a:lnTo>
                  <a:lnTo>
                    <a:pt x="724" y="3180"/>
                  </a:lnTo>
                  <a:lnTo>
                    <a:pt x="701" y="3174"/>
                  </a:lnTo>
                  <a:lnTo>
                    <a:pt x="677" y="3169"/>
                  </a:lnTo>
                  <a:lnTo>
                    <a:pt x="655" y="3162"/>
                  </a:lnTo>
                  <a:lnTo>
                    <a:pt x="633" y="3155"/>
                  </a:lnTo>
                  <a:lnTo>
                    <a:pt x="610" y="3146"/>
                  </a:lnTo>
                  <a:lnTo>
                    <a:pt x="588" y="3138"/>
                  </a:lnTo>
                  <a:lnTo>
                    <a:pt x="565" y="3128"/>
                  </a:lnTo>
                  <a:lnTo>
                    <a:pt x="544" y="3118"/>
                  </a:lnTo>
                  <a:lnTo>
                    <a:pt x="523" y="3108"/>
                  </a:lnTo>
                  <a:lnTo>
                    <a:pt x="481" y="3085"/>
                  </a:lnTo>
                  <a:lnTo>
                    <a:pt x="442" y="3060"/>
                  </a:lnTo>
                  <a:lnTo>
                    <a:pt x="404" y="3034"/>
                  </a:lnTo>
                  <a:lnTo>
                    <a:pt x="367" y="3006"/>
                  </a:lnTo>
                  <a:lnTo>
                    <a:pt x="334" y="2976"/>
                  </a:lnTo>
                  <a:lnTo>
                    <a:pt x="302" y="2947"/>
                  </a:lnTo>
                  <a:lnTo>
                    <a:pt x="273" y="2916"/>
                  </a:lnTo>
                  <a:lnTo>
                    <a:pt x="248" y="2884"/>
                  </a:lnTo>
                  <a:lnTo>
                    <a:pt x="224" y="2853"/>
                  </a:lnTo>
                  <a:lnTo>
                    <a:pt x="224" y="2853"/>
                  </a:lnTo>
                  <a:lnTo>
                    <a:pt x="208" y="2832"/>
                  </a:lnTo>
                  <a:lnTo>
                    <a:pt x="200" y="2823"/>
                  </a:lnTo>
                  <a:lnTo>
                    <a:pt x="192" y="2814"/>
                  </a:lnTo>
                  <a:lnTo>
                    <a:pt x="183" y="2807"/>
                  </a:lnTo>
                  <a:lnTo>
                    <a:pt x="174" y="2799"/>
                  </a:lnTo>
                  <a:lnTo>
                    <a:pt x="165" y="2794"/>
                  </a:lnTo>
                  <a:lnTo>
                    <a:pt x="156" y="2788"/>
                  </a:lnTo>
                  <a:lnTo>
                    <a:pt x="147" y="2784"/>
                  </a:lnTo>
                  <a:lnTo>
                    <a:pt x="138" y="2780"/>
                  </a:lnTo>
                  <a:lnTo>
                    <a:pt x="129" y="2778"/>
                  </a:lnTo>
                  <a:lnTo>
                    <a:pt x="120" y="2776"/>
                  </a:lnTo>
                  <a:lnTo>
                    <a:pt x="111" y="2775"/>
                  </a:lnTo>
                  <a:lnTo>
                    <a:pt x="102" y="2775"/>
                  </a:lnTo>
                  <a:lnTo>
                    <a:pt x="94" y="2776"/>
                  </a:lnTo>
                  <a:lnTo>
                    <a:pt x="85" y="2778"/>
                  </a:lnTo>
                  <a:lnTo>
                    <a:pt x="85" y="2778"/>
                  </a:lnTo>
                  <a:lnTo>
                    <a:pt x="78" y="2782"/>
                  </a:lnTo>
                  <a:lnTo>
                    <a:pt x="70" y="2785"/>
                  </a:lnTo>
                  <a:lnTo>
                    <a:pt x="62" y="2791"/>
                  </a:lnTo>
                  <a:lnTo>
                    <a:pt x="55" y="2797"/>
                  </a:lnTo>
                  <a:lnTo>
                    <a:pt x="47" y="2805"/>
                  </a:lnTo>
                  <a:lnTo>
                    <a:pt x="41" y="2814"/>
                  </a:lnTo>
                  <a:lnTo>
                    <a:pt x="34" y="2824"/>
                  </a:lnTo>
                  <a:lnTo>
                    <a:pt x="27" y="2835"/>
                  </a:lnTo>
                  <a:lnTo>
                    <a:pt x="22" y="2848"/>
                  </a:lnTo>
                  <a:lnTo>
                    <a:pt x="16" y="2862"/>
                  </a:lnTo>
                  <a:lnTo>
                    <a:pt x="12" y="2878"/>
                  </a:lnTo>
                  <a:lnTo>
                    <a:pt x="7" y="2895"/>
                  </a:lnTo>
                  <a:lnTo>
                    <a:pt x="5" y="2914"/>
                  </a:lnTo>
                  <a:lnTo>
                    <a:pt x="1" y="2934"/>
                  </a:lnTo>
                  <a:lnTo>
                    <a:pt x="0" y="2955"/>
                  </a:lnTo>
                  <a:lnTo>
                    <a:pt x="0" y="2978"/>
                  </a:lnTo>
                  <a:lnTo>
                    <a:pt x="0" y="4803"/>
                  </a:lnTo>
                  <a:lnTo>
                    <a:pt x="1825" y="4803"/>
                  </a:lnTo>
                  <a:lnTo>
                    <a:pt x="1825" y="4803"/>
                  </a:lnTo>
                  <a:lnTo>
                    <a:pt x="1860" y="4804"/>
                  </a:lnTo>
                  <a:lnTo>
                    <a:pt x="1892" y="4807"/>
                  </a:lnTo>
                  <a:lnTo>
                    <a:pt x="1924" y="4811"/>
                  </a:lnTo>
                  <a:lnTo>
                    <a:pt x="1954" y="4818"/>
                  </a:lnTo>
                  <a:lnTo>
                    <a:pt x="1983" y="4824"/>
                  </a:lnTo>
                  <a:lnTo>
                    <a:pt x="2011" y="4835"/>
                  </a:lnTo>
                  <a:lnTo>
                    <a:pt x="2036" y="4845"/>
                  </a:lnTo>
                  <a:lnTo>
                    <a:pt x="2060" y="4857"/>
                  </a:lnTo>
                  <a:lnTo>
                    <a:pt x="2083" y="4871"/>
                  </a:lnTo>
                  <a:lnTo>
                    <a:pt x="2103" y="4887"/>
                  </a:lnTo>
                  <a:lnTo>
                    <a:pt x="2122" y="4903"/>
                  </a:lnTo>
                  <a:lnTo>
                    <a:pt x="2139" y="4922"/>
                  </a:lnTo>
                  <a:lnTo>
                    <a:pt x="2153" y="4941"/>
                  </a:lnTo>
                  <a:lnTo>
                    <a:pt x="2167" y="4962"/>
                  </a:lnTo>
                  <a:lnTo>
                    <a:pt x="2177" y="4983"/>
                  </a:lnTo>
                  <a:lnTo>
                    <a:pt x="2186" y="5007"/>
                  </a:lnTo>
                  <a:lnTo>
                    <a:pt x="2186" y="5007"/>
                  </a:lnTo>
                  <a:lnTo>
                    <a:pt x="2191" y="5028"/>
                  </a:lnTo>
                  <a:lnTo>
                    <a:pt x="2194" y="5050"/>
                  </a:lnTo>
                  <a:lnTo>
                    <a:pt x="2197" y="5073"/>
                  </a:lnTo>
                  <a:lnTo>
                    <a:pt x="2196" y="5094"/>
                  </a:lnTo>
                  <a:lnTo>
                    <a:pt x="2193" y="5116"/>
                  </a:lnTo>
                  <a:lnTo>
                    <a:pt x="2189" y="5139"/>
                  </a:lnTo>
                  <a:lnTo>
                    <a:pt x="2182" y="5160"/>
                  </a:lnTo>
                  <a:lnTo>
                    <a:pt x="2174" y="5181"/>
                  </a:lnTo>
                  <a:lnTo>
                    <a:pt x="2164" y="5203"/>
                  </a:lnTo>
                  <a:lnTo>
                    <a:pt x="2153" y="5224"/>
                  </a:lnTo>
                  <a:lnTo>
                    <a:pt x="2139" y="5244"/>
                  </a:lnTo>
                  <a:lnTo>
                    <a:pt x="2124" y="5263"/>
                  </a:lnTo>
                  <a:lnTo>
                    <a:pt x="2107" y="5282"/>
                  </a:lnTo>
                  <a:lnTo>
                    <a:pt x="2088" y="5300"/>
                  </a:lnTo>
                  <a:lnTo>
                    <a:pt x="2068" y="5317"/>
                  </a:lnTo>
                  <a:lnTo>
                    <a:pt x="2046" y="5334"/>
                  </a:lnTo>
                  <a:lnTo>
                    <a:pt x="2046" y="5334"/>
                  </a:lnTo>
                  <a:lnTo>
                    <a:pt x="2022" y="5351"/>
                  </a:lnTo>
                  <a:lnTo>
                    <a:pt x="1998" y="5372"/>
                  </a:lnTo>
                  <a:lnTo>
                    <a:pt x="1974" y="5394"/>
                  </a:lnTo>
                  <a:lnTo>
                    <a:pt x="1951" y="5419"/>
                  </a:lnTo>
                  <a:lnTo>
                    <a:pt x="1927" y="5445"/>
                  </a:lnTo>
                  <a:lnTo>
                    <a:pt x="1905" y="5473"/>
                  </a:lnTo>
                  <a:lnTo>
                    <a:pt x="1885" y="5504"/>
                  </a:lnTo>
                  <a:lnTo>
                    <a:pt x="1864" y="5534"/>
                  </a:lnTo>
                  <a:lnTo>
                    <a:pt x="1847" y="5566"/>
                  </a:lnTo>
                  <a:lnTo>
                    <a:pt x="1830" y="5600"/>
                  </a:lnTo>
                  <a:lnTo>
                    <a:pt x="1815" y="5634"/>
                  </a:lnTo>
                  <a:lnTo>
                    <a:pt x="1803" y="5669"/>
                  </a:lnTo>
                  <a:lnTo>
                    <a:pt x="1794" y="5705"/>
                  </a:lnTo>
                  <a:lnTo>
                    <a:pt x="1789" y="5722"/>
                  </a:lnTo>
                  <a:lnTo>
                    <a:pt x="1786" y="5741"/>
                  </a:lnTo>
                  <a:lnTo>
                    <a:pt x="1784" y="5759"/>
                  </a:lnTo>
                  <a:lnTo>
                    <a:pt x="1782" y="5777"/>
                  </a:lnTo>
                  <a:lnTo>
                    <a:pt x="1780" y="5794"/>
                  </a:lnTo>
                  <a:lnTo>
                    <a:pt x="1779" y="5812"/>
                  </a:lnTo>
                  <a:lnTo>
                    <a:pt x="1779" y="5812"/>
                  </a:lnTo>
                  <a:lnTo>
                    <a:pt x="1780" y="5843"/>
                  </a:lnTo>
                  <a:lnTo>
                    <a:pt x="1783" y="5872"/>
                  </a:lnTo>
                  <a:lnTo>
                    <a:pt x="1787" y="5901"/>
                  </a:lnTo>
                  <a:lnTo>
                    <a:pt x="1793" y="5930"/>
                  </a:lnTo>
                  <a:lnTo>
                    <a:pt x="1800" y="5958"/>
                  </a:lnTo>
                  <a:lnTo>
                    <a:pt x="1808" y="5986"/>
                  </a:lnTo>
                  <a:lnTo>
                    <a:pt x="1817" y="6013"/>
                  </a:lnTo>
                  <a:lnTo>
                    <a:pt x="1829" y="6039"/>
                  </a:lnTo>
                  <a:lnTo>
                    <a:pt x="1841" y="6065"/>
                  </a:lnTo>
                  <a:lnTo>
                    <a:pt x="1855" y="6091"/>
                  </a:lnTo>
                  <a:lnTo>
                    <a:pt x="1870" y="6116"/>
                  </a:lnTo>
                  <a:lnTo>
                    <a:pt x="1887" y="6139"/>
                  </a:lnTo>
                  <a:lnTo>
                    <a:pt x="1904" y="6161"/>
                  </a:lnTo>
                  <a:lnTo>
                    <a:pt x="1923" y="6184"/>
                  </a:lnTo>
                  <a:lnTo>
                    <a:pt x="1942" y="6205"/>
                  </a:lnTo>
                  <a:lnTo>
                    <a:pt x="1963" y="6225"/>
                  </a:lnTo>
                  <a:lnTo>
                    <a:pt x="1984" y="6245"/>
                  </a:lnTo>
                  <a:lnTo>
                    <a:pt x="2007" y="6263"/>
                  </a:lnTo>
                  <a:lnTo>
                    <a:pt x="2030" y="6281"/>
                  </a:lnTo>
                  <a:lnTo>
                    <a:pt x="2055" y="6297"/>
                  </a:lnTo>
                  <a:lnTo>
                    <a:pt x="2079" y="6312"/>
                  </a:lnTo>
                  <a:lnTo>
                    <a:pt x="2106" y="6326"/>
                  </a:lnTo>
                  <a:lnTo>
                    <a:pt x="2133" y="6339"/>
                  </a:lnTo>
                  <a:lnTo>
                    <a:pt x="2160" y="6350"/>
                  </a:lnTo>
                  <a:lnTo>
                    <a:pt x="2188" y="6362"/>
                  </a:lnTo>
                  <a:lnTo>
                    <a:pt x="2217" y="6371"/>
                  </a:lnTo>
                  <a:lnTo>
                    <a:pt x="2247" y="6378"/>
                  </a:lnTo>
                  <a:lnTo>
                    <a:pt x="2277" y="6385"/>
                  </a:lnTo>
                  <a:lnTo>
                    <a:pt x="2307" y="6390"/>
                  </a:lnTo>
                  <a:lnTo>
                    <a:pt x="2339" y="6394"/>
                  </a:lnTo>
                  <a:lnTo>
                    <a:pt x="2370" y="6396"/>
                  </a:lnTo>
                  <a:lnTo>
                    <a:pt x="2401" y="6396"/>
                  </a:lnTo>
                  <a:lnTo>
                    <a:pt x="2401" y="6396"/>
                  </a:lnTo>
                  <a:lnTo>
                    <a:pt x="2434" y="6396"/>
                  </a:lnTo>
                  <a:lnTo>
                    <a:pt x="2465" y="6394"/>
                  </a:lnTo>
                  <a:lnTo>
                    <a:pt x="2497" y="6390"/>
                  </a:lnTo>
                  <a:lnTo>
                    <a:pt x="2527" y="6385"/>
                  </a:lnTo>
                  <a:lnTo>
                    <a:pt x="2557" y="6378"/>
                  </a:lnTo>
                  <a:lnTo>
                    <a:pt x="2587" y="6371"/>
                  </a:lnTo>
                  <a:lnTo>
                    <a:pt x="2615" y="6362"/>
                  </a:lnTo>
                  <a:lnTo>
                    <a:pt x="2644" y="6350"/>
                  </a:lnTo>
                  <a:lnTo>
                    <a:pt x="2671" y="6339"/>
                  </a:lnTo>
                  <a:lnTo>
                    <a:pt x="2698" y="6326"/>
                  </a:lnTo>
                  <a:lnTo>
                    <a:pt x="2725" y="6312"/>
                  </a:lnTo>
                  <a:lnTo>
                    <a:pt x="2749" y="6297"/>
                  </a:lnTo>
                  <a:lnTo>
                    <a:pt x="2774" y="6281"/>
                  </a:lnTo>
                  <a:lnTo>
                    <a:pt x="2798" y="6263"/>
                  </a:lnTo>
                  <a:lnTo>
                    <a:pt x="2820" y="6245"/>
                  </a:lnTo>
                  <a:lnTo>
                    <a:pt x="2841" y="6225"/>
                  </a:lnTo>
                  <a:lnTo>
                    <a:pt x="2862" y="6205"/>
                  </a:lnTo>
                  <a:lnTo>
                    <a:pt x="2881" y="6184"/>
                  </a:lnTo>
                  <a:lnTo>
                    <a:pt x="2900" y="6161"/>
                  </a:lnTo>
                  <a:lnTo>
                    <a:pt x="2917" y="6139"/>
                  </a:lnTo>
                  <a:lnTo>
                    <a:pt x="2934" y="6116"/>
                  </a:lnTo>
                  <a:lnTo>
                    <a:pt x="2949" y="6091"/>
                  </a:lnTo>
                  <a:lnTo>
                    <a:pt x="2962" y="6065"/>
                  </a:lnTo>
                  <a:lnTo>
                    <a:pt x="2975" y="6039"/>
                  </a:lnTo>
                  <a:lnTo>
                    <a:pt x="2987" y="6013"/>
                  </a:lnTo>
                  <a:lnTo>
                    <a:pt x="2996" y="5986"/>
                  </a:lnTo>
                  <a:lnTo>
                    <a:pt x="3005" y="5958"/>
                  </a:lnTo>
                  <a:lnTo>
                    <a:pt x="3011" y="5930"/>
                  </a:lnTo>
                  <a:lnTo>
                    <a:pt x="3017" y="5901"/>
                  </a:lnTo>
                  <a:lnTo>
                    <a:pt x="3021" y="5872"/>
                  </a:lnTo>
                  <a:lnTo>
                    <a:pt x="3024" y="5843"/>
                  </a:lnTo>
                  <a:lnTo>
                    <a:pt x="3024" y="5812"/>
                  </a:lnTo>
                  <a:lnTo>
                    <a:pt x="3024" y="5812"/>
                  </a:lnTo>
                  <a:lnTo>
                    <a:pt x="3024" y="5794"/>
                  </a:lnTo>
                  <a:lnTo>
                    <a:pt x="3022" y="5777"/>
                  </a:lnTo>
                  <a:lnTo>
                    <a:pt x="3020" y="5759"/>
                  </a:lnTo>
                  <a:lnTo>
                    <a:pt x="3018" y="5741"/>
                  </a:lnTo>
                  <a:lnTo>
                    <a:pt x="3015" y="5722"/>
                  </a:lnTo>
                  <a:lnTo>
                    <a:pt x="3010" y="5705"/>
                  </a:lnTo>
                  <a:lnTo>
                    <a:pt x="3000" y="5669"/>
                  </a:lnTo>
                  <a:lnTo>
                    <a:pt x="2988" y="5634"/>
                  </a:lnTo>
                  <a:lnTo>
                    <a:pt x="2974" y="5600"/>
                  </a:lnTo>
                  <a:lnTo>
                    <a:pt x="2958" y="5566"/>
                  </a:lnTo>
                  <a:lnTo>
                    <a:pt x="2940" y="5534"/>
                  </a:lnTo>
                  <a:lnTo>
                    <a:pt x="2920" y="5504"/>
                  </a:lnTo>
                  <a:lnTo>
                    <a:pt x="2898" y="5473"/>
                  </a:lnTo>
                  <a:lnTo>
                    <a:pt x="2877" y="5445"/>
                  </a:lnTo>
                  <a:lnTo>
                    <a:pt x="2854" y="5419"/>
                  </a:lnTo>
                  <a:lnTo>
                    <a:pt x="2830" y="5394"/>
                  </a:lnTo>
                  <a:lnTo>
                    <a:pt x="2807" y="5372"/>
                  </a:lnTo>
                  <a:lnTo>
                    <a:pt x="2782" y="5351"/>
                  </a:lnTo>
                  <a:lnTo>
                    <a:pt x="2757" y="5334"/>
                  </a:lnTo>
                  <a:lnTo>
                    <a:pt x="2757" y="5334"/>
                  </a:lnTo>
                  <a:lnTo>
                    <a:pt x="2736" y="5317"/>
                  </a:lnTo>
                  <a:lnTo>
                    <a:pt x="2716" y="5300"/>
                  </a:lnTo>
                  <a:lnTo>
                    <a:pt x="2697" y="5282"/>
                  </a:lnTo>
                  <a:lnTo>
                    <a:pt x="2680" y="5263"/>
                  </a:lnTo>
                  <a:lnTo>
                    <a:pt x="2664" y="5244"/>
                  </a:lnTo>
                  <a:lnTo>
                    <a:pt x="2651" y="5224"/>
                  </a:lnTo>
                  <a:lnTo>
                    <a:pt x="2640" y="5203"/>
                  </a:lnTo>
                  <a:lnTo>
                    <a:pt x="2630" y="5181"/>
                  </a:lnTo>
                  <a:lnTo>
                    <a:pt x="2622" y="5160"/>
                  </a:lnTo>
                  <a:lnTo>
                    <a:pt x="2615" y="5139"/>
                  </a:lnTo>
                  <a:lnTo>
                    <a:pt x="2611" y="5116"/>
                  </a:lnTo>
                  <a:lnTo>
                    <a:pt x="2608" y="5094"/>
                  </a:lnTo>
                  <a:lnTo>
                    <a:pt x="2607" y="5073"/>
                  </a:lnTo>
                  <a:lnTo>
                    <a:pt x="2610" y="5050"/>
                  </a:lnTo>
                  <a:lnTo>
                    <a:pt x="2613" y="5028"/>
                  </a:lnTo>
                  <a:lnTo>
                    <a:pt x="2619" y="5007"/>
                  </a:lnTo>
                  <a:lnTo>
                    <a:pt x="2619" y="5007"/>
                  </a:lnTo>
                  <a:lnTo>
                    <a:pt x="2627" y="4983"/>
                  </a:lnTo>
                  <a:lnTo>
                    <a:pt x="2638" y="4962"/>
                  </a:lnTo>
                  <a:lnTo>
                    <a:pt x="2651" y="4941"/>
                  </a:lnTo>
                  <a:lnTo>
                    <a:pt x="2666" y="4922"/>
                  </a:lnTo>
                  <a:lnTo>
                    <a:pt x="2682" y="4903"/>
                  </a:lnTo>
                  <a:lnTo>
                    <a:pt x="2701" y="4887"/>
                  </a:lnTo>
                  <a:lnTo>
                    <a:pt x="2721" y="4871"/>
                  </a:lnTo>
                  <a:lnTo>
                    <a:pt x="2744" y="4857"/>
                  </a:lnTo>
                  <a:lnTo>
                    <a:pt x="2767" y="4845"/>
                  </a:lnTo>
                  <a:lnTo>
                    <a:pt x="2793" y="4835"/>
                  </a:lnTo>
                  <a:lnTo>
                    <a:pt x="2821" y="4824"/>
                  </a:lnTo>
                  <a:lnTo>
                    <a:pt x="2849" y="4818"/>
                  </a:lnTo>
                  <a:lnTo>
                    <a:pt x="2880" y="4811"/>
                  </a:lnTo>
                  <a:lnTo>
                    <a:pt x="2912" y="4807"/>
                  </a:lnTo>
                  <a:lnTo>
                    <a:pt x="2944" y="4804"/>
                  </a:lnTo>
                  <a:lnTo>
                    <a:pt x="2979" y="4803"/>
                  </a:lnTo>
                  <a:lnTo>
                    <a:pt x="4804" y="4803"/>
                  </a:lnTo>
                  <a:lnTo>
                    <a:pt x="4804" y="2978"/>
                  </a:lnTo>
                  <a:lnTo>
                    <a:pt x="4804" y="2978"/>
                  </a:lnTo>
                  <a:lnTo>
                    <a:pt x="4805" y="2944"/>
                  </a:lnTo>
                  <a:lnTo>
                    <a:pt x="4807" y="2911"/>
                  </a:lnTo>
                  <a:lnTo>
                    <a:pt x="4812" y="2880"/>
                  </a:lnTo>
                  <a:lnTo>
                    <a:pt x="4818" y="2850"/>
                  </a:lnTo>
                  <a:lnTo>
                    <a:pt x="4825" y="2821"/>
                  </a:lnTo>
                  <a:lnTo>
                    <a:pt x="4835" y="2793"/>
                  </a:lnTo>
                  <a:lnTo>
                    <a:pt x="4845" y="2767"/>
                  </a:lnTo>
                  <a:lnTo>
                    <a:pt x="4857" y="2744"/>
                  </a:lnTo>
                  <a:lnTo>
                    <a:pt x="4872" y="2721"/>
                  </a:lnTo>
                  <a:lnTo>
                    <a:pt x="4887" y="2701"/>
                  </a:lnTo>
                  <a:lnTo>
                    <a:pt x="4903" y="2682"/>
                  </a:lnTo>
                  <a:lnTo>
                    <a:pt x="4922" y="2665"/>
                  </a:lnTo>
                  <a:lnTo>
                    <a:pt x="4941" y="2651"/>
                  </a:lnTo>
                  <a:lnTo>
                    <a:pt x="4963" y="2637"/>
                  </a:lnTo>
                  <a:lnTo>
                    <a:pt x="4984" y="2627"/>
                  </a:lnTo>
                  <a:lnTo>
                    <a:pt x="5007" y="2618"/>
                  </a:lnTo>
                  <a:lnTo>
                    <a:pt x="5007" y="2618"/>
                  </a:lnTo>
                  <a:lnTo>
                    <a:pt x="5029" y="2613"/>
                  </a:lnTo>
                  <a:lnTo>
                    <a:pt x="5051" y="2609"/>
                  </a:lnTo>
                  <a:lnTo>
                    <a:pt x="5073" y="2607"/>
                  </a:lnTo>
                  <a:lnTo>
                    <a:pt x="5095" y="2608"/>
                  </a:lnTo>
                  <a:lnTo>
                    <a:pt x="5117" y="2610"/>
                  </a:lnTo>
                  <a:lnTo>
                    <a:pt x="5139" y="2615"/>
                  </a:lnTo>
                  <a:lnTo>
                    <a:pt x="5161" y="2622"/>
                  </a:lnTo>
                  <a:lnTo>
                    <a:pt x="5182" y="2629"/>
                  </a:lnTo>
                  <a:lnTo>
                    <a:pt x="5203" y="2639"/>
                  </a:lnTo>
                  <a:lnTo>
                    <a:pt x="5224" y="2651"/>
                  </a:lnTo>
                  <a:lnTo>
                    <a:pt x="5245" y="2665"/>
                  </a:lnTo>
                  <a:lnTo>
                    <a:pt x="5264" y="2680"/>
                  </a:lnTo>
                  <a:lnTo>
                    <a:pt x="5283" y="2697"/>
                  </a:lnTo>
                  <a:lnTo>
                    <a:pt x="5300" y="2716"/>
                  </a:lnTo>
                  <a:lnTo>
                    <a:pt x="5317" y="2736"/>
                  </a:lnTo>
                  <a:lnTo>
                    <a:pt x="5334" y="2758"/>
                  </a:lnTo>
                  <a:lnTo>
                    <a:pt x="5334" y="2758"/>
                  </a:lnTo>
                  <a:lnTo>
                    <a:pt x="5352" y="2782"/>
                  </a:lnTo>
                  <a:lnTo>
                    <a:pt x="5372" y="2806"/>
                  </a:lnTo>
                  <a:lnTo>
                    <a:pt x="5394" y="2830"/>
                  </a:lnTo>
                  <a:lnTo>
                    <a:pt x="5419" y="2853"/>
                  </a:lnTo>
                  <a:lnTo>
                    <a:pt x="5446" y="2877"/>
                  </a:lnTo>
                  <a:lnTo>
                    <a:pt x="5474" y="2898"/>
                  </a:lnTo>
                  <a:lnTo>
                    <a:pt x="5503" y="2919"/>
                  </a:lnTo>
                  <a:lnTo>
                    <a:pt x="5534" y="2939"/>
                  </a:lnTo>
                  <a:lnTo>
                    <a:pt x="5567" y="2957"/>
                  </a:lnTo>
                  <a:lnTo>
                    <a:pt x="5600" y="2974"/>
                  </a:lnTo>
                  <a:lnTo>
                    <a:pt x="5635" y="2987"/>
                  </a:lnTo>
                  <a:lnTo>
                    <a:pt x="5670" y="3000"/>
                  </a:lnTo>
                  <a:lnTo>
                    <a:pt x="5704" y="3010"/>
                  </a:lnTo>
                  <a:lnTo>
                    <a:pt x="5722" y="3014"/>
                  </a:lnTo>
                  <a:lnTo>
                    <a:pt x="5740" y="3018"/>
                  </a:lnTo>
                  <a:lnTo>
                    <a:pt x="5759" y="3020"/>
                  </a:lnTo>
                  <a:lnTo>
                    <a:pt x="5777" y="3022"/>
                  </a:lnTo>
                  <a:lnTo>
                    <a:pt x="5795" y="3023"/>
                  </a:lnTo>
                  <a:lnTo>
                    <a:pt x="5813" y="3023"/>
                  </a:lnTo>
                  <a:lnTo>
                    <a:pt x="5813" y="3023"/>
                  </a:lnTo>
                  <a:lnTo>
                    <a:pt x="5843" y="3023"/>
                  </a:lnTo>
                  <a:lnTo>
                    <a:pt x="5872" y="3021"/>
                  </a:lnTo>
                  <a:lnTo>
                    <a:pt x="5901" y="3017"/>
                  </a:lnTo>
                  <a:lnTo>
                    <a:pt x="5930" y="3011"/>
                  </a:lnTo>
                  <a:lnTo>
                    <a:pt x="5958" y="3004"/>
                  </a:lnTo>
                  <a:lnTo>
                    <a:pt x="5986" y="2995"/>
                  </a:lnTo>
                  <a:lnTo>
                    <a:pt x="6013" y="2986"/>
                  </a:lnTo>
                  <a:lnTo>
                    <a:pt x="6040" y="2975"/>
                  </a:lnTo>
                  <a:lnTo>
                    <a:pt x="6066" y="2963"/>
                  </a:lnTo>
                  <a:lnTo>
                    <a:pt x="6092" y="2948"/>
                  </a:lnTo>
                  <a:lnTo>
                    <a:pt x="6116" y="2934"/>
                  </a:lnTo>
                  <a:lnTo>
                    <a:pt x="6140" y="2917"/>
                  </a:lnTo>
                  <a:lnTo>
                    <a:pt x="6162" y="2900"/>
                  </a:lnTo>
                  <a:lnTo>
                    <a:pt x="6184" y="2881"/>
                  </a:lnTo>
                  <a:lnTo>
                    <a:pt x="6206" y="2862"/>
                  </a:lnTo>
                  <a:lnTo>
                    <a:pt x="6226" y="2841"/>
                  </a:lnTo>
                  <a:lnTo>
                    <a:pt x="6246" y="2820"/>
                  </a:lnTo>
                  <a:lnTo>
                    <a:pt x="6264" y="2797"/>
                  </a:lnTo>
                  <a:lnTo>
                    <a:pt x="6282" y="2774"/>
                  </a:lnTo>
                  <a:lnTo>
                    <a:pt x="6297" y="2749"/>
                  </a:lnTo>
                  <a:lnTo>
                    <a:pt x="6313" y="2725"/>
                  </a:lnTo>
                  <a:lnTo>
                    <a:pt x="6327" y="2698"/>
                  </a:lnTo>
                  <a:lnTo>
                    <a:pt x="6340" y="2671"/>
                  </a:lnTo>
                  <a:lnTo>
                    <a:pt x="6351" y="2644"/>
                  </a:lnTo>
                  <a:lnTo>
                    <a:pt x="6362" y="2615"/>
                  </a:lnTo>
                  <a:lnTo>
                    <a:pt x="6371" y="2587"/>
                  </a:lnTo>
                  <a:lnTo>
                    <a:pt x="6379" y="2557"/>
                  </a:lnTo>
                  <a:lnTo>
                    <a:pt x="6386" y="2526"/>
                  </a:lnTo>
                  <a:lnTo>
                    <a:pt x="6390" y="2496"/>
                  </a:lnTo>
                  <a:lnTo>
                    <a:pt x="6395" y="2465"/>
                  </a:lnTo>
                  <a:lnTo>
                    <a:pt x="6397" y="2434"/>
                  </a:lnTo>
                  <a:lnTo>
                    <a:pt x="6397" y="2402"/>
                  </a:lnTo>
                  <a:lnTo>
                    <a:pt x="6397" y="2402"/>
                  </a:lnTo>
                  <a:lnTo>
                    <a:pt x="6397" y="2370"/>
                  </a:lnTo>
                  <a:lnTo>
                    <a:pt x="6395" y="2339"/>
                  </a:lnTo>
                  <a:lnTo>
                    <a:pt x="6390" y="2307"/>
                  </a:lnTo>
                  <a:lnTo>
                    <a:pt x="6386" y="2277"/>
                  </a:lnTo>
                  <a:lnTo>
                    <a:pt x="6379" y="2247"/>
                  </a:lnTo>
                  <a:lnTo>
                    <a:pt x="6371" y="2217"/>
                  </a:lnTo>
                  <a:lnTo>
                    <a:pt x="6362" y="2189"/>
                  </a:lnTo>
                  <a:lnTo>
                    <a:pt x="6351" y="2160"/>
                  </a:lnTo>
                  <a:lnTo>
                    <a:pt x="6340" y="2133"/>
                  </a:lnTo>
                  <a:lnTo>
                    <a:pt x="6327" y="2106"/>
                  </a:lnTo>
                  <a:lnTo>
                    <a:pt x="6313" y="2079"/>
                  </a:lnTo>
                  <a:lnTo>
                    <a:pt x="6297" y="2054"/>
                  </a:lnTo>
                  <a:lnTo>
                    <a:pt x="6282" y="2030"/>
                  </a:lnTo>
                  <a:lnTo>
                    <a:pt x="6264" y="2006"/>
                  </a:lnTo>
                  <a:lnTo>
                    <a:pt x="6246" y="1984"/>
                  </a:lnTo>
                  <a:lnTo>
                    <a:pt x="6226" y="1963"/>
                  </a:lnTo>
                  <a:lnTo>
                    <a:pt x="6206" y="1941"/>
                  </a:lnTo>
                  <a:lnTo>
                    <a:pt x="6184" y="1922"/>
                  </a:lnTo>
                  <a:lnTo>
                    <a:pt x="6162" y="1903"/>
                  </a:lnTo>
                  <a:lnTo>
                    <a:pt x="6140" y="1887"/>
                  </a:lnTo>
                  <a:lnTo>
                    <a:pt x="6116" y="1870"/>
                  </a:lnTo>
                  <a:lnTo>
                    <a:pt x="6092" y="1855"/>
                  </a:lnTo>
                  <a:lnTo>
                    <a:pt x="6066" y="1841"/>
                  </a:lnTo>
                  <a:lnTo>
                    <a:pt x="6040" y="1828"/>
                  </a:lnTo>
                  <a:lnTo>
                    <a:pt x="6013" y="1817"/>
                  </a:lnTo>
                  <a:lnTo>
                    <a:pt x="5986" y="1808"/>
                  </a:lnTo>
                  <a:lnTo>
                    <a:pt x="5958" y="1799"/>
                  </a:lnTo>
                  <a:lnTo>
                    <a:pt x="5930" y="1793"/>
                  </a:lnTo>
                  <a:lnTo>
                    <a:pt x="5901" y="1787"/>
                  </a:lnTo>
                  <a:lnTo>
                    <a:pt x="5872" y="1782"/>
                  </a:lnTo>
                  <a:lnTo>
                    <a:pt x="5843" y="1780"/>
                  </a:lnTo>
                  <a:lnTo>
                    <a:pt x="5813" y="1780"/>
                  </a:lnTo>
                  <a:lnTo>
                    <a:pt x="5813" y="1780"/>
                  </a:lnTo>
                  <a:lnTo>
                    <a:pt x="5795" y="1780"/>
                  </a:lnTo>
                  <a:lnTo>
                    <a:pt x="5777" y="1781"/>
                  </a:lnTo>
                  <a:lnTo>
                    <a:pt x="5759" y="1784"/>
                  </a:lnTo>
                  <a:lnTo>
                    <a:pt x="5740" y="1786"/>
                  </a:lnTo>
                  <a:lnTo>
                    <a:pt x="5722" y="1789"/>
                  </a:lnTo>
                  <a:lnTo>
                    <a:pt x="5704" y="1794"/>
                  </a:lnTo>
                  <a:lnTo>
                    <a:pt x="5670" y="1804"/>
                  </a:lnTo>
                  <a:lnTo>
                    <a:pt x="5635" y="1816"/>
                  </a:lnTo>
                  <a:lnTo>
                    <a:pt x="5600" y="1829"/>
                  </a:lnTo>
                  <a:lnTo>
                    <a:pt x="5567" y="1846"/>
                  </a:lnTo>
                  <a:lnTo>
                    <a:pt x="5534" y="1864"/>
                  </a:lnTo>
                  <a:lnTo>
                    <a:pt x="5503" y="1884"/>
                  </a:lnTo>
                  <a:lnTo>
                    <a:pt x="5474" y="1906"/>
                  </a:lnTo>
                  <a:lnTo>
                    <a:pt x="5446" y="1927"/>
                  </a:lnTo>
                  <a:lnTo>
                    <a:pt x="5419" y="1950"/>
                  </a:lnTo>
                  <a:lnTo>
                    <a:pt x="5394" y="1974"/>
                  </a:lnTo>
                  <a:lnTo>
                    <a:pt x="5372" y="1997"/>
                  </a:lnTo>
                  <a:lnTo>
                    <a:pt x="5352" y="2022"/>
                  </a:lnTo>
                  <a:lnTo>
                    <a:pt x="5334" y="2045"/>
                  </a:lnTo>
                  <a:lnTo>
                    <a:pt x="5334" y="2045"/>
                  </a:lnTo>
                  <a:lnTo>
                    <a:pt x="5317" y="2068"/>
                  </a:lnTo>
                  <a:lnTo>
                    <a:pt x="5300" y="2088"/>
                  </a:lnTo>
                  <a:lnTo>
                    <a:pt x="5283" y="2107"/>
                  </a:lnTo>
                  <a:lnTo>
                    <a:pt x="5264" y="2124"/>
                  </a:lnTo>
                  <a:lnTo>
                    <a:pt x="5245" y="2138"/>
                  </a:lnTo>
                  <a:lnTo>
                    <a:pt x="5224" y="2153"/>
                  </a:lnTo>
                  <a:lnTo>
                    <a:pt x="5203" y="2164"/>
                  </a:lnTo>
                  <a:lnTo>
                    <a:pt x="5182" y="2174"/>
                  </a:lnTo>
                  <a:lnTo>
                    <a:pt x="5161" y="2182"/>
                  </a:lnTo>
                  <a:lnTo>
                    <a:pt x="5139" y="2189"/>
                  </a:lnTo>
                  <a:lnTo>
                    <a:pt x="5117" y="2193"/>
                  </a:lnTo>
                  <a:lnTo>
                    <a:pt x="5095" y="2195"/>
                  </a:lnTo>
                  <a:lnTo>
                    <a:pt x="5073" y="2196"/>
                  </a:lnTo>
                  <a:lnTo>
                    <a:pt x="5051" y="2194"/>
                  </a:lnTo>
                  <a:lnTo>
                    <a:pt x="5029" y="2191"/>
                  </a:lnTo>
                  <a:lnTo>
                    <a:pt x="5007" y="2185"/>
                  </a:lnTo>
                  <a:lnTo>
                    <a:pt x="5007" y="2185"/>
                  </a:lnTo>
                  <a:lnTo>
                    <a:pt x="4984" y="2176"/>
                  </a:lnTo>
                  <a:lnTo>
                    <a:pt x="4963" y="2166"/>
                  </a:lnTo>
                  <a:lnTo>
                    <a:pt x="4941" y="2153"/>
                  </a:lnTo>
                  <a:lnTo>
                    <a:pt x="4922" y="2138"/>
                  </a:lnTo>
                  <a:lnTo>
                    <a:pt x="4903" y="2121"/>
                  </a:lnTo>
                  <a:lnTo>
                    <a:pt x="4887" y="2102"/>
                  </a:lnTo>
                  <a:lnTo>
                    <a:pt x="4872" y="2082"/>
                  </a:lnTo>
                  <a:lnTo>
                    <a:pt x="4857" y="2060"/>
                  </a:lnTo>
                  <a:lnTo>
                    <a:pt x="4845" y="2035"/>
                  </a:lnTo>
                  <a:lnTo>
                    <a:pt x="4835" y="2011"/>
                  </a:lnTo>
                  <a:lnTo>
                    <a:pt x="4825" y="1983"/>
                  </a:lnTo>
                  <a:lnTo>
                    <a:pt x="4818" y="1954"/>
                  </a:lnTo>
                  <a:lnTo>
                    <a:pt x="4812" y="1923"/>
                  </a:lnTo>
                  <a:lnTo>
                    <a:pt x="4807" y="1892"/>
                  </a:lnTo>
                  <a:lnTo>
                    <a:pt x="4805" y="1860"/>
                  </a:lnTo>
                  <a:lnTo>
                    <a:pt x="4804" y="1825"/>
                  </a:lnTo>
                  <a:lnTo>
                    <a:pt x="4804" y="0"/>
                  </a:lnTo>
                  <a:lnTo>
                    <a:pt x="2979" y="0"/>
                  </a:lnTo>
                  <a:lnTo>
                    <a:pt x="2979" y="0"/>
                  </a:lnTo>
                  <a:lnTo>
                    <a:pt x="2955" y="0"/>
                  </a:lnTo>
                  <a:lnTo>
                    <a:pt x="2934" y="1"/>
                  </a:lnTo>
                  <a:lnTo>
                    <a:pt x="2914" y="5"/>
                  </a:lnTo>
                  <a:lnTo>
                    <a:pt x="2895" y="7"/>
                  </a:lnTo>
                  <a:lnTo>
                    <a:pt x="2878" y="11"/>
                  </a:lnTo>
                  <a:lnTo>
                    <a:pt x="2862" y="16"/>
                  </a:lnTo>
                  <a:lnTo>
                    <a:pt x="2848" y="22"/>
                  </a:lnTo>
                  <a:lnTo>
                    <a:pt x="2836" y="27"/>
                  </a:lnTo>
                  <a:lnTo>
                    <a:pt x="2824" y="34"/>
                  </a:lnTo>
                  <a:lnTo>
                    <a:pt x="2814" y="41"/>
                  </a:lnTo>
                  <a:lnTo>
                    <a:pt x="2805" y="47"/>
                  </a:lnTo>
                  <a:lnTo>
                    <a:pt x="2798" y="55"/>
                  </a:lnTo>
                  <a:lnTo>
                    <a:pt x="2791" y="62"/>
                  </a:lnTo>
                  <a:lnTo>
                    <a:pt x="2785" y="70"/>
                  </a:lnTo>
                  <a:lnTo>
                    <a:pt x="2782" y="77"/>
                  </a:lnTo>
                  <a:lnTo>
                    <a:pt x="2779" y="85"/>
                  </a:lnTo>
                  <a:lnTo>
                    <a:pt x="2779" y="85"/>
                  </a:lnTo>
                  <a:close/>
                </a:path>
              </a:pathLst>
            </a:cu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p>
              <a:pPr algn="ctr"/>
              <a:endParaRPr lang="zh-CN" altLang="en-US" sz="2400">
                <a:latin typeface="Bahnschrift SemiLight SemiConde" panose="020B0502040204020203" pitchFamily="3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132438" y="3989861"/>
              <a:ext cx="1424801" cy="1425467"/>
              <a:chOff x="5132438" y="3989861"/>
              <a:chExt cx="1424801" cy="1425467"/>
            </a:xfrm>
          </p:grpSpPr>
          <p:sp>
            <p:nvSpPr>
              <p:cNvPr id="29" name="Freeform 8"/>
              <p:cNvSpPr/>
              <p:nvPr/>
            </p:nvSpPr>
            <p:spPr bwMode="auto">
              <a:xfrm rot="2700000">
                <a:off x="5132105" y="3990194"/>
                <a:ext cx="1425467" cy="1424801"/>
              </a:xfrm>
              <a:custGeom>
                <a:avLst/>
                <a:gdLst>
                  <a:gd name="T0" fmla="*/ 830 w 6398"/>
                  <a:gd name="T1" fmla="*/ 2957 h 6396"/>
                  <a:gd name="T2" fmla="*/ 1098 w 6398"/>
                  <a:gd name="T3" fmla="*/ 2715 h 6396"/>
                  <a:gd name="T4" fmla="*/ 1347 w 6398"/>
                  <a:gd name="T5" fmla="*/ 2609 h 6396"/>
                  <a:gd name="T6" fmla="*/ 1552 w 6398"/>
                  <a:gd name="T7" fmla="*/ 2767 h 6396"/>
                  <a:gd name="T8" fmla="*/ 3486 w 6398"/>
                  <a:gd name="T9" fmla="*/ 4806 h 6396"/>
                  <a:gd name="T10" fmla="*/ 3759 w 6398"/>
                  <a:gd name="T11" fmla="*/ 4961 h 6396"/>
                  <a:gd name="T12" fmla="*/ 3758 w 6398"/>
                  <a:gd name="T13" fmla="*/ 5202 h 6396"/>
                  <a:gd name="T14" fmla="*/ 3543 w 6398"/>
                  <a:gd name="T15" fmla="*/ 5418 h 6396"/>
                  <a:gd name="T16" fmla="*/ 3377 w 6398"/>
                  <a:gd name="T17" fmla="*/ 5758 h 6396"/>
                  <a:gd name="T18" fmla="*/ 3423 w 6398"/>
                  <a:gd name="T19" fmla="*/ 6039 h 6396"/>
                  <a:gd name="T20" fmla="*/ 3649 w 6398"/>
                  <a:gd name="T21" fmla="*/ 6296 h 6396"/>
                  <a:gd name="T22" fmla="*/ 3995 w 6398"/>
                  <a:gd name="T23" fmla="*/ 6396 h 6396"/>
                  <a:gd name="T24" fmla="*/ 4318 w 6398"/>
                  <a:gd name="T25" fmla="*/ 6312 h 6396"/>
                  <a:gd name="T26" fmla="*/ 4556 w 6398"/>
                  <a:gd name="T27" fmla="*/ 6065 h 6396"/>
                  <a:gd name="T28" fmla="*/ 4616 w 6398"/>
                  <a:gd name="T29" fmla="*/ 5776 h 6396"/>
                  <a:gd name="T30" fmla="*/ 4471 w 6398"/>
                  <a:gd name="T31" fmla="*/ 5445 h 6396"/>
                  <a:gd name="T32" fmla="*/ 4245 w 6398"/>
                  <a:gd name="T33" fmla="*/ 5224 h 6396"/>
                  <a:gd name="T34" fmla="*/ 4220 w 6398"/>
                  <a:gd name="T35" fmla="*/ 4983 h 6396"/>
                  <a:gd name="T36" fmla="*/ 4473 w 6398"/>
                  <a:gd name="T37" fmla="*/ 4811 h 6396"/>
                  <a:gd name="T38" fmla="*/ 6382 w 6398"/>
                  <a:gd name="T39" fmla="*/ 2862 h 6396"/>
                  <a:gd name="T40" fmla="*/ 6304 w 6398"/>
                  <a:gd name="T41" fmla="*/ 2776 h 6396"/>
                  <a:gd name="T42" fmla="*/ 6197 w 6398"/>
                  <a:gd name="T43" fmla="*/ 2823 h 6396"/>
                  <a:gd name="T44" fmla="*/ 5874 w 6398"/>
                  <a:gd name="T45" fmla="*/ 3108 h 6396"/>
                  <a:gd name="T46" fmla="*/ 5603 w 6398"/>
                  <a:gd name="T47" fmla="*/ 3190 h 6396"/>
                  <a:gd name="T48" fmla="*/ 5231 w 6398"/>
                  <a:gd name="T49" fmla="*/ 3113 h 6396"/>
                  <a:gd name="T50" fmla="*/ 4913 w 6398"/>
                  <a:gd name="T51" fmla="*/ 2810 h 6396"/>
                  <a:gd name="T52" fmla="*/ 4804 w 6398"/>
                  <a:gd name="T53" fmla="*/ 2401 h 6396"/>
                  <a:gd name="T54" fmla="*/ 4933 w 6398"/>
                  <a:gd name="T55" fmla="*/ 1960 h 6396"/>
                  <a:gd name="T56" fmla="*/ 5264 w 6398"/>
                  <a:gd name="T57" fmla="*/ 1674 h 6396"/>
                  <a:gd name="T58" fmla="*/ 5627 w 6398"/>
                  <a:gd name="T59" fmla="*/ 1615 h 6396"/>
                  <a:gd name="T60" fmla="*/ 5915 w 6398"/>
                  <a:gd name="T61" fmla="*/ 1717 h 6396"/>
                  <a:gd name="T62" fmla="*/ 6206 w 6398"/>
                  <a:gd name="T63" fmla="*/ 1988 h 6396"/>
                  <a:gd name="T64" fmla="*/ 6312 w 6398"/>
                  <a:gd name="T65" fmla="*/ 2025 h 6396"/>
                  <a:gd name="T66" fmla="*/ 6387 w 6398"/>
                  <a:gd name="T67" fmla="*/ 1925 h 6396"/>
                  <a:gd name="T68" fmla="*/ 4489 w 6398"/>
                  <a:gd name="T69" fmla="*/ 7 h 6396"/>
                  <a:gd name="T70" fmla="*/ 4373 w 6398"/>
                  <a:gd name="T71" fmla="*/ 85 h 6396"/>
                  <a:gd name="T72" fmla="*/ 4401 w 6398"/>
                  <a:gd name="T73" fmla="*/ 182 h 6396"/>
                  <a:gd name="T74" fmla="*/ 4654 w 6398"/>
                  <a:gd name="T75" fmla="*/ 442 h 6396"/>
                  <a:gd name="T76" fmla="*/ 4778 w 6398"/>
                  <a:gd name="T77" fmla="*/ 746 h 6396"/>
                  <a:gd name="T78" fmla="*/ 4737 w 6398"/>
                  <a:gd name="T79" fmla="*/ 1099 h 6396"/>
                  <a:gd name="T80" fmla="*/ 4468 w 6398"/>
                  <a:gd name="T81" fmla="*/ 1443 h 6396"/>
                  <a:gd name="T82" fmla="*/ 4036 w 6398"/>
                  <a:gd name="T83" fmla="*/ 1592 h 6396"/>
                  <a:gd name="T84" fmla="*/ 3620 w 6398"/>
                  <a:gd name="T85" fmla="*/ 1502 h 6396"/>
                  <a:gd name="T86" fmla="*/ 3302 w 6398"/>
                  <a:gd name="T87" fmla="*/ 1199 h 6396"/>
                  <a:gd name="T88" fmla="*/ 3207 w 6398"/>
                  <a:gd name="T89" fmla="*/ 817 h 6396"/>
                  <a:gd name="T90" fmla="*/ 3278 w 6398"/>
                  <a:gd name="T91" fmla="*/ 544 h 6396"/>
                  <a:gd name="T92" fmla="*/ 3565 w 6398"/>
                  <a:gd name="T93" fmla="*/ 208 h 6396"/>
                  <a:gd name="T94" fmla="*/ 3622 w 6398"/>
                  <a:gd name="T95" fmla="*/ 102 h 6396"/>
                  <a:gd name="T96" fmla="*/ 3549 w 6398"/>
                  <a:gd name="T97" fmla="*/ 21 h 6396"/>
                  <a:gd name="T98" fmla="*/ 1590 w 6398"/>
                  <a:gd name="T99" fmla="*/ 1892 h 6396"/>
                  <a:gd name="T100" fmla="*/ 1435 w 6398"/>
                  <a:gd name="T101" fmla="*/ 2166 h 6396"/>
                  <a:gd name="T102" fmla="*/ 1194 w 6398"/>
                  <a:gd name="T103" fmla="*/ 2164 h 6396"/>
                  <a:gd name="T104" fmla="*/ 979 w 6398"/>
                  <a:gd name="T105" fmla="*/ 1950 h 6396"/>
                  <a:gd name="T106" fmla="*/ 639 w 6398"/>
                  <a:gd name="T107" fmla="*/ 1783 h 6396"/>
                  <a:gd name="T108" fmla="*/ 358 w 6398"/>
                  <a:gd name="T109" fmla="*/ 1828 h 6396"/>
                  <a:gd name="T110" fmla="*/ 101 w 6398"/>
                  <a:gd name="T111" fmla="*/ 2054 h 6396"/>
                  <a:gd name="T112" fmla="*/ 0 w 6398"/>
                  <a:gd name="T113" fmla="*/ 2401 h 6396"/>
                  <a:gd name="T114" fmla="*/ 85 w 6398"/>
                  <a:gd name="T115" fmla="*/ 2724 h 6396"/>
                  <a:gd name="T116" fmla="*/ 331 w 6398"/>
                  <a:gd name="T117" fmla="*/ 2961 h 6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398" h="6396">
                    <a:moveTo>
                      <a:pt x="585" y="3023"/>
                    </a:moveTo>
                    <a:lnTo>
                      <a:pt x="585" y="3023"/>
                    </a:lnTo>
                    <a:lnTo>
                      <a:pt x="603" y="3023"/>
                    </a:lnTo>
                    <a:lnTo>
                      <a:pt x="621" y="3022"/>
                    </a:lnTo>
                    <a:lnTo>
                      <a:pt x="639" y="3020"/>
                    </a:lnTo>
                    <a:lnTo>
                      <a:pt x="657" y="3017"/>
                    </a:lnTo>
                    <a:lnTo>
                      <a:pt x="675" y="3014"/>
                    </a:lnTo>
                    <a:lnTo>
                      <a:pt x="693" y="3009"/>
                    </a:lnTo>
                    <a:lnTo>
                      <a:pt x="728" y="2999"/>
                    </a:lnTo>
                    <a:lnTo>
                      <a:pt x="763" y="2987"/>
                    </a:lnTo>
                    <a:lnTo>
                      <a:pt x="798" y="2974"/>
                    </a:lnTo>
                    <a:lnTo>
                      <a:pt x="830" y="2957"/>
                    </a:lnTo>
                    <a:lnTo>
                      <a:pt x="863" y="2939"/>
                    </a:lnTo>
                    <a:lnTo>
                      <a:pt x="894" y="2919"/>
                    </a:lnTo>
                    <a:lnTo>
                      <a:pt x="924" y="2898"/>
                    </a:lnTo>
                    <a:lnTo>
                      <a:pt x="952" y="2876"/>
                    </a:lnTo>
                    <a:lnTo>
                      <a:pt x="979" y="2853"/>
                    </a:lnTo>
                    <a:lnTo>
                      <a:pt x="1004" y="2829"/>
                    </a:lnTo>
                    <a:lnTo>
                      <a:pt x="1026" y="2806"/>
                    </a:lnTo>
                    <a:lnTo>
                      <a:pt x="1046" y="2781"/>
                    </a:lnTo>
                    <a:lnTo>
                      <a:pt x="1064" y="2757"/>
                    </a:lnTo>
                    <a:lnTo>
                      <a:pt x="1064" y="2757"/>
                    </a:lnTo>
                    <a:lnTo>
                      <a:pt x="1081" y="2735"/>
                    </a:lnTo>
                    <a:lnTo>
                      <a:pt x="1098" y="2715"/>
                    </a:lnTo>
                    <a:lnTo>
                      <a:pt x="1115" y="2696"/>
                    </a:lnTo>
                    <a:lnTo>
                      <a:pt x="1134" y="2679"/>
                    </a:lnTo>
                    <a:lnTo>
                      <a:pt x="1154" y="2664"/>
                    </a:lnTo>
                    <a:lnTo>
                      <a:pt x="1174" y="2650"/>
                    </a:lnTo>
                    <a:lnTo>
                      <a:pt x="1194" y="2639"/>
                    </a:lnTo>
                    <a:lnTo>
                      <a:pt x="1215" y="2629"/>
                    </a:lnTo>
                    <a:lnTo>
                      <a:pt x="1236" y="2621"/>
                    </a:lnTo>
                    <a:lnTo>
                      <a:pt x="1259" y="2615"/>
                    </a:lnTo>
                    <a:lnTo>
                      <a:pt x="1281" y="2610"/>
                    </a:lnTo>
                    <a:lnTo>
                      <a:pt x="1302" y="2608"/>
                    </a:lnTo>
                    <a:lnTo>
                      <a:pt x="1325" y="2607"/>
                    </a:lnTo>
                    <a:lnTo>
                      <a:pt x="1347" y="2609"/>
                    </a:lnTo>
                    <a:lnTo>
                      <a:pt x="1368" y="2612"/>
                    </a:lnTo>
                    <a:lnTo>
                      <a:pt x="1391" y="2618"/>
                    </a:lnTo>
                    <a:lnTo>
                      <a:pt x="1391" y="2618"/>
                    </a:lnTo>
                    <a:lnTo>
                      <a:pt x="1413" y="2627"/>
                    </a:lnTo>
                    <a:lnTo>
                      <a:pt x="1435" y="2637"/>
                    </a:lnTo>
                    <a:lnTo>
                      <a:pt x="1457" y="2650"/>
                    </a:lnTo>
                    <a:lnTo>
                      <a:pt x="1476" y="2665"/>
                    </a:lnTo>
                    <a:lnTo>
                      <a:pt x="1494" y="2682"/>
                    </a:lnTo>
                    <a:lnTo>
                      <a:pt x="1510" y="2701"/>
                    </a:lnTo>
                    <a:lnTo>
                      <a:pt x="1526" y="2721"/>
                    </a:lnTo>
                    <a:lnTo>
                      <a:pt x="1540" y="2743"/>
                    </a:lnTo>
                    <a:lnTo>
                      <a:pt x="1552" y="2767"/>
                    </a:lnTo>
                    <a:lnTo>
                      <a:pt x="1563" y="2792"/>
                    </a:lnTo>
                    <a:lnTo>
                      <a:pt x="1572" y="2820"/>
                    </a:lnTo>
                    <a:lnTo>
                      <a:pt x="1580" y="2848"/>
                    </a:lnTo>
                    <a:lnTo>
                      <a:pt x="1585" y="2879"/>
                    </a:lnTo>
                    <a:lnTo>
                      <a:pt x="1590" y="2911"/>
                    </a:lnTo>
                    <a:lnTo>
                      <a:pt x="1593" y="2943"/>
                    </a:lnTo>
                    <a:lnTo>
                      <a:pt x="1593" y="2978"/>
                    </a:lnTo>
                    <a:lnTo>
                      <a:pt x="1593" y="4803"/>
                    </a:lnTo>
                    <a:lnTo>
                      <a:pt x="3419" y="4803"/>
                    </a:lnTo>
                    <a:lnTo>
                      <a:pt x="3419" y="4803"/>
                    </a:lnTo>
                    <a:lnTo>
                      <a:pt x="3453" y="4804"/>
                    </a:lnTo>
                    <a:lnTo>
                      <a:pt x="3486" y="4806"/>
                    </a:lnTo>
                    <a:lnTo>
                      <a:pt x="3518" y="4811"/>
                    </a:lnTo>
                    <a:lnTo>
                      <a:pt x="3548" y="4817"/>
                    </a:lnTo>
                    <a:lnTo>
                      <a:pt x="3577" y="4824"/>
                    </a:lnTo>
                    <a:lnTo>
                      <a:pt x="3604" y="4834"/>
                    </a:lnTo>
                    <a:lnTo>
                      <a:pt x="3630" y="4844"/>
                    </a:lnTo>
                    <a:lnTo>
                      <a:pt x="3654" y="4857"/>
                    </a:lnTo>
                    <a:lnTo>
                      <a:pt x="3677" y="4871"/>
                    </a:lnTo>
                    <a:lnTo>
                      <a:pt x="3697" y="4886"/>
                    </a:lnTo>
                    <a:lnTo>
                      <a:pt x="3716" y="4902"/>
                    </a:lnTo>
                    <a:lnTo>
                      <a:pt x="3733" y="4921"/>
                    </a:lnTo>
                    <a:lnTo>
                      <a:pt x="3747" y="4940"/>
                    </a:lnTo>
                    <a:lnTo>
                      <a:pt x="3759" y="4961"/>
                    </a:lnTo>
                    <a:lnTo>
                      <a:pt x="3771" y="4983"/>
                    </a:lnTo>
                    <a:lnTo>
                      <a:pt x="3780" y="5006"/>
                    </a:lnTo>
                    <a:lnTo>
                      <a:pt x="3780" y="5006"/>
                    </a:lnTo>
                    <a:lnTo>
                      <a:pt x="3785" y="5028"/>
                    </a:lnTo>
                    <a:lnTo>
                      <a:pt x="3788" y="5050"/>
                    </a:lnTo>
                    <a:lnTo>
                      <a:pt x="3790" y="5072"/>
                    </a:lnTo>
                    <a:lnTo>
                      <a:pt x="3790" y="5094"/>
                    </a:lnTo>
                    <a:lnTo>
                      <a:pt x="3787" y="5116"/>
                    </a:lnTo>
                    <a:lnTo>
                      <a:pt x="3783" y="5138"/>
                    </a:lnTo>
                    <a:lnTo>
                      <a:pt x="3776" y="5160"/>
                    </a:lnTo>
                    <a:lnTo>
                      <a:pt x="3768" y="5181"/>
                    </a:lnTo>
                    <a:lnTo>
                      <a:pt x="3758" y="5202"/>
                    </a:lnTo>
                    <a:lnTo>
                      <a:pt x="3746" y="5224"/>
                    </a:lnTo>
                    <a:lnTo>
                      <a:pt x="3733" y="5244"/>
                    </a:lnTo>
                    <a:lnTo>
                      <a:pt x="3718" y="5263"/>
                    </a:lnTo>
                    <a:lnTo>
                      <a:pt x="3700" y="5282"/>
                    </a:lnTo>
                    <a:lnTo>
                      <a:pt x="3682" y="5300"/>
                    </a:lnTo>
                    <a:lnTo>
                      <a:pt x="3662" y="5316"/>
                    </a:lnTo>
                    <a:lnTo>
                      <a:pt x="3640" y="5333"/>
                    </a:lnTo>
                    <a:lnTo>
                      <a:pt x="3640" y="5333"/>
                    </a:lnTo>
                    <a:lnTo>
                      <a:pt x="3615" y="5351"/>
                    </a:lnTo>
                    <a:lnTo>
                      <a:pt x="3592" y="5371"/>
                    </a:lnTo>
                    <a:lnTo>
                      <a:pt x="3567" y="5394"/>
                    </a:lnTo>
                    <a:lnTo>
                      <a:pt x="3543" y="5418"/>
                    </a:lnTo>
                    <a:lnTo>
                      <a:pt x="3521" y="5445"/>
                    </a:lnTo>
                    <a:lnTo>
                      <a:pt x="3499" y="5473"/>
                    </a:lnTo>
                    <a:lnTo>
                      <a:pt x="3477" y="5502"/>
                    </a:lnTo>
                    <a:lnTo>
                      <a:pt x="3458" y="5533"/>
                    </a:lnTo>
                    <a:lnTo>
                      <a:pt x="3441" y="5566"/>
                    </a:lnTo>
                    <a:lnTo>
                      <a:pt x="3424" y="5599"/>
                    </a:lnTo>
                    <a:lnTo>
                      <a:pt x="3409" y="5634"/>
                    </a:lnTo>
                    <a:lnTo>
                      <a:pt x="3397" y="5669"/>
                    </a:lnTo>
                    <a:lnTo>
                      <a:pt x="3387" y="5703"/>
                    </a:lnTo>
                    <a:lnTo>
                      <a:pt x="3383" y="5721"/>
                    </a:lnTo>
                    <a:lnTo>
                      <a:pt x="3380" y="5739"/>
                    </a:lnTo>
                    <a:lnTo>
                      <a:pt x="3377" y="5758"/>
                    </a:lnTo>
                    <a:lnTo>
                      <a:pt x="3376" y="5776"/>
                    </a:lnTo>
                    <a:lnTo>
                      <a:pt x="3374" y="5794"/>
                    </a:lnTo>
                    <a:lnTo>
                      <a:pt x="3373" y="5812"/>
                    </a:lnTo>
                    <a:lnTo>
                      <a:pt x="3373" y="5812"/>
                    </a:lnTo>
                    <a:lnTo>
                      <a:pt x="3374" y="5842"/>
                    </a:lnTo>
                    <a:lnTo>
                      <a:pt x="3377" y="5871"/>
                    </a:lnTo>
                    <a:lnTo>
                      <a:pt x="3381" y="5900"/>
                    </a:lnTo>
                    <a:lnTo>
                      <a:pt x="3387" y="5929"/>
                    </a:lnTo>
                    <a:lnTo>
                      <a:pt x="3394" y="5957"/>
                    </a:lnTo>
                    <a:lnTo>
                      <a:pt x="3401" y="5985"/>
                    </a:lnTo>
                    <a:lnTo>
                      <a:pt x="3411" y="6012"/>
                    </a:lnTo>
                    <a:lnTo>
                      <a:pt x="3423" y="6039"/>
                    </a:lnTo>
                    <a:lnTo>
                      <a:pt x="3435" y="6065"/>
                    </a:lnTo>
                    <a:lnTo>
                      <a:pt x="3448" y="6091"/>
                    </a:lnTo>
                    <a:lnTo>
                      <a:pt x="3464" y="6115"/>
                    </a:lnTo>
                    <a:lnTo>
                      <a:pt x="3480" y="6139"/>
                    </a:lnTo>
                    <a:lnTo>
                      <a:pt x="3498" y="6161"/>
                    </a:lnTo>
                    <a:lnTo>
                      <a:pt x="3515" y="6183"/>
                    </a:lnTo>
                    <a:lnTo>
                      <a:pt x="3536" y="6205"/>
                    </a:lnTo>
                    <a:lnTo>
                      <a:pt x="3556" y="6225"/>
                    </a:lnTo>
                    <a:lnTo>
                      <a:pt x="3578" y="6244"/>
                    </a:lnTo>
                    <a:lnTo>
                      <a:pt x="3601" y="6263"/>
                    </a:lnTo>
                    <a:lnTo>
                      <a:pt x="3624" y="6280"/>
                    </a:lnTo>
                    <a:lnTo>
                      <a:pt x="3649" y="6296"/>
                    </a:lnTo>
                    <a:lnTo>
                      <a:pt x="3673" y="6312"/>
                    </a:lnTo>
                    <a:lnTo>
                      <a:pt x="3699" y="6326"/>
                    </a:lnTo>
                    <a:lnTo>
                      <a:pt x="3726" y="6339"/>
                    </a:lnTo>
                    <a:lnTo>
                      <a:pt x="3754" y="6350"/>
                    </a:lnTo>
                    <a:lnTo>
                      <a:pt x="3782" y="6361"/>
                    </a:lnTo>
                    <a:lnTo>
                      <a:pt x="3811" y="6370"/>
                    </a:lnTo>
                    <a:lnTo>
                      <a:pt x="3840" y="6378"/>
                    </a:lnTo>
                    <a:lnTo>
                      <a:pt x="3870" y="6385"/>
                    </a:lnTo>
                    <a:lnTo>
                      <a:pt x="3901" y="6389"/>
                    </a:lnTo>
                    <a:lnTo>
                      <a:pt x="3932" y="6394"/>
                    </a:lnTo>
                    <a:lnTo>
                      <a:pt x="3964" y="6396"/>
                    </a:lnTo>
                    <a:lnTo>
                      <a:pt x="3995" y="6396"/>
                    </a:lnTo>
                    <a:lnTo>
                      <a:pt x="3995" y="6396"/>
                    </a:lnTo>
                    <a:lnTo>
                      <a:pt x="4028" y="6396"/>
                    </a:lnTo>
                    <a:lnTo>
                      <a:pt x="4059" y="6394"/>
                    </a:lnTo>
                    <a:lnTo>
                      <a:pt x="4091" y="6389"/>
                    </a:lnTo>
                    <a:lnTo>
                      <a:pt x="4121" y="6385"/>
                    </a:lnTo>
                    <a:lnTo>
                      <a:pt x="4151" y="6378"/>
                    </a:lnTo>
                    <a:lnTo>
                      <a:pt x="4180" y="6370"/>
                    </a:lnTo>
                    <a:lnTo>
                      <a:pt x="4209" y="6361"/>
                    </a:lnTo>
                    <a:lnTo>
                      <a:pt x="4237" y="6350"/>
                    </a:lnTo>
                    <a:lnTo>
                      <a:pt x="4265" y="6339"/>
                    </a:lnTo>
                    <a:lnTo>
                      <a:pt x="4292" y="6326"/>
                    </a:lnTo>
                    <a:lnTo>
                      <a:pt x="4318" y="6312"/>
                    </a:lnTo>
                    <a:lnTo>
                      <a:pt x="4343" y="6296"/>
                    </a:lnTo>
                    <a:lnTo>
                      <a:pt x="4368" y="6280"/>
                    </a:lnTo>
                    <a:lnTo>
                      <a:pt x="4392" y="6263"/>
                    </a:lnTo>
                    <a:lnTo>
                      <a:pt x="4414" y="6244"/>
                    </a:lnTo>
                    <a:lnTo>
                      <a:pt x="4435" y="6225"/>
                    </a:lnTo>
                    <a:lnTo>
                      <a:pt x="4456" y="6205"/>
                    </a:lnTo>
                    <a:lnTo>
                      <a:pt x="4475" y="6183"/>
                    </a:lnTo>
                    <a:lnTo>
                      <a:pt x="4494" y="6161"/>
                    </a:lnTo>
                    <a:lnTo>
                      <a:pt x="4511" y="6139"/>
                    </a:lnTo>
                    <a:lnTo>
                      <a:pt x="4528" y="6115"/>
                    </a:lnTo>
                    <a:lnTo>
                      <a:pt x="4543" y="6091"/>
                    </a:lnTo>
                    <a:lnTo>
                      <a:pt x="4556" y="6065"/>
                    </a:lnTo>
                    <a:lnTo>
                      <a:pt x="4568" y="6039"/>
                    </a:lnTo>
                    <a:lnTo>
                      <a:pt x="4580" y="6012"/>
                    </a:lnTo>
                    <a:lnTo>
                      <a:pt x="4590" y="5985"/>
                    </a:lnTo>
                    <a:lnTo>
                      <a:pt x="4599" y="5957"/>
                    </a:lnTo>
                    <a:lnTo>
                      <a:pt x="4605" y="5929"/>
                    </a:lnTo>
                    <a:lnTo>
                      <a:pt x="4611" y="5900"/>
                    </a:lnTo>
                    <a:lnTo>
                      <a:pt x="4614" y="5871"/>
                    </a:lnTo>
                    <a:lnTo>
                      <a:pt x="4616" y="5842"/>
                    </a:lnTo>
                    <a:lnTo>
                      <a:pt x="4618" y="5812"/>
                    </a:lnTo>
                    <a:lnTo>
                      <a:pt x="4618" y="5812"/>
                    </a:lnTo>
                    <a:lnTo>
                      <a:pt x="4618" y="5794"/>
                    </a:lnTo>
                    <a:lnTo>
                      <a:pt x="4616" y="5776"/>
                    </a:lnTo>
                    <a:lnTo>
                      <a:pt x="4614" y="5758"/>
                    </a:lnTo>
                    <a:lnTo>
                      <a:pt x="4612" y="5739"/>
                    </a:lnTo>
                    <a:lnTo>
                      <a:pt x="4609" y="5721"/>
                    </a:lnTo>
                    <a:lnTo>
                      <a:pt x="4604" y="5703"/>
                    </a:lnTo>
                    <a:lnTo>
                      <a:pt x="4594" y="5669"/>
                    </a:lnTo>
                    <a:lnTo>
                      <a:pt x="4582" y="5634"/>
                    </a:lnTo>
                    <a:lnTo>
                      <a:pt x="4567" y="5599"/>
                    </a:lnTo>
                    <a:lnTo>
                      <a:pt x="4552" y="5566"/>
                    </a:lnTo>
                    <a:lnTo>
                      <a:pt x="4533" y="5533"/>
                    </a:lnTo>
                    <a:lnTo>
                      <a:pt x="4514" y="5502"/>
                    </a:lnTo>
                    <a:lnTo>
                      <a:pt x="4492" y="5473"/>
                    </a:lnTo>
                    <a:lnTo>
                      <a:pt x="4471" y="5445"/>
                    </a:lnTo>
                    <a:lnTo>
                      <a:pt x="4448" y="5418"/>
                    </a:lnTo>
                    <a:lnTo>
                      <a:pt x="4424" y="5394"/>
                    </a:lnTo>
                    <a:lnTo>
                      <a:pt x="4401" y="5371"/>
                    </a:lnTo>
                    <a:lnTo>
                      <a:pt x="4376" y="5351"/>
                    </a:lnTo>
                    <a:lnTo>
                      <a:pt x="4351" y="5333"/>
                    </a:lnTo>
                    <a:lnTo>
                      <a:pt x="4351" y="5333"/>
                    </a:lnTo>
                    <a:lnTo>
                      <a:pt x="4330" y="5316"/>
                    </a:lnTo>
                    <a:lnTo>
                      <a:pt x="4310" y="5300"/>
                    </a:lnTo>
                    <a:lnTo>
                      <a:pt x="4291" y="5282"/>
                    </a:lnTo>
                    <a:lnTo>
                      <a:pt x="4274" y="5263"/>
                    </a:lnTo>
                    <a:lnTo>
                      <a:pt x="4258" y="5244"/>
                    </a:lnTo>
                    <a:lnTo>
                      <a:pt x="4245" y="5224"/>
                    </a:lnTo>
                    <a:lnTo>
                      <a:pt x="4234" y="5202"/>
                    </a:lnTo>
                    <a:lnTo>
                      <a:pt x="4224" y="5181"/>
                    </a:lnTo>
                    <a:lnTo>
                      <a:pt x="4215" y="5160"/>
                    </a:lnTo>
                    <a:lnTo>
                      <a:pt x="4209" y="5138"/>
                    </a:lnTo>
                    <a:lnTo>
                      <a:pt x="4205" y="5116"/>
                    </a:lnTo>
                    <a:lnTo>
                      <a:pt x="4202" y="5094"/>
                    </a:lnTo>
                    <a:lnTo>
                      <a:pt x="4201" y="5072"/>
                    </a:lnTo>
                    <a:lnTo>
                      <a:pt x="4204" y="5050"/>
                    </a:lnTo>
                    <a:lnTo>
                      <a:pt x="4207" y="5028"/>
                    </a:lnTo>
                    <a:lnTo>
                      <a:pt x="4213" y="5006"/>
                    </a:lnTo>
                    <a:lnTo>
                      <a:pt x="4213" y="5006"/>
                    </a:lnTo>
                    <a:lnTo>
                      <a:pt x="4220" y="4983"/>
                    </a:lnTo>
                    <a:lnTo>
                      <a:pt x="4232" y="4961"/>
                    </a:lnTo>
                    <a:lnTo>
                      <a:pt x="4244" y="4940"/>
                    </a:lnTo>
                    <a:lnTo>
                      <a:pt x="4260" y="4921"/>
                    </a:lnTo>
                    <a:lnTo>
                      <a:pt x="4276" y="4902"/>
                    </a:lnTo>
                    <a:lnTo>
                      <a:pt x="4294" y="4886"/>
                    </a:lnTo>
                    <a:lnTo>
                      <a:pt x="4315" y="4871"/>
                    </a:lnTo>
                    <a:lnTo>
                      <a:pt x="4338" y="4857"/>
                    </a:lnTo>
                    <a:lnTo>
                      <a:pt x="4361" y="4844"/>
                    </a:lnTo>
                    <a:lnTo>
                      <a:pt x="4387" y="4834"/>
                    </a:lnTo>
                    <a:lnTo>
                      <a:pt x="4415" y="4824"/>
                    </a:lnTo>
                    <a:lnTo>
                      <a:pt x="4443" y="4817"/>
                    </a:lnTo>
                    <a:lnTo>
                      <a:pt x="4473" y="4811"/>
                    </a:lnTo>
                    <a:lnTo>
                      <a:pt x="4506" y="4806"/>
                    </a:lnTo>
                    <a:lnTo>
                      <a:pt x="4538" y="4804"/>
                    </a:lnTo>
                    <a:lnTo>
                      <a:pt x="4573" y="4803"/>
                    </a:lnTo>
                    <a:lnTo>
                      <a:pt x="6398" y="4803"/>
                    </a:lnTo>
                    <a:lnTo>
                      <a:pt x="6398" y="2978"/>
                    </a:lnTo>
                    <a:lnTo>
                      <a:pt x="6398" y="2978"/>
                    </a:lnTo>
                    <a:lnTo>
                      <a:pt x="6398" y="2955"/>
                    </a:lnTo>
                    <a:lnTo>
                      <a:pt x="6395" y="2933"/>
                    </a:lnTo>
                    <a:lnTo>
                      <a:pt x="6393" y="2913"/>
                    </a:lnTo>
                    <a:lnTo>
                      <a:pt x="6390" y="2894"/>
                    </a:lnTo>
                    <a:lnTo>
                      <a:pt x="6387" y="2877"/>
                    </a:lnTo>
                    <a:lnTo>
                      <a:pt x="6382" y="2862"/>
                    </a:lnTo>
                    <a:lnTo>
                      <a:pt x="6376" y="2847"/>
                    </a:lnTo>
                    <a:lnTo>
                      <a:pt x="6371" y="2835"/>
                    </a:lnTo>
                    <a:lnTo>
                      <a:pt x="6364" y="2824"/>
                    </a:lnTo>
                    <a:lnTo>
                      <a:pt x="6357" y="2814"/>
                    </a:lnTo>
                    <a:lnTo>
                      <a:pt x="6351" y="2805"/>
                    </a:lnTo>
                    <a:lnTo>
                      <a:pt x="6343" y="2797"/>
                    </a:lnTo>
                    <a:lnTo>
                      <a:pt x="6335" y="2790"/>
                    </a:lnTo>
                    <a:lnTo>
                      <a:pt x="6327" y="2785"/>
                    </a:lnTo>
                    <a:lnTo>
                      <a:pt x="6319" y="2781"/>
                    </a:lnTo>
                    <a:lnTo>
                      <a:pt x="6312" y="2778"/>
                    </a:lnTo>
                    <a:lnTo>
                      <a:pt x="6312" y="2778"/>
                    </a:lnTo>
                    <a:lnTo>
                      <a:pt x="6304" y="2776"/>
                    </a:lnTo>
                    <a:lnTo>
                      <a:pt x="6296" y="2774"/>
                    </a:lnTo>
                    <a:lnTo>
                      <a:pt x="6287" y="2774"/>
                    </a:lnTo>
                    <a:lnTo>
                      <a:pt x="6278" y="2776"/>
                    </a:lnTo>
                    <a:lnTo>
                      <a:pt x="6269" y="2778"/>
                    </a:lnTo>
                    <a:lnTo>
                      <a:pt x="6260" y="2780"/>
                    </a:lnTo>
                    <a:lnTo>
                      <a:pt x="6251" y="2783"/>
                    </a:lnTo>
                    <a:lnTo>
                      <a:pt x="6242" y="2788"/>
                    </a:lnTo>
                    <a:lnTo>
                      <a:pt x="6233" y="2794"/>
                    </a:lnTo>
                    <a:lnTo>
                      <a:pt x="6224" y="2799"/>
                    </a:lnTo>
                    <a:lnTo>
                      <a:pt x="6215" y="2807"/>
                    </a:lnTo>
                    <a:lnTo>
                      <a:pt x="6206" y="2814"/>
                    </a:lnTo>
                    <a:lnTo>
                      <a:pt x="6197" y="2823"/>
                    </a:lnTo>
                    <a:lnTo>
                      <a:pt x="6190" y="2832"/>
                    </a:lnTo>
                    <a:lnTo>
                      <a:pt x="6174" y="2853"/>
                    </a:lnTo>
                    <a:lnTo>
                      <a:pt x="6174" y="2853"/>
                    </a:lnTo>
                    <a:lnTo>
                      <a:pt x="6150" y="2884"/>
                    </a:lnTo>
                    <a:lnTo>
                      <a:pt x="6125" y="2915"/>
                    </a:lnTo>
                    <a:lnTo>
                      <a:pt x="6096" y="2946"/>
                    </a:lnTo>
                    <a:lnTo>
                      <a:pt x="6063" y="2976"/>
                    </a:lnTo>
                    <a:lnTo>
                      <a:pt x="6030" y="3006"/>
                    </a:lnTo>
                    <a:lnTo>
                      <a:pt x="5994" y="3034"/>
                    </a:lnTo>
                    <a:lnTo>
                      <a:pt x="5956" y="3060"/>
                    </a:lnTo>
                    <a:lnTo>
                      <a:pt x="5915" y="3084"/>
                    </a:lnTo>
                    <a:lnTo>
                      <a:pt x="5874" y="3108"/>
                    </a:lnTo>
                    <a:lnTo>
                      <a:pt x="5854" y="3118"/>
                    </a:lnTo>
                    <a:lnTo>
                      <a:pt x="5832" y="3128"/>
                    </a:lnTo>
                    <a:lnTo>
                      <a:pt x="5810" y="3138"/>
                    </a:lnTo>
                    <a:lnTo>
                      <a:pt x="5788" y="3146"/>
                    </a:lnTo>
                    <a:lnTo>
                      <a:pt x="5766" y="3155"/>
                    </a:lnTo>
                    <a:lnTo>
                      <a:pt x="5743" y="3162"/>
                    </a:lnTo>
                    <a:lnTo>
                      <a:pt x="5720" y="3168"/>
                    </a:lnTo>
                    <a:lnTo>
                      <a:pt x="5697" y="3174"/>
                    </a:lnTo>
                    <a:lnTo>
                      <a:pt x="5674" y="3179"/>
                    </a:lnTo>
                    <a:lnTo>
                      <a:pt x="5650" y="3183"/>
                    </a:lnTo>
                    <a:lnTo>
                      <a:pt x="5627" y="3186"/>
                    </a:lnTo>
                    <a:lnTo>
                      <a:pt x="5603" y="3190"/>
                    </a:lnTo>
                    <a:lnTo>
                      <a:pt x="5580" y="3191"/>
                    </a:lnTo>
                    <a:lnTo>
                      <a:pt x="5556" y="3191"/>
                    </a:lnTo>
                    <a:lnTo>
                      <a:pt x="5556" y="3191"/>
                    </a:lnTo>
                    <a:lnTo>
                      <a:pt x="5518" y="3190"/>
                    </a:lnTo>
                    <a:lnTo>
                      <a:pt x="5480" y="3187"/>
                    </a:lnTo>
                    <a:lnTo>
                      <a:pt x="5442" y="3182"/>
                    </a:lnTo>
                    <a:lnTo>
                      <a:pt x="5405" y="3175"/>
                    </a:lnTo>
                    <a:lnTo>
                      <a:pt x="5368" y="3166"/>
                    </a:lnTo>
                    <a:lnTo>
                      <a:pt x="5334" y="3156"/>
                    </a:lnTo>
                    <a:lnTo>
                      <a:pt x="5298" y="3143"/>
                    </a:lnTo>
                    <a:lnTo>
                      <a:pt x="5264" y="3129"/>
                    </a:lnTo>
                    <a:lnTo>
                      <a:pt x="5231" y="3113"/>
                    </a:lnTo>
                    <a:lnTo>
                      <a:pt x="5198" y="3096"/>
                    </a:lnTo>
                    <a:lnTo>
                      <a:pt x="5167" y="3077"/>
                    </a:lnTo>
                    <a:lnTo>
                      <a:pt x="5137" y="3056"/>
                    </a:lnTo>
                    <a:lnTo>
                      <a:pt x="5107" y="3034"/>
                    </a:lnTo>
                    <a:lnTo>
                      <a:pt x="5079" y="3011"/>
                    </a:lnTo>
                    <a:lnTo>
                      <a:pt x="5051" y="2986"/>
                    </a:lnTo>
                    <a:lnTo>
                      <a:pt x="5025" y="2959"/>
                    </a:lnTo>
                    <a:lnTo>
                      <a:pt x="5000" y="2932"/>
                    </a:lnTo>
                    <a:lnTo>
                      <a:pt x="4977" y="2903"/>
                    </a:lnTo>
                    <a:lnTo>
                      <a:pt x="4954" y="2873"/>
                    </a:lnTo>
                    <a:lnTo>
                      <a:pt x="4933" y="2843"/>
                    </a:lnTo>
                    <a:lnTo>
                      <a:pt x="4913" y="2810"/>
                    </a:lnTo>
                    <a:lnTo>
                      <a:pt x="4895" y="2778"/>
                    </a:lnTo>
                    <a:lnTo>
                      <a:pt x="4878" y="2743"/>
                    </a:lnTo>
                    <a:lnTo>
                      <a:pt x="4864" y="2708"/>
                    </a:lnTo>
                    <a:lnTo>
                      <a:pt x="4850" y="2673"/>
                    </a:lnTo>
                    <a:lnTo>
                      <a:pt x="4838" y="2636"/>
                    </a:lnTo>
                    <a:lnTo>
                      <a:pt x="4828" y="2599"/>
                    </a:lnTo>
                    <a:lnTo>
                      <a:pt x="4819" y="2561"/>
                    </a:lnTo>
                    <a:lnTo>
                      <a:pt x="4813" y="2522"/>
                    </a:lnTo>
                    <a:lnTo>
                      <a:pt x="4808" y="2482"/>
                    </a:lnTo>
                    <a:lnTo>
                      <a:pt x="4806" y="2442"/>
                    </a:lnTo>
                    <a:lnTo>
                      <a:pt x="4804" y="2401"/>
                    </a:lnTo>
                    <a:lnTo>
                      <a:pt x="4804" y="2401"/>
                    </a:lnTo>
                    <a:lnTo>
                      <a:pt x="4806" y="2361"/>
                    </a:lnTo>
                    <a:lnTo>
                      <a:pt x="4808" y="2320"/>
                    </a:lnTo>
                    <a:lnTo>
                      <a:pt x="4813" y="2281"/>
                    </a:lnTo>
                    <a:lnTo>
                      <a:pt x="4819" y="2242"/>
                    </a:lnTo>
                    <a:lnTo>
                      <a:pt x="4828" y="2204"/>
                    </a:lnTo>
                    <a:lnTo>
                      <a:pt x="4838" y="2167"/>
                    </a:lnTo>
                    <a:lnTo>
                      <a:pt x="4850" y="2130"/>
                    </a:lnTo>
                    <a:lnTo>
                      <a:pt x="4864" y="2094"/>
                    </a:lnTo>
                    <a:lnTo>
                      <a:pt x="4878" y="2060"/>
                    </a:lnTo>
                    <a:lnTo>
                      <a:pt x="4895" y="2025"/>
                    </a:lnTo>
                    <a:lnTo>
                      <a:pt x="4913" y="1992"/>
                    </a:lnTo>
                    <a:lnTo>
                      <a:pt x="4933" y="1960"/>
                    </a:lnTo>
                    <a:lnTo>
                      <a:pt x="4954" y="1929"/>
                    </a:lnTo>
                    <a:lnTo>
                      <a:pt x="4977" y="1900"/>
                    </a:lnTo>
                    <a:lnTo>
                      <a:pt x="5000" y="1871"/>
                    </a:lnTo>
                    <a:lnTo>
                      <a:pt x="5025" y="1844"/>
                    </a:lnTo>
                    <a:lnTo>
                      <a:pt x="5051" y="1817"/>
                    </a:lnTo>
                    <a:lnTo>
                      <a:pt x="5079" y="1792"/>
                    </a:lnTo>
                    <a:lnTo>
                      <a:pt x="5107" y="1769"/>
                    </a:lnTo>
                    <a:lnTo>
                      <a:pt x="5137" y="1746"/>
                    </a:lnTo>
                    <a:lnTo>
                      <a:pt x="5167" y="1726"/>
                    </a:lnTo>
                    <a:lnTo>
                      <a:pt x="5198" y="1707"/>
                    </a:lnTo>
                    <a:lnTo>
                      <a:pt x="5231" y="1689"/>
                    </a:lnTo>
                    <a:lnTo>
                      <a:pt x="5264" y="1674"/>
                    </a:lnTo>
                    <a:lnTo>
                      <a:pt x="5298" y="1659"/>
                    </a:lnTo>
                    <a:lnTo>
                      <a:pt x="5334" y="1647"/>
                    </a:lnTo>
                    <a:lnTo>
                      <a:pt x="5368" y="1637"/>
                    </a:lnTo>
                    <a:lnTo>
                      <a:pt x="5405" y="1628"/>
                    </a:lnTo>
                    <a:lnTo>
                      <a:pt x="5442" y="1621"/>
                    </a:lnTo>
                    <a:lnTo>
                      <a:pt x="5480" y="1615"/>
                    </a:lnTo>
                    <a:lnTo>
                      <a:pt x="5518" y="1612"/>
                    </a:lnTo>
                    <a:lnTo>
                      <a:pt x="5556" y="1612"/>
                    </a:lnTo>
                    <a:lnTo>
                      <a:pt x="5556" y="1612"/>
                    </a:lnTo>
                    <a:lnTo>
                      <a:pt x="5580" y="1612"/>
                    </a:lnTo>
                    <a:lnTo>
                      <a:pt x="5603" y="1613"/>
                    </a:lnTo>
                    <a:lnTo>
                      <a:pt x="5627" y="1615"/>
                    </a:lnTo>
                    <a:lnTo>
                      <a:pt x="5650" y="1619"/>
                    </a:lnTo>
                    <a:lnTo>
                      <a:pt x="5674" y="1623"/>
                    </a:lnTo>
                    <a:lnTo>
                      <a:pt x="5697" y="1629"/>
                    </a:lnTo>
                    <a:lnTo>
                      <a:pt x="5720" y="1634"/>
                    </a:lnTo>
                    <a:lnTo>
                      <a:pt x="5743" y="1641"/>
                    </a:lnTo>
                    <a:lnTo>
                      <a:pt x="5766" y="1648"/>
                    </a:lnTo>
                    <a:lnTo>
                      <a:pt x="5788" y="1656"/>
                    </a:lnTo>
                    <a:lnTo>
                      <a:pt x="5810" y="1665"/>
                    </a:lnTo>
                    <a:lnTo>
                      <a:pt x="5832" y="1675"/>
                    </a:lnTo>
                    <a:lnTo>
                      <a:pt x="5854" y="1685"/>
                    </a:lnTo>
                    <a:lnTo>
                      <a:pt x="5874" y="1695"/>
                    </a:lnTo>
                    <a:lnTo>
                      <a:pt x="5915" y="1717"/>
                    </a:lnTo>
                    <a:lnTo>
                      <a:pt x="5956" y="1743"/>
                    </a:lnTo>
                    <a:lnTo>
                      <a:pt x="5994" y="1769"/>
                    </a:lnTo>
                    <a:lnTo>
                      <a:pt x="6030" y="1797"/>
                    </a:lnTo>
                    <a:lnTo>
                      <a:pt x="6063" y="1826"/>
                    </a:lnTo>
                    <a:lnTo>
                      <a:pt x="6096" y="1856"/>
                    </a:lnTo>
                    <a:lnTo>
                      <a:pt x="6125" y="1887"/>
                    </a:lnTo>
                    <a:lnTo>
                      <a:pt x="6150" y="1919"/>
                    </a:lnTo>
                    <a:lnTo>
                      <a:pt x="6174" y="1950"/>
                    </a:lnTo>
                    <a:lnTo>
                      <a:pt x="6174" y="1950"/>
                    </a:lnTo>
                    <a:lnTo>
                      <a:pt x="6190" y="1971"/>
                    </a:lnTo>
                    <a:lnTo>
                      <a:pt x="6197" y="1980"/>
                    </a:lnTo>
                    <a:lnTo>
                      <a:pt x="6206" y="1988"/>
                    </a:lnTo>
                    <a:lnTo>
                      <a:pt x="6215" y="1996"/>
                    </a:lnTo>
                    <a:lnTo>
                      <a:pt x="6224" y="2003"/>
                    </a:lnTo>
                    <a:lnTo>
                      <a:pt x="6233" y="2009"/>
                    </a:lnTo>
                    <a:lnTo>
                      <a:pt x="6242" y="2015"/>
                    </a:lnTo>
                    <a:lnTo>
                      <a:pt x="6251" y="2019"/>
                    </a:lnTo>
                    <a:lnTo>
                      <a:pt x="6260" y="2023"/>
                    </a:lnTo>
                    <a:lnTo>
                      <a:pt x="6269" y="2025"/>
                    </a:lnTo>
                    <a:lnTo>
                      <a:pt x="6278" y="2027"/>
                    </a:lnTo>
                    <a:lnTo>
                      <a:pt x="6287" y="2028"/>
                    </a:lnTo>
                    <a:lnTo>
                      <a:pt x="6295" y="2028"/>
                    </a:lnTo>
                    <a:lnTo>
                      <a:pt x="6304" y="2027"/>
                    </a:lnTo>
                    <a:lnTo>
                      <a:pt x="6312" y="2025"/>
                    </a:lnTo>
                    <a:lnTo>
                      <a:pt x="6312" y="2025"/>
                    </a:lnTo>
                    <a:lnTo>
                      <a:pt x="6319" y="2022"/>
                    </a:lnTo>
                    <a:lnTo>
                      <a:pt x="6327" y="2017"/>
                    </a:lnTo>
                    <a:lnTo>
                      <a:pt x="6335" y="2013"/>
                    </a:lnTo>
                    <a:lnTo>
                      <a:pt x="6343" y="2006"/>
                    </a:lnTo>
                    <a:lnTo>
                      <a:pt x="6351" y="1998"/>
                    </a:lnTo>
                    <a:lnTo>
                      <a:pt x="6357" y="1989"/>
                    </a:lnTo>
                    <a:lnTo>
                      <a:pt x="6364" y="1979"/>
                    </a:lnTo>
                    <a:lnTo>
                      <a:pt x="6371" y="1968"/>
                    </a:lnTo>
                    <a:lnTo>
                      <a:pt x="6376" y="1954"/>
                    </a:lnTo>
                    <a:lnTo>
                      <a:pt x="6382" y="1941"/>
                    </a:lnTo>
                    <a:lnTo>
                      <a:pt x="6387" y="1925"/>
                    </a:lnTo>
                    <a:lnTo>
                      <a:pt x="6390" y="1909"/>
                    </a:lnTo>
                    <a:lnTo>
                      <a:pt x="6393" y="1890"/>
                    </a:lnTo>
                    <a:lnTo>
                      <a:pt x="6395" y="1869"/>
                    </a:lnTo>
                    <a:lnTo>
                      <a:pt x="6398" y="1848"/>
                    </a:lnTo>
                    <a:lnTo>
                      <a:pt x="6398" y="1825"/>
                    </a:lnTo>
                    <a:lnTo>
                      <a:pt x="6398" y="0"/>
                    </a:lnTo>
                    <a:lnTo>
                      <a:pt x="4573" y="0"/>
                    </a:lnTo>
                    <a:lnTo>
                      <a:pt x="4573" y="0"/>
                    </a:lnTo>
                    <a:lnTo>
                      <a:pt x="4549" y="0"/>
                    </a:lnTo>
                    <a:lnTo>
                      <a:pt x="4528" y="1"/>
                    </a:lnTo>
                    <a:lnTo>
                      <a:pt x="4508" y="4"/>
                    </a:lnTo>
                    <a:lnTo>
                      <a:pt x="4489" y="7"/>
                    </a:lnTo>
                    <a:lnTo>
                      <a:pt x="4472" y="11"/>
                    </a:lnTo>
                    <a:lnTo>
                      <a:pt x="4456" y="16"/>
                    </a:lnTo>
                    <a:lnTo>
                      <a:pt x="4442" y="21"/>
                    </a:lnTo>
                    <a:lnTo>
                      <a:pt x="4430" y="27"/>
                    </a:lnTo>
                    <a:lnTo>
                      <a:pt x="4417" y="33"/>
                    </a:lnTo>
                    <a:lnTo>
                      <a:pt x="4407" y="40"/>
                    </a:lnTo>
                    <a:lnTo>
                      <a:pt x="4398" y="47"/>
                    </a:lnTo>
                    <a:lnTo>
                      <a:pt x="4392" y="55"/>
                    </a:lnTo>
                    <a:lnTo>
                      <a:pt x="4385" y="61"/>
                    </a:lnTo>
                    <a:lnTo>
                      <a:pt x="4379" y="69"/>
                    </a:lnTo>
                    <a:lnTo>
                      <a:pt x="4376" y="77"/>
                    </a:lnTo>
                    <a:lnTo>
                      <a:pt x="4373" y="85"/>
                    </a:lnTo>
                    <a:lnTo>
                      <a:pt x="4373" y="85"/>
                    </a:lnTo>
                    <a:lnTo>
                      <a:pt x="4370" y="94"/>
                    </a:lnTo>
                    <a:lnTo>
                      <a:pt x="4369" y="102"/>
                    </a:lnTo>
                    <a:lnTo>
                      <a:pt x="4369" y="111"/>
                    </a:lnTo>
                    <a:lnTo>
                      <a:pt x="4370" y="120"/>
                    </a:lnTo>
                    <a:lnTo>
                      <a:pt x="4371" y="129"/>
                    </a:lnTo>
                    <a:lnTo>
                      <a:pt x="4375" y="138"/>
                    </a:lnTo>
                    <a:lnTo>
                      <a:pt x="4378" y="146"/>
                    </a:lnTo>
                    <a:lnTo>
                      <a:pt x="4383" y="155"/>
                    </a:lnTo>
                    <a:lnTo>
                      <a:pt x="4388" y="164"/>
                    </a:lnTo>
                    <a:lnTo>
                      <a:pt x="4394" y="173"/>
                    </a:lnTo>
                    <a:lnTo>
                      <a:pt x="4401" y="182"/>
                    </a:lnTo>
                    <a:lnTo>
                      <a:pt x="4408" y="191"/>
                    </a:lnTo>
                    <a:lnTo>
                      <a:pt x="4417" y="199"/>
                    </a:lnTo>
                    <a:lnTo>
                      <a:pt x="4426" y="208"/>
                    </a:lnTo>
                    <a:lnTo>
                      <a:pt x="4446" y="224"/>
                    </a:lnTo>
                    <a:lnTo>
                      <a:pt x="4446" y="224"/>
                    </a:lnTo>
                    <a:lnTo>
                      <a:pt x="4479" y="247"/>
                    </a:lnTo>
                    <a:lnTo>
                      <a:pt x="4510" y="273"/>
                    </a:lnTo>
                    <a:lnTo>
                      <a:pt x="4540" y="302"/>
                    </a:lnTo>
                    <a:lnTo>
                      <a:pt x="4571" y="333"/>
                    </a:lnTo>
                    <a:lnTo>
                      <a:pt x="4600" y="367"/>
                    </a:lnTo>
                    <a:lnTo>
                      <a:pt x="4628" y="404"/>
                    </a:lnTo>
                    <a:lnTo>
                      <a:pt x="4654" y="442"/>
                    </a:lnTo>
                    <a:lnTo>
                      <a:pt x="4679" y="481"/>
                    </a:lnTo>
                    <a:lnTo>
                      <a:pt x="4703" y="522"/>
                    </a:lnTo>
                    <a:lnTo>
                      <a:pt x="4713" y="544"/>
                    </a:lnTo>
                    <a:lnTo>
                      <a:pt x="4723" y="565"/>
                    </a:lnTo>
                    <a:lnTo>
                      <a:pt x="4732" y="587"/>
                    </a:lnTo>
                    <a:lnTo>
                      <a:pt x="4741" y="610"/>
                    </a:lnTo>
                    <a:lnTo>
                      <a:pt x="4748" y="632"/>
                    </a:lnTo>
                    <a:lnTo>
                      <a:pt x="4756" y="654"/>
                    </a:lnTo>
                    <a:lnTo>
                      <a:pt x="4763" y="677"/>
                    </a:lnTo>
                    <a:lnTo>
                      <a:pt x="4769" y="700"/>
                    </a:lnTo>
                    <a:lnTo>
                      <a:pt x="4773" y="724"/>
                    </a:lnTo>
                    <a:lnTo>
                      <a:pt x="4778" y="746"/>
                    </a:lnTo>
                    <a:lnTo>
                      <a:pt x="4781" y="770"/>
                    </a:lnTo>
                    <a:lnTo>
                      <a:pt x="4783" y="793"/>
                    </a:lnTo>
                    <a:lnTo>
                      <a:pt x="4785" y="817"/>
                    </a:lnTo>
                    <a:lnTo>
                      <a:pt x="4785" y="840"/>
                    </a:lnTo>
                    <a:lnTo>
                      <a:pt x="4785" y="840"/>
                    </a:lnTo>
                    <a:lnTo>
                      <a:pt x="4784" y="879"/>
                    </a:lnTo>
                    <a:lnTo>
                      <a:pt x="4781" y="917"/>
                    </a:lnTo>
                    <a:lnTo>
                      <a:pt x="4776" y="955"/>
                    </a:lnTo>
                    <a:lnTo>
                      <a:pt x="4770" y="992"/>
                    </a:lnTo>
                    <a:lnTo>
                      <a:pt x="4761" y="1028"/>
                    </a:lnTo>
                    <a:lnTo>
                      <a:pt x="4750" y="1064"/>
                    </a:lnTo>
                    <a:lnTo>
                      <a:pt x="4737" y="1099"/>
                    </a:lnTo>
                    <a:lnTo>
                      <a:pt x="4723" y="1133"/>
                    </a:lnTo>
                    <a:lnTo>
                      <a:pt x="4707" y="1167"/>
                    </a:lnTo>
                    <a:lnTo>
                      <a:pt x="4690" y="1199"/>
                    </a:lnTo>
                    <a:lnTo>
                      <a:pt x="4671" y="1231"/>
                    </a:lnTo>
                    <a:lnTo>
                      <a:pt x="4650" y="1261"/>
                    </a:lnTo>
                    <a:lnTo>
                      <a:pt x="4629" y="1290"/>
                    </a:lnTo>
                    <a:lnTo>
                      <a:pt x="4605" y="1319"/>
                    </a:lnTo>
                    <a:lnTo>
                      <a:pt x="4580" y="1346"/>
                    </a:lnTo>
                    <a:lnTo>
                      <a:pt x="4554" y="1373"/>
                    </a:lnTo>
                    <a:lnTo>
                      <a:pt x="4527" y="1397"/>
                    </a:lnTo>
                    <a:lnTo>
                      <a:pt x="4498" y="1421"/>
                    </a:lnTo>
                    <a:lnTo>
                      <a:pt x="4468" y="1443"/>
                    </a:lnTo>
                    <a:lnTo>
                      <a:pt x="4437" y="1464"/>
                    </a:lnTo>
                    <a:lnTo>
                      <a:pt x="4405" y="1483"/>
                    </a:lnTo>
                    <a:lnTo>
                      <a:pt x="4371" y="1502"/>
                    </a:lnTo>
                    <a:lnTo>
                      <a:pt x="4338" y="1518"/>
                    </a:lnTo>
                    <a:lnTo>
                      <a:pt x="4303" y="1534"/>
                    </a:lnTo>
                    <a:lnTo>
                      <a:pt x="4267" y="1547"/>
                    </a:lnTo>
                    <a:lnTo>
                      <a:pt x="4230" y="1559"/>
                    </a:lnTo>
                    <a:lnTo>
                      <a:pt x="4192" y="1570"/>
                    </a:lnTo>
                    <a:lnTo>
                      <a:pt x="4154" y="1577"/>
                    </a:lnTo>
                    <a:lnTo>
                      <a:pt x="4116" y="1584"/>
                    </a:lnTo>
                    <a:lnTo>
                      <a:pt x="4076" y="1589"/>
                    </a:lnTo>
                    <a:lnTo>
                      <a:pt x="4036" y="1592"/>
                    </a:lnTo>
                    <a:lnTo>
                      <a:pt x="3995" y="1593"/>
                    </a:lnTo>
                    <a:lnTo>
                      <a:pt x="3995" y="1593"/>
                    </a:lnTo>
                    <a:lnTo>
                      <a:pt x="3955" y="1592"/>
                    </a:lnTo>
                    <a:lnTo>
                      <a:pt x="3915" y="1589"/>
                    </a:lnTo>
                    <a:lnTo>
                      <a:pt x="3876" y="1584"/>
                    </a:lnTo>
                    <a:lnTo>
                      <a:pt x="3837" y="1577"/>
                    </a:lnTo>
                    <a:lnTo>
                      <a:pt x="3799" y="1570"/>
                    </a:lnTo>
                    <a:lnTo>
                      <a:pt x="3762" y="1559"/>
                    </a:lnTo>
                    <a:lnTo>
                      <a:pt x="3725" y="1547"/>
                    </a:lnTo>
                    <a:lnTo>
                      <a:pt x="3689" y="1534"/>
                    </a:lnTo>
                    <a:lnTo>
                      <a:pt x="3653" y="1518"/>
                    </a:lnTo>
                    <a:lnTo>
                      <a:pt x="3620" y="1502"/>
                    </a:lnTo>
                    <a:lnTo>
                      <a:pt x="3586" y="1483"/>
                    </a:lnTo>
                    <a:lnTo>
                      <a:pt x="3555" y="1464"/>
                    </a:lnTo>
                    <a:lnTo>
                      <a:pt x="3523" y="1443"/>
                    </a:lnTo>
                    <a:lnTo>
                      <a:pt x="3493" y="1421"/>
                    </a:lnTo>
                    <a:lnTo>
                      <a:pt x="3465" y="1397"/>
                    </a:lnTo>
                    <a:lnTo>
                      <a:pt x="3437" y="1373"/>
                    </a:lnTo>
                    <a:lnTo>
                      <a:pt x="3411" y="1346"/>
                    </a:lnTo>
                    <a:lnTo>
                      <a:pt x="3387" y="1319"/>
                    </a:lnTo>
                    <a:lnTo>
                      <a:pt x="3363" y="1290"/>
                    </a:lnTo>
                    <a:lnTo>
                      <a:pt x="3341" y="1261"/>
                    </a:lnTo>
                    <a:lnTo>
                      <a:pt x="3321" y="1231"/>
                    </a:lnTo>
                    <a:lnTo>
                      <a:pt x="3302" y="1199"/>
                    </a:lnTo>
                    <a:lnTo>
                      <a:pt x="3284" y="1167"/>
                    </a:lnTo>
                    <a:lnTo>
                      <a:pt x="3268" y="1133"/>
                    </a:lnTo>
                    <a:lnTo>
                      <a:pt x="3254" y="1099"/>
                    </a:lnTo>
                    <a:lnTo>
                      <a:pt x="3241" y="1064"/>
                    </a:lnTo>
                    <a:lnTo>
                      <a:pt x="3231" y="1028"/>
                    </a:lnTo>
                    <a:lnTo>
                      <a:pt x="3222" y="992"/>
                    </a:lnTo>
                    <a:lnTo>
                      <a:pt x="3214" y="955"/>
                    </a:lnTo>
                    <a:lnTo>
                      <a:pt x="3210" y="917"/>
                    </a:lnTo>
                    <a:lnTo>
                      <a:pt x="3207" y="879"/>
                    </a:lnTo>
                    <a:lnTo>
                      <a:pt x="3206" y="840"/>
                    </a:lnTo>
                    <a:lnTo>
                      <a:pt x="3206" y="840"/>
                    </a:lnTo>
                    <a:lnTo>
                      <a:pt x="3207" y="817"/>
                    </a:lnTo>
                    <a:lnTo>
                      <a:pt x="3208" y="793"/>
                    </a:lnTo>
                    <a:lnTo>
                      <a:pt x="3210" y="770"/>
                    </a:lnTo>
                    <a:lnTo>
                      <a:pt x="3213" y="746"/>
                    </a:lnTo>
                    <a:lnTo>
                      <a:pt x="3218" y="724"/>
                    </a:lnTo>
                    <a:lnTo>
                      <a:pt x="3222" y="700"/>
                    </a:lnTo>
                    <a:lnTo>
                      <a:pt x="3229" y="677"/>
                    </a:lnTo>
                    <a:lnTo>
                      <a:pt x="3235" y="654"/>
                    </a:lnTo>
                    <a:lnTo>
                      <a:pt x="3242" y="632"/>
                    </a:lnTo>
                    <a:lnTo>
                      <a:pt x="3250" y="610"/>
                    </a:lnTo>
                    <a:lnTo>
                      <a:pt x="3259" y="587"/>
                    </a:lnTo>
                    <a:lnTo>
                      <a:pt x="3268" y="565"/>
                    </a:lnTo>
                    <a:lnTo>
                      <a:pt x="3278" y="544"/>
                    </a:lnTo>
                    <a:lnTo>
                      <a:pt x="3289" y="522"/>
                    </a:lnTo>
                    <a:lnTo>
                      <a:pt x="3312" y="481"/>
                    </a:lnTo>
                    <a:lnTo>
                      <a:pt x="3336" y="442"/>
                    </a:lnTo>
                    <a:lnTo>
                      <a:pt x="3363" y="404"/>
                    </a:lnTo>
                    <a:lnTo>
                      <a:pt x="3391" y="367"/>
                    </a:lnTo>
                    <a:lnTo>
                      <a:pt x="3420" y="333"/>
                    </a:lnTo>
                    <a:lnTo>
                      <a:pt x="3451" y="302"/>
                    </a:lnTo>
                    <a:lnTo>
                      <a:pt x="3482" y="273"/>
                    </a:lnTo>
                    <a:lnTo>
                      <a:pt x="3513" y="247"/>
                    </a:lnTo>
                    <a:lnTo>
                      <a:pt x="3545" y="224"/>
                    </a:lnTo>
                    <a:lnTo>
                      <a:pt x="3545" y="224"/>
                    </a:lnTo>
                    <a:lnTo>
                      <a:pt x="3565" y="208"/>
                    </a:lnTo>
                    <a:lnTo>
                      <a:pt x="3575" y="199"/>
                    </a:lnTo>
                    <a:lnTo>
                      <a:pt x="3583" y="191"/>
                    </a:lnTo>
                    <a:lnTo>
                      <a:pt x="3590" y="182"/>
                    </a:lnTo>
                    <a:lnTo>
                      <a:pt x="3597" y="173"/>
                    </a:lnTo>
                    <a:lnTo>
                      <a:pt x="3604" y="164"/>
                    </a:lnTo>
                    <a:lnTo>
                      <a:pt x="3608" y="155"/>
                    </a:lnTo>
                    <a:lnTo>
                      <a:pt x="3613" y="146"/>
                    </a:lnTo>
                    <a:lnTo>
                      <a:pt x="3617" y="138"/>
                    </a:lnTo>
                    <a:lnTo>
                      <a:pt x="3620" y="129"/>
                    </a:lnTo>
                    <a:lnTo>
                      <a:pt x="3622" y="120"/>
                    </a:lnTo>
                    <a:lnTo>
                      <a:pt x="3622" y="111"/>
                    </a:lnTo>
                    <a:lnTo>
                      <a:pt x="3622" y="102"/>
                    </a:lnTo>
                    <a:lnTo>
                      <a:pt x="3621" y="94"/>
                    </a:lnTo>
                    <a:lnTo>
                      <a:pt x="3620" y="85"/>
                    </a:lnTo>
                    <a:lnTo>
                      <a:pt x="3620" y="85"/>
                    </a:lnTo>
                    <a:lnTo>
                      <a:pt x="3616" y="77"/>
                    </a:lnTo>
                    <a:lnTo>
                      <a:pt x="3612" y="69"/>
                    </a:lnTo>
                    <a:lnTo>
                      <a:pt x="3607" y="61"/>
                    </a:lnTo>
                    <a:lnTo>
                      <a:pt x="3601" y="55"/>
                    </a:lnTo>
                    <a:lnTo>
                      <a:pt x="3593" y="47"/>
                    </a:lnTo>
                    <a:lnTo>
                      <a:pt x="3584" y="40"/>
                    </a:lnTo>
                    <a:lnTo>
                      <a:pt x="3574" y="33"/>
                    </a:lnTo>
                    <a:lnTo>
                      <a:pt x="3562" y="27"/>
                    </a:lnTo>
                    <a:lnTo>
                      <a:pt x="3549" y="21"/>
                    </a:lnTo>
                    <a:lnTo>
                      <a:pt x="3534" y="16"/>
                    </a:lnTo>
                    <a:lnTo>
                      <a:pt x="3520" y="11"/>
                    </a:lnTo>
                    <a:lnTo>
                      <a:pt x="3502" y="7"/>
                    </a:lnTo>
                    <a:lnTo>
                      <a:pt x="3484" y="4"/>
                    </a:lnTo>
                    <a:lnTo>
                      <a:pt x="3464" y="1"/>
                    </a:lnTo>
                    <a:lnTo>
                      <a:pt x="3443" y="0"/>
                    </a:lnTo>
                    <a:lnTo>
                      <a:pt x="3419" y="0"/>
                    </a:lnTo>
                    <a:lnTo>
                      <a:pt x="1593" y="0"/>
                    </a:lnTo>
                    <a:lnTo>
                      <a:pt x="1593" y="1825"/>
                    </a:lnTo>
                    <a:lnTo>
                      <a:pt x="1593" y="1825"/>
                    </a:lnTo>
                    <a:lnTo>
                      <a:pt x="1593" y="1859"/>
                    </a:lnTo>
                    <a:lnTo>
                      <a:pt x="1590" y="1892"/>
                    </a:lnTo>
                    <a:lnTo>
                      <a:pt x="1585" y="1923"/>
                    </a:lnTo>
                    <a:lnTo>
                      <a:pt x="1580" y="1953"/>
                    </a:lnTo>
                    <a:lnTo>
                      <a:pt x="1572" y="1982"/>
                    </a:lnTo>
                    <a:lnTo>
                      <a:pt x="1563" y="2009"/>
                    </a:lnTo>
                    <a:lnTo>
                      <a:pt x="1552" y="2035"/>
                    </a:lnTo>
                    <a:lnTo>
                      <a:pt x="1540" y="2060"/>
                    </a:lnTo>
                    <a:lnTo>
                      <a:pt x="1526" y="2082"/>
                    </a:lnTo>
                    <a:lnTo>
                      <a:pt x="1510" y="2102"/>
                    </a:lnTo>
                    <a:lnTo>
                      <a:pt x="1494" y="2121"/>
                    </a:lnTo>
                    <a:lnTo>
                      <a:pt x="1476" y="2138"/>
                    </a:lnTo>
                    <a:lnTo>
                      <a:pt x="1457" y="2152"/>
                    </a:lnTo>
                    <a:lnTo>
                      <a:pt x="1435" y="2166"/>
                    </a:lnTo>
                    <a:lnTo>
                      <a:pt x="1413" y="2176"/>
                    </a:lnTo>
                    <a:lnTo>
                      <a:pt x="1391" y="2185"/>
                    </a:lnTo>
                    <a:lnTo>
                      <a:pt x="1391" y="2185"/>
                    </a:lnTo>
                    <a:lnTo>
                      <a:pt x="1368" y="2190"/>
                    </a:lnTo>
                    <a:lnTo>
                      <a:pt x="1347" y="2194"/>
                    </a:lnTo>
                    <a:lnTo>
                      <a:pt x="1325" y="2195"/>
                    </a:lnTo>
                    <a:lnTo>
                      <a:pt x="1302" y="2195"/>
                    </a:lnTo>
                    <a:lnTo>
                      <a:pt x="1281" y="2193"/>
                    </a:lnTo>
                    <a:lnTo>
                      <a:pt x="1259" y="2188"/>
                    </a:lnTo>
                    <a:lnTo>
                      <a:pt x="1236" y="2182"/>
                    </a:lnTo>
                    <a:lnTo>
                      <a:pt x="1215" y="2174"/>
                    </a:lnTo>
                    <a:lnTo>
                      <a:pt x="1194" y="2164"/>
                    </a:lnTo>
                    <a:lnTo>
                      <a:pt x="1174" y="2152"/>
                    </a:lnTo>
                    <a:lnTo>
                      <a:pt x="1154" y="2138"/>
                    </a:lnTo>
                    <a:lnTo>
                      <a:pt x="1134" y="2123"/>
                    </a:lnTo>
                    <a:lnTo>
                      <a:pt x="1115" y="2107"/>
                    </a:lnTo>
                    <a:lnTo>
                      <a:pt x="1098" y="2088"/>
                    </a:lnTo>
                    <a:lnTo>
                      <a:pt x="1081" y="2067"/>
                    </a:lnTo>
                    <a:lnTo>
                      <a:pt x="1064" y="2045"/>
                    </a:lnTo>
                    <a:lnTo>
                      <a:pt x="1064" y="2045"/>
                    </a:lnTo>
                    <a:lnTo>
                      <a:pt x="1046" y="2022"/>
                    </a:lnTo>
                    <a:lnTo>
                      <a:pt x="1026" y="1997"/>
                    </a:lnTo>
                    <a:lnTo>
                      <a:pt x="1004" y="1973"/>
                    </a:lnTo>
                    <a:lnTo>
                      <a:pt x="979" y="1950"/>
                    </a:lnTo>
                    <a:lnTo>
                      <a:pt x="952" y="1926"/>
                    </a:lnTo>
                    <a:lnTo>
                      <a:pt x="924" y="1904"/>
                    </a:lnTo>
                    <a:lnTo>
                      <a:pt x="894" y="1884"/>
                    </a:lnTo>
                    <a:lnTo>
                      <a:pt x="863" y="1864"/>
                    </a:lnTo>
                    <a:lnTo>
                      <a:pt x="830" y="1846"/>
                    </a:lnTo>
                    <a:lnTo>
                      <a:pt x="798" y="1829"/>
                    </a:lnTo>
                    <a:lnTo>
                      <a:pt x="763" y="1815"/>
                    </a:lnTo>
                    <a:lnTo>
                      <a:pt x="728" y="1802"/>
                    </a:lnTo>
                    <a:lnTo>
                      <a:pt x="693" y="1793"/>
                    </a:lnTo>
                    <a:lnTo>
                      <a:pt x="675" y="1789"/>
                    </a:lnTo>
                    <a:lnTo>
                      <a:pt x="657" y="1785"/>
                    </a:lnTo>
                    <a:lnTo>
                      <a:pt x="639" y="1783"/>
                    </a:lnTo>
                    <a:lnTo>
                      <a:pt x="621" y="1781"/>
                    </a:lnTo>
                    <a:lnTo>
                      <a:pt x="603" y="1780"/>
                    </a:lnTo>
                    <a:lnTo>
                      <a:pt x="585" y="1779"/>
                    </a:lnTo>
                    <a:lnTo>
                      <a:pt x="585" y="1779"/>
                    </a:lnTo>
                    <a:lnTo>
                      <a:pt x="555" y="1780"/>
                    </a:lnTo>
                    <a:lnTo>
                      <a:pt x="525" y="1782"/>
                    </a:lnTo>
                    <a:lnTo>
                      <a:pt x="496" y="1787"/>
                    </a:lnTo>
                    <a:lnTo>
                      <a:pt x="468" y="1792"/>
                    </a:lnTo>
                    <a:lnTo>
                      <a:pt x="439" y="1799"/>
                    </a:lnTo>
                    <a:lnTo>
                      <a:pt x="412" y="1808"/>
                    </a:lnTo>
                    <a:lnTo>
                      <a:pt x="384" y="1817"/>
                    </a:lnTo>
                    <a:lnTo>
                      <a:pt x="358" y="1828"/>
                    </a:lnTo>
                    <a:lnTo>
                      <a:pt x="331" y="1840"/>
                    </a:lnTo>
                    <a:lnTo>
                      <a:pt x="307" y="1855"/>
                    </a:lnTo>
                    <a:lnTo>
                      <a:pt x="282" y="1869"/>
                    </a:lnTo>
                    <a:lnTo>
                      <a:pt x="258" y="1886"/>
                    </a:lnTo>
                    <a:lnTo>
                      <a:pt x="235" y="1903"/>
                    </a:lnTo>
                    <a:lnTo>
                      <a:pt x="214" y="1922"/>
                    </a:lnTo>
                    <a:lnTo>
                      <a:pt x="192" y="1941"/>
                    </a:lnTo>
                    <a:lnTo>
                      <a:pt x="171" y="1961"/>
                    </a:lnTo>
                    <a:lnTo>
                      <a:pt x="152" y="1984"/>
                    </a:lnTo>
                    <a:lnTo>
                      <a:pt x="134" y="2006"/>
                    </a:lnTo>
                    <a:lnTo>
                      <a:pt x="116" y="2029"/>
                    </a:lnTo>
                    <a:lnTo>
                      <a:pt x="101" y="2054"/>
                    </a:lnTo>
                    <a:lnTo>
                      <a:pt x="85" y="2079"/>
                    </a:lnTo>
                    <a:lnTo>
                      <a:pt x="70" y="2105"/>
                    </a:lnTo>
                    <a:lnTo>
                      <a:pt x="58" y="2132"/>
                    </a:lnTo>
                    <a:lnTo>
                      <a:pt x="46" y="2159"/>
                    </a:lnTo>
                    <a:lnTo>
                      <a:pt x="36" y="2187"/>
                    </a:lnTo>
                    <a:lnTo>
                      <a:pt x="27" y="2216"/>
                    </a:lnTo>
                    <a:lnTo>
                      <a:pt x="19" y="2246"/>
                    </a:lnTo>
                    <a:lnTo>
                      <a:pt x="12" y="2277"/>
                    </a:lnTo>
                    <a:lnTo>
                      <a:pt x="7" y="2307"/>
                    </a:lnTo>
                    <a:lnTo>
                      <a:pt x="3" y="2338"/>
                    </a:lnTo>
                    <a:lnTo>
                      <a:pt x="1" y="2369"/>
                    </a:lnTo>
                    <a:lnTo>
                      <a:pt x="0" y="2401"/>
                    </a:lnTo>
                    <a:lnTo>
                      <a:pt x="0" y="2401"/>
                    </a:lnTo>
                    <a:lnTo>
                      <a:pt x="1" y="2433"/>
                    </a:lnTo>
                    <a:lnTo>
                      <a:pt x="3" y="2465"/>
                    </a:lnTo>
                    <a:lnTo>
                      <a:pt x="7" y="2496"/>
                    </a:lnTo>
                    <a:lnTo>
                      <a:pt x="12" y="2526"/>
                    </a:lnTo>
                    <a:lnTo>
                      <a:pt x="19" y="2556"/>
                    </a:lnTo>
                    <a:lnTo>
                      <a:pt x="27" y="2587"/>
                    </a:lnTo>
                    <a:lnTo>
                      <a:pt x="36" y="2615"/>
                    </a:lnTo>
                    <a:lnTo>
                      <a:pt x="46" y="2644"/>
                    </a:lnTo>
                    <a:lnTo>
                      <a:pt x="58" y="2670"/>
                    </a:lnTo>
                    <a:lnTo>
                      <a:pt x="70" y="2697"/>
                    </a:lnTo>
                    <a:lnTo>
                      <a:pt x="85" y="2724"/>
                    </a:lnTo>
                    <a:lnTo>
                      <a:pt x="101" y="2749"/>
                    </a:lnTo>
                    <a:lnTo>
                      <a:pt x="116" y="2773"/>
                    </a:lnTo>
                    <a:lnTo>
                      <a:pt x="134" y="2797"/>
                    </a:lnTo>
                    <a:lnTo>
                      <a:pt x="152" y="2819"/>
                    </a:lnTo>
                    <a:lnTo>
                      <a:pt x="171" y="2841"/>
                    </a:lnTo>
                    <a:lnTo>
                      <a:pt x="192" y="2862"/>
                    </a:lnTo>
                    <a:lnTo>
                      <a:pt x="214" y="2881"/>
                    </a:lnTo>
                    <a:lnTo>
                      <a:pt x="235" y="2900"/>
                    </a:lnTo>
                    <a:lnTo>
                      <a:pt x="258" y="2917"/>
                    </a:lnTo>
                    <a:lnTo>
                      <a:pt x="282" y="2933"/>
                    </a:lnTo>
                    <a:lnTo>
                      <a:pt x="307" y="2948"/>
                    </a:lnTo>
                    <a:lnTo>
                      <a:pt x="331" y="2961"/>
                    </a:lnTo>
                    <a:lnTo>
                      <a:pt x="358" y="2975"/>
                    </a:lnTo>
                    <a:lnTo>
                      <a:pt x="384" y="2986"/>
                    </a:lnTo>
                    <a:lnTo>
                      <a:pt x="412" y="2995"/>
                    </a:lnTo>
                    <a:lnTo>
                      <a:pt x="439" y="3004"/>
                    </a:lnTo>
                    <a:lnTo>
                      <a:pt x="468" y="3011"/>
                    </a:lnTo>
                    <a:lnTo>
                      <a:pt x="496" y="3016"/>
                    </a:lnTo>
                    <a:lnTo>
                      <a:pt x="525" y="3021"/>
                    </a:lnTo>
                    <a:lnTo>
                      <a:pt x="555" y="3023"/>
                    </a:lnTo>
                    <a:lnTo>
                      <a:pt x="585" y="3023"/>
                    </a:lnTo>
                    <a:lnTo>
                      <a:pt x="585" y="3023"/>
                    </a:lnTo>
                    <a:close/>
                  </a:path>
                </a:pathLst>
              </a:custGeom>
              <a:solidFill>
                <a:srgbClr val="8794A7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p>
                <a:pPr algn="ctr"/>
                <a:endParaRPr lang="zh-CN" altLang="en-US" sz="2400">
                  <a:latin typeface="Bahnschrift SemiLight SemiConde" panose="020B0502040204020203" pitchFamily="34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 rot="2670353">
                <a:off x="5714831" y="4502816"/>
                <a:ext cx="260014" cy="386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Bahnschrift SemiLight SemiConde" panose="020B0502040204020203" pitchFamily="34" charset="0"/>
                </a:endParaRPr>
              </a:p>
            </p:txBody>
          </p:sp>
        </p:grpSp>
      </p:grpSp>
      <p:sp>
        <p:nvSpPr>
          <p:cNvPr id="41" name="剪去单角的矩形 40"/>
          <p:cNvSpPr/>
          <p:nvPr/>
        </p:nvSpPr>
        <p:spPr>
          <a:xfrm flipH="1" flipV="1">
            <a:off x="1217295" y="4018915"/>
            <a:ext cx="2962275" cy="880745"/>
          </a:xfrm>
          <a:prstGeom prst="snip1Rect">
            <a:avLst>
              <a:gd name="adj" fmla="val 36296"/>
            </a:avLst>
          </a:prstGeom>
          <a:solidFill>
            <a:schemeClr val="bg1"/>
          </a:solidFill>
          <a:ln>
            <a:noFill/>
          </a:ln>
          <a:effectLst>
            <a:glow rad="63500">
              <a:srgbClr val="BDE5F0">
                <a:alpha val="40000"/>
              </a:srgbClr>
            </a:glow>
            <a:outerShdw blurRad="241300" dist="50800" dir="13500000" sx="98000" sy="98000" algn="br" rotWithShape="0">
              <a:schemeClr val="tx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353190" y="4149823"/>
            <a:ext cx="3044933" cy="460375"/>
          </a:xfrm>
          <a:prstGeom prst="rect">
            <a:avLst/>
          </a:prstGeom>
          <a:effectLst>
            <a:glow rad="127000">
              <a:schemeClr val="tx2">
                <a:lumMod val="40000"/>
                <a:lumOff val="60000"/>
                <a:alpha val="56000"/>
              </a:schemeClr>
            </a:glow>
          </a:effectLst>
        </p:spPr>
        <p:txBody>
          <a:bodyPr wrap="square">
            <a:spAutoFit/>
          </a:bodyPr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Arial Bold" panose="020B0604020202090204" charset="0"/>
                <a:ea typeface="Gen Jyuu Gothic P Normal" panose="020B0202020203020207" pitchFamily="34" charset="-128"/>
                <a:cs typeface="Arial Bold" panose="020B0604020202090204" charset="0"/>
              </a:rPr>
              <a:t>Target variable  - binary</a:t>
            </a:r>
            <a:endParaRPr lang="zh-CN" altLang="en-US" sz="1600" b="1" dirty="0">
              <a:solidFill>
                <a:srgbClr val="002060"/>
              </a:solidFill>
              <a:latin typeface="Arial Bold" panose="020B0604020202090204" charset="0"/>
              <a:ea typeface="Gen Jyuu Gothic P Normal" panose="020B0202020203020207" pitchFamily="34" charset="-128"/>
              <a:cs typeface="Arial Bold" panose="020B0604020202090204" charset="0"/>
            </a:endParaRPr>
          </a:p>
        </p:txBody>
      </p:sp>
      <p:sp>
        <p:nvSpPr>
          <p:cNvPr id="43" name="剪去单角的矩形 42"/>
          <p:cNvSpPr/>
          <p:nvPr/>
        </p:nvSpPr>
        <p:spPr>
          <a:xfrm flipH="1">
            <a:off x="8319135" y="2323465"/>
            <a:ext cx="2962275" cy="864235"/>
          </a:xfrm>
          <a:prstGeom prst="snip1Rect">
            <a:avLst>
              <a:gd name="adj" fmla="val 36296"/>
            </a:avLst>
          </a:prstGeom>
          <a:solidFill>
            <a:schemeClr val="bg1"/>
          </a:solidFill>
          <a:ln>
            <a:noFill/>
          </a:ln>
          <a:effectLst>
            <a:glow rad="63500">
              <a:srgbClr val="BDE5F0">
                <a:alpha val="40000"/>
              </a:srgbClr>
            </a:glow>
            <a:outerShdw blurRad="241300" dist="50800" dir="13500000" sx="98000" sy="98000" algn="br" rotWithShape="0">
              <a:schemeClr val="tx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8455030" y="2479138"/>
            <a:ext cx="3044933" cy="460375"/>
          </a:xfrm>
          <a:prstGeom prst="rect">
            <a:avLst/>
          </a:prstGeom>
          <a:effectLst>
            <a:glow rad="127000">
              <a:schemeClr val="tx2">
                <a:lumMod val="40000"/>
                <a:lumOff val="60000"/>
                <a:alpha val="56000"/>
              </a:schemeClr>
            </a:glow>
          </a:effectLst>
        </p:spPr>
        <p:txBody>
          <a:bodyPr wrap="square">
            <a:spAutoFit/>
          </a:bodyPr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Arial Bold" panose="020B0604020202090204" charset="0"/>
                <a:ea typeface="Gen Jyuu Gothic P Normal" panose="020B0202020203020207" pitchFamily="34" charset="-128"/>
                <a:cs typeface="Arial Bold" panose="020B0604020202090204" charset="0"/>
              </a:rPr>
              <a:t>Set constraints</a:t>
            </a:r>
            <a:endParaRPr lang="zh-CN" altLang="en-US" sz="1600" b="1" dirty="0">
              <a:solidFill>
                <a:srgbClr val="002060"/>
              </a:solidFill>
              <a:latin typeface="Arial Bold" panose="020B0604020202090204" charset="0"/>
              <a:ea typeface="Gen Jyuu Gothic P Normal" panose="020B0202020203020207" pitchFamily="34" charset="-128"/>
              <a:cs typeface="Arial Bold" panose="020B0604020202090204" charset="0"/>
            </a:endParaRPr>
          </a:p>
        </p:txBody>
      </p:sp>
      <p:sp>
        <p:nvSpPr>
          <p:cNvPr id="45" name="剪去单角的矩形 44"/>
          <p:cNvSpPr/>
          <p:nvPr/>
        </p:nvSpPr>
        <p:spPr>
          <a:xfrm flipH="1" flipV="1">
            <a:off x="8319135" y="3994150"/>
            <a:ext cx="2962275" cy="880745"/>
          </a:xfrm>
          <a:prstGeom prst="snip1Rect">
            <a:avLst>
              <a:gd name="adj" fmla="val 36296"/>
            </a:avLst>
          </a:prstGeom>
          <a:solidFill>
            <a:schemeClr val="bg1"/>
          </a:solidFill>
          <a:ln>
            <a:noFill/>
          </a:ln>
          <a:effectLst>
            <a:glow rad="63500">
              <a:srgbClr val="BDE5F0">
                <a:alpha val="40000"/>
              </a:srgbClr>
            </a:glow>
            <a:outerShdw blurRad="241300" dist="50800" dir="13500000" sx="98000" sy="98000" algn="br" rotWithShape="0">
              <a:schemeClr val="tx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8455030" y="4125058"/>
            <a:ext cx="3044933" cy="460375"/>
          </a:xfrm>
          <a:prstGeom prst="rect">
            <a:avLst/>
          </a:prstGeom>
          <a:effectLst>
            <a:glow rad="127000">
              <a:schemeClr val="tx2">
                <a:lumMod val="40000"/>
                <a:lumOff val="60000"/>
                <a:alpha val="56000"/>
              </a:schemeClr>
            </a:glow>
          </a:effectLst>
        </p:spPr>
        <p:txBody>
          <a:bodyPr wrap="square">
            <a:spAutoFit/>
          </a:bodyPr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002060"/>
                </a:solidFill>
                <a:latin typeface="Arial Bold" panose="020B0604020202090204" charset="0"/>
                <a:ea typeface="Gen Jyuu Gothic P Normal" panose="020B0202020203020207" pitchFamily="34" charset="-128"/>
                <a:cs typeface="Arial Bold" panose="020B0604020202090204" charset="0"/>
              </a:rPr>
              <a:t>Changed names</a:t>
            </a:r>
            <a:endParaRPr lang="zh-CN" altLang="en-US" sz="1600" b="1" dirty="0">
              <a:solidFill>
                <a:srgbClr val="002060"/>
              </a:solidFill>
              <a:latin typeface="Arial Bold" panose="020B0604020202090204" charset="0"/>
              <a:ea typeface="Gen Jyuu Gothic P Normal" panose="020B0202020203020207" pitchFamily="34" charset="-128"/>
              <a:cs typeface="Arial Bold" panose="020B0604020202090204" charset="0"/>
            </a:endParaRPr>
          </a:p>
        </p:txBody>
      </p:sp>
      <p:sp>
        <p:nvSpPr>
          <p:cNvPr id="631" name="Freeform 560"/>
          <p:cNvSpPr>
            <a:spLocks noEditPoints="1"/>
          </p:cNvSpPr>
          <p:nvPr/>
        </p:nvSpPr>
        <p:spPr bwMode="auto">
          <a:xfrm>
            <a:off x="933758" y="1936634"/>
            <a:ext cx="278749" cy="277428"/>
          </a:xfrm>
          <a:custGeom>
            <a:avLst/>
            <a:gdLst>
              <a:gd name="T0" fmla="*/ 179 w 288"/>
              <a:gd name="T1" fmla="*/ 120 h 288"/>
              <a:gd name="T2" fmla="*/ 183 w 288"/>
              <a:gd name="T3" fmla="*/ 92 h 288"/>
              <a:gd name="T4" fmla="*/ 92 w 288"/>
              <a:gd name="T5" fmla="*/ 0 h 288"/>
              <a:gd name="T6" fmla="*/ 0 w 288"/>
              <a:gd name="T7" fmla="*/ 92 h 288"/>
              <a:gd name="T8" fmla="*/ 92 w 288"/>
              <a:gd name="T9" fmla="*/ 183 h 288"/>
              <a:gd name="T10" fmla="*/ 121 w 288"/>
              <a:gd name="T11" fmla="*/ 178 h 288"/>
              <a:gd name="T12" fmla="*/ 142 w 288"/>
              <a:gd name="T13" fmla="*/ 199 h 288"/>
              <a:gd name="T14" fmla="*/ 186 w 288"/>
              <a:gd name="T15" fmla="*/ 199 h 288"/>
              <a:gd name="T16" fmla="*/ 186 w 288"/>
              <a:gd name="T17" fmla="*/ 244 h 288"/>
              <a:gd name="T18" fmla="*/ 186 w 288"/>
              <a:gd name="T19" fmla="*/ 244 h 288"/>
              <a:gd name="T20" fmla="*/ 230 w 288"/>
              <a:gd name="T21" fmla="*/ 244 h 288"/>
              <a:gd name="T22" fmla="*/ 230 w 288"/>
              <a:gd name="T23" fmla="*/ 288 h 288"/>
              <a:gd name="T24" fmla="*/ 230 w 288"/>
              <a:gd name="T25" fmla="*/ 288 h 288"/>
              <a:gd name="T26" fmla="*/ 288 w 288"/>
              <a:gd name="T27" fmla="*/ 288 h 288"/>
              <a:gd name="T28" fmla="*/ 288 w 288"/>
              <a:gd name="T29" fmla="*/ 288 h 288"/>
              <a:gd name="T30" fmla="*/ 288 w 288"/>
              <a:gd name="T31" fmla="*/ 288 h 288"/>
              <a:gd name="T32" fmla="*/ 288 w 288"/>
              <a:gd name="T33" fmla="*/ 230 h 288"/>
              <a:gd name="T34" fmla="*/ 179 w 288"/>
              <a:gd name="T35" fmla="*/ 120 h 288"/>
              <a:gd name="T36" fmla="*/ 73 w 288"/>
              <a:gd name="T37" fmla="*/ 103 h 288"/>
              <a:gd name="T38" fmla="*/ 42 w 288"/>
              <a:gd name="T39" fmla="*/ 72 h 288"/>
              <a:gd name="T40" fmla="*/ 73 w 288"/>
              <a:gd name="T41" fmla="*/ 41 h 288"/>
              <a:gd name="T42" fmla="*/ 104 w 288"/>
              <a:gd name="T43" fmla="*/ 72 h 288"/>
              <a:gd name="T44" fmla="*/ 73 w 288"/>
              <a:gd name="T45" fmla="*/ 1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7" name="Freeform 516"/>
          <p:cNvSpPr>
            <a:spLocks noEditPoints="1"/>
          </p:cNvSpPr>
          <p:nvPr/>
        </p:nvSpPr>
        <p:spPr bwMode="auto">
          <a:xfrm>
            <a:off x="925452" y="4971985"/>
            <a:ext cx="276107" cy="277428"/>
          </a:xfrm>
          <a:custGeom>
            <a:avLst/>
            <a:gdLst>
              <a:gd name="T0" fmla="*/ 286 w 286"/>
              <a:gd name="T1" fmla="*/ 131 h 288"/>
              <a:gd name="T2" fmla="*/ 259 w 286"/>
              <a:gd name="T3" fmla="*/ 131 h 288"/>
              <a:gd name="T4" fmla="*/ 155 w 286"/>
              <a:gd name="T5" fmla="*/ 26 h 288"/>
              <a:gd name="T6" fmla="*/ 155 w 286"/>
              <a:gd name="T7" fmla="*/ 0 h 288"/>
              <a:gd name="T8" fmla="*/ 131 w 286"/>
              <a:gd name="T9" fmla="*/ 0 h 288"/>
              <a:gd name="T10" fmla="*/ 131 w 286"/>
              <a:gd name="T11" fmla="*/ 26 h 288"/>
              <a:gd name="T12" fmla="*/ 27 w 286"/>
              <a:gd name="T13" fmla="*/ 131 h 288"/>
              <a:gd name="T14" fmla="*/ 0 w 286"/>
              <a:gd name="T15" fmla="*/ 131 h 288"/>
              <a:gd name="T16" fmla="*/ 0 w 286"/>
              <a:gd name="T17" fmla="*/ 155 h 288"/>
              <a:gd name="T18" fmla="*/ 28 w 286"/>
              <a:gd name="T19" fmla="*/ 155 h 288"/>
              <a:gd name="T20" fmla="*/ 131 w 286"/>
              <a:gd name="T21" fmla="*/ 258 h 288"/>
              <a:gd name="T22" fmla="*/ 131 w 286"/>
              <a:gd name="T23" fmla="*/ 288 h 288"/>
              <a:gd name="T24" fmla="*/ 155 w 286"/>
              <a:gd name="T25" fmla="*/ 288 h 288"/>
              <a:gd name="T26" fmla="*/ 155 w 286"/>
              <a:gd name="T27" fmla="*/ 258 h 288"/>
              <a:gd name="T28" fmla="*/ 259 w 286"/>
              <a:gd name="T29" fmla="*/ 155 h 288"/>
              <a:gd name="T30" fmla="*/ 286 w 286"/>
              <a:gd name="T31" fmla="*/ 155 h 288"/>
              <a:gd name="T32" fmla="*/ 286 w 286"/>
              <a:gd name="T33" fmla="*/ 131 h 288"/>
              <a:gd name="T34" fmla="*/ 235 w 286"/>
              <a:gd name="T35" fmla="*/ 131 h 288"/>
              <a:gd name="T36" fmla="*/ 155 w 286"/>
              <a:gd name="T37" fmla="*/ 131 h 288"/>
              <a:gd name="T38" fmla="*/ 155 w 286"/>
              <a:gd name="T39" fmla="*/ 50 h 288"/>
              <a:gd name="T40" fmla="*/ 235 w 286"/>
              <a:gd name="T41" fmla="*/ 131 h 288"/>
              <a:gd name="T42" fmla="*/ 131 w 286"/>
              <a:gd name="T43" fmla="*/ 50 h 288"/>
              <a:gd name="T44" fmla="*/ 131 w 286"/>
              <a:gd name="T45" fmla="*/ 131 h 288"/>
              <a:gd name="T46" fmla="*/ 51 w 286"/>
              <a:gd name="T47" fmla="*/ 131 h 288"/>
              <a:gd name="T48" fmla="*/ 131 w 286"/>
              <a:gd name="T49" fmla="*/ 50 h 288"/>
              <a:gd name="T50" fmla="*/ 52 w 286"/>
              <a:gd name="T51" fmla="*/ 155 h 288"/>
              <a:gd name="T52" fmla="*/ 131 w 286"/>
              <a:gd name="T53" fmla="*/ 155 h 288"/>
              <a:gd name="T54" fmla="*/ 131 w 286"/>
              <a:gd name="T55" fmla="*/ 234 h 288"/>
              <a:gd name="T56" fmla="*/ 52 w 286"/>
              <a:gd name="T57" fmla="*/ 155 h 288"/>
              <a:gd name="T58" fmla="*/ 155 w 286"/>
              <a:gd name="T59" fmla="*/ 234 h 288"/>
              <a:gd name="T60" fmla="*/ 155 w 286"/>
              <a:gd name="T61" fmla="*/ 155 h 288"/>
              <a:gd name="T62" fmla="*/ 235 w 286"/>
              <a:gd name="T63" fmla="*/ 155 h 288"/>
              <a:gd name="T64" fmla="*/ 155 w 286"/>
              <a:gd name="T65" fmla="*/ 23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6" h="288">
                <a:moveTo>
                  <a:pt x="286" y="131"/>
                </a:moveTo>
                <a:cubicBezTo>
                  <a:pt x="259" y="131"/>
                  <a:pt x="259" y="131"/>
                  <a:pt x="259" y="131"/>
                </a:cubicBezTo>
                <a:cubicBezTo>
                  <a:pt x="254" y="76"/>
                  <a:pt x="210" y="31"/>
                  <a:pt x="155" y="26"/>
                </a:cubicBezTo>
                <a:cubicBezTo>
                  <a:pt x="155" y="0"/>
                  <a:pt x="155" y="0"/>
                  <a:pt x="15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76" y="32"/>
                  <a:pt x="32" y="76"/>
                  <a:pt x="27" y="13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5"/>
                  <a:pt x="0" y="155"/>
                  <a:pt x="0" y="155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3" y="209"/>
                  <a:pt x="77" y="252"/>
                  <a:pt x="131" y="258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55" y="288"/>
                  <a:pt x="155" y="288"/>
                  <a:pt x="155" y="288"/>
                </a:cubicBezTo>
                <a:cubicBezTo>
                  <a:pt x="155" y="258"/>
                  <a:pt x="155" y="258"/>
                  <a:pt x="155" y="258"/>
                </a:cubicBezTo>
                <a:cubicBezTo>
                  <a:pt x="210" y="253"/>
                  <a:pt x="253" y="209"/>
                  <a:pt x="259" y="155"/>
                </a:cubicBezTo>
                <a:cubicBezTo>
                  <a:pt x="286" y="155"/>
                  <a:pt x="286" y="155"/>
                  <a:pt x="286" y="155"/>
                </a:cubicBezTo>
                <a:lnTo>
                  <a:pt x="286" y="131"/>
                </a:lnTo>
                <a:close/>
                <a:moveTo>
                  <a:pt x="235" y="131"/>
                </a:moveTo>
                <a:cubicBezTo>
                  <a:pt x="155" y="131"/>
                  <a:pt x="155" y="131"/>
                  <a:pt x="155" y="131"/>
                </a:cubicBezTo>
                <a:cubicBezTo>
                  <a:pt x="155" y="50"/>
                  <a:pt x="155" y="50"/>
                  <a:pt x="155" y="50"/>
                </a:cubicBezTo>
                <a:cubicBezTo>
                  <a:pt x="197" y="55"/>
                  <a:pt x="231" y="89"/>
                  <a:pt x="235" y="131"/>
                </a:cubicBezTo>
                <a:close/>
                <a:moveTo>
                  <a:pt x="131" y="50"/>
                </a:moveTo>
                <a:cubicBezTo>
                  <a:pt x="131" y="131"/>
                  <a:pt x="131" y="131"/>
                  <a:pt x="131" y="131"/>
                </a:cubicBezTo>
                <a:cubicBezTo>
                  <a:pt x="51" y="131"/>
                  <a:pt x="51" y="131"/>
                  <a:pt x="51" y="131"/>
                </a:cubicBezTo>
                <a:cubicBezTo>
                  <a:pt x="56" y="89"/>
                  <a:pt x="89" y="56"/>
                  <a:pt x="131" y="50"/>
                </a:cubicBezTo>
                <a:close/>
                <a:moveTo>
                  <a:pt x="52" y="155"/>
                </a:moveTo>
                <a:cubicBezTo>
                  <a:pt x="131" y="155"/>
                  <a:pt x="131" y="155"/>
                  <a:pt x="131" y="155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90" y="228"/>
                  <a:pt x="57" y="196"/>
                  <a:pt x="52" y="155"/>
                </a:cubicBezTo>
                <a:close/>
                <a:moveTo>
                  <a:pt x="155" y="234"/>
                </a:moveTo>
                <a:cubicBezTo>
                  <a:pt x="155" y="155"/>
                  <a:pt x="155" y="155"/>
                  <a:pt x="155" y="155"/>
                </a:cubicBezTo>
                <a:cubicBezTo>
                  <a:pt x="235" y="155"/>
                  <a:pt x="235" y="155"/>
                  <a:pt x="235" y="155"/>
                </a:cubicBezTo>
                <a:cubicBezTo>
                  <a:pt x="229" y="196"/>
                  <a:pt x="196" y="229"/>
                  <a:pt x="155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6" name="Freeform 170"/>
          <p:cNvSpPr/>
          <p:nvPr/>
        </p:nvSpPr>
        <p:spPr bwMode="auto">
          <a:xfrm>
            <a:off x="8030669" y="5009089"/>
            <a:ext cx="283291" cy="204421"/>
          </a:xfrm>
          <a:custGeom>
            <a:avLst/>
            <a:gdLst>
              <a:gd name="T0" fmla="*/ 288 w 288"/>
              <a:gd name="T1" fmla="*/ 78 h 209"/>
              <a:gd name="T2" fmla="*/ 210 w 288"/>
              <a:gd name="T3" fmla="*/ 0 h 209"/>
              <a:gd name="T4" fmla="*/ 79 w 288"/>
              <a:gd name="T5" fmla="*/ 0 h 209"/>
              <a:gd name="T6" fmla="*/ 0 w 288"/>
              <a:gd name="T7" fmla="*/ 78 h 209"/>
              <a:gd name="T8" fmla="*/ 0 w 288"/>
              <a:gd name="T9" fmla="*/ 80 h 209"/>
              <a:gd name="T10" fmla="*/ 0 w 288"/>
              <a:gd name="T11" fmla="*/ 81 h 209"/>
              <a:gd name="T12" fmla="*/ 79 w 288"/>
              <a:gd name="T13" fmla="*/ 160 h 209"/>
              <a:gd name="T14" fmla="*/ 88 w 288"/>
              <a:gd name="T15" fmla="*/ 160 h 209"/>
              <a:gd name="T16" fmla="*/ 88 w 288"/>
              <a:gd name="T17" fmla="*/ 121 h 209"/>
              <a:gd name="T18" fmla="*/ 79 w 288"/>
              <a:gd name="T19" fmla="*/ 121 h 209"/>
              <a:gd name="T20" fmla="*/ 39 w 288"/>
              <a:gd name="T21" fmla="*/ 81 h 209"/>
              <a:gd name="T22" fmla="*/ 39 w 288"/>
              <a:gd name="T23" fmla="*/ 79 h 209"/>
              <a:gd name="T24" fmla="*/ 39 w 288"/>
              <a:gd name="T25" fmla="*/ 78 h 209"/>
              <a:gd name="T26" fmla="*/ 79 w 288"/>
              <a:gd name="T27" fmla="*/ 39 h 209"/>
              <a:gd name="T28" fmla="*/ 210 w 288"/>
              <a:gd name="T29" fmla="*/ 39 h 209"/>
              <a:gd name="T30" fmla="*/ 249 w 288"/>
              <a:gd name="T31" fmla="*/ 78 h 209"/>
              <a:gd name="T32" fmla="*/ 249 w 288"/>
              <a:gd name="T33" fmla="*/ 80 h 209"/>
              <a:gd name="T34" fmla="*/ 249 w 288"/>
              <a:gd name="T35" fmla="*/ 81 h 209"/>
              <a:gd name="T36" fmla="*/ 210 w 288"/>
              <a:gd name="T37" fmla="*/ 121 h 209"/>
              <a:gd name="T38" fmla="*/ 183 w 288"/>
              <a:gd name="T39" fmla="*/ 121 h 209"/>
              <a:gd name="T40" fmla="*/ 183 w 288"/>
              <a:gd name="T41" fmla="*/ 71 h 209"/>
              <a:gd name="T42" fmla="*/ 114 w 288"/>
              <a:gd name="T43" fmla="*/ 140 h 209"/>
              <a:gd name="T44" fmla="*/ 183 w 288"/>
              <a:gd name="T45" fmla="*/ 209 h 209"/>
              <a:gd name="T46" fmla="*/ 183 w 288"/>
              <a:gd name="T47" fmla="*/ 160 h 209"/>
              <a:gd name="T48" fmla="*/ 210 w 288"/>
              <a:gd name="T49" fmla="*/ 160 h 209"/>
              <a:gd name="T50" fmla="*/ 288 w 288"/>
              <a:gd name="T51" fmla="*/ 81 h 209"/>
              <a:gd name="T52" fmla="*/ 288 w 288"/>
              <a:gd name="T53" fmla="*/ 80 h 209"/>
              <a:gd name="T54" fmla="*/ 288 w 288"/>
              <a:gd name="T55" fmla="*/ 78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209">
                <a:moveTo>
                  <a:pt x="288" y="78"/>
                </a:moveTo>
                <a:cubicBezTo>
                  <a:pt x="288" y="35"/>
                  <a:pt x="253" y="0"/>
                  <a:pt x="21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5" y="0"/>
                  <a:pt x="0" y="35"/>
                  <a:pt x="0" y="78"/>
                </a:cubicBezTo>
                <a:cubicBezTo>
                  <a:pt x="0" y="79"/>
                  <a:pt x="0" y="79"/>
                  <a:pt x="0" y="80"/>
                </a:cubicBezTo>
                <a:cubicBezTo>
                  <a:pt x="0" y="80"/>
                  <a:pt x="0" y="81"/>
                  <a:pt x="0" y="81"/>
                </a:cubicBezTo>
                <a:cubicBezTo>
                  <a:pt x="0" y="125"/>
                  <a:pt x="35" y="160"/>
                  <a:pt x="79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57" y="121"/>
                  <a:pt x="39" y="103"/>
                  <a:pt x="39" y="81"/>
                </a:cubicBezTo>
                <a:cubicBezTo>
                  <a:pt x="39" y="81"/>
                  <a:pt x="39" y="79"/>
                  <a:pt x="39" y="79"/>
                </a:cubicBezTo>
                <a:cubicBezTo>
                  <a:pt x="39" y="79"/>
                  <a:pt x="39" y="79"/>
                  <a:pt x="39" y="78"/>
                </a:cubicBezTo>
                <a:cubicBezTo>
                  <a:pt x="39" y="57"/>
                  <a:pt x="57" y="39"/>
                  <a:pt x="79" y="39"/>
                </a:cubicBezTo>
                <a:cubicBezTo>
                  <a:pt x="210" y="39"/>
                  <a:pt x="210" y="39"/>
                  <a:pt x="210" y="39"/>
                </a:cubicBezTo>
                <a:cubicBezTo>
                  <a:pt x="231" y="39"/>
                  <a:pt x="249" y="57"/>
                  <a:pt x="249" y="78"/>
                </a:cubicBezTo>
                <a:cubicBezTo>
                  <a:pt x="249" y="79"/>
                  <a:pt x="249" y="80"/>
                  <a:pt x="249" y="80"/>
                </a:cubicBezTo>
                <a:cubicBezTo>
                  <a:pt x="249" y="80"/>
                  <a:pt x="249" y="81"/>
                  <a:pt x="249" y="81"/>
                </a:cubicBezTo>
                <a:cubicBezTo>
                  <a:pt x="249" y="103"/>
                  <a:pt x="231" y="121"/>
                  <a:pt x="210" y="121"/>
                </a:cubicBezTo>
                <a:cubicBezTo>
                  <a:pt x="183" y="121"/>
                  <a:pt x="183" y="121"/>
                  <a:pt x="183" y="121"/>
                </a:cubicBezTo>
                <a:cubicBezTo>
                  <a:pt x="183" y="71"/>
                  <a:pt x="183" y="71"/>
                  <a:pt x="183" y="71"/>
                </a:cubicBezTo>
                <a:cubicBezTo>
                  <a:pt x="114" y="140"/>
                  <a:pt x="114" y="140"/>
                  <a:pt x="114" y="140"/>
                </a:cubicBezTo>
                <a:cubicBezTo>
                  <a:pt x="183" y="209"/>
                  <a:pt x="183" y="209"/>
                  <a:pt x="183" y="209"/>
                </a:cubicBezTo>
                <a:cubicBezTo>
                  <a:pt x="183" y="160"/>
                  <a:pt x="183" y="160"/>
                  <a:pt x="183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53" y="160"/>
                  <a:pt x="288" y="125"/>
                  <a:pt x="288" y="81"/>
                </a:cubicBezTo>
                <a:cubicBezTo>
                  <a:pt x="288" y="81"/>
                  <a:pt x="288" y="80"/>
                  <a:pt x="288" y="80"/>
                </a:cubicBezTo>
                <a:cubicBezTo>
                  <a:pt x="288" y="79"/>
                  <a:pt x="288" y="79"/>
                  <a:pt x="288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0" name="Freeform 800"/>
          <p:cNvSpPr>
            <a:spLocks noEditPoints="1"/>
          </p:cNvSpPr>
          <p:nvPr/>
        </p:nvSpPr>
        <p:spPr bwMode="auto">
          <a:xfrm>
            <a:off x="8041564" y="1943735"/>
            <a:ext cx="277428" cy="278749"/>
          </a:xfrm>
          <a:custGeom>
            <a:avLst/>
            <a:gdLst>
              <a:gd name="T0" fmla="*/ 105 w 210"/>
              <a:gd name="T1" fmla="*/ 0 h 211"/>
              <a:gd name="T2" fmla="*/ 0 w 210"/>
              <a:gd name="T3" fmla="*/ 30 h 211"/>
              <a:gd name="T4" fmla="*/ 0 w 210"/>
              <a:gd name="T5" fmla="*/ 30 h 211"/>
              <a:gd name="T6" fmla="*/ 0 w 210"/>
              <a:gd name="T7" fmla="*/ 182 h 211"/>
              <a:gd name="T8" fmla="*/ 105 w 210"/>
              <a:gd name="T9" fmla="*/ 211 h 211"/>
              <a:gd name="T10" fmla="*/ 210 w 210"/>
              <a:gd name="T11" fmla="*/ 182 h 211"/>
              <a:gd name="T12" fmla="*/ 210 w 210"/>
              <a:gd name="T13" fmla="*/ 30 h 211"/>
              <a:gd name="T14" fmla="*/ 105 w 210"/>
              <a:gd name="T15" fmla="*/ 0 h 211"/>
              <a:gd name="T16" fmla="*/ 96 w 210"/>
              <a:gd name="T17" fmla="*/ 190 h 211"/>
              <a:gd name="T18" fmla="*/ 17 w 210"/>
              <a:gd name="T19" fmla="*/ 168 h 211"/>
              <a:gd name="T20" fmla="*/ 17 w 210"/>
              <a:gd name="T21" fmla="*/ 55 h 211"/>
              <a:gd name="T22" fmla="*/ 96 w 210"/>
              <a:gd name="T23" fmla="*/ 77 h 211"/>
              <a:gd name="T24" fmla="*/ 96 w 210"/>
              <a:gd name="T25" fmla="*/ 190 h 211"/>
              <a:gd name="T26" fmla="*/ 105 w 210"/>
              <a:gd name="T27" fmla="*/ 62 h 211"/>
              <a:gd name="T28" fmla="*/ 28 w 210"/>
              <a:gd name="T29" fmla="*/ 40 h 211"/>
              <a:gd name="T30" fmla="*/ 105 w 210"/>
              <a:gd name="T31" fmla="*/ 19 h 211"/>
              <a:gd name="T32" fmla="*/ 182 w 210"/>
              <a:gd name="T33" fmla="*/ 40 h 211"/>
              <a:gd name="T34" fmla="*/ 105 w 210"/>
              <a:gd name="T35" fmla="*/ 62 h 211"/>
              <a:gd name="T36" fmla="*/ 193 w 210"/>
              <a:gd name="T37" fmla="*/ 168 h 211"/>
              <a:gd name="T38" fmla="*/ 114 w 210"/>
              <a:gd name="T39" fmla="*/ 190 h 211"/>
              <a:gd name="T40" fmla="*/ 114 w 210"/>
              <a:gd name="T41" fmla="*/ 77 h 211"/>
              <a:gd name="T42" fmla="*/ 193 w 210"/>
              <a:gd name="T43" fmla="*/ 55 h 211"/>
              <a:gd name="T44" fmla="*/ 193 w 210"/>
              <a:gd name="T45" fmla="*/ 168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0" h="211">
                <a:moveTo>
                  <a:pt x="105" y="0"/>
                </a:moveTo>
                <a:lnTo>
                  <a:pt x="0" y="30"/>
                </a:lnTo>
                <a:lnTo>
                  <a:pt x="0" y="30"/>
                </a:lnTo>
                <a:lnTo>
                  <a:pt x="0" y="182"/>
                </a:lnTo>
                <a:lnTo>
                  <a:pt x="105" y="211"/>
                </a:lnTo>
                <a:lnTo>
                  <a:pt x="210" y="182"/>
                </a:lnTo>
                <a:lnTo>
                  <a:pt x="210" y="30"/>
                </a:lnTo>
                <a:lnTo>
                  <a:pt x="105" y="0"/>
                </a:lnTo>
                <a:close/>
                <a:moveTo>
                  <a:pt x="96" y="190"/>
                </a:moveTo>
                <a:lnTo>
                  <a:pt x="17" y="168"/>
                </a:lnTo>
                <a:lnTo>
                  <a:pt x="17" y="55"/>
                </a:lnTo>
                <a:lnTo>
                  <a:pt x="96" y="77"/>
                </a:lnTo>
                <a:lnTo>
                  <a:pt x="96" y="190"/>
                </a:lnTo>
                <a:close/>
                <a:moveTo>
                  <a:pt x="105" y="62"/>
                </a:moveTo>
                <a:lnTo>
                  <a:pt x="28" y="40"/>
                </a:lnTo>
                <a:lnTo>
                  <a:pt x="105" y="19"/>
                </a:lnTo>
                <a:lnTo>
                  <a:pt x="182" y="40"/>
                </a:lnTo>
                <a:lnTo>
                  <a:pt x="105" y="62"/>
                </a:lnTo>
                <a:close/>
                <a:moveTo>
                  <a:pt x="193" y="168"/>
                </a:moveTo>
                <a:lnTo>
                  <a:pt x="114" y="190"/>
                </a:lnTo>
                <a:lnTo>
                  <a:pt x="114" y="77"/>
                </a:lnTo>
                <a:lnTo>
                  <a:pt x="193" y="55"/>
                </a:lnTo>
                <a:lnTo>
                  <a:pt x="193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13" grpId="0" bldLvl="0" animBg="1"/>
      <p:bldP spid="14" grpId="0" bldLvl="0" animBg="1"/>
    </p:bldLst>
  </p:timing>
</p:sld>
</file>

<file path=ppt/tags/tag1.xml><?xml version="1.0" encoding="utf-8"?>
<p:tagLst xmlns:p="http://schemas.openxmlformats.org/presentationml/2006/main">
  <p:tag name="KSO_WM_UNIT_TABLE_BEAUTIFY" val="smartTable{c605b08e-c63e-4e69-918c-d617cfd946a4}"/>
</p:tagLst>
</file>

<file path=ppt/tags/tag10.xml><?xml version="1.0" encoding="utf-8"?>
<p:tagLst xmlns:p="http://schemas.openxmlformats.org/presentationml/2006/main">
  <p:tag name="KSO_WM_UNIT_TABLE_BEAUTIFY" val="smartTable{92bfc4c4-a17e-4b63-8f79-0f609eb60cc8}"/>
</p:tagLst>
</file>

<file path=ppt/tags/tag11.xml><?xml version="1.0" encoding="utf-8"?>
<p:tagLst xmlns:p="http://schemas.openxmlformats.org/presentationml/2006/main">
  <p:tag name="KSO_WM_UNIT_TABLE_BEAUTIFY" val="smartTable{f224dc99-a75b-426d-990a-9c534624e326}"/>
</p:tagLst>
</file>

<file path=ppt/tags/tag12.xml><?xml version="1.0" encoding="utf-8"?>
<p:tagLst xmlns:p="http://schemas.openxmlformats.org/presentationml/2006/main">
  <p:tag name="KSO_WM_UNIT_TABLE_BEAUTIFY" val="smartTable{f224dc99-a75b-426d-990a-9c534624e326}"/>
</p:tagLst>
</file>

<file path=ppt/tags/tag13.xml><?xml version="1.0" encoding="utf-8"?>
<p:tagLst xmlns:p="http://schemas.openxmlformats.org/presentationml/2006/main">
  <p:tag name="KSO_WM_UNIT_TABLE_BEAUTIFY" val="smartTable{575f21f2-5a26-4f9a-983c-5e5e4cb9b192}"/>
</p:tagLst>
</file>

<file path=ppt/tags/tag14.xml><?xml version="1.0" encoding="utf-8"?>
<p:tagLst xmlns:p="http://schemas.openxmlformats.org/presentationml/2006/main">
  <p:tag name="KSO_WM_UNIT_TABLE_BEAUTIFY" val="smartTable{575f21f2-5a26-4f9a-983c-5e5e4cb9b192}"/>
</p:tagLst>
</file>

<file path=ppt/tags/tag2.xml><?xml version="1.0" encoding="utf-8"?>
<p:tagLst xmlns:p="http://schemas.openxmlformats.org/presentationml/2006/main">
  <p:tag name="KSO_WM_UNIT_TABLE_BEAUTIFY" val="smartTable{92bfc4c4-a17e-4b63-8f79-0f609eb60cc8}"/>
</p:tagLst>
</file>

<file path=ppt/tags/tag3.xml><?xml version="1.0" encoding="utf-8"?>
<p:tagLst xmlns:p="http://schemas.openxmlformats.org/presentationml/2006/main">
  <p:tag name="KSO_WM_UNIT_TABLE_BEAUTIFY" val="smartTable{92bfc4c4-a17e-4b63-8f79-0f609eb60cc8}"/>
</p:tagLst>
</file>

<file path=ppt/tags/tag4.xml><?xml version="1.0" encoding="utf-8"?>
<p:tagLst xmlns:p="http://schemas.openxmlformats.org/presentationml/2006/main">
  <p:tag name="KSO_WM_UNIT_TABLE_BEAUTIFY" val="smartTable{92bfc4c4-a17e-4b63-8f79-0f609eb60cc8}"/>
</p:tagLst>
</file>

<file path=ppt/tags/tag5.xml><?xml version="1.0" encoding="utf-8"?>
<p:tagLst xmlns:p="http://schemas.openxmlformats.org/presentationml/2006/main">
  <p:tag name="KSO_WM_UNIT_TABLE_BEAUTIFY" val="smartTable{92bfc4c4-a17e-4b63-8f79-0f609eb60cc8}"/>
</p:tagLst>
</file>

<file path=ppt/tags/tag6.xml><?xml version="1.0" encoding="utf-8"?>
<p:tagLst xmlns:p="http://schemas.openxmlformats.org/presentationml/2006/main">
  <p:tag name="KSO_WM_UNIT_TABLE_BEAUTIFY" val="smartTable{92bfc4c4-a17e-4b63-8f79-0f609eb60cc8}"/>
</p:tagLst>
</file>

<file path=ppt/tags/tag7.xml><?xml version="1.0" encoding="utf-8"?>
<p:tagLst xmlns:p="http://schemas.openxmlformats.org/presentationml/2006/main">
  <p:tag name="KSO_WM_UNIT_TABLE_BEAUTIFY" val="smartTable{92bfc4c4-a17e-4b63-8f79-0f609eb60cc8}"/>
</p:tagLst>
</file>

<file path=ppt/tags/tag8.xml><?xml version="1.0" encoding="utf-8"?>
<p:tagLst xmlns:p="http://schemas.openxmlformats.org/presentationml/2006/main">
  <p:tag name="KSO_WM_UNIT_TABLE_BEAUTIFY" val="smartTable{92bfc4c4-a17e-4b63-8f79-0f609eb60cc8}"/>
</p:tagLst>
</file>

<file path=ppt/tags/tag9.xml><?xml version="1.0" encoding="utf-8"?>
<p:tagLst xmlns:p="http://schemas.openxmlformats.org/presentationml/2006/main">
  <p:tag name="KSO_WM_UNIT_TABLE_BEAUTIFY" val="smartTable{92bfc4c4-a17e-4b63-8f79-0f609eb60cc8}"/>
</p:tagLst>
</file>

<file path=ppt/theme/theme1.xml><?xml version="1.0" encoding="utf-8"?>
<a:theme xmlns:a="http://schemas.openxmlformats.org/drawingml/2006/main" name="1_Office 主题​​">
  <a:themeElements>
    <a:clrScheme name="islid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ibw2pir0">
      <a:majorFont>
        <a:latin typeface="阿里巴巴普惠体 L"/>
        <a:ea typeface="阿里巴巴普惠体 M"/>
        <a:cs typeface=""/>
      </a:majorFont>
      <a:minorFont>
        <a:latin typeface="阿里巴巴普惠体 L"/>
        <a:ea typeface="阿里巴巴普惠体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30000"/>
          </a:lnSpc>
          <a:defRPr sz="2400" dirty="0" smtClean="0">
            <a:latin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dri Tools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">
    <a:dk1>
      <a:srgbClr val="000000"/>
    </a:dk1>
    <a:lt1>
      <a:srgbClr val="FFFFFF"/>
    </a:lt1>
    <a:dk2>
      <a:srgbClr val="768395"/>
    </a:dk2>
    <a:lt2>
      <a:srgbClr val="F0F0F0"/>
    </a:lt2>
    <a:accent1>
      <a:srgbClr val="7F7F7F"/>
    </a:accent1>
    <a:accent2>
      <a:srgbClr val="BFBFBF"/>
    </a:accent2>
    <a:accent3>
      <a:srgbClr val="D9D9D9"/>
    </a:accent3>
    <a:accent4>
      <a:srgbClr val="F2F2F2"/>
    </a:accent4>
    <a:accent5>
      <a:srgbClr val="A6A6A6"/>
    </a:accent5>
    <a:accent6>
      <a:srgbClr val="FFFFFF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F7F7F"/>
    </a:accent1>
    <a:accent2>
      <a:srgbClr val="BFBFBF"/>
    </a:accent2>
    <a:accent3>
      <a:srgbClr val="D9D9D9"/>
    </a:accent3>
    <a:accent4>
      <a:srgbClr val="F2F2F2"/>
    </a:accent4>
    <a:accent5>
      <a:srgbClr val="A6A6A6"/>
    </a:accent5>
    <a:accent6>
      <a:srgbClr val="FFFFFF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F7F7F"/>
    </a:accent1>
    <a:accent2>
      <a:srgbClr val="BFBFBF"/>
    </a:accent2>
    <a:accent3>
      <a:srgbClr val="D9D9D9"/>
    </a:accent3>
    <a:accent4>
      <a:srgbClr val="F2F2F2"/>
    </a:accent4>
    <a:accent5>
      <a:srgbClr val="A6A6A6"/>
    </a:accent5>
    <a:accent6>
      <a:srgbClr val="FFFFFF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F7F7F"/>
    </a:accent1>
    <a:accent2>
      <a:srgbClr val="BFBFBF"/>
    </a:accent2>
    <a:accent3>
      <a:srgbClr val="D9D9D9"/>
    </a:accent3>
    <a:accent4>
      <a:srgbClr val="F2F2F2"/>
    </a:accent4>
    <a:accent5>
      <a:srgbClr val="A6A6A6"/>
    </a:accent5>
    <a:accent6>
      <a:srgbClr val="FFFFFF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7513</Words>
  <Application>WPS 演示</Application>
  <PresentationFormat>宽屏</PresentationFormat>
  <Paragraphs>987</Paragraphs>
  <Slides>31</Slides>
  <Notes>28</Notes>
  <HiddenSlides>3</HiddenSlides>
  <MMClips>0</MMClips>
  <ScaleCrop>false</ScaleCrop>
  <HeadingPairs>
    <vt:vector size="6" baseType="variant">
      <vt:variant>
        <vt:lpstr>已用的字体</vt:lpstr>
      </vt:variant>
      <vt:variant>
        <vt:i4>55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89" baseType="lpstr">
      <vt:lpstr>Arial</vt:lpstr>
      <vt:lpstr>方正书宋_GBK</vt:lpstr>
      <vt:lpstr>Wingdings</vt:lpstr>
      <vt:lpstr>阿里巴巴普惠体 M</vt:lpstr>
      <vt:lpstr>苹方-简</vt:lpstr>
      <vt:lpstr>阿里巴巴普惠体 L</vt:lpstr>
      <vt:lpstr>等线</vt:lpstr>
      <vt:lpstr>等线</vt:lpstr>
      <vt:lpstr>微软雅黑</vt:lpstr>
      <vt:lpstr>汉仪旗黑</vt:lpstr>
      <vt:lpstr>造字工房俊雅（非商用）常规体</vt:lpstr>
      <vt:lpstr>微软雅黑 Light</vt:lpstr>
      <vt:lpstr>字酷堂清楷体</vt:lpstr>
      <vt:lpstr>方正大标宋简体</vt:lpstr>
      <vt:lpstr>华文宋体</vt:lpstr>
      <vt:lpstr>Wingdings 3</vt:lpstr>
      <vt:lpstr>阿里巴巴普惠体 L</vt:lpstr>
      <vt:lpstr>阿里巴巴普惠体 M</vt:lpstr>
      <vt:lpstr>Open Sans Light</vt:lpstr>
      <vt:lpstr>汉仪大宋简</vt:lpstr>
      <vt:lpstr>Thonburi</vt:lpstr>
      <vt:lpstr>汉仪中等线简</vt:lpstr>
      <vt:lpstr>Arial</vt:lpstr>
      <vt:lpstr>Calibri</vt:lpstr>
      <vt:lpstr>宋体</vt:lpstr>
      <vt:lpstr>汉仪中等线KW</vt:lpstr>
      <vt:lpstr>宋体</vt:lpstr>
      <vt:lpstr>Arial Unicode MS</vt:lpstr>
      <vt:lpstr>等线 Light</vt:lpstr>
      <vt:lpstr>等线</vt:lpstr>
      <vt:lpstr>Helvetica Neue</vt:lpstr>
      <vt:lpstr>汉仪书宋二KW</vt:lpstr>
      <vt:lpstr>阿里巴巴普惠体 M</vt:lpstr>
      <vt:lpstr>Hiragino Sans GB W3</vt:lpstr>
      <vt:lpstr>方正楷体_GBK</vt:lpstr>
      <vt:lpstr>Songti TC Regular</vt:lpstr>
      <vt:lpstr>Arial Rounded MT Bold</vt:lpstr>
      <vt:lpstr>Arial Narrow Regular</vt:lpstr>
      <vt:lpstr>Arial Hebrew Scholar Regular</vt:lpstr>
      <vt:lpstr>Arial Hebrew Regular</vt:lpstr>
      <vt:lpstr>Arial Black</vt:lpstr>
      <vt:lpstr>Arial Regular</vt:lpstr>
      <vt:lpstr>Apple Braille Outline 6 Dot</vt:lpstr>
      <vt:lpstr>Apple Symbols</vt:lpstr>
      <vt:lpstr>Arial Bold</vt:lpstr>
      <vt:lpstr>阿里巴巴普惠体 L</vt:lpstr>
      <vt:lpstr>Wingdings</vt:lpstr>
      <vt:lpstr>宋体-简</vt:lpstr>
      <vt:lpstr>Gen Jyuu Gothic P Normal</vt:lpstr>
      <vt:lpstr>冬青黑体简体中文</vt:lpstr>
      <vt:lpstr>Sitka Banner</vt:lpstr>
      <vt:lpstr>Segoe UI</vt:lpstr>
      <vt:lpstr>Gill Sans</vt:lpstr>
      <vt:lpstr>Bahnschrift SemiLight SemiConde</vt:lpstr>
      <vt:lpstr>Lato Light</vt:lpstr>
      <vt:lpstr>1_Office 主题​​</vt:lpstr>
      <vt:lpstr>Nordri ToolsTheme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张东辉PPT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高端定制200一面起步加微信; 17356138270</dc:creator>
  <dc:subject>原始PPT</dc:subject>
  <cp:lastModifiedBy>frankjpzhao</cp:lastModifiedBy>
  <cp:revision>184</cp:revision>
  <dcterms:created xsi:type="dcterms:W3CDTF">2021-05-04T04:35:13Z</dcterms:created>
  <dcterms:modified xsi:type="dcterms:W3CDTF">2021-05-04T04:35:13Z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2052-2.6.1.4274</vt:lpwstr>
  </property>
</Properties>
</file>